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5" r:id="rId30"/>
    <p:sldId id="537" r:id="rId31"/>
    <p:sldId id="538"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F57"/>
    <a:srgbClr val="434B3B"/>
    <a:srgbClr val="B93E4D"/>
    <a:srgbClr val="614D20"/>
    <a:srgbClr val="B94040"/>
    <a:srgbClr val="BC1B20"/>
    <a:srgbClr val="C96D46"/>
    <a:srgbClr val="DB2524"/>
    <a:srgbClr val="222A35"/>
    <a:srgbClr val="FC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1" autoAdjust="0"/>
    <p:restoredTop sz="97778" autoAdjust="0"/>
  </p:normalViewPr>
  <p:slideViewPr>
    <p:cSldViewPr snapToGrid="0" showGuides="1">
      <p:cViewPr varScale="1">
        <p:scale>
          <a:sx n="84" d="100"/>
          <a:sy n="84" d="100"/>
        </p:scale>
        <p:origin x="402"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notesSlide" Target="../notesSlides/notesSlide10.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43.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7.xml"/><Relationship Id="rId5" Type="http://schemas.openxmlformats.org/officeDocument/2006/relationships/slideLayout" Target="../slideLayouts/slideLayout43.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sp>
        <p:nvSpPr>
          <p:cNvPr id="30" name="Text Box 160"/>
          <p:cNvSpPr txBox="1">
            <a:spLocks noChangeArrowheads="1"/>
          </p:cNvSpPr>
          <p:nvPr/>
        </p:nvSpPr>
        <p:spPr bwMode="auto">
          <a:xfrm>
            <a:off x="6279064" y="2520737"/>
            <a:ext cx="5548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800" b="1" dirty="0">
                <a:solidFill>
                  <a:schemeClr val="tx2">
                    <a:lumMod val="50000"/>
                  </a:schemeClr>
                </a:solidFill>
                <a:latin typeface="华文中宋" panose="02010600040101010101" pitchFamily="2" charset="-122"/>
                <a:ea typeface="华文中宋" panose="02010600040101010101" pitchFamily="2" charset="-122"/>
              </a:rPr>
              <a:t>音乐演奏</a:t>
            </a:r>
            <a:r>
              <a:rPr lang="en-US" altLang="zh-CN" sz="4800" b="1" dirty="0">
                <a:solidFill>
                  <a:schemeClr val="tx2">
                    <a:lumMod val="50000"/>
                  </a:schemeClr>
                </a:solidFill>
                <a:latin typeface="华文中宋" panose="02010600040101010101" pitchFamily="2" charset="-122"/>
                <a:ea typeface="华文中宋" panose="02010600040101010101" pitchFamily="2" charset="-122"/>
              </a:rPr>
              <a:t>PPT</a:t>
            </a:r>
            <a:r>
              <a:rPr lang="zh-CN" altLang="en-US" sz="4800" b="1" dirty="0">
                <a:solidFill>
                  <a:schemeClr val="tx2">
                    <a:lumMod val="50000"/>
                  </a:schemeClr>
                </a:solidFill>
                <a:latin typeface="华文中宋" panose="02010600040101010101" pitchFamily="2" charset="-122"/>
                <a:ea typeface="华文中宋" panose="02010600040101010101" pitchFamily="2" charset="-122"/>
              </a:rPr>
              <a:t>模板</a:t>
            </a:r>
          </a:p>
        </p:txBody>
      </p:sp>
      <p:sp>
        <p:nvSpPr>
          <p:cNvPr id="31" name="Text Box 160"/>
          <p:cNvSpPr txBox="1">
            <a:spLocks noChangeArrowheads="1"/>
          </p:cNvSpPr>
          <p:nvPr/>
        </p:nvSpPr>
        <p:spPr bwMode="auto">
          <a:xfrm>
            <a:off x="6868067" y="3651759"/>
            <a:ext cx="437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Dragon Boat Festival every the 5th day of the fifth month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of the Chinese lunar calendar,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was originally a summer holiday from plague,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later Chu poet Qu </a:t>
            </a:r>
          </a:p>
        </p:txBody>
      </p:sp>
      <p:sp>
        <p:nvSpPr>
          <p:cNvPr id="33" name="Text Box 160"/>
          <p:cNvSpPr txBox="1">
            <a:spLocks noChangeArrowheads="1"/>
          </p:cNvSpPr>
          <p:nvPr/>
        </p:nvSpPr>
        <p:spPr bwMode="auto">
          <a:xfrm>
            <a:off x="5787007" y="3229655"/>
            <a:ext cx="65322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400" b="1" dirty="0">
                <a:solidFill>
                  <a:schemeClr val="tx2">
                    <a:lumMod val="50000"/>
                  </a:schemeClr>
                </a:solidFill>
                <a:latin typeface="华文中宋" panose="02010600040101010101" pitchFamily="2" charset="-122"/>
                <a:ea typeface="华文中宋" panose="02010600040101010101" pitchFamily="2" charset="-122"/>
              </a:rPr>
              <a:t>THE PIANO MUSIC PPT TEMPLATE</a:t>
            </a:r>
            <a:endParaRPr lang="zh-CN" altLang="en-US" sz="2400" b="1"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wipe(left)">
                                      <p:cBhvr>
                                        <p:cTn id="28" dur="500"/>
                                        <p:tgtEl>
                                          <p:spTgt spid="31">
                                            <p:txEl>
                                              <p:pRg st="0" end="0"/>
                                            </p:txEl>
                                          </p:spTgt>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31">
                                            <p:txEl>
                                              <p:pRg st="1" end="1"/>
                                            </p:txEl>
                                          </p:spTgt>
                                        </p:tgtEl>
                                        <p:attrNameLst>
                                          <p:attrName>style.visibility</p:attrName>
                                        </p:attrNameLst>
                                      </p:cBhvr>
                                      <p:to>
                                        <p:strVal val="visible"/>
                                      </p:to>
                                    </p:set>
                                    <p:animEffect transition="in" filter="wipe(left)">
                                      <p:cBhvr>
                                        <p:cTn id="32" dur="500"/>
                                        <p:tgtEl>
                                          <p:spTgt spid="31">
                                            <p:txEl>
                                              <p:pRg st="1" end="1"/>
                                            </p:txEl>
                                          </p:spTgt>
                                        </p:tgtEl>
                                      </p:cBhvr>
                                    </p:animEffect>
                                  </p:childTnLst>
                                </p:cTn>
                              </p:par>
                            </p:childTnLst>
                          </p:cTn>
                        </p:par>
                        <p:par>
                          <p:cTn id="33" fill="hold">
                            <p:stCondLst>
                              <p:cond delay="4500"/>
                            </p:stCondLst>
                            <p:childTnLst>
                              <p:par>
                                <p:cTn id="34" presetID="22" presetClass="entr" presetSubtype="8" fill="hold" nodeType="afterEffect">
                                  <p:stCondLst>
                                    <p:cond delay="0"/>
                                  </p:stCondLst>
                                  <p:childTnLst>
                                    <p:set>
                                      <p:cBhvr>
                                        <p:cTn id="35" dur="1" fill="hold">
                                          <p:stCondLst>
                                            <p:cond delay="0"/>
                                          </p:stCondLst>
                                        </p:cTn>
                                        <p:tgtEl>
                                          <p:spTgt spid="31">
                                            <p:txEl>
                                              <p:pRg st="2" end="2"/>
                                            </p:txEl>
                                          </p:spTgt>
                                        </p:tgtEl>
                                        <p:attrNameLst>
                                          <p:attrName>style.visibility</p:attrName>
                                        </p:attrNameLst>
                                      </p:cBhvr>
                                      <p:to>
                                        <p:strVal val="visible"/>
                                      </p:to>
                                    </p:set>
                                    <p:animEffect transition="in" filter="wipe(left)">
                                      <p:cBhvr>
                                        <p:cTn id="36" dur="500"/>
                                        <p:tgtEl>
                                          <p:spTgt spid="31">
                                            <p:txEl>
                                              <p:pRg st="2" end="2"/>
                                            </p:txEl>
                                          </p:spTgt>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31">
                                            <p:txEl>
                                              <p:pRg st="3" end="3"/>
                                            </p:txEl>
                                          </p:spTgt>
                                        </p:tgtEl>
                                        <p:attrNameLst>
                                          <p:attrName>style.visibility</p:attrName>
                                        </p:attrNameLst>
                                      </p:cBhvr>
                                      <p:to>
                                        <p:strVal val="visible"/>
                                      </p:to>
                                    </p:set>
                                    <p:animEffect transition="in" filter="wipe(left)">
                                      <p:cBhvr>
                                        <p:cTn id="40"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TextBox 54"/>
          <p:cNvSpPr txBox="1"/>
          <p:nvPr/>
        </p:nvSpPr>
        <p:spPr>
          <a:xfrm>
            <a:off x="1478605" y="2948473"/>
            <a:ext cx="553631" cy="665672"/>
          </a:xfrm>
          <a:prstGeom prst="rect">
            <a:avLst/>
          </a:prstGeom>
          <a:noFill/>
        </p:spPr>
        <p:txBody>
          <a:bodyPr wrap="square" lIns="49634" tIns="24817" rIns="49634" bIns="24817" rtlCol="0">
            <a:spAutoFit/>
          </a:bodyPr>
          <a:lstStyle/>
          <a:p>
            <a:r>
              <a:rPr lang="id-ID" sz="4000" dirty="0">
                <a:solidFill>
                  <a:schemeClr val="bg1">
                    <a:lumMod val="50000"/>
                  </a:schemeClr>
                </a:solidFill>
                <a:latin typeface="+mj-lt"/>
              </a:rPr>
              <a:t>1</a:t>
            </a:r>
            <a:r>
              <a:rPr lang="en-US" sz="4000" dirty="0">
                <a:solidFill>
                  <a:schemeClr val="bg1">
                    <a:lumMod val="50000"/>
                  </a:schemeClr>
                </a:solidFill>
                <a:latin typeface="+mj-lt"/>
              </a:rPr>
              <a:t>.</a:t>
            </a:r>
            <a:endParaRPr lang="id-ID" sz="4000" dirty="0">
              <a:solidFill>
                <a:schemeClr val="bg1">
                  <a:lumMod val="50000"/>
                </a:schemeClr>
              </a:solidFill>
              <a:latin typeface="+mj-lt"/>
            </a:endParaRPr>
          </a:p>
        </p:txBody>
      </p:sp>
      <p:sp>
        <p:nvSpPr>
          <p:cNvPr id="7" name="Rectangle 19"/>
          <p:cNvSpPr/>
          <p:nvPr/>
        </p:nvSpPr>
        <p:spPr>
          <a:xfrm>
            <a:off x="1959694" y="3030898"/>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56"/>
          <p:cNvSpPr txBox="1"/>
          <p:nvPr/>
        </p:nvSpPr>
        <p:spPr>
          <a:xfrm>
            <a:off x="1478605" y="3911457"/>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2.</a:t>
            </a:r>
            <a:endParaRPr lang="id-ID" sz="4000" dirty="0">
              <a:solidFill>
                <a:schemeClr val="bg1">
                  <a:lumMod val="50000"/>
                </a:schemeClr>
              </a:solidFill>
              <a:latin typeface="+mj-lt"/>
            </a:endParaRPr>
          </a:p>
        </p:txBody>
      </p:sp>
      <p:sp>
        <p:nvSpPr>
          <p:cNvPr id="11" name="Rectangle 19"/>
          <p:cNvSpPr/>
          <p:nvPr/>
        </p:nvSpPr>
        <p:spPr>
          <a:xfrm>
            <a:off x="1959694" y="3993884"/>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58"/>
          <p:cNvSpPr txBox="1"/>
          <p:nvPr/>
        </p:nvSpPr>
        <p:spPr>
          <a:xfrm>
            <a:off x="1478605" y="4875262"/>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3.</a:t>
            </a:r>
            <a:endParaRPr lang="id-ID" sz="4000" dirty="0">
              <a:solidFill>
                <a:schemeClr val="bg1">
                  <a:lumMod val="50000"/>
                </a:schemeClr>
              </a:solidFill>
              <a:latin typeface="+mj-lt"/>
            </a:endParaRPr>
          </a:p>
        </p:txBody>
      </p:sp>
      <p:sp>
        <p:nvSpPr>
          <p:cNvPr id="13" name="Rectangle 19"/>
          <p:cNvSpPr/>
          <p:nvPr/>
        </p:nvSpPr>
        <p:spPr>
          <a:xfrm>
            <a:off x="1959694" y="4957688"/>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625985" y="3682573"/>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25985" y="4593222"/>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p:cNvSpPr>
            <a:spLocks noChangeArrowheads="1"/>
          </p:cNvSpPr>
          <p:nvPr/>
        </p:nvSpPr>
        <p:spPr bwMode="auto">
          <a:xfrm>
            <a:off x="1565400" y="2273777"/>
            <a:ext cx="2471738" cy="461963"/>
          </a:xfrm>
          <a:prstGeom prst="roundRect">
            <a:avLst>
              <a:gd name="adj" fmla="val 16667"/>
            </a:avLst>
          </a:prstGeom>
          <a:solidFill>
            <a:schemeClr val="tx2">
              <a:lumMod val="5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sp>
        <p:nvSpPr>
          <p:cNvPr id="17" name="文本框 7"/>
          <p:cNvSpPr txBox="1">
            <a:spLocks noChangeArrowheads="1"/>
          </p:cNvSpPr>
          <p:nvPr/>
        </p:nvSpPr>
        <p:spPr bwMode="auto">
          <a:xfrm>
            <a:off x="1770465" y="2321402"/>
            <a:ext cx="2060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连接符 17"/>
          <p:cNvCxnSpPr/>
          <p:nvPr/>
        </p:nvCxnSpPr>
        <p:spPr>
          <a:xfrm>
            <a:off x="1625983" y="5557026"/>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298977" y="2090349"/>
            <a:ext cx="4602690" cy="3642215"/>
            <a:chOff x="6298977" y="2090349"/>
            <a:chExt cx="4602690" cy="3642215"/>
          </a:xfrm>
        </p:grpSpPr>
        <p:sp>
          <p:nvSpPr>
            <p:cNvPr id="27" name="Rectangle 10"/>
            <p:cNvSpPr/>
            <p:nvPr/>
          </p:nvSpPr>
          <p:spPr>
            <a:xfrm>
              <a:off x="6298977" y="2090349"/>
              <a:ext cx="4602689" cy="2291087"/>
            </a:xfrm>
            <a:prstGeom prst="rect">
              <a:avLst/>
            </a:prstGeom>
            <a:blipFill dpi="0" rotWithShape="1">
              <a:blip r:embed="rId6"/>
              <a:srcRect/>
              <a:tile tx="0" ty="0" sx="39000" sy="39000" flip="none" algn="ctr"/>
            </a:blip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p>
          </p:txBody>
        </p:sp>
        <p:grpSp>
          <p:nvGrpSpPr>
            <p:cNvPr id="19" name="组合 18"/>
            <p:cNvGrpSpPr/>
            <p:nvPr/>
          </p:nvGrpSpPr>
          <p:grpSpPr>
            <a:xfrm>
              <a:off x="6298982" y="4359289"/>
              <a:ext cx="4602685" cy="1373275"/>
              <a:chOff x="6408665" y="3944803"/>
              <a:chExt cx="2672855" cy="1292410"/>
            </a:xfrm>
          </p:grpSpPr>
          <p:sp>
            <p:nvSpPr>
              <p:cNvPr id="21" name="矩形 20"/>
              <p:cNvSpPr/>
              <p:nvPr/>
            </p:nvSpPr>
            <p:spPr>
              <a:xfrm>
                <a:off x="6408665" y="3965646"/>
                <a:ext cx="2672855" cy="3362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文本框 4"/>
              <p:cNvSpPr txBox="1"/>
              <p:nvPr/>
            </p:nvSpPr>
            <p:spPr>
              <a:xfrm>
                <a:off x="6714937" y="3944803"/>
                <a:ext cx="1942228" cy="322648"/>
              </a:xfrm>
              <a:prstGeom prst="rect">
                <a:avLst/>
              </a:prstGeom>
              <a:noFill/>
            </p:spPr>
            <p:txBody>
              <a:bodyPr wrap="square" lIns="91424" tIns="45712" rIns="91424" bIns="45712" rtlCol="0">
                <a:spAutoFit/>
              </a:bodyPr>
              <a:lstStyle/>
              <a:p>
                <a:pPr algn="ctr" defTabSz="457200">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nvGrpSpPr>
              <p:cNvPr id="23" name="组合 22"/>
              <p:cNvGrpSpPr/>
              <p:nvPr/>
            </p:nvGrpSpPr>
            <p:grpSpPr>
              <a:xfrm>
                <a:off x="6513954" y="4470046"/>
                <a:ext cx="2499891" cy="767167"/>
                <a:chOff x="1865754" y="4700356"/>
                <a:chExt cx="2499891" cy="767167"/>
              </a:xfrm>
            </p:grpSpPr>
            <p:sp>
              <p:nvSpPr>
                <p:cNvPr id="24" name="PA_KSO_Shape"/>
                <p:cNvSpPr/>
                <p:nvPr>
                  <p:custDataLst>
                    <p:tags r:id="rId1"/>
                  </p:custDataLst>
                </p:nvPr>
              </p:nvSpPr>
              <p:spPr>
                <a:xfrm>
                  <a:off x="1865754" y="4726065"/>
                  <a:ext cx="285272"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5" name="出品 26"/>
                <p:cNvSpPr txBox="1"/>
                <p:nvPr>
                  <p:custDataLst>
                    <p:tags r:id="rId2"/>
                  </p:custDataLst>
                </p:nvPr>
              </p:nvSpPr>
              <p:spPr>
                <a:xfrm>
                  <a:off x="2172026" y="4700356"/>
                  <a:ext cx="679776" cy="293329"/>
                </a:xfrm>
                <a:prstGeom prst="rect">
                  <a:avLst/>
                </a:prstGeom>
                <a:noFill/>
              </p:spPr>
              <p:txBody>
                <a:bodyPr wrap="none" rtlCol="0">
                  <a:spAutoFit/>
                </a:bodyPr>
                <a:lstStyle/>
                <a:p>
                  <a:r>
                    <a:rPr lang="en-US" altLang="zh-CN" sz="16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品 15"/>
                <p:cNvSpPr txBox="1"/>
                <p:nvPr>
                  <p:custDataLst>
                    <p:tags r:id="rId3"/>
                  </p:custDataLst>
                </p:nvPr>
              </p:nvSpPr>
              <p:spPr>
                <a:xfrm>
                  <a:off x="2172026" y="4971733"/>
                  <a:ext cx="2193619" cy="495790"/>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p>
              </p:txBody>
            </p:sp>
          </p:gr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50"/>
                                        <p:tgtEl>
                                          <p:spTgt spid="6"/>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p:tgtEl>
                                          <p:spTgt spid="7"/>
                                        </p:tgtEl>
                                        <p:attrNameLst>
                                          <p:attrName>ppt_y</p:attrName>
                                        </p:attrNameLst>
                                      </p:cBhvr>
                                      <p:tavLst>
                                        <p:tav tm="0">
                                          <p:val>
                                            <p:strVal val="#ppt_y+#ppt_h*1.125000"/>
                                          </p:val>
                                        </p:tav>
                                        <p:tav tm="100000">
                                          <p:val>
                                            <p:strVal val="#ppt_y"/>
                                          </p:val>
                                        </p:tav>
                                      </p:tavLst>
                                    </p:anim>
                                    <p:animEffect transition="in" filter="wipe(up)">
                                      <p:cBhvr>
                                        <p:cTn id="22" dur="250"/>
                                        <p:tgtEl>
                                          <p:spTgt spid="7"/>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50"/>
                                        <p:tgtEl>
                                          <p:spTgt spid="14"/>
                                        </p:tgtEl>
                                        <p:attrNameLst>
                                          <p:attrName>ppt_y</p:attrName>
                                        </p:attrNameLst>
                                      </p:cBhvr>
                                      <p:tavLst>
                                        <p:tav tm="0">
                                          <p:val>
                                            <p:strVal val="#ppt_y+#ppt_h*1.125000"/>
                                          </p:val>
                                        </p:tav>
                                        <p:tav tm="100000">
                                          <p:val>
                                            <p:strVal val="#ppt_y"/>
                                          </p:val>
                                        </p:tav>
                                      </p:tavLst>
                                    </p:anim>
                                    <p:animEffect transition="in" filter="wipe(up)">
                                      <p:cBhvr>
                                        <p:cTn id="27" dur="250"/>
                                        <p:tgtEl>
                                          <p:spTgt spid="1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250"/>
                                        <p:tgtEl>
                                          <p:spTgt spid="10"/>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p:tgtEl>
                                          <p:spTgt spid="11"/>
                                        </p:tgtEl>
                                        <p:attrNameLst>
                                          <p:attrName>ppt_y</p:attrName>
                                        </p:attrNameLst>
                                      </p:cBhvr>
                                      <p:tavLst>
                                        <p:tav tm="0">
                                          <p:val>
                                            <p:strVal val="#ppt_y+#ppt_h*1.125000"/>
                                          </p:val>
                                        </p:tav>
                                        <p:tav tm="100000">
                                          <p:val>
                                            <p:strVal val="#ppt_y"/>
                                          </p:val>
                                        </p:tav>
                                      </p:tavLst>
                                    </p:anim>
                                    <p:animEffect transition="in" filter="wipe(up)">
                                      <p:cBhvr>
                                        <p:cTn id="36" dur="250"/>
                                        <p:tgtEl>
                                          <p:spTgt spid="11"/>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p:tgtEl>
                                          <p:spTgt spid="15"/>
                                        </p:tgtEl>
                                        <p:attrNameLst>
                                          <p:attrName>ppt_y</p:attrName>
                                        </p:attrNameLst>
                                      </p:cBhvr>
                                      <p:tavLst>
                                        <p:tav tm="0">
                                          <p:val>
                                            <p:strVal val="#ppt_y+#ppt_h*1.125000"/>
                                          </p:val>
                                        </p:tav>
                                        <p:tav tm="100000">
                                          <p:val>
                                            <p:strVal val="#ppt_y"/>
                                          </p:val>
                                        </p:tav>
                                      </p:tavLst>
                                    </p:anim>
                                    <p:animEffect transition="in" filter="wipe(up)">
                                      <p:cBhvr>
                                        <p:cTn id="41" dur="250"/>
                                        <p:tgtEl>
                                          <p:spTgt spid="15"/>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250"/>
                                        <p:tgtEl>
                                          <p:spTgt spid="12"/>
                                        </p:tgtEl>
                                      </p:cBhvr>
                                    </p:animEffect>
                                  </p:childTnLst>
                                </p:cTn>
                              </p:par>
                            </p:childTnLst>
                          </p:cTn>
                        </p:par>
                        <p:par>
                          <p:cTn id="46" fill="hold">
                            <p:stCondLst>
                              <p:cond delay="4500"/>
                            </p:stCondLst>
                            <p:childTnLst>
                              <p:par>
                                <p:cTn id="47" presetID="1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250"/>
                                        <p:tgtEl>
                                          <p:spTgt spid="13"/>
                                        </p:tgtEl>
                                        <p:attrNameLst>
                                          <p:attrName>ppt_y</p:attrName>
                                        </p:attrNameLst>
                                      </p:cBhvr>
                                      <p:tavLst>
                                        <p:tav tm="0">
                                          <p:val>
                                            <p:strVal val="#ppt_y+#ppt_h*1.125000"/>
                                          </p:val>
                                        </p:tav>
                                        <p:tav tm="100000">
                                          <p:val>
                                            <p:strVal val="#ppt_y"/>
                                          </p:val>
                                        </p:tav>
                                      </p:tavLst>
                                    </p:anim>
                                    <p:animEffect transition="in" filter="wipe(up)">
                                      <p:cBhvr>
                                        <p:cTn id="50" dur="250"/>
                                        <p:tgtEl>
                                          <p:spTgt spid="13"/>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50"/>
                                        <p:tgtEl>
                                          <p:spTgt spid="16"/>
                                        </p:tgtEl>
                                      </p:cBhvr>
                                    </p:animEffect>
                                    <p:anim calcmode="lin" valueType="num">
                                      <p:cBhvr>
                                        <p:cTn id="55" dur="250" fill="hold"/>
                                        <p:tgtEl>
                                          <p:spTgt spid="16"/>
                                        </p:tgtEl>
                                        <p:attrNameLst>
                                          <p:attrName>ppt_x</p:attrName>
                                        </p:attrNameLst>
                                      </p:cBhvr>
                                      <p:tavLst>
                                        <p:tav tm="0">
                                          <p:val>
                                            <p:strVal val="#ppt_x"/>
                                          </p:val>
                                        </p:tav>
                                        <p:tav tm="100000">
                                          <p:val>
                                            <p:strVal val="#ppt_x"/>
                                          </p:val>
                                        </p:tav>
                                      </p:tavLst>
                                    </p:anim>
                                    <p:anim calcmode="lin" valueType="num">
                                      <p:cBhvr>
                                        <p:cTn id="56" dur="250" fill="hold"/>
                                        <p:tgtEl>
                                          <p:spTgt spid="16"/>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250"/>
                                        <p:tgtEl>
                                          <p:spTgt spid="17"/>
                                        </p:tgtEl>
                                      </p:cBhvr>
                                    </p:animEffect>
                                    <p:anim calcmode="lin" valueType="num">
                                      <p:cBhvr>
                                        <p:cTn id="61" dur="250" fill="hold"/>
                                        <p:tgtEl>
                                          <p:spTgt spid="17"/>
                                        </p:tgtEl>
                                        <p:attrNameLst>
                                          <p:attrName>ppt_x</p:attrName>
                                        </p:attrNameLst>
                                      </p:cBhvr>
                                      <p:tavLst>
                                        <p:tav tm="0">
                                          <p:val>
                                            <p:strVal val="#ppt_x"/>
                                          </p:val>
                                        </p:tav>
                                        <p:tav tm="100000">
                                          <p:val>
                                            <p:strVal val="#ppt_x"/>
                                          </p:val>
                                        </p:tav>
                                      </p:tavLst>
                                    </p:anim>
                                    <p:anim calcmode="lin" valueType="num">
                                      <p:cBhvr>
                                        <p:cTn id="62" dur="250" fill="hold"/>
                                        <p:tgtEl>
                                          <p:spTgt spid="17"/>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2" presetClass="entr" presetSubtype="4"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250"/>
                                        <p:tgtEl>
                                          <p:spTgt spid="18"/>
                                        </p:tgtEl>
                                        <p:attrNameLst>
                                          <p:attrName>ppt_y</p:attrName>
                                        </p:attrNameLst>
                                      </p:cBhvr>
                                      <p:tavLst>
                                        <p:tav tm="0">
                                          <p:val>
                                            <p:strVal val="#ppt_y+#ppt_h*1.125000"/>
                                          </p:val>
                                        </p:tav>
                                        <p:tav tm="100000">
                                          <p:val>
                                            <p:strVal val="#ppt_y"/>
                                          </p:val>
                                        </p:tav>
                                      </p:tavLst>
                                    </p:anim>
                                    <p:animEffect transition="in" filter="wipe(up)">
                                      <p:cBhvr>
                                        <p:cTn id="6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1545570" y="2431982"/>
            <a:ext cx="9993288" cy="3046463"/>
            <a:chOff x="1243002" y="2431982"/>
            <a:chExt cx="11004823" cy="3046463"/>
          </a:xfrm>
        </p:grpSpPr>
        <p:sp>
          <p:nvSpPr>
            <p:cNvPr id="7" name="TextBox 5"/>
            <p:cNvSpPr txBox="1"/>
            <p:nvPr/>
          </p:nvSpPr>
          <p:spPr>
            <a:xfrm>
              <a:off x="1289168" y="2598125"/>
              <a:ext cx="1181156"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2678139" y="2431982"/>
              <a:ext cx="8671438" cy="693977"/>
              <a:chOff x="4154965" y="2529230"/>
              <a:chExt cx="6616289" cy="529503"/>
            </a:xfrm>
          </p:grpSpPr>
          <p:sp>
            <p:nvSpPr>
              <p:cNvPr id="32" name="右箭头 18"/>
              <p:cNvSpPr/>
              <p:nvPr/>
            </p:nvSpPr>
            <p:spPr>
              <a:xfrm>
                <a:off x="4154965" y="2529230"/>
                <a:ext cx="6616289" cy="529503"/>
              </a:xfrm>
              <a:prstGeom prst="rightArrow">
                <a:avLst/>
              </a:prstGeom>
              <a:solidFill>
                <a:schemeClr val="tx2">
                  <a:lumMod val="50000"/>
                </a:schemeClr>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7"/>
              <p:cNvSpPr txBox="1"/>
              <p:nvPr/>
            </p:nvSpPr>
            <p:spPr>
              <a:xfrm>
                <a:off x="4309398" y="2695873"/>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1" name="TextBox 4"/>
            <p:cNvSpPr txBox="1"/>
            <p:nvPr/>
          </p:nvSpPr>
          <p:spPr>
            <a:xfrm>
              <a:off x="11350601" y="2623359"/>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243005" y="3195675"/>
              <a:ext cx="1181156"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3" name="组合 12"/>
            <p:cNvGrpSpPr/>
            <p:nvPr/>
          </p:nvGrpSpPr>
          <p:grpSpPr>
            <a:xfrm>
              <a:off x="2678139" y="3020103"/>
              <a:ext cx="6099966" cy="693977"/>
              <a:chOff x="4154965" y="3117351"/>
              <a:chExt cx="4654261" cy="529503"/>
            </a:xfrm>
          </p:grpSpPr>
          <p:sp>
            <p:nvSpPr>
              <p:cNvPr id="30" name="右箭头 24"/>
              <p:cNvSpPr/>
              <p:nvPr/>
            </p:nvSpPr>
            <p:spPr>
              <a:xfrm>
                <a:off x="4154965" y="3117351"/>
                <a:ext cx="4654261" cy="529503"/>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1" name="TextBox 13"/>
              <p:cNvSpPr txBox="1"/>
              <p:nvPr/>
            </p:nvSpPr>
            <p:spPr>
              <a:xfrm>
                <a:off x="4309398" y="3274795"/>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4" name="TextBox 10"/>
            <p:cNvSpPr txBox="1"/>
            <p:nvPr/>
          </p:nvSpPr>
          <p:spPr>
            <a:xfrm>
              <a:off x="9307325" y="3231930"/>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75%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1243004" y="3727485"/>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6" name="组合 15"/>
            <p:cNvGrpSpPr/>
            <p:nvPr/>
          </p:nvGrpSpPr>
          <p:grpSpPr>
            <a:xfrm>
              <a:off x="2678140" y="3608225"/>
              <a:ext cx="7056545" cy="693977"/>
              <a:chOff x="4154966" y="3705473"/>
              <a:chExt cx="5384129" cy="529503"/>
            </a:xfrm>
          </p:grpSpPr>
          <p:sp>
            <p:nvSpPr>
              <p:cNvPr id="28" name="右箭头 30"/>
              <p:cNvSpPr/>
              <p:nvPr/>
            </p:nvSpPr>
            <p:spPr>
              <a:xfrm>
                <a:off x="4154966" y="3705473"/>
                <a:ext cx="5384129" cy="529503"/>
              </a:xfrm>
              <a:prstGeom prst="rightArrow">
                <a:avLst/>
              </a:prstGeom>
              <a:solidFill>
                <a:schemeClr val="tx2">
                  <a:lumMod val="50000"/>
                </a:schemeClr>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19"/>
              <p:cNvSpPr txBox="1"/>
              <p:nvPr/>
            </p:nvSpPr>
            <p:spPr>
              <a:xfrm>
                <a:off x="4309397" y="3853717"/>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7" name="TextBox 16"/>
            <p:cNvSpPr txBox="1"/>
            <p:nvPr/>
          </p:nvSpPr>
          <p:spPr>
            <a:xfrm>
              <a:off x="10108289" y="3824142"/>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23"/>
            <p:cNvSpPr txBox="1"/>
            <p:nvPr/>
          </p:nvSpPr>
          <p:spPr>
            <a:xfrm>
              <a:off x="1243003" y="4316559"/>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9" name="组合 18"/>
            <p:cNvGrpSpPr/>
            <p:nvPr/>
          </p:nvGrpSpPr>
          <p:grpSpPr>
            <a:xfrm>
              <a:off x="2678141" y="4182300"/>
              <a:ext cx="4824524" cy="693977"/>
              <a:chOff x="4154967" y="4282877"/>
              <a:chExt cx="3681102" cy="529503"/>
            </a:xfrm>
          </p:grpSpPr>
          <p:sp>
            <p:nvSpPr>
              <p:cNvPr id="26" name="右箭头 36"/>
              <p:cNvSpPr/>
              <p:nvPr/>
            </p:nvSpPr>
            <p:spPr>
              <a:xfrm>
                <a:off x="4154967" y="4282877"/>
                <a:ext cx="3681102" cy="529503"/>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7" name="TextBox 25"/>
              <p:cNvSpPr txBox="1"/>
              <p:nvPr/>
            </p:nvSpPr>
            <p:spPr>
              <a:xfrm>
                <a:off x="4309398" y="4432638"/>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20" name="TextBox 22"/>
            <p:cNvSpPr txBox="1"/>
            <p:nvPr/>
          </p:nvSpPr>
          <p:spPr>
            <a:xfrm>
              <a:off x="8391938" y="4416352"/>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52%</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1243002" y="4944628"/>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2" name="组合 21"/>
            <p:cNvGrpSpPr/>
            <p:nvPr/>
          </p:nvGrpSpPr>
          <p:grpSpPr>
            <a:xfrm>
              <a:off x="2678141" y="4784468"/>
              <a:ext cx="8013124" cy="693977"/>
              <a:chOff x="4154967" y="4881716"/>
              <a:chExt cx="6113997" cy="529503"/>
            </a:xfrm>
          </p:grpSpPr>
          <p:sp>
            <p:nvSpPr>
              <p:cNvPr id="24" name="右箭头 42"/>
              <p:cNvSpPr/>
              <p:nvPr/>
            </p:nvSpPr>
            <p:spPr>
              <a:xfrm>
                <a:off x="4154967" y="4881716"/>
                <a:ext cx="6113997" cy="529503"/>
              </a:xfrm>
              <a:prstGeom prst="rightArrow">
                <a:avLst/>
              </a:prstGeom>
              <a:solidFill>
                <a:schemeClr val="tx2">
                  <a:lumMod val="50000"/>
                </a:schemeClr>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31"/>
              <p:cNvSpPr txBox="1"/>
              <p:nvPr/>
            </p:nvSpPr>
            <p:spPr>
              <a:xfrm>
                <a:off x="4309398" y="5011560"/>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23" name="TextBox 28"/>
            <p:cNvSpPr txBox="1"/>
            <p:nvPr/>
          </p:nvSpPr>
          <p:spPr>
            <a:xfrm>
              <a:off x="10811178" y="4975842"/>
              <a:ext cx="961570" cy="369332"/>
            </a:xfrm>
            <a:prstGeom prst="rect">
              <a:avLst/>
            </a:prstGeom>
            <a:noFill/>
          </p:spPr>
          <p:txBody>
            <a:bodyPr wrap="square" rtlCol="0">
              <a:spAutoFit/>
            </a:bodyPr>
            <a:lstStyle/>
            <a:p>
              <a:r>
                <a:rPr lang="en-US" altLang="zh-CN" sz="1800">
                  <a:solidFill>
                    <a:schemeClr val="bg1">
                      <a:lumMod val="50000"/>
                    </a:schemeClr>
                  </a:solidFill>
                  <a:latin typeface="微软雅黑" panose="020B0503020204020204" pitchFamily="34" charset="-122"/>
                  <a:ea typeface="微软雅黑" panose="020B0503020204020204" pitchFamily="34" charset="-122"/>
                </a:rPr>
                <a:t>87%</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任意多边形 9"/>
          <p:cNvSpPr/>
          <p:nvPr/>
        </p:nvSpPr>
        <p:spPr>
          <a:xfrm>
            <a:off x="4066539" y="254616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任意多边形 10"/>
          <p:cNvSpPr/>
          <p:nvPr/>
        </p:nvSpPr>
        <p:spPr>
          <a:xfrm flipH="1">
            <a:off x="5483859" y="313713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任意多边形 11"/>
          <p:cNvSpPr/>
          <p:nvPr/>
        </p:nvSpPr>
        <p:spPr>
          <a:xfrm flipV="1">
            <a:off x="4246386" y="372810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任意多边形 12"/>
          <p:cNvSpPr/>
          <p:nvPr/>
        </p:nvSpPr>
        <p:spPr>
          <a:xfrm flipH="1" flipV="1">
            <a:off x="5304012" y="431906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2" name="文本框 11"/>
          <p:cNvSpPr txBox="1"/>
          <p:nvPr/>
        </p:nvSpPr>
        <p:spPr>
          <a:xfrm>
            <a:off x="901141" y="2546167"/>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gn="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13" name="文本框 12"/>
          <p:cNvSpPr txBox="1"/>
          <p:nvPr/>
        </p:nvSpPr>
        <p:spPr>
          <a:xfrm>
            <a:off x="8355220" y="3220268"/>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14" name="文本框 13"/>
          <p:cNvSpPr txBox="1"/>
          <p:nvPr/>
        </p:nvSpPr>
        <p:spPr>
          <a:xfrm>
            <a:off x="991065" y="3819474"/>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gn="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15" name="文本框 14"/>
          <p:cNvSpPr txBox="1"/>
          <p:nvPr/>
        </p:nvSpPr>
        <p:spPr>
          <a:xfrm>
            <a:off x="8189841" y="4402203"/>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16" name="Freeform 341"/>
          <p:cNvSpPr>
            <a:spLocks noChangeAspect="1" noEditPoints="1"/>
          </p:cNvSpPr>
          <p:nvPr/>
        </p:nvSpPr>
        <p:spPr bwMode="auto">
          <a:xfrm>
            <a:off x="7173361" y="3520339"/>
            <a:ext cx="435792" cy="432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17" name="Freeform 343"/>
          <p:cNvSpPr>
            <a:spLocks noChangeAspect="1" noEditPoints="1"/>
          </p:cNvSpPr>
          <p:nvPr/>
        </p:nvSpPr>
        <p:spPr bwMode="auto">
          <a:xfrm>
            <a:off x="7107100" y="4694034"/>
            <a:ext cx="464004" cy="432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18" name="Freeform 344"/>
          <p:cNvSpPr>
            <a:spLocks noChangeAspect="1" noEditPoints="1"/>
          </p:cNvSpPr>
          <p:nvPr/>
        </p:nvSpPr>
        <p:spPr bwMode="auto">
          <a:xfrm>
            <a:off x="4658077" y="4103068"/>
            <a:ext cx="368688" cy="432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19" name="Freeform 345"/>
          <p:cNvSpPr>
            <a:spLocks noChangeAspect="1" noEditPoints="1"/>
          </p:cNvSpPr>
          <p:nvPr/>
        </p:nvSpPr>
        <p:spPr bwMode="auto">
          <a:xfrm>
            <a:off x="4418991" y="2902020"/>
            <a:ext cx="356208" cy="432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ppt_x"/>
                                          </p:val>
                                        </p:tav>
                                        <p:tav tm="100000">
                                          <p:val>
                                            <p:strVal val="#ppt_x"/>
                                          </p:val>
                                        </p:tav>
                                      </p:tavLst>
                                    </p:anim>
                                    <p:anim calcmode="lin" valueType="num">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ppt_x"/>
                                          </p:val>
                                        </p:tav>
                                        <p:tav tm="100000">
                                          <p:val>
                                            <p:strVal val="#ppt_x"/>
                                          </p:val>
                                        </p:tav>
                                      </p:tavLst>
                                    </p:anim>
                                    <p:anim calcmode="lin" valueType="num">
                                      <p:cBhvr additive="base">
                                        <p:cTn id="38" dur="25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50" fill="hold"/>
                                        <p:tgtEl>
                                          <p:spTgt spid="17"/>
                                        </p:tgtEl>
                                        <p:attrNameLst>
                                          <p:attrName>ppt_x</p:attrName>
                                        </p:attrNameLst>
                                      </p:cBhvr>
                                      <p:tavLst>
                                        <p:tav tm="0">
                                          <p:val>
                                            <p:strVal val="#ppt_x"/>
                                          </p:val>
                                        </p:tav>
                                        <p:tav tm="100000">
                                          <p:val>
                                            <p:strVal val="#ppt_x"/>
                                          </p:val>
                                        </p:tav>
                                      </p:tavLst>
                                    </p:anim>
                                    <p:anim calcmode="lin" valueType="num">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p:bldP spid="13" grpId="0"/>
      <p:bldP spid="14" grpId="0"/>
      <p:bldP spid="15" grpId="0"/>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6454750" y="2295056"/>
            <a:ext cx="4221923" cy="3116149"/>
            <a:chOff x="6454750" y="2295056"/>
            <a:chExt cx="4221923" cy="3116149"/>
          </a:xfrm>
          <a:solidFill>
            <a:schemeClr val="tx2">
              <a:lumMod val="50000"/>
            </a:schemeClr>
          </a:solidFill>
        </p:grpSpPr>
        <p:sp>
          <p:nvSpPr>
            <p:cNvPr id="7" name="Rectangle 157"/>
            <p:cNvSpPr/>
            <p:nvPr/>
          </p:nvSpPr>
          <p:spPr>
            <a:xfrm>
              <a:off x="6935940" y="3296250"/>
              <a:ext cx="3614236" cy="2928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58"/>
            <p:cNvSpPr/>
            <p:nvPr/>
          </p:nvSpPr>
          <p:spPr>
            <a:xfrm>
              <a:off x="6935940" y="3296250"/>
              <a:ext cx="1807118" cy="292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Content Placeholder 2"/>
            <p:cNvSpPr txBox="1"/>
            <p:nvPr/>
          </p:nvSpPr>
          <p:spPr>
            <a:xfrm>
              <a:off x="7058164" y="3313557"/>
              <a:ext cx="640272" cy="349615"/>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2" name="Rectangle 160"/>
            <p:cNvSpPr/>
            <p:nvPr/>
          </p:nvSpPr>
          <p:spPr>
            <a:xfrm>
              <a:off x="6935940" y="4618248"/>
              <a:ext cx="3614236" cy="2928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61"/>
            <p:cNvSpPr/>
            <p:nvPr/>
          </p:nvSpPr>
          <p:spPr>
            <a:xfrm>
              <a:off x="6935940" y="4618248"/>
              <a:ext cx="1488213" cy="292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7058164" y="4636757"/>
              <a:ext cx="640272" cy="349615"/>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15" name="Rectangle 163"/>
            <p:cNvSpPr/>
            <p:nvPr/>
          </p:nvSpPr>
          <p:spPr>
            <a:xfrm>
              <a:off x="6935940" y="4174975"/>
              <a:ext cx="3614236" cy="2928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64"/>
            <p:cNvSpPr/>
            <p:nvPr/>
          </p:nvSpPr>
          <p:spPr>
            <a:xfrm>
              <a:off x="6935941" y="4174975"/>
              <a:ext cx="2692960" cy="292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7058164" y="4192283"/>
              <a:ext cx="640272" cy="349615"/>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18" name="Rectangle 166"/>
            <p:cNvSpPr/>
            <p:nvPr/>
          </p:nvSpPr>
          <p:spPr>
            <a:xfrm>
              <a:off x="6935940" y="3732137"/>
              <a:ext cx="3614236" cy="2928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67"/>
            <p:cNvSpPr/>
            <p:nvPr/>
          </p:nvSpPr>
          <p:spPr>
            <a:xfrm>
              <a:off x="6935941" y="3732137"/>
              <a:ext cx="2126022" cy="292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Content Placeholder 2"/>
            <p:cNvSpPr txBox="1"/>
            <p:nvPr/>
          </p:nvSpPr>
          <p:spPr>
            <a:xfrm>
              <a:off x="7058164" y="3749445"/>
              <a:ext cx="640272" cy="349615"/>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nvGrpSpPr>
            <p:cNvPr id="21" name="Group 169"/>
            <p:cNvGrpSpPr/>
            <p:nvPr/>
          </p:nvGrpSpPr>
          <p:grpSpPr>
            <a:xfrm>
              <a:off x="6489513" y="3717755"/>
              <a:ext cx="296183" cy="296746"/>
              <a:chOff x="7275629" y="3973834"/>
              <a:chExt cx="464344" cy="465138"/>
            </a:xfrm>
            <a:grpFill/>
          </p:grpSpPr>
          <p:sp>
            <p:nvSpPr>
              <p:cNvPr id="4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76"/>
            <p:cNvGrpSpPr/>
            <p:nvPr/>
          </p:nvGrpSpPr>
          <p:grpSpPr>
            <a:xfrm>
              <a:off x="6515279" y="4625998"/>
              <a:ext cx="251684" cy="287625"/>
              <a:chOff x="9162373" y="3045147"/>
              <a:chExt cx="406400" cy="464344"/>
            </a:xfrm>
            <a:grpFill/>
          </p:grpSpPr>
          <p:sp>
            <p:nvSpPr>
              <p:cNvPr id="3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81"/>
            <p:cNvGrpSpPr/>
            <p:nvPr/>
          </p:nvGrpSpPr>
          <p:grpSpPr>
            <a:xfrm>
              <a:off x="6543124" y="3291616"/>
              <a:ext cx="203530" cy="296746"/>
              <a:chOff x="3582988" y="3510757"/>
              <a:chExt cx="319088" cy="465138"/>
            </a:xfrm>
            <a:grpFill/>
          </p:grpSpPr>
          <p:sp>
            <p:nvSpPr>
              <p:cNvPr id="3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84"/>
            <p:cNvGrpSpPr/>
            <p:nvPr/>
          </p:nvGrpSpPr>
          <p:grpSpPr>
            <a:xfrm>
              <a:off x="6526873" y="4171874"/>
              <a:ext cx="222262" cy="296746"/>
              <a:chOff x="2639219" y="3510757"/>
              <a:chExt cx="348456" cy="465138"/>
            </a:xfrm>
            <a:grpFill/>
          </p:grpSpPr>
          <p:sp>
            <p:nvSpPr>
              <p:cNvPr id="3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TextBox 187"/>
            <p:cNvSpPr txBox="1"/>
            <p:nvPr/>
          </p:nvSpPr>
          <p:spPr>
            <a:xfrm>
              <a:off x="6454750" y="2295056"/>
              <a:ext cx="1969401" cy="305455"/>
            </a:xfrm>
            <a:prstGeom prst="rect">
              <a:avLst/>
            </a:prstGeom>
            <a:noFill/>
          </p:spPr>
          <p:txBody>
            <a:bodyPr wrap="square" lIns="68568" tIns="34283" rIns="68568" bIns="34283" rtlCol="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91"/>
            <p:cNvSpPr/>
            <p:nvPr/>
          </p:nvSpPr>
          <p:spPr>
            <a:xfrm>
              <a:off x="6935940" y="5042071"/>
              <a:ext cx="3614236" cy="2928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192"/>
            <p:cNvSpPr/>
            <p:nvPr/>
          </p:nvSpPr>
          <p:spPr>
            <a:xfrm>
              <a:off x="6935940" y="5042071"/>
              <a:ext cx="3355782" cy="292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7058164" y="5059376"/>
              <a:ext cx="640272" cy="351829"/>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nvGrpSpPr>
            <p:cNvPr id="29" name="Group 194"/>
            <p:cNvGrpSpPr/>
            <p:nvPr/>
          </p:nvGrpSpPr>
          <p:grpSpPr>
            <a:xfrm>
              <a:off x="6520352" y="5054986"/>
              <a:ext cx="265342" cy="283311"/>
              <a:chOff x="9159875" y="1647825"/>
              <a:chExt cx="434975" cy="464344"/>
            </a:xfrm>
            <a:grpFill/>
          </p:grpSpPr>
          <p:sp>
            <p:nvSpPr>
              <p:cNvPr id="3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198"/>
            <p:cNvSpPr txBox="1"/>
            <p:nvPr/>
          </p:nvSpPr>
          <p:spPr>
            <a:xfrm>
              <a:off x="6483011" y="2574558"/>
              <a:ext cx="4193662" cy="421576"/>
            </a:xfrm>
            <a:prstGeom prst="rect">
              <a:avLst/>
            </a:prstGeom>
            <a:noFill/>
          </p:spPr>
          <p:txBody>
            <a:bodyPr wrap="square" lIns="68568" tIns="34283" rIns="68568" bIns="34283" rtlCol="0">
              <a:spAutoFit/>
            </a:bodyPr>
            <a:lstStyle/>
            <a:p>
              <a:pPr>
                <a:lnSpc>
                  <a:spcPct val="120000"/>
                </a:lnSpc>
              </a:pPr>
              <a:r>
                <a:rPr lang="en-US" altLang="zh-CN"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组合 47"/>
          <p:cNvGrpSpPr/>
          <p:nvPr/>
        </p:nvGrpSpPr>
        <p:grpSpPr>
          <a:xfrm>
            <a:off x="1800608" y="1974087"/>
            <a:ext cx="3934230" cy="3830670"/>
            <a:chOff x="3131840" y="1324291"/>
            <a:chExt cx="2785477" cy="2712157"/>
          </a:xfrm>
        </p:grpSpPr>
        <p:grpSp>
          <p:nvGrpSpPr>
            <p:cNvPr id="49" name="淘宝店chenying0907出品 6"/>
            <p:cNvGrpSpPr/>
            <p:nvPr/>
          </p:nvGrpSpPr>
          <p:grpSpPr>
            <a:xfrm>
              <a:off x="3131840" y="2162488"/>
              <a:ext cx="1367061" cy="1021557"/>
              <a:chOff x="3202305" y="2114476"/>
              <a:chExt cx="1367061" cy="1021557"/>
            </a:xfrm>
          </p:grpSpPr>
          <p:sp>
            <p:nvSpPr>
              <p:cNvPr id="62" name="MH_Other_5"/>
              <p:cNvSpPr/>
              <p:nvPr>
                <p:custDataLst>
                  <p:tags r:id="rId10"/>
                </p:custDataLst>
              </p:nvPr>
            </p:nvSpPr>
            <p:spPr bwMode="auto">
              <a:xfrm>
                <a:off x="3202305" y="2625255"/>
                <a:ext cx="1367061" cy="510778"/>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63" name="MH_Other_6"/>
              <p:cNvSpPr/>
              <p:nvPr>
                <p:custDataLst>
                  <p:tags r:id="rId11"/>
                </p:custDataLst>
              </p:nvPr>
            </p:nvSpPr>
            <p:spPr bwMode="auto">
              <a:xfrm>
                <a:off x="3202305" y="2114476"/>
                <a:ext cx="1367061" cy="510779"/>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64" name="MH_Other_9"/>
              <p:cNvSpPr>
                <a:spLocks noChangeAspect="1" noEditPoints="1"/>
              </p:cNvSpPr>
              <p:nvPr>
                <p:custDataLst>
                  <p:tags r:id="rId12"/>
                </p:custDataLst>
              </p:nvPr>
            </p:nvSpPr>
            <p:spPr bwMode="auto">
              <a:xfrm>
                <a:off x="3766769" y="2466901"/>
                <a:ext cx="328851" cy="315516"/>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0" name="淘宝店chenying0907出品 4"/>
            <p:cNvGrpSpPr/>
            <p:nvPr/>
          </p:nvGrpSpPr>
          <p:grpSpPr>
            <a:xfrm>
              <a:off x="3979642" y="2741048"/>
              <a:ext cx="1081050" cy="1295400"/>
              <a:chOff x="4028841" y="2682404"/>
              <a:chExt cx="1081050" cy="1295400"/>
            </a:xfrm>
          </p:grpSpPr>
          <p:sp>
            <p:nvSpPr>
              <p:cNvPr id="59" name="MH_Other_7"/>
              <p:cNvSpPr/>
              <p:nvPr>
                <p:custDataLst>
                  <p:tags r:id="rId7"/>
                </p:custDataLst>
              </p:nvPr>
            </p:nvSpPr>
            <p:spPr bwMode="auto">
              <a:xfrm>
                <a:off x="4569367" y="2682404"/>
                <a:ext cx="540524" cy="12954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60" name="MH_Other_8"/>
              <p:cNvSpPr/>
              <p:nvPr>
                <p:custDataLst>
                  <p:tags r:id="rId8"/>
                </p:custDataLst>
              </p:nvPr>
            </p:nvSpPr>
            <p:spPr bwMode="auto">
              <a:xfrm>
                <a:off x="4028841" y="2682404"/>
                <a:ext cx="540525" cy="12954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61" name="MH_Other_10"/>
              <p:cNvSpPr>
                <a:spLocks noChangeAspect="1" noEditPoints="1"/>
              </p:cNvSpPr>
              <p:nvPr>
                <p:custDataLst>
                  <p:tags r:id="rId9"/>
                </p:custDataLst>
              </p:nvPr>
            </p:nvSpPr>
            <p:spPr bwMode="auto">
              <a:xfrm>
                <a:off x="4390452" y="3194373"/>
                <a:ext cx="370429" cy="317897"/>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1" name="淘宝店chenying0907出品 5"/>
            <p:cNvGrpSpPr/>
            <p:nvPr/>
          </p:nvGrpSpPr>
          <p:grpSpPr>
            <a:xfrm>
              <a:off x="4547736" y="2162488"/>
              <a:ext cx="1369581" cy="1021557"/>
              <a:chOff x="4575666" y="2114476"/>
              <a:chExt cx="1369581" cy="1021557"/>
            </a:xfrm>
          </p:grpSpPr>
          <p:sp>
            <p:nvSpPr>
              <p:cNvPr id="56" name="MH_Other_1"/>
              <p:cNvSpPr/>
              <p:nvPr>
                <p:custDataLst>
                  <p:tags r:id="rId4"/>
                </p:custDataLst>
              </p:nvPr>
            </p:nvSpPr>
            <p:spPr bwMode="auto">
              <a:xfrm>
                <a:off x="4575666" y="2114476"/>
                <a:ext cx="1369581" cy="510779"/>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7" name="MH_Other_2"/>
              <p:cNvSpPr/>
              <p:nvPr>
                <p:custDataLst>
                  <p:tags r:id="rId5"/>
                </p:custDataLst>
              </p:nvPr>
            </p:nvSpPr>
            <p:spPr bwMode="auto">
              <a:xfrm>
                <a:off x="4575666" y="2625255"/>
                <a:ext cx="1369581" cy="510778"/>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8" name="MH_Other_11"/>
              <p:cNvSpPr>
                <a:spLocks noChangeAspect="1" noEditPoints="1"/>
              </p:cNvSpPr>
              <p:nvPr>
                <p:custDataLst>
                  <p:tags r:id="rId6"/>
                </p:custDataLst>
              </p:nvPr>
            </p:nvSpPr>
            <p:spPr bwMode="auto">
              <a:xfrm>
                <a:off x="4983894" y="2450232"/>
                <a:ext cx="554384" cy="303610"/>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2" name="淘宝店chenying0907出品 3"/>
            <p:cNvGrpSpPr/>
            <p:nvPr/>
          </p:nvGrpSpPr>
          <p:grpSpPr>
            <a:xfrm>
              <a:off x="3979642" y="1324291"/>
              <a:ext cx="1081050" cy="1290638"/>
              <a:chOff x="4028841" y="1276276"/>
              <a:chExt cx="1081050" cy="1290638"/>
            </a:xfrm>
          </p:grpSpPr>
          <p:sp>
            <p:nvSpPr>
              <p:cNvPr id="53" name="MH_Other_3"/>
              <p:cNvSpPr/>
              <p:nvPr>
                <p:custDataLst>
                  <p:tags r:id="rId1"/>
                </p:custDataLst>
              </p:nvPr>
            </p:nvSpPr>
            <p:spPr bwMode="auto">
              <a:xfrm>
                <a:off x="4028841" y="1276276"/>
                <a:ext cx="540525" cy="129063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4" name="MH_Other_4"/>
              <p:cNvSpPr/>
              <p:nvPr>
                <p:custDataLst>
                  <p:tags r:id="rId2"/>
                </p:custDataLst>
              </p:nvPr>
            </p:nvSpPr>
            <p:spPr bwMode="auto">
              <a:xfrm>
                <a:off x="4569367" y="1276276"/>
                <a:ext cx="540524" cy="129063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tx2">
                  <a:lumMod val="50000"/>
                </a:schemeClr>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5" name="MH_Other_12"/>
              <p:cNvSpPr>
                <a:spLocks noChangeAspect="1" noEditPoints="1"/>
              </p:cNvSpPr>
              <p:nvPr>
                <p:custDataLst>
                  <p:tags r:id="rId3"/>
                </p:custDataLst>
              </p:nvPr>
            </p:nvSpPr>
            <p:spPr bwMode="auto">
              <a:xfrm>
                <a:off x="4389191" y="1764432"/>
                <a:ext cx="372949" cy="315516"/>
              </a:xfrm>
              <a:custGeom>
                <a:avLst/>
                <a:gdLst>
                  <a:gd name="T0" fmla="*/ 341775088 w 254"/>
                  <a:gd name="T1" fmla="*/ 445069564 h 228"/>
                  <a:gd name="T2" fmla="*/ 289406338 w 254"/>
                  <a:gd name="T3" fmla="*/ 445069564 h 228"/>
                  <a:gd name="T4" fmla="*/ 289406338 w 254"/>
                  <a:gd name="T5" fmla="*/ 489026520 h 228"/>
                  <a:gd name="T6" fmla="*/ 341775088 w 254"/>
                  <a:gd name="T7" fmla="*/ 489026520 h 228"/>
                  <a:gd name="T8" fmla="*/ 341775088 w 254"/>
                  <a:gd name="T9" fmla="*/ 445069564 h 228"/>
                  <a:gd name="T10" fmla="*/ 118517963 w 254"/>
                  <a:gd name="T11" fmla="*/ 299461112 h 228"/>
                  <a:gd name="T12" fmla="*/ 355555550 w 254"/>
                  <a:gd name="T13" fmla="*/ 71430468 h 228"/>
                  <a:gd name="T14" fmla="*/ 584323863 w 254"/>
                  <a:gd name="T15" fmla="*/ 299461112 h 228"/>
                  <a:gd name="T16" fmla="*/ 151593400 w 254"/>
                  <a:gd name="T17" fmla="*/ 299461112 h 228"/>
                  <a:gd name="T18" fmla="*/ 118517963 w 254"/>
                  <a:gd name="T19" fmla="*/ 299461112 h 228"/>
                  <a:gd name="T20" fmla="*/ 355555550 w 254"/>
                  <a:gd name="T21" fmla="*/ 0 h 228"/>
                  <a:gd name="T22" fmla="*/ 333505813 w 254"/>
                  <a:gd name="T23" fmla="*/ 19230961 h 228"/>
                  <a:gd name="T24" fmla="*/ 41343050 w 254"/>
                  <a:gd name="T25" fmla="*/ 307702006 h 228"/>
                  <a:gd name="T26" fmla="*/ 0 w 254"/>
                  <a:gd name="T27" fmla="*/ 351660619 h 228"/>
                  <a:gd name="T28" fmla="*/ 146080550 w 254"/>
                  <a:gd name="T29" fmla="*/ 351660619 h 228"/>
                  <a:gd name="T30" fmla="*/ 146080550 w 254"/>
                  <a:gd name="T31" fmla="*/ 626394079 h 228"/>
                  <a:gd name="T32" fmla="*/ 190181688 w 254"/>
                  <a:gd name="T33" fmla="*/ 626394079 h 228"/>
                  <a:gd name="T34" fmla="*/ 190181688 w 254"/>
                  <a:gd name="T35" fmla="*/ 351660619 h 228"/>
                  <a:gd name="T36" fmla="*/ 498881338 w 254"/>
                  <a:gd name="T37" fmla="*/ 351660619 h 228"/>
                  <a:gd name="T38" fmla="*/ 498881338 w 254"/>
                  <a:gd name="T39" fmla="*/ 626394079 h 228"/>
                  <a:gd name="T40" fmla="*/ 542980813 w 254"/>
                  <a:gd name="T41" fmla="*/ 626394079 h 228"/>
                  <a:gd name="T42" fmla="*/ 542980813 w 254"/>
                  <a:gd name="T43" fmla="*/ 351660619 h 228"/>
                  <a:gd name="T44" fmla="*/ 700087063 w 254"/>
                  <a:gd name="T45" fmla="*/ 351660619 h 228"/>
                  <a:gd name="T46" fmla="*/ 661498775 w 254"/>
                  <a:gd name="T47" fmla="*/ 307702006 h 228"/>
                  <a:gd name="T48" fmla="*/ 667011625 w 254"/>
                  <a:gd name="T49" fmla="*/ 299461112 h 228"/>
                  <a:gd name="T50" fmla="*/ 661498775 w 254"/>
                  <a:gd name="T51" fmla="*/ 307702006 h 228"/>
                  <a:gd name="T52" fmla="*/ 366581250 w 254"/>
                  <a:gd name="T53" fmla="*/ 19230961 h 228"/>
                  <a:gd name="T54" fmla="*/ 355555550 w 254"/>
                  <a:gd name="T55" fmla="*/ 0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ysClr val="window" lastClr="FFFFFF"/>
              </a:solidFill>
              <a:ln w="12700">
                <a:solidFill>
                  <a:sysClr val="window" lastClr="FFFFFF"/>
                </a:solidFill>
                <a:round/>
              </a:ln>
            </p:spPr>
            <p:txBody>
              <a:bodyPr lIns="68580" tIns="34290" rIns="68580" bIns="34290"/>
              <a:lstStyle/>
              <a:p>
                <a:pPr eaLnBrk="1" fontAlgn="auto" hangingPunct="1">
                  <a:spcBef>
                    <a:spcPts val="0"/>
                  </a:spcBef>
                  <a:spcAft>
                    <a:spcPts val="0"/>
                  </a:spcAft>
                  <a:defRPr/>
                </a:pPr>
                <a:endParaRPr lang="zh-CN" altLang="en-US" sz="2800" kern="0">
                  <a:solidFill>
                    <a:schemeClr val="bg1">
                      <a:lumMod val="6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椭圆 1"/>
          <p:cNvSpPr>
            <a:spLocks noChangeArrowheads="1"/>
          </p:cNvSpPr>
          <p:nvPr/>
        </p:nvSpPr>
        <p:spPr bwMode="auto">
          <a:xfrm>
            <a:off x="1647649" y="2188075"/>
            <a:ext cx="2194488" cy="2345694"/>
          </a:xfrm>
          <a:custGeom>
            <a:avLst/>
            <a:gdLst>
              <a:gd name="T0" fmla="*/ 935699 w 1751265"/>
              <a:gd name="T1" fmla="*/ 0 h 1872208"/>
              <a:gd name="T2" fmla="*/ 1750506 w 1751265"/>
              <a:gd name="T3" fmla="*/ 476380 h 1872208"/>
              <a:gd name="T4" fmla="*/ 1620326 w 1751265"/>
              <a:gd name="T5" fmla="*/ 950570 h 1872208"/>
              <a:gd name="T6" fmla="*/ 1741216 w 1751265"/>
              <a:gd name="T7" fmla="*/ 1409475 h 1872208"/>
              <a:gd name="T8" fmla="*/ 935699 w 1751265"/>
              <a:gd name="T9" fmla="*/ 1870570 h 1872208"/>
              <a:gd name="T10" fmla="*/ 0 w 1751265"/>
              <a:gd name="T11" fmla="*/ 935285 h 1872208"/>
              <a:gd name="T12" fmla="*/ 93569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tx2">
              <a:lumMod val="50000"/>
            </a:schemeClr>
          </a:solidFill>
          <a:ln>
            <a:noFill/>
          </a:ln>
        </p:spPr>
        <p:txBody>
          <a:bodyPr anchor="ctr"/>
          <a:lstStyle/>
          <a:p>
            <a:endParaRPr lang="zh-CN" altLang="en-US"/>
          </a:p>
        </p:txBody>
      </p:sp>
      <p:sp>
        <p:nvSpPr>
          <p:cNvPr id="7" name="椭圆 1"/>
          <p:cNvSpPr>
            <a:spLocks noChangeArrowheads="1"/>
          </p:cNvSpPr>
          <p:nvPr/>
        </p:nvSpPr>
        <p:spPr bwMode="auto">
          <a:xfrm>
            <a:off x="3957892" y="2203949"/>
            <a:ext cx="2196480" cy="2345696"/>
          </a:xfrm>
          <a:custGeom>
            <a:avLst/>
            <a:gdLst>
              <a:gd name="T0" fmla="*/ 938247 w 1751265"/>
              <a:gd name="T1" fmla="*/ 0 h 1872208"/>
              <a:gd name="T2" fmla="*/ 1755273 w 1751265"/>
              <a:gd name="T3" fmla="*/ 476380 h 1872208"/>
              <a:gd name="T4" fmla="*/ 1624739 w 1751265"/>
              <a:gd name="T5" fmla="*/ 950570 h 1872208"/>
              <a:gd name="T6" fmla="*/ 1745959 w 1751265"/>
              <a:gd name="T7" fmla="*/ 1409475 h 1872208"/>
              <a:gd name="T8" fmla="*/ 938247 w 1751265"/>
              <a:gd name="T9" fmla="*/ 1870570 h 1872208"/>
              <a:gd name="T10" fmla="*/ 0 w 1751265"/>
              <a:gd name="T11" fmla="*/ 935285 h 1872208"/>
              <a:gd name="T12" fmla="*/ 938247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tx2">
              <a:lumMod val="50000"/>
            </a:schemeClr>
          </a:solidFill>
          <a:ln>
            <a:noFill/>
          </a:ln>
        </p:spPr>
        <p:txBody>
          <a:bodyPr anchor="ctr"/>
          <a:lstStyle/>
          <a:p>
            <a:endParaRPr lang="zh-CN" altLang="en-US"/>
          </a:p>
        </p:txBody>
      </p:sp>
      <p:sp>
        <p:nvSpPr>
          <p:cNvPr id="10" name="椭圆 1"/>
          <p:cNvSpPr>
            <a:spLocks noChangeArrowheads="1"/>
          </p:cNvSpPr>
          <p:nvPr/>
        </p:nvSpPr>
        <p:spPr bwMode="auto">
          <a:xfrm>
            <a:off x="5974847" y="2203949"/>
            <a:ext cx="2194492" cy="2345696"/>
          </a:xfrm>
          <a:custGeom>
            <a:avLst/>
            <a:gdLst>
              <a:gd name="T0" fmla="*/ 935699 w 1751265"/>
              <a:gd name="T1" fmla="*/ 0 h 1872208"/>
              <a:gd name="T2" fmla="*/ 1750509 w 1751265"/>
              <a:gd name="T3" fmla="*/ 476380 h 1872208"/>
              <a:gd name="T4" fmla="*/ 1620329 w 1751265"/>
              <a:gd name="T5" fmla="*/ 950570 h 1872208"/>
              <a:gd name="T6" fmla="*/ 1741219 w 1751265"/>
              <a:gd name="T7" fmla="*/ 1409475 h 1872208"/>
              <a:gd name="T8" fmla="*/ 935699 w 1751265"/>
              <a:gd name="T9" fmla="*/ 1870570 h 1872208"/>
              <a:gd name="T10" fmla="*/ 0 w 1751265"/>
              <a:gd name="T11" fmla="*/ 935285 h 1872208"/>
              <a:gd name="T12" fmla="*/ 93569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tx2">
              <a:lumMod val="50000"/>
            </a:schemeClr>
          </a:solidFill>
          <a:ln>
            <a:noFill/>
          </a:ln>
        </p:spPr>
        <p:txBody>
          <a:bodyPr anchor="ctr"/>
          <a:lstStyle/>
          <a:p>
            <a:endParaRPr lang="zh-CN" altLang="en-US"/>
          </a:p>
        </p:txBody>
      </p:sp>
      <p:sp>
        <p:nvSpPr>
          <p:cNvPr id="11" name="TextBox 14"/>
          <p:cNvSpPr>
            <a:spLocks noChangeArrowheads="1"/>
          </p:cNvSpPr>
          <p:nvPr/>
        </p:nvSpPr>
        <p:spPr bwMode="auto">
          <a:xfrm>
            <a:off x="2392120" y="2362826"/>
            <a:ext cx="875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a:solidFill>
                  <a:schemeClr val="bg1"/>
                </a:solidFill>
                <a:latin typeface="方正兰亭粗黑_GBK" pitchFamily="2" charset="-122"/>
                <a:ea typeface="方正兰亭粗黑_GBK" pitchFamily="2" charset="-122"/>
                <a:sym typeface="方正兰亭粗黑_GBK" pitchFamily="2" charset="-122"/>
              </a:rPr>
              <a:t>01</a:t>
            </a:r>
          </a:p>
        </p:txBody>
      </p:sp>
      <p:sp>
        <p:nvSpPr>
          <p:cNvPr id="12" name="TextBox 15"/>
          <p:cNvSpPr>
            <a:spLocks noChangeArrowheads="1"/>
          </p:cNvSpPr>
          <p:nvPr/>
        </p:nvSpPr>
        <p:spPr bwMode="auto">
          <a:xfrm>
            <a:off x="4704592" y="2362827"/>
            <a:ext cx="895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a:solidFill>
                  <a:schemeClr val="bg1"/>
                </a:solidFill>
                <a:latin typeface="方正兰亭粗黑_GBK" pitchFamily="2" charset="-122"/>
                <a:ea typeface="方正兰亭粗黑_GBK" pitchFamily="2" charset="-122"/>
                <a:sym typeface="方正兰亭粗黑_GBK" pitchFamily="2" charset="-122"/>
              </a:rPr>
              <a:t>02</a:t>
            </a:r>
          </a:p>
        </p:txBody>
      </p:sp>
      <p:sp>
        <p:nvSpPr>
          <p:cNvPr id="13" name="TextBox 16"/>
          <p:cNvSpPr>
            <a:spLocks noChangeArrowheads="1"/>
          </p:cNvSpPr>
          <p:nvPr/>
        </p:nvSpPr>
        <p:spPr bwMode="auto">
          <a:xfrm>
            <a:off x="6705995" y="2362826"/>
            <a:ext cx="897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a:solidFill>
                  <a:schemeClr val="bg1"/>
                </a:solidFill>
                <a:latin typeface="方正兰亭粗黑_GBK" pitchFamily="2" charset="-122"/>
                <a:ea typeface="方正兰亭粗黑_GBK" pitchFamily="2" charset="-122"/>
                <a:sym typeface="方正兰亭粗黑_GBK" pitchFamily="2" charset="-122"/>
              </a:rPr>
              <a:t>03</a:t>
            </a:r>
          </a:p>
        </p:txBody>
      </p:sp>
      <p:sp>
        <p:nvSpPr>
          <p:cNvPr id="14" name="直接连接符 18"/>
          <p:cNvSpPr>
            <a:spLocks noChangeShapeType="1"/>
          </p:cNvSpPr>
          <p:nvPr/>
        </p:nvSpPr>
        <p:spPr bwMode="auto">
          <a:xfrm>
            <a:off x="1922451" y="3020202"/>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19"/>
          <p:cNvSpPr>
            <a:spLocks noChangeShapeType="1"/>
          </p:cNvSpPr>
          <p:nvPr/>
        </p:nvSpPr>
        <p:spPr bwMode="auto">
          <a:xfrm>
            <a:off x="4224233" y="3020202"/>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20"/>
          <p:cNvSpPr>
            <a:spLocks noChangeShapeType="1"/>
          </p:cNvSpPr>
          <p:nvPr/>
        </p:nvSpPr>
        <p:spPr bwMode="auto">
          <a:xfrm>
            <a:off x="6265525" y="3020202"/>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7" name="TextBox 22"/>
          <p:cNvSpPr>
            <a:spLocks noChangeArrowheads="1"/>
          </p:cNvSpPr>
          <p:nvPr/>
        </p:nvSpPr>
        <p:spPr bwMode="auto">
          <a:xfrm>
            <a:off x="1830838" y="3102938"/>
            <a:ext cx="21905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8" name="TextBox 23"/>
          <p:cNvSpPr>
            <a:spLocks noChangeArrowheads="1"/>
          </p:cNvSpPr>
          <p:nvPr/>
        </p:nvSpPr>
        <p:spPr bwMode="auto">
          <a:xfrm>
            <a:off x="1853063" y="3455647"/>
            <a:ext cx="2190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9" name="TextBox 24"/>
          <p:cNvSpPr>
            <a:spLocks noChangeArrowheads="1"/>
          </p:cNvSpPr>
          <p:nvPr/>
        </p:nvSpPr>
        <p:spPr bwMode="auto">
          <a:xfrm>
            <a:off x="4137583" y="3102938"/>
            <a:ext cx="218852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0" name="TextBox 25"/>
          <p:cNvSpPr>
            <a:spLocks noChangeArrowheads="1"/>
          </p:cNvSpPr>
          <p:nvPr/>
        </p:nvSpPr>
        <p:spPr bwMode="auto">
          <a:xfrm>
            <a:off x="4159808" y="3455647"/>
            <a:ext cx="218852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1" name="TextBox 26"/>
          <p:cNvSpPr>
            <a:spLocks noChangeArrowheads="1"/>
          </p:cNvSpPr>
          <p:nvPr/>
        </p:nvSpPr>
        <p:spPr bwMode="auto">
          <a:xfrm>
            <a:off x="6185025" y="3102938"/>
            <a:ext cx="21905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2" name="TextBox 27"/>
          <p:cNvSpPr>
            <a:spLocks noChangeArrowheads="1"/>
          </p:cNvSpPr>
          <p:nvPr/>
        </p:nvSpPr>
        <p:spPr bwMode="auto">
          <a:xfrm>
            <a:off x="6207451" y="3455647"/>
            <a:ext cx="2188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3" name="椭圆 11"/>
          <p:cNvSpPr>
            <a:spLocks noChangeArrowheads="1"/>
          </p:cNvSpPr>
          <p:nvPr/>
        </p:nvSpPr>
        <p:spPr bwMode="auto">
          <a:xfrm>
            <a:off x="7900650" y="2203949"/>
            <a:ext cx="2347686" cy="2345696"/>
          </a:xfrm>
          <a:prstGeom prst="ellipse">
            <a:avLst/>
          </a:prstGeom>
          <a:solidFill>
            <a:schemeClr val="tx2">
              <a:lumMod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TextBox 17"/>
          <p:cNvSpPr>
            <a:spLocks noChangeArrowheads="1"/>
          </p:cNvSpPr>
          <p:nvPr/>
        </p:nvSpPr>
        <p:spPr bwMode="auto">
          <a:xfrm>
            <a:off x="8723101" y="2362826"/>
            <a:ext cx="903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a:solidFill>
                  <a:schemeClr val="bg1"/>
                </a:solidFill>
                <a:latin typeface="方正兰亭粗黑_GBK" pitchFamily="2" charset="-122"/>
                <a:ea typeface="方正兰亭粗黑_GBK" pitchFamily="2" charset="-122"/>
                <a:sym typeface="方正兰亭粗黑_GBK" pitchFamily="2" charset="-122"/>
              </a:rPr>
              <a:t>04</a:t>
            </a:r>
          </a:p>
        </p:txBody>
      </p:sp>
      <p:sp>
        <p:nvSpPr>
          <p:cNvPr id="25" name="直接连接符 24"/>
          <p:cNvSpPr>
            <a:spLocks noChangeShapeType="1"/>
          </p:cNvSpPr>
          <p:nvPr/>
        </p:nvSpPr>
        <p:spPr bwMode="auto">
          <a:xfrm>
            <a:off x="8210362" y="3020202"/>
            <a:ext cx="1798566"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26" name="TextBox 28"/>
          <p:cNvSpPr>
            <a:spLocks noChangeArrowheads="1"/>
          </p:cNvSpPr>
          <p:nvPr/>
        </p:nvSpPr>
        <p:spPr bwMode="auto">
          <a:xfrm>
            <a:off x="8190234" y="3131513"/>
            <a:ext cx="218852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7" name="TextBox 29"/>
          <p:cNvSpPr>
            <a:spLocks noChangeArrowheads="1"/>
          </p:cNvSpPr>
          <p:nvPr/>
        </p:nvSpPr>
        <p:spPr bwMode="auto">
          <a:xfrm>
            <a:off x="8212459" y="3484222"/>
            <a:ext cx="218852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nvGrpSpPr>
          <p:cNvPr id="28" name="组合 27"/>
          <p:cNvGrpSpPr/>
          <p:nvPr/>
        </p:nvGrpSpPr>
        <p:grpSpPr>
          <a:xfrm>
            <a:off x="1006433" y="4782620"/>
            <a:ext cx="10131466" cy="948911"/>
            <a:chOff x="757391" y="4869862"/>
            <a:chExt cx="7597353" cy="711559"/>
          </a:xfrm>
          <a:solidFill>
            <a:srgbClr val="157F73"/>
          </a:solidFill>
        </p:grpSpPr>
        <p:sp>
          <p:nvSpPr>
            <p:cNvPr id="29" name="矩形 28"/>
            <p:cNvSpPr/>
            <p:nvPr/>
          </p:nvSpPr>
          <p:spPr>
            <a:xfrm>
              <a:off x="789255" y="5547137"/>
              <a:ext cx="7565489" cy="3428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0" name="文本框 14"/>
            <p:cNvSpPr txBox="1"/>
            <p:nvPr/>
          </p:nvSpPr>
          <p:spPr>
            <a:xfrm>
              <a:off x="757391" y="4869862"/>
              <a:ext cx="7100174" cy="528082"/>
            </a:xfrm>
            <a:prstGeom prst="rect">
              <a:avLst/>
            </a:prstGeom>
            <a:noFill/>
          </p:spPr>
          <p:txBody>
            <a:bodyPr wrap="square" rtlCol="0">
              <a:spAutoFit/>
            </a:bodyPr>
            <a:lstStyle/>
            <a:p>
              <a:pPr algn="ctr">
                <a:lnSpc>
                  <a:spcPct val="150000"/>
                </a:lnSpc>
              </a:pP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4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4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4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ppt_w"/>
                                          </p:val>
                                        </p:tav>
                                        <p:tav tm="100000">
                                          <p:val>
                                            <p:strVal val="#ppt_w"/>
                                          </p:val>
                                        </p:tav>
                                      </p:tavLst>
                                    </p:anim>
                                    <p:anim calcmode="lin" valueType="num">
                                      <p:cBhvr>
                                        <p:cTn id="13" dur="250" fill="hold"/>
                                        <p:tgtEl>
                                          <p:spTgt spid="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p:cTn id="16" dur="250" fill="hold"/>
                                        <p:tgtEl>
                                          <p:spTgt spid="7"/>
                                        </p:tgtEl>
                                        <p:attrNameLst>
                                          <p:attrName>ppt_w</p:attrName>
                                        </p:attrNameLst>
                                      </p:cBhvr>
                                      <p:tavLst>
                                        <p:tav tm="0">
                                          <p:val>
                                            <p:strVal val="4*#ppt_w"/>
                                          </p:val>
                                        </p:tav>
                                        <p:tav tm="100000">
                                          <p:val>
                                            <p:strVal val="#ppt_w"/>
                                          </p:val>
                                        </p:tav>
                                      </p:tavLst>
                                    </p:anim>
                                    <p:anim calcmode="lin" valueType="num">
                                      <p:cBhvr>
                                        <p:cTn id="17" dur="250" fill="hold"/>
                                        <p:tgtEl>
                                          <p:spTgt spid="7"/>
                                        </p:tgtEl>
                                        <p:attrNameLst>
                                          <p:attrName>ppt_h</p:attrName>
                                        </p:attrNameLst>
                                      </p:cBhvr>
                                      <p:tavLst>
                                        <p:tav tm="0">
                                          <p:val>
                                            <p:strVal val="4*#ppt_h"/>
                                          </p:val>
                                        </p:tav>
                                        <p:tav tm="100000">
                                          <p:val>
                                            <p:strVal val="#ppt_h"/>
                                          </p:val>
                                        </p:tav>
                                      </p:tavLst>
                                    </p:anim>
                                  </p:childTnLst>
                                </p:cTn>
                              </p:par>
                              <p:par>
                                <p:cTn id="18" presetID="23" presetClass="entr" presetSubtype="32"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strVal val="4*#ppt_w"/>
                                          </p:val>
                                        </p:tav>
                                        <p:tav tm="100000">
                                          <p:val>
                                            <p:strVal val="#ppt_w"/>
                                          </p:val>
                                        </p:tav>
                                      </p:tavLst>
                                    </p:anim>
                                    <p:anim calcmode="lin" valueType="num">
                                      <p:cBhvr>
                                        <p:cTn id="21" dur="250" fill="hold"/>
                                        <p:tgtEl>
                                          <p:spTgt spid="10"/>
                                        </p:tgtEl>
                                        <p:attrNameLst>
                                          <p:attrName>ppt_h</p:attrName>
                                        </p:attrNameLst>
                                      </p:cBhvr>
                                      <p:tavLst>
                                        <p:tav tm="0">
                                          <p:val>
                                            <p:strVal val="4*#ppt_h"/>
                                          </p:val>
                                        </p:tav>
                                        <p:tav tm="100000">
                                          <p:val>
                                            <p:strVal val="#ppt_h"/>
                                          </p:val>
                                        </p:tav>
                                      </p:tavLst>
                                    </p:anim>
                                  </p:childTnLst>
                                </p:cTn>
                              </p:par>
                              <p:par>
                                <p:cTn id="22" presetID="23" presetClass="entr" presetSubtype="32" fill="hold" grpId="0" nodeType="withEffect">
                                  <p:stCondLst>
                                    <p:cond delay="75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50" fill="hold"/>
                                        <p:tgtEl>
                                          <p:spTgt spid="23"/>
                                        </p:tgtEl>
                                        <p:attrNameLst>
                                          <p:attrName>ppt_w</p:attrName>
                                        </p:attrNameLst>
                                      </p:cBhvr>
                                      <p:tavLst>
                                        <p:tav tm="0">
                                          <p:val>
                                            <p:strVal val="4*#ppt_w"/>
                                          </p:val>
                                        </p:tav>
                                        <p:tav tm="100000">
                                          <p:val>
                                            <p:strVal val="#ppt_w"/>
                                          </p:val>
                                        </p:tav>
                                      </p:tavLst>
                                    </p:anim>
                                    <p:anim calcmode="lin" valueType="num">
                                      <p:cBhvr>
                                        <p:cTn id="25" dur="250" fill="hold"/>
                                        <p:tgtEl>
                                          <p:spTgt spid="23"/>
                                        </p:tgtEl>
                                        <p:attrNameLst>
                                          <p:attrName>ppt_h</p:attrName>
                                        </p:attrNameLst>
                                      </p:cBhvr>
                                      <p:tavLst>
                                        <p:tav tm="0">
                                          <p:val>
                                            <p:strVal val="4*#ppt_h"/>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p:cBhvr>
                                        <p:cTn id="38" dur="500"/>
                                        <p:tgtEl>
                                          <p:spTgt spid="24"/>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4"/>
                                        </p:tgtEl>
                                        <p:attrNameLst>
                                          <p:attrName>style.visibility</p:attrName>
                                        </p:attrNameLst>
                                      </p:cBhvr>
                                      <p:to>
                                        <p:strVal val="visible"/>
                                      </p:to>
                                    </p:set>
                                    <p:animEffect>
                                      <p:cBhvr>
                                        <p:cTn id="41" dur="500"/>
                                        <p:tgtEl>
                                          <p:spTgt spid="14"/>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5"/>
                                        </p:tgtEl>
                                        <p:attrNameLst>
                                          <p:attrName>style.visibility</p:attrName>
                                        </p:attrNameLst>
                                      </p:cBhvr>
                                      <p:to>
                                        <p:strVal val="visible"/>
                                      </p:to>
                                    </p:set>
                                    <p:animEffect>
                                      <p:cBhvr>
                                        <p:cTn id="44" dur="500"/>
                                        <p:tgtEl>
                                          <p:spTgt spid="15"/>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6"/>
                                        </p:tgtEl>
                                        <p:attrNameLst>
                                          <p:attrName>style.visibility</p:attrName>
                                        </p:attrNameLst>
                                      </p:cBhvr>
                                      <p:to>
                                        <p:strVal val="visible"/>
                                      </p:to>
                                    </p:set>
                                    <p:animEffect>
                                      <p:cBhvr>
                                        <p:cTn id="47" dur="500"/>
                                        <p:tgtEl>
                                          <p:spTgt spid="16"/>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25"/>
                                        </p:tgtEl>
                                        <p:attrNameLst>
                                          <p:attrName>style.visibility</p:attrName>
                                        </p:attrNameLst>
                                      </p:cBhvr>
                                      <p:to>
                                        <p:strVal val="visible"/>
                                      </p:to>
                                    </p:set>
                                    <p:animEffect>
                                      <p:cBhvr>
                                        <p:cTn id="50" dur="500"/>
                                        <p:tgtEl>
                                          <p:spTgt spid="25"/>
                                        </p:tgtEl>
                                      </p:cBhvr>
                                    </p:animEffect>
                                  </p:childTnLst>
                                </p:cTn>
                              </p:par>
                            </p:childTnLst>
                          </p:cTn>
                        </p:par>
                        <p:par>
                          <p:cTn id="51" fill="hold">
                            <p:stCondLst>
                              <p:cond delay="1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anim calcmode="lin" valueType="num">
                                      <p:cBhvr>
                                        <p:cTn id="5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58" dur="500" tmFilter="0,0; .5, 1; 1, 1"/>
                                        <p:tgtEl>
                                          <p:spTgt spid="18"/>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7"/>
                                        </p:tgtEl>
                                        <p:attrNameLst>
                                          <p:attrName>ppt_y</p:attrName>
                                        </p:attrNameLst>
                                      </p:cBhvr>
                                      <p:tavLst>
                                        <p:tav tm="0">
                                          <p:val>
                                            <p:strVal val="#ppt_y"/>
                                          </p:val>
                                        </p:tav>
                                        <p:tav tm="100000">
                                          <p:val>
                                            <p:strVal val="#ppt_y"/>
                                          </p:val>
                                        </p:tav>
                                      </p:tavLst>
                                    </p:anim>
                                    <p:anim calcmode="lin" valueType="num">
                                      <p:cBhvr>
                                        <p:cTn id="6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7"/>
                                        </p:tgtEl>
                                        <p:attrNameLst>
                                          <p:attrName>ppt_w</p:attrName>
                                        </p:attrNameLst>
                                      </p:cBhvr>
                                      <p:tavLst>
                                        <p:tav tm="0">
                                          <p:val>
                                            <p:strVal val="#ppt_w/10"/>
                                          </p:val>
                                        </p:tav>
                                        <p:tav tm="50000">
                                          <p:val>
                                            <p:strVal val="#ppt_w+.01"/>
                                          </p:val>
                                        </p:tav>
                                        <p:tav tm="100000">
                                          <p:val>
                                            <p:strVal val="#ppt_w"/>
                                          </p:val>
                                        </p:tav>
                                      </p:tavLst>
                                    </p:anim>
                                    <p:animEffect>
                                      <p:cBhvr>
                                        <p:cTn id="65" dur="500" tmFilter="0,0; .5, 1; 1, 1"/>
                                        <p:tgtEl>
                                          <p:spTgt spid="17"/>
                                        </p:tgtEl>
                                      </p:cBhvr>
                                    </p:animEffect>
                                  </p:childTnLst>
                                </p:cTn>
                              </p:par>
                            </p:childTnLst>
                          </p:cTn>
                        </p:par>
                        <p:par>
                          <p:cTn id="66" fill="hold">
                            <p:stCondLst>
                              <p:cond delay="2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0"/>
                                        </p:tgtEl>
                                        <p:attrNameLst>
                                          <p:attrName>ppt_y</p:attrName>
                                        </p:attrNameLst>
                                      </p:cBhvr>
                                      <p:tavLst>
                                        <p:tav tm="0">
                                          <p:val>
                                            <p:strVal val="#ppt_y"/>
                                          </p:val>
                                        </p:tav>
                                        <p:tav tm="100000">
                                          <p:val>
                                            <p:strVal val="#ppt_y"/>
                                          </p:val>
                                        </p:tav>
                                      </p:tavLst>
                                    </p:anim>
                                    <p:anim calcmode="lin" valueType="num">
                                      <p:cBhvr>
                                        <p:cTn id="7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20"/>
                                        </p:tgtEl>
                                      </p:cBhvr>
                                    </p:animEffect>
                                  </p:childTnLst>
                                </p:cTn>
                              </p:par>
                              <p:par>
                                <p:cTn id="74" presetID="41" presetClass="entr" presetSubtype="0" fill="hold" grpId="0" nodeType="with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9"/>
                                        </p:tgtEl>
                                        <p:attrNameLst>
                                          <p:attrName>ppt_y</p:attrName>
                                        </p:attrNameLst>
                                      </p:cBhvr>
                                      <p:tavLst>
                                        <p:tav tm="0">
                                          <p:val>
                                            <p:strVal val="#ppt_y"/>
                                          </p:val>
                                        </p:tav>
                                        <p:tav tm="100000">
                                          <p:val>
                                            <p:strVal val="#ppt_y"/>
                                          </p:val>
                                        </p:tav>
                                      </p:tavLst>
                                    </p:anim>
                                    <p:anim calcmode="lin" valueType="num">
                                      <p:cBhvr>
                                        <p:cTn id="7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19"/>
                                        </p:tgtEl>
                                      </p:cBhvr>
                                    </p:animEffect>
                                  </p:childTnLst>
                                </p:cTn>
                              </p:par>
                            </p:childTnLst>
                          </p:cTn>
                        </p:par>
                        <p:par>
                          <p:cTn id="81" fill="hold">
                            <p:stCondLst>
                              <p:cond delay="32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2"/>
                                        </p:tgtEl>
                                        <p:attrNameLst>
                                          <p:attrName>ppt_y</p:attrName>
                                        </p:attrNameLst>
                                      </p:cBhvr>
                                      <p:tavLst>
                                        <p:tav tm="0">
                                          <p:val>
                                            <p:strVal val="#ppt_y"/>
                                          </p:val>
                                        </p:tav>
                                        <p:tav tm="100000">
                                          <p:val>
                                            <p:strVal val="#ppt_y"/>
                                          </p:val>
                                        </p:tav>
                                      </p:tavLst>
                                    </p:anim>
                                    <p:anim calcmode="lin" valueType="num">
                                      <p:cBhvr>
                                        <p:cTn id="8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8" dur="500" tmFilter="0,0; .5, 1; 1, 1"/>
                                        <p:tgtEl>
                                          <p:spTgt spid="22"/>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1"/>
                                        </p:tgtEl>
                                        <p:attrNameLst>
                                          <p:attrName>ppt_y</p:attrName>
                                        </p:attrNameLst>
                                      </p:cBhvr>
                                      <p:tavLst>
                                        <p:tav tm="0">
                                          <p:val>
                                            <p:strVal val="#ppt_y"/>
                                          </p:val>
                                        </p:tav>
                                        <p:tav tm="100000">
                                          <p:val>
                                            <p:strVal val="#ppt_y"/>
                                          </p:val>
                                        </p:tav>
                                      </p:tavLst>
                                    </p:anim>
                                    <p:anim calcmode="lin" valueType="num">
                                      <p:cBhvr>
                                        <p:cTn id="9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5" dur="500" tmFilter="0,0; .5, 1; 1, 1"/>
                                        <p:tgtEl>
                                          <p:spTgt spid="21"/>
                                        </p:tgtEl>
                                      </p:cBhvr>
                                    </p:animEffect>
                                  </p:childTnLst>
                                </p:cTn>
                              </p:par>
                            </p:childTnLst>
                          </p:cTn>
                        </p:par>
                        <p:par>
                          <p:cTn id="96" fill="hold">
                            <p:stCondLst>
                              <p:cond delay="40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7"/>
                                        </p:tgtEl>
                                        <p:attrNameLst>
                                          <p:attrName>ppt_y</p:attrName>
                                        </p:attrNameLst>
                                      </p:cBhvr>
                                      <p:tavLst>
                                        <p:tav tm="0">
                                          <p:val>
                                            <p:strVal val="#ppt_y"/>
                                          </p:val>
                                        </p:tav>
                                        <p:tav tm="100000">
                                          <p:val>
                                            <p:strVal val="#ppt_y"/>
                                          </p:val>
                                        </p:tav>
                                      </p:tavLst>
                                    </p:anim>
                                    <p:anim calcmode="lin" valueType="num">
                                      <p:cBhvr>
                                        <p:cTn id="10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03" dur="500" tmFilter="0,0; .5, 1; 1, 1"/>
                                        <p:tgtEl>
                                          <p:spTgt spid="27"/>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anim calcmode="lin" valueType="num">
                                      <p:cBhvr>
                                        <p:cTn id="10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10" dur="500" tmFilter="0,0; .5, 1; 1, 1"/>
                                        <p:tgtEl>
                                          <p:spTgt spid="26"/>
                                        </p:tgtEl>
                                      </p:cBhvr>
                                    </p:animEffect>
                                  </p:childTnLst>
                                </p:cTn>
                              </p:par>
                              <p:par>
                                <p:cTn id="111" presetID="42" presetClass="entr" presetSubtype="0"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anim calcmode="lin" valueType="num">
                                      <p:cBhvr>
                                        <p:cTn id="114" dur="500" fill="hold"/>
                                        <p:tgtEl>
                                          <p:spTgt spid="28"/>
                                        </p:tgtEl>
                                        <p:attrNameLst>
                                          <p:attrName>ppt_x</p:attrName>
                                        </p:attrNameLst>
                                      </p:cBhvr>
                                      <p:tavLst>
                                        <p:tav tm="0">
                                          <p:val>
                                            <p:strVal val="#ppt_x"/>
                                          </p:val>
                                        </p:tav>
                                        <p:tav tm="100000">
                                          <p:val>
                                            <p:strVal val="#ppt_x"/>
                                          </p:val>
                                        </p:tav>
                                      </p:tavLst>
                                    </p:anim>
                                    <p:anim calcmode="lin" valueType="num">
                                      <p:cBhvr>
                                        <p:cTn id="11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bldLvl="0" autoUpdateAnimBg="0"/>
      <p:bldP spid="12" grpId="0" bldLvl="0" autoUpdateAnimBg="0"/>
      <p:bldP spid="13" grpId="0" bldLvl="0" autoUpdateAnimBg="0"/>
      <p:bldP spid="14" grpId="0" animBg="1"/>
      <p:bldP spid="15" grpId="0" animBg="1"/>
      <p:bldP spid="16" grpId="0" animBg="1"/>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grpSp>
        <p:nvGrpSpPr>
          <p:cNvPr id="26" name="组合 25"/>
          <p:cNvGrpSpPr/>
          <p:nvPr/>
        </p:nvGrpSpPr>
        <p:grpSpPr bwMode="auto">
          <a:xfrm>
            <a:off x="8119268" y="-1241"/>
            <a:ext cx="1322709" cy="1899456"/>
            <a:chOff x="5663114" y="393780"/>
            <a:chExt cx="865773" cy="2122993"/>
          </a:xfrm>
        </p:grpSpPr>
        <p:sp>
          <p:nvSpPr>
            <p:cNvPr id="27" name="矩形 26"/>
            <p:cNvSpPr/>
            <p:nvPr/>
          </p:nvSpPr>
          <p:spPr>
            <a:xfrm>
              <a:off x="5663114" y="393780"/>
              <a:ext cx="865773" cy="212299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矩形 33"/>
            <p:cNvSpPr>
              <a:spLocks noChangeArrowheads="1"/>
            </p:cNvSpPr>
            <p:nvPr/>
          </p:nvSpPr>
          <p:spPr bwMode="auto">
            <a:xfrm>
              <a:off x="5874401" y="715794"/>
              <a:ext cx="443198" cy="147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第三章</a:t>
              </a:r>
            </a:p>
          </p:txBody>
        </p:sp>
      </p:grpSp>
      <p:grpSp>
        <p:nvGrpSpPr>
          <p:cNvPr id="28" name="组合 27"/>
          <p:cNvGrpSpPr/>
          <p:nvPr/>
        </p:nvGrpSpPr>
        <p:grpSpPr>
          <a:xfrm>
            <a:off x="6822529" y="2718157"/>
            <a:ext cx="3857513" cy="523403"/>
            <a:chOff x="6990782" y="2801145"/>
            <a:chExt cx="3857513" cy="523403"/>
          </a:xfrm>
        </p:grpSpPr>
        <p:sp>
          <p:nvSpPr>
            <p:cNvPr id="29" name="椭圆 2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1</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636559" y="2801145"/>
              <a:ext cx="3211736" cy="523403"/>
              <a:chOff x="7636559" y="2801145"/>
              <a:chExt cx="3211736" cy="523403"/>
            </a:xfrm>
          </p:grpSpPr>
          <p:sp>
            <p:nvSpPr>
              <p:cNvPr id="31" name="矩形: 圆角 30"/>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6822529" y="3544793"/>
            <a:ext cx="3857513" cy="523403"/>
            <a:chOff x="6990782" y="2801145"/>
            <a:chExt cx="3857513" cy="523403"/>
          </a:xfrm>
        </p:grpSpPr>
        <p:sp>
          <p:nvSpPr>
            <p:cNvPr id="45" name="椭圆 44"/>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2</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636559" y="2801145"/>
              <a:ext cx="3211736" cy="523403"/>
              <a:chOff x="7636559" y="2801145"/>
              <a:chExt cx="3211736" cy="523403"/>
            </a:xfrm>
          </p:grpSpPr>
          <p:sp>
            <p:nvSpPr>
              <p:cNvPr id="48" name="矩形: 圆角 47"/>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6822529" y="5198066"/>
            <a:ext cx="3857513" cy="523403"/>
            <a:chOff x="6990782" y="2801145"/>
            <a:chExt cx="3857513" cy="523403"/>
          </a:xfrm>
        </p:grpSpPr>
        <p:sp>
          <p:nvSpPr>
            <p:cNvPr id="51" name="椭圆 50"/>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4</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636559" y="2801145"/>
              <a:ext cx="3211736" cy="523403"/>
              <a:chOff x="7636559" y="2801145"/>
              <a:chExt cx="3211736" cy="523403"/>
            </a:xfrm>
          </p:grpSpPr>
          <p:sp>
            <p:nvSpPr>
              <p:cNvPr id="53" name="矩形: 圆角 52"/>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5" name="组合 54"/>
          <p:cNvGrpSpPr/>
          <p:nvPr/>
        </p:nvGrpSpPr>
        <p:grpSpPr>
          <a:xfrm>
            <a:off x="6822529" y="4371429"/>
            <a:ext cx="3857513" cy="523403"/>
            <a:chOff x="6990782" y="2801145"/>
            <a:chExt cx="3857513" cy="523403"/>
          </a:xfrm>
        </p:grpSpPr>
        <p:sp>
          <p:nvSpPr>
            <p:cNvPr id="56" name="椭圆 55"/>
            <p:cNvSpPr/>
            <p:nvPr/>
          </p:nvSpPr>
          <p:spPr>
            <a:xfrm>
              <a:off x="6990782" y="2801145"/>
              <a:ext cx="525195" cy="523403"/>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3</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636559" y="2801145"/>
              <a:ext cx="3211736" cy="523403"/>
              <a:chOff x="7636559" y="2801145"/>
              <a:chExt cx="3211736" cy="523403"/>
            </a:xfrm>
          </p:grpSpPr>
          <p:sp>
            <p:nvSpPr>
              <p:cNvPr id="58" name="矩形: 圆角 57"/>
              <p:cNvSpPr/>
              <p:nvPr/>
            </p:nvSpPr>
            <p:spPr>
              <a:xfrm>
                <a:off x="7636559" y="2801145"/>
                <a:ext cx="3211736" cy="523403"/>
              </a:xfrm>
              <a:prstGeom prst="roundRect">
                <a:avLst>
                  <a:gd name="adj" fmla="val 50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0-#ppt_w/2"/>
                                          </p:val>
                                        </p:tav>
                                        <p:tav tm="100000">
                                          <p:val>
                                            <p:strVal val="#ppt_x"/>
                                          </p:val>
                                        </p:tav>
                                      </p:tavLst>
                                    </p:anim>
                                    <p:anim calcmode="lin" valueType="num">
                                      <p:cBhvr additive="base">
                                        <p:cTn id="34" dur="50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cxnSp>
        <p:nvCxnSpPr>
          <p:cNvPr id="6" name="直接连接符 5"/>
          <p:cNvCxnSpPr/>
          <p:nvPr/>
        </p:nvCxnSpPr>
        <p:spPr>
          <a:xfrm>
            <a:off x="6035160" y="2064694"/>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886207" y="2064694"/>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37255" y="2064694"/>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88303" y="2064694"/>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2" name="矩形 7"/>
          <p:cNvSpPr/>
          <p:nvPr/>
        </p:nvSpPr>
        <p:spPr>
          <a:xfrm>
            <a:off x="4777642" y="4853206"/>
            <a:ext cx="5652481" cy="1026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solidFill>
            <a:schemeClr val="tx2">
              <a:lumMod val="50000"/>
            </a:schemeClr>
          </a:solidFill>
          <a:ln w="38100" cap="sq">
            <a:solidFill>
              <a:schemeClr val="tx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tIns="45729" rIns="0" bIns="45729" anchor="b"/>
          <a:lstStyle/>
          <a:p>
            <a:pPr algn="just" fontAlgn="auto">
              <a:lnSpc>
                <a:spcPct val="120000"/>
              </a:lnSpc>
              <a:spcBef>
                <a:spcPts val="0"/>
              </a:spcBef>
              <a:spcAft>
                <a:spcPts val="0"/>
              </a:spcAft>
              <a:defRPr/>
            </a:pPr>
            <a:endParaRPr lang="zh-CN" altLang="en-US" sz="1200" dirty="0">
              <a:solidFill>
                <a:srgbClr val="4D4D4D"/>
              </a:solidFill>
              <a:latin typeface="Impact" panose="020B0806030902050204" pitchFamily="34" charset="0"/>
              <a:ea typeface="微软雅黑" panose="020B0503020204020204" pitchFamily="34" charset="-122"/>
            </a:endParaRPr>
          </a:p>
        </p:txBody>
      </p:sp>
      <p:grpSp>
        <p:nvGrpSpPr>
          <p:cNvPr id="13" name="组合 12"/>
          <p:cNvGrpSpPr/>
          <p:nvPr/>
        </p:nvGrpSpPr>
        <p:grpSpPr>
          <a:xfrm>
            <a:off x="4777641" y="2174266"/>
            <a:ext cx="5760450" cy="368414"/>
            <a:chOff x="1741140" y="1087140"/>
            <a:chExt cx="5759450" cy="368300"/>
          </a:xfrm>
          <a:solidFill>
            <a:schemeClr val="tx2">
              <a:lumMod val="50000"/>
            </a:schemeClr>
          </a:solidFill>
        </p:grpSpPr>
        <p:sp>
          <p:nvSpPr>
            <p:cNvPr id="14" name="文本框 1344"/>
            <p:cNvSpPr txBox="1">
              <a:spLocks noChangeArrowheads="1"/>
            </p:cNvSpPr>
            <p:nvPr/>
          </p:nvSpPr>
          <p:spPr bwMode="auto">
            <a:xfrm>
              <a:off x="6630640" y="1087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100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grpSp>
          <p:nvGrpSpPr>
            <p:cNvPr id="15" name="组合 14"/>
            <p:cNvGrpSpPr/>
            <p:nvPr/>
          </p:nvGrpSpPr>
          <p:grpSpPr>
            <a:xfrm>
              <a:off x="1741140" y="1131590"/>
              <a:ext cx="4700588" cy="260350"/>
              <a:chOff x="1741140" y="1131590"/>
              <a:chExt cx="4700588" cy="260350"/>
            </a:xfrm>
            <a:grpFill/>
          </p:grpSpPr>
          <p:sp>
            <p:nvSpPr>
              <p:cNvPr id="16" name="同侧圆角矩形 9"/>
              <p:cNvSpPr/>
              <p:nvPr/>
            </p:nvSpPr>
            <p:spPr>
              <a:xfrm rot="5400000">
                <a:off x="4152553" y="-897235"/>
                <a:ext cx="260350" cy="4318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17" name="任意多边形 10"/>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A</a:t>
                </a:r>
                <a:endParaRPr lang="zh-CN" altLang="en-US" dirty="0">
                  <a:solidFill>
                    <a:srgbClr val="FFFFFF"/>
                  </a:solidFill>
                  <a:latin typeface="Impact" panose="020B0806030902050204" pitchFamily="34" charset="0"/>
                </a:endParaRPr>
              </a:p>
            </p:txBody>
          </p:sp>
        </p:grpSp>
      </p:grpSp>
      <p:grpSp>
        <p:nvGrpSpPr>
          <p:cNvPr id="18" name="组合 17"/>
          <p:cNvGrpSpPr/>
          <p:nvPr/>
        </p:nvGrpSpPr>
        <p:grpSpPr>
          <a:xfrm>
            <a:off x="4777641" y="2555383"/>
            <a:ext cx="5760450" cy="368414"/>
            <a:chOff x="1741140" y="1468140"/>
            <a:chExt cx="5759450" cy="368300"/>
          </a:xfrm>
          <a:solidFill>
            <a:schemeClr val="tx2">
              <a:lumMod val="50000"/>
            </a:schemeClr>
          </a:solidFill>
        </p:grpSpPr>
        <p:sp>
          <p:nvSpPr>
            <p:cNvPr id="19" name="文本框 367"/>
            <p:cNvSpPr txBox="1">
              <a:spLocks noChangeArrowheads="1"/>
            </p:cNvSpPr>
            <p:nvPr/>
          </p:nvSpPr>
          <p:spPr bwMode="auto">
            <a:xfrm>
              <a:off x="6630640" y="1468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88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0" name="同侧圆角矩形 13"/>
            <p:cNvSpPr/>
            <p:nvPr/>
          </p:nvSpPr>
          <p:spPr>
            <a:xfrm rot="5400000">
              <a:off x="3864422" y="-224929"/>
              <a:ext cx="260350" cy="374173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21" name="任意多边形 14"/>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B</a:t>
              </a:r>
              <a:endParaRPr lang="zh-CN" altLang="en-US" dirty="0">
                <a:solidFill>
                  <a:srgbClr val="FFFFFF"/>
                </a:solidFill>
                <a:latin typeface="Impact" panose="020B0806030902050204" pitchFamily="34" charset="0"/>
              </a:endParaRPr>
            </a:p>
          </p:txBody>
        </p:sp>
      </p:grpSp>
      <p:grpSp>
        <p:nvGrpSpPr>
          <p:cNvPr id="22" name="组合 21"/>
          <p:cNvGrpSpPr/>
          <p:nvPr/>
        </p:nvGrpSpPr>
        <p:grpSpPr>
          <a:xfrm>
            <a:off x="4777641" y="2936501"/>
            <a:ext cx="5760450" cy="368414"/>
            <a:chOff x="1741140" y="1849140"/>
            <a:chExt cx="5759450" cy="368300"/>
          </a:xfrm>
          <a:solidFill>
            <a:schemeClr val="tx2">
              <a:lumMod val="50000"/>
            </a:schemeClr>
          </a:solidFill>
        </p:grpSpPr>
        <p:sp>
          <p:nvSpPr>
            <p:cNvPr id="23" name="文本框 369"/>
            <p:cNvSpPr txBox="1">
              <a:spLocks noChangeArrowheads="1"/>
            </p:cNvSpPr>
            <p:nvPr/>
          </p:nvSpPr>
          <p:spPr bwMode="auto">
            <a:xfrm>
              <a:off x="6630640" y="1849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75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4" name="同侧圆角矩形 17"/>
            <p:cNvSpPr/>
            <p:nvPr/>
          </p:nvSpPr>
          <p:spPr>
            <a:xfrm rot="5400000">
              <a:off x="3579466" y="444202"/>
              <a:ext cx="258762" cy="317023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25" name="任意多边形 18"/>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C</a:t>
              </a:r>
              <a:endParaRPr lang="zh-CN" altLang="en-US" dirty="0">
                <a:solidFill>
                  <a:srgbClr val="FFFFFF"/>
                </a:solidFill>
                <a:latin typeface="Impact" panose="020B0806030902050204" pitchFamily="34" charset="0"/>
              </a:endParaRPr>
            </a:p>
          </p:txBody>
        </p:sp>
      </p:grpSp>
      <p:grpSp>
        <p:nvGrpSpPr>
          <p:cNvPr id="26" name="组合 25"/>
          <p:cNvGrpSpPr/>
          <p:nvPr/>
        </p:nvGrpSpPr>
        <p:grpSpPr>
          <a:xfrm>
            <a:off x="4777641" y="3317619"/>
            <a:ext cx="5760450" cy="368414"/>
            <a:chOff x="1741140" y="2230140"/>
            <a:chExt cx="5759450" cy="368300"/>
          </a:xfrm>
          <a:solidFill>
            <a:schemeClr val="tx2">
              <a:lumMod val="50000"/>
            </a:schemeClr>
          </a:solidFill>
        </p:grpSpPr>
        <p:sp>
          <p:nvSpPr>
            <p:cNvPr id="27" name="文本框 371"/>
            <p:cNvSpPr txBox="1">
              <a:spLocks noChangeArrowheads="1"/>
            </p:cNvSpPr>
            <p:nvPr/>
          </p:nvSpPr>
          <p:spPr bwMode="auto">
            <a:xfrm>
              <a:off x="6630640" y="2230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58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8" name="同侧圆角矩形 21"/>
            <p:cNvSpPr/>
            <p:nvPr/>
          </p:nvSpPr>
          <p:spPr>
            <a:xfrm rot="5400000">
              <a:off x="3262760" y="1145083"/>
              <a:ext cx="258762" cy="25368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29" name="任意多边形 22"/>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D</a:t>
              </a:r>
              <a:endParaRPr lang="zh-CN" altLang="en-US" dirty="0">
                <a:solidFill>
                  <a:srgbClr val="FFFFFF"/>
                </a:solidFill>
                <a:latin typeface="Impact" panose="020B0806030902050204" pitchFamily="34" charset="0"/>
              </a:endParaRPr>
            </a:p>
          </p:txBody>
        </p:sp>
      </p:grpSp>
      <p:grpSp>
        <p:nvGrpSpPr>
          <p:cNvPr id="30" name="组合 29"/>
          <p:cNvGrpSpPr/>
          <p:nvPr/>
        </p:nvGrpSpPr>
        <p:grpSpPr>
          <a:xfrm>
            <a:off x="4777641" y="3698736"/>
            <a:ext cx="5760450" cy="368414"/>
            <a:chOff x="1741140" y="2611140"/>
            <a:chExt cx="5759450" cy="368300"/>
          </a:xfrm>
          <a:solidFill>
            <a:schemeClr val="tx2">
              <a:lumMod val="50000"/>
            </a:schemeClr>
          </a:solidFill>
        </p:grpSpPr>
        <p:sp>
          <p:nvSpPr>
            <p:cNvPr id="31" name="文本框 373"/>
            <p:cNvSpPr txBox="1">
              <a:spLocks noChangeArrowheads="1"/>
            </p:cNvSpPr>
            <p:nvPr/>
          </p:nvSpPr>
          <p:spPr bwMode="auto">
            <a:xfrm>
              <a:off x="6630640" y="2611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45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32" name="同侧圆角矩形 25"/>
            <p:cNvSpPr/>
            <p:nvPr/>
          </p:nvSpPr>
          <p:spPr>
            <a:xfrm rot="5400000">
              <a:off x="2929384" y="1861046"/>
              <a:ext cx="258763" cy="18700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33" name="任意多边形 26"/>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E</a:t>
              </a:r>
              <a:endParaRPr lang="zh-CN" altLang="en-US" dirty="0">
                <a:solidFill>
                  <a:srgbClr val="FFFFFF"/>
                </a:solidFill>
                <a:latin typeface="Impact" panose="020B0806030902050204" pitchFamily="34" charset="0"/>
              </a:endParaRPr>
            </a:p>
          </p:txBody>
        </p:sp>
      </p:grpSp>
      <p:grpSp>
        <p:nvGrpSpPr>
          <p:cNvPr id="34" name="组合 33"/>
          <p:cNvGrpSpPr/>
          <p:nvPr/>
        </p:nvGrpSpPr>
        <p:grpSpPr>
          <a:xfrm>
            <a:off x="4777641" y="4079854"/>
            <a:ext cx="5760450" cy="368414"/>
            <a:chOff x="1741140" y="2992140"/>
            <a:chExt cx="5759450" cy="368300"/>
          </a:xfrm>
          <a:solidFill>
            <a:schemeClr val="tx2">
              <a:lumMod val="50000"/>
            </a:schemeClr>
          </a:solidFill>
        </p:grpSpPr>
        <p:sp>
          <p:nvSpPr>
            <p:cNvPr id="35" name="文本框 375"/>
            <p:cNvSpPr txBox="1">
              <a:spLocks noChangeArrowheads="1"/>
            </p:cNvSpPr>
            <p:nvPr/>
          </p:nvSpPr>
          <p:spPr bwMode="auto">
            <a:xfrm>
              <a:off x="6630640" y="2992140"/>
              <a:ext cx="869950" cy="368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30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36" name="同侧圆角矩形 29"/>
            <p:cNvSpPr/>
            <p:nvPr/>
          </p:nvSpPr>
          <p:spPr>
            <a:xfrm rot="5400000">
              <a:off x="2657127" y="2558600"/>
              <a:ext cx="258763" cy="132556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37" name="任意多边形 30"/>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F</a:t>
              </a:r>
              <a:endParaRPr lang="zh-CN" altLang="en-US" dirty="0">
                <a:solidFill>
                  <a:srgbClr val="FFFFFF"/>
                </a:solidFill>
                <a:latin typeface="Impact" panose="020B0806030902050204" pitchFamily="34" charset="0"/>
              </a:endParaRPr>
            </a:p>
          </p:txBody>
        </p:sp>
      </p:grpSp>
      <p:sp>
        <p:nvSpPr>
          <p:cNvPr id="38" name="矩形 37"/>
          <p:cNvSpPr/>
          <p:nvPr/>
        </p:nvSpPr>
        <p:spPr>
          <a:xfrm>
            <a:off x="4728173" y="4975195"/>
            <a:ext cx="5927892" cy="646531"/>
          </a:xfrm>
          <a:prstGeom prst="rect">
            <a:avLst/>
          </a:prstGeom>
        </p:spPr>
        <p:txBody>
          <a:bodyPr wrap="square" lIns="68594" tIns="34297" rIns="68594" bIns="34297">
            <a:spAutoFit/>
          </a:bodyPr>
          <a:lstStyle/>
          <a:p>
            <a:pPr>
              <a:lnSpc>
                <a:spcPts val="1500"/>
              </a:lnSpc>
              <a:spcBef>
                <a:spcPts val="840"/>
              </a:spcBef>
              <a:spcAft>
                <a:spcPts val="840"/>
              </a:spcAft>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073738" y="2036882"/>
            <a:ext cx="1972886" cy="3573414"/>
            <a:chOff x="1726173" y="1841912"/>
            <a:chExt cx="2485289" cy="4501513"/>
          </a:xfrm>
        </p:grpSpPr>
        <p:sp>
          <p:nvSpPr>
            <p:cNvPr id="40" name="椭圆 39"/>
            <p:cNvSpPr/>
            <p:nvPr/>
          </p:nvSpPr>
          <p:spPr>
            <a:xfrm>
              <a:off x="1726173" y="3858136"/>
              <a:ext cx="2485289" cy="24852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TextBox 9"/>
            <p:cNvSpPr txBox="1"/>
            <p:nvPr/>
          </p:nvSpPr>
          <p:spPr>
            <a:xfrm>
              <a:off x="1967836" y="4893973"/>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加入你的标题</a:t>
              </a:r>
              <a:endParaRPr lang="en-US" altLang="zh-CN" sz="2400" b="1" dirty="0">
                <a:solidFill>
                  <a:schemeClr val="bg1"/>
                </a:solidFill>
              </a:endParaRPr>
            </a:p>
          </p:txBody>
        </p:sp>
        <p:sp>
          <p:nvSpPr>
            <p:cNvPr id="42" name="椭圆 41"/>
            <p:cNvSpPr/>
            <p:nvPr/>
          </p:nvSpPr>
          <p:spPr>
            <a:xfrm>
              <a:off x="1726173" y="1841912"/>
              <a:ext cx="2485289" cy="2485289"/>
            </a:xfrm>
            <a:prstGeom prst="ellipse">
              <a:avLst/>
            </a:prstGeom>
            <a:solidFill>
              <a:schemeClr val="tx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570770" y="2358080"/>
            <a:ext cx="3486880" cy="1701688"/>
            <a:chOff x="-218499" y="1323975"/>
            <a:chExt cx="4215759" cy="2057400"/>
          </a:xfrm>
        </p:grpSpPr>
        <p:grpSp>
          <p:nvGrpSpPr>
            <p:cNvPr id="7" name="组合 6"/>
            <p:cNvGrpSpPr/>
            <p:nvPr/>
          </p:nvGrpSpPr>
          <p:grpSpPr>
            <a:xfrm>
              <a:off x="-218499" y="1323975"/>
              <a:ext cx="4215759" cy="2057400"/>
              <a:chOff x="213368" y="1000125"/>
              <a:chExt cx="4215758" cy="2057400"/>
            </a:xfrm>
          </p:grpSpPr>
          <p:sp>
            <p:nvSpPr>
              <p:cNvPr id="13" name="圆角矩形 13"/>
              <p:cNvSpPr/>
              <p:nvPr/>
            </p:nvSpPr>
            <p:spPr>
              <a:xfrm>
                <a:off x="213368" y="1000125"/>
                <a:ext cx="4215758" cy="2057400"/>
              </a:xfrm>
              <a:prstGeom prst="roundRect">
                <a:avLst>
                  <a:gd name="adj" fmla="val 4167"/>
                </a:avLst>
              </a:prstGeom>
              <a:solidFill>
                <a:schemeClr val="bg1">
                  <a:lumMod val="95000"/>
                </a:schemeClr>
              </a:solid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4" name="圆角矩形 14"/>
              <p:cNvSpPr/>
              <p:nvPr/>
            </p:nvSpPr>
            <p:spPr>
              <a:xfrm>
                <a:off x="2578894" y="1218010"/>
                <a:ext cx="1621631" cy="1621631"/>
              </a:xfrm>
              <a:prstGeom prst="roundRect">
                <a:avLst>
                  <a:gd name="adj" fmla="val 43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nvGrpSpPr>
              <p:cNvPr id="15" name="组合 14"/>
              <p:cNvGrpSpPr/>
              <p:nvPr/>
            </p:nvGrpSpPr>
            <p:grpSpPr>
              <a:xfrm>
                <a:off x="2940264" y="1600201"/>
                <a:ext cx="898890" cy="857248"/>
                <a:chOff x="1895228" y="964869"/>
                <a:chExt cx="520963" cy="496831"/>
              </a:xfrm>
            </p:grpSpPr>
            <p:sp>
              <p:nvSpPr>
                <p:cNvPr id="16" name="Freeform 7"/>
                <p:cNvSpPr>
                  <a:spLocks noEditPoints="1"/>
                </p:cNvSpPr>
                <p:nvPr/>
              </p:nvSpPr>
              <p:spPr bwMode="auto">
                <a:xfrm>
                  <a:off x="1895228" y="964869"/>
                  <a:ext cx="520963" cy="496831"/>
                </a:xfrm>
                <a:custGeom>
                  <a:avLst/>
                  <a:gdLst>
                    <a:gd name="T0" fmla="*/ 114 w 135"/>
                    <a:gd name="T1" fmla="*/ 129 h 129"/>
                    <a:gd name="T2" fmla="*/ 60 w 135"/>
                    <a:gd name="T3" fmla="*/ 129 h 129"/>
                    <a:gd name="T4" fmla="*/ 60 w 135"/>
                    <a:gd name="T5" fmla="*/ 83 h 129"/>
                    <a:gd name="T6" fmla="*/ 43 w 135"/>
                    <a:gd name="T7" fmla="*/ 83 h 129"/>
                    <a:gd name="T8" fmla="*/ 43 w 135"/>
                    <a:gd name="T9" fmla="*/ 129 h 129"/>
                    <a:gd name="T10" fmla="*/ 21 w 135"/>
                    <a:gd name="T11" fmla="*/ 129 h 129"/>
                    <a:gd name="T12" fmla="*/ 13 w 135"/>
                    <a:gd name="T13" fmla="*/ 121 h 129"/>
                    <a:gd name="T14" fmla="*/ 13 w 135"/>
                    <a:gd name="T15" fmla="*/ 75 h 129"/>
                    <a:gd name="T16" fmla="*/ 4 w 135"/>
                    <a:gd name="T17" fmla="*/ 75 h 129"/>
                    <a:gd name="T18" fmla="*/ 3 w 135"/>
                    <a:gd name="T19" fmla="*/ 74 h 129"/>
                    <a:gd name="T20" fmla="*/ 0 w 135"/>
                    <a:gd name="T21" fmla="*/ 68 h 129"/>
                    <a:gd name="T22" fmla="*/ 3 w 135"/>
                    <a:gd name="T23" fmla="*/ 62 h 129"/>
                    <a:gd name="T24" fmla="*/ 62 w 135"/>
                    <a:gd name="T25" fmla="*/ 3 h 129"/>
                    <a:gd name="T26" fmla="*/ 73 w 135"/>
                    <a:gd name="T27" fmla="*/ 3 h 129"/>
                    <a:gd name="T28" fmla="*/ 132 w 135"/>
                    <a:gd name="T29" fmla="*/ 62 h 129"/>
                    <a:gd name="T30" fmla="*/ 135 w 135"/>
                    <a:gd name="T31" fmla="*/ 68 h 129"/>
                    <a:gd name="T32" fmla="*/ 132 w 135"/>
                    <a:gd name="T33" fmla="*/ 74 h 129"/>
                    <a:gd name="T34" fmla="*/ 131 w 135"/>
                    <a:gd name="T35" fmla="*/ 75 h 129"/>
                    <a:gd name="T36" fmla="*/ 122 w 135"/>
                    <a:gd name="T37" fmla="*/ 75 h 129"/>
                    <a:gd name="T38" fmla="*/ 122 w 135"/>
                    <a:gd name="T39" fmla="*/ 121 h 129"/>
                    <a:gd name="T40" fmla="*/ 114 w 135"/>
                    <a:gd name="T41" fmla="*/ 129 h 129"/>
                    <a:gd name="T42" fmla="*/ 10 w 135"/>
                    <a:gd name="T43" fmla="*/ 67 h 129"/>
                    <a:gd name="T44" fmla="*/ 21 w 135"/>
                    <a:gd name="T45" fmla="*/ 67 h 129"/>
                    <a:gd name="T46" fmla="*/ 21 w 135"/>
                    <a:gd name="T47" fmla="*/ 121 h 129"/>
                    <a:gd name="T48" fmla="*/ 34 w 135"/>
                    <a:gd name="T49" fmla="*/ 120 h 129"/>
                    <a:gd name="T50" fmla="*/ 34 w 135"/>
                    <a:gd name="T51" fmla="*/ 82 h 129"/>
                    <a:gd name="T52" fmla="*/ 41 w 135"/>
                    <a:gd name="T53" fmla="*/ 75 h 129"/>
                    <a:gd name="T54" fmla="*/ 62 w 135"/>
                    <a:gd name="T55" fmla="*/ 75 h 129"/>
                    <a:gd name="T56" fmla="*/ 68 w 135"/>
                    <a:gd name="T57" fmla="*/ 82 h 129"/>
                    <a:gd name="T58" fmla="*/ 68 w 135"/>
                    <a:gd name="T59" fmla="*/ 120 h 129"/>
                    <a:gd name="T60" fmla="*/ 114 w 135"/>
                    <a:gd name="T61" fmla="*/ 120 h 129"/>
                    <a:gd name="T62" fmla="*/ 114 w 135"/>
                    <a:gd name="T63" fmla="*/ 67 h 129"/>
                    <a:gd name="T64" fmla="*/ 125 w 135"/>
                    <a:gd name="T65" fmla="*/ 67 h 129"/>
                    <a:gd name="T66" fmla="*/ 68 w 135"/>
                    <a:gd name="T67" fmla="*/ 9 h 129"/>
                    <a:gd name="T68" fmla="*/ 10 w 135"/>
                    <a:gd name="T69" fmla="*/ 6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29">
                      <a:moveTo>
                        <a:pt x="114" y="129"/>
                      </a:moveTo>
                      <a:cubicBezTo>
                        <a:pt x="60" y="129"/>
                        <a:pt x="60" y="129"/>
                        <a:pt x="60" y="129"/>
                      </a:cubicBezTo>
                      <a:cubicBezTo>
                        <a:pt x="60" y="83"/>
                        <a:pt x="60" y="83"/>
                        <a:pt x="60" y="83"/>
                      </a:cubicBezTo>
                      <a:cubicBezTo>
                        <a:pt x="43" y="83"/>
                        <a:pt x="43" y="83"/>
                        <a:pt x="43" y="83"/>
                      </a:cubicBezTo>
                      <a:cubicBezTo>
                        <a:pt x="43" y="129"/>
                        <a:pt x="43" y="129"/>
                        <a:pt x="43" y="129"/>
                      </a:cubicBezTo>
                      <a:cubicBezTo>
                        <a:pt x="21" y="129"/>
                        <a:pt x="21" y="129"/>
                        <a:pt x="21" y="129"/>
                      </a:cubicBezTo>
                      <a:cubicBezTo>
                        <a:pt x="16" y="129"/>
                        <a:pt x="13" y="125"/>
                        <a:pt x="13" y="121"/>
                      </a:cubicBezTo>
                      <a:cubicBezTo>
                        <a:pt x="13" y="75"/>
                        <a:pt x="13" y="75"/>
                        <a:pt x="13" y="75"/>
                      </a:cubicBezTo>
                      <a:cubicBezTo>
                        <a:pt x="4" y="75"/>
                        <a:pt x="4" y="75"/>
                        <a:pt x="4" y="75"/>
                      </a:cubicBezTo>
                      <a:cubicBezTo>
                        <a:pt x="3" y="74"/>
                        <a:pt x="3" y="74"/>
                        <a:pt x="3" y="74"/>
                      </a:cubicBezTo>
                      <a:cubicBezTo>
                        <a:pt x="1" y="72"/>
                        <a:pt x="0" y="70"/>
                        <a:pt x="0" y="68"/>
                      </a:cubicBezTo>
                      <a:cubicBezTo>
                        <a:pt x="0" y="66"/>
                        <a:pt x="1" y="64"/>
                        <a:pt x="3" y="62"/>
                      </a:cubicBezTo>
                      <a:cubicBezTo>
                        <a:pt x="62" y="3"/>
                        <a:pt x="62" y="3"/>
                        <a:pt x="62" y="3"/>
                      </a:cubicBezTo>
                      <a:cubicBezTo>
                        <a:pt x="65" y="0"/>
                        <a:pt x="70" y="0"/>
                        <a:pt x="73" y="3"/>
                      </a:cubicBezTo>
                      <a:cubicBezTo>
                        <a:pt x="132" y="62"/>
                        <a:pt x="132" y="62"/>
                        <a:pt x="132" y="62"/>
                      </a:cubicBezTo>
                      <a:cubicBezTo>
                        <a:pt x="134" y="64"/>
                        <a:pt x="135" y="66"/>
                        <a:pt x="135" y="68"/>
                      </a:cubicBezTo>
                      <a:cubicBezTo>
                        <a:pt x="135" y="70"/>
                        <a:pt x="134" y="72"/>
                        <a:pt x="132" y="74"/>
                      </a:cubicBezTo>
                      <a:cubicBezTo>
                        <a:pt x="131" y="75"/>
                        <a:pt x="131" y="75"/>
                        <a:pt x="131" y="75"/>
                      </a:cubicBezTo>
                      <a:cubicBezTo>
                        <a:pt x="122" y="75"/>
                        <a:pt x="122" y="75"/>
                        <a:pt x="122" y="75"/>
                      </a:cubicBezTo>
                      <a:cubicBezTo>
                        <a:pt x="122" y="121"/>
                        <a:pt x="122" y="121"/>
                        <a:pt x="122" y="121"/>
                      </a:cubicBezTo>
                      <a:cubicBezTo>
                        <a:pt x="122" y="125"/>
                        <a:pt x="119" y="129"/>
                        <a:pt x="114" y="129"/>
                      </a:cubicBezTo>
                      <a:close/>
                      <a:moveTo>
                        <a:pt x="10" y="67"/>
                      </a:moveTo>
                      <a:cubicBezTo>
                        <a:pt x="21" y="67"/>
                        <a:pt x="21" y="67"/>
                        <a:pt x="21" y="67"/>
                      </a:cubicBezTo>
                      <a:cubicBezTo>
                        <a:pt x="21" y="121"/>
                        <a:pt x="21" y="121"/>
                        <a:pt x="21" y="121"/>
                      </a:cubicBezTo>
                      <a:cubicBezTo>
                        <a:pt x="34" y="120"/>
                        <a:pt x="34" y="120"/>
                        <a:pt x="34" y="120"/>
                      </a:cubicBezTo>
                      <a:cubicBezTo>
                        <a:pt x="34" y="82"/>
                        <a:pt x="34" y="82"/>
                        <a:pt x="34" y="82"/>
                      </a:cubicBezTo>
                      <a:cubicBezTo>
                        <a:pt x="34" y="78"/>
                        <a:pt x="37" y="75"/>
                        <a:pt x="41" y="75"/>
                      </a:cubicBezTo>
                      <a:cubicBezTo>
                        <a:pt x="62" y="75"/>
                        <a:pt x="62" y="75"/>
                        <a:pt x="62" y="75"/>
                      </a:cubicBezTo>
                      <a:cubicBezTo>
                        <a:pt x="65" y="75"/>
                        <a:pt x="68" y="78"/>
                        <a:pt x="68" y="82"/>
                      </a:cubicBezTo>
                      <a:cubicBezTo>
                        <a:pt x="68" y="120"/>
                        <a:pt x="68" y="120"/>
                        <a:pt x="68" y="120"/>
                      </a:cubicBezTo>
                      <a:cubicBezTo>
                        <a:pt x="114" y="120"/>
                        <a:pt x="114" y="120"/>
                        <a:pt x="114" y="120"/>
                      </a:cubicBezTo>
                      <a:cubicBezTo>
                        <a:pt x="114" y="67"/>
                        <a:pt x="114" y="67"/>
                        <a:pt x="114" y="67"/>
                      </a:cubicBezTo>
                      <a:cubicBezTo>
                        <a:pt x="125" y="67"/>
                        <a:pt x="125" y="67"/>
                        <a:pt x="125" y="67"/>
                      </a:cubicBezTo>
                      <a:cubicBezTo>
                        <a:pt x="68" y="9"/>
                        <a:pt x="68" y="9"/>
                        <a:pt x="68" y="9"/>
                      </a:cubicBezTo>
                      <a:lnTo>
                        <a:pt x="1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Freeform 8"/>
                <p:cNvSpPr>
                  <a:spLocks noEditPoints="1"/>
                </p:cNvSpPr>
                <p:nvPr/>
              </p:nvSpPr>
              <p:spPr bwMode="auto">
                <a:xfrm>
                  <a:off x="2184809" y="1261548"/>
                  <a:ext cx="130595" cy="119239"/>
                </a:xfrm>
                <a:custGeom>
                  <a:avLst/>
                  <a:gdLst>
                    <a:gd name="T0" fmla="*/ 27 w 34"/>
                    <a:gd name="T1" fmla="*/ 31 h 31"/>
                    <a:gd name="T2" fmla="*/ 7 w 34"/>
                    <a:gd name="T3" fmla="*/ 31 h 31"/>
                    <a:gd name="T4" fmla="*/ 0 w 34"/>
                    <a:gd name="T5" fmla="*/ 24 h 31"/>
                    <a:gd name="T6" fmla="*/ 0 w 34"/>
                    <a:gd name="T7" fmla="*/ 6 h 31"/>
                    <a:gd name="T8" fmla="*/ 7 w 34"/>
                    <a:gd name="T9" fmla="*/ 0 h 31"/>
                    <a:gd name="T10" fmla="*/ 27 w 34"/>
                    <a:gd name="T11" fmla="*/ 0 h 31"/>
                    <a:gd name="T12" fmla="*/ 34 w 34"/>
                    <a:gd name="T13" fmla="*/ 6 h 31"/>
                    <a:gd name="T14" fmla="*/ 34 w 34"/>
                    <a:gd name="T15" fmla="*/ 24 h 31"/>
                    <a:gd name="T16" fmla="*/ 27 w 34"/>
                    <a:gd name="T17" fmla="*/ 31 h 31"/>
                    <a:gd name="T18" fmla="*/ 9 w 34"/>
                    <a:gd name="T19" fmla="*/ 23 h 31"/>
                    <a:gd name="T20" fmla="*/ 26 w 34"/>
                    <a:gd name="T21" fmla="*/ 23 h 31"/>
                    <a:gd name="T22" fmla="*/ 26 w 34"/>
                    <a:gd name="T23" fmla="*/ 8 h 31"/>
                    <a:gd name="T24" fmla="*/ 9 w 34"/>
                    <a:gd name="T25" fmla="*/ 8 h 31"/>
                    <a:gd name="T26" fmla="*/ 9 w 34"/>
                    <a:gd name="T2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1">
                      <a:moveTo>
                        <a:pt x="27" y="31"/>
                      </a:moveTo>
                      <a:cubicBezTo>
                        <a:pt x="7" y="31"/>
                        <a:pt x="7" y="31"/>
                        <a:pt x="7" y="31"/>
                      </a:cubicBezTo>
                      <a:cubicBezTo>
                        <a:pt x="3" y="31"/>
                        <a:pt x="0" y="28"/>
                        <a:pt x="0" y="24"/>
                      </a:cubicBezTo>
                      <a:cubicBezTo>
                        <a:pt x="0" y="6"/>
                        <a:pt x="0" y="6"/>
                        <a:pt x="0" y="6"/>
                      </a:cubicBezTo>
                      <a:cubicBezTo>
                        <a:pt x="0" y="3"/>
                        <a:pt x="3" y="0"/>
                        <a:pt x="7" y="0"/>
                      </a:cubicBezTo>
                      <a:cubicBezTo>
                        <a:pt x="27" y="0"/>
                        <a:pt x="27" y="0"/>
                        <a:pt x="27" y="0"/>
                      </a:cubicBezTo>
                      <a:cubicBezTo>
                        <a:pt x="31" y="0"/>
                        <a:pt x="34" y="3"/>
                        <a:pt x="34" y="6"/>
                      </a:cubicBezTo>
                      <a:cubicBezTo>
                        <a:pt x="34" y="24"/>
                        <a:pt x="34" y="24"/>
                        <a:pt x="34" y="24"/>
                      </a:cubicBezTo>
                      <a:cubicBezTo>
                        <a:pt x="34" y="28"/>
                        <a:pt x="31" y="31"/>
                        <a:pt x="27" y="31"/>
                      </a:cubicBezTo>
                      <a:close/>
                      <a:moveTo>
                        <a:pt x="9" y="23"/>
                      </a:moveTo>
                      <a:cubicBezTo>
                        <a:pt x="26" y="23"/>
                        <a:pt x="26" y="23"/>
                        <a:pt x="26" y="23"/>
                      </a:cubicBezTo>
                      <a:cubicBezTo>
                        <a:pt x="26" y="8"/>
                        <a:pt x="26" y="8"/>
                        <a:pt x="26" y="8"/>
                      </a:cubicBezTo>
                      <a:cubicBezTo>
                        <a:pt x="9" y="8"/>
                        <a:pt x="9" y="8"/>
                        <a:pt x="9" y="8"/>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Freeform 9"/>
                <p:cNvSpPr>
                  <a:spLocks noEditPoints="1"/>
                </p:cNvSpPr>
                <p:nvPr/>
              </p:nvSpPr>
              <p:spPr bwMode="auto">
                <a:xfrm>
                  <a:off x="2245848" y="1007454"/>
                  <a:ext cx="119239" cy="197313"/>
                </a:xfrm>
                <a:custGeom>
                  <a:avLst/>
                  <a:gdLst>
                    <a:gd name="T0" fmla="*/ 31 w 31"/>
                    <a:gd name="T1" fmla="*/ 51 h 51"/>
                    <a:gd name="T2" fmla="*/ 0 w 31"/>
                    <a:gd name="T3" fmla="*/ 20 h 51"/>
                    <a:gd name="T4" fmla="*/ 0 w 31"/>
                    <a:gd name="T5" fmla="*/ 7 h 51"/>
                    <a:gd name="T6" fmla="*/ 6 w 31"/>
                    <a:gd name="T7" fmla="*/ 0 h 51"/>
                    <a:gd name="T8" fmla="*/ 25 w 31"/>
                    <a:gd name="T9" fmla="*/ 0 h 51"/>
                    <a:gd name="T10" fmla="*/ 31 w 31"/>
                    <a:gd name="T11" fmla="*/ 7 h 51"/>
                    <a:gd name="T12" fmla="*/ 31 w 31"/>
                    <a:gd name="T13" fmla="*/ 51 h 51"/>
                    <a:gd name="T14" fmla="*/ 8 w 31"/>
                    <a:gd name="T15" fmla="*/ 17 h 51"/>
                    <a:gd name="T16" fmla="*/ 23 w 31"/>
                    <a:gd name="T17" fmla="*/ 32 h 51"/>
                    <a:gd name="T18" fmla="*/ 23 w 31"/>
                    <a:gd name="T19" fmla="*/ 8 h 51"/>
                    <a:gd name="T20" fmla="*/ 8 w 31"/>
                    <a:gd name="T21" fmla="*/ 8 h 51"/>
                    <a:gd name="T22" fmla="*/ 8 w 31"/>
                    <a:gd name="T23"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1">
                      <a:moveTo>
                        <a:pt x="31" y="51"/>
                      </a:moveTo>
                      <a:cubicBezTo>
                        <a:pt x="0" y="20"/>
                        <a:pt x="0" y="20"/>
                        <a:pt x="0" y="20"/>
                      </a:cubicBezTo>
                      <a:cubicBezTo>
                        <a:pt x="0" y="7"/>
                        <a:pt x="0" y="7"/>
                        <a:pt x="0" y="7"/>
                      </a:cubicBezTo>
                      <a:cubicBezTo>
                        <a:pt x="0" y="3"/>
                        <a:pt x="3" y="0"/>
                        <a:pt x="6" y="0"/>
                      </a:cubicBezTo>
                      <a:cubicBezTo>
                        <a:pt x="25" y="0"/>
                        <a:pt x="25" y="0"/>
                        <a:pt x="25" y="0"/>
                      </a:cubicBezTo>
                      <a:cubicBezTo>
                        <a:pt x="28" y="0"/>
                        <a:pt x="31" y="3"/>
                        <a:pt x="31" y="7"/>
                      </a:cubicBezTo>
                      <a:lnTo>
                        <a:pt x="31" y="51"/>
                      </a:lnTo>
                      <a:close/>
                      <a:moveTo>
                        <a:pt x="8" y="17"/>
                      </a:moveTo>
                      <a:cubicBezTo>
                        <a:pt x="23" y="32"/>
                        <a:pt x="23" y="32"/>
                        <a:pt x="23" y="32"/>
                      </a:cubicBezTo>
                      <a:cubicBezTo>
                        <a:pt x="23" y="8"/>
                        <a:pt x="23" y="8"/>
                        <a:pt x="23" y="8"/>
                      </a:cubicBezTo>
                      <a:cubicBezTo>
                        <a:pt x="8" y="8"/>
                        <a:pt x="8" y="8"/>
                        <a:pt x="8" y="8"/>
                      </a:cubicBez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10" name="组合 9"/>
            <p:cNvGrpSpPr/>
            <p:nvPr/>
          </p:nvGrpSpPr>
          <p:grpSpPr>
            <a:xfrm>
              <a:off x="20123" y="1738632"/>
              <a:ext cx="1959794" cy="1115850"/>
              <a:chOff x="1544123" y="1414781"/>
              <a:chExt cx="1959794" cy="1115850"/>
            </a:xfrm>
          </p:grpSpPr>
          <p:sp>
            <p:nvSpPr>
              <p:cNvPr id="11" name="文本框 5"/>
              <p:cNvSpPr txBox="1"/>
              <p:nvPr/>
            </p:nvSpPr>
            <p:spPr>
              <a:xfrm>
                <a:off x="1544123" y="1414781"/>
                <a:ext cx="1339606" cy="446535"/>
              </a:xfrm>
              <a:prstGeom prst="rect">
                <a:avLst/>
              </a:prstGeom>
              <a:noFill/>
            </p:spPr>
            <p:txBody>
              <a:bodyPr wrap="none" rtlCol="0">
                <a:spAutoFit/>
              </a:bodyPr>
              <a:lstStyle/>
              <a:p>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12" name="文本框 6"/>
              <p:cNvSpPr txBox="1"/>
              <p:nvPr/>
            </p:nvSpPr>
            <p:spPr>
              <a:xfrm>
                <a:off x="1544123" y="1898040"/>
                <a:ext cx="1959794" cy="632591"/>
              </a:xfrm>
              <a:prstGeom prst="rect">
                <a:avLst/>
              </a:prstGeom>
              <a:noFill/>
            </p:spPr>
            <p:txBody>
              <a:bodyPr wrap="none" rtlCol="0">
                <a:spAutoFit/>
              </a:bodyPr>
              <a:lstStyle/>
              <a:p>
                <a:r>
                  <a:rPr lang="zh-CN" altLang="en-US" sz="2800" dirty="0">
                    <a:solidFill>
                      <a:schemeClr val="bg1">
                        <a:lumMod val="50000"/>
                      </a:schemeClr>
                    </a:solidFill>
                    <a:latin typeface="微软雅黑 Light" panose="020B0502040204020203" pitchFamily="34" charset="-122"/>
                    <a:ea typeface="微软雅黑 Light" panose="020B0502040204020203" pitchFamily="34" charset="-122"/>
                  </a:rPr>
                  <a:t>加入文字</a:t>
                </a:r>
              </a:p>
            </p:txBody>
          </p:sp>
        </p:grpSp>
      </p:grpSp>
      <p:grpSp>
        <p:nvGrpSpPr>
          <p:cNvPr id="19" name="组合 18"/>
          <p:cNvGrpSpPr/>
          <p:nvPr/>
        </p:nvGrpSpPr>
        <p:grpSpPr>
          <a:xfrm>
            <a:off x="4382124" y="2358080"/>
            <a:ext cx="3486179" cy="1701688"/>
            <a:chOff x="4407927" y="1323975"/>
            <a:chExt cx="4214912" cy="2057400"/>
          </a:xfrm>
        </p:grpSpPr>
        <p:grpSp>
          <p:nvGrpSpPr>
            <p:cNvPr id="20" name="组合 19"/>
            <p:cNvGrpSpPr/>
            <p:nvPr/>
          </p:nvGrpSpPr>
          <p:grpSpPr>
            <a:xfrm>
              <a:off x="4407927" y="1323975"/>
              <a:ext cx="4214912" cy="2057400"/>
              <a:chOff x="5931925" y="1000125"/>
              <a:chExt cx="4214911" cy="2057400"/>
            </a:xfrm>
          </p:grpSpPr>
          <p:sp>
            <p:nvSpPr>
              <p:cNvPr id="24" name="圆角矩形 25"/>
              <p:cNvSpPr/>
              <p:nvPr/>
            </p:nvSpPr>
            <p:spPr>
              <a:xfrm>
                <a:off x="5931925" y="1000125"/>
                <a:ext cx="4214911" cy="2057400"/>
              </a:xfrm>
              <a:prstGeom prst="roundRect">
                <a:avLst>
                  <a:gd name="adj" fmla="val 4167"/>
                </a:avLst>
              </a:prstGeom>
              <a:solidFill>
                <a:schemeClr val="bg1">
                  <a:lumMod val="95000"/>
                </a:schemeClr>
              </a:solid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5" name="圆角矩形 26"/>
              <p:cNvSpPr/>
              <p:nvPr/>
            </p:nvSpPr>
            <p:spPr>
              <a:xfrm>
                <a:off x="8296603" y="1218010"/>
                <a:ext cx="1621631" cy="1621631"/>
              </a:xfrm>
              <a:prstGeom prst="roundRect">
                <a:avLst>
                  <a:gd name="adj" fmla="val 43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6" name="Freeform 6"/>
              <p:cNvSpPr>
                <a:spLocks noEditPoints="1"/>
              </p:cNvSpPr>
              <p:nvPr/>
            </p:nvSpPr>
            <p:spPr bwMode="auto">
              <a:xfrm>
                <a:off x="8672669" y="1603875"/>
                <a:ext cx="869498" cy="849900"/>
              </a:xfrm>
              <a:custGeom>
                <a:avLst/>
                <a:gdLst>
                  <a:gd name="T0" fmla="*/ 93 w 131"/>
                  <a:gd name="T1" fmla="*/ 6 h 128"/>
                  <a:gd name="T2" fmla="*/ 67 w 131"/>
                  <a:gd name="T3" fmla="*/ 112 h 128"/>
                  <a:gd name="T4" fmla="*/ 54 w 131"/>
                  <a:gd name="T5" fmla="*/ 118 h 128"/>
                  <a:gd name="T6" fmla="*/ 79 w 131"/>
                  <a:gd name="T7" fmla="*/ 119 h 128"/>
                  <a:gd name="T8" fmla="*/ 73 w 131"/>
                  <a:gd name="T9" fmla="*/ 109 h 128"/>
                  <a:gd name="T10" fmla="*/ 90 w 131"/>
                  <a:gd name="T11" fmla="*/ 89 h 128"/>
                  <a:gd name="T12" fmla="*/ 81 w 131"/>
                  <a:gd name="T13" fmla="*/ 101 h 128"/>
                  <a:gd name="T14" fmla="*/ 82 w 131"/>
                  <a:gd name="T15" fmla="*/ 111 h 128"/>
                  <a:gd name="T16" fmla="*/ 117 w 131"/>
                  <a:gd name="T17" fmla="*/ 91 h 128"/>
                  <a:gd name="T18" fmla="*/ 52 w 131"/>
                  <a:gd name="T19" fmla="*/ 113 h 128"/>
                  <a:gd name="T20" fmla="*/ 67 w 131"/>
                  <a:gd name="T21" fmla="*/ 105 h 128"/>
                  <a:gd name="T22" fmla="*/ 60 w 131"/>
                  <a:gd name="T23" fmla="*/ 97 h 128"/>
                  <a:gd name="T24" fmla="*/ 34 w 131"/>
                  <a:gd name="T25" fmla="*/ 92 h 128"/>
                  <a:gd name="T26" fmla="*/ 37 w 131"/>
                  <a:gd name="T27" fmla="*/ 106 h 128"/>
                  <a:gd name="T28" fmla="*/ 46 w 131"/>
                  <a:gd name="T29" fmla="*/ 90 h 128"/>
                  <a:gd name="T30" fmla="*/ 33 w 131"/>
                  <a:gd name="T31" fmla="*/ 87 h 128"/>
                  <a:gd name="T32" fmla="*/ 17 w 131"/>
                  <a:gd name="T33" fmla="*/ 88 h 128"/>
                  <a:gd name="T34" fmla="*/ 32 w 131"/>
                  <a:gd name="T35" fmla="*/ 110 h 128"/>
                  <a:gd name="T36" fmla="*/ 28 w 131"/>
                  <a:gd name="T37" fmla="*/ 94 h 128"/>
                  <a:gd name="T38" fmla="*/ 63 w 131"/>
                  <a:gd name="T39" fmla="*/ 91 h 128"/>
                  <a:gd name="T40" fmla="*/ 71 w 131"/>
                  <a:gd name="T41" fmla="*/ 97 h 128"/>
                  <a:gd name="T42" fmla="*/ 79 w 131"/>
                  <a:gd name="T43" fmla="*/ 94 h 128"/>
                  <a:gd name="T44" fmla="*/ 87 w 131"/>
                  <a:gd name="T45" fmla="*/ 83 h 128"/>
                  <a:gd name="T46" fmla="*/ 37 w 131"/>
                  <a:gd name="T47" fmla="*/ 59 h 128"/>
                  <a:gd name="T48" fmla="*/ 34 w 131"/>
                  <a:gd name="T49" fmla="*/ 72 h 128"/>
                  <a:gd name="T50" fmla="*/ 37 w 131"/>
                  <a:gd name="T51" fmla="*/ 81 h 128"/>
                  <a:gd name="T52" fmla="*/ 49 w 131"/>
                  <a:gd name="T53" fmla="*/ 85 h 128"/>
                  <a:gd name="T54" fmla="*/ 119 w 131"/>
                  <a:gd name="T55" fmla="*/ 45 h 128"/>
                  <a:gd name="T56" fmla="*/ 104 w 131"/>
                  <a:gd name="T57" fmla="*/ 47 h 128"/>
                  <a:gd name="T58" fmla="*/ 102 w 131"/>
                  <a:gd name="T59" fmla="*/ 60 h 128"/>
                  <a:gd name="T60" fmla="*/ 98 w 131"/>
                  <a:gd name="T61" fmla="*/ 74 h 128"/>
                  <a:gd name="T62" fmla="*/ 12 w 131"/>
                  <a:gd name="T63" fmla="*/ 42 h 128"/>
                  <a:gd name="T64" fmla="*/ 19 w 131"/>
                  <a:gd name="T65" fmla="*/ 81 h 128"/>
                  <a:gd name="T66" fmla="*/ 27 w 131"/>
                  <a:gd name="T67" fmla="*/ 76 h 128"/>
                  <a:gd name="T68" fmla="*/ 30 w 131"/>
                  <a:gd name="T69" fmla="*/ 61 h 128"/>
                  <a:gd name="T70" fmla="*/ 79 w 131"/>
                  <a:gd name="T71" fmla="*/ 42 h 128"/>
                  <a:gd name="T72" fmla="*/ 95 w 131"/>
                  <a:gd name="T73" fmla="*/ 64 h 128"/>
                  <a:gd name="T74" fmla="*/ 98 w 131"/>
                  <a:gd name="T75" fmla="*/ 51 h 128"/>
                  <a:gd name="T76" fmla="*/ 91 w 131"/>
                  <a:gd name="T77" fmla="*/ 45 h 128"/>
                  <a:gd name="T78" fmla="*/ 80 w 131"/>
                  <a:gd name="T79" fmla="*/ 42 h 128"/>
                  <a:gd name="T80" fmla="*/ 51 w 131"/>
                  <a:gd name="T81" fmla="*/ 35 h 128"/>
                  <a:gd name="T82" fmla="*/ 43 w 131"/>
                  <a:gd name="T83" fmla="*/ 47 h 128"/>
                  <a:gd name="T84" fmla="*/ 68 w 131"/>
                  <a:gd name="T85" fmla="*/ 36 h 128"/>
                  <a:gd name="T86" fmla="*/ 60 w 131"/>
                  <a:gd name="T87" fmla="*/ 30 h 128"/>
                  <a:gd name="T88" fmla="*/ 36 w 131"/>
                  <a:gd name="T89" fmla="*/ 47 h 128"/>
                  <a:gd name="T90" fmla="*/ 44 w 131"/>
                  <a:gd name="T91" fmla="*/ 35 h 128"/>
                  <a:gd name="T92" fmla="*/ 54 w 131"/>
                  <a:gd name="T93" fmla="*/ 24 h 128"/>
                  <a:gd name="T94" fmla="*/ 47 w 131"/>
                  <a:gd name="T95" fmla="*/ 13 h 128"/>
                  <a:gd name="T96" fmla="*/ 103 w 131"/>
                  <a:gd name="T97" fmla="*/ 29 h 128"/>
                  <a:gd name="T98" fmla="*/ 107 w 131"/>
                  <a:gd name="T99" fmla="*/ 40 h 128"/>
                  <a:gd name="T100" fmla="*/ 118 w 131"/>
                  <a:gd name="T101" fmla="*/ 39 h 128"/>
                  <a:gd name="T102" fmla="*/ 85 w 131"/>
                  <a:gd name="T103" fmla="*/ 38 h 128"/>
                  <a:gd name="T104" fmla="*/ 98 w 131"/>
                  <a:gd name="T105" fmla="*/ 40 h 128"/>
                  <a:gd name="T106" fmla="*/ 96 w 131"/>
                  <a:gd name="T107" fmla="*/ 27 h 128"/>
                  <a:gd name="T108" fmla="*/ 83 w 131"/>
                  <a:gd name="T109" fmla="*/ 14 h 128"/>
                  <a:gd name="T110" fmla="*/ 68 w 131"/>
                  <a:gd name="T111" fmla="*/ 20 h 128"/>
                  <a:gd name="T112" fmla="*/ 67 w 131"/>
                  <a:gd name="T113" fmla="*/ 28 h 128"/>
                  <a:gd name="T114" fmla="*/ 76 w 131"/>
                  <a:gd name="T115" fmla="*/ 33 h 128"/>
                  <a:gd name="T116" fmla="*/ 53 w 131"/>
                  <a:gd name="T117" fmla="*/ 11 h 128"/>
                  <a:gd name="T118" fmla="*/ 59 w 131"/>
                  <a:gd name="T119" fmla="*/ 19 h 128"/>
                  <a:gd name="T120" fmla="*/ 73 w 131"/>
                  <a:gd name="T121" fmla="*/ 11 h 128"/>
                  <a:gd name="T122" fmla="*/ 66 w 131"/>
                  <a:gd name="T12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128">
                    <a:moveTo>
                      <a:pt x="65" y="128"/>
                    </a:moveTo>
                    <a:cubicBezTo>
                      <a:pt x="56" y="128"/>
                      <a:pt x="47" y="126"/>
                      <a:pt x="39" y="122"/>
                    </a:cubicBezTo>
                    <a:cubicBezTo>
                      <a:pt x="24" y="115"/>
                      <a:pt x="13" y="103"/>
                      <a:pt x="7" y="88"/>
                    </a:cubicBezTo>
                    <a:cubicBezTo>
                      <a:pt x="0" y="71"/>
                      <a:pt x="0" y="53"/>
                      <a:pt x="8" y="37"/>
                    </a:cubicBezTo>
                    <a:cubicBezTo>
                      <a:pt x="15" y="21"/>
                      <a:pt x="29" y="8"/>
                      <a:pt x="46" y="3"/>
                    </a:cubicBezTo>
                    <a:cubicBezTo>
                      <a:pt x="52" y="1"/>
                      <a:pt x="59" y="0"/>
                      <a:pt x="66" y="0"/>
                    </a:cubicBezTo>
                    <a:cubicBezTo>
                      <a:pt x="75" y="0"/>
                      <a:pt x="84" y="2"/>
                      <a:pt x="93" y="6"/>
                    </a:cubicBezTo>
                    <a:cubicBezTo>
                      <a:pt x="107" y="13"/>
                      <a:pt x="118" y="25"/>
                      <a:pt x="125" y="40"/>
                    </a:cubicBezTo>
                    <a:cubicBezTo>
                      <a:pt x="131" y="56"/>
                      <a:pt x="131" y="75"/>
                      <a:pt x="123" y="91"/>
                    </a:cubicBezTo>
                    <a:cubicBezTo>
                      <a:pt x="116" y="107"/>
                      <a:pt x="102" y="119"/>
                      <a:pt x="85" y="124"/>
                    </a:cubicBezTo>
                    <a:cubicBezTo>
                      <a:pt x="79" y="127"/>
                      <a:pt x="72" y="128"/>
                      <a:pt x="65" y="128"/>
                    </a:cubicBezTo>
                    <a:close/>
                    <a:moveTo>
                      <a:pt x="70" y="110"/>
                    </a:moveTo>
                    <a:cubicBezTo>
                      <a:pt x="69" y="110"/>
                      <a:pt x="69" y="110"/>
                      <a:pt x="69" y="110"/>
                    </a:cubicBezTo>
                    <a:cubicBezTo>
                      <a:pt x="69" y="111"/>
                      <a:pt x="67" y="112"/>
                      <a:pt x="67" y="112"/>
                    </a:cubicBezTo>
                    <a:cubicBezTo>
                      <a:pt x="67" y="112"/>
                      <a:pt x="65" y="113"/>
                      <a:pt x="65" y="113"/>
                    </a:cubicBezTo>
                    <a:cubicBezTo>
                      <a:pt x="64" y="114"/>
                      <a:pt x="63" y="114"/>
                      <a:pt x="62" y="115"/>
                    </a:cubicBezTo>
                    <a:cubicBezTo>
                      <a:pt x="62" y="115"/>
                      <a:pt x="62" y="115"/>
                      <a:pt x="62" y="115"/>
                    </a:cubicBezTo>
                    <a:cubicBezTo>
                      <a:pt x="61" y="115"/>
                      <a:pt x="61" y="115"/>
                      <a:pt x="60" y="116"/>
                    </a:cubicBezTo>
                    <a:cubicBezTo>
                      <a:pt x="60" y="116"/>
                      <a:pt x="58" y="117"/>
                      <a:pt x="58" y="117"/>
                    </a:cubicBezTo>
                    <a:cubicBezTo>
                      <a:pt x="57" y="117"/>
                      <a:pt x="57" y="117"/>
                      <a:pt x="57" y="117"/>
                    </a:cubicBezTo>
                    <a:cubicBezTo>
                      <a:pt x="56" y="117"/>
                      <a:pt x="54" y="118"/>
                      <a:pt x="54" y="118"/>
                    </a:cubicBezTo>
                    <a:cubicBezTo>
                      <a:pt x="54" y="119"/>
                      <a:pt x="53" y="119"/>
                      <a:pt x="52" y="119"/>
                    </a:cubicBezTo>
                    <a:cubicBezTo>
                      <a:pt x="51" y="119"/>
                      <a:pt x="51" y="119"/>
                      <a:pt x="51" y="119"/>
                    </a:cubicBezTo>
                    <a:cubicBezTo>
                      <a:pt x="52" y="120"/>
                      <a:pt x="52" y="120"/>
                      <a:pt x="52" y="120"/>
                    </a:cubicBezTo>
                    <a:cubicBezTo>
                      <a:pt x="56" y="121"/>
                      <a:pt x="61" y="121"/>
                      <a:pt x="65" y="121"/>
                    </a:cubicBezTo>
                    <a:cubicBezTo>
                      <a:pt x="70" y="121"/>
                      <a:pt x="75" y="121"/>
                      <a:pt x="79" y="120"/>
                    </a:cubicBezTo>
                    <a:cubicBezTo>
                      <a:pt x="80" y="120"/>
                      <a:pt x="80" y="120"/>
                      <a:pt x="80" y="120"/>
                    </a:cubicBezTo>
                    <a:cubicBezTo>
                      <a:pt x="79" y="119"/>
                      <a:pt x="79" y="119"/>
                      <a:pt x="79" y="119"/>
                    </a:cubicBezTo>
                    <a:cubicBezTo>
                      <a:pt x="79" y="118"/>
                      <a:pt x="79" y="118"/>
                      <a:pt x="78" y="117"/>
                    </a:cubicBezTo>
                    <a:cubicBezTo>
                      <a:pt x="78" y="116"/>
                      <a:pt x="78" y="116"/>
                      <a:pt x="78" y="116"/>
                    </a:cubicBezTo>
                    <a:cubicBezTo>
                      <a:pt x="78" y="115"/>
                      <a:pt x="77" y="115"/>
                      <a:pt x="77" y="114"/>
                    </a:cubicBezTo>
                    <a:cubicBezTo>
                      <a:pt x="76" y="113"/>
                      <a:pt x="76" y="113"/>
                      <a:pt x="76" y="113"/>
                    </a:cubicBezTo>
                    <a:cubicBezTo>
                      <a:pt x="76" y="113"/>
                      <a:pt x="75" y="112"/>
                      <a:pt x="75" y="111"/>
                    </a:cubicBezTo>
                    <a:cubicBezTo>
                      <a:pt x="74" y="111"/>
                      <a:pt x="74" y="111"/>
                      <a:pt x="74" y="111"/>
                    </a:cubicBezTo>
                    <a:cubicBezTo>
                      <a:pt x="74" y="110"/>
                      <a:pt x="74" y="109"/>
                      <a:pt x="73" y="109"/>
                    </a:cubicBezTo>
                    <a:cubicBezTo>
                      <a:pt x="73" y="108"/>
                      <a:pt x="73" y="108"/>
                      <a:pt x="73" y="108"/>
                    </a:cubicBezTo>
                    <a:cubicBezTo>
                      <a:pt x="73" y="108"/>
                      <a:pt x="71" y="109"/>
                      <a:pt x="70" y="110"/>
                    </a:cubicBezTo>
                    <a:close/>
                    <a:moveTo>
                      <a:pt x="94" y="82"/>
                    </a:moveTo>
                    <a:cubicBezTo>
                      <a:pt x="94" y="83"/>
                      <a:pt x="94" y="83"/>
                      <a:pt x="94" y="83"/>
                    </a:cubicBezTo>
                    <a:cubicBezTo>
                      <a:pt x="93" y="84"/>
                      <a:pt x="93" y="85"/>
                      <a:pt x="92" y="86"/>
                    </a:cubicBezTo>
                    <a:cubicBezTo>
                      <a:pt x="91" y="87"/>
                      <a:pt x="91" y="87"/>
                      <a:pt x="91" y="87"/>
                    </a:cubicBezTo>
                    <a:cubicBezTo>
                      <a:pt x="91" y="88"/>
                      <a:pt x="91" y="89"/>
                      <a:pt x="90" y="89"/>
                    </a:cubicBezTo>
                    <a:cubicBezTo>
                      <a:pt x="90" y="90"/>
                      <a:pt x="89" y="90"/>
                      <a:pt x="89" y="91"/>
                    </a:cubicBezTo>
                    <a:cubicBezTo>
                      <a:pt x="89" y="91"/>
                      <a:pt x="88" y="92"/>
                      <a:pt x="88" y="93"/>
                    </a:cubicBezTo>
                    <a:cubicBezTo>
                      <a:pt x="87" y="93"/>
                      <a:pt x="87" y="94"/>
                      <a:pt x="86" y="94"/>
                    </a:cubicBezTo>
                    <a:cubicBezTo>
                      <a:pt x="86" y="95"/>
                      <a:pt x="85" y="96"/>
                      <a:pt x="85" y="96"/>
                    </a:cubicBezTo>
                    <a:cubicBezTo>
                      <a:pt x="85" y="97"/>
                      <a:pt x="84" y="97"/>
                      <a:pt x="84" y="98"/>
                    </a:cubicBezTo>
                    <a:cubicBezTo>
                      <a:pt x="83" y="98"/>
                      <a:pt x="83" y="99"/>
                      <a:pt x="82" y="99"/>
                    </a:cubicBezTo>
                    <a:cubicBezTo>
                      <a:pt x="81" y="100"/>
                      <a:pt x="81" y="100"/>
                      <a:pt x="81" y="101"/>
                    </a:cubicBezTo>
                    <a:cubicBezTo>
                      <a:pt x="80" y="101"/>
                      <a:pt x="80" y="102"/>
                      <a:pt x="79" y="102"/>
                    </a:cubicBezTo>
                    <a:cubicBezTo>
                      <a:pt x="78" y="104"/>
                      <a:pt x="78" y="104"/>
                      <a:pt x="78" y="104"/>
                    </a:cubicBezTo>
                    <a:cubicBezTo>
                      <a:pt x="77" y="104"/>
                      <a:pt x="77" y="104"/>
                      <a:pt x="77" y="104"/>
                    </a:cubicBezTo>
                    <a:cubicBezTo>
                      <a:pt x="78" y="105"/>
                      <a:pt x="78" y="105"/>
                      <a:pt x="78" y="105"/>
                    </a:cubicBezTo>
                    <a:cubicBezTo>
                      <a:pt x="78" y="106"/>
                      <a:pt x="79" y="106"/>
                      <a:pt x="79" y="107"/>
                    </a:cubicBezTo>
                    <a:cubicBezTo>
                      <a:pt x="80" y="108"/>
                      <a:pt x="80" y="108"/>
                      <a:pt x="80" y="108"/>
                    </a:cubicBezTo>
                    <a:cubicBezTo>
                      <a:pt x="81" y="109"/>
                      <a:pt x="81" y="110"/>
                      <a:pt x="82" y="111"/>
                    </a:cubicBezTo>
                    <a:cubicBezTo>
                      <a:pt x="83" y="112"/>
                      <a:pt x="83" y="113"/>
                      <a:pt x="84" y="114"/>
                    </a:cubicBezTo>
                    <a:cubicBezTo>
                      <a:pt x="84" y="114"/>
                      <a:pt x="84" y="114"/>
                      <a:pt x="84" y="114"/>
                    </a:cubicBezTo>
                    <a:cubicBezTo>
                      <a:pt x="85" y="115"/>
                      <a:pt x="85" y="116"/>
                      <a:pt x="85" y="117"/>
                    </a:cubicBezTo>
                    <a:cubicBezTo>
                      <a:pt x="85" y="117"/>
                      <a:pt x="85" y="117"/>
                      <a:pt x="85" y="117"/>
                    </a:cubicBezTo>
                    <a:cubicBezTo>
                      <a:pt x="86" y="118"/>
                      <a:pt x="86" y="118"/>
                      <a:pt x="86" y="118"/>
                    </a:cubicBezTo>
                    <a:cubicBezTo>
                      <a:pt x="99" y="113"/>
                      <a:pt x="110" y="103"/>
                      <a:pt x="116" y="91"/>
                    </a:cubicBezTo>
                    <a:cubicBezTo>
                      <a:pt x="117" y="91"/>
                      <a:pt x="117" y="91"/>
                      <a:pt x="117" y="91"/>
                    </a:cubicBezTo>
                    <a:cubicBezTo>
                      <a:pt x="95" y="81"/>
                      <a:pt x="95" y="81"/>
                      <a:pt x="95" y="81"/>
                    </a:cubicBezTo>
                    <a:lnTo>
                      <a:pt x="94" y="82"/>
                    </a:lnTo>
                    <a:close/>
                    <a:moveTo>
                      <a:pt x="55" y="94"/>
                    </a:moveTo>
                    <a:cubicBezTo>
                      <a:pt x="45" y="115"/>
                      <a:pt x="45" y="115"/>
                      <a:pt x="45" y="115"/>
                    </a:cubicBezTo>
                    <a:cubicBezTo>
                      <a:pt x="47" y="114"/>
                      <a:pt x="47" y="114"/>
                      <a:pt x="47" y="114"/>
                    </a:cubicBezTo>
                    <a:cubicBezTo>
                      <a:pt x="48" y="114"/>
                      <a:pt x="48" y="114"/>
                      <a:pt x="48" y="114"/>
                    </a:cubicBezTo>
                    <a:cubicBezTo>
                      <a:pt x="49" y="114"/>
                      <a:pt x="50" y="113"/>
                      <a:pt x="52" y="113"/>
                    </a:cubicBezTo>
                    <a:cubicBezTo>
                      <a:pt x="53" y="112"/>
                      <a:pt x="54" y="112"/>
                      <a:pt x="56" y="111"/>
                    </a:cubicBezTo>
                    <a:cubicBezTo>
                      <a:pt x="57" y="111"/>
                      <a:pt x="57" y="111"/>
                      <a:pt x="57" y="111"/>
                    </a:cubicBezTo>
                    <a:cubicBezTo>
                      <a:pt x="58" y="110"/>
                      <a:pt x="58" y="110"/>
                      <a:pt x="59" y="109"/>
                    </a:cubicBezTo>
                    <a:cubicBezTo>
                      <a:pt x="60" y="109"/>
                      <a:pt x="60" y="109"/>
                      <a:pt x="61" y="109"/>
                    </a:cubicBezTo>
                    <a:cubicBezTo>
                      <a:pt x="61" y="108"/>
                      <a:pt x="62" y="108"/>
                      <a:pt x="63" y="107"/>
                    </a:cubicBezTo>
                    <a:cubicBezTo>
                      <a:pt x="63" y="107"/>
                      <a:pt x="64" y="107"/>
                      <a:pt x="64" y="106"/>
                    </a:cubicBezTo>
                    <a:cubicBezTo>
                      <a:pt x="65" y="106"/>
                      <a:pt x="66" y="105"/>
                      <a:pt x="67" y="105"/>
                    </a:cubicBezTo>
                    <a:cubicBezTo>
                      <a:pt x="68" y="104"/>
                      <a:pt x="68" y="104"/>
                      <a:pt x="68" y="104"/>
                    </a:cubicBezTo>
                    <a:cubicBezTo>
                      <a:pt x="68" y="103"/>
                      <a:pt x="68" y="103"/>
                      <a:pt x="68" y="103"/>
                    </a:cubicBezTo>
                    <a:cubicBezTo>
                      <a:pt x="68" y="103"/>
                      <a:pt x="66" y="102"/>
                      <a:pt x="66" y="102"/>
                    </a:cubicBezTo>
                    <a:cubicBezTo>
                      <a:pt x="66" y="101"/>
                      <a:pt x="65" y="101"/>
                      <a:pt x="64" y="100"/>
                    </a:cubicBezTo>
                    <a:cubicBezTo>
                      <a:pt x="64" y="100"/>
                      <a:pt x="64" y="100"/>
                      <a:pt x="64" y="100"/>
                    </a:cubicBezTo>
                    <a:cubicBezTo>
                      <a:pt x="64" y="99"/>
                      <a:pt x="63" y="99"/>
                      <a:pt x="62" y="98"/>
                    </a:cubicBezTo>
                    <a:cubicBezTo>
                      <a:pt x="62" y="98"/>
                      <a:pt x="61" y="97"/>
                      <a:pt x="60" y="97"/>
                    </a:cubicBezTo>
                    <a:cubicBezTo>
                      <a:pt x="60" y="97"/>
                      <a:pt x="58" y="96"/>
                      <a:pt x="58" y="95"/>
                    </a:cubicBezTo>
                    <a:cubicBezTo>
                      <a:pt x="57" y="95"/>
                      <a:pt x="57" y="95"/>
                      <a:pt x="57" y="95"/>
                    </a:cubicBezTo>
                    <a:cubicBezTo>
                      <a:pt x="56" y="94"/>
                      <a:pt x="56" y="94"/>
                      <a:pt x="55" y="94"/>
                    </a:cubicBezTo>
                    <a:cubicBezTo>
                      <a:pt x="55" y="94"/>
                      <a:pt x="55" y="94"/>
                      <a:pt x="55" y="94"/>
                    </a:cubicBezTo>
                    <a:close/>
                    <a:moveTo>
                      <a:pt x="33" y="88"/>
                    </a:moveTo>
                    <a:cubicBezTo>
                      <a:pt x="33" y="89"/>
                      <a:pt x="33" y="89"/>
                      <a:pt x="33" y="89"/>
                    </a:cubicBezTo>
                    <a:cubicBezTo>
                      <a:pt x="33" y="90"/>
                      <a:pt x="34" y="91"/>
                      <a:pt x="34" y="92"/>
                    </a:cubicBezTo>
                    <a:cubicBezTo>
                      <a:pt x="34" y="93"/>
                      <a:pt x="34" y="93"/>
                      <a:pt x="34" y="94"/>
                    </a:cubicBezTo>
                    <a:cubicBezTo>
                      <a:pt x="34" y="95"/>
                      <a:pt x="34" y="95"/>
                      <a:pt x="34" y="96"/>
                    </a:cubicBezTo>
                    <a:cubicBezTo>
                      <a:pt x="35" y="98"/>
                      <a:pt x="35" y="98"/>
                      <a:pt x="35" y="98"/>
                    </a:cubicBezTo>
                    <a:cubicBezTo>
                      <a:pt x="35" y="99"/>
                      <a:pt x="35" y="100"/>
                      <a:pt x="35" y="101"/>
                    </a:cubicBezTo>
                    <a:cubicBezTo>
                      <a:pt x="36" y="102"/>
                      <a:pt x="36" y="102"/>
                      <a:pt x="36" y="102"/>
                    </a:cubicBezTo>
                    <a:cubicBezTo>
                      <a:pt x="36" y="103"/>
                      <a:pt x="36" y="104"/>
                      <a:pt x="37" y="106"/>
                    </a:cubicBezTo>
                    <a:cubicBezTo>
                      <a:pt x="37" y="106"/>
                      <a:pt x="37" y="106"/>
                      <a:pt x="37" y="106"/>
                    </a:cubicBezTo>
                    <a:cubicBezTo>
                      <a:pt x="37" y="107"/>
                      <a:pt x="38" y="108"/>
                      <a:pt x="38" y="109"/>
                    </a:cubicBezTo>
                    <a:cubicBezTo>
                      <a:pt x="39" y="112"/>
                      <a:pt x="39" y="112"/>
                      <a:pt x="39" y="112"/>
                    </a:cubicBezTo>
                    <a:cubicBezTo>
                      <a:pt x="40" y="111"/>
                      <a:pt x="40" y="111"/>
                      <a:pt x="40" y="111"/>
                    </a:cubicBezTo>
                    <a:cubicBezTo>
                      <a:pt x="49" y="91"/>
                      <a:pt x="49" y="91"/>
                      <a:pt x="49" y="91"/>
                    </a:cubicBezTo>
                    <a:cubicBezTo>
                      <a:pt x="49" y="91"/>
                      <a:pt x="49" y="91"/>
                      <a:pt x="49" y="91"/>
                    </a:cubicBezTo>
                    <a:cubicBezTo>
                      <a:pt x="48" y="91"/>
                      <a:pt x="48" y="90"/>
                      <a:pt x="47" y="90"/>
                    </a:cubicBezTo>
                    <a:cubicBezTo>
                      <a:pt x="46" y="90"/>
                      <a:pt x="46" y="90"/>
                      <a:pt x="46" y="90"/>
                    </a:cubicBezTo>
                    <a:cubicBezTo>
                      <a:pt x="46" y="90"/>
                      <a:pt x="45" y="90"/>
                      <a:pt x="45" y="89"/>
                    </a:cubicBezTo>
                    <a:cubicBezTo>
                      <a:pt x="44" y="89"/>
                      <a:pt x="44" y="89"/>
                      <a:pt x="44" y="89"/>
                    </a:cubicBezTo>
                    <a:cubicBezTo>
                      <a:pt x="43" y="89"/>
                      <a:pt x="41" y="88"/>
                      <a:pt x="41" y="88"/>
                    </a:cubicBezTo>
                    <a:cubicBezTo>
                      <a:pt x="40" y="88"/>
                      <a:pt x="40" y="88"/>
                      <a:pt x="39" y="88"/>
                    </a:cubicBezTo>
                    <a:cubicBezTo>
                      <a:pt x="38" y="88"/>
                      <a:pt x="38" y="88"/>
                      <a:pt x="38" y="88"/>
                    </a:cubicBezTo>
                    <a:cubicBezTo>
                      <a:pt x="38" y="88"/>
                      <a:pt x="37" y="88"/>
                      <a:pt x="36" y="87"/>
                    </a:cubicBezTo>
                    <a:cubicBezTo>
                      <a:pt x="33" y="87"/>
                      <a:pt x="33" y="87"/>
                      <a:pt x="33" y="87"/>
                    </a:cubicBezTo>
                    <a:lnTo>
                      <a:pt x="33" y="88"/>
                    </a:lnTo>
                    <a:close/>
                    <a:moveTo>
                      <a:pt x="26" y="87"/>
                    </a:moveTo>
                    <a:cubicBezTo>
                      <a:pt x="25" y="87"/>
                      <a:pt x="25" y="87"/>
                      <a:pt x="24" y="87"/>
                    </a:cubicBezTo>
                    <a:cubicBezTo>
                      <a:pt x="23" y="87"/>
                      <a:pt x="23" y="87"/>
                      <a:pt x="23" y="87"/>
                    </a:cubicBezTo>
                    <a:cubicBezTo>
                      <a:pt x="22" y="87"/>
                      <a:pt x="21" y="87"/>
                      <a:pt x="21" y="87"/>
                    </a:cubicBezTo>
                    <a:cubicBezTo>
                      <a:pt x="20" y="87"/>
                      <a:pt x="20" y="87"/>
                      <a:pt x="20" y="87"/>
                    </a:cubicBezTo>
                    <a:cubicBezTo>
                      <a:pt x="19" y="88"/>
                      <a:pt x="18" y="88"/>
                      <a:pt x="17" y="88"/>
                    </a:cubicBezTo>
                    <a:cubicBezTo>
                      <a:pt x="17" y="88"/>
                      <a:pt x="17" y="88"/>
                      <a:pt x="17" y="88"/>
                    </a:cubicBezTo>
                    <a:cubicBezTo>
                      <a:pt x="16" y="88"/>
                      <a:pt x="15" y="88"/>
                      <a:pt x="14" y="88"/>
                    </a:cubicBezTo>
                    <a:cubicBezTo>
                      <a:pt x="13" y="89"/>
                      <a:pt x="13" y="89"/>
                      <a:pt x="13" y="89"/>
                    </a:cubicBezTo>
                    <a:cubicBezTo>
                      <a:pt x="14" y="89"/>
                      <a:pt x="14" y="89"/>
                      <a:pt x="14" y="89"/>
                    </a:cubicBezTo>
                    <a:cubicBezTo>
                      <a:pt x="18" y="97"/>
                      <a:pt x="24" y="105"/>
                      <a:pt x="31" y="110"/>
                    </a:cubicBezTo>
                    <a:cubicBezTo>
                      <a:pt x="32" y="111"/>
                      <a:pt x="32" y="111"/>
                      <a:pt x="32" y="111"/>
                    </a:cubicBezTo>
                    <a:cubicBezTo>
                      <a:pt x="32" y="110"/>
                      <a:pt x="32" y="110"/>
                      <a:pt x="32" y="110"/>
                    </a:cubicBezTo>
                    <a:cubicBezTo>
                      <a:pt x="31" y="108"/>
                      <a:pt x="31" y="108"/>
                      <a:pt x="31" y="108"/>
                    </a:cubicBezTo>
                    <a:cubicBezTo>
                      <a:pt x="31" y="106"/>
                      <a:pt x="30" y="105"/>
                      <a:pt x="30" y="104"/>
                    </a:cubicBezTo>
                    <a:cubicBezTo>
                      <a:pt x="30" y="103"/>
                      <a:pt x="30" y="103"/>
                      <a:pt x="30" y="103"/>
                    </a:cubicBezTo>
                    <a:cubicBezTo>
                      <a:pt x="29" y="101"/>
                      <a:pt x="29" y="100"/>
                      <a:pt x="29" y="99"/>
                    </a:cubicBezTo>
                    <a:cubicBezTo>
                      <a:pt x="29" y="98"/>
                      <a:pt x="29" y="98"/>
                      <a:pt x="29" y="98"/>
                    </a:cubicBezTo>
                    <a:cubicBezTo>
                      <a:pt x="28" y="97"/>
                      <a:pt x="28" y="96"/>
                      <a:pt x="28" y="94"/>
                    </a:cubicBezTo>
                    <a:cubicBezTo>
                      <a:pt x="28" y="94"/>
                      <a:pt x="28" y="94"/>
                      <a:pt x="28" y="94"/>
                    </a:cubicBezTo>
                    <a:cubicBezTo>
                      <a:pt x="28" y="92"/>
                      <a:pt x="27" y="91"/>
                      <a:pt x="27" y="89"/>
                    </a:cubicBezTo>
                    <a:cubicBezTo>
                      <a:pt x="27" y="87"/>
                      <a:pt x="27" y="87"/>
                      <a:pt x="27" y="87"/>
                    </a:cubicBezTo>
                    <a:lnTo>
                      <a:pt x="26" y="87"/>
                    </a:lnTo>
                    <a:close/>
                    <a:moveTo>
                      <a:pt x="58" y="88"/>
                    </a:moveTo>
                    <a:cubicBezTo>
                      <a:pt x="58" y="89"/>
                      <a:pt x="58" y="89"/>
                      <a:pt x="58" y="89"/>
                    </a:cubicBezTo>
                    <a:cubicBezTo>
                      <a:pt x="59" y="89"/>
                      <a:pt x="60" y="89"/>
                      <a:pt x="60" y="90"/>
                    </a:cubicBezTo>
                    <a:cubicBezTo>
                      <a:pt x="60" y="90"/>
                      <a:pt x="62" y="91"/>
                      <a:pt x="63" y="91"/>
                    </a:cubicBezTo>
                    <a:cubicBezTo>
                      <a:pt x="64" y="92"/>
                      <a:pt x="64" y="92"/>
                      <a:pt x="64" y="92"/>
                    </a:cubicBezTo>
                    <a:cubicBezTo>
                      <a:pt x="64" y="92"/>
                      <a:pt x="65" y="93"/>
                      <a:pt x="65" y="93"/>
                    </a:cubicBezTo>
                    <a:cubicBezTo>
                      <a:pt x="66" y="94"/>
                      <a:pt x="66" y="94"/>
                      <a:pt x="66" y="94"/>
                    </a:cubicBezTo>
                    <a:cubicBezTo>
                      <a:pt x="67" y="94"/>
                      <a:pt x="67" y="94"/>
                      <a:pt x="68" y="95"/>
                    </a:cubicBezTo>
                    <a:cubicBezTo>
                      <a:pt x="68" y="95"/>
                      <a:pt x="68" y="95"/>
                      <a:pt x="68" y="95"/>
                    </a:cubicBezTo>
                    <a:cubicBezTo>
                      <a:pt x="69" y="96"/>
                      <a:pt x="70" y="96"/>
                      <a:pt x="70" y="97"/>
                    </a:cubicBezTo>
                    <a:cubicBezTo>
                      <a:pt x="71" y="97"/>
                      <a:pt x="71" y="97"/>
                      <a:pt x="71" y="97"/>
                    </a:cubicBezTo>
                    <a:cubicBezTo>
                      <a:pt x="71" y="98"/>
                      <a:pt x="72" y="99"/>
                      <a:pt x="73" y="99"/>
                    </a:cubicBezTo>
                    <a:cubicBezTo>
                      <a:pt x="73" y="100"/>
                      <a:pt x="73" y="100"/>
                      <a:pt x="73" y="100"/>
                    </a:cubicBezTo>
                    <a:cubicBezTo>
                      <a:pt x="74" y="99"/>
                      <a:pt x="74" y="99"/>
                      <a:pt x="74" y="99"/>
                    </a:cubicBezTo>
                    <a:cubicBezTo>
                      <a:pt x="75" y="98"/>
                      <a:pt x="75" y="98"/>
                      <a:pt x="75" y="98"/>
                    </a:cubicBezTo>
                    <a:cubicBezTo>
                      <a:pt x="76" y="97"/>
                      <a:pt x="76" y="97"/>
                      <a:pt x="77" y="96"/>
                    </a:cubicBezTo>
                    <a:cubicBezTo>
                      <a:pt x="78" y="95"/>
                      <a:pt x="78" y="95"/>
                      <a:pt x="78" y="95"/>
                    </a:cubicBezTo>
                    <a:cubicBezTo>
                      <a:pt x="78" y="95"/>
                      <a:pt x="79" y="94"/>
                      <a:pt x="79" y="94"/>
                    </a:cubicBezTo>
                    <a:cubicBezTo>
                      <a:pt x="80" y="93"/>
                      <a:pt x="80" y="93"/>
                      <a:pt x="80" y="92"/>
                    </a:cubicBezTo>
                    <a:cubicBezTo>
                      <a:pt x="81" y="92"/>
                      <a:pt x="81" y="91"/>
                      <a:pt x="82" y="91"/>
                    </a:cubicBezTo>
                    <a:cubicBezTo>
                      <a:pt x="83" y="89"/>
                      <a:pt x="83" y="89"/>
                      <a:pt x="83" y="89"/>
                    </a:cubicBezTo>
                    <a:cubicBezTo>
                      <a:pt x="83" y="89"/>
                      <a:pt x="84" y="87"/>
                      <a:pt x="84" y="87"/>
                    </a:cubicBezTo>
                    <a:cubicBezTo>
                      <a:pt x="85" y="86"/>
                      <a:pt x="85" y="86"/>
                      <a:pt x="85" y="86"/>
                    </a:cubicBezTo>
                    <a:cubicBezTo>
                      <a:pt x="85" y="85"/>
                      <a:pt x="86" y="85"/>
                      <a:pt x="86" y="84"/>
                    </a:cubicBezTo>
                    <a:cubicBezTo>
                      <a:pt x="87" y="83"/>
                      <a:pt x="87" y="83"/>
                      <a:pt x="87" y="83"/>
                    </a:cubicBezTo>
                    <a:cubicBezTo>
                      <a:pt x="88" y="82"/>
                      <a:pt x="88" y="81"/>
                      <a:pt x="88" y="80"/>
                    </a:cubicBezTo>
                    <a:cubicBezTo>
                      <a:pt x="89" y="79"/>
                      <a:pt x="89" y="79"/>
                      <a:pt x="89" y="79"/>
                    </a:cubicBezTo>
                    <a:cubicBezTo>
                      <a:pt x="89" y="78"/>
                      <a:pt x="89" y="78"/>
                      <a:pt x="89" y="78"/>
                    </a:cubicBezTo>
                    <a:cubicBezTo>
                      <a:pt x="67" y="68"/>
                      <a:pt x="67" y="68"/>
                      <a:pt x="67" y="68"/>
                    </a:cubicBezTo>
                    <a:lnTo>
                      <a:pt x="58" y="88"/>
                    </a:lnTo>
                    <a:close/>
                    <a:moveTo>
                      <a:pt x="38" y="57"/>
                    </a:moveTo>
                    <a:cubicBezTo>
                      <a:pt x="38" y="58"/>
                      <a:pt x="37" y="58"/>
                      <a:pt x="37" y="59"/>
                    </a:cubicBezTo>
                    <a:cubicBezTo>
                      <a:pt x="37" y="60"/>
                      <a:pt x="37" y="60"/>
                      <a:pt x="37" y="61"/>
                    </a:cubicBezTo>
                    <a:cubicBezTo>
                      <a:pt x="36" y="62"/>
                      <a:pt x="36" y="62"/>
                      <a:pt x="36" y="63"/>
                    </a:cubicBezTo>
                    <a:cubicBezTo>
                      <a:pt x="36" y="64"/>
                      <a:pt x="36" y="64"/>
                      <a:pt x="36" y="65"/>
                    </a:cubicBezTo>
                    <a:cubicBezTo>
                      <a:pt x="35" y="65"/>
                      <a:pt x="35" y="66"/>
                      <a:pt x="35" y="67"/>
                    </a:cubicBezTo>
                    <a:cubicBezTo>
                      <a:pt x="35" y="67"/>
                      <a:pt x="35" y="68"/>
                      <a:pt x="35" y="69"/>
                    </a:cubicBezTo>
                    <a:cubicBezTo>
                      <a:pt x="34" y="69"/>
                      <a:pt x="34" y="70"/>
                      <a:pt x="34" y="71"/>
                    </a:cubicBezTo>
                    <a:cubicBezTo>
                      <a:pt x="34" y="71"/>
                      <a:pt x="34" y="72"/>
                      <a:pt x="34" y="72"/>
                    </a:cubicBezTo>
                    <a:cubicBezTo>
                      <a:pt x="34" y="73"/>
                      <a:pt x="34" y="74"/>
                      <a:pt x="34" y="75"/>
                    </a:cubicBezTo>
                    <a:cubicBezTo>
                      <a:pt x="33" y="76"/>
                      <a:pt x="33" y="76"/>
                      <a:pt x="33" y="76"/>
                    </a:cubicBezTo>
                    <a:cubicBezTo>
                      <a:pt x="33" y="77"/>
                      <a:pt x="33" y="78"/>
                      <a:pt x="33" y="79"/>
                    </a:cubicBezTo>
                    <a:cubicBezTo>
                      <a:pt x="33" y="81"/>
                      <a:pt x="33" y="81"/>
                      <a:pt x="33" y="81"/>
                    </a:cubicBezTo>
                    <a:cubicBezTo>
                      <a:pt x="33" y="81"/>
                      <a:pt x="33" y="81"/>
                      <a:pt x="33" y="81"/>
                    </a:cubicBezTo>
                    <a:cubicBezTo>
                      <a:pt x="34" y="81"/>
                      <a:pt x="35" y="81"/>
                      <a:pt x="36" y="81"/>
                    </a:cubicBezTo>
                    <a:cubicBezTo>
                      <a:pt x="37" y="81"/>
                      <a:pt x="37" y="81"/>
                      <a:pt x="37" y="81"/>
                    </a:cubicBezTo>
                    <a:cubicBezTo>
                      <a:pt x="38" y="82"/>
                      <a:pt x="39" y="82"/>
                      <a:pt x="39" y="82"/>
                    </a:cubicBezTo>
                    <a:cubicBezTo>
                      <a:pt x="39" y="82"/>
                      <a:pt x="42" y="82"/>
                      <a:pt x="42" y="82"/>
                    </a:cubicBezTo>
                    <a:cubicBezTo>
                      <a:pt x="43" y="83"/>
                      <a:pt x="43" y="83"/>
                      <a:pt x="43" y="83"/>
                    </a:cubicBezTo>
                    <a:cubicBezTo>
                      <a:pt x="44" y="83"/>
                      <a:pt x="45" y="83"/>
                      <a:pt x="45" y="83"/>
                    </a:cubicBezTo>
                    <a:cubicBezTo>
                      <a:pt x="46" y="84"/>
                      <a:pt x="46" y="84"/>
                      <a:pt x="46" y="84"/>
                    </a:cubicBezTo>
                    <a:cubicBezTo>
                      <a:pt x="47" y="84"/>
                      <a:pt x="49" y="84"/>
                      <a:pt x="49" y="84"/>
                    </a:cubicBezTo>
                    <a:cubicBezTo>
                      <a:pt x="49" y="85"/>
                      <a:pt x="49" y="85"/>
                      <a:pt x="49" y="85"/>
                    </a:cubicBezTo>
                    <a:cubicBezTo>
                      <a:pt x="50" y="85"/>
                      <a:pt x="50" y="85"/>
                      <a:pt x="51" y="85"/>
                    </a:cubicBezTo>
                    <a:cubicBezTo>
                      <a:pt x="51" y="85"/>
                      <a:pt x="51" y="85"/>
                      <a:pt x="51" y="85"/>
                    </a:cubicBezTo>
                    <a:cubicBezTo>
                      <a:pt x="52" y="85"/>
                      <a:pt x="52" y="85"/>
                      <a:pt x="52" y="85"/>
                    </a:cubicBezTo>
                    <a:cubicBezTo>
                      <a:pt x="62" y="65"/>
                      <a:pt x="62" y="65"/>
                      <a:pt x="62" y="65"/>
                    </a:cubicBezTo>
                    <a:cubicBezTo>
                      <a:pt x="39" y="55"/>
                      <a:pt x="39" y="55"/>
                      <a:pt x="39" y="55"/>
                    </a:cubicBezTo>
                    <a:lnTo>
                      <a:pt x="38" y="57"/>
                    </a:lnTo>
                    <a:close/>
                    <a:moveTo>
                      <a:pt x="119" y="45"/>
                    </a:moveTo>
                    <a:cubicBezTo>
                      <a:pt x="118" y="45"/>
                      <a:pt x="117" y="45"/>
                      <a:pt x="116" y="45"/>
                    </a:cubicBezTo>
                    <a:cubicBezTo>
                      <a:pt x="116" y="45"/>
                      <a:pt x="116" y="45"/>
                      <a:pt x="116" y="45"/>
                    </a:cubicBezTo>
                    <a:cubicBezTo>
                      <a:pt x="115" y="46"/>
                      <a:pt x="114" y="46"/>
                      <a:pt x="112" y="46"/>
                    </a:cubicBezTo>
                    <a:cubicBezTo>
                      <a:pt x="112" y="46"/>
                      <a:pt x="112" y="46"/>
                      <a:pt x="112" y="46"/>
                    </a:cubicBezTo>
                    <a:cubicBezTo>
                      <a:pt x="111" y="46"/>
                      <a:pt x="109" y="46"/>
                      <a:pt x="108" y="46"/>
                    </a:cubicBezTo>
                    <a:cubicBezTo>
                      <a:pt x="107" y="47"/>
                      <a:pt x="106" y="47"/>
                      <a:pt x="105" y="47"/>
                    </a:cubicBezTo>
                    <a:cubicBezTo>
                      <a:pt x="104" y="47"/>
                      <a:pt x="104" y="47"/>
                      <a:pt x="104" y="47"/>
                    </a:cubicBezTo>
                    <a:cubicBezTo>
                      <a:pt x="104" y="47"/>
                      <a:pt x="104" y="47"/>
                      <a:pt x="104" y="47"/>
                    </a:cubicBezTo>
                    <a:cubicBezTo>
                      <a:pt x="104" y="49"/>
                      <a:pt x="104" y="49"/>
                      <a:pt x="104" y="49"/>
                    </a:cubicBezTo>
                    <a:cubicBezTo>
                      <a:pt x="104" y="50"/>
                      <a:pt x="104" y="51"/>
                      <a:pt x="104" y="52"/>
                    </a:cubicBezTo>
                    <a:cubicBezTo>
                      <a:pt x="103" y="53"/>
                      <a:pt x="103" y="53"/>
                      <a:pt x="103" y="53"/>
                    </a:cubicBezTo>
                    <a:cubicBezTo>
                      <a:pt x="103" y="54"/>
                      <a:pt x="103" y="55"/>
                      <a:pt x="103" y="56"/>
                    </a:cubicBezTo>
                    <a:cubicBezTo>
                      <a:pt x="103" y="57"/>
                      <a:pt x="103" y="57"/>
                      <a:pt x="103" y="58"/>
                    </a:cubicBezTo>
                    <a:cubicBezTo>
                      <a:pt x="103" y="59"/>
                      <a:pt x="103" y="59"/>
                      <a:pt x="102" y="60"/>
                    </a:cubicBezTo>
                    <a:cubicBezTo>
                      <a:pt x="102" y="61"/>
                      <a:pt x="102" y="61"/>
                      <a:pt x="102" y="62"/>
                    </a:cubicBezTo>
                    <a:cubicBezTo>
                      <a:pt x="102" y="63"/>
                      <a:pt x="102" y="64"/>
                      <a:pt x="101" y="64"/>
                    </a:cubicBezTo>
                    <a:cubicBezTo>
                      <a:pt x="101" y="66"/>
                      <a:pt x="101" y="66"/>
                      <a:pt x="101" y="66"/>
                    </a:cubicBezTo>
                    <a:cubicBezTo>
                      <a:pt x="101" y="67"/>
                      <a:pt x="100" y="68"/>
                      <a:pt x="100" y="69"/>
                    </a:cubicBezTo>
                    <a:cubicBezTo>
                      <a:pt x="100" y="69"/>
                      <a:pt x="100" y="70"/>
                      <a:pt x="100" y="70"/>
                    </a:cubicBezTo>
                    <a:cubicBezTo>
                      <a:pt x="99" y="71"/>
                      <a:pt x="99" y="72"/>
                      <a:pt x="99" y="73"/>
                    </a:cubicBezTo>
                    <a:cubicBezTo>
                      <a:pt x="98" y="74"/>
                      <a:pt x="98" y="74"/>
                      <a:pt x="98" y="74"/>
                    </a:cubicBezTo>
                    <a:cubicBezTo>
                      <a:pt x="98" y="75"/>
                      <a:pt x="98" y="75"/>
                      <a:pt x="98" y="75"/>
                    </a:cubicBezTo>
                    <a:cubicBezTo>
                      <a:pt x="119" y="85"/>
                      <a:pt x="119" y="85"/>
                      <a:pt x="119" y="85"/>
                    </a:cubicBezTo>
                    <a:cubicBezTo>
                      <a:pt x="119" y="85"/>
                      <a:pt x="119" y="85"/>
                      <a:pt x="119" y="85"/>
                    </a:cubicBezTo>
                    <a:cubicBezTo>
                      <a:pt x="124" y="72"/>
                      <a:pt x="125" y="58"/>
                      <a:pt x="120" y="45"/>
                    </a:cubicBezTo>
                    <a:cubicBezTo>
                      <a:pt x="120" y="44"/>
                      <a:pt x="120" y="44"/>
                      <a:pt x="120" y="44"/>
                    </a:cubicBezTo>
                    <a:lnTo>
                      <a:pt x="119" y="45"/>
                    </a:lnTo>
                    <a:close/>
                    <a:moveTo>
                      <a:pt x="12" y="42"/>
                    </a:moveTo>
                    <a:cubicBezTo>
                      <a:pt x="7" y="55"/>
                      <a:pt x="6" y="70"/>
                      <a:pt x="11" y="83"/>
                    </a:cubicBezTo>
                    <a:cubicBezTo>
                      <a:pt x="11" y="83"/>
                      <a:pt x="11" y="83"/>
                      <a:pt x="11" y="83"/>
                    </a:cubicBezTo>
                    <a:cubicBezTo>
                      <a:pt x="12" y="83"/>
                      <a:pt x="12" y="83"/>
                      <a:pt x="12" y="83"/>
                    </a:cubicBezTo>
                    <a:cubicBezTo>
                      <a:pt x="13" y="83"/>
                      <a:pt x="14" y="82"/>
                      <a:pt x="15" y="82"/>
                    </a:cubicBezTo>
                    <a:cubicBezTo>
                      <a:pt x="16" y="82"/>
                      <a:pt x="16" y="82"/>
                      <a:pt x="16" y="82"/>
                    </a:cubicBezTo>
                    <a:cubicBezTo>
                      <a:pt x="17" y="82"/>
                      <a:pt x="18" y="82"/>
                      <a:pt x="19" y="82"/>
                    </a:cubicBezTo>
                    <a:cubicBezTo>
                      <a:pt x="19" y="81"/>
                      <a:pt x="19" y="81"/>
                      <a:pt x="19" y="81"/>
                    </a:cubicBezTo>
                    <a:cubicBezTo>
                      <a:pt x="20" y="81"/>
                      <a:pt x="21" y="81"/>
                      <a:pt x="22" y="81"/>
                    </a:cubicBezTo>
                    <a:cubicBezTo>
                      <a:pt x="23" y="81"/>
                      <a:pt x="23" y="81"/>
                      <a:pt x="23" y="81"/>
                    </a:cubicBezTo>
                    <a:cubicBezTo>
                      <a:pt x="24" y="81"/>
                      <a:pt x="25" y="81"/>
                      <a:pt x="26" y="81"/>
                    </a:cubicBezTo>
                    <a:cubicBezTo>
                      <a:pt x="26" y="81"/>
                      <a:pt x="26" y="81"/>
                      <a:pt x="26" y="81"/>
                    </a:cubicBezTo>
                    <a:cubicBezTo>
                      <a:pt x="27" y="80"/>
                      <a:pt x="27" y="80"/>
                      <a:pt x="27" y="80"/>
                    </a:cubicBezTo>
                    <a:cubicBezTo>
                      <a:pt x="27" y="78"/>
                      <a:pt x="27" y="78"/>
                      <a:pt x="27" y="78"/>
                    </a:cubicBezTo>
                    <a:cubicBezTo>
                      <a:pt x="27" y="77"/>
                      <a:pt x="27" y="77"/>
                      <a:pt x="27" y="76"/>
                    </a:cubicBezTo>
                    <a:cubicBezTo>
                      <a:pt x="28" y="74"/>
                      <a:pt x="28" y="74"/>
                      <a:pt x="28" y="74"/>
                    </a:cubicBezTo>
                    <a:cubicBezTo>
                      <a:pt x="28" y="73"/>
                      <a:pt x="28" y="72"/>
                      <a:pt x="28" y="72"/>
                    </a:cubicBezTo>
                    <a:cubicBezTo>
                      <a:pt x="28" y="71"/>
                      <a:pt x="28" y="70"/>
                      <a:pt x="28" y="70"/>
                    </a:cubicBezTo>
                    <a:cubicBezTo>
                      <a:pt x="28" y="69"/>
                      <a:pt x="29" y="68"/>
                      <a:pt x="29" y="67"/>
                    </a:cubicBezTo>
                    <a:cubicBezTo>
                      <a:pt x="29" y="66"/>
                      <a:pt x="29" y="66"/>
                      <a:pt x="29" y="66"/>
                    </a:cubicBezTo>
                    <a:cubicBezTo>
                      <a:pt x="29" y="65"/>
                      <a:pt x="30" y="64"/>
                      <a:pt x="30" y="63"/>
                    </a:cubicBezTo>
                    <a:cubicBezTo>
                      <a:pt x="30" y="61"/>
                      <a:pt x="30" y="61"/>
                      <a:pt x="30" y="61"/>
                    </a:cubicBezTo>
                    <a:cubicBezTo>
                      <a:pt x="30" y="61"/>
                      <a:pt x="31" y="60"/>
                      <a:pt x="31" y="59"/>
                    </a:cubicBezTo>
                    <a:cubicBezTo>
                      <a:pt x="31" y="57"/>
                      <a:pt x="31" y="57"/>
                      <a:pt x="31" y="57"/>
                    </a:cubicBezTo>
                    <a:cubicBezTo>
                      <a:pt x="32" y="57"/>
                      <a:pt x="32" y="56"/>
                      <a:pt x="32" y="55"/>
                    </a:cubicBezTo>
                    <a:cubicBezTo>
                      <a:pt x="33" y="53"/>
                      <a:pt x="33" y="53"/>
                      <a:pt x="33" y="53"/>
                    </a:cubicBezTo>
                    <a:cubicBezTo>
                      <a:pt x="33" y="52"/>
                      <a:pt x="33" y="52"/>
                      <a:pt x="33" y="52"/>
                    </a:cubicBezTo>
                    <a:cubicBezTo>
                      <a:pt x="12" y="42"/>
                      <a:pt x="12" y="42"/>
                      <a:pt x="12" y="42"/>
                    </a:cubicBezTo>
                    <a:close/>
                    <a:moveTo>
                      <a:pt x="79" y="42"/>
                    </a:moveTo>
                    <a:cubicBezTo>
                      <a:pt x="70" y="62"/>
                      <a:pt x="70" y="62"/>
                      <a:pt x="70" y="62"/>
                    </a:cubicBezTo>
                    <a:cubicBezTo>
                      <a:pt x="92" y="73"/>
                      <a:pt x="92" y="73"/>
                      <a:pt x="92" y="73"/>
                    </a:cubicBezTo>
                    <a:cubicBezTo>
                      <a:pt x="93" y="72"/>
                      <a:pt x="93" y="72"/>
                      <a:pt x="93" y="72"/>
                    </a:cubicBezTo>
                    <a:cubicBezTo>
                      <a:pt x="93" y="71"/>
                      <a:pt x="93" y="71"/>
                      <a:pt x="93" y="71"/>
                    </a:cubicBezTo>
                    <a:cubicBezTo>
                      <a:pt x="93" y="70"/>
                      <a:pt x="94" y="69"/>
                      <a:pt x="94" y="68"/>
                    </a:cubicBezTo>
                    <a:cubicBezTo>
                      <a:pt x="94" y="67"/>
                      <a:pt x="94" y="67"/>
                      <a:pt x="94" y="67"/>
                    </a:cubicBezTo>
                    <a:cubicBezTo>
                      <a:pt x="95" y="66"/>
                      <a:pt x="95" y="65"/>
                      <a:pt x="95" y="64"/>
                    </a:cubicBezTo>
                    <a:cubicBezTo>
                      <a:pt x="95" y="63"/>
                      <a:pt x="95" y="63"/>
                      <a:pt x="95" y="63"/>
                    </a:cubicBezTo>
                    <a:cubicBezTo>
                      <a:pt x="96" y="62"/>
                      <a:pt x="96" y="61"/>
                      <a:pt x="96" y="61"/>
                    </a:cubicBezTo>
                    <a:cubicBezTo>
                      <a:pt x="96" y="59"/>
                      <a:pt x="96" y="59"/>
                      <a:pt x="96" y="59"/>
                    </a:cubicBezTo>
                    <a:cubicBezTo>
                      <a:pt x="97" y="58"/>
                      <a:pt x="97" y="57"/>
                      <a:pt x="97" y="57"/>
                    </a:cubicBezTo>
                    <a:cubicBezTo>
                      <a:pt x="97" y="56"/>
                      <a:pt x="97" y="56"/>
                      <a:pt x="97" y="55"/>
                    </a:cubicBezTo>
                    <a:cubicBezTo>
                      <a:pt x="97" y="54"/>
                      <a:pt x="97" y="54"/>
                      <a:pt x="97" y="53"/>
                    </a:cubicBezTo>
                    <a:cubicBezTo>
                      <a:pt x="98" y="52"/>
                      <a:pt x="98" y="52"/>
                      <a:pt x="98" y="51"/>
                    </a:cubicBezTo>
                    <a:cubicBezTo>
                      <a:pt x="98" y="50"/>
                      <a:pt x="98" y="50"/>
                      <a:pt x="98" y="49"/>
                    </a:cubicBezTo>
                    <a:cubicBezTo>
                      <a:pt x="98" y="47"/>
                      <a:pt x="98" y="47"/>
                      <a:pt x="98" y="47"/>
                    </a:cubicBezTo>
                    <a:cubicBezTo>
                      <a:pt x="98" y="46"/>
                      <a:pt x="98" y="46"/>
                      <a:pt x="98" y="46"/>
                    </a:cubicBezTo>
                    <a:cubicBezTo>
                      <a:pt x="97" y="46"/>
                      <a:pt x="96" y="46"/>
                      <a:pt x="95" y="46"/>
                    </a:cubicBezTo>
                    <a:cubicBezTo>
                      <a:pt x="94" y="46"/>
                      <a:pt x="94" y="46"/>
                      <a:pt x="94" y="46"/>
                    </a:cubicBezTo>
                    <a:cubicBezTo>
                      <a:pt x="93" y="46"/>
                      <a:pt x="92" y="46"/>
                      <a:pt x="92" y="46"/>
                    </a:cubicBezTo>
                    <a:cubicBezTo>
                      <a:pt x="91" y="45"/>
                      <a:pt x="91" y="45"/>
                      <a:pt x="91" y="45"/>
                    </a:cubicBezTo>
                    <a:cubicBezTo>
                      <a:pt x="90" y="45"/>
                      <a:pt x="89" y="45"/>
                      <a:pt x="89" y="45"/>
                    </a:cubicBezTo>
                    <a:cubicBezTo>
                      <a:pt x="88" y="45"/>
                      <a:pt x="88" y="45"/>
                      <a:pt x="88" y="45"/>
                    </a:cubicBezTo>
                    <a:cubicBezTo>
                      <a:pt x="87" y="45"/>
                      <a:pt x="86" y="44"/>
                      <a:pt x="86" y="44"/>
                    </a:cubicBezTo>
                    <a:cubicBezTo>
                      <a:pt x="85" y="44"/>
                      <a:pt x="85" y="44"/>
                      <a:pt x="85" y="44"/>
                    </a:cubicBezTo>
                    <a:cubicBezTo>
                      <a:pt x="84" y="44"/>
                      <a:pt x="84" y="44"/>
                      <a:pt x="83" y="43"/>
                    </a:cubicBezTo>
                    <a:cubicBezTo>
                      <a:pt x="82" y="43"/>
                      <a:pt x="82" y="43"/>
                      <a:pt x="82" y="43"/>
                    </a:cubicBezTo>
                    <a:cubicBezTo>
                      <a:pt x="81" y="43"/>
                      <a:pt x="81" y="42"/>
                      <a:pt x="80" y="42"/>
                    </a:cubicBezTo>
                    <a:cubicBezTo>
                      <a:pt x="80" y="42"/>
                      <a:pt x="80" y="42"/>
                      <a:pt x="80" y="42"/>
                    </a:cubicBezTo>
                    <a:lnTo>
                      <a:pt x="79" y="42"/>
                    </a:lnTo>
                    <a:close/>
                    <a:moveTo>
                      <a:pt x="56" y="29"/>
                    </a:moveTo>
                    <a:cubicBezTo>
                      <a:pt x="56" y="30"/>
                      <a:pt x="55" y="30"/>
                      <a:pt x="55" y="31"/>
                    </a:cubicBezTo>
                    <a:cubicBezTo>
                      <a:pt x="53" y="32"/>
                      <a:pt x="53" y="32"/>
                      <a:pt x="53" y="32"/>
                    </a:cubicBezTo>
                    <a:cubicBezTo>
                      <a:pt x="53" y="33"/>
                      <a:pt x="52" y="33"/>
                      <a:pt x="52" y="34"/>
                    </a:cubicBezTo>
                    <a:cubicBezTo>
                      <a:pt x="51" y="35"/>
                      <a:pt x="51" y="35"/>
                      <a:pt x="51" y="35"/>
                    </a:cubicBezTo>
                    <a:cubicBezTo>
                      <a:pt x="50" y="36"/>
                      <a:pt x="50" y="36"/>
                      <a:pt x="49" y="37"/>
                    </a:cubicBezTo>
                    <a:cubicBezTo>
                      <a:pt x="48" y="38"/>
                      <a:pt x="48" y="38"/>
                      <a:pt x="48" y="38"/>
                    </a:cubicBezTo>
                    <a:cubicBezTo>
                      <a:pt x="48" y="39"/>
                      <a:pt x="47" y="40"/>
                      <a:pt x="47" y="40"/>
                    </a:cubicBezTo>
                    <a:cubicBezTo>
                      <a:pt x="46" y="42"/>
                      <a:pt x="46" y="42"/>
                      <a:pt x="46" y="42"/>
                    </a:cubicBezTo>
                    <a:cubicBezTo>
                      <a:pt x="46" y="42"/>
                      <a:pt x="45" y="43"/>
                      <a:pt x="45" y="43"/>
                    </a:cubicBezTo>
                    <a:cubicBezTo>
                      <a:pt x="44" y="45"/>
                      <a:pt x="44" y="45"/>
                      <a:pt x="44" y="45"/>
                    </a:cubicBezTo>
                    <a:cubicBezTo>
                      <a:pt x="43" y="46"/>
                      <a:pt x="43" y="46"/>
                      <a:pt x="43" y="47"/>
                    </a:cubicBezTo>
                    <a:cubicBezTo>
                      <a:pt x="42" y="49"/>
                      <a:pt x="42" y="49"/>
                      <a:pt x="42" y="49"/>
                    </a:cubicBezTo>
                    <a:cubicBezTo>
                      <a:pt x="42" y="49"/>
                      <a:pt x="42" y="49"/>
                      <a:pt x="42" y="49"/>
                    </a:cubicBezTo>
                    <a:cubicBezTo>
                      <a:pt x="64" y="60"/>
                      <a:pt x="64" y="60"/>
                      <a:pt x="64" y="60"/>
                    </a:cubicBezTo>
                    <a:cubicBezTo>
                      <a:pt x="74" y="39"/>
                      <a:pt x="74" y="39"/>
                      <a:pt x="74" y="39"/>
                    </a:cubicBezTo>
                    <a:cubicBezTo>
                      <a:pt x="73" y="39"/>
                      <a:pt x="73" y="39"/>
                      <a:pt x="73" y="39"/>
                    </a:cubicBezTo>
                    <a:cubicBezTo>
                      <a:pt x="72" y="39"/>
                      <a:pt x="72" y="38"/>
                      <a:pt x="71" y="38"/>
                    </a:cubicBezTo>
                    <a:cubicBezTo>
                      <a:pt x="71" y="38"/>
                      <a:pt x="69" y="37"/>
                      <a:pt x="68" y="36"/>
                    </a:cubicBezTo>
                    <a:cubicBezTo>
                      <a:pt x="68" y="36"/>
                      <a:pt x="68" y="36"/>
                      <a:pt x="67" y="36"/>
                    </a:cubicBezTo>
                    <a:cubicBezTo>
                      <a:pt x="67" y="35"/>
                      <a:pt x="66" y="35"/>
                      <a:pt x="66" y="35"/>
                    </a:cubicBezTo>
                    <a:cubicBezTo>
                      <a:pt x="65" y="34"/>
                      <a:pt x="65" y="34"/>
                      <a:pt x="65" y="34"/>
                    </a:cubicBezTo>
                    <a:cubicBezTo>
                      <a:pt x="64" y="33"/>
                      <a:pt x="64" y="33"/>
                      <a:pt x="63" y="33"/>
                    </a:cubicBezTo>
                    <a:cubicBezTo>
                      <a:pt x="63" y="32"/>
                      <a:pt x="63" y="32"/>
                      <a:pt x="63" y="32"/>
                    </a:cubicBezTo>
                    <a:cubicBezTo>
                      <a:pt x="62" y="32"/>
                      <a:pt x="62" y="31"/>
                      <a:pt x="61" y="31"/>
                    </a:cubicBezTo>
                    <a:cubicBezTo>
                      <a:pt x="60" y="30"/>
                      <a:pt x="60" y="30"/>
                      <a:pt x="60" y="30"/>
                    </a:cubicBezTo>
                    <a:cubicBezTo>
                      <a:pt x="60" y="29"/>
                      <a:pt x="59" y="29"/>
                      <a:pt x="58" y="28"/>
                    </a:cubicBezTo>
                    <a:cubicBezTo>
                      <a:pt x="58" y="28"/>
                      <a:pt x="58" y="28"/>
                      <a:pt x="58" y="28"/>
                    </a:cubicBezTo>
                    <a:lnTo>
                      <a:pt x="56" y="29"/>
                    </a:lnTo>
                    <a:close/>
                    <a:moveTo>
                      <a:pt x="45" y="10"/>
                    </a:moveTo>
                    <a:cubicBezTo>
                      <a:pt x="32" y="15"/>
                      <a:pt x="21" y="24"/>
                      <a:pt x="15" y="36"/>
                    </a:cubicBezTo>
                    <a:cubicBezTo>
                      <a:pt x="15" y="37"/>
                      <a:pt x="15" y="37"/>
                      <a:pt x="15" y="37"/>
                    </a:cubicBezTo>
                    <a:cubicBezTo>
                      <a:pt x="36" y="47"/>
                      <a:pt x="36" y="47"/>
                      <a:pt x="36" y="47"/>
                    </a:cubicBezTo>
                    <a:cubicBezTo>
                      <a:pt x="37" y="46"/>
                      <a:pt x="37" y="46"/>
                      <a:pt x="37" y="46"/>
                    </a:cubicBezTo>
                    <a:cubicBezTo>
                      <a:pt x="37" y="44"/>
                      <a:pt x="37" y="44"/>
                      <a:pt x="37" y="44"/>
                    </a:cubicBezTo>
                    <a:cubicBezTo>
                      <a:pt x="38" y="43"/>
                      <a:pt x="38" y="43"/>
                      <a:pt x="39" y="42"/>
                    </a:cubicBezTo>
                    <a:cubicBezTo>
                      <a:pt x="39" y="41"/>
                      <a:pt x="39" y="41"/>
                      <a:pt x="40" y="41"/>
                    </a:cubicBezTo>
                    <a:cubicBezTo>
                      <a:pt x="40" y="40"/>
                      <a:pt x="41" y="39"/>
                      <a:pt x="41" y="38"/>
                    </a:cubicBezTo>
                    <a:cubicBezTo>
                      <a:pt x="42" y="37"/>
                      <a:pt x="42" y="37"/>
                      <a:pt x="42" y="37"/>
                    </a:cubicBezTo>
                    <a:cubicBezTo>
                      <a:pt x="43" y="36"/>
                      <a:pt x="43" y="35"/>
                      <a:pt x="44" y="35"/>
                    </a:cubicBezTo>
                    <a:cubicBezTo>
                      <a:pt x="44" y="34"/>
                      <a:pt x="44" y="34"/>
                      <a:pt x="45" y="33"/>
                    </a:cubicBezTo>
                    <a:cubicBezTo>
                      <a:pt x="45" y="33"/>
                      <a:pt x="46" y="32"/>
                      <a:pt x="46" y="31"/>
                    </a:cubicBezTo>
                    <a:cubicBezTo>
                      <a:pt x="47" y="31"/>
                      <a:pt x="47" y="30"/>
                      <a:pt x="47" y="30"/>
                    </a:cubicBezTo>
                    <a:cubicBezTo>
                      <a:pt x="48" y="29"/>
                      <a:pt x="48" y="29"/>
                      <a:pt x="49" y="28"/>
                    </a:cubicBezTo>
                    <a:cubicBezTo>
                      <a:pt x="50" y="27"/>
                      <a:pt x="50" y="27"/>
                      <a:pt x="50" y="27"/>
                    </a:cubicBezTo>
                    <a:cubicBezTo>
                      <a:pt x="51" y="26"/>
                      <a:pt x="51" y="26"/>
                      <a:pt x="52" y="25"/>
                    </a:cubicBezTo>
                    <a:cubicBezTo>
                      <a:pt x="54" y="24"/>
                      <a:pt x="54" y="24"/>
                      <a:pt x="54" y="24"/>
                    </a:cubicBezTo>
                    <a:cubicBezTo>
                      <a:pt x="54" y="23"/>
                      <a:pt x="54" y="23"/>
                      <a:pt x="54" y="23"/>
                    </a:cubicBezTo>
                    <a:cubicBezTo>
                      <a:pt x="53" y="23"/>
                      <a:pt x="53" y="23"/>
                      <a:pt x="53" y="23"/>
                    </a:cubicBezTo>
                    <a:cubicBezTo>
                      <a:pt x="53" y="22"/>
                      <a:pt x="52" y="21"/>
                      <a:pt x="52" y="20"/>
                    </a:cubicBezTo>
                    <a:cubicBezTo>
                      <a:pt x="51" y="20"/>
                      <a:pt x="51" y="20"/>
                      <a:pt x="51" y="20"/>
                    </a:cubicBezTo>
                    <a:cubicBezTo>
                      <a:pt x="50" y="19"/>
                      <a:pt x="50" y="18"/>
                      <a:pt x="49" y="17"/>
                    </a:cubicBezTo>
                    <a:cubicBezTo>
                      <a:pt x="49" y="16"/>
                      <a:pt x="48" y="15"/>
                      <a:pt x="47" y="14"/>
                    </a:cubicBezTo>
                    <a:cubicBezTo>
                      <a:pt x="47" y="13"/>
                      <a:pt x="47" y="13"/>
                      <a:pt x="47" y="13"/>
                    </a:cubicBezTo>
                    <a:cubicBezTo>
                      <a:pt x="47" y="12"/>
                      <a:pt x="46" y="11"/>
                      <a:pt x="46" y="10"/>
                    </a:cubicBezTo>
                    <a:cubicBezTo>
                      <a:pt x="46" y="10"/>
                      <a:pt x="46" y="10"/>
                      <a:pt x="46" y="10"/>
                    </a:cubicBezTo>
                    <a:lnTo>
                      <a:pt x="45" y="10"/>
                    </a:lnTo>
                    <a:close/>
                    <a:moveTo>
                      <a:pt x="100" y="20"/>
                    </a:moveTo>
                    <a:cubicBezTo>
                      <a:pt x="100" y="21"/>
                      <a:pt x="101" y="23"/>
                      <a:pt x="101" y="24"/>
                    </a:cubicBezTo>
                    <a:cubicBezTo>
                      <a:pt x="101" y="25"/>
                      <a:pt x="101" y="25"/>
                      <a:pt x="101" y="25"/>
                    </a:cubicBezTo>
                    <a:cubicBezTo>
                      <a:pt x="102" y="26"/>
                      <a:pt x="102" y="27"/>
                      <a:pt x="103" y="29"/>
                    </a:cubicBezTo>
                    <a:cubicBezTo>
                      <a:pt x="103" y="29"/>
                      <a:pt x="103" y="29"/>
                      <a:pt x="103" y="29"/>
                    </a:cubicBezTo>
                    <a:cubicBezTo>
                      <a:pt x="103" y="31"/>
                      <a:pt x="103" y="32"/>
                      <a:pt x="103" y="33"/>
                    </a:cubicBezTo>
                    <a:cubicBezTo>
                      <a:pt x="103" y="34"/>
                      <a:pt x="103" y="34"/>
                      <a:pt x="103" y="34"/>
                    </a:cubicBezTo>
                    <a:cubicBezTo>
                      <a:pt x="104" y="35"/>
                      <a:pt x="104" y="37"/>
                      <a:pt x="104" y="38"/>
                    </a:cubicBezTo>
                    <a:cubicBezTo>
                      <a:pt x="104" y="41"/>
                      <a:pt x="104" y="41"/>
                      <a:pt x="104" y="41"/>
                    </a:cubicBezTo>
                    <a:cubicBezTo>
                      <a:pt x="105" y="41"/>
                      <a:pt x="105" y="41"/>
                      <a:pt x="105" y="41"/>
                    </a:cubicBezTo>
                    <a:cubicBezTo>
                      <a:pt x="106" y="41"/>
                      <a:pt x="106" y="41"/>
                      <a:pt x="107" y="40"/>
                    </a:cubicBezTo>
                    <a:cubicBezTo>
                      <a:pt x="108" y="40"/>
                      <a:pt x="108" y="40"/>
                      <a:pt x="108" y="40"/>
                    </a:cubicBezTo>
                    <a:cubicBezTo>
                      <a:pt x="109" y="40"/>
                      <a:pt x="110" y="40"/>
                      <a:pt x="110" y="40"/>
                    </a:cubicBezTo>
                    <a:cubicBezTo>
                      <a:pt x="111" y="40"/>
                      <a:pt x="111" y="40"/>
                      <a:pt x="111" y="40"/>
                    </a:cubicBezTo>
                    <a:cubicBezTo>
                      <a:pt x="112" y="40"/>
                      <a:pt x="113" y="40"/>
                      <a:pt x="114" y="40"/>
                    </a:cubicBezTo>
                    <a:cubicBezTo>
                      <a:pt x="114" y="39"/>
                      <a:pt x="114" y="39"/>
                      <a:pt x="114" y="39"/>
                    </a:cubicBezTo>
                    <a:cubicBezTo>
                      <a:pt x="115" y="39"/>
                      <a:pt x="116" y="39"/>
                      <a:pt x="117" y="39"/>
                    </a:cubicBezTo>
                    <a:cubicBezTo>
                      <a:pt x="118" y="39"/>
                      <a:pt x="118" y="39"/>
                      <a:pt x="118" y="39"/>
                    </a:cubicBezTo>
                    <a:cubicBezTo>
                      <a:pt x="117" y="38"/>
                      <a:pt x="117" y="38"/>
                      <a:pt x="117" y="38"/>
                    </a:cubicBezTo>
                    <a:cubicBezTo>
                      <a:pt x="113" y="30"/>
                      <a:pt x="107" y="23"/>
                      <a:pt x="100" y="17"/>
                    </a:cubicBezTo>
                    <a:cubicBezTo>
                      <a:pt x="99" y="16"/>
                      <a:pt x="99" y="16"/>
                      <a:pt x="99" y="16"/>
                    </a:cubicBezTo>
                    <a:lnTo>
                      <a:pt x="100" y="20"/>
                    </a:lnTo>
                    <a:close/>
                    <a:moveTo>
                      <a:pt x="82" y="36"/>
                    </a:moveTo>
                    <a:cubicBezTo>
                      <a:pt x="82" y="36"/>
                      <a:pt x="83" y="37"/>
                      <a:pt x="84" y="37"/>
                    </a:cubicBezTo>
                    <a:cubicBezTo>
                      <a:pt x="85" y="38"/>
                      <a:pt x="85" y="38"/>
                      <a:pt x="85" y="38"/>
                    </a:cubicBezTo>
                    <a:cubicBezTo>
                      <a:pt x="85" y="38"/>
                      <a:pt x="86" y="38"/>
                      <a:pt x="86" y="38"/>
                    </a:cubicBezTo>
                    <a:cubicBezTo>
                      <a:pt x="87" y="38"/>
                      <a:pt x="87" y="38"/>
                      <a:pt x="87" y="38"/>
                    </a:cubicBezTo>
                    <a:cubicBezTo>
                      <a:pt x="88" y="39"/>
                      <a:pt x="90" y="39"/>
                      <a:pt x="90" y="39"/>
                    </a:cubicBezTo>
                    <a:cubicBezTo>
                      <a:pt x="91" y="39"/>
                      <a:pt x="91" y="39"/>
                      <a:pt x="92" y="40"/>
                    </a:cubicBezTo>
                    <a:cubicBezTo>
                      <a:pt x="93" y="40"/>
                      <a:pt x="93" y="40"/>
                      <a:pt x="93" y="40"/>
                    </a:cubicBezTo>
                    <a:cubicBezTo>
                      <a:pt x="93" y="40"/>
                      <a:pt x="94" y="40"/>
                      <a:pt x="95" y="40"/>
                    </a:cubicBezTo>
                    <a:cubicBezTo>
                      <a:pt x="98" y="40"/>
                      <a:pt x="98" y="40"/>
                      <a:pt x="98" y="40"/>
                    </a:cubicBezTo>
                    <a:cubicBezTo>
                      <a:pt x="98" y="39"/>
                      <a:pt x="98" y="39"/>
                      <a:pt x="98" y="39"/>
                    </a:cubicBezTo>
                    <a:cubicBezTo>
                      <a:pt x="98" y="38"/>
                      <a:pt x="98" y="38"/>
                      <a:pt x="98" y="38"/>
                    </a:cubicBezTo>
                    <a:cubicBezTo>
                      <a:pt x="98" y="37"/>
                      <a:pt x="98" y="36"/>
                      <a:pt x="97" y="35"/>
                    </a:cubicBezTo>
                    <a:cubicBezTo>
                      <a:pt x="97" y="34"/>
                      <a:pt x="97" y="34"/>
                      <a:pt x="97" y="34"/>
                    </a:cubicBezTo>
                    <a:cubicBezTo>
                      <a:pt x="97" y="33"/>
                      <a:pt x="97" y="32"/>
                      <a:pt x="97" y="31"/>
                    </a:cubicBezTo>
                    <a:cubicBezTo>
                      <a:pt x="96" y="30"/>
                      <a:pt x="96" y="30"/>
                      <a:pt x="96" y="30"/>
                    </a:cubicBezTo>
                    <a:cubicBezTo>
                      <a:pt x="96" y="29"/>
                      <a:pt x="96" y="28"/>
                      <a:pt x="96" y="27"/>
                    </a:cubicBezTo>
                    <a:cubicBezTo>
                      <a:pt x="96" y="26"/>
                      <a:pt x="96" y="26"/>
                      <a:pt x="96" y="26"/>
                    </a:cubicBezTo>
                    <a:cubicBezTo>
                      <a:pt x="95" y="24"/>
                      <a:pt x="95" y="23"/>
                      <a:pt x="94" y="22"/>
                    </a:cubicBezTo>
                    <a:cubicBezTo>
                      <a:pt x="94" y="21"/>
                      <a:pt x="94" y="21"/>
                      <a:pt x="94" y="21"/>
                    </a:cubicBezTo>
                    <a:cubicBezTo>
                      <a:pt x="94" y="20"/>
                      <a:pt x="93" y="19"/>
                      <a:pt x="93" y="18"/>
                    </a:cubicBezTo>
                    <a:cubicBezTo>
                      <a:pt x="91" y="15"/>
                      <a:pt x="91" y="15"/>
                      <a:pt x="91" y="15"/>
                    </a:cubicBezTo>
                    <a:lnTo>
                      <a:pt x="82" y="36"/>
                    </a:lnTo>
                    <a:close/>
                    <a:moveTo>
                      <a:pt x="83" y="14"/>
                    </a:moveTo>
                    <a:cubicBezTo>
                      <a:pt x="82" y="14"/>
                      <a:pt x="81" y="14"/>
                      <a:pt x="80" y="15"/>
                    </a:cubicBezTo>
                    <a:cubicBezTo>
                      <a:pt x="79" y="15"/>
                      <a:pt x="79" y="15"/>
                      <a:pt x="79" y="15"/>
                    </a:cubicBezTo>
                    <a:cubicBezTo>
                      <a:pt x="78" y="15"/>
                      <a:pt x="77" y="16"/>
                      <a:pt x="75" y="16"/>
                    </a:cubicBezTo>
                    <a:cubicBezTo>
                      <a:pt x="74" y="17"/>
                      <a:pt x="74" y="17"/>
                      <a:pt x="74" y="17"/>
                    </a:cubicBezTo>
                    <a:cubicBezTo>
                      <a:pt x="73" y="17"/>
                      <a:pt x="73" y="18"/>
                      <a:pt x="72" y="18"/>
                    </a:cubicBezTo>
                    <a:cubicBezTo>
                      <a:pt x="70" y="19"/>
                      <a:pt x="70" y="19"/>
                      <a:pt x="70" y="19"/>
                    </a:cubicBezTo>
                    <a:cubicBezTo>
                      <a:pt x="70" y="19"/>
                      <a:pt x="69" y="20"/>
                      <a:pt x="68" y="20"/>
                    </a:cubicBezTo>
                    <a:cubicBezTo>
                      <a:pt x="68" y="20"/>
                      <a:pt x="67" y="21"/>
                      <a:pt x="67" y="21"/>
                    </a:cubicBezTo>
                    <a:cubicBezTo>
                      <a:pt x="66" y="22"/>
                      <a:pt x="65" y="22"/>
                      <a:pt x="65" y="23"/>
                    </a:cubicBezTo>
                    <a:cubicBezTo>
                      <a:pt x="63" y="24"/>
                      <a:pt x="63" y="24"/>
                      <a:pt x="63" y="24"/>
                    </a:cubicBezTo>
                    <a:cubicBezTo>
                      <a:pt x="63" y="24"/>
                      <a:pt x="63" y="24"/>
                      <a:pt x="63" y="24"/>
                    </a:cubicBezTo>
                    <a:cubicBezTo>
                      <a:pt x="64" y="26"/>
                      <a:pt x="64" y="26"/>
                      <a:pt x="64" y="26"/>
                    </a:cubicBezTo>
                    <a:cubicBezTo>
                      <a:pt x="65" y="26"/>
                      <a:pt x="66" y="27"/>
                      <a:pt x="67" y="28"/>
                    </a:cubicBezTo>
                    <a:cubicBezTo>
                      <a:pt x="67" y="28"/>
                      <a:pt x="67" y="28"/>
                      <a:pt x="67" y="28"/>
                    </a:cubicBezTo>
                    <a:cubicBezTo>
                      <a:pt x="68" y="28"/>
                      <a:pt x="68" y="29"/>
                      <a:pt x="69" y="29"/>
                    </a:cubicBezTo>
                    <a:cubicBezTo>
                      <a:pt x="69" y="29"/>
                      <a:pt x="70" y="30"/>
                      <a:pt x="71" y="31"/>
                    </a:cubicBezTo>
                    <a:cubicBezTo>
                      <a:pt x="72" y="31"/>
                      <a:pt x="72" y="31"/>
                      <a:pt x="72" y="31"/>
                    </a:cubicBezTo>
                    <a:cubicBezTo>
                      <a:pt x="73" y="32"/>
                      <a:pt x="73" y="32"/>
                      <a:pt x="73" y="32"/>
                    </a:cubicBezTo>
                    <a:cubicBezTo>
                      <a:pt x="74" y="33"/>
                      <a:pt x="74" y="33"/>
                      <a:pt x="74" y="33"/>
                    </a:cubicBezTo>
                    <a:cubicBezTo>
                      <a:pt x="75" y="33"/>
                      <a:pt x="76" y="34"/>
                      <a:pt x="76" y="34"/>
                    </a:cubicBezTo>
                    <a:cubicBezTo>
                      <a:pt x="76" y="33"/>
                      <a:pt x="76" y="33"/>
                      <a:pt x="76" y="33"/>
                    </a:cubicBezTo>
                    <a:cubicBezTo>
                      <a:pt x="86" y="13"/>
                      <a:pt x="86" y="13"/>
                      <a:pt x="86" y="13"/>
                    </a:cubicBezTo>
                    <a:lnTo>
                      <a:pt x="83" y="14"/>
                    </a:lnTo>
                    <a:close/>
                    <a:moveTo>
                      <a:pt x="66" y="6"/>
                    </a:moveTo>
                    <a:cubicBezTo>
                      <a:pt x="61" y="6"/>
                      <a:pt x="56" y="7"/>
                      <a:pt x="52" y="8"/>
                    </a:cubicBezTo>
                    <a:cubicBezTo>
                      <a:pt x="51" y="8"/>
                      <a:pt x="51" y="8"/>
                      <a:pt x="51" y="8"/>
                    </a:cubicBezTo>
                    <a:cubicBezTo>
                      <a:pt x="52" y="9"/>
                      <a:pt x="52" y="9"/>
                      <a:pt x="52" y="9"/>
                    </a:cubicBezTo>
                    <a:cubicBezTo>
                      <a:pt x="52" y="9"/>
                      <a:pt x="52" y="10"/>
                      <a:pt x="53" y="11"/>
                    </a:cubicBezTo>
                    <a:cubicBezTo>
                      <a:pt x="53" y="11"/>
                      <a:pt x="53" y="11"/>
                      <a:pt x="53" y="11"/>
                    </a:cubicBezTo>
                    <a:cubicBezTo>
                      <a:pt x="53" y="12"/>
                      <a:pt x="54" y="13"/>
                      <a:pt x="54" y="14"/>
                    </a:cubicBezTo>
                    <a:cubicBezTo>
                      <a:pt x="55" y="14"/>
                      <a:pt x="55" y="14"/>
                      <a:pt x="55" y="14"/>
                    </a:cubicBezTo>
                    <a:cubicBezTo>
                      <a:pt x="55" y="15"/>
                      <a:pt x="56" y="16"/>
                      <a:pt x="56" y="16"/>
                    </a:cubicBezTo>
                    <a:cubicBezTo>
                      <a:pt x="57" y="17"/>
                      <a:pt x="57" y="17"/>
                      <a:pt x="57" y="17"/>
                    </a:cubicBezTo>
                    <a:cubicBezTo>
                      <a:pt x="57" y="18"/>
                      <a:pt x="58" y="18"/>
                      <a:pt x="58" y="19"/>
                    </a:cubicBezTo>
                    <a:cubicBezTo>
                      <a:pt x="59" y="19"/>
                      <a:pt x="59" y="19"/>
                      <a:pt x="59" y="19"/>
                    </a:cubicBezTo>
                    <a:cubicBezTo>
                      <a:pt x="61" y="18"/>
                      <a:pt x="61" y="18"/>
                      <a:pt x="61" y="18"/>
                    </a:cubicBezTo>
                    <a:cubicBezTo>
                      <a:pt x="62" y="17"/>
                      <a:pt x="62" y="17"/>
                      <a:pt x="62" y="17"/>
                    </a:cubicBezTo>
                    <a:cubicBezTo>
                      <a:pt x="62" y="17"/>
                      <a:pt x="64" y="16"/>
                      <a:pt x="64" y="16"/>
                    </a:cubicBezTo>
                    <a:cubicBezTo>
                      <a:pt x="65" y="15"/>
                      <a:pt x="66" y="14"/>
                      <a:pt x="66" y="14"/>
                    </a:cubicBezTo>
                    <a:cubicBezTo>
                      <a:pt x="67" y="14"/>
                      <a:pt x="68" y="13"/>
                      <a:pt x="69" y="13"/>
                    </a:cubicBezTo>
                    <a:cubicBezTo>
                      <a:pt x="69" y="13"/>
                      <a:pt x="70" y="12"/>
                      <a:pt x="71" y="12"/>
                    </a:cubicBezTo>
                    <a:cubicBezTo>
                      <a:pt x="71" y="12"/>
                      <a:pt x="73" y="11"/>
                      <a:pt x="73" y="11"/>
                    </a:cubicBezTo>
                    <a:cubicBezTo>
                      <a:pt x="74" y="10"/>
                      <a:pt x="74" y="10"/>
                      <a:pt x="74" y="10"/>
                    </a:cubicBezTo>
                    <a:cubicBezTo>
                      <a:pt x="75" y="10"/>
                      <a:pt x="75" y="10"/>
                      <a:pt x="76" y="10"/>
                    </a:cubicBezTo>
                    <a:cubicBezTo>
                      <a:pt x="77" y="9"/>
                      <a:pt x="77" y="9"/>
                      <a:pt x="77" y="9"/>
                    </a:cubicBezTo>
                    <a:cubicBezTo>
                      <a:pt x="78" y="9"/>
                      <a:pt x="78" y="9"/>
                      <a:pt x="79" y="8"/>
                    </a:cubicBezTo>
                    <a:cubicBezTo>
                      <a:pt x="80" y="8"/>
                      <a:pt x="80" y="8"/>
                      <a:pt x="80" y="8"/>
                    </a:cubicBezTo>
                    <a:cubicBezTo>
                      <a:pt x="79" y="8"/>
                      <a:pt x="79" y="8"/>
                      <a:pt x="79" y="8"/>
                    </a:cubicBezTo>
                    <a:cubicBezTo>
                      <a:pt x="75" y="7"/>
                      <a:pt x="70" y="6"/>
                      <a:pt x="6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nvGrpSpPr>
            <p:cNvPr id="21" name="组合 20"/>
            <p:cNvGrpSpPr/>
            <p:nvPr/>
          </p:nvGrpSpPr>
          <p:grpSpPr>
            <a:xfrm>
              <a:off x="4646043" y="1754775"/>
              <a:ext cx="1959794" cy="1080751"/>
              <a:chOff x="1475745" y="1430924"/>
              <a:chExt cx="1959793" cy="1080751"/>
            </a:xfrm>
          </p:grpSpPr>
          <p:sp>
            <p:nvSpPr>
              <p:cNvPr id="22" name="文本框 16"/>
              <p:cNvSpPr txBox="1"/>
              <p:nvPr/>
            </p:nvSpPr>
            <p:spPr>
              <a:xfrm>
                <a:off x="1475745" y="1430924"/>
                <a:ext cx="1339605" cy="446535"/>
              </a:xfrm>
              <a:prstGeom prst="rect">
                <a:avLst/>
              </a:prstGeom>
              <a:noFill/>
            </p:spPr>
            <p:txBody>
              <a:bodyPr wrap="none" rtlCol="0">
                <a:spAutoFit/>
              </a:bodyPr>
              <a:lstStyle/>
              <a:p>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23" name="文本框 17"/>
              <p:cNvSpPr txBox="1"/>
              <p:nvPr/>
            </p:nvSpPr>
            <p:spPr>
              <a:xfrm>
                <a:off x="1475745" y="1879084"/>
                <a:ext cx="1959793" cy="632591"/>
              </a:xfrm>
              <a:prstGeom prst="rect">
                <a:avLst/>
              </a:prstGeom>
              <a:noFill/>
            </p:spPr>
            <p:txBody>
              <a:bodyPr wrap="none" rtlCol="0">
                <a:spAutoFit/>
              </a:bodyPr>
              <a:lstStyle/>
              <a:p>
                <a:pPr lvl="0"/>
                <a:r>
                  <a:rPr lang="zh-CN" altLang="en-US" sz="2800" dirty="0">
                    <a:solidFill>
                      <a:srgbClr val="FFFFFF">
                        <a:lumMod val="50000"/>
                      </a:srgbClr>
                    </a:solidFill>
                    <a:latin typeface="微软雅黑 Light" panose="020B0502040204020203" pitchFamily="34" charset="-122"/>
                    <a:ea typeface="微软雅黑 Light" panose="020B0502040204020203" pitchFamily="34" charset="-122"/>
                  </a:rPr>
                  <a:t>加入文字</a:t>
                </a:r>
              </a:p>
            </p:txBody>
          </p:sp>
        </p:grpSp>
      </p:grpSp>
      <p:grpSp>
        <p:nvGrpSpPr>
          <p:cNvPr id="27" name="组合 26"/>
          <p:cNvGrpSpPr/>
          <p:nvPr/>
        </p:nvGrpSpPr>
        <p:grpSpPr>
          <a:xfrm>
            <a:off x="8192777" y="2345924"/>
            <a:ext cx="3486879" cy="1701688"/>
            <a:chOff x="-218499" y="4189095"/>
            <a:chExt cx="4215758" cy="2057400"/>
          </a:xfrm>
        </p:grpSpPr>
        <p:grpSp>
          <p:nvGrpSpPr>
            <p:cNvPr id="28" name="组合 27"/>
            <p:cNvGrpSpPr/>
            <p:nvPr/>
          </p:nvGrpSpPr>
          <p:grpSpPr>
            <a:xfrm>
              <a:off x="-218499" y="4189095"/>
              <a:ext cx="4215758" cy="2057400"/>
              <a:chOff x="213368" y="3865245"/>
              <a:chExt cx="4215757" cy="2057400"/>
            </a:xfrm>
          </p:grpSpPr>
          <p:sp>
            <p:nvSpPr>
              <p:cNvPr id="32" name="圆角矩形 38"/>
              <p:cNvSpPr/>
              <p:nvPr/>
            </p:nvSpPr>
            <p:spPr>
              <a:xfrm>
                <a:off x="213368" y="3865245"/>
                <a:ext cx="4215757" cy="2057400"/>
              </a:xfrm>
              <a:prstGeom prst="roundRect">
                <a:avLst>
                  <a:gd name="adj" fmla="val 4167"/>
                </a:avLst>
              </a:prstGeom>
              <a:solidFill>
                <a:schemeClr val="bg1">
                  <a:lumMod val="95000"/>
                </a:schemeClr>
              </a:solid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33" name="圆角矩形 39"/>
              <p:cNvSpPr/>
              <p:nvPr/>
            </p:nvSpPr>
            <p:spPr>
              <a:xfrm>
                <a:off x="2578894" y="4083130"/>
                <a:ext cx="1621631" cy="1621631"/>
              </a:xfrm>
              <a:prstGeom prst="roundRect">
                <a:avLst>
                  <a:gd name="adj" fmla="val 43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34" name="Freeform 5"/>
              <p:cNvSpPr>
                <a:spLocks noEditPoints="1"/>
              </p:cNvSpPr>
              <p:nvPr/>
            </p:nvSpPr>
            <p:spPr bwMode="auto">
              <a:xfrm>
                <a:off x="2947613" y="4468995"/>
                <a:ext cx="884192" cy="849900"/>
              </a:xfrm>
              <a:custGeom>
                <a:avLst/>
                <a:gdLst>
                  <a:gd name="T0" fmla="*/ 290 w 361"/>
                  <a:gd name="T1" fmla="*/ 347 h 347"/>
                  <a:gd name="T2" fmla="*/ 179 w 361"/>
                  <a:gd name="T3" fmla="*/ 285 h 347"/>
                  <a:gd name="T4" fmla="*/ 65 w 361"/>
                  <a:gd name="T5" fmla="*/ 345 h 347"/>
                  <a:gd name="T6" fmla="*/ 89 w 361"/>
                  <a:gd name="T7" fmla="*/ 220 h 347"/>
                  <a:gd name="T8" fmla="*/ 0 w 361"/>
                  <a:gd name="T9" fmla="*/ 130 h 347"/>
                  <a:gd name="T10" fmla="*/ 125 w 361"/>
                  <a:gd name="T11" fmla="*/ 114 h 347"/>
                  <a:gd name="T12" fmla="*/ 182 w 361"/>
                  <a:gd name="T13" fmla="*/ 0 h 347"/>
                  <a:gd name="T14" fmla="*/ 236 w 361"/>
                  <a:gd name="T15" fmla="*/ 114 h 347"/>
                  <a:gd name="T16" fmla="*/ 361 w 361"/>
                  <a:gd name="T17" fmla="*/ 133 h 347"/>
                  <a:gd name="T18" fmla="*/ 271 w 361"/>
                  <a:gd name="T19" fmla="*/ 220 h 347"/>
                  <a:gd name="T20" fmla="*/ 290 w 361"/>
                  <a:gd name="T21" fmla="*/ 347 h 347"/>
                  <a:gd name="T22" fmla="*/ 179 w 361"/>
                  <a:gd name="T23" fmla="*/ 263 h 347"/>
                  <a:gd name="T24" fmla="*/ 263 w 361"/>
                  <a:gd name="T25" fmla="*/ 307 h 347"/>
                  <a:gd name="T26" fmla="*/ 247 w 361"/>
                  <a:gd name="T27" fmla="*/ 215 h 347"/>
                  <a:gd name="T28" fmla="*/ 317 w 361"/>
                  <a:gd name="T29" fmla="*/ 147 h 347"/>
                  <a:gd name="T30" fmla="*/ 222 w 361"/>
                  <a:gd name="T31" fmla="*/ 133 h 347"/>
                  <a:gd name="T32" fmla="*/ 182 w 361"/>
                  <a:gd name="T33" fmla="*/ 46 h 347"/>
                  <a:gd name="T34" fmla="*/ 138 w 361"/>
                  <a:gd name="T35" fmla="*/ 133 h 347"/>
                  <a:gd name="T36" fmla="*/ 43 w 361"/>
                  <a:gd name="T37" fmla="*/ 144 h 347"/>
                  <a:gd name="T38" fmla="*/ 111 w 361"/>
                  <a:gd name="T39" fmla="*/ 212 h 347"/>
                  <a:gd name="T40" fmla="*/ 95 w 361"/>
                  <a:gd name="T41" fmla="*/ 307 h 347"/>
                  <a:gd name="T42" fmla="*/ 179 w 361"/>
                  <a:gd name="T43" fmla="*/ 26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347">
                    <a:moveTo>
                      <a:pt x="290" y="347"/>
                    </a:moveTo>
                    <a:lnTo>
                      <a:pt x="179" y="285"/>
                    </a:lnTo>
                    <a:lnTo>
                      <a:pt x="65" y="345"/>
                    </a:lnTo>
                    <a:lnTo>
                      <a:pt x="89" y="220"/>
                    </a:lnTo>
                    <a:lnTo>
                      <a:pt x="0" y="130"/>
                    </a:lnTo>
                    <a:lnTo>
                      <a:pt x="125" y="114"/>
                    </a:lnTo>
                    <a:lnTo>
                      <a:pt x="182" y="0"/>
                    </a:lnTo>
                    <a:lnTo>
                      <a:pt x="236" y="114"/>
                    </a:lnTo>
                    <a:lnTo>
                      <a:pt x="361" y="133"/>
                    </a:lnTo>
                    <a:lnTo>
                      <a:pt x="271" y="220"/>
                    </a:lnTo>
                    <a:lnTo>
                      <a:pt x="290" y="347"/>
                    </a:lnTo>
                    <a:close/>
                    <a:moveTo>
                      <a:pt x="179" y="263"/>
                    </a:moveTo>
                    <a:lnTo>
                      <a:pt x="263" y="307"/>
                    </a:lnTo>
                    <a:lnTo>
                      <a:pt x="247" y="215"/>
                    </a:lnTo>
                    <a:lnTo>
                      <a:pt x="317" y="147"/>
                    </a:lnTo>
                    <a:lnTo>
                      <a:pt x="222" y="133"/>
                    </a:lnTo>
                    <a:lnTo>
                      <a:pt x="182" y="46"/>
                    </a:lnTo>
                    <a:lnTo>
                      <a:pt x="138" y="133"/>
                    </a:lnTo>
                    <a:lnTo>
                      <a:pt x="43" y="144"/>
                    </a:lnTo>
                    <a:lnTo>
                      <a:pt x="111" y="212"/>
                    </a:lnTo>
                    <a:lnTo>
                      <a:pt x="95" y="307"/>
                    </a:lnTo>
                    <a:lnTo>
                      <a:pt x="179" y="2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nvGrpSpPr>
            <p:cNvPr id="29" name="组合 28"/>
            <p:cNvGrpSpPr/>
            <p:nvPr/>
          </p:nvGrpSpPr>
          <p:grpSpPr>
            <a:xfrm>
              <a:off x="15821" y="4647276"/>
              <a:ext cx="1959794" cy="1115851"/>
              <a:chOff x="1539821" y="1430924"/>
              <a:chExt cx="1959794" cy="1115851"/>
            </a:xfrm>
          </p:grpSpPr>
          <p:sp>
            <p:nvSpPr>
              <p:cNvPr id="30" name="文本框 24"/>
              <p:cNvSpPr txBox="1"/>
              <p:nvPr/>
            </p:nvSpPr>
            <p:spPr>
              <a:xfrm>
                <a:off x="1539821" y="1430924"/>
                <a:ext cx="1339605" cy="446535"/>
              </a:xfrm>
              <a:prstGeom prst="rect">
                <a:avLst/>
              </a:prstGeom>
              <a:noFill/>
            </p:spPr>
            <p:txBody>
              <a:bodyPr wrap="none" rtlCol="0">
                <a:spAutoFit/>
              </a:bodyPr>
              <a:lstStyle/>
              <a:p>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31" name="文本框 25"/>
              <p:cNvSpPr txBox="1"/>
              <p:nvPr/>
            </p:nvSpPr>
            <p:spPr>
              <a:xfrm>
                <a:off x="1539822" y="1914184"/>
                <a:ext cx="1959793" cy="632591"/>
              </a:xfrm>
              <a:prstGeom prst="rect">
                <a:avLst/>
              </a:prstGeom>
              <a:noFill/>
            </p:spPr>
            <p:txBody>
              <a:bodyPr wrap="none" rtlCol="0">
                <a:spAutoFit/>
              </a:bodyPr>
              <a:lstStyle/>
              <a:p>
                <a:pPr lvl="0"/>
                <a:r>
                  <a:rPr lang="zh-CN" altLang="en-US" sz="2800" dirty="0">
                    <a:solidFill>
                      <a:srgbClr val="FFFFFF">
                        <a:lumMod val="50000"/>
                      </a:srgbClr>
                    </a:solidFill>
                    <a:latin typeface="微软雅黑 Light" panose="020B0502040204020203" pitchFamily="34" charset="-122"/>
                    <a:ea typeface="微软雅黑 Light" panose="020B0502040204020203" pitchFamily="34" charset="-122"/>
                  </a:rPr>
                  <a:t>加入文字</a:t>
                </a:r>
              </a:p>
            </p:txBody>
          </p:sp>
        </p:grpSp>
      </p:grpSp>
      <p:sp>
        <p:nvSpPr>
          <p:cNvPr id="35" name="矩形 34"/>
          <p:cNvSpPr/>
          <p:nvPr/>
        </p:nvSpPr>
        <p:spPr>
          <a:xfrm>
            <a:off x="760547" y="4410839"/>
            <a:ext cx="3107326" cy="1212640"/>
          </a:xfrm>
          <a:prstGeom prst="rect">
            <a:avLst/>
          </a:prstGeom>
        </p:spPr>
        <p:txBody>
          <a:bodyPr wrap="square">
            <a:spAutoFit/>
          </a:bodyPr>
          <a:lstStyle/>
          <a:p>
            <a:pPr algn="ctr">
              <a:lnSpc>
                <a:spcPct val="130000"/>
              </a:lnSpc>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　</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那很容易出危险吧，</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我说，</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某处有一口深井，却又无人知道它的具体位置，是吧？一旦有人掉入，岂不没得救了？</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 name="矩形 35"/>
          <p:cNvSpPr/>
          <p:nvPr/>
        </p:nvSpPr>
        <p:spPr>
          <a:xfrm>
            <a:off x="4570501" y="4410839"/>
            <a:ext cx="3108724" cy="1212640"/>
          </a:xfrm>
          <a:prstGeom prst="rect">
            <a:avLst/>
          </a:prstGeom>
        </p:spPr>
        <p:txBody>
          <a:bodyPr wrap="square">
            <a:spAutoFit/>
          </a:bodyPr>
          <a:lstStyle/>
          <a:p>
            <a:pPr algn="ctr">
              <a:lnSpc>
                <a:spcPct val="130000"/>
              </a:lnSpc>
            </a:pP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当然算不得好死。</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她用手拂去外套上沾的草穗，</a:t>
            </a:r>
            <a:r>
              <a:rPr lang="en-US" altLang="zh-CN" sz="1400" dirty="0">
                <a:solidFill>
                  <a:schemeClr val="bg1">
                    <a:lumMod val="50000"/>
                  </a:schemeClr>
                </a:solidFill>
                <a:latin typeface="微软雅黑 Light" panose="020B0502040204020203" pitchFamily="34" charset="-122"/>
                <a:ea typeface="微软雅黑 Light" panose="020B0502040204020203" pitchFamily="34" charset="-122"/>
              </a:rPr>
              <a:t>"</a:t>
            </a: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要是直接摔折脖颈，当即死了倒也罢。可要是不巧只摔断腿脚没死成可怎么办呢？</a:t>
            </a:r>
          </a:p>
        </p:txBody>
      </p:sp>
      <p:sp>
        <p:nvSpPr>
          <p:cNvPr id="37" name="矩形 36"/>
          <p:cNvSpPr/>
          <p:nvPr/>
        </p:nvSpPr>
        <p:spPr>
          <a:xfrm>
            <a:off x="8381853" y="4410839"/>
            <a:ext cx="3108726" cy="1212640"/>
          </a:xfrm>
          <a:prstGeom prst="rect">
            <a:avLst/>
          </a:prstGeom>
          <a:solidFill>
            <a:srgbClr val="F1F1F1">
              <a:alpha val="52000"/>
            </a:srgbClr>
          </a:solidFill>
        </p:spPr>
        <p:txBody>
          <a:bodyPr wrap="square" rtlCol="0">
            <a:spAutoFit/>
          </a:bodyPr>
          <a:lstStyle/>
          <a:p>
            <a:pPr algn="ctr">
              <a:lnSpc>
                <a:spcPct val="130000"/>
              </a:lnSpc>
            </a:pPr>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再大声呼喊也没人听见，更没人发现，周围触目皆是爬来爬去的蜥蜴蜘蛛什么的。这么着，那里一堆一块地到处是死人的白骨，阴惨惨湿漉漉的。</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250" fill="hold"/>
                                        <p:tgtEl>
                                          <p:spTgt spid="19"/>
                                        </p:tgtEl>
                                        <p:attrNameLst>
                                          <p:attrName>ppt_w</p:attrName>
                                        </p:attrNameLst>
                                      </p:cBhvr>
                                      <p:tavLst>
                                        <p:tav tm="0">
                                          <p:val>
                                            <p:fltVal val="0"/>
                                          </p:val>
                                        </p:tav>
                                        <p:tav tm="100000">
                                          <p:val>
                                            <p:strVal val="#ppt_w"/>
                                          </p:val>
                                        </p:tav>
                                      </p:tavLst>
                                    </p:anim>
                                    <p:anim calcmode="lin" valueType="num">
                                      <p:cBhvr>
                                        <p:cTn id="17" dur="250" fill="hold"/>
                                        <p:tgtEl>
                                          <p:spTgt spid="19"/>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250" fill="hold"/>
                                        <p:tgtEl>
                                          <p:spTgt spid="27"/>
                                        </p:tgtEl>
                                        <p:attrNameLst>
                                          <p:attrName>ppt_w</p:attrName>
                                        </p:attrNameLst>
                                      </p:cBhvr>
                                      <p:tavLst>
                                        <p:tav tm="0">
                                          <p:val>
                                            <p:fltVal val="0"/>
                                          </p:val>
                                        </p:tav>
                                        <p:tav tm="100000">
                                          <p:val>
                                            <p:strVal val="#ppt_w"/>
                                          </p:val>
                                        </p:tav>
                                      </p:tavLst>
                                    </p:anim>
                                    <p:anim calcmode="lin" valueType="num">
                                      <p:cBhvr>
                                        <p:cTn id="21" dur="250" fill="hold"/>
                                        <p:tgtEl>
                                          <p:spTgt spid="27"/>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2" presetClass="entr" presetSubtype="1"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ppt_y</p:attrName>
                                        </p:attrNameLst>
                                      </p:cBhvr>
                                      <p:tavLst>
                                        <p:tav tm="0">
                                          <p:val>
                                            <p:strVal val="#ppt_y-#ppt_h*1.125000"/>
                                          </p:val>
                                        </p:tav>
                                        <p:tav tm="100000">
                                          <p:val>
                                            <p:strVal val="#ppt_y"/>
                                          </p:val>
                                        </p:tav>
                                      </p:tavLst>
                                    </p:anim>
                                    <p:animEffect transition="in" filter="wipe(down)">
                                      <p:cBhvr>
                                        <p:cTn id="26" dur="500"/>
                                        <p:tgtEl>
                                          <p:spTgt spid="35"/>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down)">
                                      <p:cBhvr>
                                        <p:cTn id="30" dur="500"/>
                                        <p:tgtEl>
                                          <p:spTgt spid="36"/>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ppt_y</p:attrName>
                                        </p:attrNameLst>
                                      </p:cBhvr>
                                      <p:tavLst>
                                        <p:tav tm="0">
                                          <p:val>
                                            <p:strVal val="#ppt_y-#ppt_h*1.125000"/>
                                          </p:val>
                                        </p:tav>
                                        <p:tav tm="100000">
                                          <p:val>
                                            <p:strVal val="#ppt_y"/>
                                          </p:val>
                                        </p:tav>
                                      </p:tavLst>
                                    </p:anim>
                                    <p:animEffect transition="in" filter="wipe(down)">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6543968" y="2207110"/>
            <a:ext cx="4085108" cy="4029018"/>
            <a:chOff x="1590968" y="2225898"/>
            <a:chExt cx="4085108" cy="4029018"/>
          </a:xfrm>
          <a:solidFill>
            <a:schemeClr val="tx2">
              <a:lumMod val="50000"/>
            </a:schemeClr>
          </a:solidFill>
        </p:grpSpPr>
        <p:grpSp>
          <p:nvGrpSpPr>
            <p:cNvPr id="7" name="Group 2"/>
            <p:cNvGrpSpPr/>
            <p:nvPr/>
          </p:nvGrpSpPr>
          <p:grpSpPr bwMode="auto">
            <a:xfrm>
              <a:off x="1590968" y="2225898"/>
              <a:ext cx="4085108" cy="4029018"/>
              <a:chOff x="0" y="0"/>
              <a:chExt cx="4289197" cy="4230768"/>
            </a:xfrm>
            <a:grpFill/>
          </p:grpSpPr>
          <p:grpSp>
            <p:nvGrpSpPr>
              <p:cNvPr id="11" name="Group 3"/>
              <p:cNvGrpSpPr/>
              <p:nvPr/>
            </p:nvGrpSpPr>
            <p:grpSpPr bwMode="auto">
              <a:xfrm>
                <a:off x="0" y="0"/>
                <a:ext cx="4289197" cy="4230768"/>
                <a:chOff x="0" y="0"/>
                <a:chExt cx="4289197" cy="4230768"/>
              </a:xfrm>
              <a:grpFill/>
            </p:grpSpPr>
            <p:sp>
              <p:nvSpPr>
                <p:cNvPr id="13" name="AutoShape 4"/>
                <p:cNvSpPr/>
                <p:nvPr/>
              </p:nvSpPr>
              <p:spPr bwMode="auto">
                <a:xfrm rot="1075248">
                  <a:off x="2398713" y="49026"/>
                  <a:ext cx="487362" cy="1054216"/>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4" name="AutoShape 5"/>
                <p:cNvSpPr/>
                <p:nvPr/>
              </p:nvSpPr>
              <p:spPr bwMode="auto">
                <a:xfrm rot="1075248">
                  <a:off x="2317750" y="561846"/>
                  <a:ext cx="487363" cy="527108"/>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5" name="AutoShape 6"/>
                <p:cNvSpPr/>
                <p:nvPr/>
              </p:nvSpPr>
              <p:spPr bwMode="auto">
                <a:xfrm rot="-9724744">
                  <a:off x="1403350" y="3127527"/>
                  <a:ext cx="487363" cy="1054216"/>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6" name="AutoShape 7"/>
                <p:cNvSpPr/>
                <p:nvPr/>
              </p:nvSpPr>
              <p:spPr bwMode="auto">
                <a:xfrm rot="-9724744">
                  <a:off x="1484313" y="3141816"/>
                  <a:ext cx="487362" cy="527108"/>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7" name="AutoShape 8"/>
                <p:cNvSpPr/>
                <p:nvPr/>
              </p:nvSpPr>
              <p:spPr bwMode="auto">
                <a:xfrm rot="5400000">
                  <a:off x="3518666"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8" name="AutoShape 9"/>
                <p:cNvSpPr/>
                <p:nvPr/>
              </p:nvSpPr>
              <p:spPr bwMode="auto">
                <a:xfrm rot="5400000">
                  <a:off x="325672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9" name="AutoShape 10"/>
                <p:cNvSpPr/>
                <p:nvPr/>
              </p:nvSpPr>
              <p:spPr bwMode="auto">
                <a:xfrm rot="-5400005">
                  <a:off x="283341"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0" name="AutoShape 11"/>
                <p:cNvSpPr/>
                <p:nvPr/>
              </p:nvSpPr>
              <p:spPr bwMode="auto">
                <a:xfrm rot="-5400005">
                  <a:off x="54527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1" name="AutoShape 12"/>
                <p:cNvSpPr/>
                <p:nvPr/>
              </p:nvSpPr>
              <p:spPr bwMode="auto">
                <a:xfrm rot="3237253">
                  <a:off x="3209898" y="63652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2" name="AutoShape 13"/>
                <p:cNvSpPr/>
                <p:nvPr/>
              </p:nvSpPr>
              <p:spPr bwMode="auto">
                <a:xfrm rot="3237253">
                  <a:off x="2998760" y="1054054"/>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3" name="AutoShape 14"/>
                <p:cNvSpPr/>
                <p:nvPr/>
              </p:nvSpPr>
              <p:spPr bwMode="auto">
                <a:xfrm rot="-7562734">
                  <a:off x="593698" y="254014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4" name="AutoShape 15"/>
                <p:cNvSpPr/>
                <p:nvPr/>
              </p:nvSpPr>
              <p:spPr bwMode="auto">
                <a:xfrm rot="-7562734">
                  <a:off x="804835" y="2649666"/>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5" name="AutoShape 16"/>
                <p:cNvSpPr/>
                <p:nvPr/>
              </p:nvSpPr>
              <p:spPr bwMode="auto">
                <a:xfrm rot="7561241">
                  <a:off x="3209105" y="2539351"/>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6" name="AutoShape 17"/>
                <p:cNvSpPr/>
                <p:nvPr/>
              </p:nvSpPr>
              <p:spPr bwMode="auto">
                <a:xfrm rot="7561241">
                  <a:off x="2997966" y="2648872"/>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7" name="AutoShape 18"/>
                <p:cNvSpPr/>
                <p:nvPr/>
              </p:nvSpPr>
              <p:spPr bwMode="auto">
                <a:xfrm rot="-3238786">
                  <a:off x="592905" y="637318"/>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8" name="AutoShape 19"/>
                <p:cNvSpPr/>
                <p:nvPr/>
              </p:nvSpPr>
              <p:spPr bwMode="auto">
                <a:xfrm rot="-3238786">
                  <a:off x="804041" y="1054848"/>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9" name="AutoShape 20"/>
                <p:cNvSpPr/>
                <p:nvPr/>
              </p:nvSpPr>
              <p:spPr bwMode="auto">
                <a:xfrm rot="9719599">
                  <a:off x="2401888" y="3127527"/>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0" name="AutoShape 21"/>
                <p:cNvSpPr/>
                <p:nvPr/>
              </p:nvSpPr>
              <p:spPr bwMode="auto">
                <a:xfrm rot="9719599">
                  <a:off x="2320925" y="314181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1" name="AutoShape 22"/>
                <p:cNvSpPr/>
                <p:nvPr/>
              </p:nvSpPr>
              <p:spPr bwMode="auto">
                <a:xfrm rot="-1080405">
                  <a:off x="1401763" y="50615"/>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2" name="AutoShape 23"/>
                <p:cNvSpPr/>
                <p:nvPr/>
              </p:nvSpPr>
              <p:spPr bwMode="auto">
                <a:xfrm rot="-1080405">
                  <a:off x="1482725" y="56184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sp>
            <p:nvSpPr>
              <p:cNvPr id="12" name="Rectangle 24"/>
              <p:cNvSpPr/>
              <p:nvPr/>
            </p:nvSpPr>
            <p:spPr bwMode="auto">
              <a:xfrm>
                <a:off x="1336846" y="1052078"/>
                <a:ext cx="1784350" cy="1786133"/>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60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rPr>
                  <a:t>20%</a:t>
                </a:r>
                <a:endParaRPr lang="en-US" sz="32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endParaRPr>
              </a:p>
            </p:txBody>
          </p:sp>
        </p:grpSp>
        <p:sp>
          <p:nvSpPr>
            <p:cNvPr id="10" name="CuadroTexto 2"/>
            <p:cNvSpPr txBox="1"/>
            <p:nvPr/>
          </p:nvSpPr>
          <p:spPr>
            <a:xfrm>
              <a:off x="2934631" y="4546117"/>
              <a:ext cx="1397782" cy="461665"/>
            </a:xfrm>
            <a:prstGeom prst="rect">
              <a:avLst/>
            </a:prstGeom>
            <a:noFill/>
          </p:spPr>
          <p:txBody>
            <a:bodyPr wrap="square" rtlCol="0">
              <a:spAutoFit/>
            </a:bodyPr>
            <a:lstStyle/>
            <a:p>
              <a:pPr algn="ctr"/>
              <a:r>
                <a:rPr lang="es-ES" sz="2400" b="1" dirty="0">
                  <a:solidFill>
                    <a:schemeClr val="bg1">
                      <a:lumMod val="65000"/>
                    </a:schemeClr>
                  </a:solidFill>
                  <a:latin typeface="Raleway" panose="020B0003030101060003" pitchFamily="34" charset="0"/>
                </a:rPr>
                <a:t>Users</a:t>
              </a:r>
            </a:p>
          </p:txBody>
        </p:sp>
      </p:grpSp>
      <p:sp>
        <p:nvSpPr>
          <p:cNvPr id="33" name="TextBox 54"/>
          <p:cNvSpPr txBox="1"/>
          <p:nvPr/>
        </p:nvSpPr>
        <p:spPr>
          <a:xfrm>
            <a:off x="1539318" y="1869240"/>
            <a:ext cx="553631" cy="711838"/>
          </a:xfrm>
          <a:prstGeom prst="rect">
            <a:avLst/>
          </a:prstGeom>
          <a:noFill/>
        </p:spPr>
        <p:txBody>
          <a:bodyPr wrap="square" lIns="49634" tIns="24817" rIns="49634" bIns="24817" rtlCol="0">
            <a:spAutoFit/>
          </a:bodyPr>
          <a:lstStyle/>
          <a:p>
            <a:r>
              <a:rPr lang="id-ID" sz="4300" dirty="0">
                <a:solidFill>
                  <a:schemeClr val="bg1">
                    <a:lumMod val="65000"/>
                  </a:schemeClr>
                </a:solidFill>
                <a:latin typeface="+mj-lt"/>
              </a:rPr>
              <a:t>1</a:t>
            </a:r>
            <a:r>
              <a:rPr lang="en-US" sz="4300" dirty="0">
                <a:solidFill>
                  <a:schemeClr val="bg1">
                    <a:lumMod val="65000"/>
                  </a:schemeClr>
                </a:solidFill>
                <a:latin typeface="+mj-lt"/>
              </a:rPr>
              <a:t>.</a:t>
            </a:r>
            <a:endParaRPr lang="id-ID" sz="4300" dirty="0">
              <a:solidFill>
                <a:schemeClr val="bg1">
                  <a:lumMod val="65000"/>
                </a:schemeClr>
              </a:solidFill>
              <a:latin typeface="+mj-lt"/>
            </a:endParaRPr>
          </a:p>
        </p:txBody>
      </p:sp>
      <p:sp>
        <p:nvSpPr>
          <p:cNvPr id="34" name="Rectangle 19"/>
          <p:cNvSpPr/>
          <p:nvPr/>
        </p:nvSpPr>
        <p:spPr>
          <a:xfrm>
            <a:off x="2020407" y="1951665"/>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5" name="TextBox 56"/>
          <p:cNvSpPr txBox="1"/>
          <p:nvPr/>
        </p:nvSpPr>
        <p:spPr>
          <a:xfrm>
            <a:off x="1539318" y="3077549"/>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2.</a:t>
            </a:r>
            <a:endParaRPr lang="id-ID" sz="4300" dirty="0">
              <a:solidFill>
                <a:schemeClr val="bg1">
                  <a:lumMod val="65000"/>
                </a:schemeClr>
              </a:solidFill>
              <a:latin typeface="+mj-lt"/>
            </a:endParaRPr>
          </a:p>
        </p:txBody>
      </p:sp>
      <p:sp>
        <p:nvSpPr>
          <p:cNvPr id="36" name="Rectangle 19"/>
          <p:cNvSpPr/>
          <p:nvPr/>
        </p:nvSpPr>
        <p:spPr>
          <a:xfrm>
            <a:off x="2020407" y="3159976"/>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TextBox 58"/>
          <p:cNvSpPr txBox="1"/>
          <p:nvPr/>
        </p:nvSpPr>
        <p:spPr>
          <a:xfrm>
            <a:off x="1539318" y="4286679"/>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3.</a:t>
            </a:r>
            <a:endParaRPr lang="id-ID" sz="4300" dirty="0">
              <a:solidFill>
                <a:schemeClr val="bg1">
                  <a:lumMod val="65000"/>
                </a:schemeClr>
              </a:solidFill>
              <a:latin typeface="+mj-lt"/>
            </a:endParaRPr>
          </a:p>
        </p:txBody>
      </p:sp>
      <p:sp>
        <p:nvSpPr>
          <p:cNvPr id="38" name="Rectangle 19"/>
          <p:cNvSpPr/>
          <p:nvPr/>
        </p:nvSpPr>
        <p:spPr>
          <a:xfrm>
            <a:off x="2020407" y="4369105"/>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686698" y="2993630"/>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86698" y="4227661"/>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58"/>
          <p:cNvSpPr txBox="1"/>
          <p:nvPr/>
        </p:nvSpPr>
        <p:spPr>
          <a:xfrm>
            <a:off x="1539318" y="5578234"/>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4.</a:t>
            </a:r>
            <a:endParaRPr lang="id-ID" sz="4300" dirty="0">
              <a:solidFill>
                <a:schemeClr val="bg1">
                  <a:lumMod val="65000"/>
                </a:schemeClr>
              </a:solidFill>
              <a:latin typeface="+mj-lt"/>
            </a:endParaRPr>
          </a:p>
        </p:txBody>
      </p:sp>
      <p:sp>
        <p:nvSpPr>
          <p:cNvPr id="42" name="Rectangle 19"/>
          <p:cNvSpPr/>
          <p:nvPr/>
        </p:nvSpPr>
        <p:spPr>
          <a:xfrm>
            <a:off x="2020407" y="5660660"/>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686698" y="5519216"/>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ppt_y</p:attrName>
                                        </p:attrNameLst>
                                      </p:cBhvr>
                                      <p:tavLst>
                                        <p:tav tm="0">
                                          <p:val>
                                            <p:strVal val="#ppt_y+#ppt_h*1.125000"/>
                                          </p:val>
                                        </p:tav>
                                        <p:tav tm="100000">
                                          <p:val>
                                            <p:strVal val="#ppt_y"/>
                                          </p:val>
                                        </p:tav>
                                      </p:tavLst>
                                    </p:anim>
                                    <p:animEffect transition="in" filter="wipe(up)">
                                      <p:cBhvr>
                                        <p:cTn id="23" dur="500"/>
                                        <p:tgtEl>
                                          <p:spTgt spid="34"/>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500"/>
                                        <p:tgtEl>
                                          <p:spTgt spid="35"/>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ppt_y</p:attrName>
                                        </p:attrNameLst>
                                      </p:cBhvr>
                                      <p:tavLst>
                                        <p:tav tm="0">
                                          <p:val>
                                            <p:strVal val="#ppt_y+#ppt_h*1.125000"/>
                                          </p:val>
                                        </p:tav>
                                        <p:tav tm="100000">
                                          <p:val>
                                            <p:strVal val="#ppt_y"/>
                                          </p:val>
                                        </p:tav>
                                      </p:tavLst>
                                    </p:anim>
                                    <p:animEffect transition="in" filter="wipe(up)">
                                      <p:cBhvr>
                                        <p:cTn id="42" dur="500"/>
                                        <p:tgtEl>
                                          <p:spTgt spid="40"/>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randombar(horizontal)">
                                      <p:cBhvr>
                                        <p:cTn id="46" dur="500"/>
                                        <p:tgtEl>
                                          <p:spTgt spid="37"/>
                                        </p:tgtEl>
                                      </p:cBhvr>
                                    </p:animEffect>
                                  </p:childTnLst>
                                </p:cTn>
                              </p:par>
                            </p:childTnLst>
                          </p:cTn>
                        </p:par>
                        <p:par>
                          <p:cTn id="47" fill="hold">
                            <p:stCondLst>
                              <p:cond delay="5000"/>
                            </p:stCondLst>
                            <p:childTnLst>
                              <p:par>
                                <p:cTn id="48" presetID="1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p:tgtEl>
                                          <p:spTgt spid="38"/>
                                        </p:tgtEl>
                                        <p:attrNameLst>
                                          <p:attrName>ppt_y</p:attrName>
                                        </p:attrNameLst>
                                      </p:cBhvr>
                                      <p:tavLst>
                                        <p:tav tm="0">
                                          <p:val>
                                            <p:strVal val="#ppt_y+#ppt_h*1.125000"/>
                                          </p:val>
                                        </p:tav>
                                        <p:tav tm="100000">
                                          <p:val>
                                            <p:strVal val="#ppt_y"/>
                                          </p:val>
                                        </p:tav>
                                      </p:tavLst>
                                    </p:anim>
                                    <p:animEffect transition="in" filter="wipe(up)">
                                      <p:cBhvr>
                                        <p:cTn id="51" dur="500"/>
                                        <p:tgtEl>
                                          <p:spTgt spid="38"/>
                                        </p:tgtEl>
                                      </p:cBhvr>
                                    </p:animEffect>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up)">
                                      <p:cBhvr>
                                        <p:cTn id="56" dur="500"/>
                                        <p:tgtEl>
                                          <p:spTgt spid="43"/>
                                        </p:tgtEl>
                                      </p:cBhvr>
                                    </p:animEffect>
                                  </p:childTnLst>
                                </p:cTn>
                              </p:par>
                            </p:childTnLst>
                          </p:cTn>
                        </p:par>
                        <p:par>
                          <p:cTn id="57" fill="hold">
                            <p:stCondLst>
                              <p:cond delay="6000"/>
                            </p:stCondLst>
                            <p:childTnLst>
                              <p:par>
                                <p:cTn id="58" presetID="14" presetClass="entr" presetSubtype="1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randombar(horizontal)">
                                      <p:cBhvr>
                                        <p:cTn id="60" dur="500"/>
                                        <p:tgtEl>
                                          <p:spTgt spid="41"/>
                                        </p:tgtEl>
                                      </p:cBhvr>
                                    </p:animEffect>
                                  </p:childTnLst>
                                </p:cTn>
                              </p:par>
                            </p:childTnLst>
                          </p:cTn>
                        </p:par>
                        <p:par>
                          <p:cTn id="61" fill="hold">
                            <p:stCondLst>
                              <p:cond delay="6500"/>
                            </p:stCondLst>
                            <p:childTnLst>
                              <p:par>
                                <p:cTn id="62" presetID="12" presetClass="entr" presetSubtype="4"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p:tgtEl>
                                          <p:spTgt spid="42"/>
                                        </p:tgtEl>
                                        <p:attrNameLst>
                                          <p:attrName>ppt_y</p:attrName>
                                        </p:attrNameLst>
                                      </p:cBhvr>
                                      <p:tavLst>
                                        <p:tav tm="0">
                                          <p:val>
                                            <p:strVal val="#ppt_y+#ppt_h*1.125000"/>
                                          </p:val>
                                        </p:tav>
                                        <p:tav tm="100000">
                                          <p:val>
                                            <p:strVal val="#ppt_y"/>
                                          </p:val>
                                        </p:tav>
                                      </p:tavLst>
                                    </p:anim>
                                    <p:animEffect transition="in" filter="wipe(up)">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flipH="1">
            <a:off x="279174" y="1482468"/>
            <a:ext cx="11616152" cy="5041976"/>
            <a:chOff x="156512" y="1422947"/>
            <a:chExt cx="11616152" cy="5041976"/>
          </a:xfrm>
        </p:grpSpPr>
        <p:grpSp>
          <p:nvGrpSpPr>
            <p:cNvPr id="7" name="Group 3"/>
            <p:cNvGrpSpPr/>
            <p:nvPr/>
          </p:nvGrpSpPr>
          <p:grpSpPr>
            <a:xfrm>
              <a:off x="7555698" y="2670817"/>
              <a:ext cx="1619915" cy="1619915"/>
              <a:chOff x="7555698" y="2759717"/>
              <a:chExt cx="1619915" cy="1619915"/>
            </a:xfrm>
          </p:grpSpPr>
          <p:sp>
            <p:nvSpPr>
              <p:cNvPr id="37" name="Oval 9"/>
              <p:cNvSpPr/>
              <p:nvPr/>
            </p:nvSpPr>
            <p:spPr>
              <a:xfrm>
                <a:off x="7555698" y="2759717"/>
                <a:ext cx="1619915" cy="161991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4"/>
              <p:cNvSpPr>
                <a:spLocks noEditPoints="1"/>
              </p:cNvSpPr>
              <p:nvPr/>
            </p:nvSpPr>
            <p:spPr bwMode="auto">
              <a:xfrm>
                <a:off x="8121821" y="3251556"/>
                <a:ext cx="487669" cy="518147"/>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4"/>
            <p:cNvGrpSpPr/>
            <p:nvPr/>
          </p:nvGrpSpPr>
          <p:grpSpPr>
            <a:xfrm>
              <a:off x="6242216" y="3720275"/>
              <a:ext cx="2203879" cy="1619915"/>
              <a:chOff x="6242216" y="3809175"/>
              <a:chExt cx="2203879" cy="1619915"/>
            </a:xfrm>
          </p:grpSpPr>
          <p:sp>
            <p:nvSpPr>
              <p:cNvPr id="35" name="Freeform 8"/>
              <p:cNvSpPr/>
              <p:nvPr/>
            </p:nvSpPr>
            <p:spPr>
              <a:xfrm rot="18900000">
                <a:off x="624221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5"/>
              <p:cNvSpPr>
                <a:spLocks noEditPoints="1"/>
              </p:cNvSpPr>
              <p:nvPr/>
            </p:nvSpPr>
            <p:spPr bwMode="auto">
              <a:xfrm>
                <a:off x="6896733" y="4595850"/>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Group 10"/>
            <p:cNvGrpSpPr/>
            <p:nvPr/>
          </p:nvGrpSpPr>
          <p:grpSpPr>
            <a:xfrm>
              <a:off x="5393825" y="2578864"/>
              <a:ext cx="1619915" cy="2203879"/>
              <a:chOff x="5393825" y="2667764"/>
              <a:chExt cx="1619915" cy="2203879"/>
            </a:xfrm>
          </p:grpSpPr>
          <p:sp>
            <p:nvSpPr>
              <p:cNvPr id="33" name="Freeform 7"/>
              <p:cNvSpPr/>
              <p:nvPr/>
            </p:nvSpPr>
            <p:spPr>
              <a:xfrm rot="2700000">
                <a:off x="5101843"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16"/>
              <p:cNvSpPr>
                <a:spLocks noEditPoints="1"/>
              </p:cNvSpPr>
              <p:nvPr/>
            </p:nvSpPr>
            <p:spPr bwMode="auto">
              <a:xfrm>
                <a:off x="5833681" y="3251049"/>
                <a:ext cx="368290" cy="58164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Group 19"/>
            <p:cNvGrpSpPr/>
            <p:nvPr/>
          </p:nvGrpSpPr>
          <p:grpSpPr>
            <a:xfrm>
              <a:off x="4796330" y="1422947"/>
              <a:ext cx="2442992" cy="830913"/>
              <a:chOff x="4800305" y="1575812"/>
              <a:chExt cx="2442992" cy="830913"/>
            </a:xfrm>
          </p:grpSpPr>
          <p:sp>
            <p:nvSpPr>
              <p:cNvPr id="31" name="TextBox 17"/>
              <p:cNvSpPr txBox="1"/>
              <p:nvPr/>
            </p:nvSpPr>
            <p:spPr>
              <a:xfrm>
                <a:off x="5325937" y="1575812"/>
                <a:ext cx="1391728" cy="307777"/>
              </a:xfrm>
              <a:prstGeom prst="rect">
                <a:avLst/>
              </a:prstGeom>
              <a:noFill/>
            </p:spPr>
            <p:txBody>
              <a:bodyPr wrap="none" rtlCol="0">
                <a:spAutoFit/>
              </a:bodyPr>
              <a:lstStyle/>
              <a:p>
                <a:pPr algn="ctr"/>
                <a:r>
                  <a:rPr lang="en-US"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Bulb Analysis</a:t>
                </a:r>
                <a:endParaRPr lang="en-GB"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18"/>
              <p:cNvSpPr/>
              <p:nvPr/>
            </p:nvSpPr>
            <p:spPr>
              <a:xfrm>
                <a:off x="4800305" y="1898894"/>
                <a:ext cx="2442992" cy="507831"/>
              </a:xfrm>
              <a:prstGeom prst="rect">
                <a:avLst/>
              </a:prstGeom>
            </p:spPr>
            <p:txBody>
              <a:bodyPr wrap="square">
                <a:spAutoFit/>
              </a:bodyPr>
              <a:lstStyle/>
              <a:p>
                <a:pPr algn="ctr"/>
                <a:r>
                  <a:rPr lang="en-GB"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p>
            </p:txBody>
          </p:sp>
        </p:grpSp>
        <p:grpSp>
          <p:nvGrpSpPr>
            <p:cNvPr id="13" name="Group 20"/>
            <p:cNvGrpSpPr/>
            <p:nvPr/>
          </p:nvGrpSpPr>
          <p:grpSpPr>
            <a:xfrm>
              <a:off x="156512" y="2996067"/>
              <a:ext cx="2486649" cy="830913"/>
              <a:chOff x="4756647" y="1575812"/>
              <a:chExt cx="2486649" cy="830913"/>
            </a:xfrm>
          </p:grpSpPr>
          <p:sp>
            <p:nvSpPr>
              <p:cNvPr id="29" name="TextBox 20"/>
              <p:cNvSpPr txBox="1"/>
              <p:nvPr/>
            </p:nvSpPr>
            <p:spPr>
              <a:xfrm>
                <a:off x="6205426" y="1575812"/>
                <a:ext cx="926856" cy="307777"/>
              </a:xfrm>
              <a:prstGeom prst="rect">
                <a:avLst/>
              </a:prstGeom>
              <a:noFill/>
            </p:spPr>
            <p:txBody>
              <a:bodyPr wrap="none" rtlCol="0">
                <a:spAutoFit/>
              </a:bodyPr>
              <a:lstStyle/>
              <a:p>
                <a:pPr algn="r"/>
                <a:r>
                  <a:rPr lang="en-US"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The Cup</a:t>
                </a:r>
                <a:endParaRPr lang="en-GB"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Rectangle 22"/>
              <p:cNvSpPr/>
              <p:nvPr/>
            </p:nvSpPr>
            <p:spPr>
              <a:xfrm>
                <a:off x="4756647" y="1898894"/>
                <a:ext cx="2486649" cy="507831"/>
              </a:xfrm>
              <a:prstGeom prst="rect">
                <a:avLst/>
              </a:prstGeom>
            </p:spPr>
            <p:txBody>
              <a:bodyPr wrap="square">
                <a:spAutoFit/>
              </a:bodyPr>
              <a:lstStyle/>
              <a:p>
                <a:pPr algn="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900" dirty="0" err="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eu</a:t>
                </a:r>
                <a:endParaRPr lang="en-GB"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Group 23"/>
            <p:cNvGrpSpPr/>
            <p:nvPr/>
          </p:nvGrpSpPr>
          <p:grpSpPr>
            <a:xfrm>
              <a:off x="9286015" y="2996067"/>
              <a:ext cx="2486649" cy="830913"/>
              <a:chOff x="4756647" y="1575812"/>
              <a:chExt cx="2486649" cy="830913"/>
            </a:xfrm>
          </p:grpSpPr>
          <p:sp>
            <p:nvSpPr>
              <p:cNvPr id="27" name="TextBox 23"/>
              <p:cNvSpPr txBox="1"/>
              <p:nvPr/>
            </p:nvSpPr>
            <p:spPr>
              <a:xfrm>
                <a:off x="4980234" y="1575812"/>
                <a:ext cx="1722651" cy="307777"/>
              </a:xfrm>
              <a:prstGeom prst="rect">
                <a:avLst/>
              </a:prstGeom>
              <a:noFill/>
            </p:spPr>
            <p:txBody>
              <a:bodyPr wrap="none" rtlCol="0">
                <a:spAutoFit/>
              </a:bodyPr>
              <a:lstStyle/>
              <a:p>
                <a:r>
                  <a:rPr lang="en-US"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Chart &amp; Diagram</a:t>
                </a:r>
                <a:endParaRPr lang="en-GB"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25"/>
              <p:cNvSpPr/>
              <p:nvPr/>
            </p:nvSpPr>
            <p:spPr>
              <a:xfrm>
                <a:off x="4756647" y="1898894"/>
                <a:ext cx="2486649" cy="507831"/>
              </a:xfrm>
              <a:prstGeom prst="rect">
                <a:avLst/>
              </a:prstGeom>
            </p:spPr>
            <p:txBody>
              <a:bodyPr wrap="square">
                <a:spAutoFit/>
              </a:bodyPr>
              <a:lstStyle/>
              <a:p>
                <a:r>
                  <a:rPr lang="en-GB"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a:t>
                </a:r>
              </a:p>
            </p:txBody>
          </p:sp>
        </p:grpSp>
        <p:grpSp>
          <p:nvGrpSpPr>
            <p:cNvPr id="15" name="Group 26"/>
            <p:cNvGrpSpPr/>
            <p:nvPr/>
          </p:nvGrpSpPr>
          <p:grpSpPr>
            <a:xfrm>
              <a:off x="3778810" y="5634010"/>
              <a:ext cx="1952724" cy="830913"/>
              <a:chOff x="5045438" y="1575812"/>
              <a:chExt cx="1952724" cy="830913"/>
            </a:xfrm>
          </p:grpSpPr>
          <p:sp>
            <p:nvSpPr>
              <p:cNvPr id="25" name="TextBox 26"/>
              <p:cNvSpPr txBox="1"/>
              <p:nvPr/>
            </p:nvSpPr>
            <p:spPr>
              <a:xfrm>
                <a:off x="5364056" y="1575812"/>
                <a:ext cx="1315488" cy="307777"/>
              </a:xfrm>
              <a:prstGeom prst="rect">
                <a:avLst/>
              </a:prstGeom>
              <a:noFill/>
            </p:spPr>
            <p:txBody>
              <a:bodyPr wrap="none" rtlCol="0">
                <a:spAutoFit/>
              </a:bodyPr>
              <a:lstStyle/>
              <a:p>
                <a:pPr algn="ctr"/>
                <a:r>
                  <a:rPr lang="en-US"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Our Support</a:t>
                </a:r>
                <a:endParaRPr lang="en-GB"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28"/>
              <p:cNvSpPr/>
              <p:nvPr/>
            </p:nvSpPr>
            <p:spPr>
              <a:xfrm>
                <a:off x="5045438" y="1898894"/>
                <a:ext cx="1952724" cy="507831"/>
              </a:xfrm>
              <a:prstGeom prst="rect">
                <a:avLst/>
              </a:prstGeom>
            </p:spPr>
            <p:txBody>
              <a:bodyPr wrap="square">
                <a:spAutoFit/>
              </a:bodyPr>
              <a:lstStyle/>
              <a:p>
                <a:pPr algn="ctr"/>
                <a:r>
                  <a:rPr lang="en-GB"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a:t>
                </a:r>
              </a:p>
            </p:txBody>
          </p:sp>
        </p:grpSp>
        <p:grpSp>
          <p:nvGrpSpPr>
            <p:cNvPr id="16" name="Group 32"/>
            <p:cNvGrpSpPr/>
            <p:nvPr/>
          </p:nvGrpSpPr>
          <p:grpSpPr>
            <a:xfrm>
              <a:off x="6218813" y="5634010"/>
              <a:ext cx="1952724" cy="830913"/>
              <a:chOff x="5045438" y="1575812"/>
              <a:chExt cx="1952724" cy="830913"/>
            </a:xfrm>
          </p:grpSpPr>
          <p:sp>
            <p:nvSpPr>
              <p:cNvPr id="23" name="TextBox 29"/>
              <p:cNvSpPr txBox="1"/>
              <p:nvPr/>
            </p:nvSpPr>
            <p:spPr>
              <a:xfrm>
                <a:off x="5750732" y="1575812"/>
                <a:ext cx="542135" cy="307777"/>
              </a:xfrm>
              <a:prstGeom prst="rect">
                <a:avLst/>
              </a:prstGeom>
              <a:noFill/>
            </p:spPr>
            <p:txBody>
              <a:bodyPr wrap="none" rtlCol="0">
                <a:spAutoFit/>
              </a:bodyPr>
              <a:lstStyle/>
              <a:p>
                <a:pPr algn="ctr"/>
                <a:r>
                  <a:rPr lang="en-US"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SEO</a:t>
                </a:r>
                <a:endParaRPr lang="en-GB" sz="1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34"/>
              <p:cNvSpPr/>
              <p:nvPr/>
            </p:nvSpPr>
            <p:spPr>
              <a:xfrm>
                <a:off x="5045438" y="1898894"/>
                <a:ext cx="1952724" cy="507831"/>
              </a:xfrm>
              <a:prstGeom prst="rect">
                <a:avLst/>
              </a:prstGeom>
            </p:spPr>
            <p:txBody>
              <a:bodyPr wrap="square">
                <a:spAutoFit/>
              </a:bodyPr>
              <a:lstStyle/>
              <a:p>
                <a:pPr algn="ctr"/>
                <a:r>
                  <a:rPr lang="en-GB" sz="9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a:t>
                </a:r>
              </a:p>
            </p:txBody>
          </p:sp>
        </p:grpSp>
        <p:grpSp>
          <p:nvGrpSpPr>
            <p:cNvPr id="17" name="Group 11"/>
            <p:cNvGrpSpPr/>
            <p:nvPr/>
          </p:nvGrpSpPr>
          <p:grpSpPr>
            <a:xfrm>
              <a:off x="3864776" y="3720275"/>
              <a:ext cx="2203879" cy="1619915"/>
              <a:chOff x="3864776" y="3809175"/>
              <a:chExt cx="2203879" cy="1619915"/>
            </a:xfrm>
          </p:grpSpPr>
          <p:sp>
            <p:nvSpPr>
              <p:cNvPr id="21" name="Freeform 6"/>
              <p:cNvSpPr/>
              <p:nvPr/>
            </p:nvSpPr>
            <p:spPr>
              <a:xfrm rot="18900000">
                <a:off x="386477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3"/>
              <p:cNvSpPr>
                <a:spLocks noEditPoints="1"/>
              </p:cNvSpPr>
              <p:nvPr/>
            </p:nvSpPr>
            <p:spPr bwMode="auto">
              <a:xfrm>
                <a:off x="4525308" y="4595850"/>
                <a:ext cx="459729" cy="525769"/>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29"/>
            <p:cNvGrpSpPr/>
            <p:nvPr/>
          </p:nvGrpSpPr>
          <p:grpSpPr>
            <a:xfrm>
              <a:off x="3016386" y="2578864"/>
              <a:ext cx="1619915" cy="2203879"/>
              <a:chOff x="3016386" y="2667764"/>
              <a:chExt cx="1619915" cy="2203879"/>
            </a:xfrm>
          </p:grpSpPr>
          <p:sp>
            <p:nvSpPr>
              <p:cNvPr id="19" name="Freeform 5"/>
              <p:cNvSpPr/>
              <p:nvPr/>
            </p:nvSpPr>
            <p:spPr>
              <a:xfrm rot="2700000">
                <a:off x="2724404"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
              <p:cNvSpPr>
                <a:spLocks noEditPoints="1"/>
              </p:cNvSpPr>
              <p:nvPr/>
            </p:nvSpPr>
            <p:spPr bwMode="auto">
              <a:xfrm>
                <a:off x="3401445" y="3381220"/>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grpSp>
        <p:nvGrpSpPr>
          <p:cNvPr id="8" name="组合 7"/>
          <p:cNvGrpSpPr/>
          <p:nvPr/>
        </p:nvGrpSpPr>
        <p:grpSpPr>
          <a:xfrm>
            <a:off x="6822529" y="2718157"/>
            <a:ext cx="3857513" cy="523403"/>
            <a:chOff x="6990782" y="2801145"/>
            <a:chExt cx="3857513" cy="523403"/>
          </a:xfrm>
        </p:grpSpPr>
        <p:sp>
          <p:nvSpPr>
            <p:cNvPr id="29" name="椭圆 2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1</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636559" y="2801145"/>
              <a:ext cx="3211736" cy="523403"/>
              <a:chOff x="7636559" y="2801145"/>
              <a:chExt cx="3211736" cy="523403"/>
            </a:xfrm>
          </p:grpSpPr>
          <p:sp>
            <p:nvSpPr>
              <p:cNvPr id="6" name="矩形: 圆角 5"/>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3" name="组合 42"/>
          <p:cNvGrpSpPr/>
          <p:nvPr/>
        </p:nvGrpSpPr>
        <p:grpSpPr bwMode="auto">
          <a:xfrm>
            <a:off x="8119268" y="-1241"/>
            <a:ext cx="1322709" cy="1899456"/>
            <a:chOff x="5663114" y="393780"/>
            <a:chExt cx="865773" cy="2122993"/>
          </a:xfrm>
        </p:grpSpPr>
        <p:sp>
          <p:nvSpPr>
            <p:cNvPr id="44" name="矩形 43"/>
            <p:cNvSpPr/>
            <p:nvPr/>
          </p:nvSpPr>
          <p:spPr>
            <a:xfrm>
              <a:off x="5663114" y="393780"/>
              <a:ext cx="865773" cy="212299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45" name="组合 44"/>
            <p:cNvGrpSpPr/>
            <p:nvPr/>
          </p:nvGrpSpPr>
          <p:grpSpPr bwMode="auto">
            <a:xfrm>
              <a:off x="5853645" y="503969"/>
              <a:ext cx="490208" cy="1835171"/>
              <a:chOff x="5759697" y="1022582"/>
              <a:chExt cx="490208" cy="1835171"/>
            </a:xfrm>
          </p:grpSpPr>
          <p:grpSp>
            <p:nvGrpSpPr>
              <p:cNvPr id="46" name="组合 13"/>
              <p:cNvGrpSpPr/>
              <p:nvPr/>
            </p:nvGrpSpPr>
            <p:grpSpPr bwMode="auto">
              <a:xfrm>
                <a:off x="5759697" y="1022582"/>
                <a:ext cx="490208" cy="1835171"/>
                <a:chOff x="5461316" y="1022582"/>
                <a:chExt cx="490208" cy="1835171"/>
              </a:xfrm>
            </p:grpSpPr>
            <p:sp>
              <p:nvSpPr>
                <p:cNvPr id="48" name="矩形 12"/>
                <p:cNvSpPr>
                  <a:spLocks noChangeArrowheads="1"/>
                </p:cNvSpPr>
                <p:nvPr/>
              </p:nvSpPr>
              <p:spPr bwMode="auto">
                <a:xfrm>
                  <a:off x="5461316" y="1022582"/>
                  <a:ext cx="490205" cy="8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目</a:t>
                  </a:r>
                </a:p>
              </p:txBody>
            </p:sp>
            <p:sp>
              <p:nvSpPr>
                <p:cNvPr id="49" name="矩形 33"/>
                <p:cNvSpPr>
                  <a:spLocks noChangeArrowheads="1"/>
                </p:cNvSpPr>
                <p:nvPr/>
              </p:nvSpPr>
              <p:spPr bwMode="auto">
                <a:xfrm>
                  <a:off x="5461319" y="1997761"/>
                  <a:ext cx="490205" cy="8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录</a:t>
                  </a:r>
                </a:p>
              </p:txBody>
            </p:sp>
          </p:grpSp>
          <p:sp>
            <p:nvSpPr>
              <p:cNvPr id="47" name="椭圆 46"/>
              <p:cNvSpPr/>
              <p:nvPr/>
            </p:nvSpPr>
            <p:spPr>
              <a:xfrm>
                <a:off x="5959770" y="1871799"/>
                <a:ext cx="85426" cy="137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endParaRPr>
              </a:p>
            </p:txBody>
          </p:sp>
        </p:grpSp>
      </p:grpSp>
      <p:grpSp>
        <p:nvGrpSpPr>
          <p:cNvPr id="56" name="组合 55"/>
          <p:cNvGrpSpPr/>
          <p:nvPr/>
        </p:nvGrpSpPr>
        <p:grpSpPr>
          <a:xfrm>
            <a:off x="6822529" y="3544793"/>
            <a:ext cx="3857513" cy="523403"/>
            <a:chOff x="6990782" y="2801145"/>
            <a:chExt cx="3857513" cy="523403"/>
          </a:xfrm>
        </p:grpSpPr>
        <p:sp>
          <p:nvSpPr>
            <p:cNvPr id="57" name="椭圆 56"/>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2</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7636559" y="2801145"/>
              <a:ext cx="3211736" cy="523403"/>
              <a:chOff x="7636559" y="2801145"/>
              <a:chExt cx="3211736" cy="523403"/>
            </a:xfrm>
          </p:grpSpPr>
          <p:sp>
            <p:nvSpPr>
              <p:cNvPr id="59" name="矩形: 圆角 58"/>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61" name="组合 60"/>
          <p:cNvGrpSpPr/>
          <p:nvPr/>
        </p:nvGrpSpPr>
        <p:grpSpPr>
          <a:xfrm>
            <a:off x="6822529" y="5198066"/>
            <a:ext cx="3857513" cy="523403"/>
            <a:chOff x="6990782" y="2801145"/>
            <a:chExt cx="3857513" cy="523403"/>
          </a:xfrm>
        </p:grpSpPr>
        <p:sp>
          <p:nvSpPr>
            <p:cNvPr id="62" name="椭圆 61"/>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4</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7636559" y="2801145"/>
              <a:ext cx="3211736" cy="523403"/>
              <a:chOff x="7636559" y="2801145"/>
              <a:chExt cx="3211736" cy="523403"/>
            </a:xfrm>
          </p:grpSpPr>
          <p:sp>
            <p:nvSpPr>
              <p:cNvPr id="64" name="矩形: 圆角 63"/>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66" name="组合 65"/>
          <p:cNvGrpSpPr/>
          <p:nvPr/>
        </p:nvGrpSpPr>
        <p:grpSpPr>
          <a:xfrm>
            <a:off x="6822529" y="4371429"/>
            <a:ext cx="3857513" cy="523403"/>
            <a:chOff x="6990782" y="2801145"/>
            <a:chExt cx="3857513" cy="523403"/>
          </a:xfrm>
        </p:grpSpPr>
        <p:sp>
          <p:nvSpPr>
            <p:cNvPr id="67" name="椭圆 66"/>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3</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7636559" y="2801145"/>
              <a:ext cx="3211736" cy="523403"/>
              <a:chOff x="7636559" y="2801145"/>
              <a:chExt cx="3211736" cy="523403"/>
            </a:xfrm>
          </p:grpSpPr>
          <p:sp>
            <p:nvSpPr>
              <p:cNvPr id="69" name="矩形: 圆角 68"/>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750"/>
                                        <p:tgtEl>
                                          <p:spTgt spid="2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750"/>
                                        <p:tgtEl>
                                          <p:spTgt spid="27"/>
                                        </p:tgtEl>
                                      </p:cBhvr>
                                    </p:animEffect>
                                    <p:anim calcmode="lin" valueType="num">
                                      <p:cBhvr>
                                        <p:cTn id="12" dur="750" fill="hold"/>
                                        <p:tgtEl>
                                          <p:spTgt spid="27"/>
                                        </p:tgtEl>
                                        <p:attrNameLst>
                                          <p:attrName>ppt_x</p:attrName>
                                        </p:attrNameLst>
                                      </p:cBhvr>
                                      <p:tavLst>
                                        <p:tav tm="0">
                                          <p:val>
                                            <p:strVal val="#ppt_x"/>
                                          </p:val>
                                        </p:tav>
                                        <p:tav tm="100000">
                                          <p:val>
                                            <p:strVal val="#ppt_x"/>
                                          </p:val>
                                        </p:tav>
                                      </p:tavLst>
                                    </p:anim>
                                    <p:anim calcmode="lin" valueType="num">
                                      <p:cBhvr>
                                        <p:cTn id="13" dur="75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0-#ppt_w/2"/>
                                          </p:val>
                                        </p:tav>
                                        <p:tav tm="100000">
                                          <p:val>
                                            <p:strVal val="#ppt_x"/>
                                          </p:val>
                                        </p:tav>
                                      </p:tavLst>
                                    </p:anim>
                                    <p:anim calcmode="lin" valueType="num">
                                      <p:cBhvr additive="base">
                                        <p:cTn id="29" dur="500" fill="hold"/>
                                        <p:tgtEl>
                                          <p:spTgt spid="56"/>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0-#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8"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0-#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grpSp>
        <p:nvGrpSpPr>
          <p:cNvPr id="26" name="组合 25"/>
          <p:cNvGrpSpPr/>
          <p:nvPr/>
        </p:nvGrpSpPr>
        <p:grpSpPr bwMode="auto">
          <a:xfrm>
            <a:off x="8119268" y="-1241"/>
            <a:ext cx="1322709" cy="1899456"/>
            <a:chOff x="5663114" y="393780"/>
            <a:chExt cx="865773" cy="2122993"/>
          </a:xfrm>
        </p:grpSpPr>
        <p:sp>
          <p:nvSpPr>
            <p:cNvPr id="27" name="矩形 26"/>
            <p:cNvSpPr/>
            <p:nvPr/>
          </p:nvSpPr>
          <p:spPr>
            <a:xfrm>
              <a:off x="5663114" y="393780"/>
              <a:ext cx="865773" cy="212299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矩形 33"/>
            <p:cNvSpPr>
              <a:spLocks noChangeArrowheads="1"/>
            </p:cNvSpPr>
            <p:nvPr/>
          </p:nvSpPr>
          <p:spPr bwMode="auto">
            <a:xfrm>
              <a:off x="5874401" y="715794"/>
              <a:ext cx="443198" cy="147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第四章</a:t>
              </a:r>
            </a:p>
          </p:txBody>
        </p:sp>
      </p:grpSp>
      <p:grpSp>
        <p:nvGrpSpPr>
          <p:cNvPr id="28" name="组合 27"/>
          <p:cNvGrpSpPr/>
          <p:nvPr/>
        </p:nvGrpSpPr>
        <p:grpSpPr>
          <a:xfrm>
            <a:off x="6822529" y="2718157"/>
            <a:ext cx="3857513" cy="523403"/>
            <a:chOff x="6990782" y="2801145"/>
            <a:chExt cx="3857513" cy="523403"/>
          </a:xfrm>
        </p:grpSpPr>
        <p:sp>
          <p:nvSpPr>
            <p:cNvPr id="29" name="椭圆 2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1</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636559" y="2801145"/>
              <a:ext cx="3211736" cy="523403"/>
              <a:chOff x="7636559" y="2801145"/>
              <a:chExt cx="3211736" cy="523403"/>
            </a:xfrm>
          </p:grpSpPr>
          <p:sp>
            <p:nvSpPr>
              <p:cNvPr id="31" name="矩形: 圆角 30"/>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6822529" y="3544793"/>
            <a:ext cx="3857513" cy="523403"/>
            <a:chOff x="6990782" y="2801145"/>
            <a:chExt cx="3857513" cy="523403"/>
          </a:xfrm>
        </p:grpSpPr>
        <p:sp>
          <p:nvSpPr>
            <p:cNvPr id="45" name="椭圆 44"/>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2</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636559" y="2801145"/>
              <a:ext cx="3211736" cy="523403"/>
              <a:chOff x="7636559" y="2801145"/>
              <a:chExt cx="3211736" cy="523403"/>
            </a:xfrm>
          </p:grpSpPr>
          <p:sp>
            <p:nvSpPr>
              <p:cNvPr id="48" name="矩形: 圆角 47"/>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6822529" y="5198066"/>
            <a:ext cx="3857513" cy="523403"/>
            <a:chOff x="6990782" y="2801145"/>
            <a:chExt cx="3857513" cy="523403"/>
          </a:xfrm>
        </p:grpSpPr>
        <p:sp>
          <p:nvSpPr>
            <p:cNvPr id="51" name="椭圆 50"/>
            <p:cNvSpPr/>
            <p:nvPr/>
          </p:nvSpPr>
          <p:spPr>
            <a:xfrm>
              <a:off x="6990782" y="2801145"/>
              <a:ext cx="525195" cy="523403"/>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4</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636559" y="2801145"/>
              <a:ext cx="3211736" cy="523403"/>
              <a:chOff x="7636559" y="2801145"/>
              <a:chExt cx="3211736" cy="523403"/>
            </a:xfrm>
          </p:grpSpPr>
          <p:sp>
            <p:nvSpPr>
              <p:cNvPr id="53" name="矩形: 圆角 52"/>
              <p:cNvSpPr/>
              <p:nvPr/>
            </p:nvSpPr>
            <p:spPr>
              <a:xfrm>
                <a:off x="7636559" y="2801145"/>
                <a:ext cx="3211736" cy="523403"/>
              </a:xfrm>
              <a:prstGeom prst="roundRect">
                <a:avLst>
                  <a:gd name="adj" fmla="val 50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4" name="矩形 53"/>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5" name="组合 54"/>
          <p:cNvGrpSpPr/>
          <p:nvPr/>
        </p:nvGrpSpPr>
        <p:grpSpPr>
          <a:xfrm>
            <a:off x="6822529" y="4371429"/>
            <a:ext cx="3857513" cy="523403"/>
            <a:chOff x="6990782" y="2801145"/>
            <a:chExt cx="3857513" cy="523403"/>
          </a:xfrm>
        </p:grpSpPr>
        <p:sp>
          <p:nvSpPr>
            <p:cNvPr id="56" name="椭圆 55"/>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3</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636559" y="2801145"/>
              <a:ext cx="3211736" cy="523403"/>
              <a:chOff x="7636559" y="2801145"/>
              <a:chExt cx="3211736" cy="523403"/>
            </a:xfrm>
          </p:grpSpPr>
          <p:sp>
            <p:nvSpPr>
              <p:cNvPr id="58" name="矩形: 圆角 57"/>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0-#ppt_w/2"/>
                                          </p:val>
                                        </p:tav>
                                        <p:tav tm="100000">
                                          <p:val>
                                            <p:strVal val="#ppt_x"/>
                                          </p:val>
                                        </p:tav>
                                      </p:tavLst>
                                    </p:anim>
                                    <p:anim calcmode="lin" valueType="num">
                                      <p:cBhvr additive="base">
                                        <p:cTn id="34" dur="50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31" name="组合 30"/>
          <p:cNvGrpSpPr/>
          <p:nvPr/>
        </p:nvGrpSpPr>
        <p:grpSpPr>
          <a:xfrm>
            <a:off x="1814286" y="2556859"/>
            <a:ext cx="3340920" cy="3340920"/>
            <a:chOff x="2601227" y="2771221"/>
            <a:chExt cx="2241550" cy="2241550"/>
          </a:xfrm>
        </p:grpSpPr>
        <p:sp>
          <p:nvSpPr>
            <p:cNvPr id="32"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tx2">
                <a:lumMod val="50000"/>
              </a:schemeClr>
            </a:solidFill>
            <a:ln w="6350">
              <a:noFill/>
            </a:ln>
          </p:spPr>
          <p:txBody>
            <a:bodyPr/>
            <a:lstStyle/>
            <a:p>
              <a:endParaRPr lang="zh-CN" altLang="en-US">
                <a:latin typeface="Impact" panose="020B0806030902050204" pitchFamily="34" charset="0"/>
              </a:endParaRPr>
            </a:p>
          </p:txBody>
        </p:sp>
        <p:sp>
          <p:nvSpPr>
            <p:cNvPr id="33"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tx2">
                <a:lumMod val="50000"/>
              </a:schemeClr>
            </a:solidFill>
            <a:ln>
              <a:noFill/>
            </a:ln>
          </p:spPr>
          <p:txBody>
            <a:bodyPr/>
            <a:lstStyle/>
            <a:p>
              <a:endParaRPr lang="zh-CN" altLang="en-US" dirty="0">
                <a:latin typeface="Impact" panose="020B0806030902050204" pitchFamily="34" charset="0"/>
              </a:endParaRPr>
            </a:p>
          </p:txBody>
        </p:sp>
        <p:sp>
          <p:nvSpPr>
            <p:cNvPr id="34"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tx2">
                <a:lumMod val="50000"/>
              </a:schemeClr>
            </a:solidFill>
            <a:ln w="6350">
              <a:noFill/>
            </a:ln>
          </p:spPr>
          <p:txBody>
            <a:bodyPr/>
            <a:lstStyle/>
            <a:p>
              <a:endParaRPr lang="zh-CN" altLang="en-US">
                <a:latin typeface="Impact" panose="020B0806030902050204" pitchFamily="34" charset="0"/>
              </a:endParaRPr>
            </a:p>
          </p:txBody>
        </p:sp>
        <p:sp>
          <p:nvSpPr>
            <p:cNvPr id="35"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tx2">
                <a:lumMod val="50000"/>
              </a:schemeClr>
            </a:solidFill>
            <a:ln>
              <a:noFill/>
            </a:ln>
          </p:spPr>
          <p:txBody>
            <a:bodyPr/>
            <a:lstStyle/>
            <a:p>
              <a:endParaRPr lang="zh-CN" altLang="en-US" dirty="0">
                <a:latin typeface="Impact" panose="020B0806030902050204" pitchFamily="34" charset="0"/>
              </a:endParaRPr>
            </a:p>
          </p:txBody>
        </p:sp>
        <p:sp>
          <p:nvSpPr>
            <p:cNvPr id="36" name="矩形 35"/>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Impact" panose="020B0806030902050204" pitchFamily="34" charset="0"/>
                </a:rPr>
                <a:t>01</a:t>
              </a:r>
              <a:endParaRPr lang="zh-CN" altLang="en-US" sz="3200" b="1" dirty="0">
                <a:latin typeface="Impact" panose="020B0806030902050204" pitchFamily="34" charset="0"/>
              </a:endParaRPr>
            </a:p>
          </p:txBody>
        </p:sp>
        <p:sp>
          <p:nvSpPr>
            <p:cNvPr id="37" name="矩形 36"/>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Impact" panose="020B0806030902050204" pitchFamily="34" charset="0"/>
                </a:rPr>
                <a:t>02</a:t>
              </a:r>
              <a:endParaRPr lang="zh-CN" altLang="en-US" sz="3200" b="1" dirty="0">
                <a:solidFill>
                  <a:schemeClr val="bg1"/>
                </a:solidFill>
                <a:latin typeface="Impact" panose="020B0806030902050204" pitchFamily="34" charset="0"/>
              </a:endParaRPr>
            </a:p>
          </p:txBody>
        </p:sp>
        <p:sp>
          <p:nvSpPr>
            <p:cNvPr id="38" name="矩形 37"/>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Impact" panose="020B0806030902050204" pitchFamily="34" charset="0"/>
                </a:rPr>
                <a:t>03</a:t>
              </a:r>
              <a:endParaRPr lang="zh-CN" altLang="en-US" sz="3200" b="1" dirty="0">
                <a:solidFill>
                  <a:schemeClr val="bg1"/>
                </a:solidFill>
                <a:latin typeface="Impact" panose="020B0806030902050204" pitchFamily="34" charset="0"/>
              </a:endParaRPr>
            </a:p>
          </p:txBody>
        </p:sp>
        <p:sp>
          <p:nvSpPr>
            <p:cNvPr id="39" name="矩形 38"/>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Impact" panose="020B0806030902050204" pitchFamily="34" charset="0"/>
                </a:rPr>
                <a:t>04</a:t>
              </a:r>
              <a:endParaRPr lang="zh-CN" altLang="en-US" sz="3200" b="1" dirty="0">
                <a:latin typeface="Impact" panose="020B0806030902050204" pitchFamily="34" charset="0"/>
              </a:endParaRPr>
            </a:p>
          </p:txBody>
        </p:sp>
      </p:grpSp>
      <p:grpSp>
        <p:nvGrpSpPr>
          <p:cNvPr id="40" name="组合 15"/>
          <p:cNvGrpSpPr/>
          <p:nvPr/>
        </p:nvGrpSpPr>
        <p:grpSpPr bwMode="auto">
          <a:xfrm>
            <a:off x="5903235" y="2855763"/>
            <a:ext cx="2357438" cy="1183501"/>
            <a:chOff x="0" y="0"/>
            <a:chExt cx="2358517" cy="1184482"/>
          </a:xfrm>
        </p:grpSpPr>
        <p:sp>
          <p:nvSpPr>
            <p:cNvPr id="41" name="矩形 127"/>
            <p:cNvSpPr>
              <a:spLocks noChangeArrowheads="1"/>
            </p:cNvSpPr>
            <p:nvPr/>
          </p:nvSpPr>
          <p:spPr bwMode="auto">
            <a:xfrm>
              <a:off x="0" y="476009"/>
              <a:ext cx="2358517" cy="7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000" dirty="0">
                  <a:solidFill>
                    <a:schemeClr val="bg1">
                      <a:lumMod val="50000"/>
                    </a:schemeClr>
                  </a:solidFill>
                  <a:latin typeface="Century Gothic" panose="020B0502020202020204" pitchFamily="34" charset="0"/>
                  <a:sym typeface="Arial" panose="020B0604020202020204" pitchFamily="34" charset="0"/>
                </a:rPr>
                <a:t>The concepts national income and national product have roughly the same value and can be used interchangeably if our </a:t>
              </a:r>
              <a:r>
                <a:rPr lang="en-US" altLang="zh-CN" sz="1000" dirty="0" err="1">
                  <a:solidFill>
                    <a:schemeClr val="bg1">
                      <a:lumMod val="50000"/>
                    </a:schemeClr>
                  </a:solidFill>
                  <a:latin typeface="Century Gothic" panose="020B0502020202020204" pitchFamily="34" charset="0"/>
                  <a:sym typeface="Arial" panose="020B0604020202020204" pitchFamily="34" charset="0"/>
                </a:rPr>
                <a:t>interes</a:t>
              </a:r>
              <a:endParaRPr lang="en-US" altLang="zh-CN" sz="1000" dirty="0">
                <a:solidFill>
                  <a:schemeClr val="bg1">
                    <a:lumMod val="50000"/>
                  </a:schemeClr>
                </a:solidFill>
                <a:latin typeface="Century Gothic" panose="020B0502020202020204" pitchFamily="34" charset="0"/>
                <a:sym typeface="Arial" panose="020B0604020202020204" pitchFamily="34" charset="0"/>
              </a:endParaRPr>
            </a:p>
          </p:txBody>
        </p:sp>
        <p:grpSp>
          <p:nvGrpSpPr>
            <p:cNvPr id="42" name="组合 11"/>
            <p:cNvGrpSpPr/>
            <p:nvPr/>
          </p:nvGrpSpPr>
          <p:grpSpPr bwMode="auto">
            <a:xfrm>
              <a:off x="33757" y="0"/>
              <a:ext cx="1854752" cy="426903"/>
              <a:chOff x="0" y="0"/>
              <a:chExt cx="1854752" cy="426903"/>
            </a:xfrm>
          </p:grpSpPr>
          <p:grpSp>
            <p:nvGrpSpPr>
              <p:cNvPr id="43" name="组合 79"/>
              <p:cNvGrpSpPr/>
              <p:nvPr/>
            </p:nvGrpSpPr>
            <p:grpSpPr bwMode="auto">
              <a:xfrm>
                <a:off x="0" y="0"/>
                <a:ext cx="422357" cy="422357"/>
                <a:chOff x="0" y="0"/>
                <a:chExt cx="612620" cy="612620"/>
              </a:xfrm>
            </p:grpSpPr>
            <p:sp>
              <p:nvSpPr>
                <p:cNvPr id="45" name="椭圆 82"/>
                <p:cNvSpPr>
                  <a:spLocks noChangeArrowheads="1"/>
                </p:cNvSpPr>
                <p:nvPr/>
              </p:nvSpPr>
              <p:spPr bwMode="auto">
                <a:xfrm>
                  <a:off x="0" y="0"/>
                  <a:ext cx="612620" cy="612620"/>
                </a:xfrm>
                <a:prstGeom prst="ellipse">
                  <a:avLst/>
                </a:prstGeom>
                <a:solidFill>
                  <a:schemeClr val="tx2">
                    <a:lumMod val="5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46" name="组合 83"/>
                <p:cNvGrpSpPr/>
                <p:nvPr/>
              </p:nvGrpSpPr>
              <p:grpSpPr bwMode="auto">
                <a:xfrm>
                  <a:off x="146814" y="146814"/>
                  <a:ext cx="318993" cy="318993"/>
                  <a:chOff x="0" y="0"/>
                  <a:chExt cx="479425" cy="479425"/>
                </a:xfrm>
              </p:grpSpPr>
              <p:sp>
                <p:nvSpPr>
                  <p:cNvPr id="47"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48"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49"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50"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1"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2"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grpSp>
          </p:grpSp>
          <p:sp>
            <p:nvSpPr>
              <p:cNvPr id="44" name="矩形 128"/>
              <p:cNvSpPr>
                <a:spLocks noChangeArrowheads="1"/>
              </p:cNvSpPr>
              <p:nvPr/>
            </p:nvSpPr>
            <p:spPr bwMode="auto">
              <a:xfrm>
                <a:off x="426901"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3" name="组合 16"/>
          <p:cNvGrpSpPr/>
          <p:nvPr/>
        </p:nvGrpSpPr>
        <p:grpSpPr bwMode="auto">
          <a:xfrm>
            <a:off x="8455935" y="2855763"/>
            <a:ext cx="2359025" cy="1183501"/>
            <a:chOff x="0" y="0"/>
            <a:chExt cx="2358517" cy="1184482"/>
          </a:xfrm>
        </p:grpSpPr>
        <p:sp>
          <p:nvSpPr>
            <p:cNvPr id="54" name="矩形 130"/>
            <p:cNvSpPr>
              <a:spLocks noChangeArrowheads="1"/>
            </p:cNvSpPr>
            <p:nvPr/>
          </p:nvSpPr>
          <p:spPr bwMode="auto">
            <a:xfrm>
              <a:off x="0" y="476009"/>
              <a:ext cx="2358517" cy="7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000" dirty="0">
                  <a:solidFill>
                    <a:schemeClr val="bg1">
                      <a:lumMod val="50000"/>
                    </a:schemeClr>
                  </a:solidFill>
                  <a:latin typeface="Century Gothic" panose="020B0502020202020204" pitchFamily="34" charset="0"/>
                  <a:sym typeface="Arial" panose="020B0604020202020204" pitchFamily="34" charset="0"/>
                </a:rPr>
                <a:t>The concepts national income and national product have roughly the same value and can be used interchangeably if our </a:t>
              </a:r>
              <a:r>
                <a:rPr lang="en-US" altLang="zh-CN" sz="1000" dirty="0" err="1">
                  <a:solidFill>
                    <a:schemeClr val="bg1">
                      <a:lumMod val="50000"/>
                    </a:schemeClr>
                  </a:solidFill>
                  <a:latin typeface="Century Gothic" panose="020B0502020202020204" pitchFamily="34" charset="0"/>
                  <a:sym typeface="Arial" panose="020B0604020202020204" pitchFamily="34" charset="0"/>
                </a:rPr>
                <a:t>interes</a:t>
              </a:r>
              <a:endParaRPr lang="en-US" altLang="zh-CN" sz="1000" dirty="0">
                <a:solidFill>
                  <a:schemeClr val="bg1">
                    <a:lumMod val="50000"/>
                  </a:schemeClr>
                </a:solidFill>
                <a:latin typeface="Century Gothic" panose="020B0502020202020204" pitchFamily="34" charset="0"/>
                <a:sym typeface="Arial" panose="020B0604020202020204" pitchFamily="34" charset="0"/>
              </a:endParaRPr>
            </a:p>
          </p:txBody>
        </p:sp>
        <p:sp>
          <p:nvSpPr>
            <p:cNvPr id="55" name="椭圆 134"/>
            <p:cNvSpPr>
              <a:spLocks noChangeArrowheads="1"/>
            </p:cNvSpPr>
            <p:nvPr/>
          </p:nvSpPr>
          <p:spPr bwMode="auto">
            <a:xfrm>
              <a:off x="33757" y="0"/>
              <a:ext cx="422357" cy="422357"/>
            </a:xfrm>
            <a:prstGeom prst="ellipse">
              <a:avLst/>
            </a:prstGeom>
            <a:solidFill>
              <a:schemeClr val="tx2">
                <a:lumMod val="5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56" name="矩形 133"/>
            <p:cNvSpPr>
              <a:spLocks noChangeArrowheads="1"/>
            </p:cNvSpPr>
            <p:nvPr/>
          </p:nvSpPr>
          <p:spPr bwMode="auto">
            <a:xfrm>
              <a:off x="460658"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7" name="组合 14"/>
            <p:cNvGrpSpPr/>
            <p:nvPr/>
          </p:nvGrpSpPr>
          <p:grpSpPr bwMode="auto">
            <a:xfrm>
              <a:off x="134973" y="141998"/>
              <a:ext cx="219923" cy="151470"/>
              <a:chOff x="0" y="0"/>
              <a:chExt cx="219923" cy="151470"/>
            </a:xfrm>
          </p:grpSpPr>
          <p:sp>
            <p:nvSpPr>
              <p:cNvPr id="58"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9"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0"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1"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2"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3"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4"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5"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6"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7"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grpSp>
        <p:nvGrpSpPr>
          <p:cNvPr id="68" name="组合 18"/>
          <p:cNvGrpSpPr/>
          <p:nvPr/>
        </p:nvGrpSpPr>
        <p:grpSpPr bwMode="auto">
          <a:xfrm>
            <a:off x="5903235" y="4412195"/>
            <a:ext cx="2357438" cy="1184066"/>
            <a:chOff x="0" y="0"/>
            <a:chExt cx="2358517" cy="1183642"/>
          </a:xfrm>
        </p:grpSpPr>
        <p:sp>
          <p:nvSpPr>
            <p:cNvPr id="69" name="矩形 142"/>
            <p:cNvSpPr>
              <a:spLocks noChangeArrowheads="1"/>
            </p:cNvSpPr>
            <p:nvPr/>
          </p:nvSpPr>
          <p:spPr bwMode="auto">
            <a:xfrm>
              <a:off x="0" y="476009"/>
              <a:ext cx="2358517" cy="7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000" dirty="0">
                  <a:solidFill>
                    <a:schemeClr val="bg1">
                      <a:lumMod val="50000"/>
                    </a:schemeClr>
                  </a:solidFill>
                  <a:latin typeface="Century Gothic" panose="020B0502020202020204" pitchFamily="34" charset="0"/>
                  <a:sym typeface="Arial" panose="020B0604020202020204" pitchFamily="34" charset="0"/>
                </a:rPr>
                <a:t>The concepts national income and national product have roughly the same value and can be used interchangeably if our </a:t>
              </a:r>
              <a:r>
                <a:rPr lang="en-US" altLang="zh-CN" sz="1000" dirty="0" err="1">
                  <a:solidFill>
                    <a:schemeClr val="bg1">
                      <a:lumMod val="50000"/>
                    </a:schemeClr>
                  </a:solidFill>
                  <a:latin typeface="Century Gothic" panose="020B0502020202020204" pitchFamily="34" charset="0"/>
                  <a:sym typeface="Arial" panose="020B0604020202020204" pitchFamily="34" charset="0"/>
                </a:rPr>
                <a:t>interes</a:t>
              </a:r>
              <a:endParaRPr lang="en-US" altLang="zh-CN" sz="1000" dirty="0">
                <a:solidFill>
                  <a:schemeClr val="bg1">
                    <a:lumMod val="50000"/>
                  </a:schemeClr>
                </a:solidFill>
                <a:latin typeface="Century Gothic" panose="020B0502020202020204" pitchFamily="34" charset="0"/>
                <a:sym typeface="Arial" panose="020B0604020202020204" pitchFamily="34" charset="0"/>
              </a:endParaRPr>
            </a:p>
          </p:txBody>
        </p:sp>
        <p:sp>
          <p:nvSpPr>
            <p:cNvPr id="70" name="椭圆 146"/>
            <p:cNvSpPr>
              <a:spLocks noChangeArrowheads="1"/>
            </p:cNvSpPr>
            <p:nvPr/>
          </p:nvSpPr>
          <p:spPr bwMode="auto">
            <a:xfrm>
              <a:off x="33757" y="0"/>
              <a:ext cx="422357" cy="422357"/>
            </a:xfrm>
            <a:prstGeom prst="ellipse">
              <a:avLst/>
            </a:prstGeom>
            <a:solidFill>
              <a:schemeClr val="tx2">
                <a:lumMod val="5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71" name="矩形 145"/>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2" name="组合 118"/>
            <p:cNvGrpSpPr/>
            <p:nvPr/>
          </p:nvGrpSpPr>
          <p:grpSpPr bwMode="auto">
            <a:xfrm>
              <a:off x="135678" y="103701"/>
              <a:ext cx="218514" cy="214955"/>
              <a:chOff x="0" y="0"/>
              <a:chExt cx="487362" cy="479425"/>
            </a:xfrm>
          </p:grpSpPr>
          <p:sp>
            <p:nvSpPr>
              <p:cNvPr id="73"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4"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5"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6"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7"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8"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9"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0"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grpSp>
        <p:nvGrpSpPr>
          <p:cNvPr id="81" name="组合 17"/>
          <p:cNvGrpSpPr/>
          <p:nvPr/>
        </p:nvGrpSpPr>
        <p:grpSpPr bwMode="auto">
          <a:xfrm>
            <a:off x="8455935" y="4412195"/>
            <a:ext cx="2359025" cy="1184066"/>
            <a:chOff x="0" y="0"/>
            <a:chExt cx="2358517" cy="1183642"/>
          </a:xfrm>
        </p:grpSpPr>
        <p:sp>
          <p:nvSpPr>
            <p:cNvPr id="82" name="矩形 154"/>
            <p:cNvSpPr>
              <a:spLocks noChangeArrowheads="1"/>
            </p:cNvSpPr>
            <p:nvPr/>
          </p:nvSpPr>
          <p:spPr bwMode="auto">
            <a:xfrm>
              <a:off x="0" y="476009"/>
              <a:ext cx="2358517" cy="7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000" dirty="0">
                  <a:solidFill>
                    <a:schemeClr val="bg1">
                      <a:lumMod val="50000"/>
                    </a:schemeClr>
                  </a:solidFill>
                  <a:latin typeface="Century Gothic" panose="020B0502020202020204" pitchFamily="34" charset="0"/>
                  <a:sym typeface="Arial" panose="020B0604020202020204" pitchFamily="34" charset="0"/>
                </a:rPr>
                <a:t>The concepts national income and national product have roughly the same value and can be used interchangeably if our </a:t>
              </a:r>
              <a:r>
                <a:rPr lang="en-US" altLang="zh-CN" sz="1000" dirty="0" err="1">
                  <a:solidFill>
                    <a:schemeClr val="bg1">
                      <a:lumMod val="50000"/>
                    </a:schemeClr>
                  </a:solidFill>
                  <a:latin typeface="Century Gothic" panose="020B0502020202020204" pitchFamily="34" charset="0"/>
                  <a:sym typeface="Arial" panose="020B0604020202020204" pitchFamily="34" charset="0"/>
                </a:rPr>
                <a:t>interes</a:t>
              </a:r>
              <a:endParaRPr lang="en-US" altLang="zh-CN" sz="1000" dirty="0">
                <a:solidFill>
                  <a:schemeClr val="bg1">
                    <a:lumMod val="50000"/>
                  </a:schemeClr>
                </a:solidFill>
                <a:latin typeface="Century Gothic" panose="020B0502020202020204" pitchFamily="34" charset="0"/>
                <a:sym typeface="Arial" panose="020B0604020202020204" pitchFamily="34" charset="0"/>
              </a:endParaRPr>
            </a:p>
          </p:txBody>
        </p:sp>
        <p:sp>
          <p:nvSpPr>
            <p:cNvPr id="83" name="椭圆 155"/>
            <p:cNvSpPr>
              <a:spLocks noChangeArrowheads="1"/>
            </p:cNvSpPr>
            <p:nvPr/>
          </p:nvSpPr>
          <p:spPr bwMode="auto">
            <a:xfrm>
              <a:off x="33757" y="0"/>
              <a:ext cx="422357" cy="422357"/>
            </a:xfrm>
            <a:prstGeom prst="ellipse">
              <a:avLst/>
            </a:prstGeom>
            <a:solidFill>
              <a:schemeClr val="tx2">
                <a:lumMod val="5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sp>
          <p:nvSpPr>
            <p:cNvPr id="84" name="矩形 156"/>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5" name="组合 100"/>
            <p:cNvGrpSpPr/>
            <p:nvPr/>
          </p:nvGrpSpPr>
          <p:grpSpPr bwMode="auto">
            <a:xfrm>
              <a:off x="148689" y="104493"/>
              <a:ext cx="212641" cy="213370"/>
              <a:chOff x="0" y="0"/>
              <a:chExt cx="463550" cy="465138"/>
            </a:xfrm>
          </p:grpSpPr>
          <p:sp>
            <p:nvSpPr>
              <p:cNvPr id="86"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7"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8"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9"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5"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20" dur="1000" fill="hold"/>
                                        <p:tgtEl>
                                          <p:spTgt spid="4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0"/>
                                        </p:tgtEl>
                                        <p:attrNameLst>
                                          <p:attrName>ppt_y</p:attrName>
                                        </p:attrNameLst>
                                      </p:cBhvr>
                                      <p:tavLst>
                                        <p:tav tm="0">
                                          <p:val>
                                            <p:strVal val="#ppt_y+.1"/>
                                          </p:val>
                                        </p:tav>
                                        <p:tav tm="100000">
                                          <p:val>
                                            <p:strVal val="#ppt_y"/>
                                          </p:val>
                                        </p:tav>
                                      </p:tavLst>
                                    </p:anim>
                                    <p:animEffect>
                                      <p:cBhvr>
                                        <p:cTn id="24" dur="1000" decel="50000">
                                          <p:stCondLst>
                                            <p:cond delay="0"/>
                                          </p:stCondLst>
                                        </p:cTn>
                                        <p:tgtEl>
                                          <p:spTgt spid="40"/>
                                        </p:tgtEl>
                                      </p:cBhvr>
                                    </p:animEffect>
                                  </p:childTnLst>
                                </p:cTn>
                              </p:par>
                            </p:childTnLst>
                          </p:cTn>
                        </p:par>
                        <p:par>
                          <p:cTn id="25" fill="hold">
                            <p:stCondLst>
                              <p:cond delay="2000"/>
                            </p:stCondLst>
                            <p:childTnLst>
                              <p:par>
                                <p:cTn id="26" presetID="25"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31" dur="1000" fill="hold"/>
                                        <p:tgtEl>
                                          <p:spTgt spid="5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3"/>
                                        </p:tgtEl>
                                        <p:attrNameLst>
                                          <p:attrName>ppt_y</p:attrName>
                                        </p:attrNameLst>
                                      </p:cBhvr>
                                      <p:tavLst>
                                        <p:tav tm="0">
                                          <p:val>
                                            <p:strVal val="#ppt_y+.1"/>
                                          </p:val>
                                        </p:tav>
                                        <p:tav tm="100000">
                                          <p:val>
                                            <p:strVal val="#ppt_y"/>
                                          </p:val>
                                        </p:tav>
                                      </p:tavLst>
                                    </p:anim>
                                    <p:animEffect>
                                      <p:cBhvr>
                                        <p:cTn id="35" dur="1000" decel="50000">
                                          <p:stCondLst>
                                            <p:cond delay="0"/>
                                          </p:stCondLst>
                                        </p:cTn>
                                        <p:tgtEl>
                                          <p:spTgt spid="53"/>
                                        </p:tgtEl>
                                      </p:cBhvr>
                                    </p:animEffect>
                                  </p:childTnLst>
                                </p:cTn>
                              </p:par>
                            </p:childTnLst>
                          </p:cTn>
                        </p:par>
                        <p:par>
                          <p:cTn id="36" fill="hold">
                            <p:stCondLst>
                              <p:cond delay="3000"/>
                            </p:stCondLst>
                            <p:childTnLst>
                              <p:par>
                                <p:cTn id="37" presetID="25" presetClass="entr" presetSubtype="0"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42" dur="1000" fill="hold"/>
                                        <p:tgtEl>
                                          <p:spTgt spid="6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8"/>
                                        </p:tgtEl>
                                        <p:attrNameLst>
                                          <p:attrName>ppt_y</p:attrName>
                                        </p:attrNameLst>
                                      </p:cBhvr>
                                      <p:tavLst>
                                        <p:tav tm="0">
                                          <p:val>
                                            <p:strVal val="#ppt_y+.1"/>
                                          </p:val>
                                        </p:tav>
                                        <p:tav tm="100000">
                                          <p:val>
                                            <p:strVal val="#ppt_y"/>
                                          </p:val>
                                        </p:tav>
                                      </p:tavLst>
                                    </p:anim>
                                    <p:animEffect>
                                      <p:cBhvr>
                                        <p:cTn id="46" dur="1000" decel="50000">
                                          <p:stCondLst>
                                            <p:cond delay="0"/>
                                          </p:stCondLst>
                                        </p:cTn>
                                        <p:tgtEl>
                                          <p:spTgt spid="68"/>
                                        </p:tgtEl>
                                      </p:cBhvr>
                                    </p:animEffect>
                                  </p:childTnLst>
                                </p:cTn>
                              </p:par>
                            </p:childTnLst>
                          </p:cTn>
                        </p:par>
                        <p:par>
                          <p:cTn id="47" fill="hold">
                            <p:stCondLst>
                              <p:cond delay="4000"/>
                            </p:stCondLst>
                            <p:childTnLst>
                              <p:par>
                                <p:cTn id="48" presetID="25"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53" dur="1000" fill="hold"/>
                                        <p:tgtEl>
                                          <p:spTgt spid="8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1"/>
                                        </p:tgtEl>
                                        <p:attrNameLst>
                                          <p:attrName>ppt_y</p:attrName>
                                        </p:attrNameLst>
                                      </p:cBhvr>
                                      <p:tavLst>
                                        <p:tav tm="0">
                                          <p:val>
                                            <p:strVal val="#ppt_y+.1"/>
                                          </p:val>
                                        </p:tav>
                                        <p:tav tm="100000">
                                          <p:val>
                                            <p:strVal val="#ppt_y"/>
                                          </p:val>
                                        </p:tav>
                                      </p:tavLst>
                                    </p:anim>
                                    <p:animEffect>
                                      <p:cBhvr>
                                        <p:cTn id="57" dur="1000" decel="50000">
                                          <p:stCondLst>
                                            <p:cond delay="0"/>
                                          </p:stCondLst>
                                        </p:cTn>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Rectangle 70"/>
          <p:cNvSpPr>
            <a:spLocks noChangeArrowheads="1"/>
          </p:cNvSpPr>
          <p:nvPr/>
        </p:nvSpPr>
        <p:spPr bwMode="auto">
          <a:xfrm>
            <a:off x="6368586" y="2375945"/>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65000"/>
                  </a:schemeClr>
                </a:solidFill>
                <a:latin typeface="Abraham Lincoln" pitchFamily="2" charset="0"/>
                <a:ea typeface="Lato Light" charset="0"/>
                <a:cs typeface="Lato Light" charset="0"/>
              </a:rPr>
              <a:t>Promotion</a:t>
            </a:r>
          </a:p>
        </p:txBody>
      </p:sp>
      <p:sp>
        <p:nvSpPr>
          <p:cNvPr id="7" name="Rectangle 23"/>
          <p:cNvSpPr/>
          <p:nvPr/>
        </p:nvSpPr>
        <p:spPr>
          <a:xfrm>
            <a:off x="6368586" y="2712495"/>
            <a:ext cx="4943475" cy="460375"/>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65000"/>
                  </a:schemeClr>
                </a:solidFill>
                <a:latin typeface="+mj-lt"/>
                <a:ea typeface="Roboto Light" panose="02000000000000000000" pitchFamily="2" charset="0"/>
              </a:rPr>
              <a:t>Lorem ipsum dolor sit amet, consectetur adipiscing elit. Nulla imperdiet volutpat dui at fermentum..</a:t>
            </a:r>
          </a:p>
        </p:txBody>
      </p:sp>
      <p:sp>
        <p:nvSpPr>
          <p:cNvPr id="10" name="Freeform 5"/>
          <p:cNvSpPr>
            <a:spLocks noEditPoints="1"/>
          </p:cNvSpPr>
          <p:nvPr/>
        </p:nvSpPr>
        <p:spPr bwMode="auto">
          <a:xfrm>
            <a:off x="5247811" y="4487320"/>
            <a:ext cx="327025" cy="327025"/>
          </a:xfrm>
          <a:custGeom>
            <a:avLst/>
            <a:gdLst>
              <a:gd name="T0" fmla="*/ 2147483647 w 1116"/>
              <a:gd name="T1" fmla="*/ 2147483647 h 1117"/>
              <a:gd name="T2" fmla="*/ 2147483647 w 1116"/>
              <a:gd name="T3" fmla="*/ 2147483647 h 1117"/>
              <a:gd name="T4" fmla="*/ 2147483647 w 1116"/>
              <a:gd name="T5" fmla="*/ 2147483647 h 1117"/>
              <a:gd name="T6" fmla="*/ 2147483647 w 1116"/>
              <a:gd name="T7" fmla="*/ 2147483647 h 1117"/>
              <a:gd name="T8" fmla="*/ 2147483647 w 1116"/>
              <a:gd name="T9" fmla="*/ 2147483647 h 1117"/>
              <a:gd name="T10" fmla="*/ 2147483647 w 1116"/>
              <a:gd name="T11" fmla="*/ 2147483647 h 1117"/>
              <a:gd name="T12" fmla="*/ 2147483647 w 1116"/>
              <a:gd name="T13" fmla="*/ 2147483647 h 1117"/>
              <a:gd name="T14" fmla="*/ 2147483647 w 1116"/>
              <a:gd name="T15" fmla="*/ 2147483647 h 1117"/>
              <a:gd name="T16" fmla="*/ 2147483647 w 1116"/>
              <a:gd name="T17" fmla="*/ 2147483647 h 1117"/>
              <a:gd name="T18" fmla="*/ 2147483647 w 1116"/>
              <a:gd name="T19" fmla="*/ 2147483647 h 1117"/>
              <a:gd name="T20" fmla="*/ 2147483647 w 1116"/>
              <a:gd name="T21" fmla="*/ 2147483647 h 1117"/>
              <a:gd name="T22" fmla="*/ 2147483647 w 1116"/>
              <a:gd name="T23" fmla="*/ 2147483647 h 1117"/>
              <a:gd name="T24" fmla="*/ 2147483647 w 1116"/>
              <a:gd name="T25" fmla="*/ 2147483647 h 1117"/>
              <a:gd name="T26" fmla="*/ 2147483647 w 1116"/>
              <a:gd name="T27" fmla="*/ 2147483647 h 1117"/>
              <a:gd name="T28" fmla="*/ 2147483647 w 1116"/>
              <a:gd name="T29" fmla="*/ 2147483647 h 1117"/>
              <a:gd name="T30" fmla="*/ 2147483647 w 1116"/>
              <a:gd name="T31" fmla="*/ 2147483647 h 1117"/>
              <a:gd name="T32" fmla="*/ 2147483647 w 1116"/>
              <a:gd name="T33" fmla="*/ 2147483647 h 1117"/>
              <a:gd name="T34" fmla="*/ 2147483647 w 1116"/>
              <a:gd name="T35" fmla="*/ 2147483647 h 1117"/>
              <a:gd name="T36" fmla="*/ 2147483647 w 1116"/>
              <a:gd name="T37" fmla="*/ 2147483647 h 1117"/>
              <a:gd name="T38" fmla="*/ 2147483647 w 1116"/>
              <a:gd name="T39" fmla="*/ 2147483647 h 1117"/>
              <a:gd name="T40" fmla="*/ 2147483647 w 1116"/>
              <a:gd name="T41" fmla="*/ 2147483647 h 1117"/>
              <a:gd name="T42" fmla="*/ 2147483647 w 1116"/>
              <a:gd name="T43" fmla="*/ 2147483647 h 1117"/>
              <a:gd name="T44" fmla="*/ 2147483647 w 1116"/>
              <a:gd name="T45" fmla="*/ 2147483647 h 1117"/>
              <a:gd name="T46" fmla="*/ 2147483647 w 1116"/>
              <a:gd name="T47" fmla="*/ 2147483647 h 1117"/>
              <a:gd name="T48" fmla="*/ 2147483647 w 1116"/>
              <a:gd name="T49" fmla="*/ 2147483647 h 1117"/>
              <a:gd name="T50" fmla="*/ 2147483647 w 1116"/>
              <a:gd name="T51" fmla="*/ 2147483647 h 1117"/>
              <a:gd name="T52" fmla="*/ 2147483647 w 1116"/>
              <a:gd name="T53" fmla="*/ 2147483647 h 1117"/>
              <a:gd name="T54" fmla="*/ 2147483647 w 1116"/>
              <a:gd name="T55" fmla="*/ 2147483647 h 1117"/>
              <a:gd name="T56" fmla="*/ 2147483647 w 1116"/>
              <a:gd name="T57" fmla="*/ 2147483647 h 1117"/>
              <a:gd name="T58" fmla="*/ 2147483647 w 1116"/>
              <a:gd name="T59" fmla="*/ 2147483647 h 1117"/>
              <a:gd name="T60" fmla="*/ 2147483647 w 1116"/>
              <a:gd name="T61" fmla="*/ 2147483647 h 1117"/>
              <a:gd name="T62" fmla="*/ 2147483647 w 1116"/>
              <a:gd name="T63" fmla="*/ 2147483647 h 1117"/>
              <a:gd name="T64" fmla="*/ 2147483647 w 1116"/>
              <a:gd name="T65" fmla="*/ 2147483647 h 1117"/>
              <a:gd name="T66" fmla="*/ 2147483647 w 1116"/>
              <a:gd name="T67" fmla="*/ 2147483647 h 1117"/>
              <a:gd name="T68" fmla="*/ 2147483647 w 1116"/>
              <a:gd name="T69" fmla="*/ 2147483647 h 1117"/>
              <a:gd name="T70" fmla="*/ 2147483647 w 1116"/>
              <a:gd name="T71" fmla="*/ 2147483647 h 1117"/>
              <a:gd name="T72" fmla="*/ 2147483647 w 1116"/>
              <a:gd name="T73" fmla="*/ 2147483647 h 1117"/>
              <a:gd name="T74" fmla="*/ 2147483647 w 1116"/>
              <a:gd name="T75" fmla="*/ 2147483647 h 1117"/>
              <a:gd name="T76" fmla="*/ 2147483647 w 1116"/>
              <a:gd name="T77" fmla="*/ 2147483647 h 1117"/>
              <a:gd name="T78" fmla="*/ 2147483647 w 1116"/>
              <a:gd name="T79" fmla="*/ 2147483647 h 1117"/>
              <a:gd name="T80" fmla="*/ 2147483647 w 1116"/>
              <a:gd name="T81" fmla="*/ 2147483647 h 1117"/>
              <a:gd name="T82" fmla="*/ 2147483647 w 1116"/>
              <a:gd name="T83" fmla="*/ 2147483647 h 1117"/>
              <a:gd name="T84" fmla="*/ 2147483647 w 1116"/>
              <a:gd name="T85" fmla="*/ 2147483647 h 1117"/>
              <a:gd name="T86" fmla="*/ 2147483647 w 1116"/>
              <a:gd name="T87" fmla="*/ 2147483647 h 1117"/>
              <a:gd name="T88" fmla="*/ 2147483647 w 1116"/>
              <a:gd name="T89" fmla="*/ 2147483647 h 1117"/>
              <a:gd name="T90" fmla="*/ 2147483647 w 1116"/>
              <a:gd name="T91" fmla="*/ 2147483647 h 1117"/>
              <a:gd name="T92" fmla="*/ 2147483647 w 1116"/>
              <a:gd name="T93" fmla="*/ 2147483647 h 1117"/>
              <a:gd name="T94" fmla="*/ 2147483647 w 1116"/>
              <a:gd name="T95" fmla="*/ 2147483647 h 1117"/>
              <a:gd name="T96" fmla="*/ 2147483647 w 1116"/>
              <a:gd name="T97" fmla="*/ 2147483647 h 1117"/>
              <a:gd name="T98" fmla="*/ 0 w 1116"/>
              <a:gd name="T99" fmla="*/ 2147483647 h 1117"/>
              <a:gd name="T100" fmla="*/ 2147483647 w 1116"/>
              <a:gd name="T101" fmla="*/ 2147483647 h 1117"/>
              <a:gd name="T102" fmla="*/ 2147483647 w 1116"/>
              <a:gd name="T103" fmla="*/ 2147483647 h 1117"/>
              <a:gd name="T104" fmla="*/ 2147483647 w 1116"/>
              <a:gd name="T105" fmla="*/ 2147483647 h 1117"/>
              <a:gd name="T106" fmla="*/ 2147483647 w 1116"/>
              <a:gd name="T107" fmla="*/ 2147483647 h 1117"/>
              <a:gd name="T108" fmla="*/ 2147483647 w 1116"/>
              <a:gd name="T109" fmla="*/ 2147483647 h 1117"/>
              <a:gd name="T110" fmla="*/ 2147483647 w 1116"/>
              <a:gd name="T111" fmla="*/ 2147483647 h 1117"/>
              <a:gd name="T112" fmla="*/ 2147483647 w 1116"/>
              <a:gd name="T113" fmla="*/ 2147483647 h 1117"/>
              <a:gd name="T114" fmla="*/ 2147483647 w 1116"/>
              <a:gd name="T115" fmla="*/ 2147483647 h 1117"/>
              <a:gd name="T116" fmla="*/ 2147483647 w 1116"/>
              <a:gd name="T117" fmla="*/ 2147483647 h 1117"/>
              <a:gd name="T118" fmla="*/ 2147483647 w 1116"/>
              <a:gd name="T119" fmla="*/ 2147483647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6"/>
              <a:gd name="T181" fmla="*/ 0 h 1117"/>
              <a:gd name="T182" fmla="*/ 1116 w 1116"/>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tx2">
              <a:lumMod val="75000"/>
            </a:schemeClr>
          </a:solidFill>
          <a:ln>
            <a:noFill/>
          </a:ln>
        </p:spPr>
        <p:txBody>
          <a:bodyPr/>
          <a:lstStyle/>
          <a:p>
            <a:endParaRPr lang="zh-CN" altLang="en-US">
              <a:solidFill>
                <a:schemeClr val="bg1">
                  <a:lumMod val="50000"/>
                </a:schemeClr>
              </a:solidFill>
            </a:endParaRPr>
          </a:p>
        </p:txBody>
      </p:sp>
      <p:grpSp>
        <p:nvGrpSpPr>
          <p:cNvPr id="11" name="Group 33"/>
          <p:cNvGrpSpPr/>
          <p:nvPr/>
        </p:nvGrpSpPr>
        <p:grpSpPr>
          <a:xfrm>
            <a:off x="5284041" y="3487483"/>
            <a:ext cx="255262" cy="371290"/>
            <a:chOff x="3720306" y="3668315"/>
            <a:chExt cx="314325" cy="457200"/>
          </a:xfrm>
          <a:solidFill>
            <a:schemeClr val="tx2">
              <a:lumMod val="75000"/>
            </a:schemeClr>
          </a:solidFill>
        </p:grpSpPr>
        <p:sp>
          <p:nvSpPr>
            <p:cNvPr id="12"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13"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grpSp>
      <p:grpSp>
        <p:nvGrpSpPr>
          <p:cNvPr id="14" name="Group 36"/>
          <p:cNvGrpSpPr/>
          <p:nvPr/>
        </p:nvGrpSpPr>
        <p:grpSpPr>
          <a:xfrm>
            <a:off x="5242904" y="2521962"/>
            <a:ext cx="337537" cy="337536"/>
            <a:chOff x="4563268" y="1839515"/>
            <a:chExt cx="457201" cy="457200"/>
          </a:xfrm>
          <a:solidFill>
            <a:schemeClr val="tx2">
              <a:lumMod val="75000"/>
            </a:schemeClr>
          </a:solidFill>
        </p:grpSpPr>
        <p:sp>
          <p:nvSpPr>
            <p:cNvPr id="15" name="Freeform 137"/>
            <p:cNvSpPr/>
            <p:nvPr/>
          </p:nvSpPr>
          <p:spPr bwMode="auto">
            <a:xfrm>
              <a:off x="4812506" y="1896665"/>
              <a:ext cx="150813" cy="149225"/>
            </a:xfrm>
            <a:custGeom>
              <a:avLst/>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16" name="Freeform 138"/>
            <p:cNvSpPr>
              <a:spLocks noEditPoints="1"/>
            </p:cNvSpPr>
            <p:nvPr/>
          </p:nvSpPr>
          <p:spPr bwMode="auto">
            <a:xfrm>
              <a:off x="4563268" y="1839515"/>
              <a:ext cx="457200" cy="457200"/>
            </a:xfrm>
            <a:custGeom>
              <a:avLst/>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17" name="Freeform 139"/>
            <p:cNvSpPr/>
            <p:nvPr/>
          </p:nvSpPr>
          <p:spPr bwMode="auto">
            <a:xfrm>
              <a:off x="4806156" y="1839515"/>
              <a:ext cx="214313" cy="214313"/>
            </a:xfrm>
            <a:custGeom>
              <a:avLst/>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grpSp>
      <p:sp>
        <p:nvSpPr>
          <p:cNvPr id="18" name="Rectangle 42"/>
          <p:cNvSpPr>
            <a:spLocks noChangeArrowheads="1"/>
          </p:cNvSpPr>
          <p:nvPr/>
        </p:nvSpPr>
        <p:spPr bwMode="auto">
          <a:xfrm>
            <a:off x="6368586" y="3368132"/>
            <a:ext cx="718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65000"/>
                  </a:schemeClr>
                </a:solidFill>
                <a:latin typeface="Abraham Lincoln" pitchFamily="2" charset="0"/>
                <a:ea typeface="Lato Light" charset="0"/>
                <a:cs typeface="Lato Light" charset="0"/>
              </a:rPr>
              <a:t>idea</a:t>
            </a:r>
          </a:p>
        </p:txBody>
      </p:sp>
      <p:sp>
        <p:nvSpPr>
          <p:cNvPr id="19" name="Rectangle 43"/>
          <p:cNvSpPr/>
          <p:nvPr/>
        </p:nvSpPr>
        <p:spPr>
          <a:xfrm>
            <a:off x="6368586" y="3703095"/>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65000"/>
                  </a:schemeClr>
                </a:solidFill>
                <a:latin typeface="+mj-lt"/>
                <a:ea typeface="Roboto Light" panose="02000000000000000000" pitchFamily="2" charset="0"/>
              </a:rPr>
              <a:t>Lorem ipsum dolor sit amet, consectetur adipiscing elit. Nulla imperdiet volutpat dui at fermentum..</a:t>
            </a:r>
          </a:p>
        </p:txBody>
      </p:sp>
      <p:sp>
        <p:nvSpPr>
          <p:cNvPr id="20" name="Rectangle 44"/>
          <p:cNvSpPr>
            <a:spLocks noChangeArrowheads="1"/>
          </p:cNvSpPr>
          <p:nvPr/>
        </p:nvSpPr>
        <p:spPr bwMode="auto">
          <a:xfrm>
            <a:off x="6368586" y="4396832"/>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65000"/>
                  </a:schemeClr>
                </a:solidFill>
                <a:latin typeface="Abraham Lincoln" pitchFamily="2" charset="0"/>
                <a:ea typeface="Lato Light" charset="0"/>
                <a:cs typeface="Lato Light" charset="0"/>
              </a:rPr>
              <a:t>media</a:t>
            </a:r>
          </a:p>
        </p:txBody>
      </p:sp>
      <p:sp>
        <p:nvSpPr>
          <p:cNvPr id="21" name="Rectangle 45"/>
          <p:cNvSpPr/>
          <p:nvPr/>
        </p:nvSpPr>
        <p:spPr>
          <a:xfrm>
            <a:off x="6368586" y="4731795"/>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65000"/>
                  </a:schemeClr>
                </a:solidFill>
                <a:latin typeface="+mj-lt"/>
                <a:ea typeface="Roboto Light" panose="02000000000000000000" pitchFamily="2" charset="0"/>
              </a:rPr>
              <a:t>Lorem ipsum dolor sit amet, consectetur adipiscing elit. Nulla imperdiet volutpat dui at fermentum..</a:t>
            </a:r>
          </a:p>
        </p:txBody>
      </p:sp>
      <p:sp>
        <p:nvSpPr>
          <p:cNvPr id="22" name="Rectangle 46"/>
          <p:cNvSpPr>
            <a:spLocks noChangeArrowheads="1"/>
          </p:cNvSpPr>
          <p:nvPr/>
        </p:nvSpPr>
        <p:spPr bwMode="auto">
          <a:xfrm>
            <a:off x="6368586" y="5444582"/>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400" noProof="1">
                <a:solidFill>
                  <a:schemeClr val="bg1">
                    <a:lumMod val="65000"/>
                  </a:schemeClr>
                </a:solidFill>
                <a:latin typeface="Abraham Lincoln" pitchFamily="2" charset="0"/>
                <a:ea typeface="Lato Light" charset="0"/>
                <a:cs typeface="Lato Light" charset="0"/>
              </a:rPr>
              <a:t>communication</a:t>
            </a:r>
          </a:p>
        </p:txBody>
      </p:sp>
      <p:sp>
        <p:nvSpPr>
          <p:cNvPr id="23" name="Rectangle 47"/>
          <p:cNvSpPr/>
          <p:nvPr/>
        </p:nvSpPr>
        <p:spPr>
          <a:xfrm>
            <a:off x="6368586" y="5779545"/>
            <a:ext cx="4943475" cy="461962"/>
          </a:xfrm>
          <a:prstGeom prst="rect">
            <a:avLst/>
          </a:prstGeom>
        </p:spPr>
        <p:txBody>
          <a:bodyPr>
            <a:spAutoFit/>
          </a:bodyPr>
          <a:lstStyle/>
          <a:p>
            <a:pPr algn="just" eaLnBrk="1" fontAlgn="auto" hangingPunct="1">
              <a:spcBef>
                <a:spcPts val="0"/>
              </a:spcBef>
              <a:spcAft>
                <a:spcPts val="0"/>
              </a:spcAft>
              <a:defRPr/>
            </a:pPr>
            <a:r>
              <a:rPr lang="en-US" sz="1200" noProof="1">
                <a:solidFill>
                  <a:schemeClr val="bg1">
                    <a:lumMod val="65000"/>
                  </a:schemeClr>
                </a:solidFill>
                <a:latin typeface="+mj-lt"/>
                <a:ea typeface="Roboto Light" panose="02000000000000000000" pitchFamily="2" charset="0"/>
              </a:rPr>
              <a:t>Lorem ipsum dolor sit amet, consectetur adipiscing elit. Nulla imperdiet volutpat dui at fermentum..</a:t>
            </a:r>
          </a:p>
        </p:txBody>
      </p:sp>
      <p:cxnSp>
        <p:nvCxnSpPr>
          <p:cNvPr id="24" name="Straight Connector 16"/>
          <p:cNvCxnSpPr/>
          <p:nvPr/>
        </p:nvCxnSpPr>
        <p:spPr>
          <a:xfrm>
            <a:off x="6024099" y="2312445"/>
            <a:ext cx="0" cy="391953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85"/>
          <p:cNvGrpSpPr/>
          <p:nvPr/>
        </p:nvGrpSpPr>
        <p:grpSpPr>
          <a:xfrm>
            <a:off x="5225763" y="5441731"/>
            <a:ext cx="371819" cy="321281"/>
            <a:chOff x="504994" y="5962425"/>
            <a:chExt cx="449901" cy="388750"/>
          </a:xfrm>
          <a:solidFill>
            <a:schemeClr val="tx2">
              <a:lumMod val="75000"/>
            </a:schemeClr>
          </a:solidFill>
        </p:grpSpPr>
        <p:sp>
          <p:nvSpPr>
            <p:cNvPr id="26" name="Freeform 591"/>
            <p:cNvSpPr>
              <a:spLocks noEditPoints="1"/>
            </p:cNvSpPr>
            <p:nvPr/>
          </p:nvSpPr>
          <p:spPr bwMode="auto">
            <a:xfrm>
              <a:off x="504994" y="5962425"/>
              <a:ext cx="449901" cy="388750"/>
            </a:xfrm>
            <a:custGeom>
              <a:avLst/>
              <a:gdLst>
                <a:gd name="T0" fmla="*/ 55 w 927"/>
                <a:gd name="T1" fmla="*/ 39 h 800"/>
                <a:gd name="T2" fmla="*/ 48 w 927"/>
                <a:gd name="T3" fmla="*/ 42 h 800"/>
                <a:gd name="T4" fmla="*/ 42 w 927"/>
                <a:gd name="T5" fmla="*/ 46 h 800"/>
                <a:gd name="T6" fmla="*/ 39 w 927"/>
                <a:gd name="T7" fmla="*/ 54 h 800"/>
                <a:gd name="T8" fmla="*/ 39 w 927"/>
                <a:gd name="T9" fmla="*/ 559 h 800"/>
                <a:gd name="T10" fmla="*/ 40 w 927"/>
                <a:gd name="T11" fmla="*/ 568 h 800"/>
                <a:gd name="T12" fmla="*/ 45 w 927"/>
                <a:gd name="T13" fmla="*/ 573 h 800"/>
                <a:gd name="T14" fmla="*/ 50 w 927"/>
                <a:gd name="T15" fmla="*/ 578 h 800"/>
                <a:gd name="T16" fmla="*/ 58 w 927"/>
                <a:gd name="T17" fmla="*/ 579 h 800"/>
                <a:gd name="T18" fmla="*/ 154 w 927"/>
                <a:gd name="T19" fmla="*/ 706 h 800"/>
                <a:gd name="T20" fmla="*/ 868 w 927"/>
                <a:gd name="T21" fmla="*/ 579 h 800"/>
                <a:gd name="T22" fmla="*/ 877 w 927"/>
                <a:gd name="T23" fmla="*/ 578 h 800"/>
                <a:gd name="T24" fmla="*/ 883 w 927"/>
                <a:gd name="T25" fmla="*/ 573 h 800"/>
                <a:gd name="T26" fmla="*/ 887 w 927"/>
                <a:gd name="T27" fmla="*/ 568 h 800"/>
                <a:gd name="T28" fmla="*/ 888 w 927"/>
                <a:gd name="T29" fmla="*/ 559 h 800"/>
                <a:gd name="T30" fmla="*/ 888 w 927"/>
                <a:gd name="T31" fmla="*/ 54 h 800"/>
                <a:gd name="T32" fmla="*/ 886 w 927"/>
                <a:gd name="T33" fmla="*/ 46 h 800"/>
                <a:gd name="T34" fmla="*/ 880 w 927"/>
                <a:gd name="T35" fmla="*/ 42 h 800"/>
                <a:gd name="T36" fmla="*/ 873 w 927"/>
                <a:gd name="T37" fmla="*/ 39 h 800"/>
                <a:gd name="T38" fmla="*/ 58 w 927"/>
                <a:gd name="T39" fmla="*/ 38 h 800"/>
                <a:gd name="T40" fmla="*/ 115 w 927"/>
                <a:gd name="T41" fmla="*/ 618 h 800"/>
                <a:gd name="T42" fmla="*/ 46 w 927"/>
                <a:gd name="T43" fmla="*/ 617 h 800"/>
                <a:gd name="T44" fmla="*/ 26 w 927"/>
                <a:gd name="T45" fmla="*/ 608 h 800"/>
                <a:gd name="T46" fmla="*/ 10 w 927"/>
                <a:gd name="T47" fmla="*/ 592 h 800"/>
                <a:gd name="T48" fmla="*/ 1 w 927"/>
                <a:gd name="T49" fmla="*/ 571 h 800"/>
                <a:gd name="T50" fmla="*/ 0 w 927"/>
                <a:gd name="T51" fmla="*/ 58 h 800"/>
                <a:gd name="T52" fmla="*/ 4 w 927"/>
                <a:gd name="T53" fmla="*/ 35 h 800"/>
                <a:gd name="T54" fmla="*/ 17 w 927"/>
                <a:gd name="T55" fmla="*/ 16 h 800"/>
                <a:gd name="T56" fmla="*/ 36 w 927"/>
                <a:gd name="T57" fmla="*/ 5 h 800"/>
                <a:gd name="T58" fmla="*/ 58 w 927"/>
                <a:gd name="T59" fmla="*/ 0 h 800"/>
                <a:gd name="T60" fmla="*/ 881 w 927"/>
                <a:gd name="T61" fmla="*/ 0 h 800"/>
                <a:gd name="T62" fmla="*/ 901 w 927"/>
                <a:gd name="T63" fmla="*/ 9 h 800"/>
                <a:gd name="T64" fmla="*/ 917 w 927"/>
                <a:gd name="T65" fmla="*/ 25 h 800"/>
                <a:gd name="T66" fmla="*/ 926 w 927"/>
                <a:gd name="T67" fmla="*/ 46 h 800"/>
                <a:gd name="T68" fmla="*/ 927 w 927"/>
                <a:gd name="T69" fmla="*/ 559 h 800"/>
                <a:gd name="T70" fmla="*/ 922 w 927"/>
                <a:gd name="T71" fmla="*/ 582 h 800"/>
                <a:gd name="T72" fmla="*/ 910 w 927"/>
                <a:gd name="T73" fmla="*/ 601 h 800"/>
                <a:gd name="T74" fmla="*/ 891 w 927"/>
                <a:gd name="T75" fmla="*/ 612 h 800"/>
                <a:gd name="T76" fmla="*/ 868 w 927"/>
                <a:gd name="T77" fmla="*/ 618 h 800"/>
                <a:gd name="T78" fmla="*/ 115 w 927"/>
                <a:gd name="T7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7" h="800">
                  <a:moveTo>
                    <a:pt x="58" y="38"/>
                  </a:moveTo>
                  <a:lnTo>
                    <a:pt x="55" y="39"/>
                  </a:lnTo>
                  <a:lnTo>
                    <a:pt x="50" y="39"/>
                  </a:lnTo>
                  <a:lnTo>
                    <a:pt x="48" y="42"/>
                  </a:lnTo>
                  <a:lnTo>
                    <a:pt x="45" y="43"/>
                  </a:lnTo>
                  <a:lnTo>
                    <a:pt x="42" y="46"/>
                  </a:lnTo>
                  <a:lnTo>
                    <a:pt x="40" y="51"/>
                  </a:lnTo>
                  <a:lnTo>
                    <a:pt x="39" y="54"/>
                  </a:lnTo>
                  <a:lnTo>
                    <a:pt x="39" y="58"/>
                  </a:lnTo>
                  <a:lnTo>
                    <a:pt x="39" y="559"/>
                  </a:lnTo>
                  <a:lnTo>
                    <a:pt x="39" y="563"/>
                  </a:lnTo>
                  <a:lnTo>
                    <a:pt x="40" y="568"/>
                  </a:lnTo>
                  <a:lnTo>
                    <a:pt x="42" y="571"/>
                  </a:lnTo>
                  <a:lnTo>
                    <a:pt x="45" y="573"/>
                  </a:lnTo>
                  <a:lnTo>
                    <a:pt x="48" y="575"/>
                  </a:lnTo>
                  <a:lnTo>
                    <a:pt x="50" y="578"/>
                  </a:lnTo>
                  <a:lnTo>
                    <a:pt x="55" y="579"/>
                  </a:lnTo>
                  <a:lnTo>
                    <a:pt x="58" y="579"/>
                  </a:lnTo>
                  <a:lnTo>
                    <a:pt x="154" y="579"/>
                  </a:lnTo>
                  <a:lnTo>
                    <a:pt x="154" y="706"/>
                  </a:lnTo>
                  <a:lnTo>
                    <a:pt x="282" y="579"/>
                  </a:lnTo>
                  <a:lnTo>
                    <a:pt x="868" y="579"/>
                  </a:lnTo>
                  <a:lnTo>
                    <a:pt x="873" y="579"/>
                  </a:lnTo>
                  <a:lnTo>
                    <a:pt x="877" y="578"/>
                  </a:lnTo>
                  <a:lnTo>
                    <a:pt x="880" y="575"/>
                  </a:lnTo>
                  <a:lnTo>
                    <a:pt x="883" y="573"/>
                  </a:lnTo>
                  <a:lnTo>
                    <a:pt x="886" y="571"/>
                  </a:lnTo>
                  <a:lnTo>
                    <a:pt x="887" y="568"/>
                  </a:lnTo>
                  <a:lnTo>
                    <a:pt x="888" y="563"/>
                  </a:lnTo>
                  <a:lnTo>
                    <a:pt x="888" y="559"/>
                  </a:lnTo>
                  <a:lnTo>
                    <a:pt x="888" y="58"/>
                  </a:lnTo>
                  <a:lnTo>
                    <a:pt x="888" y="54"/>
                  </a:lnTo>
                  <a:lnTo>
                    <a:pt x="887" y="51"/>
                  </a:lnTo>
                  <a:lnTo>
                    <a:pt x="886" y="46"/>
                  </a:lnTo>
                  <a:lnTo>
                    <a:pt x="883" y="43"/>
                  </a:lnTo>
                  <a:lnTo>
                    <a:pt x="880" y="42"/>
                  </a:lnTo>
                  <a:lnTo>
                    <a:pt x="877" y="39"/>
                  </a:lnTo>
                  <a:lnTo>
                    <a:pt x="873" y="39"/>
                  </a:lnTo>
                  <a:lnTo>
                    <a:pt x="868" y="38"/>
                  </a:lnTo>
                  <a:lnTo>
                    <a:pt x="58" y="38"/>
                  </a:lnTo>
                  <a:close/>
                  <a:moveTo>
                    <a:pt x="115" y="800"/>
                  </a:moveTo>
                  <a:lnTo>
                    <a:pt x="115" y="618"/>
                  </a:lnTo>
                  <a:lnTo>
                    <a:pt x="58" y="618"/>
                  </a:lnTo>
                  <a:lnTo>
                    <a:pt x="46" y="617"/>
                  </a:lnTo>
                  <a:lnTo>
                    <a:pt x="36" y="612"/>
                  </a:lnTo>
                  <a:lnTo>
                    <a:pt x="26" y="608"/>
                  </a:lnTo>
                  <a:lnTo>
                    <a:pt x="17" y="601"/>
                  </a:lnTo>
                  <a:lnTo>
                    <a:pt x="10" y="592"/>
                  </a:lnTo>
                  <a:lnTo>
                    <a:pt x="4" y="582"/>
                  </a:lnTo>
                  <a:lnTo>
                    <a:pt x="1" y="571"/>
                  </a:lnTo>
                  <a:lnTo>
                    <a:pt x="0" y="559"/>
                  </a:lnTo>
                  <a:lnTo>
                    <a:pt x="0" y="58"/>
                  </a:lnTo>
                  <a:lnTo>
                    <a:pt x="1" y="46"/>
                  </a:lnTo>
                  <a:lnTo>
                    <a:pt x="4" y="35"/>
                  </a:lnTo>
                  <a:lnTo>
                    <a:pt x="10" y="25"/>
                  </a:lnTo>
                  <a:lnTo>
                    <a:pt x="17" y="16"/>
                  </a:lnTo>
                  <a:lnTo>
                    <a:pt x="26" y="9"/>
                  </a:lnTo>
                  <a:lnTo>
                    <a:pt x="36" y="5"/>
                  </a:lnTo>
                  <a:lnTo>
                    <a:pt x="46" y="0"/>
                  </a:lnTo>
                  <a:lnTo>
                    <a:pt x="58" y="0"/>
                  </a:lnTo>
                  <a:lnTo>
                    <a:pt x="868" y="0"/>
                  </a:lnTo>
                  <a:lnTo>
                    <a:pt x="881" y="0"/>
                  </a:lnTo>
                  <a:lnTo>
                    <a:pt x="891" y="5"/>
                  </a:lnTo>
                  <a:lnTo>
                    <a:pt x="901" y="9"/>
                  </a:lnTo>
                  <a:lnTo>
                    <a:pt x="910" y="16"/>
                  </a:lnTo>
                  <a:lnTo>
                    <a:pt x="917" y="25"/>
                  </a:lnTo>
                  <a:lnTo>
                    <a:pt x="922" y="35"/>
                  </a:lnTo>
                  <a:lnTo>
                    <a:pt x="926" y="46"/>
                  </a:lnTo>
                  <a:lnTo>
                    <a:pt x="927" y="58"/>
                  </a:lnTo>
                  <a:lnTo>
                    <a:pt x="927" y="559"/>
                  </a:lnTo>
                  <a:lnTo>
                    <a:pt x="926" y="571"/>
                  </a:lnTo>
                  <a:lnTo>
                    <a:pt x="922" y="582"/>
                  </a:lnTo>
                  <a:lnTo>
                    <a:pt x="917" y="592"/>
                  </a:lnTo>
                  <a:lnTo>
                    <a:pt x="910" y="601"/>
                  </a:lnTo>
                  <a:lnTo>
                    <a:pt x="901" y="608"/>
                  </a:lnTo>
                  <a:lnTo>
                    <a:pt x="891" y="612"/>
                  </a:lnTo>
                  <a:lnTo>
                    <a:pt x="881" y="617"/>
                  </a:lnTo>
                  <a:lnTo>
                    <a:pt x="868" y="618"/>
                  </a:lnTo>
                  <a:lnTo>
                    <a:pt x="298" y="618"/>
                  </a:lnTo>
                  <a:lnTo>
                    <a:pt x="115" y="80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27" name="Freeform 592"/>
            <p:cNvSpPr/>
            <p:nvPr/>
          </p:nvSpPr>
          <p:spPr bwMode="auto">
            <a:xfrm>
              <a:off x="636033" y="6093464"/>
              <a:ext cx="37856" cy="37856"/>
            </a:xfrm>
            <a:custGeom>
              <a:avLst/>
              <a:gdLst>
                <a:gd name="T0" fmla="*/ 39 w 76"/>
                <a:gd name="T1" fmla="*/ 0 h 77"/>
                <a:gd name="T2" fmla="*/ 46 w 76"/>
                <a:gd name="T3" fmla="*/ 1 h 77"/>
                <a:gd name="T4" fmla="*/ 53 w 76"/>
                <a:gd name="T5" fmla="*/ 2 h 77"/>
                <a:gd name="T6" fmla="*/ 60 w 76"/>
                <a:gd name="T7" fmla="*/ 7 h 77"/>
                <a:gd name="T8" fmla="*/ 66 w 76"/>
                <a:gd name="T9" fmla="*/ 11 h 77"/>
                <a:gd name="T10" fmla="*/ 70 w 76"/>
                <a:gd name="T11" fmla="*/ 17 h 77"/>
                <a:gd name="T12" fmla="*/ 73 w 76"/>
                <a:gd name="T13" fmla="*/ 24 h 77"/>
                <a:gd name="T14" fmla="*/ 76 w 76"/>
                <a:gd name="T15" fmla="*/ 31 h 77"/>
                <a:gd name="T16" fmla="*/ 76 w 76"/>
                <a:gd name="T17" fmla="*/ 38 h 77"/>
                <a:gd name="T18" fmla="*/ 76 w 76"/>
                <a:gd name="T19" fmla="*/ 46 h 77"/>
                <a:gd name="T20" fmla="*/ 73 w 76"/>
                <a:gd name="T21" fmla="*/ 53 h 77"/>
                <a:gd name="T22" fmla="*/ 70 w 76"/>
                <a:gd name="T23" fmla="*/ 60 h 77"/>
                <a:gd name="T24" fmla="*/ 66 w 76"/>
                <a:gd name="T25" fmla="*/ 66 h 77"/>
                <a:gd name="T26" fmla="*/ 60 w 76"/>
                <a:gd name="T27" fmla="*/ 70 h 77"/>
                <a:gd name="T28" fmla="*/ 53 w 76"/>
                <a:gd name="T29" fmla="*/ 74 h 77"/>
                <a:gd name="T30" fmla="*/ 46 w 76"/>
                <a:gd name="T31" fmla="*/ 76 h 77"/>
                <a:gd name="T32" fmla="*/ 39 w 76"/>
                <a:gd name="T33" fmla="*/ 77 h 77"/>
                <a:gd name="T34" fmla="*/ 30 w 76"/>
                <a:gd name="T35" fmla="*/ 76 h 77"/>
                <a:gd name="T36" fmla="*/ 23 w 76"/>
                <a:gd name="T37" fmla="*/ 74 h 77"/>
                <a:gd name="T38" fmla="*/ 17 w 76"/>
                <a:gd name="T39" fmla="*/ 70 h 77"/>
                <a:gd name="T40" fmla="*/ 11 w 76"/>
                <a:gd name="T41" fmla="*/ 66 h 77"/>
                <a:gd name="T42" fmla="*/ 5 w 76"/>
                <a:gd name="T43" fmla="*/ 60 h 77"/>
                <a:gd name="T44" fmla="*/ 3 w 76"/>
                <a:gd name="T45" fmla="*/ 53 h 77"/>
                <a:gd name="T46" fmla="*/ 0 w 76"/>
                <a:gd name="T47" fmla="*/ 46 h 77"/>
                <a:gd name="T48" fmla="*/ 0 w 76"/>
                <a:gd name="T49" fmla="*/ 38 h 77"/>
                <a:gd name="T50" fmla="*/ 0 w 76"/>
                <a:gd name="T51" fmla="*/ 31 h 77"/>
                <a:gd name="T52" fmla="*/ 3 w 76"/>
                <a:gd name="T53" fmla="*/ 24 h 77"/>
                <a:gd name="T54" fmla="*/ 5 w 76"/>
                <a:gd name="T55" fmla="*/ 17 h 77"/>
                <a:gd name="T56" fmla="*/ 11 w 76"/>
                <a:gd name="T57" fmla="*/ 11 h 77"/>
                <a:gd name="T58" fmla="*/ 17 w 76"/>
                <a:gd name="T59" fmla="*/ 7 h 77"/>
                <a:gd name="T60" fmla="*/ 23 w 76"/>
                <a:gd name="T61" fmla="*/ 2 h 77"/>
                <a:gd name="T62" fmla="*/ 30 w 76"/>
                <a:gd name="T63" fmla="*/ 1 h 77"/>
                <a:gd name="T64" fmla="*/ 39 w 76"/>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39" y="0"/>
                  </a:moveTo>
                  <a:lnTo>
                    <a:pt x="46" y="1"/>
                  </a:lnTo>
                  <a:lnTo>
                    <a:pt x="53" y="2"/>
                  </a:lnTo>
                  <a:lnTo>
                    <a:pt x="60" y="7"/>
                  </a:lnTo>
                  <a:lnTo>
                    <a:pt x="66" y="11"/>
                  </a:lnTo>
                  <a:lnTo>
                    <a:pt x="70" y="17"/>
                  </a:lnTo>
                  <a:lnTo>
                    <a:pt x="73" y="24"/>
                  </a:lnTo>
                  <a:lnTo>
                    <a:pt x="76" y="31"/>
                  </a:lnTo>
                  <a:lnTo>
                    <a:pt x="76" y="38"/>
                  </a:lnTo>
                  <a:lnTo>
                    <a:pt x="76" y="46"/>
                  </a:lnTo>
                  <a:lnTo>
                    <a:pt x="73" y="53"/>
                  </a:lnTo>
                  <a:lnTo>
                    <a:pt x="70" y="60"/>
                  </a:lnTo>
                  <a:lnTo>
                    <a:pt x="66" y="66"/>
                  </a:lnTo>
                  <a:lnTo>
                    <a:pt x="60" y="70"/>
                  </a:lnTo>
                  <a:lnTo>
                    <a:pt x="53" y="74"/>
                  </a:lnTo>
                  <a:lnTo>
                    <a:pt x="46" y="76"/>
                  </a:lnTo>
                  <a:lnTo>
                    <a:pt x="39" y="77"/>
                  </a:lnTo>
                  <a:lnTo>
                    <a:pt x="30" y="76"/>
                  </a:lnTo>
                  <a:lnTo>
                    <a:pt x="23" y="74"/>
                  </a:lnTo>
                  <a:lnTo>
                    <a:pt x="17" y="70"/>
                  </a:lnTo>
                  <a:lnTo>
                    <a:pt x="11" y="66"/>
                  </a:lnTo>
                  <a:lnTo>
                    <a:pt x="5" y="60"/>
                  </a:lnTo>
                  <a:lnTo>
                    <a:pt x="3" y="53"/>
                  </a:lnTo>
                  <a:lnTo>
                    <a:pt x="0" y="46"/>
                  </a:lnTo>
                  <a:lnTo>
                    <a:pt x="0" y="38"/>
                  </a:lnTo>
                  <a:lnTo>
                    <a:pt x="0" y="31"/>
                  </a:lnTo>
                  <a:lnTo>
                    <a:pt x="3" y="24"/>
                  </a:lnTo>
                  <a:lnTo>
                    <a:pt x="5" y="17"/>
                  </a:lnTo>
                  <a:lnTo>
                    <a:pt x="11" y="11"/>
                  </a:lnTo>
                  <a:lnTo>
                    <a:pt x="17" y="7"/>
                  </a:lnTo>
                  <a:lnTo>
                    <a:pt x="23" y="2"/>
                  </a:lnTo>
                  <a:lnTo>
                    <a:pt x="30" y="1"/>
                  </a:lnTo>
                  <a:lnTo>
                    <a:pt x="39" y="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28" name="Freeform 593"/>
            <p:cNvSpPr/>
            <p:nvPr/>
          </p:nvSpPr>
          <p:spPr bwMode="auto">
            <a:xfrm>
              <a:off x="786000" y="6093464"/>
              <a:ext cx="37856" cy="37856"/>
            </a:xfrm>
            <a:custGeom>
              <a:avLst/>
              <a:gdLst>
                <a:gd name="T0" fmla="*/ 39 w 78"/>
                <a:gd name="T1" fmla="*/ 0 h 77"/>
                <a:gd name="T2" fmla="*/ 47 w 78"/>
                <a:gd name="T3" fmla="*/ 1 h 77"/>
                <a:gd name="T4" fmla="*/ 55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5 w 78"/>
                <a:gd name="T29" fmla="*/ 74 h 77"/>
                <a:gd name="T30" fmla="*/ 47 w 78"/>
                <a:gd name="T31" fmla="*/ 76 h 77"/>
                <a:gd name="T32" fmla="*/ 39 w 78"/>
                <a:gd name="T33" fmla="*/ 77 h 77"/>
                <a:gd name="T34" fmla="*/ 32 w 78"/>
                <a:gd name="T35" fmla="*/ 76 h 77"/>
                <a:gd name="T36" fmla="*/ 24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4 w 78"/>
                <a:gd name="T61" fmla="*/ 2 h 77"/>
                <a:gd name="T62" fmla="*/ 32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7" y="1"/>
                  </a:lnTo>
                  <a:lnTo>
                    <a:pt x="55"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5" y="74"/>
                  </a:lnTo>
                  <a:lnTo>
                    <a:pt x="47" y="76"/>
                  </a:lnTo>
                  <a:lnTo>
                    <a:pt x="39" y="77"/>
                  </a:lnTo>
                  <a:lnTo>
                    <a:pt x="32" y="76"/>
                  </a:lnTo>
                  <a:lnTo>
                    <a:pt x="24" y="74"/>
                  </a:lnTo>
                  <a:lnTo>
                    <a:pt x="17" y="70"/>
                  </a:lnTo>
                  <a:lnTo>
                    <a:pt x="11" y="66"/>
                  </a:lnTo>
                  <a:lnTo>
                    <a:pt x="7" y="60"/>
                  </a:lnTo>
                  <a:lnTo>
                    <a:pt x="3" y="53"/>
                  </a:lnTo>
                  <a:lnTo>
                    <a:pt x="1" y="46"/>
                  </a:lnTo>
                  <a:lnTo>
                    <a:pt x="0" y="38"/>
                  </a:lnTo>
                  <a:lnTo>
                    <a:pt x="1" y="31"/>
                  </a:lnTo>
                  <a:lnTo>
                    <a:pt x="3" y="24"/>
                  </a:lnTo>
                  <a:lnTo>
                    <a:pt x="7" y="17"/>
                  </a:lnTo>
                  <a:lnTo>
                    <a:pt x="11" y="11"/>
                  </a:lnTo>
                  <a:lnTo>
                    <a:pt x="17" y="7"/>
                  </a:lnTo>
                  <a:lnTo>
                    <a:pt x="24" y="2"/>
                  </a:lnTo>
                  <a:lnTo>
                    <a:pt x="32" y="1"/>
                  </a:lnTo>
                  <a:lnTo>
                    <a:pt x="39" y="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sp>
          <p:nvSpPr>
            <p:cNvPr id="29" name="Freeform 594"/>
            <p:cNvSpPr/>
            <p:nvPr/>
          </p:nvSpPr>
          <p:spPr bwMode="auto">
            <a:xfrm>
              <a:off x="711745" y="6093464"/>
              <a:ext cx="37856" cy="37856"/>
            </a:xfrm>
            <a:custGeom>
              <a:avLst/>
              <a:gdLst>
                <a:gd name="T0" fmla="*/ 39 w 78"/>
                <a:gd name="T1" fmla="*/ 0 h 77"/>
                <a:gd name="T2" fmla="*/ 46 w 78"/>
                <a:gd name="T3" fmla="*/ 1 h 77"/>
                <a:gd name="T4" fmla="*/ 53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3 w 78"/>
                <a:gd name="T29" fmla="*/ 74 h 77"/>
                <a:gd name="T30" fmla="*/ 46 w 78"/>
                <a:gd name="T31" fmla="*/ 76 h 77"/>
                <a:gd name="T32" fmla="*/ 39 w 78"/>
                <a:gd name="T33" fmla="*/ 77 h 77"/>
                <a:gd name="T34" fmla="*/ 30 w 78"/>
                <a:gd name="T35" fmla="*/ 76 h 77"/>
                <a:gd name="T36" fmla="*/ 23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3 w 78"/>
                <a:gd name="T61" fmla="*/ 2 h 77"/>
                <a:gd name="T62" fmla="*/ 30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6" y="1"/>
                  </a:lnTo>
                  <a:lnTo>
                    <a:pt x="53"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3" y="74"/>
                  </a:lnTo>
                  <a:lnTo>
                    <a:pt x="46" y="76"/>
                  </a:lnTo>
                  <a:lnTo>
                    <a:pt x="39" y="77"/>
                  </a:lnTo>
                  <a:lnTo>
                    <a:pt x="30" y="76"/>
                  </a:lnTo>
                  <a:lnTo>
                    <a:pt x="23" y="74"/>
                  </a:lnTo>
                  <a:lnTo>
                    <a:pt x="17" y="70"/>
                  </a:lnTo>
                  <a:lnTo>
                    <a:pt x="11" y="66"/>
                  </a:lnTo>
                  <a:lnTo>
                    <a:pt x="7" y="60"/>
                  </a:lnTo>
                  <a:lnTo>
                    <a:pt x="3" y="53"/>
                  </a:lnTo>
                  <a:lnTo>
                    <a:pt x="1" y="46"/>
                  </a:lnTo>
                  <a:lnTo>
                    <a:pt x="0" y="38"/>
                  </a:lnTo>
                  <a:lnTo>
                    <a:pt x="1" y="31"/>
                  </a:lnTo>
                  <a:lnTo>
                    <a:pt x="3" y="24"/>
                  </a:lnTo>
                  <a:lnTo>
                    <a:pt x="7" y="17"/>
                  </a:lnTo>
                  <a:lnTo>
                    <a:pt x="11" y="11"/>
                  </a:lnTo>
                  <a:lnTo>
                    <a:pt x="17" y="7"/>
                  </a:lnTo>
                  <a:lnTo>
                    <a:pt x="23" y="2"/>
                  </a:lnTo>
                  <a:lnTo>
                    <a:pt x="30" y="1"/>
                  </a:lnTo>
                  <a:lnTo>
                    <a:pt x="39" y="0"/>
                  </a:lnTo>
                  <a:close/>
                </a:path>
              </a:pathLst>
            </a:custGeom>
            <a:grpFill/>
            <a:ln>
              <a:noFill/>
            </a:ln>
          </p:spPr>
          <p:txBody>
            <a:bodyPr/>
            <a:lstStyle/>
            <a:p>
              <a:pPr eaLnBrk="1" fontAlgn="auto" hangingPunct="1">
                <a:spcBef>
                  <a:spcPts val="0"/>
                </a:spcBef>
                <a:spcAft>
                  <a:spcPts val="0"/>
                </a:spcAft>
                <a:defRPr/>
              </a:pPr>
              <a:endParaRPr lang="en-US">
                <a:solidFill>
                  <a:schemeClr val="bg1">
                    <a:lumMod val="50000"/>
                  </a:schemeClr>
                </a:solidFill>
                <a:latin typeface="+mn-lt"/>
              </a:endParaRPr>
            </a:p>
          </p:txBody>
        </p:sp>
      </p:grpSp>
      <p:grpSp>
        <p:nvGrpSpPr>
          <p:cNvPr id="30" name="Group 2"/>
          <p:cNvGrpSpPr/>
          <p:nvPr/>
        </p:nvGrpSpPr>
        <p:grpSpPr bwMode="auto">
          <a:xfrm>
            <a:off x="1407264" y="2295131"/>
            <a:ext cx="2944516" cy="2944519"/>
            <a:chOff x="0" y="0"/>
            <a:chExt cx="5167313" cy="5167313"/>
          </a:xfrm>
        </p:grpSpPr>
        <p:sp>
          <p:nvSpPr>
            <p:cNvPr id="31" name="AutoShape 3"/>
            <p:cNvSpPr/>
            <p:nvPr/>
          </p:nvSpPr>
          <p:spPr bwMode="auto">
            <a:xfrm>
              <a:off x="-3" y="0"/>
              <a:ext cx="2747966" cy="51657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chemeClr val="tx2">
                <a:lumMod val="75000"/>
              </a:schemeClr>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2" name="AutoShape 4"/>
            <p:cNvSpPr/>
            <p:nvPr/>
          </p:nvSpPr>
          <p:spPr bwMode="auto">
            <a:xfrm>
              <a:off x="2419350" y="0"/>
              <a:ext cx="274796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chemeClr val="tx2">
                <a:lumMod val="50000"/>
              </a:schemeClr>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nvGrpSpPr>
            <p:cNvPr id="33" name="Group 5"/>
            <p:cNvGrpSpPr/>
            <p:nvPr/>
          </p:nvGrpSpPr>
          <p:grpSpPr bwMode="auto">
            <a:xfrm>
              <a:off x="649025" y="625054"/>
              <a:ext cx="3869262" cy="3860848"/>
              <a:chOff x="0" y="-1"/>
              <a:chExt cx="3869261" cy="3860849"/>
            </a:xfrm>
          </p:grpSpPr>
          <p:sp>
            <p:nvSpPr>
              <p:cNvPr id="34" name="AutoShape 6"/>
              <p:cNvSpPr/>
              <p:nvPr/>
            </p:nvSpPr>
            <p:spPr bwMode="auto">
              <a:xfrm>
                <a:off x="261" y="420"/>
                <a:ext cx="3868740" cy="3860801"/>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65000"/>
                  <a:alpha val="80000"/>
                </a:schemeClr>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5" name="AutoShape 7"/>
              <p:cNvSpPr/>
              <p:nvPr/>
            </p:nvSpPr>
            <p:spPr bwMode="auto">
              <a:xfrm>
                <a:off x="778137" y="102020"/>
                <a:ext cx="2455864" cy="3549651"/>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grpSp>
      <p:sp>
        <p:nvSpPr>
          <p:cNvPr id="36" name="Rectángulo 1"/>
          <p:cNvSpPr/>
          <p:nvPr/>
        </p:nvSpPr>
        <p:spPr>
          <a:xfrm>
            <a:off x="1135273" y="5389207"/>
            <a:ext cx="3488498" cy="830997"/>
          </a:xfrm>
          <a:prstGeom prst="rect">
            <a:avLst/>
          </a:prstGeom>
        </p:spPr>
        <p:txBody>
          <a:bodyPr wrap="square">
            <a:spAutoFit/>
          </a:bodyPr>
          <a:lstStyle/>
          <a:p>
            <a:pPr algn="ctr"/>
            <a:r>
              <a:rPr lang="es-ES" sz="1200" dirty="0">
                <a:solidFill>
                  <a:schemeClr val="bg1">
                    <a:lumMod val="65000"/>
                  </a:schemeClr>
                </a:solidFill>
                <a:latin typeface="Raleway" panose="020B0003030101060003" pitchFamily="34" charset="0"/>
              </a:rPr>
              <a:t>Lorem ipsum dolor sit amet, consectetur adipiscing elit. Mauris interdum, sapien et pellentesque sollicitudin, nibh lorem tincidunt est, non placerat mi quam sit amet nulla.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anim calcmode="lin" valueType="num">
                                      <p:cBhvr>
                                        <p:cTn id="19" dur="250" fill="hold"/>
                                        <p:tgtEl>
                                          <p:spTgt spid="7"/>
                                        </p:tgtEl>
                                        <p:attrNameLst>
                                          <p:attrName>ppt_x</p:attrName>
                                        </p:attrNameLst>
                                      </p:cBhvr>
                                      <p:tavLst>
                                        <p:tav tm="0">
                                          <p:val>
                                            <p:strVal val="#ppt_x"/>
                                          </p:val>
                                        </p:tav>
                                        <p:tav tm="100000">
                                          <p:val>
                                            <p:strVal val="#ppt_x"/>
                                          </p:val>
                                        </p:tav>
                                      </p:tavLst>
                                    </p:anim>
                                    <p:anim calcmode="lin" valueType="num">
                                      <p:cBhvr>
                                        <p:cTn id="20" dur="25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anim calcmode="lin" valueType="num">
                                      <p:cBhvr>
                                        <p:cTn id="25" dur="250" fill="hold"/>
                                        <p:tgtEl>
                                          <p:spTgt spid="10"/>
                                        </p:tgtEl>
                                        <p:attrNameLst>
                                          <p:attrName>ppt_x</p:attrName>
                                        </p:attrNameLst>
                                      </p:cBhvr>
                                      <p:tavLst>
                                        <p:tav tm="0">
                                          <p:val>
                                            <p:strVal val="#ppt_x"/>
                                          </p:val>
                                        </p:tav>
                                        <p:tav tm="100000">
                                          <p:val>
                                            <p:strVal val="#ppt_x"/>
                                          </p:val>
                                        </p:tav>
                                      </p:tavLst>
                                    </p:anim>
                                    <p:anim calcmode="lin" valueType="num">
                                      <p:cBhvr>
                                        <p:cTn id="26" dur="2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anim calcmode="lin" valueType="num">
                                      <p:cBhvr>
                                        <p:cTn id="31" dur="250" fill="hold"/>
                                        <p:tgtEl>
                                          <p:spTgt spid="11"/>
                                        </p:tgtEl>
                                        <p:attrNameLst>
                                          <p:attrName>ppt_x</p:attrName>
                                        </p:attrNameLst>
                                      </p:cBhvr>
                                      <p:tavLst>
                                        <p:tav tm="0">
                                          <p:val>
                                            <p:strVal val="#ppt_x"/>
                                          </p:val>
                                        </p:tav>
                                        <p:tav tm="100000">
                                          <p:val>
                                            <p:strVal val="#ppt_x"/>
                                          </p:val>
                                        </p:tav>
                                      </p:tavLst>
                                    </p:anim>
                                    <p:anim calcmode="lin" valueType="num">
                                      <p:cBhvr>
                                        <p:cTn id="32" dur="25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50"/>
                                        <p:tgtEl>
                                          <p:spTgt spid="14"/>
                                        </p:tgtEl>
                                      </p:cBhvr>
                                    </p:animEffect>
                                    <p:anim calcmode="lin" valueType="num">
                                      <p:cBhvr>
                                        <p:cTn id="37" dur="250" fill="hold"/>
                                        <p:tgtEl>
                                          <p:spTgt spid="14"/>
                                        </p:tgtEl>
                                        <p:attrNameLst>
                                          <p:attrName>ppt_x</p:attrName>
                                        </p:attrNameLst>
                                      </p:cBhvr>
                                      <p:tavLst>
                                        <p:tav tm="0">
                                          <p:val>
                                            <p:strVal val="#ppt_x"/>
                                          </p:val>
                                        </p:tav>
                                        <p:tav tm="100000">
                                          <p:val>
                                            <p:strVal val="#ppt_x"/>
                                          </p:val>
                                        </p:tav>
                                      </p:tavLst>
                                    </p:anim>
                                    <p:anim calcmode="lin" valueType="num">
                                      <p:cBhvr>
                                        <p:cTn id="38" dur="25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50"/>
                                        <p:tgtEl>
                                          <p:spTgt spid="18"/>
                                        </p:tgtEl>
                                      </p:cBhvr>
                                    </p:animEffect>
                                    <p:anim calcmode="lin" valueType="num">
                                      <p:cBhvr>
                                        <p:cTn id="43" dur="250" fill="hold"/>
                                        <p:tgtEl>
                                          <p:spTgt spid="18"/>
                                        </p:tgtEl>
                                        <p:attrNameLst>
                                          <p:attrName>ppt_x</p:attrName>
                                        </p:attrNameLst>
                                      </p:cBhvr>
                                      <p:tavLst>
                                        <p:tav tm="0">
                                          <p:val>
                                            <p:strVal val="#ppt_x"/>
                                          </p:val>
                                        </p:tav>
                                        <p:tav tm="100000">
                                          <p:val>
                                            <p:strVal val="#ppt_x"/>
                                          </p:val>
                                        </p:tav>
                                      </p:tavLst>
                                    </p:anim>
                                    <p:anim calcmode="lin" valueType="num">
                                      <p:cBhvr>
                                        <p:cTn id="44" dur="25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50"/>
                                        <p:tgtEl>
                                          <p:spTgt spid="19"/>
                                        </p:tgtEl>
                                      </p:cBhvr>
                                    </p:animEffect>
                                    <p:anim calcmode="lin" valueType="num">
                                      <p:cBhvr>
                                        <p:cTn id="49" dur="250" fill="hold"/>
                                        <p:tgtEl>
                                          <p:spTgt spid="19"/>
                                        </p:tgtEl>
                                        <p:attrNameLst>
                                          <p:attrName>ppt_x</p:attrName>
                                        </p:attrNameLst>
                                      </p:cBhvr>
                                      <p:tavLst>
                                        <p:tav tm="0">
                                          <p:val>
                                            <p:strVal val="#ppt_x"/>
                                          </p:val>
                                        </p:tav>
                                        <p:tav tm="100000">
                                          <p:val>
                                            <p:strVal val="#ppt_x"/>
                                          </p:val>
                                        </p:tav>
                                      </p:tavLst>
                                    </p:anim>
                                    <p:anim calcmode="lin" valueType="num">
                                      <p:cBhvr>
                                        <p:cTn id="50" dur="25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50"/>
                                        <p:tgtEl>
                                          <p:spTgt spid="20"/>
                                        </p:tgtEl>
                                      </p:cBhvr>
                                    </p:animEffect>
                                    <p:anim calcmode="lin" valueType="num">
                                      <p:cBhvr>
                                        <p:cTn id="55" dur="250" fill="hold"/>
                                        <p:tgtEl>
                                          <p:spTgt spid="20"/>
                                        </p:tgtEl>
                                        <p:attrNameLst>
                                          <p:attrName>ppt_x</p:attrName>
                                        </p:attrNameLst>
                                      </p:cBhvr>
                                      <p:tavLst>
                                        <p:tav tm="0">
                                          <p:val>
                                            <p:strVal val="#ppt_x"/>
                                          </p:val>
                                        </p:tav>
                                        <p:tav tm="100000">
                                          <p:val>
                                            <p:strVal val="#ppt_x"/>
                                          </p:val>
                                        </p:tav>
                                      </p:tavLst>
                                    </p:anim>
                                    <p:anim calcmode="lin" valueType="num">
                                      <p:cBhvr>
                                        <p:cTn id="56" dur="25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250"/>
                                        <p:tgtEl>
                                          <p:spTgt spid="21"/>
                                        </p:tgtEl>
                                      </p:cBhvr>
                                    </p:animEffec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anim calcmode="lin" valueType="num">
                                      <p:cBhvr>
                                        <p:cTn id="67" dur="250" fill="hold"/>
                                        <p:tgtEl>
                                          <p:spTgt spid="22"/>
                                        </p:tgtEl>
                                        <p:attrNameLst>
                                          <p:attrName>ppt_x</p:attrName>
                                        </p:attrNameLst>
                                      </p:cBhvr>
                                      <p:tavLst>
                                        <p:tav tm="0">
                                          <p:val>
                                            <p:strVal val="#ppt_x"/>
                                          </p:val>
                                        </p:tav>
                                        <p:tav tm="100000">
                                          <p:val>
                                            <p:strVal val="#ppt_x"/>
                                          </p:val>
                                        </p:tav>
                                      </p:tavLst>
                                    </p:anim>
                                    <p:anim calcmode="lin" valueType="num">
                                      <p:cBhvr>
                                        <p:cTn id="68" dur="250" fill="hold"/>
                                        <p:tgtEl>
                                          <p:spTgt spid="22"/>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50"/>
                                        <p:tgtEl>
                                          <p:spTgt spid="23"/>
                                        </p:tgtEl>
                                      </p:cBhvr>
                                    </p:animEffect>
                                    <p:anim calcmode="lin" valueType="num">
                                      <p:cBhvr>
                                        <p:cTn id="73" dur="250" fill="hold"/>
                                        <p:tgtEl>
                                          <p:spTgt spid="23"/>
                                        </p:tgtEl>
                                        <p:attrNameLst>
                                          <p:attrName>ppt_x</p:attrName>
                                        </p:attrNameLst>
                                      </p:cBhvr>
                                      <p:tavLst>
                                        <p:tav tm="0">
                                          <p:val>
                                            <p:strVal val="#ppt_x"/>
                                          </p:val>
                                        </p:tav>
                                        <p:tav tm="100000">
                                          <p:val>
                                            <p:strVal val="#ppt_x"/>
                                          </p:val>
                                        </p:tav>
                                      </p:tavLst>
                                    </p:anim>
                                    <p:anim calcmode="lin" valueType="num">
                                      <p:cBhvr>
                                        <p:cTn id="74" dur="250" fill="hold"/>
                                        <p:tgtEl>
                                          <p:spTgt spid="23"/>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50"/>
                                        <p:tgtEl>
                                          <p:spTgt spid="24"/>
                                        </p:tgtEl>
                                      </p:cBhvr>
                                    </p:animEffect>
                                    <p:anim calcmode="lin" valueType="num">
                                      <p:cBhvr>
                                        <p:cTn id="79" dur="250" fill="hold"/>
                                        <p:tgtEl>
                                          <p:spTgt spid="24"/>
                                        </p:tgtEl>
                                        <p:attrNameLst>
                                          <p:attrName>ppt_x</p:attrName>
                                        </p:attrNameLst>
                                      </p:cBhvr>
                                      <p:tavLst>
                                        <p:tav tm="0">
                                          <p:val>
                                            <p:strVal val="#ppt_x"/>
                                          </p:val>
                                        </p:tav>
                                        <p:tav tm="100000">
                                          <p:val>
                                            <p:strVal val="#ppt_x"/>
                                          </p:val>
                                        </p:tav>
                                      </p:tavLst>
                                    </p:anim>
                                    <p:anim calcmode="lin" valueType="num">
                                      <p:cBhvr>
                                        <p:cTn id="80" dur="25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42"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50"/>
                                        <p:tgtEl>
                                          <p:spTgt spid="25"/>
                                        </p:tgtEl>
                                      </p:cBhvr>
                                    </p:animEffect>
                                    <p:anim calcmode="lin" valueType="num">
                                      <p:cBhvr>
                                        <p:cTn id="85" dur="250" fill="hold"/>
                                        <p:tgtEl>
                                          <p:spTgt spid="25"/>
                                        </p:tgtEl>
                                        <p:attrNameLst>
                                          <p:attrName>ppt_x</p:attrName>
                                        </p:attrNameLst>
                                      </p:cBhvr>
                                      <p:tavLst>
                                        <p:tav tm="0">
                                          <p:val>
                                            <p:strVal val="#ppt_x"/>
                                          </p:val>
                                        </p:tav>
                                        <p:tav tm="100000">
                                          <p:val>
                                            <p:strVal val="#ppt_x"/>
                                          </p:val>
                                        </p:tav>
                                      </p:tavLst>
                                    </p:anim>
                                    <p:anim calcmode="lin" valueType="num">
                                      <p:cBhvr>
                                        <p:cTn id="86" dur="250" fill="hold"/>
                                        <p:tgtEl>
                                          <p:spTgt spid="25"/>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42" presetClass="entr" presetSubtype="0"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250"/>
                                        <p:tgtEl>
                                          <p:spTgt spid="30"/>
                                        </p:tgtEl>
                                      </p:cBhvr>
                                    </p:animEffect>
                                    <p:anim calcmode="lin" valueType="num">
                                      <p:cBhvr>
                                        <p:cTn id="91" dur="250" fill="hold"/>
                                        <p:tgtEl>
                                          <p:spTgt spid="30"/>
                                        </p:tgtEl>
                                        <p:attrNameLst>
                                          <p:attrName>ppt_x</p:attrName>
                                        </p:attrNameLst>
                                      </p:cBhvr>
                                      <p:tavLst>
                                        <p:tav tm="0">
                                          <p:val>
                                            <p:strVal val="#ppt_x"/>
                                          </p:val>
                                        </p:tav>
                                        <p:tav tm="100000">
                                          <p:val>
                                            <p:strVal val="#ppt_x"/>
                                          </p:val>
                                        </p:tav>
                                      </p:tavLst>
                                    </p:anim>
                                    <p:anim calcmode="lin" valueType="num">
                                      <p:cBhvr>
                                        <p:cTn id="92" dur="250" fill="hold"/>
                                        <p:tgtEl>
                                          <p:spTgt spid="30"/>
                                        </p:tgtEl>
                                        <p:attrNameLst>
                                          <p:attrName>ppt_y</p:attrName>
                                        </p:attrNameLst>
                                      </p:cBhvr>
                                      <p:tavLst>
                                        <p:tav tm="0">
                                          <p:val>
                                            <p:strVal val="#ppt_y+.1"/>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250"/>
                                        <p:tgtEl>
                                          <p:spTgt spid="36"/>
                                        </p:tgtEl>
                                      </p:cBhvr>
                                    </p:animEffect>
                                    <p:anim calcmode="lin" valueType="num">
                                      <p:cBhvr>
                                        <p:cTn id="97" dur="250" fill="hold"/>
                                        <p:tgtEl>
                                          <p:spTgt spid="36"/>
                                        </p:tgtEl>
                                        <p:attrNameLst>
                                          <p:attrName>ppt_x</p:attrName>
                                        </p:attrNameLst>
                                      </p:cBhvr>
                                      <p:tavLst>
                                        <p:tav tm="0">
                                          <p:val>
                                            <p:strVal val="#ppt_x"/>
                                          </p:val>
                                        </p:tav>
                                        <p:tav tm="100000">
                                          <p:val>
                                            <p:strVal val="#ppt_x"/>
                                          </p:val>
                                        </p:tav>
                                      </p:tavLst>
                                    </p:anim>
                                    <p:anim calcmode="lin" valueType="num">
                                      <p:cBhvr>
                                        <p:cTn id="9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8" grpId="0"/>
      <p:bldP spid="19" grpId="0"/>
      <p:bldP spid="20" grpId="0"/>
      <p:bldP spid="21" grpId="0"/>
      <p:bldP spid="22" grpId="0"/>
      <p:bldP spid="2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rot="10800000">
            <a:off x="1922122" y="2211742"/>
            <a:ext cx="4144056" cy="3985857"/>
            <a:chOff x="3084817" y="1944848"/>
            <a:chExt cx="2318899" cy="3125718"/>
          </a:xfrm>
        </p:grpSpPr>
        <p:sp>
          <p:nvSpPr>
            <p:cNvPr id="7" name="Freeform 5"/>
            <p:cNvSpPr/>
            <p:nvPr/>
          </p:nvSpPr>
          <p:spPr bwMode="auto">
            <a:xfrm>
              <a:off x="3084817" y="1944848"/>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chemeClr val="tx2">
                <a:lumMod val="50000"/>
              </a:schemeClr>
            </a:solidFill>
            <a:ln>
              <a:noFill/>
            </a:ln>
          </p:spPr>
          <p:txBody>
            <a:bodyPr vert="horz" wrap="square" lIns="342900" tIns="411480" rIns="342900" bIns="34290" numCol="1" anchor="t" anchorCtr="0" compatLnSpc="1"/>
            <a:lstStyle/>
            <a:p>
              <a:pPr algn="ctr">
                <a:lnSpc>
                  <a:spcPct val="120000"/>
                </a:lnSpc>
              </a:pPr>
              <a:endParaRPr lang="en-US" sz="2100" dirty="0">
                <a:latin typeface="Source Sans Pro" charset="0"/>
              </a:endParaRPr>
            </a:p>
          </p:txBody>
        </p:sp>
        <p:sp>
          <p:nvSpPr>
            <p:cNvPr id="10" name="Freeform 7"/>
            <p:cNvSpPr/>
            <p:nvPr/>
          </p:nvSpPr>
          <p:spPr bwMode="auto">
            <a:xfrm>
              <a:off x="3363834" y="4077519"/>
              <a:ext cx="1811837" cy="993031"/>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en-US" sz="1350" dirty="0">
                <a:latin typeface="Source Sans Pro" charset="0"/>
              </a:endParaRPr>
            </a:p>
          </p:txBody>
        </p:sp>
        <p:sp>
          <p:nvSpPr>
            <p:cNvPr id="11" name="Freeform 6"/>
            <p:cNvSpPr/>
            <p:nvPr/>
          </p:nvSpPr>
          <p:spPr bwMode="auto">
            <a:xfrm>
              <a:off x="3363835" y="4077535"/>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274320" rIns="68580" bIns="34290" numCol="1" anchor="t" anchorCtr="0" compatLnSpc="1"/>
            <a:lstStyle/>
            <a:p>
              <a:pPr algn="ctr">
                <a:lnSpc>
                  <a:spcPct val="120000"/>
                </a:lnSpc>
              </a:pPr>
              <a:endParaRPr lang="en-US" sz="2100" dirty="0">
                <a:latin typeface="Source Sans Pro" charset="0"/>
              </a:endParaRPr>
            </a:p>
            <a:p>
              <a:pPr>
                <a:lnSpc>
                  <a:spcPct val="120000"/>
                </a:lnSpc>
              </a:pPr>
              <a:endParaRPr lang="en-US" sz="900" dirty="0">
                <a:latin typeface="Source Sans Pro" charset="0"/>
              </a:endParaRPr>
            </a:p>
          </p:txBody>
        </p:sp>
        <p:sp>
          <p:nvSpPr>
            <p:cNvPr id="12" name="TextBox 13"/>
            <p:cNvSpPr txBox="1"/>
            <p:nvPr/>
          </p:nvSpPr>
          <p:spPr>
            <a:xfrm rot="10800000">
              <a:off x="3584612" y="2567859"/>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rot="10800000">
              <a:off x="3584612" y="4484622"/>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3363836" y="3191039"/>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tx2">
                <a:lumMod val="50000"/>
              </a:schemeClr>
            </a:solidFill>
            <a:ln>
              <a:noFill/>
            </a:ln>
          </p:spPr>
          <p:txBody>
            <a:bodyPr vert="horz" wrap="square" lIns="68580" tIns="274320" rIns="68580" bIns="34290" numCol="1" anchor="t" anchorCtr="0" compatLnSpc="1"/>
            <a:lstStyle/>
            <a:p>
              <a:pPr algn="ctr">
                <a:lnSpc>
                  <a:spcPct val="120000"/>
                </a:lnSpc>
              </a:pPr>
              <a:endParaRPr lang="en-US" sz="2100" dirty="0">
                <a:latin typeface="Source Sans Pro" charset="0"/>
              </a:endParaRPr>
            </a:p>
          </p:txBody>
        </p:sp>
        <p:sp>
          <p:nvSpPr>
            <p:cNvPr id="15" name="TextBox 13"/>
            <p:cNvSpPr txBox="1"/>
            <p:nvPr/>
          </p:nvSpPr>
          <p:spPr>
            <a:xfrm rot="10800000">
              <a:off x="3584612" y="3608833"/>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原创设计师QQ598969553            _4"/>
          <p:cNvSpPr>
            <a:spLocks noChangeArrowheads="1"/>
          </p:cNvSpPr>
          <p:nvPr/>
        </p:nvSpPr>
        <p:spPr bwMode="gray">
          <a:xfrm flipH="1">
            <a:off x="6598119" y="2153684"/>
            <a:ext cx="3771536" cy="1008168"/>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原创设计师QQ598969553            _6"/>
          <p:cNvSpPr>
            <a:spLocks noChangeArrowheads="1"/>
          </p:cNvSpPr>
          <p:nvPr/>
        </p:nvSpPr>
        <p:spPr bwMode="gray">
          <a:xfrm flipH="1">
            <a:off x="6598119" y="3590372"/>
            <a:ext cx="3771536" cy="1008168"/>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8" name="原创设计师QQ598969553            _8"/>
          <p:cNvSpPr>
            <a:spLocks noChangeArrowheads="1"/>
          </p:cNvSpPr>
          <p:nvPr/>
        </p:nvSpPr>
        <p:spPr bwMode="ltGray">
          <a:xfrm flipH="1">
            <a:off x="6595203" y="5040425"/>
            <a:ext cx="3775076" cy="998950"/>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    点击添加文字，点击添加文字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1+#ppt_w/2"/>
                                          </p:val>
                                        </p:tav>
                                        <p:tav tm="100000">
                                          <p:val>
                                            <p:strVal val="#ppt_x"/>
                                          </p:val>
                                        </p:tav>
                                      </p:tavLst>
                                    </p:anim>
                                    <p:anim calcmode="lin" valueType="num">
                                      <p:cBhvr additive="base">
                                        <p:cTn id="18" dur="25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1+#ppt_w/2"/>
                                          </p:val>
                                        </p:tav>
                                        <p:tav tm="100000">
                                          <p:val>
                                            <p:strVal val="#ppt_x"/>
                                          </p:val>
                                        </p:tav>
                                      </p:tavLst>
                                    </p:anim>
                                    <p:anim calcmode="lin" valueType="num">
                                      <p:cBhvr additive="base">
                                        <p:cTn id="23" dur="2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1+#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1045867" y="2420313"/>
            <a:ext cx="4380284" cy="3623576"/>
            <a:chOff x="2037100" y="1047750"/>
            <a:chExt cx="2601781" cy="2152315"/>
          </a:xfrm>
        </p:grpSpPr>
        <p:sp>
          <p:nvSpPr>
            <p:cNvPr id="7" name="Freeform 5"/>
            <p:cNvSpPr/>
            <p:nvPr/>
          </p:nvSpPr>
          <p:spPr bwMode="auto">
            <a:xfrm>
              <a:off x="2037100"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tx2">
                <a:lumMod val="50000"/>
              </a:schemeClr>
            </a:solidFill>
            <a:ln>
              <a:noFill/>
            </a:ln>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10" name="Freeform 6"/>
            <p:cNvSpPr/>
            <p:nvPr/>
          </p:nvSpPr>
          <p:spPr bwMode="auto">
            <a:xfrm>
              <a:off x="3120044"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tx2">
                <a:lumMod val="50000"/>
              </a:schemeClr>
            </a:solidFill>
            <a:ln>
              <a:noFill/>
            </a:ln>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11" name="Freeform 7"/>
            <p:cNvSpPr/>
            <p:nvPr/>
          </p:nvSpPr>
          <p:spPr bwMode="auto">
            <a:xfrm>
              <a:off x="2577064" y="2025115"/>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solidFill>
              <a:schemeClr val="tx2">
                <a:lumMod val="50000"/>
              </a:schemeClr>
            </a:solidFill>
            <a:ln>
              <a:noFill/>
            </a:ln>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12" name="Freeform 8"/>
            <p:cNvSpPr/>
            <p:nvPr/>
          </p:nvSpPr>
          <p:spPr bwMode="auto">
            <a:xfrm>
              <a:off x="3658500" y="2025115"/>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solidFill>
              <a:schemeClr val="tx2">
                <a:lumMod val="50000"/>
              </a:schemeClr>
            </a:solidFill>
            <a:ln>
              <a:noFill/>
            </a:ln>
          </p:spPr>
          <p:txBody>
            <a:bodyPr vert="horz" wrap="square" lIns="91440" tIns="45720" rIns="91440" bIns="45720" numCol="1" anchor="t" anchorCtr="0" compatLnSpc="1"/>
            <a:lstStyle/>
            <a:p>
              <a:endParaRPr lang="en-US" sz="2800">
                <a:solidFill>
                  <a:schemeClr val="bg1">
                    <a:lumMod val="50000"/>
                  </a:schemeClr>
                </a:solidFill>
              </a:endParaRPr>
            </a:p>
          </p:txBody>
        </p:sp>
        <p:grpSp>
          <p:nvGrpSpPr>
            <p:cNvPr id="13" name="Group 12"/>
            <p:cNvGrpSpPr/>
            <p:nvPr/>
          </p:nvGrpSpPr>
          <p:grpSpPr>
            <a:xfrm>
              <a:off x="3398669" y="1384932"/>
              <a:ext cx="423131" cy="530541"/>
              <a:chOff x="5106627" y="2260366"/>
              <a:chExt cx="324452" cy="406813"/>
            </a:xfrm>
            <a:solidFill>
              <a:schemeClr val="bg1"/>
            </a:solidFill>
          </p:grpSpPr>
          <p:sp>
            <p:nvSpPr>
              <p:cNvPr id="2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2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2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2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grpSp>
        <p:grpSp>
          <p:nvGrpSpPr>
            <p:cNvPr id="14" name="Group 17"/>
            <p:cNvGrpSpPr/>
            <p:nvPr/>
          </p:nvGrpSpPr>
          <p:grpSpPr>
            <a:xfrm>
              <a:off x="2871209" y="2358712"/>
              <a:ext cx="390583" cy="507758"/>
              <a:chOff x="6421904" y="4798576"/>
              <a:chExt cx="299494" cy="389342"/>
            </a:xfrm>
            <a:solidFill>
              <a:schemeClr val="bg1"/>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grpSp>
        <p:grpSp>
          <p:nvGrpSpPr>
            <p:cNvPr id="15" name="Group 20"/>
            <p:cNvGrpSpPr/>
            <p:nvPr/>
          </p:nvGrpSpPr>
          <p:grpSpPr>
            <a:xfrm>
              <a:off x="2316846" y="1443100"/>
              <a:ext cx="420888" cy="414208"/>
              <a:chOff x="1587575" y="2265358"/>
              <a:chExt cx="314468" cy="309477"/>
            </a:xfrm>
            <a:solidFill>
              <a:schemeClr val="bg1"/>
            </a:solidFill>
          </p:grpSpPr>
          <p:sp>
            <p:nvSpPr>
              <p:cNvPr id="2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2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grpSp>
        <p:grpSp>
          <p:nvGrpSpPr>
            <p:cNvPr id="16" name="Group 23"/>
            <p:cNvGrpSpPr/>
            <p:nvPr/>
          </p:nvGrpSpPr>
          <p:grpSpPr>
            <a:xfrm>
              <a:off x="3894839" y="2425087"/>
              <a:ext cx="507701" cy="375007"/>
              <a:chOff x="2563427" y="3717902"/>
              <a:chExt cx="439257" cy="324452"/>
            </a:xfrm>
            <a:solidFill>
              <a:schemeClr val="bg1"/>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solidFill>
                    <a:schemeClr val="bg1">
                      <a:lumMod val="50000"/>
                    </a:schemeClr>
                  </a:solidFill>
                </a:endParaRPr>
              </a:p>
            </p:txBody>
          </p:sp>
        </p:grpSp>
      </p:grpSp>
      <p:grpSp>
        <p:nvGrpSpPr>
          <p:cNvPr id="28" name="组合 27"/>
          <p:cNvGrpSpPr/>
          <p:nvPr/>
        </p:nvGrpSpPr>
        <p:grpSpPr>
          <a:xfrm>
            <a:off x="5223475" y="2350451"/>
            <a:ext cx="6655983" cy="3693438"/>
            <a:chOff x="132970" y="1110809"/>
            <a:chExt cx="8850987" cy="3261141"/>
          </a:xfrm>
        </p:grpSpPr>
        <p:sp>
          <p:nvSpPr>
            <p:cNvPr id="29" name="流程图: 数据 5"/>
            <p:cNvSpPr/>
            <p:nvPr/>
          </p:nvSpPr>
          <p:spPr>
            <a:xfrm>
              <a:off x="930581" y="1391785"/>
              <a:ext cx="2030283" cy="1096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sp>
          <p:nvSpPr>
            <p:cNvPr id="30" name="流程图: 数据 5"/>
            <p:cNvSpPr/>
            <p:nvPr/>
          </p:nvSpPr>
          <p:spPr>
            <a:xfrm>
              <a:off x="1735443" y="2278222"/>
              <a:ext cx="2030283" cy="10967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31" name="流程图: 数据 5"/>
            <p:cNvSpPr/>
            <p:nvPr/>
          </p:nvSpPr>
          <p:spPr>
            <a:xfrm>
              <a:off x="2533054" y="3162845"/>
              <a:ext cx="2030283" cy="10985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p>
          </p:txBody>
        </p:sp>
        <p:sp>
          <p:nvSpPr>
            <p:cNvPr id="32" name="矩形 31"/>
            <p:cNvSpPr/>
            <p:nvPr/>
          </p:nvSpPr>
          <p:spPr>
            <a:xfrm flipH="1">
              <a:off x="2533054" y="3768304"/>
              <a:ext cx="2827894" cy="60364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latin typeface="微软雅黑" panose="020B0503020204020204" pitchFamily="34" charset="-122"/>
                </a:rPr>
                <a:t>CONTENTS</a:t>
              </a:r>
              <a:endParaRPr lang="zh-CN" altLang="en-US" sz="1600" dirty="0">
                <a:latin typeface="微软雅黑" panose="020B0503020204020204" pitchFamily="34" charset="-122"/>
              </a:endParaRPr>
            </a:p>
          </p:txBody>
        </p:sp>
        <p:sp>
          <p:nvSpPr>
            <p:cNvPr id="33" name="矩形 32"/>
            <p:cNvSpPr/>
            <p:nvPr/>
          </p:nvSpPr>
          <p:spPr>
            <a:xfrm flipH="1">
              <a:off x="1735443" y="2883681"/>
              <a:ext cx="2827894" cy="60183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latin typeface="微软雅黑" panose="020B0503020204020204" pitchFamily="34" charset="-122"/>
                </a:rPr>
                <a:t>CONTENTS</a:t>
              </a:r>
              <a:endParaRPr lang="zh-CN" altLang="en-US" sz="1600" dirty="0">
                <a:latin typeface="微软雅黑" panose="020B0503020204020204" pitchFamily="34" charset="-122"/>
              </a:endParaRPr>
            </a:p>
          </p:txBody>
        </p:sp>
        <p:sp>
          <p:nvSpPr>
            <p:cNvPr id="34" name="矩形 33"/>
            <p:cNvSpPr/>
            <p:nvPr/>
          </p:nvSpPr>
          <p:spPr>
            <a:xfrm flipH="1">
              <a:off x="937832" y="1997244"/>
              <a:ext cx="2827894" cy="6036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latin typeface="微软雅黑" panose="020B0503020204020204" pitchFamily="34" charset="-122"/>
                </a:rPr>
                <a:t>CONTENTS</a:t>
              </a:r>
              <a:endParaRPr lang="zh-CN" altLang="en-US" sz="1600" dirty="0">
                <a:latin typeface="微软雅黑" panose="020B0503020204020204" pitchFamily="34" charset="-122"/>
              </a:endParaRPr>
            </a:p>
          </p:txBody>
        </p:sp>
        <p:sp>
          <p:nvSpPr>
            <p:cNvPr id="35" name="矩形 34"/>
            <p:cNvSpPr/>
            <p:nvPr/>
          </p:nvSpPr>
          <p:spPr>
            <a:xfrm flipH="1">
              <a:off x="132970" y="1110809"/>
              <a:ext cx="2827894" cy="60364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latin typeface="微软雅黑" panose="020B0503020204020204" pitchFamily="34" charset="-122"/>
                </a:rPr>
                <a:t>CONTENTS</a:t>
              </a:r>
              <a:endParaRPr lang="zh-CN" altLang="en-US" sz="1600" dirty="0">
                <a:latin typeface="微软雅黑" panose="020B0503020204020204" pitchFamily="34" charset="-122"/>
              </a:endParaRPr>
            </a:p>
          </p:txBody>
        </p:sp>
        <p:sp>
          <p:nvSpPr>
            <p:cNvPr id="36" name="文本框 12"/>
            <p:cNvSpPr txBox="1"/>
            <p:nvPr/>
          </p:nvSpPr>
          <p:spPr>
            <a:xfrm>
              <a:off x="2975366" y="1212323"/>
              <a:ext cx="3741521" cy="233958"/>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13"/>
            <p:cNvSpPr txBox="1"/>
            <p:nvPr/>
          </p:nvSpPr>
          <p:spPr>
            <a:xfrm>
              <a:off x="3758475" y="2102384"/>
              <a:ext cx="3741521" cy="233958"/>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14"/>
            <p:cNvSpPr txBox="1"/>
            <p:nvPr/>
          </p:nvSpPr>
          <p:spPr>
            <a:xfrm>
              <a:off x="4585090" y="2992446"/>
              <a:ext cx="3741521" cy="233958"/>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315446" y="1159844"/>
              <a:ext cx="3587238" cy="448327"/>
            </a:xfrm>
            <a:prstGeom prst="rect">
              <a:avLst/>
            </a:prstGeom>
          </p:spPr>
          <p:txBody>
            <a:bodyPr wrap="square">
              <a:spAutoFit/>
            </a:bodyPr>
            <a:lstStyle/>
            <a:p>
              <a:r>
                <a:rPr lang="en-US" altLang="zh-CN" sz="1050" dirty="0">
                  <a:solidFill>
                    <a:schemeClr val="bg1">
                      <a:lumMod val="50000"/>
                    </a:schemeClr>
                  </a:solidFill>
                  <a:latin typeface="Arial" panose="020B0604020202020204" pitchFamily="34" charset="0"/>
                </a:rPr>
                <a:t>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 Click here to enter your text. 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a:t>
              </a:r>
              <a:endParaRPr lang="zh-CN" altLang="en-US" sz="1050" dirty="0">
                <a:solidFill>
                  <a:schemeClr val="bg1">
                    <a:lumMod val="50000"/>
                  </a:schemeClr>
                </a:solidFill>
                <a:latin typeface="Arial" panose="020B0604020202020204" pitchFamily="34" charset="0"/>
              </a:endParaRPr>
            </a:p>
          </p:txBody>
        </p:sp>
        <p:sp>
          <p:nvSpPr>
            <p:cNvPr id="40" name="矩形 39"/>
            <p:cNvSpPr/>
            <p:nvPr/>
          </p:nvSpPr>
          <p:spPr>
            <a:xfrm>
              <a:off x="3887384" y="2063962"/>
              <a:ext cx="3486849" cy="448327"/>
            </a:xfrm>
            <a:prstGeom prst="rect">
              <a:avLst/>
            </a:prstGeom>
          </p:spPr>
          <p:txBody>
            <a:bodyPr wrap="square">
              <a:spAutoFit/>
            </a:bodyPr>
            <a:lstStyle/>
            <a:p>
              <a:r>
                <a:rPr lang="en-US" altLang="zh-CN" sz="1050" dirty="0">
                  <a:solidFill>
                    <a:schemeClr val="bg1">
                      <a:lumMod val="50000"/>
                    </a:schemeClr>
                  </a:solidFill>
                  <a:latin typeface="Arial" panose="020B0604020202020204" pitchFamily="34" charset="0"/>
                </a:rPr>
                <a:t>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 Click here to enter your text. 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a:t>
              </a:r>
              <a:endParaRPr lang="zh-CN" altLang="en-US" sz="1050" dirty="0">
                <a:solidFill>
                  <a:schemeClr val="bg1">
                    <a:lumMod val="50000"/>
                  </a:schemeClr>
                </a:solidFill>
                <a:latin typeface="Arial" panose="020B0604020202020204" pitchFamily="34" charset="0"/>
              </a:endParaRPr>
            </a:p>
          </p:txBody>
        </p:sp>
        <p:sp>
          <p:nvSpPr>
            <p:cNvPr id="41" name="矩形 40"/>
            <p:cNvSpPr/>
            <p:nvPr/>
          </p:nvSpPr>
          <p:spPr>
            <a:xfrm>
              <a:off x="4823577" y="2916133"/>
              <a:ext cx="3698048" cy="448327"/>
            </a:xfrm>
            <a:prstGeom prst="rect">
              <a:avLst/>
            </a:prstGeom>
          </p:spPr>
          <p:txBody>
            <a:bodyPr wrap="square">
              <a:spAutoFit/>
            </a:bodyPr>
            <a:lstStyle/>
            <a:p>
              <a:r>
                <a:rPr lang="en-US" altLang="zh-CN" sz="1050" dirty="0">
                  <a:solidFill>
                    <a:schemeClr val="bg1">
                      <a:lumMod val="50000"/>
                    </a:schemeClr>
                  </a:solidFill>
                  <a:latin typeface="Arial" panose="020B0604020202020204" pitchFamily="34" charset="0"/>
                </a:rPr>
                <a:t>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 Click here to enter your text. 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a:t>
              </a:r>
              <a:endParaRPr lang="zh-CN" altLang="en-US" sz="1050" dirty="0">
                <a:solidFill>
                  <a:schemeClr val="bg1">
                    <a:lumMod val="50000"/>
                  </a:schemeClr>
                </a:solidFill>
                <a:latin typeface="Arial" panose="020B0604020202020204" pitchFamily="34" charset="0"/>
              </a:endParaRPr>
            </a:p>
          </p:txBody>
        </p:sp>
        <p:sp>
          <p:nvSpPr>
            <p:cNvPr id="42" name="矩形 41"/>
            <p:cNvSpPr/>
            <p:nvPr/>
          </p:nvSpPr>
          <p:spPr>
            <a:xfrm>
              <a:off x="5517903" y="3837227"/>
              <a:ext cx="3466054" cy="448327"/>
            </a:xfrm>
            <a:prstGeom prst="rect">
              <a:avLst/>
            </a:prstGeom>
          </p:spPr>
          <p:txBody>
            <a:bodyPr wrap="square">
              <a:spAutoFit/>
            </a:bodyPr>
            <a:lstStyle/>
            <a:p>
              <a:r>
                <a:rPr lang="en-US" altLang="zh-CN" sz="1050" dirty="0">
                  <a:solidFill>
                    <a:schemeClr val="bg1">
                      <a:lumMod val="50000"/>
                    </a:schemeClr>
                  </a:solidFill>
                  <a:latin typeface="Arial" panose="020B0604020202020204" pitchFamily="34" charset="0"/>
                </a:rPr>
                <a:t>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 Click here to enter your text. You</a:t>
              </a:r>
              <a:r>
                <a:rPr lang="zh-CN" altLang="en-US" sz="1050" dirty="0">
                  <a:solidFill>
                    <a:schemeClr val="bg1">
                      <a:lumMod val="50000"/>
                    </a:schemeClr>
                  </a:solidFill>
                  <a:latin typeface="Arial" panose="020B0604020202020204" pitchFamily="34" charset="0"/>
                </a:rPr>
                <a:t> </a:t>
              </a:r>
              <a:r>
                <a:rPr lang="en-US" altLang="zh-CN" sz="1050" dirty="0">
                  <a:solidFill>
                    <a:schemeClr val="bg1">
                      <a:lumMod val="50000"/>
                    </a:schemeClr>
                  </a:solidFill>
                  <a:latin typeface="Arial" panose="020B0604020202020204" pitchFamily="34" charset="0"/>
                </a:rPr>
                <a:t>can click here to enter your text.</a:t>
              </a:r>
              <a:endParaRPr lang="zh-CN" altLang="en-US" sz="1050" dirty="0">
                <a:solidFill>
                  <a:schemeClr val="bg1">
                    <a:lumMod val="50000"/>
                  </a:schemeClr>
                </a:solidFill>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sp>
        <p:nvSpPr>
          <p:cNvPr id="33" name="Text Box 160"/>
          <p:cNvSpPr txBox="1">
            <a:spLocks noChangeArrowheads="1"/>
          </p:cNvSpPr>
          <p:nvPr/>
        </p:nvSpPr>
        <p:spPr bwMode="auto">
          <a:xfrm>
            <a:off x="6279064" y="2520737"/>
            <a:ext cx="5548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800" b="1" dirty="0">
                <a:solidFill>
                  <a:schemeClr val="tx2">
                    <a:lumMod val="50000"/>
                  </a:schemeClr>
                </a:solidFill>
                <a:latin typeface="华文中宋" panose="02010600040101010101" pitchFamily="2" charset="-122"/>
                <a:ea typeface="华文中宋" panose="02010600040101010101" pitchFamily="2" charset="-122"/>
              </a:rPr>
              <a:t>谢谢您的观看指导</a:t>
            </a:r>
          </a:p>
        </p:txBody>
      </p:sp>
      <p:sp>
        <p:nvSpPr>
          <p:cNvPr id="34" name="Text Box 160"/>
          <p:cNvSpPr txBox="1">
            <a:spLocks noChangeArrowheads="1"/>
          </p:cNvSpPr>
          <p:nvPr/>
        </p:nvSpPr>
        <p:spPr bwMode="auto">
          <a:xfrm>
            <a:off x="6868067" y="3651759"/>
            <a:ext cx="437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Dragon Boat Festival every the 5th day of the fifth month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of the Chinese lunar calendar,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was originally a summer holiday from plague, </a:t>
            </a:r>
          </a:p>
          <a:p>
            <a:pPr algn="ctr"/>
            <a:r>
              <a:rPr lang="en-U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later Chu poet Qu </a:t>
            </a:r>
          </a:p>
        </p:txBody>
      </p:sp>
      <p:sp>
        <p:nvSpPr>
          <p:cNvPr id="36" name="Text Box 160"/>
          <p:cNvSpPr txBox="1">
            <a:spLocks noChangeArrowheads="1"/>
          </p:cNvSpPr>
          <p:nvPr/>
        </p:nvSpPr>
        <p:spPr bwMode="auto">
          <a:xfrm>
            <a:off x="5787007" y="3229655"/>
            <a:ext cx="65322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400" b="1" dirty="0">
                <a:solidFill>
                  <a:schemeClr val="tx2">
                    <a:lumMod val="50000"/>
                  </a:schemeClr>
                </a:solidFill>
                <a:latin typeface="华文中宋" panose="02010600040101010101" pitchFamily="2" charset="-122"/>
                <a:ea typeface="华文中宋" panose="02010600040101010101" pitchFamily="2" charset="-122"/>
              </a:rPr>
              <a:t>THE PIANO MUSIC PPT TEMPLATE</a:t>
            </a:r>
            <a:endParaRPr lang="zh-CN" altLang="en-US" sz="2400" b="1"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wipe(left)">
                                      <p:cBhvr>
                                        <p:cTn id="28" dur="500"/>
                                        <p:tgtEl>
                                          <p:spTgt spid="34">
                                            <p:txEl>
                                              <p:pRg st="0" end="0"/>
                                            </p:txEl>
                                          </p:spTgt>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wipe(left)">
                                      <p:cBhvr>
                                        <p:cTn id="32" dur="500"/>
                                        <p:tgtEl>
                                          <p:spTgt spid="34">
                                            <p:txEl>
                                              <p:pRg st="1" end="1"/>
                                            </p:txEl>
                                          </p:spTgt>
                                        </p:tgtEl>
                                      </p:cBhvr>
                                    </p:animEffect>
                                  </p:childTnLst>
                                </p:cTn>
                              </p:par>
                            </p:childTnLst>
                          </p:cTn>
                        </p:par>
                        <p:par>
                          <p:cTn id="33" fill="hold">
                            <p:stCondLst>
                              <p:cond delay="4500"/>
                            </p:stCondLst>
                            <p:childTnLst>
                              <p:par>
                                <p:cTn id="34" presetID="22" presetClass="entr" presetSubtype="8" fill="hold" nodeType="afterEffect">
                                  <p:stCondLst>
                                    <p:cond delay="0"/>
                                  </p:stCondLst>
                                  <p:childTnLst>
                                    <p:set>
                                      <p:cBhvr>
                                        <p:cTn id="35" dur="1" fill="hold">
                                          <p:stCondLst>
                                            <p:cond delay="0"/>
                                          </p:stCondLst>
                                        </p:cTn>
                                        <p:tgtEl>
                                          <p:spTgt spid="34">
                                            <p:txEl>
                                              <p:pRg st="2" end="2"/>
                                            </p:txEl>
                                          </p:spTgt>
                                        </p:tgtEl>
                                        <p:attrNameLst>
                                          <p:attrName>style.visibility</p:attrName>
                                        </p:attrNameLst>
                                      </p:cBhvr>
                                      <p:to>
                                        <p:strVal val="visible"/>
                                      </p:to>
                                    </p:set>
                                    <p:animEffect transition="in" filter="wipe(left)">
                                      <p:cBhvr>
                                        <p:cTn id="36" dur="500"/>
                                        <p:tgtEl>
                                          <p:spTgt spid="34">
                                            <p:txEl>
                                              <p:pRg st="2" end="2"/>
                                            </p:txEl>
                                          </p:spTgt>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34">
                                            <p:txEl>
                                              <p:pRg st="3" end="3"/>
                                            </p:txEl>
                                          </p:spTgt>
                                        </p:tgtEl>
                                        <p:attrNameLst>
                                          <p:attrName>style.visibility</p:attrName>
                                        </p:attrNameLst>
                                      </p:cBhvr>
                                      <p:to>
                                        <p:strVal val="visible"/>
                                      </p:to>
                                    </p:set>
                                    <p:animEffect transition="in" filter="wipe(left)">
                                      <p:cBhvr>
                                        <p:cTn id="40"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grpSp>
        <p:nvGrpSpPr>
          <p:cNvPr id="20" name="组合 19"/>
          <p:cNvGrpSpPr/>
          <p:nvPr/>
        </p:nvGrpSpPr>
        <p:grpSpPr>
          <a:xfrm>
            <a:off x="6822529" y="2718157"/>
            <a:ext cx="3857513" cy="523403"/>
            <a:chOff x="6990782" y="2801145"/>
            <a:chExt cx="3857513" cy="523403"/>
          </a:xfrm>
        </p:grpSpPr>
        <p:sp>
          <p:nvSpPr>
            <p:cNvPr id="21" name="椭圆 20"/>
            <p:cNvSpPr/>
            <p:nvPr/>
          </p:nvSpPr>
          <p:spPr>
            <a:xfrm>
              <a:off x="6990782" y="2801145"/>
              <a:ext cx="525195" cy="523403"/>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1</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7636559" y="2801145"/>
              <a:ext cx="3211736" cy="523403"/>
              <a:chOff x="7636559" y="2801145"/>
              <a:chExt cx="3211736" cy="523403"/>
            </a:xfrm>
          </p:grpSpPr>
          <p:sp>
            <p:nvSpPr>
              <p:cNvPr id="23" name="矩形: 圆角 22"/>
              <p:cNvSpPr/>
              <p:nvPr/>
            </p:nvSpPr>
            <p:spPr>
              <a:xfrm>
                <a:off x="7636559" y="2801145"/>
                <a:ext cx="3211736" cy="523403"/>
              </a:xfrm>
              <a:prstGeom prst="roundRect">
                <a:avLst>
                  <a:gd name="adj" fmla="val 50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 24"/>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26" name="组合 25"/>
          <p:cNvGrpSpPr/>
          <p:nvPr/>
        </p:nvGrpSpPr>
        <p:grpSpPr bwMode="auto">
          <a:xfrm>
            <a:off x="8119268" y="-1241"/>
            <a:ext cx="1322709" cy="1899456"/>
            <a:chOff x="5663114" y="393780"/>
            <a:chExt cx="865773" cy="2122993"/>
          </a:xfrm>
        </p:grpSpPr>
        <p:sp>
          <p:nvSpPr>
            <p:cNvPr id="27" name="矩形 26"/>
            <p:cNvSpPr/>
            <p:nvPr/>
          </p:nvSpPr>
          <p:spPr>
            <a:xfrm>
              <a:off x="5663114" y="393780"/>
              <a:ext cx="865773" cy="212299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矩形 33"/>
            <p:cNvSpPr>
              <a:spLocks noChangeArrowheads="1"/>
            </p:cNvSpPr>
            <p:nvPr/>
          </p:nvSpPr>
          <p:spPr bwMode="auto">
            <a:xfrm>
              <a:off x="5874401" y="715795"/>
              <a:ext cx="443198" cy="14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第一章</a:t>
              </a:r>
            </a:p>
          </p:txBody>
        </p:sp>
      </p:grpSp>
      <p:grpSp>
        <p:nvGrpSpPr>
          <p:cNvPr id="33" name="组合 32"/>
          <p:cNvGrpSpPr/>
          <p:nvPr/>
        </p:nvGrpSpPr>
        <p:grpSpPr>
          <a:xfrm>
            <a:off x="6822529" y="3544793"/>
            <a:ext cx="3857513" cy="523403"/>
            <a:chOff x="6990782" y="2801145"/>
            <a:chExt cx="3857513" cy="523403"/>
          </a:xfrm>
        </p:grpSpPr>
        <p:sp>
          <p:nvSpPr>
            <p:cNvPr id="34" name="椭圆 33"/>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2</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7636559" y="2801145"/>
              <a:ext cx="3211736" cy="523403"/>
              <a:chOff x="7636559" y="2801145"/>
              <a:chExt cx="3211736" cy="523403"/>
            </a:xfrm>
          </p:grpSpPr>
          <p:sp>
            <p:nvSpPr>
              <p:cNvPr id="36" name="矩形: 圆角 35"/>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6822529" y="5198066"/>
            <a:ext cx="3857513" cy="523403"/>
            <a:chOff x="6990782" y="2801145"/>
            <a:chExt cx="3857513" cy="523403"/>
          </a:xfrm>
        </p:grpSpPr>
        <p:sp>
          <p:nvSpPr>
            <p:cNvPr id="39" name="椭圆 3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4</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7636559" y="2801145"/>
              <a:ext cx="3211736" cy="523403"/>
              <a:chOff x="7636559" y="2801145"/>
              <a:chExt cx="3211736" cy="523403"/>
            </a:xfrm>
          </p:grpSpPr>
          <p:sp>
            <p:nvSpPr>
              <p:cNvPr id="43" name="矩形: 圆角 42"/>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6" name="组合 45"/>
          <p:cNvGrpSpPr/>
          <p:nvPr/>
        </p:nvGrpSpPr>
        <p:grpSpPr>
          <a:xfrm>
            <a:off x="6822529" y="4371429"/>
            <a:ext cx="3857513" cy="523403"/>
            <a:chOff x="6990782" y="2801145"/>
            <a:chExt cx="3857513" cy="523403"/>
          </a:xfrm>
        </p:grpSpPr>
        <p:sp>
          <p:nvSpPr>
            <p:cNvPr id="59" name="椭圆 5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3</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7636559" y="2801145"/>
              <a:ext cx="3211736" cy="523403"/>
              <a:chOff x="7636559" y="2801145"/>
              <a:chExt cx="3211736" cy="523403"/>
            </a:xfrm>
          </p:grpSpPr>
          <p:sp>
            <p:nvSpPr>
              <p:cNvPr id="61" name="矩形: 圆角 60"/>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0-#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0-#ppt_w/2"/>
                                          </p:val>
                                        </p:tav>
                                        <p:tav tm="100000">
                                          <p:val>
                                            <p:strVal val="#ppt_x"/>
                                          </p:val>
                                        </p:tav>
                                      </p:tavLst>
                                    </p:anim>
                                    <p:anim calcmode="lin" valueType="num">
                                      <p:cBhvr additive="base">
                                        <p:cTn id="34" dur="500" fill="hold"/>
                                        <p:tgtEl>
                                          <p:spTgt spid="46"/>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空心弧 10"/>
          <p:cNvSpPr>
            <a:spLocks noChangeArrowheads="1"/>
          </p:cNvSpPr>
          <p:nvPr/>
        </p:nvSpPr>
        <p:spPr bwMode="auto">
          <a:xfrm rot="16200000">
            <a:off x="2107082" y="2567172"/>
            <a:ext cx="3020752" cy="302511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3691 h 21600"/>
            </a:gdLst>
            <a:ahLst/>
            <a:cxnLst>
              <a:cxn ang="T8">
                <a:pos x="T0" y="T1"/>
              </a:cxn>
              <a:cxn ang="T9">
                <a:pos x="T2" y="T3"/>
              </a:cxn>
              <a:cxn ang="T10">
                <a:pos x="T4" y="T5"/>
              </a:cxn>
              <a:cxn ang="T11">
                <a:pos x="T6" y="T7"/>
              </a:cxn>
            </a:cxnLst>
            <a:rect l="T12" t="T13" r="T14" b="T15"/>
            <a:pathLst>
              <a:path w="21600" h="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4"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48" y="15227"/>
                </a:lnTo>
                <a:close/>
              </a:path>
            </a:pathLst>
          </a:custGeom>
          <a:solidFill>
            <a:schemeClr val="tx2">
              <a:lumMod val="50000"/>
              <a:alpha val="90000"/>
            </a:schemeClr>
          </a:solidFill>
          <a:ln>
            <a:noFill/>
          </a:ln>
        </p:spPr>
        <p:txBody>
          <a:bodyPr anchor="ctr"/>
          <a:lstStyle/>
          <a:p>
            <a:endParaRPr lang="zh-CN" altLang="en-US"/>
          </a:p>
        </p:txBody>
      </p:sp>
      <p:sp>
        <p:nvSpPr>
          <p:cNvPr id="7" name="空心弧 11"/>
          <p:cNvSpPr>
            <a:spLocks noChangeArrowheads="1"/>
          </p:cNvSpPr>
          <p:nvPr/>
        </p:nvSpPr>
        <p:spPr bwMode="auto">
          <a:xfrm rot="16426183">
            <a:off x="2353521" y="2815199"/>
            <a:ext cx="2505648" cy="25100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3969 h 21600"/>
            </a:gdLst>
            <a:ahLst/>
            <a:cxnLst>
              <a:cxn ang="T8">
                <a:pos x="T0" y="T1"/>
              </a:cxn>
              <a:cxn ang="T9">
                <a:pos x="T2" y="T3"/>
              </a:cxn>
              <a:cxn ang="T10">
                <a:pos x="T4" y="T5"/>
              </a:cxn>
              <a:cxn ang="T11">
                <a:pos x="T6" y="T7"/>
              </a:cxn>
            </a:cxnLst>
            <a:rect l="T12" t="T13" r="T14" b="T15"/>
            <a:pathLst>
              <a:path w="21600" h="21600">
                <a:moveTo>
                  <a:pt x="2641" y="7714"/>
                </a:moveTo>
                <a:cubicBezTo>
                  <a:pt x="3924" y="4322"/>
                  <a:pt x="7173" y="2078"/>
                  <a:pt x="10799" y="2078"/>
                </a:cubicBezTo>
                <a:cubicBezTo>
                  <a:pt x="14426" y="2077"/>
                  <a:pt x="17675" y="4322"/>
                  <a:pt x="18958" y="7714"/>
                </a:cubicBezTo>
                <a:lnTo>
                  <a:pt x="20901" y="6979"/>
                </a:lnTo>
                <a:cubicBezTo>
                  <a:pt x="19313" y="2779"/>
                  <a:pt x="15290" y="0"/>
                  <a:pt x="10800" y="0"/>
                </a:cubicBezTo>
                <a:cubicBezTo>
                  <a:pt x="6309" y="-1"/>
                  <a:pt x="2286" y="2779"/>
                  <a:pt x="698" y="6979"/>
                </a:cubicBezTo>
                <a:lnTo>
                  <a:pt x="2641" y="7714"/>
                </a:lnTo>
                <a:close/>
              </a:path>
            </a:pathLst>
          </a:custGeom>
          <a:solidFill>
            <a:schemeClr val="tx2">
              <a:lumMod val="50000"/>
              <a:alpha val="80000"/>
            </a:schemeClr>
          </a:solidFill>
          <a:ln>
            <a:noFill/>
          </a:ln>
        </p:spPr>
        <p:txBody>
          <a:bodyPr anchor="ctr"/>
          <a:lstStyle/>
          <a:p>
            <a:endParaRPr lang="zh-CN" altLang="en-US"/>
          </a:p>
        </p:txBody>
      </p:sp>
      <p:sp>
        <p:nvSpPr>
          <p:cNvPr id="10" name="空心弧 12"/>
          <p:cNvSpPr>
            <a:spLocks noChangeArrowheads="1"/>
          </p:cNvSpPr>
          <p:nvPr/>
        </p:nvSpPr>
        <p:spPr bwMode="auto">
          <a:xfrm rot="16200000">
            <a:off x="1837329" y="2320241"/>
            <a:ext cx="3520568" cy="352056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tx2">
              <a:lumMod val="50000"/>
            </a:schemeClr>
          </a:solidFill>
          <a:ln>
            <a:noFill/>
          </a:ln>
        </p:spPr>
        <p:txBody>
          <a:bodyPr anchor="ctr"/>
          <a:lstStyle/>
          <a:p>
            <a:endParaRPr lang="zh-CN" altLang="en-US"/>
          </a:p>
        </p:txBody>
      </p:sp>
      <p:sp>
        <p:nvSpPr>
          <p:cNvPr id="11" name="矩形 13"/>
          <p:cNvSpPr>
            <a:spLocks noChangeArrowheads="1"/>
          </p:cNvSpPr>
          <p:nvPr/>
        </p:nvSpPr>
        <p:spPr bwMode="auto">
          <a:xfrm>
            <a:off x="2730207" y="3721907"/>
            <a:ext cx="2778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nvGrpSpPr>
          <p:cNvPr id="12" name="组合 14"/>
          <p:cNvGrpSpPr/>
          <p:nvPr/>
        </p:nvGrpSpPr>
        <p:grpSpPr bwMode="auto">
          <a:xfrm>
            <a:off x="5722630" y="2083454"/>
            <a:ext cx="5240470" cy="1160977"/>
            <a:chOff x="0" y="0"/>
            <a:chExt cx="3811400" cy="843048"/>
          </a:xfrm>
        </p:grpSpPr>
        <p:sp>
          <p:nvSpPr>
            <p:cNvPr id="13" name="矩形 15"/>
            <p:cNvSpPr>
              <a:spLocks noChangeArrowheads="1"/>
            </p:cNvSpPr>
            <p:nvPr/>
          </p:nvSpPr>
          <p:spPr bwMode="auto">
            <a:xfrm>
              <a:off x="95245" y="72172"/>
              <a:ext cx="358757" cy="229911"/>
            </a:xfrm>
            <a:prstGeom prst="rect">
              <a:avLst/>
            </a:prstGeom>
            <a:solidFill>
              <a:schemeClr val="tx2">
                <a:lumMod val="5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14" name="TextBox 16"/>
            <p:cNvSpPr>
              <a:spLocks noChangeArrowheads="1"/>
            </p:cNvSpPr>
            <p:nvPr/>
          </p:nvSpPr>
          <p:spPr bwMode="auto">
            <a:xfrm>
              <a:off x="0" y="343308"/>
              <a:ext cx="3811400" cy="4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p>
          </p:txBody>
        </p:sp>
        <p:sp>
          <p:nvSpPr>
            <p:cNvPr id="15"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grpSp>
      <p:grpSp>
        <p:nvGrpSpPr>
          <p:cNvPr id="16" name="组合 18"/>
          <p:cNvGrpSpPr/>
          <p:nvPr/>
        </p:nvGrpSpPr>
        <p:grpSpPr bwMode="auto">
          <a:xfrm>
            <a:off x="5722628" y="3443699"/>
            <a:ext cx="5240474" cy="1189413"/>
            <a:chOff x="0" y="0"/>
            <a:chExt cx="3811399" cy="865084"/>
          </a:xfrm>
        </p:grpSpPr>
        <p:sp>
          <p:nvSpPr>
            <p:cNvPr id="17" name="矩形 19"/>
            <p:cNvSpPr>
              <a:spLocks noChangeArrowheads="1"/>
            </p:cNvSpPr>
            <p:nvPr/>
          </p:nvSpPr>
          <p:spPr bwMode="auto">
            <a:xfrm>
              <a:off x="95245" y="92989"/>
              <a:ext cx="358757" cy="230264"/>
            </a:xfrm>
            <a:prstGeom prst="rect">
              <a:avLst/>
            </a:prstGeom>
            <a:solidFill>
              <a:schemeClr val="tx2">
                <a:lumMod val="50000"/>
                <a:alpha val="9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18" name="TextBox 20"/>
            <p:cNvSpPr>
              <a:spLocks noChangeArrowheads="1"/>
            </p:cNvSpPr>
            <p:nvPr/>
          </p:nvSpPr>
          <p:spPr bwMode="auto">
            <a:xfrm>
              <a:off x="0" y="364541"/>
              <a:ext cx="3811399" cy="5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p>
          </p:txBody>
        </p:sp>
        <p:sp>
          <p:nvSpPr>
            <p:cNvPr id="19"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a:solidFill>
                  <a:schemeClr val="bg1">
                    <a:lumMod val="50000"/>
                  </a:schemeClr>
                </a:solidFill>
                <a:latin typeface="Calibri" panose="020F0502020204030204" pitchFamily="34" charset="0"/>
                <a:sym typeface="宋体" panose="02010600030101010101" pitchFamily="2" charset="-122"/>
              </a:endParaRPr>
            </a:p>
          </p:txBody>
        </p:sp>
      </p:grpSp>
      <p:grpSp>
        <p:nvGrpSpPr>
          <p:cNvPr id="20" name="组合 22"/>
          <p:cNvGrpSpPr/>
          <p:nvPr/>
        </p:nvGrpSpPr>
        <p:grpSpPr bwMode="auto">
          <a:xfrm>
            <a:off x="5722628" y="4853067"/>
            <a:ext cx="5240474" cy="1143203"/>
            <a:chOff x="0" y="0"/>
            <a:chExt cx="3811398" cy="831108"/>
          </a:xfrm>
        </p:grpSpPr>
        <p:sp>
          <p:nvSpPr>
            <p:cNvPr id="21" name="矩形 23"/>
            <p:cNvSpPr>
              <a:spLocks noChangeArrowheads="1"/>
            </p:cNvSpPr>
            <p:nvPr/>
          </p:nvSpPr>
          <p:spPr bwMode="auto">
            <a:xfrm>
              <a:off x="95245" y="59234"/>
              <a:ext cx="358757" cy="230264"/>
            </a:xfrm>
            <a:prstGeom prst="rect">
              <a:avLst/>
            </a:prstGeom>
            <a:solidFill>
              <a:schemeClr val="tx2">
                <a:lumMod val="50000"/>
                <a:alpha val="80000"/>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22" name="TextBox 24"/>
            <p:cNvSpPr>
              <a:spLocks noChangeArrowheads="1"/>
            </p:cNvSpPr>
            <p:nvPr/>
          </p:nvSpPr>
          <p:spPr bwMode="auto">
            <a:xfrm>
              <a:off x="0" y="330786"/>
              <a:ext cx="3811398" cy="50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p>
          </p:txBody>
        </p:sp>
        <p:sp>
          <p:nvSpPr>
            <p:cNvPr id="23"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p:cBhvr>
                                        <p:cTn id="12" dur="750"/>
                                        <p:tgtEl>
                                          <p:spTgt spid="7"/>
                                        </p:tgtEl>
                                      </p:cBhvr>
                                    </p:animEffect>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p:cBhvr>
                                        <p:cTn id="16" dur="750"/>
                                        <p:tgtEl>
                                          <p:spTgt spid="6"/>
                                        </p:tgtEl>
                                      </p:cBhvr>
                                    </p:animEffect>
                                  </p:childTnLst>
                                </p:cTn>
                              </p:par>
                            </p:childTnLst>
                          </p:cTn>
                        </p:par>
                        <p:par>
                          <p:cTn id="17" fill="hold">
                            <p:stCondLst>
                              <p:cond delay="2500"/>
                            </p:stCondLst>
                            <p:childTnLst>
                              <p:par>
                                <p:cTn id="18" presetID="18" presetClass="entr" presetSubtype="1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p:cBhvr>
                                        <p:cTn id="20" dur="750"/>
                                        <p:tgtEl>
                                          <p:spTgt spid="10"/>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p:cBhvr>
                                        <p:cTn id="24" dur="500"/>
                                        <p:tgtEl>
                                          <p:spTgt spid="11"/>
                                        </p:tgtEl>
                                      </p:cBhvr>
                                    </p:animEffect>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p:cBhvr>
                                        <p:cTn id="34" dur="750"/>
                                        <p:tgtEl>
                                          <p:spTgt spid="16"/>
                                        </p:tgtEl>
                                      </p:cBhvr>
                                    </p:animEffect>
                                    <p:anim calcmode="lin" valueType="num">
                                      <p:cBhvr>
                                        <p:cTn id="35" dur="750" fill="hold"/>
                                        <p:tgtEl>
                                          <p:spTgt spid="16"/>
                                        </p:tgtEl>
                                        <p:attrNameLst>
                                          <p:attrName>ppt_x</p:attrName>
                                        </p:attrNameLst>
                                      </p:cBhvr>
                                      <p:tavLst>
                                        <p:tav tm="0">
                                          <p:val>
                                            <p:strVal val="#ppt_x"/>
                                          </p:val>
                                        </p:tav>
                                        <p:tav tm="100000">
                                          <p:val>
                                            <p:strVal val="#ppt_x"/>
                                          </p:val>
                                        </p:tav>
                                      </p:tavLst>
                                    </p:anim>
                                    <p:anim calcmode="lin" valueType="num">
                                      <p:cBhvr>
                                        <p:cTn id="36" dur="75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2"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p:cBhvr>
                                        <p:cTn id="40" dur="750"/>
                                        <p:tgtEl>
                                          <p:spTgt spid="20"/>
                                        </p:tgtEl>
                                      </p:cBhvr>
                                    </p:animEffect>
                                    <p:anim calcmode="lin" valueType="num">
                                      <p:cBhvr>
                                        <p:cTn id="41" dur="750" fill="hold"/>
                                        <p:tgtEl>
                                          <p:spTgt spid="20"/>
                                        </p:tgtEl>
                                        <p:attrNameLst>
                                          <p:attrName>ppt_x</p:attrName>
                                        </p:attrNameLst>
                                      </p:cBhvr>
                                      <p:tavLst>
                                        <p:tav tm="0">
                                          <p:val>
                                            <p:strVal val="#ppt_x"/>
                                          </p:val>
                                        </p:tav>
                                        <p:tav tm="100000">
                                          <p:val>
                                            <p:strVal val="#ppt_x"/>
                                          </p:val>
                                        </p:tav>
                                      </p:tavLst>
                                    </p:anim>
                                    <p:anim calcmode="lin" valueType="num">
                                      <p:cBhvr>
                                        <p:cTn id="4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flipH="1">
            <a:off x="2045519" y="1999144"/>
            <a:ext cx="8331560" cy="4032449"/>
            <a:chOff x="1994719" y="1701601"/>
            <a:chExt cx="8331560" cy="4032449"/>
          </a:xfrm>
        </p:grpSpPr>
        <p:sp>
          <p:nvSpPr>
            <p:cNvPr id="7" name="原创设计师QQ598969553            _1"/>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 name="原创设计师QQ598969553            _2"/>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原创设计师QQ598969553            _3"/>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原创设计师QQ598969553            _4"/>
            <p:cNvSpPr>
              <a:spLocks noChangeArrowheads="1"/>
            </p:cNvSpPr>
            <p:nvPr/>
          </p:nvSpPr>
          <p:spPr bwMode="gray">
            <a:xfrm>
              <a:off x="6941903" y="1701601"/>
              <a:ext cx="3381201" cy="1155600"/>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3" name="原创设计师QQ598969553            _5"/>
            <p:cNvSpPr>
              <a:spLocks noChangeArrowheads="1"/>
            </p:cNvSpPr>
            <p:nvPr/>
          </p:nvSpPr>
          <p:spPr bwMode="gray">
            <a:xfrm>
              <a:off x="4231866" y="1701601"/>
              <a:ext cx="2659237" cy="1155600"/>
            </a:xfrm>
            <a:prstGeom prst="roundRect">
              <a:avLst>
                <a:gd name="adj" fmla="val 11921"/>
              </a:avLst>
            </a:prstGeom>
            <a:solidFill>
              <a:schemeClr val="tx2">
                <a:lumMod val="50000"/>
              </a:schemeClr>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4" name="原创设计师QQ598969553            _6"/>
            <p:cNvSpPr>
              <a:spLocks noChangeArrowheads="1"/>
            </p:cNvSpPr>
            <p:nvPr/>
          </p:nvSpPr>
          <p:spPr bwMode="gray">
            <a:xfrm>
              <a:off x="6941903" y="3138289"/>
              <a:ext cx="3381201" cy="1155600"/>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点击添加文字，点击添加文字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5" name="原创设计师QQ598969553            _7"/>
            <p:cNvSpPr>
              <a:spLocks noChangeArrowheads="1"/>
            </p:cNvSpPr>
            <p:nvPr/>
          </p:nvSpPr>
          <p:spPr bwMode="gray">
            <a:xfrm>
              <a:off x="4244566" y="3138289"/>
              <a:ext cx="2646537" cy="1155600"/>
            </a:xfrm>
            <a:prstGeom prst="roundRect">
              <a:avLst>
                <a:gd name="adj" fmla="val 11921"/>
              </a:avLst>
            </a:prstGeom>
            <a:solidFill>
              <a:schemeClr val="tx2">
                <a:lumMod val="50000"/>
              </a:schemeClr>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6" name="原创设计师QQ598969553            _8"/>
            <p:cNvSpPr>
              <a:spLocks noChangeArrowheads="1"/>
            </p:cNvSpPr>
            <p:nvPr/>
          </p:nvSpPr>
          <p:spPr bwMode="ltGray">
            <a:xfrm>
              <a:off x="6941903" y="4589016"/>
              <a:ext cx="3384376" cy="1145034"/>
            </a:xfrm>
            <a:prstGeom prst="roundRect">
              <a:avLst>
                <a:gd name="adj" fmla="val 11505"/>
              </a:avLst>
            </a:prstGeom>
            <a:noFill/>
            <a:ln w="25400" cap="flat" cmpd="sng" algn="ctr">
              <a:solidFill>
                <a:schemeClr val="tx2">
                  <a:lumMod val="50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    点击添加文字，点击添加文字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原创设计师QQ598969553            _9"/>
            <p:cNvSpPr>
              <a:spLocks noChangeArrowheads="1"/>
            </p:cNvSpPr>
            <p:nvPr/>
          </p:nvSpPr>
          <p:spPr bwMode="gray">
            <a:xfrm>
              <a:off x="4225516" y="4579490"/>
              <a:ext cx="2665587" cy="1154559"/>
            </a:xfrm>
            <a:prstGeom prst="roundRect">
              <a:avLst>
                <a:gd name="adj" fmla="val 11921"/>
              </a:avLst>
            </a:prstGeom>
            <a:solidFill>
              <a:schemeClr val="tx2">
                <a:lumMod val="50000"/>
              </a:schemeClr>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8" name="原创设计师QQ598969553            _10"/>
            <p:cNvSpPr>
              <a:spLocks noChangeArrowheads="1"/>
            </p:cNvSpPr>
            <p:nvPr/>
          </p:nvSpPr>
          <p:spPr bwMode="auto">
            <a:xfrm>
              <a:off x="1994719" y="2997905"/>
              <a:ext cx="1440000" cy="1440000"/>
            </a:xfrm>
            <a:prstGeom prst="roundRect">
              <a:avLst/>
            </a:prstGeom>
            <a:solidFill>
              <a:schemeClr val="tx2">
                <a:lumMod val="50000"/>
              </a:schemeClr>
            </a:solidFill>
            <a:ln w="3175" cap="flat" cmpd="sng" algn="ctr">
              <a:noFill/>
              <a:prstDash val="solid"/>
            </a:ln>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1+#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cxnSp>
        <p:nvCxnSpPr>
          <p:cNvPr id="34" name="Straight Arrow Connector 22"/>
          <p:cNvCxnSpPr/>
          <p:nvPr/>
        </p:nvCxnSpPr>
        <p:spPr>
          <a:xfrm>
            <a:off x="3750142" y="2694683"/>
            <a:ext cx="1498473"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4"/>
          <p:cNvCxnSpPr/>
          <p:nvPr/>
        </p:nvCxnSpPr>
        <p:spPr>
          <a:xfrm>
            <a:off x="7069542" y="2694683"/>
            <a:ext cx="1498473"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42"/>
          <p:cNvCxnSpPr/>
          <p:nvPr/>
        </p:nvCxnSpPr>
        <p:spPr>
          <a:xfrm flipH="1">
            <a:off x="3771163" y="4934336"/>
            <a:ext cx="1498472" cy="1"/>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47"/>
          <p:cNvCxnSpPr/>
          <p:nvPr/>
        </p:nvCxnSpPr>
        <p:spPr>
          <a:xfrm flipH="1">
            <a:off x="7069543" y="4934336"/>
            <a:ext cx="1498472" cy="1"/>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38" name="Group 21"/>
          <p:cNvGrpSpPr/>
          <p:nvPr/>
        </p:nvGrpSpPr>
        <p:grpSpPr>
          <a:xfrm>
            <a:off x="2082846" y="1937850"/>
            <a:ext cx="1513668" cy="1513668"/>
            <a:chOff x="2019765" y="1757191"/>
            <a:chExt cx="1513668" cy="1513668"/>
          </a:xfrm>
          <a:solidFill>
            <a:schemeClr val="tx2">
              <a:lumMod val="50000"/>
            </a:schemeClr>
          </a:solidFill>
        </p:grpSpPr>
        <p:grpSp>
          <p:nvGrpSpPr>
            <p:cNvPr id="39" name="Group 20"/>
            <p:cNvGrpSpPr/>
            <p:nvPr/>
          </p:nvGrpSpPr>
          <p:grpSpPr>
            <a:xfrm>
              <a:off x="2019765" y="1757191"/>
              <a:ext cx="1513668" cy="1513668"/>
              <a:chOff x="2019765" y="1694131"/>
              <a:chExt cx="1513668" cy="1513668"/>
            </a:xfrm>
            <a:grpFill/>
          </p:grpSpPr>
          <p:sp>
            <p:nvSpPr>
              <p:cNvPr id="41"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42"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40" name="Rectangle 60"/>
            <p:cNvSpPr/>
            <p:nvPr/>
          </p:nvSpPr>
          <p:spPr>
            <a:xfrm>
              <a:off x="2247350" y="2294437"/>
              <a:ext cx="1107996" cy="646331"/>
            </a:xfrm>
            <a:prstGeom prst="rect">
              <a:avLst/>
            </a:prstGeom>
            <a:grpFill/>
            <a:ln>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加入你的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标题描述</a:t>
              </a:r>
              <a:endParaRPr lang="en-US" b="1" dirty="0">
                <a:solidFill>
                  <a:schemeClr val="bg1"/>
                </a:solidFill>
                <a:latin typeface="微软雅黑" panose="020B0503020204020204" pitchFamily="34" charset="-122"/>
                <a:ea typeface="微软雅黑" panose="020B0503020204020204" pitchFamily="34" charset="-122"/>
              </a:endParaRPr>
            </a:p>
          </p:txBody>
        </p:sp>
      </p:grpSp>
      <p:grpSp>
        <p:nvGrpSpPr>
          <p:cNvPr id="43" name="Group 23"/>
          <p:cNvGrpSpPr/>
          <p:nvPr/>
        </p:nvGrpSpPr>
        <p:grpSpPr>
          <a:xfrm>
            <a:off x="5426128" y="1906734"/>
            <a:ext cx="1513668" cy="1513668"/>
            <a:chOff x="5339165" y="1757191"/>
            <a:chExt cx="1513668" cy="1513668"/>
          </a:xfrm>
          <a:solidFill>
            <a:schemeClr val="tx2">
              <a:lumMod val="50000"/>
            </a:schemeClr>
          </a:solidFill>
        </p:grpSpPr>
        <p:grpSp>
          <p:nvGrpSpPr>
            <p:cNvPr id="44" name="Group 19"/>
            <p:cNvGrpSpPr/>
            <p:nvPr/>
          </p:nvGrpSpPr>
          <p:grpSpPr>
            <a:xfrm>
              <a:off x="5339165" y="1757191"/>
              <a:ext cx="1513668" cy="1513668"/>
              <a:chOff x="5339165" y="1694131"/>
              <a:chExt cx="1513668" cy="1513668"/>
            </a:xfrm>
            <a:grpFill/>
          </p:grpSpPr>
          <p:sp>
            <p:nvSpPr>
              <p:cNvPr id="46"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47"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45" name="Rectangle 61"/>
            <p:cNvSpPr/>
            <p:nvPr/>
          </p:nvSpPr>
          <p:spPr>
            <a:xfrm>
              <a:off x="5422644" y="2252752"/>
              <a:ext cx="1415772" cy="646331"/>
            </a:xfrm>
            <a:prstGeom prst="rect">
              <a:avLst/>
            </a:prstGeom>
            <a:noFill/>
          </p:spPr>
          <p:txBody>
            <a:bodyPr wrap="square">
              <a:spAutoFit/>
            </a:bodyPr>
            <a:lstStyle/>
            <a:p>
              <a:pPr lvl="0" algn="ctr"/>
              <a:r>
                <a:rPr lang="zh-CN" altLang="en-US" b="1" dirty="0">
                  <a:solidFill>
                    <a:srgbClr val="FFFFFF"/>
                  </a:solidFill>
                  <a:latin typeface="微软雅黑" panose="020B0503020204020204" pitchFamily="34" charset="-122"/>
                  <a:ea typeface="微软雅黑" panose="020B0503020204020204" pitchFamily="34" charset="-122"/>
                </a:rPr>
                <a:t>加入你的</a:t>
              </a:r>
              <a:endParaRPr lang="en-US" altLang="zh-CN" b="1" dirty="0">
                <a:solidFill>
                  <a:srgbClr val="FFFFFF"/>
                </a:solidFill>
                <a:latin typeface="微软雅黑" panose="020B0503020204020204" pitchFamily="34" charset="-122"/>
                <a:ea typeface="微软雅黑" panose="020B0503020204020204" pitchFamily="34" charset="-122"/>
              </a:endParaRPr>
            </a:p>
            <a:p>
              <a:pPr lvl="0" algn="ctr"/>
              <a:r>
                <a:rPr lang="zh-CN" altLang="en-US" b="1" dirty="0">
                  <a:solidFill>
                    <a:srgbClr val="FFFFFF"/>
                  </a:solidFill>
                  <a:latin typeface="微软雅黑" panose="020B0503020204020204" pitchFamily="34" charset="-122"/>
                  <a:ea typeface="微软雅黑" panose="020B0503020204020204" pitchFamily="34" charset="-122"/>
                </a:rPr>
                <a:t>标题描述</a:t>
              </a:r>
              <a:endParaRPr lang="en-US" altLang="zh-CN" b="1" dirty="0">
                <a:solidFill>
                  <a:srgbClr val="FFFFFF"/>
                </a:solidFill>
                <a:latin typeface="微软雅黑" panose="020B0503020204020204" pitchFamily="34" charset="-122"/>
                <a:ea typeface="微软雅黑" panose="020B0503020204020204" pitchFamily="34" charset="-122"/>
              </a:endParaRPr>
            </a:p>
          </p:txBody>
        </p:sp>
      </p:grpSp>
      <p:grpSp>
        <p:nvGrpSpPr>
          <p:cNvPr id="48" name="Group 25"/>
          <p:cNvGrpSpPr/>
          <p:nvPr/>
        </p:nvGrpSpPr>
        <p:grpSpPr>
          <a:xfrm>
            <a:off x="8721643" y="1937850"/>
            <a:ext cx="1513668" cy="1513668"/>
            <a:chOff x="8658562" y="1757191"/>
            <a:chExt cx="1513668" cy="1513668"/>
          </a:xfrm>
          <a:solidFill>
            <a:schemeClr val="tx2">
              <a:lumMod val="50000"/>
            </a:schemeClr>
          </a:solidFill>
        </p:grpSpPr>
        <p:grpSp>
          <p:nvGrpSpPr>
            <p:cNvPr id="49" name="Group 18"/>
            <p:cNvGrpSpPr/>
            <p:nvPr/>
          </p:nvGrpSpPr>
          <p:grpSpPr>
            <a:xfrm>
              <a:off x="8658562" y="1757191"/>
              <a:ext cx="1513668" cy="1513668"/>
              <a:chOff x="8658562" y="1694131"/>
              <a:chExt cx="1513668" cy="1513668"/>
            </a:xfrm>
            <a:grpFill/>
          </p:grpSpPr>
          <p:sp>
            <p:nvSpPr>
              <p:cNvPr id="51"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52"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50" name="Rectangle 62"/>
            <p:cNvSpPr/>
            <p:nvPr/>
          </p:nvSpPr>
          <p:spPr>
            <a:xfrm>
              <a:off x="8924946" y="2225007"/>
              <a:ext cx="1107996" cy="646331"/>
            </a:xfrm>
            <a:prstGeom prst="rect">
              <a:avLst/>
            </a:prstGeom>
            <a:grpFill/>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加入你的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标题描述</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53" name="Group 26"/>
          <p:cNvGrpSpPr/>
          <p:nvPr/>
        </p:nvGrpSpPr>
        <p:grpSpPr>
          <a:xfrm>
            <a:off x="8742663" y="4100731"/>
            <a:ext cx="1513668" cy="1513668"/>
            <a:chOff x="8679582" y="4137788"/>
            <a:chExt cx="1513668" cy="1513668"/>
          </a:xfrm>
          <a:solidFill>
            <a:schemeClr val="tx2">
              <a:lumMod val="50000"/>
            </a:schemeClr>
          </a:solidFill>
        </p:grpSpPr>
        <p:grpSp>
          <p:nvGrpSpPr>
            <p:cNvPr id="54" name="Group 17"/>
            <p:cNvGrpSpPr/>
            <p:nvPr/>
          </p:nvGrpSpPr>
          <p:grpSpPr>
            <a:xfrm>
              <a:off x="8679582" y="4137788"/>
              <a:ext cx="1513668" cy="1513668"/>
              <a:chOff x="8658562" y="4127278"/>
              <a:chExt cx="1513668" cy="1513668"/>
            </a:xfrm>
            <a:grpFill/>
          </p:grpSpPr>
          <p:sp>
            <p:nvSpPr>
              <p:cNvPr id="56" name="Teardrop 8"/>
              <p:cNvSpPr/>
              <p:nvPr/>
            </p:nvSpPr>
            <p:spPr>
              <a:xfrm rot="8028697">
                <a:off x="8723673" y="4192389"/>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57" name="Teardrop 12"/>
              <p:cNvSpPr/>
              <p:nvPr/>
            </p:nvSpPr>
            <p:spPr>
              <a:xfrm rot="8028697">
                <a:off x="8658562" y="4127278"/>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55" name="Rectangle 63"/>
            <p:cNvSpPr/>
            <p:nvPr/>
          </p:nvSpPr>
          <p:spPr>
            <a:xfrm>
              <a:off x="8881194" y="4680807"/>
              <a:ext cx="1107996" cy="646331"/>
            </a:xfrm>
            <a:prstGeom prst="rect">
              <a:avLst/>
            </a:prstGeom>
            <a:grpFill/>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加入你的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标题描述</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58" name="Group 27"/>
          <p:cNvGrpSpPr/>
          <p:nvPr/>
        </p:nvGrpSpPr>
        <p:grpSpPr>
          <a:xfrm>
            <a:off x="5422810" y="4094813"/>
            <a:ext cx="1513668" cy="1513668"/>
            <a:chOff x="5359729" y="4131870"/>
            <a:chExt cx="1513668" cy="1513668"/>
          </a:xfrm>
          <a:solidFill>
            <a:schemeClr val="tx2">
              <a:lumMod val="50000"/>
            </a:schemeClr>
          </a:solidFill>
        </p:grpSpPr>
        <p:grpSp>
          <p:nvGrpSpPr>
            <p:cNvPr id="59" name="Group 16"/>
            <p:cNvGrpSpPr/>
            <p:nvPr/>
          </p:nvGrpSpPr>
          <p:grpSpPr>
            <a:xfrm>
              <a:off x="5359729" y="4131870"/>
              <a:ext cx="1513668" cy="1513668"/>
              <a:chOff x="5338709" y="4121360"/>
              <a:chExt cx="1513668" cy="1513668"/>
            </a:xfrm>
            <a:grpFill/>
          </p:grpSpPr>
          <p:sp>
            <p:nvSpPr>
              <p:cNvPr id="61" name="Teardrop 7"/>
              <p:cNvSpPr/>
              <p:nvPr/>
            </p:nvSpPr>
            <p:spPr>
              <a:xfrm rot="8028697">
                <a:off x="5404276" y="4192391"/>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62" name="Teardrop 13"/>
              <p:cNvSpPr/>
              <p:nvPr/>
            </p:nvSpPr>
            <p:spPr>
              <a:xfrm rot="8028697">
                <a:off x="5338709" y="4121360"/>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60" name="Rectangle 64"/>
            <p:cNvSpPr/>
            <p:nvPr/>
          </p:nvSpPr>
          <p:spPr>
            <a:xfrm>
              <a:off x="5565733" y="4679005"/>
              <a:ext cx="1107996" cy="646331"/>
            </a:xfrm>
            <a:prstGeom prst="rect">
              <a:avLst/>
            </a:prstGeom>
            <a:grpFill/>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加入你的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标题描述</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2094356" y="4074181"/>
            <a:ext cx="1513668" cy="1513668"/>
            <a:chOff x="2094356" y="4480582"/>
            <a:chExt cx="1513668" cy="1513668"/>
          </a:xfrm>
          <a:solidFill>
            <a:schemeClr val="tx2">
              <a:lumMod val="50000"/>
            </a:schemeClr>
          </a:solidFill>
        </p:grpSpPr>
        <p:grpSp>
          <p:nvGrpSpPr>
            <p:cNvPr id="64" name="Group 15"/>
            <p:cNvGrpSpPr/>
            <p:nvPr/>
          </p:nvGrpSpPr>
          <p:grpSpPr>
            <a:xfrm>
              <a:off x="2094356" y="4480582"/>
              <a:ext cx="1513668" cy="1513668"/>
              <a:chOff x="2010255" y="4100728"/>
              <a:chExt cx="1513668" cy="1513668"/>
            </a:xfrm>
            <a:grpFill/>
          </p:grpSpPr>
          <p:sp>
            <p:nvSpPr>
              <p:cNvPr id="66" name="Teardrop 6"/>
              <p:cNvSpPr/>
              <p:nvPr/>
            </p:nvSpPr>
            <p:spPr>
              <a:xfrm rot="8028697">
                <a:off x="2084878" y="4192389"/>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67" name="Teardrop 14"/>
              <p:cNvSpPr/>
              <p:nvPr/>
            </p:nvSpPr>
            <p:spPr>
              <a:xfrm rot="8028697">
                <a:off x="2010255" y="4100728"/>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65" name="Rectangle 64"/>
            <p:cNvSpPr/>
            <p:nvPr/>
          </p:nvSpPr>
          <p:spPr>
            <a:xfrm>
              <a:off x="2278856" y="5050151"/>
              <a:ext cx="1107996" cy="646331"/>
            </a:xfrm>
            <a:prstGeom prst="rect">
              <a:avLst/>
            </a:prstGeom>
            <a:grpFill/>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加入你的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标题描述</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anim calcmode="lin" valueType="num">
                                      <p:cBhvr>
                                        <p:cTn id="33" dur="500" fill="hold"/>
                                        <p:tgtEl>
                                          <p:spTgt spid="48"/>
                                        </p:tgtEl>
                                        <p:attrNameLst>
                                          <p:attrName>ppt_x</p:attrName>
                                        </p:attrNameLst>
                                      </p:cBhvr>
                                      <p:tavLst>
                                        <p:tav tm="0">
                                          <p:val>
                                            <p:strVal val="#ppt_x"/>
                                          </p:val>
                                        </p:tav>
                                        <p:tav tm="100000">
                                          <p:val>
                                            <p:strVal val="#ppt_x"/>
                                          </p:val>
                                        </p:tav>
                                      </p:tavLst>
                                    </p:anim>
                                    <p:anim calcmode="lin" valueType="num">
                                      <p:cBhvr>
                                        <p:cTn id="34" dur="500" fill="hold"/>
                                        <p:tgtEl>
                                          <p:spTgt spid="4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anim calcmode="lin" valueType="num">
                                      <p:cBhvr>
                                        <p:cTn id="39" dur="500" fill="hold"/>
                                        <p:tgtEl>
                                          <p:spTgt spid="53"/>
                                        </p:tgtEl>
                                        <p:attrNameLst>
                                          <p:attrName>ppt_x</p:attrName>
                                        </p:attrNameLst>
                                      </p:cBhvr>
                                      <p:tavLst>
                                        <p:tav tm="0">
                                          <p:val>
                                            <p:strVal val="#ppt_x"/>
                                          </p:val>
                                        </p:tav>
                                        <p:tav tm="100000">
                                          <p:val>
                                            <p:strVal val="#ppt_x"/>
                                          </p:val>
                                        </p:tav>
                                      </p:tavLst>
                                    </p:anim>
                                    <p:anim calcmode="lin" valueType="num">
                                      <p:cBhvr>
                                        <p:cTn id="40" dur="5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right)">
                                      <p:cBhvr>
                                        <p:cTn id="44" dur="500"/>
                                        <p:tgtEl>
                                          <p:spTgt spid="37"/>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anim calcmode="lin" valueType="num">
                                      <p:cBhvr>
                                        <p:cTn id="49" dur="500" fill="hold"/>
                                        <p:tgtEl>
                                          <p:spTgt spid="58"/>
                                        </p:tgtEl>
                                        <p:attrNameLst>
                                          <p:attrName>ppt_x</p:attrName>
                                        </p:attrNameLst>
                                      </p:cBhvr>
                                      <p:tavLst>
                                        <p:tav tm="0">
                                          <p:val>
                                            <p:strVal val="#ppt_x"/>
                                          </p:val>
                                        </p:tav>
                                        <p:tav tm="100000">
                                          <p:val>
                                            <p:strVal val="#ppt_x"/>
                                          </p:val>
                                        </p:tav>
                                      </p:tavLst>
                                    </p:anim>
                                    <p:anim calcmode="lin" valueType="num">
                                      <p:cBhvr>
                                        <p:cTn id="50" dur="5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right)">
                                      <p:cBhvr>
                                        <p:cTn id="54" dur="500"/>
                                        <p:tgtEl>
                                          <p:spTgt spid="36"/>
                                        </p:tgtEl>
                                      </p:cBhvr>
                                    </p:animEffect>
                                  </p:childTnLst>
                                </p:cTn>
                              </p:par>
                            </p:childTnLst>
                          </p:cTn>
                        </p:par>
                        <p:par>
                          <p:cTn id="55" fill="hold">
                            <p:stCondLst>
                              <p:cond delay="5000"/>
                            </p:stCondLst>
                            <p:childTnLst>
                              <p:par>
                                <p:cTn id="56" presetID="47" presetClass="entr" presetSubtype="0"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anim calcmode="lin" valueType="num">
                                      <p:cBhvr>
                                        <p:cTn id="59" dur="500" fill="hold"/>
                                        <p:tgtEl>
                                          <p:spTgt spid="63"/>
                                        </p:tgtEl>
                                        <p:attrNameLst>
                                          <p:attrName>ppt_x</p:attrName>
                                        </p:attrNameLst>
                                      </p:cBhvr>
                                      <p:tavLst>
                                        <p:tav tm="0">
                                          <p:val>
                                            <p:strVal val="#ppt_x"/>
                                          </p:val>
                                        </p:tav>
                                        <p:tav tm="100000">
                                          <p:val>
                                            <p:strVal val="#ppt_x"/>
                                          </p:val>
                                        </p:tav>
                                      </p:tavLst>
                                    </p:anim>
                                    <p:anim calcmode="lin" valueType="num">
                                      <p:cBhvr>
                                        <p:cTn id="6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grpSp>
        <p:nvGrpSpPr>
          <p:cNvPr id="6" name="组合 5"/>
          <p:cNvGrpSpPr/>
          <p:nvPr/>
        </p:nvGrpSpPr>
        <p:grpSpPr>
          <a:xfrm>
            <a:off x="6874297" y="2784310"/>
            <a:ext cx="531583" cy="657807"/>
            <a:chOff x="7727791" y="2488096"/>
            <a:chExt cx="531583" cy="657807"/>
          </a:xfrm>
          <a:solidFill>
            <a:schemeClr val="tx2">
              <a:lumMod val="50000"/>
            </a:schemeClr>
          </a:solidFill>
        </p:grpSpPr>
        <p:sp>
          <p:nvSpPr>
            <p:cNvPr id="7" name="Freeform 220"/>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21"/>
            <p:cNvSpPr>
              <a:spLocks noChangeArrowheads="1"/>
            </p:cNvSpPr>
            <p:nvPr/>
          </p:nvSpPr>
          <p:spPr bwMode="auto">
            <a:xfrm>
              <a:off x="8134592" y="2666973"/>
              <a:ext cx="100979" cy="477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222"/>
            <p:cNvSpPr>
              <a:spLocks noChangeArrowheads="1"/>
            </p:cNvSpPr>
            <p:nvPr/>
          </p:nvSpPr>
          <p:spPr bwMode="auto">
            <a:xfrm>
              <a:off x="7934076" y="2765789"/>
              <a:ext cx="100258" cy="378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223"/>
            <p:cNvSpPr>
              <a:spLocks noChangeArrowheads="1"/>
            </p:cNvSpPr>
            <p:nvPr/>
          </p:nvSpPr>
          <p:spPr bwMode="auto">
            <a:xfrm>
              <a:off x="7746544" y="2839359"/>
              <a:ext cx="100258" cy="30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897459" y="4650364"/>
            <a:ext cx="522928" cy="690265"/>
            <a:chOff x="7572199" y="3251668"/>
            <a:chExt cx="522928" cy="690265"/>
          </a:xfrm>
          <a:solidFill>
            <a:schemeClr val="tx2">
              <a:lumMod val="50000"/>
            </a:schemeClr>
          </a:solidFill>
        </p:grpSpPr>
        <p:sp>
          <p:nvSpPr>
            <p:cNvPr id="14" name="Freeform 216"/>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217"/>
            <p:cNvSpPr>
              <a:spLocks noChangeArrowheads="1"/>
            </p:cNvSpPr>
            <p:nvPr/>
          </p:nvSpPr>
          <p:spPr bwMode="auto">
            <a:xfrm>
              <a:off x="7971066" y="3628176"/>
              <a:ext cx="102422" cy="313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218"/>
            <p:cNvSpPr>
              <a:spLocks noChangeArrowheads="1"/>
            </p:cNvSpPr>
            <p:nvPr/>
          </p:nvSpPr>
          <p:spPr bwMode="auto">
            <a:xfrm>
              <a:off x="7778485" y="3553163"/>
              <a:ext cx="102422" cy="388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219"/>
            <p:cNvSpPr>
              <a:spLocks noChangeArrowheads="1"/>
            </p:cNvSpPr>
            <p:nvPr/>
          </p:nvSpPr>
          <p:spPr bwMode="auto">
            <a:xfrm>
              <a:off x="7572199" y="3450742"/>
              <a:ext cx="102422" cy="491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8" name="MH_Text_3"/>
          <p:cNvSpPr txBox="1">
            <a:spLocks noChangeArrowheads="1"/>
          </p:cNvSpPr>
          <p:nvPr>
            <p:custDataLst>
              <p:tags r:id="rId1"/>
            </p:custDataLst>
          </p:nvPr>
        </p:nvSpPr>
        <p:spPr bwMode="auto">
          <a:xfrm>
            <a:off x="7610074" y="3056388"/>
            <a:ext cx="3026082"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19" name="MH_SubTitle_3"/>
          <p:cNvSpPr txBox="1">
            <a:spLocks noChangeArrowheads="1"/>
          </p:cNvSpPr>
          <p:nvPr>
            <p:custDataLst>
              <p:tags r:id="rId2"/>
            </p:custDataLst>
          </p:nvPr>
        </p:nvSpPr>
        <p:spPr bwMode="auto">
          <a:xfrm>
            <a:off x="7610074" y="2509110"/>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mn-cs"/>
            </a:endParaRPr>
          </a:p>
        </p:txBody>
      </p:sp>
      <p:sp>
        <p:nvSpPr>
          <p:cNvPr id="20" name="MH_Text_3"/>
          <p:cNvSpPr txBox="1">
            <a:spLocks noChangeArrowheads="1"/>
          </p:cNvSpPr>
          <p:nvPr>
            <p:custDataLst>
              <p:tags r:id="rId3"/>
            </p:custDataLst>
          </p:nvPr>
        </p:nvSpPr>
        <p:spPr bwMode="auto">
          <a:xfrm>
            <a:off x="7635476" y="4951859"/>
            <a:ext cx="3007029"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21" name="MH_SubTitle_3"/>
          <p:cNvSpPr txBox="1">
            <a:spLocks noChangeArrowheads="1"/>
          </p:cNvSpPr>
          <p:nvPr>
            <p:custDataLst>
              <p:tags r:id="rId4"/>
            </p:custDataLst>
          </p:nvPr>
        </p:nvSpPr>
        <p:spPr bwMode="auto">
          <a:xfrm>
            <a:off x="7635477" y="4404581"/>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mn-cs"/>
            </a:endParaRPr>
          </a:p>
        </p:txBody>
      </p:sp>
      <p:grpSp>
        <p:nvGrpSpPr>
          <p:cNvPr id="22" name="组合 21"/>
          <p:cNvGrpSpPr/>
          <p:nvPr/>
        </p:nvGrpSpPr>
        <p:grpSpPr>
          <a:xfrm>
            <a:off x="2314084" y="2166134"/>
            <a:ext cx="3732724" cy="3597050"/>
            <a:chOff x="1151711" y="1655755"/>
            <a:chExt cx="4363213" cy="4204625"/>
          </a:xfrm>
        </p:grpSpPr>
        <p:sp>
          <p:nvSpPr>
            <p:cNvPr id="23" name="Oval 4"/>
            <p:cNvSpPr/>
            <p:nvPr/>
          </p:nvSpPr>
          <p:spPr>
            <a:xfrm>
              <a:off x="1662429" y="2084100"/>
              <a:ext cx="3367437" cy="336831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Lato Light" charset="0"/>
              </a:endParaRPr>
            </a:p>
          </p:txBody>
        </p:sp>
        <p:sp>
          <p:nvSpPr>
            <p:cNvPr id="24"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900" b="1" dirty="0">
                <a:latin typeface="Lato" charset="0"/>
                <a:ea typeface="Lato" charset="0"/>
                <a:cs typeface="Lato" charset="0"/>
              </a:endParaRPr>
            </a:p>
          </p:txBody>
        </p:sp>
        <p:sp>
          <p:nvSpPr>
            <p:cNvPr id="25"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SUPPLIER</a:t>
              </a:r>
            </a:p>
          </p:txBody>
        </p:sp>
        <p:sp>
          <p:nvSpPr>
            <p:cNvPr id="26"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FACTORY</a:t>
              </a:r>
            </a:p>
          </p:txBody>
        </p:sp>
        <p:sp>
          <p:nvSpPr>
            <p:cNvPr id="27"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REVISED</a:t>
              </a:r>
            </a:p>
          </p:txBody>
        </p:sp>
        <p:sp>
          <p:nvSpPr>
            <p:cNvPr id="28"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EVALUATE</a:t>
              </a:r>
            </a:p>
          </p:txBody>
        </p:sp>
        <p:sp>
          <p:nvSpPr>
            <p:cNvPr id="29"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chemeClr val="tx2">
                <a:lumMod val="50000"/>
              </a:schemeClr>
            </a:solid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CONTROL</a:t>
              </a:r>
            </a:p>
          </p:txBody>
        </p:sp>
        <p:sp>
          <p:nvSpPr>
            <p:cNvPr id="30" name="TextBox 11"/>
            <p:cNvSpPr txBox="1"/>
            <p:nvPr/>
          </p:nvSpPr>
          <p:spPr>
            <a:xfrm>
              <a:off x="2535947" y="3201047"/>
              <a:ext cx="1620398" cy="1361816"/>
            </a:xfrm>
            <a:prstGeom prst="rect">
              <a:avLst/>
            </a:prstGeom>
            <a:noFill/>
          </p:spPr>
          <p:txBody>
            <a:bodyPr wrap="none" lIns="91440" tIns="274320" rIns="91440" bIns="182880" rtlCol="0">
              <a:spAutoFit/>
            </a:bodyPr>
            <a:lstStyle/>
            <a:p>
              <a:pPr algn="ctr">
                <a:lnSpc>
                  <a:spcPts val="1615"/>
                </a:lnSpc>
                <a:spcAft>
                  <a:spcPts val="1600"/>
                </a:spcAft>
              </a:pPr>
              <a:r>
                <a:rPr lang="en-US" sz="2400" b="1" dirty="0">
                  <a:solidFill>
                    <a:schemeClr val="bg1"/>
                  </a:solidFill>
                  <a:latin typeface="Lato" charset="0"/>
                  <a:ea typeface="Lato" charset="0"/>
                  <a:cs typeface="Lato" charset="0"/>
                </a:rPr>
                <a:t>SUPPLY</a:t>
              </a:r>
            </a:p>
            <a:p>
              <a:pPr algn="ctr">
                <a:lnSpc>
                  <a:spcPts val="1615"/>
                </a:lnSpc>
                <a:spcAft>
                  <a:spcPts val="1600"/>
                </a:spcAft>
              </a:pPr>
              <a:r>
                <a:rPr lang="en-US" sz="2400" b="1" dirty="0">
                  <a:solidFill>
                    <a:schemeClr val="bg1"/>
                  </a:solidFill>
                  <a:latin typeface="Lato" charset="0"/>
                  <a:ea typeface="Lato" charset="0"/>
                  <a:cs typeface="Lato" charset="0"/>
                </a:rPr>
                <a:t>CHAIN</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41" presetClass="entr" presetSubtype="0" fill="hold" grpId="0" nodeType="withEffect">
                                  <p:stCondLst>
                                    <p:cond delay="0"/>
                                  </p:stCondLst>
                                  <p:iterate type="lt">
                                    <p:tmPct val="3000"/>
                                  </p:iterate>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9"/>
                                        </p:tgtEl>
                                        <p:attrNameLst>
                                          <p:attrName>ppt_y</p:attrName>
                                        </p:attrNameLst>
                                      </p:cBhvr>
                                      <p:tavLst>
                                        <p:tav tm="0">
                                          <p:val>
                                            <p:strVal val="#ppt_y"/>
                                          </p:val>
                                        </p:tav>
                                        <p:tav tm="100000">
                                          <p:val>
                                            <p:strVal val="#ppt_y"/>
                                          </p:val>
                                        </p:tav>
                                      </p:tavLst>
                                    </p:anim>
                                    <p:anim calcmode="lin" valueType="num">
                                      <p:cBhvr>
                                        <p:cTn id="1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9"/>
                                        </p:tgtEl>
                                      </p:cBhvr>
                                    </p:animEffect>
                                  </p:childTnLst>
                                </p:cTn>
                              </p:par>
                              <p:par>
                                <p:cTn id="19" presetID="41" presetClass="entr" presetSubtype="0" fill="hold" grpId="0" nodeType="withEffect">
                                  <p:stCondLst>
                                    <p:cond delay="0"/>
                                  </p:stCondLst>
                                  <p:iterate type="lt">
                                    <p:tmPct val="300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8"/>
                                        </p:tgtEl>
                                        <p:attrNameLst>
                                          <p:attrName>ppt_y</p:attrName>
                                        </p:attrNameLst>
                                      </p:cBhvr>
                                      <p:tavLst>
                                        <p:tav tm="0">
                                          <p:val>
                                            <p:strVal val="#ppt_y"/>
                                          </p:val>
                                        </p:tav>
                                        <p:tav tm="100000">
                                          <p:val>
                                            <p:strVal val="#ppt_y"/>
                                          </p:val>
                                        </p:tav>
                                      </p:tavLst>
                                    </p:anim>
                                    <p:anim calcmode="lin" valueType="num">
                                      <p:cBhvr>
                                        <p:cTn id="2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1" presetClass="entr" presetSubtype="0" fill="hold" grpId="0" nodeType="withEffect">
                                  <p:stCondLst>
                                    <p:cond delay="0"/>
                                  </p:stCondLst>
                                  <p:iterate type="lt">
                                    <p:tmPct val="3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41" presetClass="entr" presetSubtype="0" fill="hold" grpId="0" nodeType="withEffect">
                                  <p:stCondLst>
                                    <p:cond delay="0"/>
                                  </p:stCondLst>
                                  <p:iterate type="lt">
                                    <p:tmPct val="3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
                                        </p:tgtEl>
                                        <p:attrNameLst>
                                          <p:attrName>ppt_y</p:attrName>
                                        </p:attrNameLst>
                                      </p:cBhvr>
                                      <p:tavLst>
                                        <p:tav tm="0">
                                          <p:val>
                                            <p:strVal val="#ppt_y"/>
                                          </p:val>
                                        </p:tav>
                                        <p:tav tm="100000">
                                          <p:val>
                                            <p:strVal val="#ppt_y"/>
                                          </p:val>
                                        </p:tav>
                                      </p:tavLst>
                                    </p:anim>
                                    <p:anim calcmode="lin" valueType="num">
                                      <p:cBhvr>
                                        <p:cTn id="4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
                                        </p:tgtEl>
                                      </p:cBhvr>
                                    </p:animEffect>
                                  </p:childTnLst>
                                </p:cTn>
                              </p:par>
                            </p:childTnLst>
                          </p:cTn>
                        </p:par>
                        <p:par>
                          <p:cTn id="43" fill="hold">
                            <p:stCondLst>
                              <p:cond delay="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708" y="332698"/>
            <a:ext cx="3255324" cy="712149"/>
            <a:chOff x="1143155" y="316733"/>
            <a:chExt cx="3255324" cy="712149"/>
          </a:xfrm>
        </p:grpSpPr>
        <p:sp>
          <p:nvSpPr>
            <p:cNvPr id="8" name="TextBox 8"/>
            <p:cNvSpPr txBox="1">
              <a:spLocks noChangeArrowheads="1"/>
            </p:cNvSpPr>
            <p:nvPr/>
          </p:nvSpPr>
          <p:spPr bwMode="auto">
            <a:xfrm>
              <a:off x="1143156" y="3167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加入标题描述</a:t>
              </a:r>
            </a:p>
          </p:txBody>
        </p:sp>
        <p:sp>
          <p:nvSpPr>
            <p:cNvPr id="9" name="TextBox 8"/>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rPr>
                <a:t>CLICK TO ADD CAPTION TEXT</a:t>
              </a:r>
              <a:endParaRPr lang="zh-CN" altLang="en-US" sz="1200" dirty="0">
                <a:solidFill>
                  <a:srgbClr val="444243"/>
                </a:solidFill>
                <a:latin typeface="华文中宋" panose="02010600040101010101" pitchFamily="2" charset="-122"/>
                <a:ea typeface="华文中宋" panose="02010600040101010101" pitchFamily="2" charset="-122"/>
                <a:sym typeface="Arial" panose="020B0604020202020204" pitchFamily="34" charset="0"/>
              </a:endParaRPr>
            </a:p>
          </p:txBody>
        </p:sp>
      </p:grpSp>
      <p:sp>
        <p:nvSpPr>
          <p:cNvPr id="6" name="文本框 5"/>
          <p:cNvSpPr txBox="1"/>
          <p:nvPr/>
        </p:nvSpPr>
        <p:spPr>
          <a:xfrm>
            <a:off x="943429" y="4506523"/>
            <a:ext cx="2445791" cy="9694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b="1" dirty="0">
                <a:solidFill>
                  <a:schemeClr val="bg1">
                    <a:lumMod val="50000"/>
                  </a:schemeClr>
                </a:solidFill>
              </a:rPr>
              <a:t>加入标题描述</a:t>
            </a:r>
            <a:endParaRPr lang="en-US" altLang="zh-CN" sz="1400" b="1" dirty="0">
              <a:solidFill>
                <a:schemeClr val="bg1">
                  <a:lumMod val="50000"/>
                </a:schemeClr>
              </a:solidFill>
            </a:endParaRPr>
          </a:p>
          <a:p>
            <a:pPr algn="ctr">
              <a:lnSpc>
                <a:spcPct val="150000"/>
              </a:lnSpc>
            </a:pPr>
            <a:r>
              <a:rPr lang="en-US" altLang="zh-CN" sz="1200" dirty="0">
                <a:solidFill>
                  <a:schemeClr val="bg1">
                    <a:lumMod val="50000"/>
                  </a:schemeClr>
                </a:solidFill>
              </a:rPr>
              <a:t>Lorem ipsum dolor sit amet, consectetuer adipiscing elit. </a:t>
            </a:r>
          </a:p>
        </p:txBody>
      </p:sp>
      <p:sp>
        <p:nvSpPr>
          <p:cNvPr id="7" name="Shape 897"/>
          <p:cNvSpPr>
            <a:spLocks noChangeAspect="1"/>
          </p:cNvSpPr>
          <p:nvPr/>
        </p:nvSpPr>
        <p:spPr>
          <a:xfrm>
            <a:off x="1914339"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tx2">
              <a:lumMod val="50000"/>
            </a:schemeClr>
          </a:solidFill>
          <a:ln>
            <a:noFill/>
          </a:ln>
        </p:spPr>
        <p:txBody>
          <a:bodyPr lIns="91425" tIns="91425" rIns="91425" bIns="91425" anchor="ctr" anchorCtr="0">
            <a:noAutofit/>
          </a:bodyPr>
          <a:lstStyle/>
          <a:p>
            <a:pPr algn="ctr">
              <a:spcBef>
                <a:spcPts val="0"/>
              </a:spcBef>
              <a:buNone/>
            </a:pPr>
            <a:endParaRPr dirty="0"/>
          </a:p>
        </p:txBody>
      </p:sp>
      <p:sp>
        <p:nvSpPr>
          <p:cNvPr id="10" name="文本框 9"/>
          <p:cNvSpPr txBox="1"/>
          <p:nvPr/>
        </p:nvSpPr>
        <p:spPr>
          <a:xfrm>
            <a:off x="3556015" y="4506523"/>
            <a:ext cx="2445791" cy="9694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zh-CN" altLang="en-US" sz="1400" b="1" dirty="0">
                <a:solidFill>
                  <a:schemeClr val="bg1">
                    <a:lumMod val="50000"/>
                  </a:schemeClr>
                </a:solidFill>
              </a:rPr>
              <a:t>加入标题描述</a:t>
            </a:r>
            <a:endParaRPr lang="en-US" altLang="zh-CN" sz="1400" b="1" dirty="0">
              <a:solidFill>
                <a:schemeClr val="bg1">
                  <a:lumMod val="50000"/>
                </a:schemeClr>
              </a:solidFill>
            </a:endParaRPr>
          </a:p>
          <a:p>
            <a:pPr lvl="0" algn="ct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1" name="Shape 897"/>
          <p:cNvSpPr>
            <a:spLocks noChangeAspect="1"/>
          </p:cNvSpPr>
          <p:nvPr/>
        </p:nvSpPr>
        <p:spPr>
          <a:xfrm>
            <a:off x="4526925"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tx2">
              <a:lumMod val="50000"/>
            </a:schemeClr>
          </a:solidFill>
          <a:ln>
            <a:noFill/>
          </a:ln>
        </p:spPr>
        <p:txBody>
          <a:bodyPr lIns="91425" tIns="91425" rIns="91425" bIns="91425" anchor="ctr" anchorCtr="0">
            <a:noAutofit/>
          </a:bodyPr>
          <a:lstStyle/>
          <a:p>
            <a:pPr algn="ctr">
              <a:spcBef>
                <a:spcPts val="0"/>
              </a:spcBef>
              <a:buNone/>
            </a:pPr>
            <a:endParaRPr dirty="0"/>
          </a:p>
        </p:txBody>
      </p:sp>
      <p:sp>
        <p:nvSpPr>
          <p:cNvPr id="12" name="文本框 11"/>
          <p:cNvSpPr txBox="1"/>
          <p:nvPr/>
        </p:nvSpPr>
        <p:spPr>
          <a:xfrm>
            <a:off x="6168601" y="4506522"/>
            <a:ext cx="2445791" cy="9694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zh-CN" altLang="en-US" sz="1400" b="1" dirty="0">
                <a:solidFill>
                  <a:schemeClr val="bg1">
                    <a:lumMod val="50000"/>
                  </a:schemeClr>
                </a:solidFill>
              </a:rPr>
              <a:t>加入标题描述</a:t>
            </a:r>
            <a:endParaRPr lang="en-US" altLang="zh-CN" sz="1400" b="1" dirty="0">
              <a:solidFill>
                <a:schemeClr val="bg1">
                  <a:lumMod val="50000"/>
                </a:schemeClr>
              </a:solidFill>
            </a:endParaRPr>
          </a:p>
          <a:p>
            <a:pPr lvl="0" algn="ct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3" name="Shape 897"/>
          <p:cNvSpPr>
            <a:spLocks noChangeAspect="1"/>
          </p:cNvSpPr>
          <p:nvPr/>
        </p:nvSpPr>
        <p:spPr>
          <a:xfrm>
            <a:off x="7139511"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tx2">
              <a:lumMod val="50000"/>
            </a:schemeClr>
          </a:solidFill>
          <a:ln>
            <a:noFill/>
          </a:ln>
        </p:spPr>
        <p:txBody>
          <a:bodyPr lIns="91425" tIns="91425" rIns="91425" bIns="91425" anchor="ctr" anchorCtr="0">
            <a:noAutofit/>
          </a:bodyPr>
          <a:lstStyle/>
          <a:p>
            <a:pPr algn="ctr">
              <a:spcBef>
                <a:spcPts val="0"/>
              </a:spcBef>
              <a:buNone/>
            </a:pPr>
            <a:endParaRPr dirty="0"/>
          </a:p>
        </p:txBody>
      </p:sp>
      <p:sp>
        <p:nvSpPr>
          <p:cNvPr id="14" name="文本框 13"/>
          <p:cNvSpPr txBox="1"/>
          <p:nvPr/>
        </p:nvSpPr>
        <p:spPr>
          <a:xfrm>
            <a:off x="8781187" y="4506522"/>
            <a:ext cx="2445791" cy="9694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zh-CN" altLang="en-US" sz="1400" b="1" dirty="0">
                <a:solidFill>
                  <a:schemeClr val="bg1">
                    <a:lumMod val="50000"/>
                  </a:schemeClr>
                </a:solidFill>
              </a:rPr>
              <a:t>加入标题描述</a:t>
            </a:r>
            <a:endParaRPr lang="en-US" altLang="zh-CN" sz="1400" b="1" dirty="0">
              <a:solidFill>
                <a:schemeClr val="bg1">
                  <a:lumMod val="50000"/>
                </a:schemeClr>
              </a:solidFill>
            </a:endParaRPr>
          </a:p>
          <a:p>
            <a:pPr lvl="0" algn="ct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5" name="Shape 897"/>
          <p:cNvSpPr>
            <a:spLocks noChangeAspect="1"/>
          </p:cNvSpPr>
          <p:nvPr/>
        </p:nvSpPr>
        <p:spPr>
          <a:xfrm>
            <a:off x="9752097" y="4019609"/>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tx2">
              <a:lumMod val="50000"/>
            </a:schemeClr>
          </a:solidFill>
          <a:ln>
            <a:noFill/>
          </a:ln>
        </p:spPr>
        <p:txBody>
          <a:bodyPr lIns="91425" tIns="91425" rIns="91425" bIns="91425" anchor="ctr" anchorCtr="0">
            <a:noAutofit/>
          </a:bodyPr>
          <a:lstStyle/>
          <a:p>
            <a:pPr algn="ctr">
              <a:spcBef>
                <a:spcPts val="0"/>
              </a:spcBef>
              <a:buNone/>
            </a:pPr>
            <a:endParaRPr dirty="0"/>
          </a:p>
        </p:txBody>
      </p:sp>
      <p:sp>
        <p:nvSpPr>
          <p:cNvPr id="16" name="等腰三角形 15"/>
          <p:cNvSpPr/>
          <p:nvPr/>
        </p:nvSpPr>
        <p:spPr>
          <a:xfrm>
            <a:off x="1559554" y="2407186"/>
            <a:ext cx="1219200" cy="1051034"/>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1559554" y="2653929"/>
            <a:ext cx="1219200" cy="105103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143645" y="2407186"/>
            <a:ext cx="1219200" cy="1051034"/>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4143645" y="2653929"/>
            <a:ext cx="1219200" cy="105103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6738884" y="2407186"/>
            <a:ext cx="1219200" cy="1051034"/>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6738884" y="2653929"/>
            <a:ext cx="1219200" cy="105103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9412183" y="2427207"/>
            <a:ext cx="1219200" cy="1051034"/>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9412183" y="2673950"/>
            <a:ext cx="1219200" cy="105103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4"/>
          <p:cNvGrpSpPr>
            <a:grpSpLocks noChangeAspect="1"/>
          </p:cNvGrpSpPr>
          <p:nvPr/>
        </p:nvGrpSpPr>
        <p:grpSpPr bwMode="auto">
          <a:xfrm>
            <a:off x="1936024" y="2769961"/>
            <a:ext cx="466725" cy="503238"/>
            <a:chOff x="1287" y="1434"/>
            <a:chExt cx="294" cy="317"/>
          </a:xfrm>
          <a:solidFill>
            <a:schemeClr val="bg1"/>
          </a:solidFill>
        </p:grpSpPr>
        <p:sp>
          <p:nvSpPr>
            <p:cNvPr id="25" name="Freeform 6"/>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7"/>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7" name="Group 10"/>
          <p:cNvGrpSpPr>
            <a:grpSpLocks noChangeAspect="1"/>
          </p:cNvGrpSpPr>
          <p:nvPr/>
        </p:nvGrpSpPr>
        <p:grpSpPr bwMode="auto">
          <a:xfrm>
            <a:off x="4548741" y="2803299"/>
            <a:ext cx="396875" cy="396875"/>
            <a:chOff x="2989" y="1455"/>
            <a:chExt cx="250" cy="250"/>
          </a:xfrm>
          <a:solidFill>
            <a:schemeClr val="bg1"/>
          </a:solidFill>
        </p:grpSpPr>
        <p:sp>
          <p:nvSpPr>
            <p:cNvPr id="28" name="Freeform 12"/>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3"/>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4"/>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1" name="Group 17"/>
          <p:cNvGrpSpPr>
            <a:grpSpLocks noChangeAspect="1"/>
          </p:cNvGrpSpPr>
          <p:nvPr/>
        </p:nvGrpSpPr>
        <p:grpSpPr bwMode="auto">
          <a:xfrm>
            <a:off x="7191669" y="2782661"/>
            <a:ext cx="293688" cy="490538"/>
            <a:chOff x="4703" y="1442"/>
            <a:chExt cx="185" cy="309"/>
          </a:xfrm>
          <a:solidFill>
            <a:schemeClr val="bg1"/>
          </a:solidFill>
        </p:grpSpPr>
        <p:sp>
          <p:nvSpPr>
            <p:cNvPr id="32" name="Freeform 19"/>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20"/>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21"/>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5" name="Group 24"/>
          <p:cNvGrpSpPr>
            <a:grpSpLocks noChangeAspect="1"/>
          </p:cNvGrpSpPr>
          <p:nvPr/>
        </p:nvGrpSpPr>
        <p:grpSpPr bwMode="auto">
          <a:xfrm>
            <a:off x="9806268" y="2822349"/>
            <a:ext cx="431800" cy="433387"/>
            <a:chOff x="6350" y="1467"/>
            <a:chExt cx="272" cy="273"/>
          </a:xfrm>
          <a:solidFill>
            <a:schemeClr val="bg1"/>
          </a:solidFill>
        </p:grpSpPr>
        <p:sp>
          <p:nvSpPr>
            <p:cNvPr id="36" name="Freeform 26"/>
            <p:cNvSpPr/>
            <p:nvPr/>
          </p:nvSpPr>
          <p:spPr bwMode="auto">
            <a:xfrm>
              <a:off x="6350" y="1467"/>
              <a:ext cx="272" cy="273"/>
            </a:xfrm>
            <a:custGeom>
              <a:avLst/>
              <a:gdLst>
                <a:gd name="T0" fmla="*/ 379 w 3536"/>
                <a:gd name="T1" fmla="*/ 13 h 3549"/>
                <a:gd name="T2" fmla="*/ 489 w 3536"/>
                <a:gd name="T3" fmla="*/ 72 h 3549"/>
                <a:gd name="T4" fmla="*/ 563 w 3536"/>
                <a:gd name="T5" fmla="*/ 171 h 3549"/>
                <a:gd name="T6" fmla="*/ 589 w 3536"/>
                <a:gd name="T7" fmla="*/ 296 h 3549"/>
                <a:gd name="T8" fmla="*/ 618 w 3536"/>
                <a:gd name="T9" fmla="*/ 555 h 3549"/>
                <a:gd name="T10" fmla="*/ 699 w 3536"/>
                <a:gd name="T11" fmla="*/ 794 h 3549"/>
                <a:gd name="T12" fmla="*/ 827 w 3536"/>
                <a:gd name="T13" fmla="*/ 1008 h 3549"/>
                <a:gd name="T14" fmla="*/ 995 w 3536"/>
                <a:gd name="T15" fmla="*/ 1188 h 3549"/>
                <a:gd name="T16" fmla="*/ 1198 w 3536"/>
                <a:gd name="T17" fmla="*/ 1331 h 3549"/>
                <a:gd name="T18" fmla="*/ 1428 w 3536"/>
                <a:gd name="T19" fmla="*/ 1428 h 3549"/>
                <a:gd name="T20" fmla="*/ 1680 w 3536"/>
                <a:gd name="T21" fmla="*/ 1476 h 3549"/>
                <a:gd name="T22" fmla="*/ 1981 w 3536"/>
                <a:gd name="T23" fmla="*/ 1492 h 3549"/>
                <a:gd name="T24" fmla="*/ 2287 w 3536"/>
                <a:gd name="T25" fmla="*/ 1557 h 3549"/>
                <a:gd name="T26" fmla="*/ 2571 w 3536"/>
                <a:gd name="T27" fmla="*/ 1672 h 3549"/>
                <a:gd name="T28" fmla="*/ 2828 w 3536"/>
                <a:gd name="T29" fmla="*/ 1834 h 3549"/>
                <a:gd name="T30" fmla="*/ 3053 w 3536"/>
                <a:gd name="T31" fmla="*/ 2035 h 3549"/>
                <a:gd name="T32" fmla="*/ 3240 w 3536"/>
                <a:gd name="T33" fmla="*/ 2272 h 3549"/>
                <a:gd name="T34" fmla="*/ 3387 w 3536"/>
                <a:gd name="T35" fmla="*/ 2540 h 3549"/>
                <a:gd name="T36" fmla="*/ 3486 w 3536"/>
                <a:gd name="T37" fmla="*/ 2833 h 3549"/>
                <a:gd name="T38" fmla="*/ 3533 w 3536"/>
                <a:gd name="T39" fmla="*/ 3146 h 3549"/>
                <a:gd name="T40" fmla="*/ 3523 w 3536"/>
                <a:gd name="T41" fmla="*/ 3338 h 3549"/>
                <a:gd name="T42" fmla="*/ 3464 w 3536"/>
                <a:gd name="T43" fmla="*/ 3447 h 3549"/>
                <a:gd name="T44" fmla="*/ 3366 w 3536"/>
                <a:gd name="T45" fmla="*/ 3521 h 3549"/>
                <a:gd name="T46" fmla="*/ 3241 w 3536"/>
                <a:gd name="T47" fmla="*/ 3549 h 3549"/>
                <a:gd name="T48" fmla="*/ 3117 w 3536"/>
                <a:gd name="T49" fmla="*/ 3521 h 3549"/>
                <a:gd name="T50" fmla="*/ 3018 w 3536"/>
                <a:gd name="T51" fmla="*/ 3447 h 3549"/>
                <a:gd name="T52" fmla="*/ 2960 w 3536"/>
                <a:gd name="T53" fmla="*/ 3338 h 3549"/>
                <a:gd name="T54" fmla="*/ 2943 w 3536"/>
                <a:gd name="T55" fmla="*/ 3165 h 3549"/>
                <a:gd name="T56" fmla="*/ 2896 w 3536"/>
                <a:gd name="T57" fmla="*/ 2912 h 3549"/>
                <a:gd name="T58" fmla="*/ 2799 w 3536"/>
                <a:gd name="T59" fmla="*/ 2681 h 3549"/>
                <a:gd name="T60" fmla="*/ 2657 w 3536"/>
                <a:gd name="T61" fmla="*/ 2478 h 3549"/>
                <a:gd name="T62" fmla="*/ 2477 w 3536"/>
                <a:gd name="T63" fmla="*/ 2309 h 3549"/>
                <a:gd name="T64" fmla="*/ 2264 w 3536"/>
                <a:gd name="T65" fmla="*/ 2180 h 3549"/>
                <a:gd name="T66" fmla="*/ 2026 w 3536"/>
                <a:gd name="T67" fmla="*/ 2098 h 3549"/>
                <a:gd name="T68" fmla="*/ 1768 w 3536"/>
                <a:gd name="T69" fmla="*/ 2070 h 3549"/>
                <a:gd name="T70" fmla="*/ 1451 w 3536"/>
                <a:gd name="T71" fmla="*/ 2041 h 3549"/>
                <a:gd name="T72" fmla="*/ 1152 w 3536"/>
                <a:gd name="T73" fmla="*/ 1959 h 3549"/>
                <a:gd name="T74" fmla="*/ 876 w 3536"/>
                <a:gd name="T75" fmla="*/ 1827 h 3549"/>
                <a:gd name="T76" fmla="*/ 630 w 3536"/>
                <a:gd name="T77" fmla="*/ 1652 h 3549"/>
                <a:gd name="T78" fmla="*/ 417 w 3536"/>
                <a:gd name="T79" fmla="*/ 1438 h 3549"/>
                <a:gd name="T80" fmla="*/ 242 w 3536"/>
                <a:gd name="T81" fmla="*/ 1191 h 3549"/>
                <a:gd name="T82" fmla="*/ 110 w 3536"/>
                <a:gd name="T83" fmla="*/ 914 h 3549"/>
                <a:gd name="T84" fmla="*/ 29 w 3536"/>
                <a:gd name="T85" fmla="*/ 614 h 3549"/>
                <a:gd name="T86" fmla="*/ 0 w 3536"/>
                <a:gd name="T87" fmla="*/ 296 h 3549"/>
                <a:gd name="T88" fmla="*/ 28 w 3536"/>
                <a:gd name="T89" fmla="*/ 171 h 3549"/>
                <a:gd name="T90" fmla="*/ 102 w 3536"/>
                <a:gd name="T91" fmla="*/ 72 h 3549"/>
                <a:gd name="T92" fmla="*/ 210 w 3536"/>
                <a:gd name="T93" fmla="*/ 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549">
                  <a:moveTo>
                    <a:pt x="295" y="0"/>
                  </a:moveTo>
                  <a:lnTo>
                    <a:pt x="339" y="3"/>
                  </a:lnTo>
                  <a:lnTo>
                    <a:pt x="379" y="13"/>
                  </a:lnTo>
                  <a:lnTo>
                    <a:pt x="419" y="28"/>
                  </a:lnTo>
                  <a:lnTo>
                    <a:pt x="455" y="47"/>
                  </a:lnTo>
                  <a:lnTo>
                    <a:pt x="489" y="72"/>
                  </a:lnTo>
                  <a:lnTo>
                    <a:pt x="518" y="102"/>
                  </a:lnTo>
                  <a:lnTo>
                    <a:pt x="542" y="134"/>
                  </a:lnTo>
                  <a:lnTo>
                    <a:pt x="563" y="171"/>
                  </a:lnTo>
                  <a:lnTo>
                    <a:pt x="576" y="211"/>
                  </a:lnTo>
                  <a:lnTo>
                    <a:pt x="586" y="252"/>
                  </a:lnTo>
                  <a:lnTo>
                    <a:pt x="589" y="296"/>
                  </a:lnTo>
                  <a:lnTo>
                    <a:pt x="593" y="384"/>
                  </a:lnTo>
                  <a:lnTo>
                    <a:pt x="602" y="470"/>
                  </a:lnTo>
                  <a:lnTo>
                    <a:pt x="618" y="555"/>
                  </a:lnTo>
                  <a:lnTo>
                    <a:pt x="640" y="637"/>
                  </a:lnTo>
                  <a:lnTo>
                    <a:pt x="666" y="717"/>
                  </a:lnTo>
                  <a:lnTo>
                    <a:pt x="699" y="794"/>
                  </a:lnTo>
                  <a:lnTo>
                    <a:pt x="737" y="868"/>
                  </a:lnTo>
                  <a:lnTo>
                    <a:pt x="780" y="940"/>
                  </a:lnTo>
                  <a:lnTo>
                    <a:pt x="827" y="1008"/>
                  </a:lnTo>
                  <a:lnTo>
                    <a:pt x="879" y="1071"/>
                  </a:lnTo>
                  <a:lnTo>
                    <a:pt x="935" y="1132"/>
                  </a:lnTo>
                  <a:lnTo>
                    <a:pt x="995" y="1188"/>
                  </a:lnTo>
                  <a:lnTo>
                    <a:pt x="1059" y="1240"/>
                  </a:lnTo>
                  <a:lnTo>
                    <a:pt x="1127" y="1288"/>
                  </a:lnTo>
                  <a:lnTo>
                    <a:pt x="1198" y="1331"/>
                  </a:lnTo>
                  <a:lnTo>
                    <a:pt x="1272" y="1369"/>
                  </a:lnTo>
                  <a:lnTo>
                    <a:pt x="1348" y="1401"/>
                  </a:lnTo>
                  <a:lnTo>
                    <a:pt x="1428" y="1428"/>
                  </a:lnTo>
                  <a:lnTo>
                    <a:pt x="1510" y="1451"/>
                  </a:lnTo>
                  <a:lnTo>
                    <a:pt x="1594" y="1466"/>
                  </a:lnTo>
                  <a:lnTo>
                    <a:pt x="1680" y="1476"/>
                  </a:lnTo>
                  <a:lnTo>
                    <a:pt x="1768" y="1479"/>
                  </a:lnTo>
                  <a:lnTo>
                    <a:pt x="1875" y="1482"/>
                  </a:lnTo>
                  <a:lnTo>
                    <a:pt x="1981" y="1492"/>
                  </a:lnTo>
                  <a:lnTo>
                    <a:pt x="2085" y="1508"/>
                  </a:lnTo>
                  <a:lnTo>
                    <a:pt x="2187" y="1529"/>
                  </a:lnTo>
                  <a:lnTo>
                    <a:pt x="2287" y="1557"/>
                  </a:lnTo>
                  <a:lnTo>
                    <a:pt x="2384" y="1590"/>
                  </a:lnTo>
                  <a:lnTo>
                    <a:pt x="2478" y="1628"/>
                  </a:lnTo>
                  <a:lnTo>
                    <a:pt x="2571" y="1672"/>
                  </a:lnTo>
                  <a:lnTo>
                    <a:pt x="2660" y="1722"/>
                  </a:lnTo>
                  <a:lnTo>
                    <a:pt x="2745" y="1776"/>
                  </a:lnTo>
                  <a:lnTo>
                    <a:pt x="2828" y="1834"/>
                  </a:lnTo>
                  <a:lnTo>
                    <a:pt x="2906" y="1897"/>
                  </a:lnTo>
                  <a:lnTo>
                    <a:pt x="2981" y="1964"/>
                  </a:lnTo>
                  <a:lnTo>
                    <a:pt x="3053" y="2035"/>
                  </a:lnTo>
                  <a:lnTo>
                    <a:pt x="3119" y="2111"/>
                  </a:lnTo>
                  <a:lnTo>
                    <a:pt x="3182" y="2190"/>
                  </a:lnTo>
                  <a:lnTo>
                    <a:pt x="3240" y="2272"/>
                  </a:lnTo>
                  <a:lnTo>
                    <a:pt x="3294" y="2358"/>
                  </a:lnTo>
                  <a:lnTo>
                    <a:pt x="3343" y="2448"/>
                  </a:lnTo>
                  <a:lnTo>
                    <a:pt x="3387" y="2540"/>
                  </a:lnTo>
                  <a:lnTo>
                    <a:pt x="3426" y="2635"/>
                  </a:lnTo>
                  <a:lnTo>
                    <a:pt x="3458" y="2733"/>
                  </a:lnTo>
                  <a:lnTo>
                    <a:pt x="3486" y="2833"/>
                  </a:lnTo>
                  <a:lnTo>
                    <a:pt x="3507" y="2935"/>
                  </a:lnTo>
                  <a:lnTo>
                    <a:pt x="3523" y="3039"/>
                  </a:lnTo>
                  <a:lnTo>
                    <a:pt x="3533" y="3146"/>
                  </a:lnTo>
                  <a:lnTo>
                    <a:pt x="3536" y="3253"/>
                  </a:lnTo>
                  <a:lnTo>
                    <a:pt x="3533" y="3297"/>
                  </a:lnTo>
                  <a:lnTo>
                    <a:pt x="3523" y="3338"/>
                  </a:lnTo>
                  <a:lnTo>
                    <a:pt x="3508" y="3378"/>
                  </a:lnTo>
                  <a:lnTo>
                    <a:pt x="3489" y="3415"/>
                  </a:lnTo>
                  <a:lnTo>
                    <a:pt x="3464" y="3447"/>
                  </a:lnTo>
                  <a:lnTo>
                    <a:pt x="3434" y="3477"/>
                  </a:lnTo>
                  <a:lnTo>
                    <a:pt x="3402" y="3502"/>
                  </a:lnTo>
                  <a:lnTo>
                    <a:pt x="3366" y="3521"/>
                  </a:lnTo>
                  <a:lnTo>
                    <a:pt x="3326" y="3536"/>
                  </a:lnTo>
                  <a:lnTo>
                    <a:pt x="3285" y="3546"/>
                  </a:lnTo>
                  <a:lnTo>
                    <a:pt x="3241" y="3549"/>
                  </a:lnTo>
                  <a:lnTo>
                    <a:pt x="3197" y="3546"/>
                  </a:lnTo>
                  <a:lnTo>
                    <a:pt x="3157" y="3536"/>
                  </a:lnTo>
                  <a:lnTo>
                    <a:pt x="3117" y="3521"/>
                  </a:lnTo>
                  <a:lnTo>
                    <a:pt x="3081" y="3502"/>
                  </a:lnTo>
                  <a:lnTo>
                    <a:pt x="3047" y="3477"/>
                  </a:lnTo>
                  <a:lnTo>
                    <a:pt x="3018" y="3447"/>
                  </a:lnTo>
                  <a:lnTo>
                    <a:pt x="2994" y="3415"/>
                  </a:lnTo>
                  <a:lnTo>
                    <a:pt x="2973" y="3378"/>
                  </a:lnTo>
                  <a:lnTo>
                    <a:pt x="2960" y="3338"/>
                  </a:lnTo>
                  <a:lnTo>
                    <a:pt x="2950" y="3297"/>
                  </a:lnTo>
                  <a:lnTo>
                    <a:pt x="2947" y="3253"/>
                  </a:lnTo>
                  <a:lnTo>
                    <a:pt x="2943" y="3165"/>
                  </a:lnTo>
                  <a:lnTo>
                    <a:pt x="2934" y="3079"/>
                  </a:lnTo>
                  <a:lnTo>
                    <a:pt x="2918" y="2994"/>
                  </a:lnTo>
                  <a:lnTo>
                    <a:pt x="2896" y="2912"/>
                  </a:lnTo>
                  <a:lnTo>
                    <a:pt x="2870" y="2832"/>
                  </a:lnTo>
                  <a:lnTo>
                    <a:pt x="2837" y="2755"/>
                  </a:lnTo>
                  <a:lnTo>
                    <a:pt x="2799" y="2681"/>
                  </a:lnTo>
                  <a:lnTo>
                    <a:pt x="2756" y="2609"/>
                  </a:lnTo>
                  <a:lnTo>
                    <a:pt x="2709" y="2541"/>
                  </a:lnTo>
                  <a:lnTo>
                    <a:pt x="2657" y="2478"/>
                  </a:lnTo>
                  <a:lnTo>
                    <a:pt x="2601" y="2417"/>
                  </a:lnTo>
                  <a:lnTo>
                    <a:pt x="2541" y="2361"/>
                  </a:lnTo>
                  <a:lnTo>
                    <a:pt x="2477" y="2309"/>
                  </a:lnTo>
                  <a:lnTo>
                    <a:pt x="2409" y="2261"/>
                  </a:lnTo>
                  <a:lnTo>
                    <a:pt x="2338" y="2218"/>
                  </a:lnTo>
                  <a:lnTo>
                    <a:pt x="2264" y="2180"/>
                  </a:lnTo>
                  <a:lnTo>
                    <a:pt x="2188" y="2148"/>
                  </a:lnTo>
                  <a:lnTo>
                    <a:pt x="2108" y="2121"/>
                  </a:lnTo>
                  <a:lnTo>
                    <a:pt x="2026" y="2098"/>
                  </a:lnTo>
                  <a:lnTo>
                    <a:pt x="1942" y="2083"/>
                  </a:lnTo>
                  <a:lnTo>
                    <a:pt x="1856" y="2073"/>
                  </a:lnTo>
                  <a:lnTo>
                    <a:pt x="1768" y="2070"/>
                  </a:lnTo>
                  <a:lnTo>
                    <a:pt x="1661" y="2067"/>
                  </a:lnTo>
                  <a:lnTo>
                    <a:pt x="1555" y="2057"/>
                  </a:lnTo>
                  <a:lnTo>
                    <a:pt x="1451" y="2041"/>
                  </a:lnTo>
                  <a:lnTo>
                    <a:pt x="1349" y="2020"/>
                  </a:lnTo>
                  <a:lnTo>
                    <a:pt x="1249" y="1992"/>
                  </a:lnTo>
                  <a:lnTo>
                    <a:pt x="1152" y="1959"/>
                  </a:lnTo>
                  <a:lnTo>
                    <a:pt x="1058" y="1921"/>
                  </a:lnTo>
                  <a:lnTo>
                    <a:pt x="965" y="1877"/>
                  </a:lnTo>
                  <a:lnTo>
                    <a:pt x="876" y="1827"/>
                  </a:lnTo>
                  <a:lnTo>
                    <a:pt x="791" y="1773"/>
                  </a:lnTo>
                  <a:lnTo>
                    <a:pt x="708" y="1715"/>
                  </a:lnTo>
                  <a:lnTo>
                    <a:pt x="630" y="1652"/>
                  </a:lnTo>
                  <a:lnTo>
                    <a:pt x="555" y="1585"/>
                  </a:lnTo>
                  <a:lnTo>
                    <a:pt x="483" y="1514"/>
                  </a:lnTo>
                  <a:lnTo>
                    <a:pt x="417" y="1438"/>
                  </a:lnTo>
                  <a:lnTo>
                    <a:pt x="354" y="1359"/>
                  </a:lnTo>
                  <a:lnTo>
                    <a:pt x="296" y="1277"/>
                  </a:lnTo>
                  <a:lnTo>
                    <a:pt x="242" y="1191"/>
                  </a:lnTo>
                  <a:lnTo>
                    <a:pt x="193" y="1101"/>
                  </a:lnTo>
                  <a:lnTo>
                    <a:pt x="149" y="1009"/>
                  </a:lnTo>
                  <a:lnTo>
                    <a:pt x="110" y="914"/>
                  </a:lnTo>
                  <a:lnTo>
                    <a:pt x="78" y="816"/>
                  </a:lnTo>
                  <a:lnTo>
                    <a:pt x="50" y="716"/>
                  </a:lnTo>
                  <a:lnTo>
                    <a:pt x="29" y="614"/>
                  </a:lnTo>
                  <a:lnTo>
                    <a:pt x="13" y="510"/>
                  </a:lnTo>
                  <a:lnTo>
                    <a:pt x="3" y="403"/>
                  </a:lnTo>
                  <a:lnTo>
                    <a:pt x="0" y="296"/>
                  </a:lnTo>
                  <a:lnTo>
                    <a:pt x="3" y="252"/>
                  </a:lnTo>
                  <a:lnTo>
                    <a:pt x="13" y="211"/>
                  </a:lnTo>
                  <a:lnTo>
                    <a:pt x="28" y="171"/>
                  </a:lnTo>
                  <a:lnTo>
                    <a:pt x="47" y="134"/>
                  </a:lnTo>
                  <a:lnTo>
                    <a:pt x="72" y="102"/>
                  </a:lnTo>
                  <a:lnTo>
                    <a:pt x="102" y="72"/>
                  </a:lnTo>
                  <a:lnTo>
                    <a:pt x="134" y="47"/>
                  </a:lnTo>
                  <a:lnTo>
                    <a:pt x="170" y="28"/>
                  </a:lnTo>
                  <a:lnTo>
                    <a:pt x="210" y="13"/>
                  </a:lnTo>
                  <a:lnTo>
                    <a:pt x="251" y="3"/>
                  </a:lnTo>
                  <a:lnTo>
                    <a:pt x="295"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27"/>
            <p:cNvSpPr/>
            <p:nvPr/>
          </p:nvSpPr>
          <p:spPr bwMode="auto">
            <a:xfrm>
              <a:off x="6350" y="1613"/>
              <a:ext cx="211" cy="127"/>
            </a:xfrm>
            <a:custGeom>
              <a:avLst/>
              <a:gdLst>
                <a:gd name="T0" fmla="*/ 709 w 2746"/>
                <a:gd name="T1" fmla="*/ 55 h 1650"/>
                <a:gd name="T2" fmla="*/ 879 w 2746"/>
                <a:gd name="T3" fmla="*/ 152 h 1650"/>
                <a:gd name="T4" fmla="*/ 1058 w 2746"/>
                <a:gd name="T5" fmla="*/ 233 h 1650"/>
                <a:gd name="T6" fmla="*/ 1245 w 2746"/>
                <a:gd name="T7" fmla="*/ 295 h 1650"/>
                <a:gd name="T8" fmla="*/ 1112 w 2746"/>
                <a:gd name="T9" fmla="*/ 373 h 1650"/>
                <a:gd name="T10" fmla="*/ 990 w 2746"/>
                <a:gd name="T11" fmla="*/ 468 h 1650"/>
                <a:gd name="T12" fmla="*/ 882 w 2746"/>
                <a:gd name="T13" fmla="*/ 578 h 1650"/>
                <a:gd name="T14" fmla="*/ 2419 w 2746"/>
                <a:gd name="T15" fmla="*/ 622 h 1650"/>
                <a:gd name="T16" fmla="*/ 2516 w 2746"/>
                <a:gd name="T17" fmla="*/ 721 h 1650"/>
                <a:gd name="T18" fmla="*/ 744 w 2746"/>
                <a:gd name="T19" fmla="*/ 776 h 1650"/>
                <a:gd name="T20" fmla="*/ 681 w 2746"/>
                <a:gd name="T21" fmla="*/ 905 h 1650"/>
                <a:gd name="T22" fmla="*/ 634 w 2746"/>
                <a:gd name="T23" fmla="*/ 1041 h 1650"/>
                <a:gd name="T24" fmla="*/ 2717 w 2746"/>
                <a:gd name="T25" fmla="*/ 1112 h 1650"/>
                <a:gd name="T26" fmla="*/ 2740 w 2746"/>
                <a:gd name="T27" fmla="*/ 1242 h 1650"/>
                <a:gd name="T28" fmla="*/ 593 w 2746"/>
                <a:gd name="T29" fmla="*/ 1309 h 1650"/>
                <a:gd name="T30" fmla="*/ 589 w 2746"/>
                <a:gd name="T31" fmla="*/ 1354 h 1650"/>
                <a:gd name="T32" fmla="*/ 576 w 2746"/>
                <a:gd name="T33" fmla="*/ 1439 h 1650"/>
                <a:gd name="T34" fmla="*/ 542 w 2746"/>
                <a:gd name="T35" fmla="*/ 1516 h 1650"/>
                <a:gd name="T36" fmla="*/ 489 w 2746"/>
                <a:gd name="T37" fmla="*/ 1578 h 1650"/>
                <a:gd name="T38" fmla="*/ 419 w 2746"/>
                <a:gd name="T39" fmla="*/ 1622 h 1650"/>
                <a:gd name="T40" fmla="*/ 339 w 2746"/>
                <a:gd name="T41" fmla="*/ 1647 h 1650"/>
                <a:gd name="T42" fmla="*/ 251 w 2746"/>
                <a:gd name="T43" fmla="*/ 1647 h 1650"/>
                <a:gd name="T44" fmla="*/ 170 w 2746"/>
                <a:gd name="T45" fmla="*/ 1622 h 1650"/>
                <a:gd name="T46" fmla="*/ 102 w 2746"/>
                <a:gd name="T47" fmla="*/ 1578 h 1650"/>
                <a:gd name="T48" fmla="*/ 47 w 2746"/>
                <a:gd name="T49" fmla="*/ 1516 h 1650"/>
                <a:gd name="T50" fmla="*/ 13 w 2746"/>
                <a:gd name="T51" fmla="*/ 1439 h 1650"/>
                <a:gd name="T52" fmla="*/ 0 w 2746"/>
                <a:gd name="T53" fmla="*/ 1354 h 1650"/>
                <a:gd name="T54" fmla="*/ 13 w 2746"/>
                <a:gd name="T55" fmla="*/ 1140 h 1650"/>
                <a:gd name="T56" fmla="*/ 50 w 2746"/>
                <a:gd name="T57" fmla="*/ 934 h 1650"/>
                <a:gd name="T58" fmla="*/ 110 w 2746"/>
                <a:gd name="T59" fmla="*/ 737 h 1650"/>
                <a:gd name="T60" fmla="*/ 193 w 2746"/>
                <a:gd name="T61" fmla="*/ 550 h 1650"/>
                <a:gd name="T62" fmla="*/ 295 w 2746"/>
                <a:gd name="T63" fmla="*/ 375 h 1650"/>
                <a:gd name="T64" fmla="*/ 416 w 2746"/>
                <a:gd name="T65" fmla="*/ 213 h 1650"/>
                <a:gd name="T66" fmla="*/ 554 w 2746"/>
                <a:gd name="T67" fmla="*/ 6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6" h="1650">
                  <a:moveTo>
                    <a:pt x="629" y="0"/>
                  </a:moveTo>
                  <a:lnTo>
                    <a:pt x="709" y="55"/>
                  </a:lnTo>
                  <a:lnTo>
                    <a:pt x="793" y="106"/>
                  </a:lnTo>
                  <a:lnTo>
                    <a:pt x="879" y="152"/>
                  </a:lnTo>
                  <a:lnTo>
                    <a:pt x="967" y="195"/>
                  </a:lnTo>
                  <a:lnTo>
                    <a:pt x="1058" y="233"/>
                  </a:lnTo>
                  <a:lnTo>
                    <a:pt x="1151" y="266"/>
                  </a:lnTo>
                  <a:lnTo>
                    <a:pt x="1245" y="295"/>
                  </a:lnTo>
                  <a:lnTo>
                    <a:pt x="1178" y="333"/>
                  </a:lnTo>
                  <a:lnTo>
                    <a:pt x="1112" y="373"/>
                  </a:lnTo>
                  <a:lnTo>
                    <a:pt x="1050" y="420"/>
                  </a:lnTo>
                  <a:lnTo>
                    <a:pt x="990" y="468"/>
                  </a:lnTo>
                  <a:lnTo>
                    <a:pt x="934" y="522"/>
                  </a:lnTo>
                  <a:lnTo>
                    <a:pt x="882" y="578"/>
                  </a:lnTo>
                  <a:lnTo>
                    <a:pt x="2367" y="578"/>
                  </a:lnTo>
                  <a:lnTo>
                    <a:pt x="2419" y="622"/>
                  </a:lnTo>
                  <a:lnTo>
                    <a:pt x="2470" y="670"/>
                  </a:lnTo>
                  <a:lnTo>
                    <a:pt x="2516" y="721"/>
                  </a:lnTo>
                  <a:lnTo>
                    <a:pt x="2559" y="776"/>
                  </a:lnTo>
                  <a:lnTo>
                    <a:pt x="744" y="776"/>
                  </a:lnTo>
                  <a:lnTo>
                    <a:pt x="710" y="839"/>
                  </a:lnTo>
                  <a:lnTo>
                    <a:pt x="681" y="905"/>
                  </a:lnTo>
                  <a:lnTo>
                    <a:pt x="656" y="971"/>
                  </a:lnTo>
                  <a:lnTo>
                    <a:pt x="634" y="1041"/>
                  </a:lnTo>
                  <a:lnTo>
                    <a:pt x="617" y="1112"/>
                  </a:lnTo>
                  <a:lnTo>
                    <a:pt x="2717" y="1112"/>
                  </a:lnTo>
                  <a:lnTo>
                    <a:pt x="2730" y="1177"/>
                  </a:lnTo>
                  <a:lnTo>
                    <a:pt x="2740" y="1242"/>
                  </a:lnTo>
                  <a:lnTo>
                    <a:pt x="2746" y="1309"/>
                  </a:lnTo>
                  <a:lnTo>
                    <a:pt x="593" y="1309"/>
                  </a:lnTo>
                  <a:lnTo>
                    <a:pt x="590" y="1332"/>
                  </a:lnTo>
                  <a:lnTo>
                    <a:pt x="589" y="1354"/>
                  </a:lnTo>
                  <a:lnTo>
                    <a:pt x="586" y="1398"/>
                  </a:lnTo>
                  <a:lnTo>
                    <a:pt x="576" y="1439"/>
                  </a:lnTo>
                  <a:lnTo>
                    <a:pt x="563" y="1479"/>
                  </a:lnTo>
                  <a:lnTo>
                    <a:pt x="542" y="1516"/>
                  </a:lnTo>
                  <a:lnTo>
                    <a:pt x="518" y="1548"/>
                  </a:lnTo>
                  <a:lnTo>
                    <a:pt x="489" y="1578"/>
                  </a:lnTo>
                  <a:lnTo>
                    <a:pt x="455" y="1603"/>
                  </a:lnTo>
                  <a:lnTo>
                    <a:pt x="419" y="1622"/>
                  </a:lnTo>
                  <a:lnTo>
                    <a:pt x="379" y="1637"/>
                  </a:lnTo>
                  <a:lnTo>
                    <a:pt x="339" y="1647"/>
                  </a:lnTo>
                  <a:lnTo>
                    <a:pt x="295" y="1650"/>
                  </a:lnTo>
                  <a:lnTo>
                    <a:pt x="251" y="1647"/>
                  </a:lnTo>
                  <a:lnTo>
                    <a:pt x="210" y="1637"/>
                  </a:lnTo>
                  <a:lnTo>
                    <a:pt x="170" y="1622"/>
                  </a:lnTo>
                  <a:lnTo>
                    <a:pt x="134" y="1603"/>
                  </a:lnTo>
                  <a:lnTo>
                    <a:pt x="102" y="1578"/>
                  </a:lnTo>
                  <a:lnTo>
                    <a:pt x="72" y="1548"/>
                  </a:lnTo>
                  <a:lnTo>
                    <a:pt x="47" y="1516"/>
                  </a:lnTo>
                  <a:lnTo>
                    <a:pt x="28" y="1479"/>
                  </a:lnTo>
                  <a:lnTo>
                    <a:pt x="13" y="1439"/>
                  </a:lnTo>
                  <a:lnTo>
                    <a:pt x="3" y="1398"/>
                  </a:lnTo>
                  <a:lnTo>
                    <a:pt x="0" y="1354"/>
                  </a:lnTo>
                  <a:lnTo>
                    <a:pt x="3" y="1247"/>
                  </a:lnTo>
                  <a:lnTo>
                    <a:pt x="13" y="1140"/>
                  </a:lnTo>
                  <a:lnTo>
                    <a:pt x="29" y="1036"/>
                  </a:lnTo>
                  <a:lnTo>
                    <a:pt x="50" y="934"/>
                  </a:lnTo>
                  <a:lnTo>
                    <a:pt x="78" y="834"/>
                  </a:lnTo>
                  <a:lnTo>
                    <a:pt x="110" y="737"/>
                  </a:lnTo>
                  <a:lnTo>
                    <a:pt x="149" y="642"/>
                  </a:lnTo>
                  <a:lnTo>
                    <a:pt x="193" y="550"/>
                  </a:lnTo>
                  <a:lnTo>
                    <a:pt x="241" y="461"/>
                  </a:lnTo>
                  <a:lnTo>
                    <a:pt x="295" y="375"/>
                  </a:lnTo>
                  <a:lnTo>
                    <a:pt x="354" y="293"/>
                  </a:lnTo>
                  <a:lnTo>
                    <a:pt x="416" y="213"/>
                  </a:lnTo>
                  <a:lnTo>
                    <a:pt x="483" y="138"/>
                  </a:lnTo>
                  <a:lnTo>
                    <a:pt x="554" y="67"/>
                  </a:lnTo>
                  <a:lnTo>
                    <a:pt x="629"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28"/>
            <p:cNvSpPr/>
            <p:nvPr/>
          </p:nvSpPr>
          <p:spPr bwMode="auto">
            <a:xfrm>
              <a:off x="6411" y="1467"/>
              <a:ext cx="211" cy="127"/>
            </a:xfrm>
            <a:custGeom>
              <a:avLst/>
              <a:gdLst>
                <a:gd name="T0" fmla="*/ 2494 w 2745"/>
                <a:gd name="T1" fmla="*/ 3 h 1650"/>
                <a:gd name="T2" fmla="*/ 2575 w 2745"/>
                <a:gd name="T3" fmla="*/ 28 h 1650"/>
                <a:gd name="T4" fmla="*/ 2643 w 2745"/>
                <a:gd name="T5" fmla="*/ 72 h 1650"/>
                <a:gd name="T6" fmla="*/ 2698 w 2745"/>
                <a:gd name="T7" fmla="*/ 134 h 1650"/>
                <a:gd name="T8" fmla="*/ 2732 w 2745"/>
                <a:gd name="T9" fmla="*/ 211 h 1650"/>
                <a:gd name="T10" fmla="*/ 2745 w 2745"/>
                <a:gd name="T11" fmla="*/ 296 h 1650"/>
                <a:gd name="T12" fmla="*/ 2732 w 2745"/>
                <a:gd name="T13" fmla="*/ 510 h 1650"/>
                <a:gd name="T14" fmla="*/ 2695 w 2745"/>
                <a:gd name="T15" fmla="*/ 716 h 1650"/>
                <a:gd name="T16" fmla="*/ 2635 w 2745"/>
                <a:gd name="T17" fmla="*/ 913 h 1650"/>
                <a:gd name="T18" fmla="*/ 2552 w 2745"/>
                <a:gd name="T19" fmla="*/ 1100 h 1650"/>
                <a:gd name="T20" fmla="*/ 2450 w 2745"/>
                <a:gd name="T21" fmla="*/ 1274 h 1650"/>
                <a:gd name="T22" fmla="*/ 2329 w 2745"/>
                <a:gd name="T23" fmla="*/ 1437 h 1650"/>
                <a:gd name="T24" fmla="*/ 2191 w 2745"/>
                <a:gd name="T25" fmla="*/ 1583 h 1650"/>
                <a:gd name="T26" fmla="*/ 2036 w 2745"/>
                <a:gd name="T27" fmla="*/ 1595 h 1650"/>
                <a:gd name="T28" fmla="*/ 1866 w 2745"/>
                <a:gd name="T29" fmla="*/ 1498 h 1650"/>
                <a:gd name="T30" fmla="*/ 1687 w 2745"/>
                <a:gd name="T31" fmla="*/ 1417 h 1650"/>
                <a:gd name="T32" fmla="*/ 1500 w 2745"/>
                <a:gd name="T33" fmla="*/ 1354 h 1650"/>
                <a:gd name="T34" fmla="*/ 1633 w 2745"/>
                <a:gd name="T35" fmla="*/ 1277 h 1650"/>
                <a:gd name="T36" fmla="*/ 1755 w 2745"/>
                <a:gd name="T37" fmla="*/ 1181 h 1650"/>
                <a:gd name="T38" fmla="*/ 1863 w 2745"/>
                <a:gd name="T39" fmla="*/ 1072 h 1650"/>
                <a:gd name="T40" fmla="*/ 326 w 2745"/>
                <a:gd name="T41" fmla="*/ 1028 h 1650"/>
                <a:gd name="T42" fmla="*/ 229 w 2745"/>
                <a:gd name="T43" fmla="*/ 929 h 1650"/>
                <a:gd name="T44" fmla="*/ 2001 w 2745"/>
                <a:gd name="T45" fmla="*/ 874 h 1650"/>
                <a:gd name="T46" fmla="*/ 2064 w 2745"/>
                <a:gd name="T47" fmla="*/ 745 h 1650"/>
                <a:gd name="T48" fmla="*/ 2111 w 2745"/>
                <a:gd name="T49" fmla="*/ 609 h 1650"/>
                <a:gd name="T50" fmla="*/ 28 w 2745"/>
                <a:gd name="T51" fmla="*/ 538 h 1650"/>
                <a:gd name="T52" fmla="*/ 5 w 2745"/>
                <a:gd name="T53" fmla="*/ 408 h 1650"/>
                <a:gd name="T54" fmla="*/ 2152 w 2745"/>
                <a:gd name="T55" fmla="*/ 341 h 1650"/>
                <a:gd name="T56" fmla="*/ 2156 w 2745"/>
                <a:gd name="T57" fmla="*/ 296 h 1650"/>
                <a:gd name="T58" fmla="*/ 2169 w 2745"/>
                <a:gd name="T59" fmla="*/ 211 h 1650"/>
                <a:gd name="T60" fmla="*/ 2203 w 2745"/>
                <a:gd name="T61" fmla="*/ 134 h 1650"/>
                <a:gd name="T62" fmla="*/ 2256 w 2745"/>
                <a:gd name="T63" fmla="*/ 72 h 1650"/>
                <a:gd name="T64" fmla="*/ 2326 w 2745"/>
                <a:gd name="T65" fmla="*/ 28 h 1650"/>
                <a:gd name="T66" fmla="*/ 2406 w 2745"/>
                <a:gd name="T67"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5" h="1650">
                  <a:moveTo>
                    <a:pt x="2450" y="0"/>
                  </a:moveTo>
                  <a:lnTo>
                    <a:pt x="2494" y="3"/>
                  </a:lnTo>
                  <a:lnTo>
                    <a:pt x="2535" y="13"/>
                  </a:lnTo>
                  <a:lnTo>
                    <a:pt x="2575" y="28"/>
                  </a:lnTo>
                  <a:lnTo>
                    <a:pt x="2611" y="47"/>
                  </a:lnTo>
                  <a:lnTo>
                    <a:pt x="2643" y="72"/>
                  </a:lnTo>
                  <a:lnTo>
                    <a:pt x="2673" y="102"/>
                  </a:lnTo>
                  <a:lnTo>
                    <a:pt x="2698" y="134"/>
                  </a:lnTo>
                  <a:lnTo>
                    <a:pt x="2717" y="171"/>
                  </a:lnTo>
                  <a:lnTo>
                    <a:pt x="2732" y="211"/>
                  </a:lnTo>
                  <a:lnTo>
                    <a:pt x="2742" y="252"/>
                  </a:lnTo>
                  <a:lnTo>
                    <a:pt x="2745" y="296"/>
                  </a:lnTo>
                  <a:lnTo>
                    <a:pt x="2742" y="403"/>
                  </a:lnTo>
                  <a:lnTo>
                    <a:pt x="2732" y="510"/>
                  </a:lnTo>
                  <a:lnTo>
                    <a:pt x="2716" y="614"/>
                  </a:lnTo>
                  <a:lnTo>
                    <a:pt x="2695" y="716"/>
                  </a:lnTo>
                  <a:lnTo>
                    <a:pt x="2667" y="816"/>
                  </a:lnTo>
                  <a:lnTo>
                    <a:pt x="2635" y="913"/>
                  </a:lnTo>
                  <a:lnTo>
                    <a:pt x="2596" y="1008"/>
                  </a:lnTo>
                  <a:lnTo>
                    <a:pt x="2552" y="1100"/>
                  </a:lnTo>
                  <a:lnTo>
                    <a:pt x="2504" y="1189"/>
                  </a:lnTo>
                  <a:lnTo>
                    <a:pt x="2450" y="1274"/>
                  </a:lnTo>
                  <a:lnTo>
                    <a:pt x="2391" y="1357"/>
                  </a:lnTo>
                  <a:lnTo>
                    <a:pt x="2329" y="1437"/>
                  </a:lnTo>
                  <a:lnTo>
                    <a:pt x="2262" y="1511"/>
                  </a:lnTo>
                  <a:lnTo>
                    <a:pt x="2191" y="1583"/>
                  </a:lnTo>
                  <a:lnTo>
                    <a:pt x="2116" y="1650"/>
                  </a:lnTo>
                  <a:lnTo>
                    <a:pt x="2036" y="1595"/>
                  </a:lnTo>
                  <a:lnTo>
                    <a:pt x="1952" y="1544"/>
                  </a:lnTo>
                  <a:lnTo>
                    <a:pt x="1866" y="1498"/>
                  </a:lnTo>
                  <a:lnTo>
                    <a:pt x="1778" y="1455"/>
                  </a:lnTo>
                  <a:lnTo>
                    <a:pt x="1687" y="1417"/>
                  </a:lnTo>
                  <a:lnTo>
                    <a:pt x="1594" y="1383"/>
                  </a:lnTo>
                  <a:lnTo>
                    <a:pt x="1500" y="1354"/>
                  </a:lnTo>
                  <a:lnTo>
                    <a:pt x="1567" y="1317"/>
                  </a:lnTo>
                  <a:lnTo>
                    <a:pt x="1633" y="1277"/>
                  </a:lnTo>
                  <a:lnTo>
                    <a:pt x="1695" y="1230"/>
                  </a:lnTo>
                  <a:lnTo>
                    <a:pt x="1755" y="1181"/>
                  </a:lnTo>
                  <a:lnTo>
                    <a:pt x="1811" y="1128"/>
                  </a:lnTo>
                  <a:lnTo>
                    <a:pt x="1863" y="1072"/>
                  </a:lnTo>
                  <a:lnTo>
                    <a:pt x="378" y="1072"/>
                  </a:lnTo>
                  <a:lnTo>
                    <a:pt x="326" y="1028"/>
                  </a:lnTo>
                  <a:lnTo>
                    <a:pt x="275" y="980"/>
                  </a:lnTo>
                  <a:lnTo>
                    <a:pt x="229" y="929"/>
                  </a:lnTo>
                  <a:lnTo>
                    <a:pt x="186" y="874"/>
                  </a:lnTo>
                  <a:lnTo>
                    <a:pt x="2001" y="874"/>
                  </a:lnTo>
                  <a:lnTo>
                    <a:pt x="2035" y="811"/>
                  </a:lnTo>
                  <a:lnTo>
                    <a:pt x="2064" y="745"/>
                  </a:lnTo>
                  <a:lnTo>
                    <a:pt x="2089" y="679"/>
                  </a:lnTo>
                  <a:lnTo>
                    <a:pt x="2111" y="609"/>
                  </a:lnTo>
                  <a:lnTo>
                    <a:pt x="2128" y="538"/>
                  </a:lnTo>
                  <a:lnTo>
                    <a:pt x="28" y="538"/>
                  </a:lnTo>
                  <a:lnTo>
                    <a:pt x="15" y="473"/>
                  </a:lnTo>
                  <a:lnTo>
                    <a:pt x="5" y="408"/>
                  </a:lnTo>
                  <a:lnTo>
                    <a:pt x="0" y="341"/>
                  </a:lnTo>
                  <a:lnTo>
                    <a:pt x="2152" y="341"/>
                  </a:lnTo>
                  <a:lnTo>
                    <a:pt x="2155" y="318"/>
                  </a:lnTo>
                  <a:lnTo>
                    <a:pt x="2156" y="296"/>
                  </a:lnTo>
                  <a:lnTo>
                    <a:pt x="2159" y="252"/>
                  </a:lnTo>
                  <a:lnTo>
                    <a:pt x="2169" y="211"/>
                  </a:lnTo>
                  <a:lnTo>
                    <a:pt x="2182" y="171"/>
                  </a:lnTo>
                  <a:lnTo>
                    <a:pt x="2203" y="134"/>
                  </a:lnTo>
                  <a:lnTo>
                    <a:pt x="2227" y="102"/>
                  </a:lnTo>
                  <a:lnTo>
                    <a:pt x="2256" y="72"/>
                  </a:lnTo>
                  <a:lnTo>
                    <a:pt x="2290" y="47"/>
                  </a:lnTo>
                  <a:lnTo>
                    <a:pt x="2326" y="28"/>
                  </a:lnTo>
                  <a:lnTo>
                    <a:pt x="2366" y="13"/>
                  </a:lnTo>
                  <a:lnTo>
                    <a:pt x="2406" y="3"/>
                  </a:lnTo>
                  <a:lnTo>
                    <a:pt x="245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fill="hold"/>
                                        <p:tgtEl>
                                          <p:spTgt spid="17"/>
                                        </p:tgtEl>
                                        <p:attrNameLst>
                                          <p:attrName>ppt_x</p:attrName>
                                        </p:attrNameLst>
                                      </p:cBhvr>
                                      <p:tavLst>
                                        <p:tav tm="0">
                                          <p:val>
                                            <p:strVal val="#ppt_x"/>
                                          </p:val>
                                        </p:tav>
                                        <p:tav tm="100000">
                                          <p:val>
                                            <p:strVal val="#ppt_x"/>
                                          </p:val>
                                        </p:tav>
                                      </p:tavLst>
                                    </p:anim>
                                    <p:anim calcmode="lin" valueType="num">
                                      <p:cBhvr additive="base">
                                        <p:cTn id="17" dur="25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50" fill="hold"/>
                                        <p:tgtEl>
                                          <p:spTgt spid="18"/>
                                        </p:tgtEl>
                                        <p:attrNameLst>
                                          <p:attrName>ppt_x</p:attrName>
                                        </p:attrNameLst>
                                      </p:cBhvr>
                                      <p:tavLst>
                                        <p:tav tm="0">
                                          <p:val>
                                            <p:strVal val="#ppt_x"/>
                                          </p:val>
                                        </p:tav>
                                        <p:tav tm="100000">
                                          <p:val>
                                            <p:strVal val="#ppt_x"/>
                                          </p:val>
                                        </p:tav>
                                      </p:tavLst>
                                    </p:anim>
                                    <p:anim calcmode="lin" valueType="num">
                                      <p:cBhvr additive="base">
                                        <p:cTn id="21" dur="25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50" fill="hold"/>
                                        <p:tgtEl>
                                          <p:spTgt spid="19"/>
                                        </p:tgtEl>
                                        <p:attrNameLst>
                                          <p:attrName>ppt_x</p:attrName>
                                        </p:attrNameLst>
                                      </p:cBhvr>
                                      <p:tavLst>
                                        <p:tav tm="0">
                                          <p:val>
                                            <p:strVal val="#ppt_x"/>
                                          </p:val>
                                        </p:tav>
                                        <p:tav tm="100000">
                                          <p:val>
                                            <p:strVal val="#ppt_x"/>
                                          </p:val>
                                        </p:tav>
                                      </p:tavLst>
                                    </p:anim>
                                    <p:anim calcmode="lin" valueType="num">
                                      <p:cBhvr additive="base">
                                        <p:cTn id="25" dur="25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50" fill="hold"/>
                                        <p:tgtEl>
                                          <p:spTgt spid="20"/>
                                        </p:tgtEl>
                                        <p:attrNameLst>
                                          <p:attrName>ppt_x</p:attrName>
                                        </p:attrNameLst>
                                      </p:cBhvr>
                                      <p:tavLst>
                                        <p:tav tm="0">
                                          <p:val>
                                            <p:strVal val="#ppt_x"/>
                                          </p:val>
                                        </p:tav>
                                        <p:tav tm="100000">
                                          <p:val>
                                            <p:strVal val="#ppt_x"/>
                                          </p:val>
                                        </p:tav>
                                      </p:tavLst>
                                    </p:anim>
                                    <p:anim calcmode="lin" valueType="num">
                                      <p:cBhvr additive="base">
                                        <p:cTn id="29" dur="25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250" fill="hold"/>
                                        <p:tgtEl>
                                          <p:spTgt spid="23"/>
                                        </p:tgtEl>
                                        <p:attrNameLst>
                                          <p:attrName>ppt_x</p:attrName>
                                        </p:attrNameLst>
                                      </p:cBhvr>
                                      <p:tavLst>
                                        <p:tav tm="0">
                                          <p:val>
                                            <p:strVal val="#ppt_x"/>
                                          </p:val>
                                        </p:tav>
                                        <p:tav tm="100000">
                                          <p:val>
                                            <p:strVal val="#ppt_x"/>
                                          </p:val>
                                        </p:tav>
                                      </p:tavLst>
                                    </p:anim>
                                    <p:anim calcmode="lin" valueType="num">
                                      <p:cBhvr additive="base">
                                        <p:cTn id="41" dur="25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50" fill="hold"/>
                                        <p:tgtEl>
                                          <p:spTgt spid="24"/>
                                        </p:tgtEl>
                                        <p:attrNameLst>
                                          <p:attrName>ppt_x</p:attrName>
                                        </p:attrNameLst>
                                      </p:cBhvr>
                                      <p:tavLst>
                                        <p:tav tm="0">
                                          <p:val>
                                            <p:strVal val="#ppt_x"/>
                                          </p:val>
                                        </p:tav>
                                        <p:tav tm="100000">
                                          <p:val>
                                            <p:strVal val="#ppt_x"/>
                                          </p:val>
                                        </p:tav>
                                      </p:tavLst>
                                    </p:anim>
                                    <p:anim calcmode="lin" valueType="num">
                                      <p:cBhvr additive="base">
                                        <p:cTn id="45" dur="25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250" fill="hold"/>
                                        <p:tgtEl>
                                          <p:spTgt spid="27"/>
                                        </p:tgtEl>
                                        <p:attrNameLst>
                                          <p:attrName>ppt_x</p:attrName>
                                        </p:attrNameLst>
                                      </p:cBhvr>
                                      <p:tavLst>
                                        <p:tav tm="0">
                                          <p:val>
                                            <p:strVal val="#ppt_x"/>
                                          </p:val>
                                        </p:tav>
                                        <p:tav tm="100000">
                                          <p:val>
                                            <p:strVal val="#ppt_x"/>
                                          </p:val>
                                        </p:tav>
                                      </p:tavLst>
                                    </p:anim>
                                    <p:anim calcmode="lin" valueType="num">
                                      <p:cBhvr additive="base">
                                        <p:cTn id="49" dur="25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250" fill="hold"/>
                                        <p:tgtEl>
                                          <p:spTgt spid="31"/>
                                        </p:tgtEl>
                                        <p:attrNameLst>
                                          <p:attrName>ppt_x</p:attrName>
                                        </p:attrNameLst>
                                      </p:cBhvr>
                                      <p:tavLst>
                                        <p:tav tm="0">
                                          <p:val>
                                            <p:strVal val="#ppt_x"/>
                                          </p:val>
                                        </p:tav>
                                        <p:tav tm="100000">
                                          <p:val>
                                            <p:strVal val="#ppt_x"/>
                                          </p:val>
                                        </p:tav>
                                      </p:tavLst>
                                    </p:anim>
                                    <p:anim calcmode="lin" valueType="num">
                                      <p:cBhvr additive="base">
                                        <p:cTn id="53" dur="25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250" fill="hold"/>
                                        <p:tgtEl>
                                          <p:spTgt spid="35"/>
                                        </p:tgtEl>
                                        <p:attrNameLst>
                                          <p:attrName>ppt_x</p:attrName>
                                        </p:attrNameLst>
                                      </p:cBhvr>
                                      <p:tavLst>
                                        <p:tav tm="0">
                                          <p:val>
                                            <p:strVal val="#ppt_x"/>
                                          </p:val>
                                        </p:tav>
                                        <p:tav tm="100000">
                                          <p:val>
                                            <p:strVal val="#ppt_x"/>
                                          </p:val>
                                        </p:tav>
                                      </p:tavLst>
                                    </p:anim>
                                    <p:anim calcmode="lin" valueType="num">
                                      <p:cBhvr additive="base">
                                        <p:cTn id="57" dur="250" fill="hold"/>
                                        <p:tgtEl>
                                          <p:spTgt spid="35"/>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250" fill="hold"/>
                                        <p:tgtEl>
                                          <p:spTgt spid="6"/>
                                        </p:tgtEl>
                                        <p:attrNameLst>
                                          <p:attrName>ppt_x</p:attrName>
                                        </p:attrNameLst>
                                      </p:cBhvr>
                                      <p:tavLst>
                                        <p:tav tm="0">
                                          <p:val>
                                            <p:strVal val="#ppt_x"/>
                                          </p:val>
                                        </p:tav>
                                        <p:tav tm="100000">
                                          <p:val>
                                            <p:strVal val="#ppt_x"/>
                                          </p:val>
                                        </p:tav>
                                      </p:tavLst>
                                    </p:anim>
                                    <p:anim calcmode="lin" valueType="num">
                                      <p:cBhvr additive="base">
                                        <p:cTn id="62" dur="25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250" fill="hold"/>
                                        <p:tgtEl>
                                          <p:spTgt spid="7"/>
                                        </p:tgtEl>
                                        <p:attrNameLst>
                                          <p:attrName>ppt_x</p:attrName>
                                        </p:attrNameLst>
                                      </p:cBhvr>
                                      <p:tavLst>
                                        <p:tav tm="0">
                                          <p:val>
                                            <p:strVal val="#ppt_x"/>
                                          </p:val>
                                        </p:tav>
                                        <p:tav tm="100000">
                                          <p:val>
                                            <p:strVal val="#ppt_x"/>
                                          </p:val>
                                        </p:tav>
                                      </p:tavLst>
                                    </p:anim>
                                    <p:anim calcmode="lin" valueType="num">
                                      <p:cBhvr additive="base">
                                        <p:cTn id="67" dur="250" fill="hold"/>
                                        <p:tgtEl>
                                          <p:spTgt spid="7"/>
                                        </p:tgtEl>
                                        <p:attrNameLst>
                                          <p:attrName>ppt_y</p:attrName>
                                        </p:attrNameLst>
                                      </p:cBhvr>
                                      <p:tavLst>
                                        <p:tav tm="0">
                                          <p:val>
                                            <p:strVal val="1+#ppt_h/2"/>
                                          </p:val>
                                        </p:tav>
                                        <p:tav tm="100000">
                                          <p:val>
                                            <p:strVal val="#ppt_y"/>
                                          </p:val>
                                        </p:tav>
                                      </p:tavLst>
                                    </p:anim>
                                  </p:childTnLst>
                                </p:cTn>
                              </p:par>
                            </p:childTnLst>
                          </p:cTn>
                        </p:par>
                        <p:par>
                          <p:cTn id="68" fill="hold">
                            <p:stCondLst>
                              <p:cond delay="2000"/>
                            </p:stCondLst>
                            <p:childTnLst>
                              <p:par>
                                <p:cTn id="69" presetID="2" presetClass="entr" presetSubtype="4"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ppt_x"/>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childTnLst>
                          </p:cTn>
                        </p:par>
                        <p:par>
                          <p:cTn id="73" fill="hold">
                            <p:stCondLst>
                              <p:cond delay="2500"/>
                            </p:stCondLst>
                            <p:childTnLst>
                              <p:par>
                                <p:cTn id="74" presetID="2" presetClass="entr" presetSubtype="4"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250" fill="hold"/>
                                        <p:tgtEl>
                                          <p:spTgt spid="11"/>
                                        </p:tgtEl>
                                        <p:attrNameLst>
                                          <p:attrName>ppt_x</p:attrName>
                                        </p:attrNameLst>
                                      </p:cBhvr>
                                      <p:tavLst>
                                        <p:tav tm="0">
                                          <p:val>
                                            <p:strVal val="#ppt_x"/>
                                          </p:val>
                                        </p:tav>
                                        <p:tav tm="100000">
                                          <p:val>
                                            <p:strVal val="#ppt_x"/>
                                          </p:val>
                                        </p:tav>
                                      </p:tavLst>
                                    </p:anim>
                                    <p:anim calcmode="lin" valueType="num">
                                      <p:cBhvr additive="base">
                                        <p:cTn id="77" dur="250" fill="hold"/>
                                        <p:tgtEl>
                                          <p:spTgt spid="11"/>
                                        </p:tgtEl>
                                        <p:attrNameLst>
                                          <p:attrName>ppt_y</p:attrName>
                                        </p:attrNameLst>
                                      </p:cBhvr>
                                      <p:tavLst>
                                        <p:tav tm="0">
                                          <p:val>
                                            <p:strVal val="1+#ppt_h/2"/>
                                          </p:val>
                                        </p:tav>
                                        <p:tav tm="100000">
                                          <p:val>
                                            <p:strVal val="#ppt_y"/>
                                          </p:val>
                                        </p:tav>
                                      </p:tavLst>
                                    </p:anim>
                                  </p:childTnLst>
                                </p:cTn>
                              </p:par>
                            </p:childTnLst>
                          </p:cTn>
                        </p:par>
                        <p:par>
                          <p:cTn id="78" fill="hold">
                            <p:stCondLst>
                              <p:cond delay="3000"/>
                            </p:stCondLst>
                            <p:childTnLst>
                              <p:par>
                                <p:cTn id="79" presetID="2" presetClass="entr" presetSubtype="4"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250" fill="hold"/>
                                        <p:tgtEl>
                                          <p:spTgt spid="12"/>
                                        </p:tgtEl>
                                        <p:attrNameLst>
                                          <p:attrName>ppt_x</p:attrName>
                                        </p:attrNameLst>
                                      </p:cBhvr>
                                      <p:tavLst>
                                        <p:tav tm="0">
                                          <p:val>
                                            <p:strVal val="#ppt_x"/>
                                          </p:val>
                                        </p:tav>
                                        <p:tav tm="100000">
                                          <p:val>
                                            <p:strVal val="#ppt_x"/>
                                          </p:val>
                                        </p:tav>
                                      </p:tavLst>
                                    </p:anim>
                                    <p:anim calcmode="lin" valueType="num">
                                      <p:cBhvr additive="base">
                                        <p:cTn id="82" dur="250" fill="hold"/>
                                        <p:tgtEl>
                                          <p:spTgt spid="12"/>
                                        </p:tgtEl>
                                        <p:attrNameLst>
                                          <p:attrName>ppt_y</p:attrName>
                                        </p:attrNameLst>
                                      </p:cBhvr>
                                      <p:tavLst>
                                        <p:tav tm="0">
                                          <p:val>
                                            <p:strVal val="1+#ppt_h/2"/>
                                          </p:val>
                                        </p:tav>
                                        <p:tav tm="100000">
                                          <p:val>
                                            <p:strVal val="#ppt_y"/>
                                          </p:val>
                                        </p:tav>
                                      </p:tavLst>
                                    </p:anim>
                                  </p:childTnLst>
                                </p:cTn>
                              </p:par>
                            </p:childTnLst>
                          </p:cTn>
                        </p:par>
                        <p:par>
                          <p:cTn id="83" fill="hold">
                            <p:stCondLst>
                              <p:cond delay="3500"/>
                            </p:stCondLst>
                            <p:childTnLst>
                              <p:par>
                                <p:cTn id="84" presetID="2" presetClass="entr" presetSubtype="4"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250" fill="hold"/>
                                        <p:tgtEl>
                                          <p:spTgt spid="13"/>
                                        </p:tgtEl>
                                        <p:attrNameLst>
                                          <p:attrName>ppt_x</p:attrName>
                                        </p:attrNameLst>
                                      </p:cBhvr>
                                      <p:tavLst>
                                        <p:tav tm="0">
                                          <p:val>
                                            <p:strVal val="#ppt_x"/>
                                          </p:val>
                                        </p:tav>
                                        <p:tav tm="100000">
                                          <p:val>
                                            <p:strVal val="#ppt_x"/>
                                          </p:val>
                                        </p:tav>
                                      </p:tavLst>
                                    </p:anim>
                                    <p:anim calcmode="lin" valueType="num">
                                      <p:cBhvr additive="base">
                                        <p:cTn id="87" dur="250" fill="hold"/>
                                        <p:tgtEl>
                                          <p:spTgt spid="13"/>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250" fill="hold"/>
                                        <p:tgtEl>
                                          <p:spTgt spid="14"/>
                                        </p:tgtEl>
                                        <p:attrNameLst>
                                          <p:attrName>ppt_x</p:attrName>
                                        </p:attrNameLst>
                                      </p:cBhvr>
                                      <p:tavLst>
                                        <p:tav tm="0">
                                          <p:val>
                                            <p:strVal val="#ppt_x"/>
                                          </p:val>
                                        </p:tav>
                                        <p:tav tm="100000">
                                          <p:val>
                                            <p:strVal val="#ppt_x"/>
                                          </p:val>
                                        </p:tav>
                                      </p:tavLst>
                                    </p:anim>
                                    <p:anim calcmode="lin" valueType="num">
                                      <p:cBhvr additive="base">
                                        <p:cTn id="92" dur="250" fill="hold"/>
                                        <p:tgtEl>
                                          <p:spTgt spid="14"/>
                                        </p:tgtEl>
                                        <p:attrNameLst>
                                          <p:attrName>ppt_y</p:attrName>
                                        </p:attrNameLst>
                                      </p:cBhvr>
                                      <p:tavLst>
                                        <p:tav tm="0">
                                          <p:val>
                                            <p:strVal val="1+#ppt_h/2"/>
                                          </p:val>
                                        </p:tav>
                                        <p:tav tm="100000">
                                          <p:val>
                                            <p:strVal val="#ppt_y"/>
                                          </p:val>
                                        </p:tav>
                                      </p:tavLst>
                                    </p:anim>
                                  </p:childTnLst>
                                </p:cTn>
                              </p:par>
                            </p:childTnLst>
                          </p:cTn>
                        </p:par>
                        <p:par>
                          <p:cTn id="93" fill="hold">
                            <p:stCondLst>
                              <p:cond delay="4500"/>
                            </p:stCondLst>
                            <p:childTnLst>
                              <p:par>
                                <p:cTn id="94" presetID="2" presetClass="entr" presetSubtype="4"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250" fill="hold"/>
                                        <p:tgtEl>
                                          <p:spTgt spid="15"/>
                                        </p:tgtEl>
                                        <p:attrNameLst>
                                          <p:attrName>ppt_x</p:attrName>
                                        </p:attrNameLst>
                                      </p:cBhvr>
                                      <p:tavLst>
                                        <p:tav tm="0">
                                          <p:val>
                                            <p:strVal val="#ppt_x"/>
                                          </p:val>
                                        </p:tav>
                                        <p:tav tm="100000">
                                          <p:val>
                                            <p:strVal val="#ppt_x"/>
                                          </p:val>
                                        </p:tav>
                                      </p:tavLst>
                                    </p:anim>
                                    <p:anim calcmode="lin" valueType="num">
                                      <p:cBhvr additive="base">
                                        <p:cTn id="97"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P spid="12" grpId="0"/>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
            <a:ext cx="3734664" cy="6859588"/>
          </a:xfrm>
          <a:prstGeom prst="rect">
            <a:avLst/>
          </a:prstGeom>
        </p:spPr>
      </p:pic>
      <p:grpSp>
        <p:nvGrpSpPr>
          <p:cNvPr id="26" name="组合 25"/>
          <p:cNvGrpSpPr/>
          <p:nvPr/>
        </p:nvGrpSpPr>
        <p:grpSpPr bwMode="auto">
          <a:xfrm>
            <a:off x="8119268" y="-1241"/>
            <a:ext cx="1322709" cy="1899456"/>
            <a:chOff x="5663114" y="393780"/>
            <a:chExt cx="865773" cy="2122993"/>
          </a:xfrm>
        </p:grpSpPr>
        <p:sp>
          <p:nvSpPr>
            <p:cNvPr id="27" name="矩形 26"/>
            <p:cNvSpPr/>
            <p:nvPr/>
          </p:nvSpPr>
          <p:spPr>
            <a:xfrm>
              <a:off x="5663114" y="393780"/>
              <a:ext cx="865773" cy="212299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2" name="矩形 33"/>
            <p:cNvSpPr>
              <a:spLocks noChangeArrowheads="1"/>
            </p:cNvSpPr>
            <p:nvPr/>
          </p:nvSpPr>
          <p:spPr bwMode="auto">
            <a:xfrm>
              <a:off x="5874401" y="715794"/>
              <a:ext cx="443198" cy="147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第二章</a:t>
              </a:r>
            </a:p>
          </p:txBody>
        </p:sp>
      </p:grpSp>
      <p:grpSp>
        <p:nvGrpSpPr>
          <p:cNvPr id="28" name="组合 27"/>
          <p:cNvGrpSpPr/>
          <p:nvPr/>
        </p:nvGrpSpPr>
        <p:grpSpPr>
          <a:xfrm>
            <a:off x="6822529" y="2718157"/>
            <a:ext cx="3857513" cy="523403"/>
            <a:chOff x="6990782" y="2801145"/>
            <a:chExt cx="3857513" cy="523403"/>
          </a:xfrm>
        </p:grpSpPr>
        <p:sp>
          <p:nvSpPr>
            <p:cNvPr id="29" name="椭圆 28"/>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1</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636559" y="2801145"/>
              <a:ext cx="3211736" cy="523403"/>
              <a:chOff x="7636559" y="2801145"/>
              <a:chExt cx="3211736" cy="523403"/>
            </a:xfrm>
          </p:grpSpPr>
          <p:sp>
            <p:nvSpPr>
              <p:cNvPr id="31" name="矩形: 圆角 30"/>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6822529" y="3544793"/>
            <a:ext cx="3857513" cy="523403"/>
            <a:chOff x="6990782" y="2801145"/>
            <a:chExt cx="3857513" cy="523403"/>
          </a:xfrm>
        </p:grpSpPr>
        <p:sp>
          <p:nvSpPr>
            <p:cNvPr id="45" name="椭圆 44"/>
            <p:cNvSpPr/>
            <p:nvPr/>
          </p:nvSpPr>
          <p:spPr>
            <a:xfrm>
              <a:off x="6990782" y="2801145"/>
              <a:ext cx="525195" cy="523403"/>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bg1"/>
                  </a:solidFill>
                  <a:latin typeface="微软雅黑" panose="020B0503020204020204" pitchFamily="34" charset="-122"/>
                  <a:ea typeface="微软雅黑" panose="020B0503020204020204" pitchFamily="34" charset="-122"/>
                </a:rPr>
                <a:t>2</a:t>
              </a:r>
              <a:endParaRPr lang="zh-CN" altLang="en-US" sz="2000" noProof="1">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636559" y="2801145"/>
              <a:ext cx="3211736" cy="523403"/>
              <a:chOff x="7636559" y="2801145"/>
              <a:chExt cx="3211736" cy="523403"/>
            </a:xfrm>
          </p:grpSpPr>
          <p:sp>
            <p:nvSpPr>
              <p:cNvPr id="48" name="矩形: 圆角 47"/>
              <p:cNvSpPr/>
              <p:nvPr/>
            </p:nvSpPr>
            <p:spPr>
              <a:xfrm>
                <a:off x="7636559" y="2801145"/>
                <a:ext cx="3211736" cy="523403"/>
              </a:xfrm>
              <a:prstGeom prst="roundRect">
                <a:avLst>
                  <a:gd name="adj" fmla="val 50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6822529" y="5198066"/>
            <a:ext cx="3857513" cy="523403"/>
            <a:chOff x="6990782" y="2801145"/>
            <a:chExt cx="3857513" cy="523403"/>
          </a:xfrm>
        </p:grpSpPr>
        <p:sp>
          <p:nvSpPr>
            <p:cNvPr id="51" name="椭圆 50"/>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4</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636559" y="2801145"/>
              <a:ext cx="3211736" cy="523403"/>
              <a:chOff x="7636559" y="2801145"/>
              <a:chExt cx="3211736" cy="523403"/>
            </a:xfrm>
          </p:grpSpPr>
          <p:sp>
            <p:nvSpPr>
              <p:cNvPr id="53" name="矩形: 圆角 52"/>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5" name="组合 54"/>
          <p:cNvGrpSpPr/>
          <p:nvPr/>
        </p:nvGrpSpPr>
        <p:grpSpPr>
          <a:xfrm>
            <a:off x="6822529" y="4371429"/>
            <a:ext cx="3857513" cy="523403"/>
            <a:chOff x="6990782" y="2801145"/>
            <a:chExt cx="3857513" cy="523403"/>
          </a:xfrm>
        </p:grpSpPr>
        <p:sp>
          <p:nvSpPr>
            <p:cNvPr id="56" name="椭圆 55"/>
            <p:cNvSpPr/>
            <p:nvPr/>
          </p:nvSpPr>
          <p:spPr>
            <a:xfrm>
              <a:off x="6990782" y="2801145"/>
              <a:ext cx="525195" cy="52340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solidFill>
                    <a:schemeClr val="tx2">
                      <a:lumMod val="50000"/>
                    </a:schemeClr>
                  </a:solidFill>
                  <a:latin typeface="微软雅黑" panose="020B0503020204020204" pitchFamily="34" charset="-122"/>
                  <a:ea typeface="微软雅黑" panose="020B0503020204020204" pitchFamily="34" charset="-122"/>
                </a:rPr>
                <a:t>3</a:t>
              </a:r>
              <a:endParaRPr lang="zh-CN" altLang="en-US" sz="2000" noProof="1">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636559" y="2801145"/>
              <a:ext cx="3211736" cy="523403"/>
              <a:chOff x="7636559" y="2801145"/>
              <a:chExt cx="3211736" cy="523403"/>
            </a:xfrm>
          </p:grpSpPr>
          <p:sp>
            <p:nvSpPr>
              <p:cNvPr id="58" name="矩形: 圆角 57"/>
              <p:cNvSpPr/>
              <p:nvPr/>
            </p:nvSpPr>
            <p:spPr>
              <a:xfrm>
                <a:off x="7636559" y="2801145"/>
                <a:ext cx="3211736" cy="523403"/>
              </a:xfrm>
              <a:prstGeom prst="roundRect">
                <a:avLst>
                  <a:gd name="adj" fmla="val 5000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833154" y="2849033"/>
                <a:ext cx="3015141" cy="400110"/>
              </a:xfrm>
              <a:prstGeom prst="rect">
                <a:avLst/>
              </a:prstGeom>
            </p:spPr>
            <p:txBody>
              <a:bodyPr wrap="square">
                <a:spAutoFit/>
              </a:bodyPr>
              <a:lstStyle/>
              <a:p>
                <a:pPr>
                  <a:defRPr/>
                </a:pPr>
                <a:r>
                  <a:rPr lang="zh-CN" altLang="en-US" sz="2000" b="1"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加入文字描述</a:t>
                </a:r>
                <a:r>
                  <a:rPr lang="en-US" altLang="zh-CN" sz="120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Add text</a:t>
                </a:r>
                <a:endParaRPr lang="zh-CN" altLang="en-US" sz="1050" spc="300" noProof="1">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0-#ppt_w/2"/>
                                          </p:val>
                                        </p:tav>
                                        <p:tav tm="100000">
                                          <p:val>
                                            <p:strVal val="#ppt_x"/>
                                          </p:val>
                                        </p:tav>
                                      </p:tavLst>
                                    </p:anim>
                                    <p:anim calcmode="lin" valueType="num">
                                      <p:cBhvr additive="base">
                                        <p:cTn id="34" dur="50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2"/>
</p:tagLst>
</file>

<file path=ppt/tags/tag12.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60524101812"/>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自定义</PresentationFormat>
  <Paragraphs>297</Paragraphs>
  <Slides>25</Slides>
  <Notes>25</Notes>
  <HiddenSlides>0</HiddenSlides>
  <MMClips>0</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25</vt:i4>
      </vt:variant>
    </vt:vector>
  </HeadingPairs>
  <TitlesOfParts>
    <vt:vector size="58" baseType="lpstr">
      <vt:lpstr>Abraham Lincoln</vt:lpstr>
      <vt:lpstr>Arial Unicode MS</vt:lpstr>
      <vt:lpstr>ITC Avant Garde Std Bk</vt:lpstr>
      <vt:lpstr>Lato Light</vt:lpstr>
      <vt:lpstr>LiHei Pro</vt:lpstr>
      <vt:lpstr>Raleway</vt:lpstr>
      <vt:lpstr>Roboto Condensed</vt:lpstr>
      <vt:lpstr>Signika</vt:lpstr>
      <vt:lpstr>等线</vt:lpstr>
      <vt:lpstr>等线 Light</vt:lpstr>
      <vt:lpstr>冬青黑体简体中文 W3</vt:lpstr>
      <vt:lpstr>方正兰亭粗黑_GBK</vt:lpstr>
      <vt:lpstr>华文中宋</vt:lpstr>
      <vt:lpstr>迷你简汉真广标</vt:lpstr>
      <vt:lpstr>宋体</vt:lpstr>
      <vt:lpstr>微软雅黑</vt:lpstr>
      <vt:lpstr>微软雅黑 Light</vt:lpstr>
      <vt:lpstr>Arial</vt:lpstr>
      <vt:lpstr>Calibri</vt:lpstr>
      <vt:lpstr>Century Gothic</vt:lpstr>
      <vt:lpstr>Impact</vt:lpstr>
      <vt:lpstr>Lato</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3959</cp:revision>
  <dcterms:created xsi:type="dcterms:W3CDTF">2015-12-01T09:06:00Z</dcterms:created>
  <dcterms:modified xsi:type="dcterms:W3CDTF">2021-01-05T11:10:51Z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