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2"/>
    <p:sldId id="261" r:id="rId3"/>
    <p:sldId id="281" r:id="rId4"/>
    <p:sldId id="260" r:id="rId5"/>
    <p:sldId id="267" r:id="rId6"/>
    <p:sldId id="268" r:id="rId7"/>
    <p:sldId id="264" r:id="rId8"/>
    <p:sldId id="269" r:id="rId9"/>
    <p:sldId id="282" r:id="rId10"/>
    <p:sldId id="270" r:id="rId11"/>
    <p:sldId id="262" r:id="rId12"/>
    <p:sldId id="275" r:id="rId13"/>
    <p:sldId id="266" r:id="rId14"/>
    <p:sldId id="272" r:id="rId15"/>
    <p:sldId id="276" r:id="rId16"/>
    <p:sldId id="283" r:id="rId17"/>
    <p:sldId id="274" r:id="rId18"/>
    <p:sldId id="277" r:id="rId19"/>
    <p:sldId id="279" r:id="rId20"/>
    <p:sldId id="280" r:id="rId21"/>
    <p:sldId id="284" r:id="rId22"/>
    <p:sldId id="271" r:id="rId23"/>
    <p:sldId id="273" r:id="rId24"/>
    <p:sldId id="278" r:id="rId25"/>
    <p:sldId id="285"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74"/>
    <a:srgbClr val="000058"/>
    <a:srgbClr val="000046"/>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24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93C08-2488-425E-B6E7-9EA3796FDBB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009B3-31E6-4CAF-9FB9-88B4D222EC8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B009B3-31E6-4CAF-9FB9-88B4D222EC8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矩形 3"/>
          <p:cNvSpPr/>
          <p:nvPr userDrawn="1"/>
        </p:nvSpPr>
        <p:spPr>
          <a:xfrm>
            <a:off x="431800" y="330198"/>
            <a:ext cx="540000" cy="288000"/>
          </a:xfrm>
          <a:prstGeom prst="rect">
            <a:avLst/>
          </a:prstGeom>
          <a:solidFill>
            <a:srgbClr val="00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431800" y="671197"/>
            <a:ext cx="540000" cy="180000"/>
          </a:xfrm>
          <a:prstGeom prst="rect">
            <a:avLst/>
          </a:prstGeom>
          <a:solidFill>
            <a:srgbClr val="00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431800" y="904196"/>
            <a:ext cx="540000" cy="72000"/>
          </a:xfrm>
          <a:prstGeom prst="rect">
            <a:avLst/>
          </a:prstGeom>
          <a:solidFill>
            <a:srgbClr val="00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flipV="1">
            <a:off x="8966200" y="6528232"/>
            <a:ext cx="2880000" cy="36000"/>
          </a:xfrm>
          <a:prstGeom prst="rect">
            <a:avLst/>
          </a:prstGeom>
          <a:solidFill>
            <a:srgbClr val="00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4"/>
            <a:ext cx="12192000" cy="4376928"/>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5709"/>
            <a:ext cx="12192000" cy="3362291"/>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8653" y="3065796"/>
            <a:ext cx="3600000" cy="214013"/>
          </a:xfrm>
          <a:prstGeom prst="rect">
            <a:avLst/>
          </a:prstGeom>
        </p:spPr>
      </p:pic>
      <p:grpSp>
        <p:nvGrpSpPr>
          <p:cNvPr id="25" name="组合 24"/>
          <p:cNvGrpSpPr/>
          <p:nvPr/>
        </p:nvGrpSpPr>
        <p:grpSpPr>
          <a:xfrm>
            <a:off x="10769600" y="3838038"/>
            <a:ext cx="843953" cy="2408502"/>
            <a:chOff x="10769600" y="3838038"/>
            <a:chExt cx="843953" cy="2408502"/>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9600" y="3838038"/>
              <a:ext cx="146835" cy="2408502"/>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9612" y="4912297"/>
              <a:ext cx="492494" cy="1295517"/>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0930" y="3845885"/>
              <a:ext cx="562623" cy="824898"/>
            </a:xfrm>
            <a:prstGeom prst="rect">
              <a:avLst/>
            </a:prstGeom>
          </p:spPr>
        </p:pic>
      </p:grpSp>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9534" y="247661"/>
            <a:ext cx="3602440" cy="180000"/>
          </a:xfrm>
          <a:prstGeom prst="rect">
            <a:avLst/>
          </a:prstGeom>
        </p:spPr>
      </p:pic>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36088" y="5720618"/>
            <a:ext cx="3735886" cy="864000"/>
          </a:xfrm>
          <a:prstGeom prst="rect">
            <a:avLst/>
          </a:prstGeom>
        </p:spPr>
      </p:pic>
      <p:pic>
        <p:nvPicPr>
          <p:cNvPr id="17" name="图片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697" y="444499"/>
            <a:ext cx="108000" cy="2724542"/>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78653" y="2093857"/>
            <a:ext cx="3600000" cy="814900"/>
          </a:xfrm>
          <a:prstGeom prst="rect">
            <a:avLst/>
          </a:prstGeom>
        </p:spPr>
      </p:pic>
      <p:sp>
        <p:nvSpPr>
          <p:cNvPr id="21" name="文本框 20"/>
          <p:cNvSpPr txBox="1"/>
          <p:nvPr/>
        </p:nvSpPr>
        <p:spPr>
          <a:xfrm>
            <a:off x="822349" y="3625900"/>
            <a:ext cx="5756251" cy="1938992"/>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责任</a:t>
            </a:r>
            <a:endParaRPr lang="en-US" altLang="zh-CN" sz="6600" b="1" dirty="0">
              <a:solidFill>
                <a:schemeClr val="bg1"/>
              </a:solidFill>
              <a:latin typeface="微软雅黑" panose="020B0503020204020204" pitchFamily="34" charset="-122"/>
              <a:ea typeface="微软雅黑" panose="020B0503020204020204" pitchFamily="34" charset="-122"/>
            </a:endParaRPr>
          </a:p>
          <a:p>
            <a:r>
              <a:rPr lang="zh-CN" altLang="en-US" sz="5400" dirty="0">
                <a:solidFill>
                  <a:schemeClr val="bg1"/>
                </a:solidFill>
                <a:latin typeface="微软雅黑" panose="020B0503020204020204" pitchFamily="34" charset="-122"/>
                <a:ea typeface="微软雅黑" panose="020B0503020204020204" pitchFamily="34" charset="-122"/>
              </a:rPr>
              <a:t>与执行力</a:t>
            </a:r>
          </a:p>
        </p:txBody>
      </p:sp>
      <p:grpSp>
        <p:nvGrpSpPr>
          <p:cNvPr id="24" name="组合 23"/>
          <p:cNvGrpSpPr/>
          <p:nvPr/>
        </p:nvGrpSpPr>
        <p:grpSpPr>
          <a:xfrm>
            <a:off x="1021340" y="5712187"/>
            <a:ext cx="2107760" cy="804914"/>
            <a:chOff x="1021340" y="5712187"/>
            <a:chExt cx="2107760" cy="804914"/>
          </a:xfrm>
        </p:grpSpPr>
        <p:pic>
          <p:nvPicPr>
            <p:cNvPr id="12" name="图片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00944" y="6301101"/>
              <a:ext cx="905056" cy="216000"/>
            </a:xfrm>
            <a:prstGeom prst="rect">
              <a:avLst/>
            </a:prstGeom>
          </p:spPr>
        </p:pic>
        <p:pic>
          <p:nvPicPr>
            <p:cNvPr id="15" name="图片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1340" y="5716689"/>
              <a:ext cx="581924" cy="270576"/>
            </a:xfrm>
            <a:prstGeom prst="rect">
              <a:avLst/>
            </a:prstGeom>
          </p:spPr>
        </p:pic>
        <p:sp>
          <p:nvSpPr>
            <p:cNvPr id="22" name="矩形 21"/>
            <p:cNvSpPr/>
            <p:nvPr/>
          </p:nvSpPr>
          <p:spPr>
            <a:xfrm>
              <a:off x="1689100" y="5712187"/>
              <a:ext cx="1440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27255" y="5720618"/>
              <a:ext cx="1186531" cy="270000"/>
            </a:xfrm>
            <a:prstGeom prst="rect">
              <a:avLst/>
            </a:prstGeom>
          </p:spPr>
        </p:pic>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33131" y="3832506"/>
            <a:ext cx="9980260" cy="1"/>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 name="islîḑè"/>
          <p:cNvSpPr/>
          <p:nvPr/>
        </p:nvSpPr>
        <p:spPr bwMode="auto">
          <a:xfrm>
            <a:off x="7786608" y="1387710"/>
            <a:ext cx="3326783" cy="182605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dirty="0">
              <a:solidFill>
                <a:schemeClr val="lt1"/>
              </a:solidFill>
              <a:ea typeface="微软雅黑" panose="020B0503020204020204" pitchFamily="34" charset="-122"/>
            </a:endParaRPr>
          </a:p>
        </p:txBody>
      </p:sp>
      <p:sp>
        <p:nvSpPr>
          <p:cNvPr id="6" name="îṣļiḍè"/>
          <p:cNvSpPr/>
          <p:nvPr/>
        </p:nvSpPr>
        <p:spPr bwMode="auto">
          <a:xfrm>
            <a:off x="4432608" y="1387709"/>
            <a:ext cx="3326783" cy="182605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dirty="0">
              <a:solidFill>
                <a:schemeClr val="lt1"/>
              </a:solidFill>
              <a:ea typeface="微软雅黑" panose="020B0503020204020204" pitchFamily="34" charset="-122"/>
            </a:endParaRPr>
          </a:p>
        </p:txBody>
      </p:sp>
      <p:sp>
        <p:nvSpPr>
          <p:cNvPr id="7" name="íŝļíḋè"/>
          <p:cNvSpPr/>
          <p:nvPr/>
        </p:nvSpPr>
        <p:spPr bwMode="auto">
          <a:xfrm>
            <a:off x="1078609" y="1387709"/>
            <a:ext cx="3326783" cy="182605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dirty="0">
              <a:solidFill>
                <a:schemeClr val="lt1"/>
              </a:solidFill>
              <a:ea typeface="微软雅黑" panose="020B0503020204020204" pitchFamily="34" charset="-122"/>
            </a:endParaRPr>
          </a:p>
        </p:txBody>
      </p:sp>
      <p:sp>
        <p:nvSpPr>
          <p:cNvPr id="8" name="ïŝļidè"/>
          <p:cNvSpPr/>
          <p:nvPr/>
        </p:nvSpPr>
        <p:spPr bwMode="auto">
          <a:xfrm>
            <a:off x="7786608" y="2805363"/>
            <a:ext cx="3326783" cy="414518"/>
          </a:xfrm>
          <a:prstGeom prst="rect">
            <a:avLst/>
          </a:prstGeom>
          <a:solidFill>
            <a:schemeClr val="accent3">
              <a:lumMod val="100000"/>
              <a:alpha val="85000"/>
            </a:schemeClr>
          </a:solidFill>
          <a:ln>
            <a:noFill/>
          </a:ln>
        </p:spPr>
        <p:txBody>
          <a:bodyPr anchor="ctr"/>
          <a:lstStyle/>
          <a:p>
            <a:pPr lvl="0" algn="ctr">
              <a:lnSpc>
                <a:spcPct val="120000"/>
              </a:lnSpc>
            </a:pPr>
            <a:r>
              <a:rPr lang="zh-CN" altLang="en-US" b="1" dirty="0">
                <a:solidFill>
                  <a:schemeClr val="bg1"/>
                </a:solidFill>
                <a:ea typeface="微软雅黑" panose="020B0503020204020204" pitchFamily="34" charset="-122"/>
              </a:rPr>
              <a:t>标题文本预设</a:t>
            </a:r>
            <a:endParaRPr lang="zh-CN" altLang="zh-CN" b="1" dirty="0">
              <a:solidFill>
                <a:schemeClr val="bg1"/>
              </a:solidFill>
              <a:ea typeface="微软雅黑" panose="020B0503020204020204" pitchFamily="34" charset="-122"/>
            </a:endParaRPr>
          </a:p>
        </p:txBody>
      </p:sp>
      <p:sp>
        <p:nvSpPr>
          <p:cNvPr id="9" name="íṣļîḑè"/>
          <p:cNvSpPr/>
          <p:nvPr/>
        </p:nvSpPr>
        <p:spPr bwMode="auto">
          <a:xfrm>
            <a:off x="4432608" y="2805363"/>
            <a:ext cx="3326783" cy="414518"/>
          </a:xfrm>
          <a:prstGeom prst="rect">
            <a:avLst/>
          </a:prstGeom>
          <a:solidFill>
            <a:schemeClr val="accent2">
              <a:lumMod val="100000"/>
              <a:alpha val="85000"/>
            </a:schemeClr>
          </a:solidFill>
          <a:ln>
            <a:noFill/>
          </a:ln>
        </p:spPr>
        <p:txBody>
          <a:bodyPr anchor="ctr"/>
          <a:lstStyle/>
          <a:p>
            <a:pPr lvl="0" algn="ctr"/>
            <a:r>
              <a:rPr lang="zh-CN" altLang="en-US" b="1" dirty="0">
                <a:solidFill>
                  <a:schemeClr val="bg1"/>
                </a:solidFill>
                <a:ea typeface="微软雅黑" panose="020B0503020204020204" pitchFamily="34" charset="-122"/>
              </a:rPr>
              <a:t>标题文本预设</a:t>
            </a:r>
            <a:endParaRPr lang="zh-CN" altLang="zh-CN" b="1" dirty="0">
              <a:solidFill>
                <a:schemeClr val="bg1"/>
              </a:solidFill>
              <a:ea typeface="微软雅黑" panose="020B0503020204020204" pitchFamily="34" charset="-122"/>
            </a:endParaRPr>
          </a:p>
        </p:txBody>
      </p:sp>
      <p:sp>
        <p:nvSpPr>
          <p:cNvPr id="10" name="iśḻiḓe"/>
          <p:cNvSpPr/>
          <p:nvPr/>
        </p:nvSpPr>
        <p:spPr bwMode="auto">
          <a:xfrm>
            <a:off x="1078609" y="2805363"/>
            <a:ext cx="3326783" cy="414518"/>
          </a:xfrm>
          <a:prstGeom prst="rect">
            <a:avLst/>
          </a:prstGeom>
          <a:solidFill>
            <a:schemeClr val="accent1">
              <a:lumMod val="100000"/>
              <a:alpha val="85000"/>
            </a:schemeClr>
          </a:solidFill>
          <a:ln>
            <a:noFill/>
          </a:ln>
        </p:spPr>
        <p:txBody>
          <a:bodyPr anchor="ctr"/>
          <a:lstStyle/>
          <a:p>
            <a:pPr lvl="0" algn="ctr"/>
            <a:r>
              <a:rPr lang="zh-CN" altLang="en-US" b="1" dirty="0">
                <a:solidFill>
                  <a:schemeClr val="bg1"/>
                </a:solidFill>
                <a:ea typeface="微软雅黑" panose="020B0503020204020204" pitchFamily="34" charset="-122"/>
              </a:rPr>
              <a:t>标题文本预设</a:t>
            </a:r>
            <a:endParaRPr lang="zh-CN" altLang="zh-CN" b="1" dirty="0">
              <a:solidFill>
                <a:schemeClr val="bg1"/>
              </a:solidFill>
              <a:ea typeface="微软雅黑" panose="020B0503020204020204" pitchFamily="34" charset="-122"/>
            </a:endParaRPr>
          </a:p>
        </p:txBody>
      </p:sp>
      <p:grpSp>
        <p:nvGrpSpPr>
          <p:cNvPr id="11" name="íS1ide"/>
          <p:cNvGrpSpPr/>
          <p:nvPr/>
        </p:nvGrpSpPr>
        <p:grpSpPr>
          <a:xfrm>
            <a:off x="2426564" y="3517070"/>
            <a:ext cx="630873" cy="630878"/>
            <a:chOff x="7209746" y="4153276"/>
            <a:chExt cx="675000" cy="675005"/>
          </a:xfrm>
        </p:grpSpPr>
        <p:sp>
          <p:nvSpPr>
            <p:cNvPr id="29" name="îS1îḓè"/>
            <p:cNvSpPr/>
            <p:nvPr/>
          </p:nvSpPr>
          <p:spPr>
            <a:xfrm>
              <a:off x="7209746" y="4153276"/>
              <a:ext cx="675000" cy="67500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sp>
          <p:nvSpPr>
            <p:cNvPr id="30" name="iśľiḑ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grpSp>
        <p:nvGrpSpPr>
          <p:cNvPr id="12" name="iŝ1îḑe"/>
          <p:cNvGrpSpPr/>
          <p:nvPr/>
        </p:nvGrpSpPr>
        <p:grpSpPr>
          <a:xfrm>
            <a:off x="9134560" y="3517070"/>
            <a:ext cx="630873" cy="630878"/>
            <a:chOff x="7209746" y="4153276"/>
            <a:chExt cx="675000" cy="675005"/>
          </a:xfrm>
        </p:grpSpPr>
        <p:sp>
          <p:nvSpPr>
            <p:cNvPr id="27" name="íSľídè"/>
            <p:cNvSpPr/>
            <p:nvPr/>
          </p:nvSpPr>
          <p:spPr>
            <a:xfrm>
              <a:off x="7209746" y="4153276"/>
              <a:ext cx="675000" cy="67500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sp>
          <p:nvSpPr>
            <p:cNvPr id="28" name="iS1ïḋe"/>
            <p:cNvSpPr/>
            <p:nvPr/>
          </p:nvSpPr>
          <p:spPr bwMode="auto">
            <a:xfrm>
              <a:off x="7375153" y="4369846"/>
              <a:ext cx="344185" cy="241860"/>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grpSp>
        <p:nvGrpSpPr>
          <p:cNvPr id="13" name="ïšľiḑe"/>
          <p:cNvGrpSpPr/>
          <p:nvPr/>
        </p:nvGrpSpPr>
        <p:grpSpPr>
          <a:xfrm>
            <a:off x="5780562" y="3517070"/>
            <a:ext cx="630873" cy="630878"/>
            <a:chOff x="7209746" y="4153276"/>
            <a:chExt cx="675000" cy="675005"/>
          </a:xfrm>
        </p:grpSpPr>
        <p:sp>
          <p:nvSpPr>
            <p:cNvPr id="25" name="î$1íďe"/>
            <p:cNvSpPr/>
            <p:nvPr/>
          </p:nvSpPr>
          <p:spPr>
            <a:xfrm>
              <a:off x="7209746" y="4153276"/>
              <a:ext cx="675000" cy="67500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sp>
          <p:nvSpPr>
            <p:cNvPr id="26" name="îṡḻîḓe"/>
            <p:cNvSpPr/>
            <p:nvPr/>
          </p:nvSpPr>
          <p:spPr bwMode="auto">
            <a:xfrm>
              <a:off x="7377835" y="4318684"/>
              <a:ext cx="338820" cy="344185"/>
            </a:xfrm>
            <a:custGeom>
              <a:avLst/>
              <a:gdLst>
                <a:gd name="connsiteX0" fmla="*/ 149604 w 577154"/>
                <a:gd name="connsiteY0" fmla="*/ 536234 h 586292"/>
                <a:gd name="connsiteX1" fmla="*/ 214914 w 577154"/>
                <a:gd name="connsiteY1" fmla="*/ 562021 h 586292"/>
                <a:gd name="connsiteX2" fmla="*/ 211877 w 577154"/>
                <a:gd name="connsiteY2" fmla="*/ 559746 h 586292"/>
                <a:gd name="connsiteX3" fmla="*/ 202004 w 577154"/>
                <a:gd name="connsiteY3" fmla="*/ 554437 h 586292"/>
                <a:gd name="connsiteX4" fmla="*/ 196688 w 577154"/>
                <a:gd name="connsiteY4" fmla="*/ 551403 h 586292"/>
                <a:gd name="connsiteX5" fmla="*/ 184537 w 577154"/>
                <a:gd name="connsiteY5" fmla="*/ 543818 h 586292"/>
                <a:gd name="connsiteX6" fmla="*/ 177702 w 577154"/>
                <a:gd name="connsiteY6" fmla="*/ 538509 h 586292"/>
                <a:gd name="connsiteX7" fmla="*/ 173905 w 577154"/>
                <a:gd name="connsiteY7" fmla="*/ 536234 h 586292"/>
                <a:gd name="connsiteX8" fmla="*/ 299943 w 577154"/>
                <a:gd name="connsiteY8" fmla="*/ 499816 h 586292"/>
                <a:gd name="connsiteX9" fmla="*/ 318939 w 577154"/>
                <a:gd name="connsiteY9" fmla="*/ 500576 h 586292"/>
                <a:gd name="connsiteX10" fmla="*/ 329576 w 577154"/>
                <a:gd name="connsiteY10" fmla="*/ 511222 h 586292"/>
                <a:gd name="connsiteX11" fmla="*/ 319698 w 577154"/>
                <a:gd name="connsiteY11" fmla="*/ 521108 h 586292"/>
                <a:gd name="connsiteX12" fmla="*/ 318939 w 577154"/>
                <a:gd name="connsiteY12" fmla="*/ 521108 h 586292"/>
                <a:gd name="connsiteX13" fmla="*/ 297663 w 577154"/>
                <a:gd name="connsiteY13" fmla="*/ 519587 h 586292"/>
                <a:gd name="connsiteX14" fmla="*/ 288545 w 577154"/>
                <a:gd name="connsiteY14" fmla="*/ 508941 h 586292"/>
                <a:gd name="connsiteX15" fmla="*/ 299943 w 577154"/>
                <a:gd name="connsiteY15" fmla="*/ 499816 h 586292"/>
                <a:gd name="connsiteX16" fmla="*/ 88851 w 577154"/>
                <a:gd name="connsiteY16" fmla="*/ 485417 h 586292"/>
                <a:gd name="connsiteX17" fmla="*/ 119987 w 577154"/>
                <a:gd name="connsiteY17" fmla="*/ 515755 h 586292"/>
                <a:gd name="connsiteX18" fmla="*/ 150364 w 577154"/>
                <a:gd name="connsiteY18" fmla="*/ 515755 h 586292"/>
                <a:gd name="connsiteX19" fmla="*/ 148085 w 577154"/>
                <a:gd name="connsiteY19" fmla="*/ 513480 h 586292"/>
                <a:gd name="connsiteX20" fmla="*/ 142010 w 577154"/>
                <a:gd name="connsiteY20" fmla="*/ 507412 h 586292"/>
                <a:gd name="connsiteX21" fmla="*/ 136694 w 577154"/>
                <a:gd name="connsiteY21" fmla="*/ 501344 h 586292"/>
                <a:gd name="connsiteX22" fmla="*/ 127581 w 577154"/>
                <a:gd name="connsiteY22" fmla="*/ 489967 h 586292"/>
                <a:gd name="connsiteX23" fmla="*/ 123784 w 577154"/>
                <a:gd name="connsiteY23" fmla="*/ 485417 h 586292"/>
                <a:gd name="connsiteX24" fmla="*/ 399912 w 577154"/>
                <a:gd name="connsiteY24" fmla="*/ 482256 h 586292"/>
                <a:gd name="connsiteX25" fmla="*/ 405611 w 577154"/>
                <a:gd name="connsiteY25" fmla="*/ 486996 h 586292"/>
                <a:gd name="connsiteX26" fmla="*/ 401812 w 577154"/>
                <a:gd name="connsiteY26" fmla="*/ 500648 h 586292"/>
                <a:gd name="connsiteX27" fmla="*/ 382056 w 577154"/>
                <a:gd name="connsiteY27" fmla="*/ 509750 h 586292"/>
                <a:gd name="connsiteX28" fmla="*/ 378257 w 577154"/>
                <a:gd name="connsiteY28" fmla="*/ 510508 h 586292"/>
                <a:gd name="connsiteX29" fmla="*/ 369139 w 577154"/>
                <a:gd name="connsiteY29" fmla="*/ 503682 h 586292"/>
                <a:gd name="connsiteX30" fmla="*/ 375217 w 577154"/>
                <a:gd name="connsiteY30" fmla="*/ 490789 h 586292"/>
                <a:gd name="connsiteX31" fmla="*/ 391934 w 577154"/>
                <a:gd name="connsiteY31" fmla="*/ 483204 h 586292"/>
                <a:gd name="connsiteX32" fmla="*/ 399912 w 577154"/>
                <a:gd name="connsiteY32" fmla="*/ 482256 h 586292"/>
                <a:gd name="connsiteX33" fmla="*/ 229351 w 577154"/>
                <a:gd name="connsiteY33" fmla="*/ 474063 h 586292"/>
                <a:gd name="connsiteX34" fmla="*/ 246091 w 577154"/>
                <a:gd name="connsiteY34" fmla="*/ 483157 h 586292"/>
                <a:gd name="connsiteX35" fmla="*/ 250656 w 577154"/>
                <a:gd name="connsiteY35" fmla="*/ 496797 h 586292"/>
                <a:gd name="connsiteX36" fmla="*/ 241525 w 577154"/>
                <a:gd name="connsiteY36" fmla="*/ 502101 h 586292"/>
                <a:gd name="connsiteX37" fmla="*/ 236960 w 577154"/>
                <a:gd name="connsiteY37" fmla="*/ 501343 h 586292"/>
                <a:gd name="connsiteX38" fmla="*/ 218698 w 577154"/>
                <a:gd name="connsiteY38" fmla="*/ 490735 h 586292"/>
                <a:gd name="connsiteX39" fmla="*/ 215654 w 577154"/>
                <a:gd name="connsiteY39" fmla="*/ 477094 h 586292"/>
                <a:gd name="connsiteX40" fmla="*/ 229351 w 577154"/>
                <a:gd name="connsiteY40" fmla="*/ 474063 h 586292"/>
                <a:gd name="connsiteX41" fmla="*/ 464745 w 577154"/>
                <a:gd name="connsiteY41" fmla="*/ 433889 h 586292"/>
                <a:gd name="connsiteX42" fmla="*/ 466262 w 577154"/>
                <a:gd name="connsiteY42" fmla="*/ 447550 h 586292"/>
                <a:gd name="connsiteX43" fmla="*/ 451842 w 577154"/>
                <a:gd name="connsiteY43" fmla="*/ 463488 h 586292"/>
                <a:gd name="connsiteX44" fmla="*/ 445012 w 577154"/>
                <a:gd name="connsiteY44" fmla="*/ 466524 h 586292"/>
                <a:gd name="connsiteX45" fmla="*/ 438181 w 577154"/>
                <a:gd name="connsiteY45" fmla="*/ 463488 h 586292"/>
                <a:gd name="connsiteX46" fmla="*/ 438181 w 577154"/>
                <a:gd name="connsiteY46" fmla="*/ 449068 h 586292"/>
                <a:gd name="connsiteX47" fmla="*/ 450324 w 577154"/>
                <a:gd name="connsiteY47" fmla="*/ 435407 h 586292"/>
                <a:gd name="connsiteX48" fmla="*/ 464745 w 577154"/>
                <a:gd name="connsiteY48" fmla="*/ 433889 h 586292"/>
                <a:gd name="connsiteX49" fmla="*/ 49362 w 577154"/>
                <a:gd name="connsiteY49" fmla="*/ 424740 h 586292"/>
                <a:gd name="connsiteX50" fmla="*/ 73663 w 577154"/>
                <a:gd name="connsiteY50" fmla="*/ 464938 h 586292"/>
                <a:gd name="connsiteX51" fmla="*/ 109355 w 577154"/>
                <a:gd name="connsiteY51" fmla="*/ 464938 h 586292"/>
                <a:gd name="connsiteX52" fmla="*/ 104039 w 577154"/>
                <a:gd name="connsiteY52" fmla="*/ 456595 h 586292"/>
                <a:gd name="connsiteX53" fmla="*/ 101761 w 577154"/>
                <a:gd name="connsiteY53" fmla="*/ 452044 h 586292"/>
                <a:gd name="connsiteX54" fmla="*/ 94926 w 577154"/>
                <a:gd name="connsiteY54" fmla="*/ 439909 h 586292"/>
                <a:gd name="connsiteX55" fmla="*/ 92648 w 577154"/>
                <a:gd name="connsiteY55" fmla="*/ 435358 h 586292"/>
                <a:gd name="connsiteX56" fmla="*/ 88092 w 577154"/>
                <a:gd name="connsiteY56" fmla="*/ 424740 h 586292"/>
                <a:gd name="connsiteX57" fmla="*/ 161771 w 577154"/>
                <a:gd name="connsiteY57" fmla="*/ 417898 h 586292"/>
                <a:gd name="connsiteX58" fmla="*/ 176164 w 577154"/>
                <a:gd name="connsiteY58" fmla="*/ 420173 h 586292"/>
                <a:gd name="connsiteX59" fmla="*/ 187527 w 577154"/>
                <a:gd name="connsiteY59" fmla="*/ 435341 h 586292"/>
                <a:gd name="connsiteX60" fmla="*/ 186012 w 577154"/>
                <a:gd name="connsiteY60" fmla="*/ 449750 h 586292"/>
                <a:gd name="connsiteX61" fmla="*/ 179194 w 577154"/>
                <a:gd name="connsiteY61" fmla="*/ 452025 h 586292"/>
                <a:gd name="connsiteX62" fmla="*/ 171619 w 577154"/>
                <a:gd name="connsiteY62" fmla="*/ 448233 h 586292"/>
                <a:gd name="connsiteX63" fmla="*/ 159498 w 577154"/>
                <a:gd name="connsiteY63" fmla="*/ 431549 h 586292"/>
                <a:gd name="connsiteX64" fmla="*/ 161771 w 577154"/>
                <a:gd name="connsiteY64" fmla="*/ 417898 h 586292"/>
                <a:gd name="connsiteX65" fmla="*/ 31136 w 577154"/>
                <a:gd name="connsiteY65" fmla="*/ 373923 h 586292"/>
                <a:gd name="connsiteX66" fmla="*/ 41008 w 577154"/>
                <a:gd name="connsiteY66" fmla="*/ 404261 h 586292"/>
                <a:gd name="connsiteX67" fmla="*/ 79738 w 577154"/>
                <a:gd name="connsiteY67" fmla="*/ 404261 h 586292"/>
                <a:gd name="connsiteX68" fmla="*/ 78979 w 577154"/>
                <a:gd name="connsiteY68" fmla="*/ 401227 h 586292"/>
                <a:gd name="connsiteX69" fmla="*/ 77460 w 577154"/>
                <a:gd name="connsiteY69" fmla="*/ 397435 h 586292"/>
                <a:gd name="connsiteX70" fmla="*/ 72144 w 577154"/>
                <a:gd name="connsiteY70" fmla="*/ 379232 h 586292"/>
                <a:gd name="connsiteX71" fmla="*/ 71385 w 577154"/>
                <a:gd name="connsiteY71" fmla="*/ 377715 h 586292"/>
                <a:gd name="connsiteX72" fmla="*/ 70625 w 577154"/>
                <a:gd name="connsiteY72" fmla="*/ 373923 h 586292"/>
                <a:gd name="connsiteX73" fmla="*/ 499728 w 577154"/>
                <a:gd name="connsiteY73" fmla="*/ 361797 h 586292"/>
                <a:gd name="connsiteX74" fmla="*/ 506554 w 577154"/>
                <a:gd name="connsiteY74" fmla="*/ 374694 h 586292"/>
                <a:gd name="connsiteX75" fmla="*/ 498970 w 577154"/>
                <a:gd name="connsiteY75" fmla="*/ 394418 h 586292"/>
                <a:gd name="connsiteX76" fmla="*/ 489868 w 577154"/>
                <a:gd name="connsiteY76" fmla="*/ 400487 h 586292"/>
                <a:gd name="connsiteX77" fmla="*/ 485318 w 577154"/>
                <a:gd name="connsiteY77" fmla="*/ 399729 h 586292"/>
                <a:gd name="connsiteX78" fmla="*/ 480009 w 577154"/>
                <a:gd name="connsiteY78" fmla="*/ 386073 h 586292"/>
                <a:gd name="connsiteX79" fmla="*/ 486835 w 577154"/>
                <a:gd name="connsiteY79" fmla="*/ 367866 h 586292"/>
                <a:gd name="connsiteX80" fmla="*/ 499728 w 577154"/>
                <a:gd name="connsiteY80" fmla="*/ 361797 h 586292"/>
                <a:gd name="connsiteX81" fmla="*/ 132907 w 577154"/>
                <a:gd name="connsiteY81" fmla="*/ 343643 h 586292"/>
                <a:gd name="connsiteX82" fmla="*/ 145066 w 577154"/>
                <a:gd name="connsiteY82" fmla="*/ 350471 h 586292"/>
                <a:gd name="connsiteX83" fmla="*/ 150385 w 577154"/>
                <a:gd name="connsiteY83" fmla="*/ 368678 h 586292"/>
                <a:gd name="connsiteX84" fmla="*/ 144306 w 577154"/>
                <a:gd name="connsiteY84" fmla="*/ 381575 h 586292"/>
                <a:gd name="connsiteX85" fmla="*/ 141266 w 577154"/>
                <a:gd name="connsiteY85" fmla="*/ 382333 h 586292"/>
                <a:gd name="connsiteX86" fmla="*/ 131388 w 577154"/>
                <a:gd name="connsiteY86" fmla="*/ 375506 h 586292"/>
                <a:gd name="connsiteX87" fmla="*/ 125309 w 577154"/>
                <a:gd name="connsiteY87" fmla="*/ 355781 h 586292"/>
                <a:gd name="connsiteX88" fmla="*/ 132907 w 577154"/>
                <a:gd name="connsiteY88" fmla="*/ 343643 h 586292"/>
                <a:gd name="connsiteX89" fmla="*/ 21263 w 577154"/>
                <a:gd name="connsiteY89" fmla="*/ 323864 h 586292"/>
                <a:gd name="connsiteX90" fmla="*/ 25820 w 577154"/>
                <a:gd name="connsiteY90" fmla="*/ 354203 h 586292"/>
                <a:gd name="connsiteX91" fmla="*/ 66069 w 577154"/>
                <a:gd name="connsiteY91" fmla="*/ 354203 h 586292"/>
                <a:gd name="connsiteX92" fmla="*/ 63031 w 577154"/>
                <a:gd name="connsiteY92" fmla="*/ 337516 h 586292"/>
                <a:gd name="connsiteX93" fmla="*/ 63031 w 577154"/>
                <a:gd name="connsiteY93" fmla="*/ 335999 h 586292"/>
                <a:gd name="connsiteX94" fmla="*/ 61512 w 577154"/>
                <a:gd name="connsiteY94" fmla="*/ 323864 h 586292"/>
                <a:gd name="connsiteX95" fmla="*/ 509625 w 577154"/>
                <a:gd name="connsiteY95" fmla="*/ 282911 h 586292"/>
                <a:gd name="connsiteX96" fmla="*/ 519524 w 577154"/>
                <a:gd name="connsiteY96" fmla="*/ 292773 h 586292"/>
                <a:gd name="connsiteX97" fmla="*/ 519524 w 577154"/>
                <a:gd name="connsiteY97" fmla="*/ 293532 h 586292"/>
                <a:gd name="connsiteX98" fmla="*/ 518763 w 577154"/>
                <a:gd name="connsiteY98" fmla="*/ 313256 h 586292"/>
                <a:gd name="connsiteX99" fmla="*/ 508863 w 577154"/>
                <a:gd name="connsiteY99" fmla="*/ 323118 h 586292"/>
                <a:gd name="connsiteX100" fmla="*/ 508102 w 577154"/>
                <a:gd name="connsiteY100" fmla="*/ 322360 h 586292"/>
                <a:gd name="connsiteX101" fmla="*/ 498964 w 577154"/>
                <a:gd name="connsiteY101" fmla="*/ 311739 h 586292"/>
                <a:gd name="connsiteX102" fmla="*/ 498964 w 577154"/>
                <a:gd name="connsiteY102" fmla="*/ 293532 h 586292"/>
                <a:gd name="connsiteX103" fmla="*/ 509625 w 577154"/>
                <a:gd name="connsiteY103" fmla="*/ 282911 h 586292"/>
                <a:gd name="connsiteX104" fmla="*/ 20504 w 577154"/>
                <a:gd name="connsiteY104" fmla="*/ 273047 h 586292"/>
                <a:gd name="connsiteX105" fmla="*/ 19744 w 577154"/>
                <a:gd name="connsiteY105" fmla="*/ 293525 h 586292"/>
                <a:gd name="connsiteX106" fmla="*/ 20504 w 577154"/>
                <a:gd name="connsiteY106" fmla="*/ 303385 h 586292"/>
                <a:gd name="connsiteX107" fmla="*/ 60753 w 577154"/>
                <a:gd name="connsiteY107" fmla="*/ 303385 h 586292"/>
                <a:gd name="connsiteX108" fmla="*/ 60753 w 577154"/>
                <a:gd name="connsiteY108" fmla="*/ 293525 h 586292"/>
                <a:gd name="connsiteX109" fmla="*/ 61512 w 577154"/>
                <a:gd name="connsiteY109" fmla="*/ 273805 h 586292"/>
                <a:gd name="connsiteX110" fmla="*/ 61512 w 577154"/>
                <a:gd name="connsiteY110" fmla="*/ 273047 h 586292"/>
                <a:gd name="connsiteX111" fmla="*/ 129811 w 577154"/>
                <a:gd name="connsiteY111" fmla="*/ 263173 h 586292"/>
                <a:gd name="connsiteX112" fmla="*/ 138897 w 577154"/>
                <a:gd name="connsiteY112" fmla="*/ 274553 h 586292"/>
                <a:gd name="connsiteX113" fmla="*/ 138140 w 577154"/>
                <a:gd name="connsiteY113" fmla="*/ 292760 h 586292"/>
                <a:gd name="connsiteX114" fmla="*/ 138140 w 577154"/>
                <a:gd name="connsiteY114" fmla="*/ 293518 h 586292"/>
                <a:gd name="connsiteX115" fmla="*/ 128297 w 577154"/>
                <a:gd name="connsiteY115" fmla="*/ 303380 h 586292"/>
                <a:gd name="connsiteX116" fmla="*/ 117697 w 577154"/>
                <a:gd name="connsiteY116" fmla="*/ 294277 h 586292"/>
                <a:gd name="connsiteX117" fmla="*/ 117697 w 577154"/>
                <a:gd name="connsiteY117" fmla="*/ 293518 h 586292"/>
                <a:gd name="connsiteX118" fmla="*/ 118454 w 577154"/>
                <a:gd name="connsiteY118" fmla="*/ 273035 h 586292"/>
                <a:gd name="connsiteX119" fmla="*/ 129811 w 577154"/>
                <a:gd name="connsiteY119" fmla="*/ 263173 h 586292"/>
                <a:gd name="connsiteX120" fmla="*/ 28098 w 577154"/>
                <a:gd name="connsiteY120" fmla="*/ 222230 h 586292"/>
                <a:gd name="connsiteX121" fmla="*/ 22782 w 577154"/>
                <a:gd name="connsiteY121" fmla="*/ 252568 h 586292"/>
                <a:gd name="connsiteX122" fmla="*/ 63031 w 577154"/>
                <a:gd name="connsiteY122" fmla="*/ 252568 h 586292"/>
                <a:gd name="connsiteX123" fmla="*/ 63031 w 577154"/>
                <a:gd name="connsiteY123" fmla="*/ 250293 h 586292"/>
                <a:gd name="connsiteX124" fmla="*/ 63031 w 577154"/>
                <a:gd name="connsiteY124" fmla="*/ 249535 h 586292"/>
                <a:gd name="connsiteX125" fmla="*/ 66828 w 577154"/>
                <a:gd name="connsiteY125" fmla="*/ 229815 h 586292"/>
                <a:gd name="connsiteX126" fmla="*/ 67588 w 577154"/>
                <a:gd name="connsiteY126" fmla="*/ 226022 h 586292"/>
                <a:gd name="connsiteX127" fmla="*/ 68347 w 577154"/>
                <a:gd name="connsiteY127" fmla="*/ 222230 h 586292"/>
                <a:gd name="connsiteX128" fmla="*/ 492894 w 577154"/>
                <a:gd name="connsiteY128" fmla="*/ 204013 h 586292"/>
                <a:gd name="connsiteX129" fmla="*/ 505825 w 577154"/>
                <a:gd name="connsiteY129" fmla="*/ 210836 h 586292"/>
                <a:gd name="connsiteX130" fmla="*/ 511911 w 577154"/>
                <a:gd name="connsiteY130" fmla="*/ 230547 h 586292"/>
                <a:gd name="connsiteX131" fmla="*/ 504304 w 577154"/>
                <a:gd name="connsiteY131" fmla="*/ 242677 h 586292"/>
                <a:gd name="connsiteX132" fmla="*/ 502022 w 577154"/>
                <a:gd name="connsiteY132" fmla="*/ 243435 h 586292"/>
                <a:gd name="connsiteX133" fmla="*/ 492133 w 577154"/>
                <a:gd name="connsiteY133" fmla="*/ 235854 h 586292"/>
                <a:gd name="connsiteX134" fmla="*/ 486809 w 577154"/>
                <a:gd name="connsiteY134" fmla="*/ 216901 h 586292"/>
                <a:gd name="connsiteX135" fmla="*/ 492894 w 577154"/>
                <a:gd name="connsiteY135" fmla="*/ 204013 h 586292"/>
                <a:gd name="connsiteX136" fmla="*/ 151873 w 577154"/>
                <a:gd name="connsiteY136" fmla="*/ 186619 h 586292"/>
                <a:gd name="connsiteX137" fmla="*/ 157203 w 577154"/>
                <a:gd name="connsiteY137" fmla="*/ 200274 h 586292"/>
                <a:gd name="connsiteX138" fmla="*/ 150350 w 577154"/>
                <a:gd name="connsiteY138" fmla="*/ 217723 h 586292"/>
                <a:gd name="connsiteX139" fmla="*/ 140450 w 577154"/>
                <a:gd name="connsiteY139" fmla="*/ 224550 h 586292"/>
                <a:gd name="connsiteX140" fmla="*/ 137404 w 577154"/>
                <a:gd name="connsiteY140" fmla="*/ 224550 h 586292"/>
                <a:gd name="connsiteX141" fmla="*/ 131312 w 577154"/>
                <a:gd name="connsiteY141" fmla="*/ 211654 h 586292"/>
                <a:gd name="connsiteX142" fmla="*/ 138927 w 577154"/>
                <a:gd name="connsiteY142" fmla="*/ 191929 h 586292"/>
                <a:gd name="connsiteX143" fmla="*/ 151873 w 577154"/>
                <a:gd name="connsiteY143" fmla="*/ 186619 h 586292"/>
                <a:gd name="connsiteX144" fmla="*/ 218736 w 577154"/>
                <a:gd name="connsiteY144" fmla="*/ 186536 h 586292"/>
                <a:gd name="connsiteX145" fmla="*/ 281780 w 577154"/>
                <a:gd name="connsiteY145" fmla="*/ 186536 h 586292"/>
                <a:gd name="connsiteX146" fmla="*/ 292414 w 577154"/>
                <a:gd name="connsiteY146" fmla="*/ 196401 h 586292"/>
                <a:gd name="connsiteX147" fmla="*/ 281780 w 577154"/>
                <a:gd name="connsiteY147" fmla="*/ 207024 h 586292"/>
                <a:gd name="connsiteX148" fmla="*/ 264310 w 577154"/>
                <a:gd name="connsiteY148" fmla="*/ 207024 h 586292"/>
                <a:gd name="connsiteX149" fmla="*/ 322037 w 577154"/>
                <a:gd name="connsiteY149" fmla="*/ 294288 h 586292"/>
                <a:gd name="connsiteX150" fmla="*/ 379004 w 577154"/>
                <a:gd name="connsiteY150" fmla="*/ 207024 h 586292"/>
                <a:gd name="connsiteX151" fmla="*/ 361534 w 577154"/>
                <a:gd name="connsiteY151" fmla="*/ 207024 h 586292"/>
                <a:gd name="connsiteX152" fmla="*/ 351659 w 577154"/>
                <a:gd name="connsiteY152" fmla="*/ 196401 h 586292"/>
                <a:gd name="connsiteX153" fmla="*/ 361534 w 577154"/>
                <a:gd name="connsiteY153" fmla="*/ 186536 h 586292"/>
                <a:gd name="connsiteX154" fmla="*/ 425337 w 577154"/>
                <a:gd name="connsiteY154" fmla="*/ 186536 h 586292"/>
                <a:gd name="connsiteX155" fmla="*/ 435211 w 577154"/>
                <a:gd name="connsiteY155" fmla="*/ 196401 h 586292"/>
                <a:gd name="connsiteX156" fmla="*/ 425337 w 577154"/>
                <a:gd name="connsiteY156" fmla="*/ 207024 h 586292"/>
                <a:gd name="connsiteX157" fmla="*/ 405588 w 577154"/>
                <a:gd name="connsiteY157" fmla="*/ 207024 h 586292"/>
                <a:gd name="connsiteX158" fmla="*/ 401031 w 577154"/>
                <a:gd name="connsiteY158" fmla="*/ 209301 h 586292"/>
                <a:gd name="connsiteX159" fmla="*/ 337987 w 577154"/>
                <a:gd name="connsiteY159" fmla="*/ 307947 h 586292"/>
                <a:gd name="connsiteX160" fmla="*/ 373687 w 577154"/>
                <a:gd name="connsiteY160" fmla="*/ 307947 h 586292"/>
                <a:gd name="connsiteX161" fmla="*/ 384321 w 577154"/>
                <a:gd name="connsiteY161" fmla="*/ 317812 h 586292"/>
                <a:gd name="connsiteX162" fmla="*/ 373687 w 577154"/>
                <a:gd name="connsiteY162" fmla="*/ 328435 h 586292"/>
                <a:gd name="connsiteX163" fmla="*/ 331911 w 577154"/>
                <a:gd name="connsiteY163" fmla="*/ 328435 h 586292"/>
                <a:gd name="connsiteX164" fmla="*/ 331911 w 577154"/>
                <a:gd name="connsiteY164" fmla="*/ 338300 h 586292"/>
                <a:gd name="connsiteX165" fmla="*/ 373687 w 577154"/>
                <a:gd name="connsiteY165" fmla="*/ 338300 h 586292"/>
                <a:gd name="connsiteX166" fmla="*/ 384321 w 577154"/>
                <a:gd name="connsiteY166" fmla="*/ 348164 h 586292"/>
                <a:gd name="connsiteX167" fmla="*/ 373687 w 577154"/>
                <a:gd name="connsiteY167" fmla="*/ 358788 h 586292"/>
                <a:gd name="connsiteX168" fmla="*/ 331911 w 577154"/>
                <a:gd name="connsiteY168" fmla="*/ 358788 h 586292"/>
                <a:gd name="connsiteX169" fmla="*/ 331911 w 577154"/>
                <a:gd name="connsiteY169" fmla="*/ 399005 h 586292"/>
                <a:gd name="connsiteX170" fmla="*/ 355457 w 577154"/>
                <a:gd name="connsiteY170" fmla="*/ 399005 h 586292"/>
                <a:gd name="connsiteX171" fmla="*/ 365332 w 577154"/>
                <a:gd name="connsiteY171" fmla="*/ 408870 h 586292"/>
                <a:gd name="connsiteX172" fmla="*/ 355457 w 577154"/>
                <a:gd name="connsiteY172" fmla="*/ 419493 h 586292"/>
                <a:gd name="connsiteX173" fmla="*/ 288616 w 577154"/>
                <a:gd name="connsiteY173" fmla="*/ 419493 h 586292"/>
                <a:gd name="connsiteX174" fmla="*/ 278742 w 577154"/>
                <a:gd name="connsiteY174" fmla="*/ 408870 h 586292"/>
                <a:gd name="connsiteX175" fmla="*/ 288616 w 577154"/>
                <a:gd name="connsiteY175" fmla="*/ 399005 h 586292"/>
                <a:gd name="connsiteX176" fmla="*/ 312162 w 577154"/>
                <a:gd name="connsiteY176" fmla="*/ 399005 h 586292"/>
                <a:gd name="connsiteX177" fmla="*/ 312162 w 577154"/>
                <a:gd name="connsiteY177" fmla="*/ 358788 h 586292"/>
                <a:gd name="connsiteX178" fmla="*/ 270386 w 577154"/>
                <a:gd name="connsiteY178" fmla="*/ 358788 h 586292"/>
                <a:gd name="connsiteX179" fmla="*/ 259752 w 577154"/>
                <a:gd name="connsiteY179" fmla="*/ 348164 h 586292"/>
                <a:gd name="connsiteX180" fmla="*/ 270386 w 577154"/>
                <a:gd name="connsiteY180" fmla="*/ 338300 h 586292"/>
                <a:gd name="connsiteX181" fmla="*/ 312162 w 577154"/>
                <a:gd name="connsiteY181" fmla="*/ 338300 h 586292"/>
                <a:gd name="connsiteX182" fmla="*/ 312162 w 577154"/>
                <a:gd name="connsiteY182" fmla="*/ 328435 h 586292"/>
                <a:gd name="connsiteX183" fmla="*/ 270386 w 577154"/>
                <a:gd name="connsiteY183" fmla="*/ 328435 h 586292"/>
                <a:gd name="connsiteX184" fmla="*/ 259752 w 577154"/>
                <a:gd name="connsiteY184" fmla="*/ 317812 h 586292"/>
                <a:gd name="connsiteX185" fmla="*/ 270386 w 577154"/>
                <a:gd name="connsiteY185" fmla="*/ 307947 h 586292"/>
                <a:gd name="connsiteX186" fmla="*/ 305326 w 577154"/>
                <a:gd name="connsiteY186" fmla="*/ 307947 h 586292"/>
                <a:gd name="connsiteX187" fmla="*/ 242283 w 577154"/>
                <a:gd name="connsiteY187" fmla="*/ 209301 h 586292"/>
                <a:gd name="connsiteX188" fmla="*/ 238485 w 577154"/>
                <a:gd name="connsiteY188" fmla="*/ 207024 h 586292"/>
                <a:gd name="connsiteX189" fmla="*/ 218736 w 577154"/>
                <a:gd name="connsiteY189" fmla="*/ 207024 h 586292"/>
                <a:gd name="connsiteX190" fmla="*/ 208102 w 577154"/>
                <a:gd name="connsiteY190" fmla="*/ 196401 h 586292"/>
                <a:gd name="connsiteX191" fmla="*/ 218736 w 577154"/>
                <a:gd name="connsiteY191" fmla="*/ 186536 h 586292"/>
                <a:gd name="connsiteX192" fmla="*/ 44805 w 577154"/>
                <a:gd name="connsiteY192" fmla="*/ 172171 h 586292"/>
                <a:gd name="connsiteX193" fmla="*/ 33414 w 577154"/>
                <a:gd name="connsiteY193" fmla="*/ 202510 h 586292"/>
                <a:gd name="connsiteX194" fmla="*/ 73663 w 577154"/>
                <a:gd name="connsiteY194" fmla="*/ 202510 h 586292"/>
                <a:gd name="connsiteX195" fmla="*/ 77460 w 577154"/>
                <a:gd name="connsiteY195" fmla="*/ 188858 h 586292"/>
                <a:gd name="connsiteX196" fmla="*/ 78979 w 577154"/>
                <a:gd name="connsiteY196" fmla="*/ 185065 h 586292"/>
                <a:gd name="connsiteX197" fmla="*/ 83535 w 577154"/>
                <a:gd name="connsiteY197" fmla="*/ 172171 h 586292"/>
                <a:gd name="connsiteX198" fmla="*/ 451103 w 577154"/>
                <a:gd name="connsiteY198" fmla="*/ 136487 h 586292"/>
                <a:gd name="connsiteX199" fmla="*/ 465547 w 577154"/>
                <a:gd name="connsiteY199" fmla="*/ 138009 h 586292"/>
                <a:gd name="connsiteX200" fmla="*/ 477709 w 577154"/>
                <a:gd name="connsiteY200" fmla="*/ 154748 h 586292"/>
                <a:gd name="connsiteX201" fmla="*/ 475429 w 577154"/>
                <a:gd name="connsiteY201" fmla="*/ 168444 h 586292"/>
                <a:gd name="connsiteX202" fmla="*/ 469347 w 577154"/>
                <a:gd name="connsiteY202" fmla="*/ 169966 h 586292"/>
                <a:gd name="connsiteX203" fmla="*/ 460986 w 577154"/>
                <a:gd name="connsiteY203" fmla="*/ 166161 h 586292"/>
                <a:gd name="connsiteX204" fmla="*/ 449583 w 577154"/>
                <a:gd name="connsiteY204" fmla="*/ 150183 h 586292"/>
                <a:gd name="connsiteX205" fmla="*/ 451103 w 577154"/>
                <a:gd name="connsiteY205" fmla="*/ 136487 h 586292"/>
                <a:gd name="connsiteX206" fmla="*/ 185242 w 577154"/>
                <a:gd name="connsiteY206" fmla="*/ 122835 h 586292"/>
                <a:gd name="connsiteX207" fmla="*/ 199674 w 577154"/>
                <a:gd name="connsiteY207" fmla="*/ 122835 h 586292"/>
                <a:gd name="connsiteX208" fmla="*/ 199674 w 577154"/>
                <a:gd name="connsiteY208" fmla="*/ 137266 h 586292"/>
                <a:gd name="connsiteX209" fmla="*/ 186762 w 577154"/>
                <a:gd name="connsiteY209" fmla="*/ 150938 h 586292"/>
                <a:gd name="connsiteX210" fmla="*/ 179166 w 577154"/>
                <a:gd name="connsiteY210" fmla="*/ 154736 h 586292"/>
                <a:gd name="connsiteX211" fmla="*/ 173090 w 577154"/>
                <a:gd name="connsiteY211" fmla="*/ 152457 h 586292"/>
                <a:gd name="connsiteX212" fmla="*/ 171571 w 577154"/>
                <a:gd name="connsiteY212" fmla="*/ 138026 h 586292"/>
                <a:gd name="connsiteX213" fmla="*/ 185242 w 577154"/>
                <a:gd name="connsiteY213" fmla="*/ 122835 h 586292"/>
                <a:gd name="connsiteX214" fmla="*/ 81257 w 577154"/>
                <a:gd name="connsiteY214" fmla="*/ 111494 h 586292"/>
                <a:gd name="connsiteX215" fmla="*/ 54677 w 577154"/>
                <a:gd name="connsiteY215" fmla="*/ 151692 h 586292"/>
                <a:gd name="connsiteX216" fmla="*/ 92648 w 577154"/>
                <a:gd name="connsiteY216" fmla="*/ 151692 h 586292"/>
                <a:gd name="connsiteX217" fmla="*/ 92648 w 577154"/>
                <a:gd name="connsiteY217" fmla="*/ 150934 h 586292"/>
                <a:gd name="connsiteX218" fmla="*/ 94926 w 577154"/>
                <a:gd name="connsiteY218" fmla="*/ 146383 h 586292"/>
                <a:gd name="connsiteX219" fmla="*/ 101761 w 577154"/>
                <a:gd name="connsiteY219" fmla="*/ 135006 h 586292"/>
                <a:gd name="connsiteX220" fmla="*/ 104039 w 577154"/>
                <a:gd name="connsiteY220" fmla="*/ 130455 h 586292"/>
                <a:gd name="connsiteX221" fmla="*/ 113152 w 577154"/>
                <a:gd name="connsiteY221" fmla="*/ 116803 h 586292"/>
                <a:gd name="connsiteX222" fmla="*/ 116190 w 577154"/>
                <a:gd name="connsiteY222" fmla="*/ 111494 h 586292"/>
                <a:gd name="connsiteX223" fmla="*/ 400213 w 577154"/>
                <a:gd name="connsiteY223" fmla="*/ 85002 h 586292"/>
                <a:gd name="connsiteX224" fmla="*/ 418420 w 577154"/>
                <a:gd name="connsiteY224" fmla="*/ 95611 h 586292"/>
                <a:gd name="connsiteX225" fmla="*/ 421455 w 577154"/>
                <a:gd name="connsiteY225" fmla="*/ 109251 h 586292"/>
                <a:gd name="connsiteX226" fmla="*/ 413110 w 577154"/>
                <a:gd name="connsiteY226" fmla="*/ 113798 h 586292"/>
                <a:gd name="connsiteX227" fmla="*/ 407800 w 577154"/>
                <a:gd name="connsiteY227" fmla="*/ 112282 h 586292"/>
                <a:gd name="connsiteX228" fmla="*/ 391110 w 577154"/>
                <a:gd name="connsiteY228" fmla="*/ 103189 h 586292"/>
                <a:gd name="connsiteX229" fmla="*/ 386558 w 577154"/>
                <a:gd name="connsiteY229" fmla="*/ 89549 h 586292"/>
                <a:gd name="connsiteX230" fmla="*/ 400213 w 577154"/>
                <a:gd name="connsiteY230" fmla="*/ 85002 h 586292"/>
                <a:gd name="connsiteX231" fmla="*/ 255897 w 577154"/>
                <a:gd name="connsiteY231" fmla="*/ 76571 h 586292"/>
                <a:gd name="connsiteX232" fmla="*/ 268814 w 577154"/>
                <a:gd name="connsiteY232" fmla="*/ 82644 h 586292"/>
                <a:gd name="connsiteX233" fmla="*/ 262735 w 577154"/>
                <a:gd name="connsiteY233" fmla="*/ 95550 h 586292"/>
                <a:gd name="connsiteX234" fmla="*/ 245259 w 577154"/>
                <a:gd name="connsiteY234" fmla="*/ 103141 h 586292"/>
                <a:gd name="connsiteX235" fmla="*/ 240700 w 577154"/>
                <a:gd name="connsiteY235" fmla="*/ 104660 h 586292"/>
                <a:gd name="connsiteX236" fmla="*/ 231582 w 577154"/>
                <a:gd name="connsiteY236" fmla="*/ 99346 h 586292"/>
                <a:gd name="connsiteX237" fmla="*/ 236141 w 577154"/>
                <a:gd name="connsiteY237" fmla="*/ 85681 h 586292"/>
                <a:gd name="connsiteX238" fmla="*/ 255897 w 577154"/>
                <a:gd name="connsiteY238" fmla="*/ 76571 h 586292"/>
                <a:gd name="connsiteX239" fmla="*/ 318232 w 577154"/>
                <a:gd name="connsiteY239" fmla="*/ 65184 h 586292"/>
                <a:gd name="connsiteX240" fmla="*/ 318990 w 577154"/>
                <a:gd name="connsiteY240" fmla="*/ 65184 h 586292"/>
                <a:gd name="connsiteX241" fmla="*/ 339459 w 577154"/>
                <a:gd name="connsiteY241" fmla="*/ 66705 h 586292"/>
                <a:gd name="connsiteX242" fmla="*/ 348556 w 577154"/>
                <a:gd name="connsiteY242" fmla="*/ 78111 h 586292"/>
                <a:gd name="connsiteX243" fmla="*/ 337943 w 577154"/>
                <a:gd name="connsiteY243" fmla="*/ 87237 h 586292"/>
                <a:gd name="connsiteX244" fmla="*/ 337184 w 577154"/>
                <a:gd name="connsiteY244" fmla="*/ 86476 h 586292"/>
                <a:gd name="connsiteX245" fmla="*/ 318990 w 577154"/>
                <a:gd name="connsiteY245" fmla="*/ 85716 h 586292"/>
                <a:gd name="connsiteX246" fmla="*/ 308376 w 577154"/>
                <a:gd name="connsiteY246" fmla="*/ 75830 h 586292"/>
                <a:gd name="connsiteX247" fmla="*/ 318232 w 577154"/>
                <a:gd name="connsiteY247" fmla="*/ 65184 h 586292"/>
                <a:gd name="connsiteX248" fmla="*/ 133656 w 577154"/>
                <a:gd name="connsiteY248" fmla="*/ 60677 h 586292"/>
                <a:gd name="connsiteX249" fmla="*/ 98723 w 577154"/>
                <a:gd name="connsiteY249" fmla="*/ 91015 h 586292"/>
                <a:gd name="connsiteX250" fmla="*/ 132138 w 577154"/>
                <a:gd name="connsiteY250" fmla="*/ 91015 h 586292"/>
                <a:gd name="connsiteX251" fmla="*/ 136694 w 577154"/>
                <a:gd name="connsiteY251" fmla="*/ 85706 h 586292"/>
                <a:gd name="connsiteX252" fmla="*/ 142010 w 577154"/>
                <a:gd name="connsiteY252" fmla="*/ 79638 h 586292"/>
                <a:gd name="connsiteX253" fmla="*/ 148085 w 577154"/>
                <a:gd name="connsiteY253" fmla="*/ 73571 h 586292"/>
                <a:gd name="connsiteX254" fmla="*/ 154161 w 577154"/>
                <a:gd name="connsiteY254" fmla="*/ 67503 h 586292"/>
                <a:gd name="connsiteX255" fmla="*/ 161755 w 577154"/>
                <a:gd name="connsiteY255" fmla="*/ 60677 h 586292"/>
                <a:gd name="connsiteX256" fmla="*/ 214914 w 577154"/>
                <a:gd name="connsiteY256" fmla="*/ 25029 h 586292"/>
                <a:gd name="connsiteX257" fmla="*/ 168589 w 577154"/>
                <a:gd name="connsiteY257" fmla="*/ 40198 h 586292"/>
                <a:gd name="connsiteX258" fmla="*/ 188334 w 577154"/>
                <a:gd name="connsiteY258" fmla="*/ 40198 h 586292"/>
                <a:gd name="connsiteX259" fmla="*/ 196688 w 577154"/>
                <a:gd name="connsiteY259" fmla="*/ 34889 h 586292"/>
                <a:gd name="connsiteX260" fmla="*/ 202004 w 577154"/>
                <a:gd name="connsiteY260" fmla="*/ 31855 h 586292"/>
                <a:gd name="connsiteX261" fmla="*/ 211877 w 577154"/>
                <a:gd name="connsiteY261" fmla="*/ 26546 h 586292"/>
                <a:gd name="connsiteX262" fmla="*/ 214914 w 577154"/>
                <a:gd name="connsiteY262" fmla="*/ 25029 h 586292"/>
                <a:gd name="connsiteX263" fmla="*/ 318954 w 577154"/>
                <a:gd name="connsiteY263" fmla="*/ 20478 h 586292"/>
                <a:gd name="connsiteX264" fmla="*/ 294653 w 577154"/>
                <a:gd name="connsiteY264" fmla="*/ 21237 h 586292"/>
                <a:gd name="connsiteX265" fmla="*/ 290855 w 577154"/>
                <a:gd name="connsiteY265" fmla="*/ 21995 h 586292"/>
                <a:gd name="connsiteX266" fmla="*/ 289337 w 577154"/>
                <a:gd name="connsiteY266" fmla="*/ 22754 h 586292"/>
                <a:gd name="connsiteX267" fmla="*/ 278705 w 577154"/>
                <a:gd name="connsiteY267" fmla="*/ 24271 h 586292"/>
                <a:gd name="connsiteX268" fmla="*/ 277945 w 577154"/>
                <a:gd name="connsiteY268" fmla="*/ 24271 h 586292"/>
                <a:gd name="connsiteX269" fmla="*/ 268073 w 577154"/>
                <a:gd name="connsiteY269" fmla="*/ 26546 h 586292"/>
                <a:gd name="connsiteX270" fmla="*/ 266554 w 577154"/>
                <a:gd name="connsiteY270" fmla="*/ 26546 h 586292"/>
                <a:gd name="connsiteX271" fmla="*/ 257441 w 577154"/>
                <a:gd name="connsiteY271" fmla="*/ 29580 h 586292"/>
                <a:gd name="connsiteX272" fmla="*/ 254404 w 577154"/>
                <a:gd name="connsiteY272" fmla="*/ 30338 h 586292"/>
                <a:gd name="connsiteX273" fmla="*/ 246810 w 577154"/>
                <a:gd name="connsiteY273" fmla="*/ 32614 h 586292"/>
                <a:gd name="connsiteX274" fmla="*/ 240734 w 577154"/>
                <a:gd name="connsiteY274" fmla="*/ 35648 h 586292"/>
                <a:gd name="connsiteX275" fmla="*/ 236937 w 577154"/>
                <a:gd name="connsiteY275" fmla="*/ 37164 h 586292"/>
                <a:gd name="connsiteX276" fmla="*/ 109355 w 577154"/>
                <a:gd name="connsiteY276" fmla="*/ 163069 h 586292"/>
                <a:gd name="connsiteX277" fmla="*/ 109355 w 577154"/>
                <a:gd name="connsiteY277" fmla="*/ 164586 h 586292"/>
                <a:gd name="connsiteX278" fmla="*/ 104799 w 577154"/>
                <a:gd name="connsiteY278" fmla="*/ 174446 h 586292"/>
                <a:gd name="connsiteX279" fmla="*/ 103280 w 577154"/>
                <a:gd name="connsiteY279" fmla="*/ 178239 h 586292"/>
                <a:gd name="connsiteX280" fmla="*/ 100242 w 577154"/>
                <a:gd name="connsiteY280" fmla="*/ 185823 h 586292"/>
                <a:gd name="connsiteX281" fmla="*/ 97964 w 577154"/>
                <a:gd name="connsiteY281" fmla="*/ 190374 h 586292"/>
                <a:gd name="connsiteX282" fmla="*/ 95686 w 577154"/>
                <a:gd name="connsiteY282" fmla="*/ 197201 h 586292"/>
                <a:gd name="connsiteX283" fmla="*/ 94167 w 577154"/>
                <a:gd name="connsiteY283" fmla="*/ 203268 h 586292"/>
                <a:gd name="connsiteX284" fmla="*/ 92648 w 577154"/>
                <a:gd name="connsiteY284" fmla="*/ 209336 h 586292"/>
                <a:gd name="connsiteX285" fmla="*/ 90370 w 577154"/>
                <a:gd name="connsiteY285" fmla="*/ 215404 h 586292"/>
                <a:gd name="connsiteX286" fmla="*/ 88851 w 577154"/>
                <a:gd name="connsiteY286" fmla="*/ 221471 h 586292"/>
                <a:gd name="connsiteX287" fmla="*/ 87332 w 577154"/>
                <a:gd name="connsiteY287" fmla="*/ 227539 h 586292"/>
                <a:gd name="connsiteX288" fmla="*/ 86573 w 577154"/>
                <a:gd name="connsiteY288" fmla="*/ 234365 h 586292"/>
                <a:gd name="connsiteX289" fmla="*/ 85054 w 577154"/>
                <a:gd name="connsiteY289" fmla="*/ 240433 h 586292"/>
                <a:gd name="connsiteX290" fmla="*/ 84295 w 577154"/>
                <a:gd name="connsiteY290" fmla="*/ 247259 h 586292"/>
                <a:gd name="connsiteX291" fmla="*/ 83535 w 577154"/>
                <a:gd name="connsiteY291" fmla="*/ 253327 h 586292"/>
                <a:gd name="connsiteX292" fmla="*/ 82776 w 577154"/>
                <a:gd name="connsiteY292" fmla="*/ 260912 h 586292"/>
                <a:gd name="connsiteX293" fmla="*/ 82016 w 577154"/>
                <a:gd name="connsiteY293" fmla="*/ 266221 h 586292"/>
                <a:gd name="connsiteX294" fmla="*/ 81257 w 577154"/>
                <a:gd name="connsiteY294" fmla="*/ 275322 h 586292"/>
                <a:gd name="connsiteX295" fmla="*/ 81257 w 577154"/>
                <a:gd name="connsiteY295" fmla="*/ 279873 h 586292"/>
                <a:gd name="connsiteX296" fmla="*/ 80498 w 577154"/>
                <a:gd name="connsiteY296" fmla="*/ 293525 h 586292"/>
                <a:gd name="connsiteX297" fmla="*/ 81257 w 577154"/>
                <a:gd name="connsiteY297" fmla="*/ 306419 h 586292"/>
                <a:gd name="connsiteX298" fmla="*/ 81257 w 577154"/>
                <a:gd name="connsiteY298" fmla="*/ 311729 h 586292"/>
                <a:gd name="connsiteX299" fmla="*/ 82016 w 577154"/>
                <a:gd name="connsiteY299" fmla="*/ 320072 h 586292"/>
                <a:gd name="connsiteX300" fmla="*/ 82776 w 577154"/>
                <a:gd name="connsiteY300" fmla="*/ 325381 h 586292"/>
                <a:gd name="connsiteX301" fmla="*/ 83535 w 577154"/>
                <a:gd name="connsiteY301" fmla="*/ 332966 h 586292"/>
                <a:gd name="connsiteX302" fmla="*/ 84295 w 577154"/>
                <a:gd name="connsiteY302" fmla="*/ 339033 h 586292"/>
                <a:gd name="connsiteX303" fmla="*/ 85054 w 577154"/>
                <a:gd name="connsiteY303" fmla="*/ 345859 h 586292"/>
                <a:gd name="connsiteX304" fmla="*/ 86573 w 577154"/>
                <a:gd name="connsiteY304" fmla="*/ 351927 h 586292"/>
                <a:gd name="connsiteX305" fmla="*/ 87332 w 577154"/>
                <a:gd name="connsiteY305" fmla="*/ 358753 h 586292"/>
                <a:gd name="connsiteX306" fmla="*/ 88851 w 577154"/>
                <a:gd name="connsiteY306" fmla="*/ 364821 h 586292"/>
                <a:gd name="connsiteX307" fmla="*/ 90370 w 577154"/>
                <a:gd name="connsiteY307" fmla="*/ 370889 h 586292"/>
                <a:gd name="connsiteX308" fmla="*/ 91889 w 577154"/>
                <a:gd name="connsiteY308" fmla="*/ 376956 h 586292"/>
                <a:gd name="connsiteX309" fmla="*/ 94167 w 577154"/>
                <a:gd name="connsiteY309" fmla="*/ 383783 h 586292"/>
                <a:gd name="connsiteX310" fmla="*/ 95686 w 577154"/>
                <a:gd name="connsiteY310" fmla="*/ 389092 h 586292"/>
                <a:gd name="connsiteX311" fmla="*/ 97964 w 577154"/>
                <a:gd name="connsiteY311" fmla="*/ 395918 h 586292"/>
                <a:gd name="connsiteX312" fmla="*/ 100242 w 577154"/>
                <a:gd name="connsiteY312" fmla="*/ 401227 h 586292"/>
                <a:gd name="connsiteX313" fmla="*/ 103280 w 577154"/>
                <a:gd name="connsiteY313" fmla="*/ 408812 h 586292"/>
                <a:gd name="connsiteX314" fmla="*/ 104799 w 577154"/>
                <a:gd name="connsiteY314" fmla="*/ 412604 h 586292"/>
                <a:gd name="connsiteX315" fmla="*/ 108596 w 577154"/>
                <a:gd name="connsiteY315" fmla="*/ 422464 h 586292"/>
                <a:gd name="connsiteX316" fmla="*/ 109355 w 577154"/>
                <a:gd name="connsiteY316" fmla="*/ 423223 h 586292"/>
                <a:gd name="connsiteX317" fmla="*/ 236937 w 577154"/>
                <a:gd name="connsiteY317" fmla="*/ 549886 h 586292"/>
                <a:gd name="connsiteX318" fmla="*/ 240734 w 577154"/>
                <a:gd name="connsiteY318" fmla="*/ 551403 h 586292"/>
                <a:gd name="connsiteX319" fmla="*/ 246810 w 577154"/>
                <a:gd name="connsiteY319" fmla="*/ 553678 h 586292"/>
                <a:gd name="connsiteX320" fmla="*/ 254404 w 577154"/>
                <a:gd name="connsiteY320" fmla="*/ 555954 h 586292"/>
                <a:gd name="connsiteX321" fmla="*/ 257441 w 577154"/>
                <a:gd name="connsiteY321" fmla="*/ 557471 h 586292"/>
                <a:gd name="connsiteX322" fmla="*/ 266554 w 577154"/>
                <a:gd name="connsiteY322" fmla="*/ 559746 h 586292"/>
                <a:gd name="connsiteX323" fmla="*/ 268073 w 577154"/>
                <a:gd name="connsiteY323" fmla="*/ 559746 h 586292"/>
                <a:gd name="connsiteX324" fmla="*/ 277945 w 577154"/>
                <a:gd name="connsiteY324" fmla="*/ 562021 h 586292"/>
                <a:gd name="connsiteX325" fmla="*/ 278705 w 577154"/>
                <a:gd name="connsiteY325" fmla="*/ 562780 h 586292"/>
                <a:gd name="connsiteX326" fmla="*/ 289337 w 577154"/>
                <a:gd name="connsiteY326" fmla="*/ 564297 h 586292"/>
                <a:gd name="connsiteX327" fmla="*/ 290855 w 577154"/>
                <a:gd name="connsiteY327" fmla="*/ 564297 h 586292"/>
                <a:gd name="connsiteX328" fmla="*/ 294653 w 577154"/>
                <a:gd name="connsiteY328" fmla="*/ 565055 h 586292"/>
                <a:gd name="connsiteX329" fmla="*/ 318954 w 577154"/>
                <a:gd name="connsiteY329" fmla="*/ 566572 h 586292"/>
                <a:gd name="connsiteX330" fmla="*/ 556650 w 577154"/>
                <a:gd name="connsiteY330" fmla="*/ 293525 h 586292"/>
                <a:gd name="connsiteX331" fmla="*/ 318954 w 577154"/>
                <a:gd name="connsiteY331" fmla="*/ 20478 h 586292"/>
                <a:gd name="connsiteX332" fmla="*/ 258201 w 577154"/>
                <a:gd name="connsiteY332" fmla="*/ 0 h 586292"/>
                <a:gd name="connsiteX333" fmla="*/ 287818 w 577154"/>
                <a:gd name="connsiteY333" fmla="*/ 2275 h 586292"/>
                <a:gd name="connsiteX334" fmla="*/ 318954 w 577154"/>
                <a:gd name="connsiteY334" fmla="*/ 0 h 586292"/>
                <a:gd name="connsiteX335" fmla="*/ 577154 w 577154"/>
                <a:gd name="connsiteY335" fmla="*/ 293525 h 586292"/>
                <a:gd name="connsiteX336" fmla="*/ 318954 w 577154"/>
                <a:gd name="connsiteY336" fmla="*/ 586292 h 586292"/>
                <a:gd name="connsiteX337" fmla="*/ 287818 w 577154"/>
                <a:gd name="connsiteY337" fmla="*/ 584775 h 586292"/>
                <a:gd name="connsiteX338" fmla="*/ 258201 w 577154"/>
                <a:gd name="connsiteY338" fmla="*/ 586292 h 586292"/>
                <a:gd name="connsiteX339" fmla="*/ 110874 w 577154"/>
                <a:gd name="connsiteY339" fmla="*/ 533958 h 586292"/>
                <a:gd name="connsiteX340" fmla="*/ 108596 w 577154"/>
                <a:gd name="connsiteY340" fmla="*/ 532441 h 586292"/>
                <a:gd name="connsiteX341" fmla="*/ 60753 w 577154"/>
                <a:gd name="connsiteY341" fmla="*/ 482383 h 586292"/>
                <a:gd name="connsiteX342" fmla="*/ 59993 w 577154"/>
                <a:gd name="connsiteY342" fmla="*/ 480866 h 586292"/>
                <a:gd name="connsiteX343" fmla="*/ 25060 w 577154"/>
                <a:gd name="connsiteY343" fmla="*/ 419430 h 586292"/>
                <a:gd name="connsiteX344" fmla="*/ 24301 w 577154"/>
                <a:gd name="connsiteY344" fmla="*/ 417913 h 586292"/>
                <a:gd name="connsiteX345" fmla="*/ 0 w 577154"/>
                <a:gd name="connsiteY345" fmla="*/ 293525 h 586292"/>
                <a:gd name="connsiteX346" fmla="*/ 9872 w 577154"/>
                <a:gd name="connsiteY346" fmla="*/ 211611 h 586292"/>
                <a:gd name="connsiteX347" fmla="*/ 10632 w 577154"/>
                <a:gd name="connsiteY347" fmla="*/ 207819 h 586292"/>
                <a:gd name="connsiteX348" fmla="*/ 28857 w 577154"/>
                <a:gd name="connsiteY348" fmla="*/ 158519 h 586292"/>
                <a:gd name="connsiteX349" fmla="*/ 29617 w 577154"/>
                <a:gd name="connsiteY349" fmla="*/ 157002 h 586292"/>
                <a:gd name="connsiteX350" fmla="*/ 67588 w 577154"/>
                <a:gd name="connsiteY350" fmla="*/ 94808 h 586292"/>
                <a:gd name="connsiteX351" fmla="*/ 69106 w 577154"/>
                <a:gd name="connsiteY351" fmla="*/ 94049 h 586292"/>
                <a:gd name="connsiteX352" fmla="*/ 123025 w 577154"/>
                <a:gd name="connsiteY352" fmla="*/ 43232 h 586292"/>
                <a:gd name="connsiteX353" fmla="*/ 258201 w 577154"/>
                <a:gd name="connsiteY353"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577154" h="586292">
                  <a:moveTo>
                    <a:pt x="149604" y="536234"/>
                  </a:moveTo>
                  <a:cubicBezTo>
                    <a:pt x="170108" y="548369"/>
                    <a:pt x="191372" y="556712"/>
                    <a:pt x="214914" y="562021"/>
                  </a:cubicBezTo>
                  <a:cubicBezTo>
                    <a:pt x="214155" y="561263"/>
                    <a:pt x="212636" y="560504"/>
                    <a:pt x="211877" y="559746"/>
                  </a:cubicBezTo>
                  <a:cubicBezTo>
                    <a:pt x="208079" y="558229"/>
                    <a:pt x="205041" y="556712"/>
                    <a:pt x="202004" y="554437"/>
                  </a:cubicBezTo>
                  <a:cubicBezTo>
                    <a:pt x="199725" y="553678"/>
                    <a:pt x="198207" y="552920"/>
                    <a:pt x="196688" y="551403"/>
                  </a:cubicBezTo>
                  <a:cubicBezTo>
                    <a:pt x="192131" y="549128"/>
                    <a:pt x="188334" y="546094"/>
                    <a:pt x="184537" y="543818"/>
                  </a:cubicBezTo>
                  <a:cubicBezTo>
                    <a:pt x="182259" y="542301"/>
                    <a:pt x="179981" y="540784"/>
                    <a:pt x="177702" y="538509"/>
                  </a:cubicBezTo>
                  <a:cubicBezTo>
                    <a:pt x="176184" y="537751"/>
                    <a:pt x="175424" y="536992"/>
                    <a:pt x="173905" y="536234"/>
                  </a:cubicBezTo>
                  <a:close/>
                  <a:moveTo>
                    <a:pt x="299943" y="499816"/>
                  </a:moveTo>
                  <a:cubicBezTo>
                    <a:pt x="306021" y="500576"/>
                    <a:pt x="312100" y="500576"/>
                    <a:pt x="318939" y="500576"/>
                  </a:cubicBezTo>
                  <a:cubicBezTo>
                    <a:pt x="324257" y="500576"/>
                    <a:pt x="329576" y="505139"/>
                    <a:pt x="329576" y="511222"/>
                  </a:cubicBezTo>
                  <a:cubicBezTo>
                    <a:pt x="329576" y="516546"/>
                    <a:pt x="325017" y="521108"/>
                    <a:pt x="319698" y="521108"/>
                  </a:cubicBezTo>
                  <a:lnTo>
                    <a:pt x="318939" y="521108"/>
                  </a:lnTo>
                  <a:cubicBezTo>
                    <a:pt x="311340" y="521108"/>
                    <a:pt x="304502" y="520348"/>
                    <a:pt x="297663" y="519587"/>
                  </a:cubicBezTo>
                  <a:cubicBezTo>
                    <a:pt x="291584" y="518827"/>
                    <a:pt x="287785" y="514264"/>
                    <a:pt x="288545" y="508941"/>
                  </a:cubicBezTo>
                  <a:cubicBezTo>
                    <a:pt x="289305" y="502857"/>
                    <a:pt x="293864" y="499055"/>
                    <a:pt x="299943" y="499816"/>
                  </a:cubicBezTo>
                  <a:close/>
                  <a:moveTo>
                    <a:pt x="88851" y="485417"/>
                  </a:moveTo>
                  <a:cubicBezTo>
                    <a:pt x="98723" y="496794"/>
                    <a:pt x="109355" y="506654"/>
                    <a:pt x="119987" y="515755"/>
                  </a:cubicBezTo>
                  <a:lnTo>
                    <a:pt x="150364" y="515755"/>
                  </a:lnTo>
                  <a:cubicBezTo>
                    <a:pt x="149604" y="514997"/>
                    <a:pt x="148845" y="514238"/>
                    <a:pt x="148085" y="513480"/>
                  </a:cubicBezTo>
                  <a:cubicBezTo>
                    <a:pt x="146566" y="511204"/>
                    <a:pt x="144288" y="508929"/>
                    <a:pt x="142010" y="507412"/>
                  </a:cubicBezTo>
                  <a:cubicBezTo>
                    <a:pt x="140491" y="505137"/>
                    <a:pt x="138213" y="502861"/>
                    <a:pt x="136694" y="501344"/>
                  </a:cubicBezTo>
                  <a:cubicBezTo>
                    <a:pt x="133656" y="497552"/>
                    <a:pt x="130619" y="493760"/>
                    <a:pt x="127581" y="489967"/>
                  </a:cubicBezTo>
                  <a:cubicBezTo>
                    <a:pt x="126062" y="488450"/>
                    <a:pt x="125303" y="486934"/>
                    <a:pt x="123784" y="485417"/>
                  </a:cubicBezTo>
                  <a:close/>
                  <a:moveTo>
                    <a:pt x="399912" y="482256"/>
                  </a:moveTo>
                  <a:cubicBezTo>
                    <a:pt x="402382" y="483014"/>
                    <a:pt x="404471" y="484721"/>
                    <a:pt x="405611" y="486996"/>
                  </a:cubicBezTo>
                  <a:cubicBezTo>
                    <a:pt x="408650" y="492305"/>
                    <a:pt x="406371" y="498373"/>
                    <a:pt x="401812" y="500648"/>
                  </a:cubicBezTo>
                  <a:cubicBezTo>
                    <a:pt x="394973" y="504441"/>
                    <a:pt x="388895" y="506716"/>
                    <a:pt x="382056" y="509750"/>
                  </a:cubicBezTo>
                  <a:cubicBezTo>
                    <a:pt x="380536" y="509750"/>
                    <a:pt x="379776" y="510508"/>
                    <a:pt x="378257" y="510508"/>
                  </a:cubicBezTo>
                  <a:cubicBezTo>
                    <a:pt x="374458" y="510508"/>
                    <a:pt x="370658" y="507474"/>
                    <a:pt x="369139" y="503682"/>
                  </a:cubicBezTo>
                  <a:cubicBezTo>
                    <a:pt x="366859" y="498373"/>
                    <a:pt x="369899" y="492305"/>
                    <a:pt x="375217" y="490789"/>
                  </a:cubicBezTo>
                  <a:cubicBezTo>
                    <a:pt x="380536" y="488513"/>
                    <a:pt x="386615" y="486238"/>
                    <a:pt x="391934" y="483204"/>
                  </a:cubicBezTo>
                  <a:cubicBezTo>
                    <a:pt x="394593" y="481687"/>
                    <a:pt x="397443" y="481498"/>
                    <a:pt x="399912" y="482256"/>
                  </a:cubicBezTo>
                  <a:close/>
                  <a:moveTo>
                    <a:pt x="229351" y="474063"/>
                  </a:moveTo>
                  <a:cubicBezTo>
                    <a:pt x="234677" y="477094"/>
                    <a:pt x="240764" y="480126"/>
                    <a:pt x="246091" y="483157"/>
                  </a:cubicBezTo>
                  <a:cubicBezTo>
                    <a:pt x="250656" y="486188"/>
                    <a:pt x="252939" y="492250"/>
                    <a:pt x="250656" y="496797"/>
                  </a:cubicBezTo>
                  <a:cubicBezTo>
                    <a:pt x="248374" y="500586"/>
                    <a:pt x="245330" y="502101"/>
                    <a:pt x="241525" y="502101"/>
                  </a:cubicBezTo>
                  <a:cubicBezTo>
                    <a:pt x="240004" y="502101"/>
                    <a:pt x="238482" y="502101"/>
                    <a:pt x="236960" y="501343"/>
                  </a:cubicBezTo>
                  <a:cubicBezTo>
                    <a:pt x="230872" y="498312"/>
                    <a:pt x="224024" y="494523"/>
                    <a:pt x="218698" y="490735"/>
                  </a:cubicBezTo>
                  <a:cubicBezTo>
                    <a:pt x="214132" y="487703"/>
                    <a:pt x="212610" y="481641"/>
                    <a:pt x="215654" y="477094"/>
                  </a:cubicBezTo>
                  <a:cubicBezTo>
                    <a:pt x="218698" y="471790"/>
                    <a:pt x="224785" y="471032"/>
                    <a:pt x="229351" y="474063"/>
                  </a:cubicBezTo>
                  <a:close/>
                  <a:moveTo>
                    <a:pt x="464745" y="433889"/>
                  </a:moveTo>
                  <a:cubicBezTo>
                    <a:pt x="469298" y="436925"/>
                    <a:pt x="470057" y="443755"/>
                    <a:pt x="466262" y="447550"/>
                  </a:cubicBezTo>
                  <a:cubicBezTo>
                    <a:pt x="461709" y="453622"/>
                    <a:pt x="457155" y="458935"/>
                    <a:pt x="451842" y="463488"/>
                  </a:cubicBezTo>
                  <a:cubicBezTo>
                    <a:pt x="450324" y="465765"/>
                    <a:pt x="447288" y="466524"/>
                    <a:pt x="445012" y="466524"/>
                  </a:cubicBezTo>
                  <a:cubicBezTo>
                    <a:pt x="442735" y="466524"/>
                    <a:pt x="439699" y="465765"/>
                    <a:pt x="438181" y="463488"/>
                  </a:cubicBezTo>
                  <a:cubicBezTo>
                    <a:pt x="433627" y="459694"/>
                    <a:pt x="433627" y="453622"/>
                    <a:pt x="438181" y="449068"/>
                  </a:cubicBezTo>
                  <a:cubicBezTo>
                    <a:pt x="441976" y="444514"/>
                    <a:pt x="446530" y="439961"/>
                    <a:pt x="450324" y="435407"/>
                  </a:cubicBezTo>
                  <a:cubicBezTo>
                    <a:pt x="454119" y="430853"/>
                    <a:pt x="460191" y="430094"/>
                    <a:pt x="464745" y="433889"/>
                  </a:cubicBezTo>
                  <a:close/>
                  <a:moveTo>
                    <a:pt x="49362" y="424740"/>
                  </a:moveTo>
                  <a:cubicBezTo>
                    <a:pt x="56196" y="439150"/>
                    <a:pt x="64550" y="452803"/>
                    <a:pt x="73663" y="464938"/>
                  </a:cubicBezTo>
                  <a:lnTo>
                    <a:pt x="109355" y="464938"/>
                  </a:lnTo>
                  <a:cubicBezTo>
                    <a:pt x="107836" y="461904"/>
                    <a:pt x="106318" y="459629"/>
                    <a:pt x="104039" y="456595"/>
                  </a:cubicBezTo>
                  <a:cubicBezTo>
                    <a:pt x="103280" y="455078"/>
                    <a:pt x="102521" y="453561"/>
                    <a:pt x="101761" y="452044"/>
                  </a:cubicBezTo>
                  <a:cubicBezTo>
                    <a:pt x="99483" y="448252"/>
                    <a:pt x="97205" y="443701"/>
                    <a:pt x="94926" y="439909"/>
                  </a:cubicBezTo>
                  <a:cubicBezTo>
                    <a:pt x="94167" y="438392"/>
                    <a:pt x="93408" y="436875"/>
                    <a:pt x="92648" y="435358"/>
                  </a:cubicBezTo>
                  <a:cubicBezTo>
                    <a:pt x="91129" y="431566"/>
                    <a:pt x="89611" y="428532"/>
                    <a:pt x="88092" y="424740"/>
                  </a:cubicBezTo>
                  <a:close/>
                  <a:moveTo>
                    <a:pt x="161771" y="417898"/>
                  </a:moveTo>
                  <a:cubicBezTo>
                    <a:pt x="166316" y="414864"/>
                    <a:pt x="173134" y="415623"/>
                    <a:pt x="176164" y="420173"/>
                  </a:cubicBezTo>
                  <a:cubicBezTo>
                    <a:pt x="179194" y="425482"/>
                    <a:pt x="183739" y="430790"/>
                    <a:pt x="187527" y="435341"/>
                  </a:cubicBezTo>
                  <a:cubicBezTo>
                    <a:pt x="190557" y="439891"/>
                    <a:pt x="190557" y="446717"/>
                    <a:pt x="186012" y="449750"/>
                  </a:cubicBezTo>
                  <a:cubicBezTo>
                    <a:pt x="183739" y="451267"/>
                    <a:pt x="181466" y="452025"/>
                    <a:pt x="179194" y="452025"/>
                  </a:cubicBezTo>
                  <a:cubicBezTo>
                    <a:pt x="176921" y="452025"/>
                    <a:pt x="173891" y="451267"/>
                    <a:pt x="171619" y="448233"/>
                  </a:cubicBezTo>
                  <a:cubicBezTo>
                    <a:pt x="167074" y="442925"/>
                    <a:pt x="163286" y="437616"/>
                    <a:pt x="159498" y="431549"/>
                  </a:cubicBezTo>
                  <a:cubicBezTo>
                    <a:pt x="155711" y="426998"/>
                    <a:pt x="157226" y="420931"/>
                    <a:pt x="161771" y="417898"/>
                  </a:cubicBezTo>
                  <a:close/>
                  <a:moveTo>
                    <a:pt x="31136" y="373923"/>
                  </a:moveTo>
                  <a:cubicBezTo>
                    <a:pt x="33414" y="384541"/>
                    <a:pt x="37211" y="394401"/>
                    <a:pt x="41008" y="404261"/>
                  </a:cubicBezTo>
                  <a:lnTo>
                    <a:pt x="79738" y="404261"/>
                  </a:lnTo>
                  <a:cubicBezTo>
                    <a:pt x="79738" y="403503"/>
                    <a:pt x="78979" y="401986"/>
                    <a:pt x="78979" y="401227"/>
                  </a:cubicBezTo>
                  <a:cubicBezTo>
                    <a:pt x="78219" y="399710"/>
                    <a:pt x="77460" y="398952"/>
                    <a:pt x="77460" y="397435"/>
                  </a:cubicBezTo>
                  <a:cubicBezTo>
                    <a:pt x="75182" y="391367"/>
                    <a:pt x="73663" y="385300"/>
                    <a:pt x="72144" y="379232"/>
                  </a:cubicBezTo>
                  <a:cubicBezTo>
                    <a:pt x="71385" y="378473"/>
                    <a:pt x="71385" y="378473"/>
                    <a:pt x="71385" y="377715"/>
                  </a:cubicBezTo>
                  <a:cubicBezTo>
                    <a:pt x="71385" y="376956"/>
                    <a:pt x="70625" y="375439"/>
                    <a:pt x="70625" y="373923"/>
                  </a:cubicBezTo>
                  <a:close/>
                  <a:moveTo>
                    <a:pt x="499728" y="361797"/>
                  </a:moveTo>
                  <a:cubicBezTo>
                    <a:pt x="505037" y="363315"/>
                    <a:pt x="508071" y="369384"/>
                    <a:pt x="506554" y="374694"/>
                  </a:cubicBezTo>
                  <a:cubicBezTo>
                    <a:pt x="504279" y="381522"/>
                    <a:pt x="501245" y="387591"/>
                    <a:pt x="498970" y="394418"/>
                  </a:cubicBezTo>
                  <a:cubicBezTo>
                    <a:pt x="497453" y="398211"/>
                    <a:pt x="493661" y="400487"/>
                    <a:pt x="489868" y="400487"/>
                  </a:cubicBezTo>
                  <a:cubicBezTo>
                    <a:pt x="488352" y="400487"/>
                    <a:pt x="486835" y="399729"/>
                    <a:pt x="485318" y="399729"/>
                  </a:cubicBezTo>
                  <a:cubicBezTo>
                    <a:pt x="480767" y="397453"/>
                    <a:pt x="477733" y="391384"/>
                    <a:pt x="480009" y="386073"/>
                  </a:cubicBezTo>
                  <a:cubicBezTo>
                    <a:pt x="483042" y="380004"/>
                    <a:pt x="485318" y="373935"/>
                    <a:pt x="486835" y="367866"/>
                  </a:cubicBezTo>
                  <a:cubicBezTo>
                    <a:pt x="489110" y="362556"/>
                    <a:pt x="494419" y="360280"/>
                    <a:pt x="499728" y="361797"/>
                  </a:cubicBezTo>
                  <a:close/>
                  <a:moveTo>
                    <a:pt x="132907" y="343643"/>
                  </a:moveTo>
                  <a:cubicBezTo>
                    <a:pt x="138227" y="342126"/>
                    <a:pt x="143546" y="345161"/>
                    <a:pt x="145066" y="350471"/>
                  </a:cubicBezTo>
                  <a:cubicBezTo>
                    <a:pt x="146586" y="356540"/>
                    <a:pt x="148865" y="363368"/>
                    <a:pt x="150385" y="368678"/>
                  </a:cubicBezTo>
                  <a:cubicBezTo>
                    <a:pt x="152665" y="373988"/>
                    <a:pt x="149625" y="380057"/>
                    <a:pt x="144306" y="381575"/>
                  </a:cubicBezTo>
                  <a:cubicBezTo>
                    <a:pt x="142786" y="382333"/>
                    <a:pt x="142026" y="382333"/>
                    <a:pt x="141266" y="382333"/>
                  </a:cubicBezTo>
                  <a:cubicBezTo>
                    <a:pt x="136707" y="382333"/>
                    <a:pt x="132907" y="380057"/>
                    <a:pt x="131388" y="375506"/>
                  </a:cubicBezTo>
                  <a:cubicBezTo>
                    <a:pt x="129108" y="368678"/>
                    <a:pt x="126828" y="362609"/>
                    <a:pt x="125309" y="355781"/>
                  </a:cubicBezTo>
                  <a:cubicBezTo>
                    <a:pt x="123789" y="350471"/>
                    <a:pt x="127588" y="344402"/>
                    <a:pt x="132907" y="343643"/>
                  </a:cubicBezTo>
                  <a:close/>
                  <a:moveTo>
                    <a:pt x="21263" y="323864"/>
                  </a:moveTo>
                  <a:cubicBezTo>
                    <a:pt x="22782" y="333724"/>
                    <a:pt x="24301" y="344342"/>
                    <a:pt x="25820" y="354203"/>
                  </a:cubicBezTo>
                  <a:lnTo>
                    <a:pt x="66069" y="354203"/>
                  </a:lnTo>
                  <a:cubicBezTo>
                    <a:pt x="65309" y="348135"/>
                    <a:pt x="63790" y="342826"/>
                    <a:pt x="63031" y="337516"/>
                  </a:cubicBezTo>
                  <a:cubicBezTo>
                    <a:pt x="63031" y="336758"/>
                    <a:pt x="63031" y="336758"/>
                    <a:pt x="63031" y="335999"/>
                  </a:cubicBezTo>
                  <a:cubicBezTo>
                    <a:pt x="63031" y="332207"/>
                    <a:pt x="62272" y="327656"/>
                    <a:pt x="61512" y="323864"/>
                  </a:cubicBezTo>
                  <a:close/>
                  <a:moveTo>
                    <a:pt x="509625" y="282911"/>
                  </a:moveTo>
                  <a:cubicBezTo>
                    <a:pt x="514955" y="282911"/>
                    <a:pt x="519524" y="286704"/>
                    <a:pt x="519524" y="292773"/>
                  </a:cubicBezTo>
                  <a:lnTo>
                    <a:pt x="519524" y="293532"/>
                  </a:lnTo>
                  <a:cubicBezTo>
                    <a:pt x="519524" y="300360"/>
                    <a:pt x="519524" y="307187"/>
                    <a:pt x="518763" y="313256"/>
                  </a:cubicBezTo>
                  <a:cubicBezTo>
                    <a:pt x="518763" y="318567"/>
                    <a:pt x="514194" y="323118"/>
                    <a:pt x="508863" y="323118"/>
                  </a:cubicBezTo>
                  <a:cubicBezTo>
                    <a:pt x="508102" y="323118"/>
                    <a:pt x="508102" y="323118"/>
                    <a:pt x="508102" y="322360"/>
                  </a:cubicBezTo>
                  <a:cubicBezTo>
                    <a:pt x="502010" y="322360"/>
                    <a:pt x="498202" y="317808"/>
                    <a:pt x="498964" y="311739"/>
                  </a:cubicBezTo>
                  <a:cubicBezTo>
                    <a:pt x="498964" y="305670"/>
                    <a:pt x="498964" y="299601"/>
                    <a:pt x="498964" y="293532"/>
                  </a:cubicBezTo>
                  <a:cubicBezTo>
                    <a:pt x="498964" y="287463"/>
                    <a:pt x="503533" y="282911"/>
                    <a:pt x="509625" y="282911"/>
                  </a:cubicBezTo>
                  <a:close/>
                  <a:moveTo>
                    <a:pt x="20504" y="273047"/>
                  </a:moveTo>
                  <a:cubicBezTo>
                    <a:pt x="20504" y="279873"/>
                    <a:pt x="19744" y="286699"/>
                    <a:pt x="19744" y="293525"/>
                  </a:cubicBezTo>
                  <a:cubicBezTo>
                    <a:pt x="19744" y="296559"/>
                    <a:pt x="20504" y="300352"/>
                    <a:pt x="20504" y="303385"/>
                  </a:cubicBezTo>
                  <a:lnTo>
                    <a:pt x="60753" y="303385"/>
                  </a:lnTo>
                  <a:cubicBezTo>
                    <a:pt x="60753" y="300352"/>
                    <a:pt x="60753" y="296559"/>
                    <a:pt x="60753" y="293525"/>
                  </a:cubicBezTo>
                  <a:cubicBezTo>
                    <a:pt x="60753" y="286699"/>
                    <a:pt x="60753" y="279873"/>
                    <a:pt x="61512" y="273805"/>
                  </a:cubicBezTo>
                  <a:cubicBezTo>
                    <a:pt x="61512" y="273047"/>
                    <a:pt x="61512" y="273047"/>
                    <a:pt x="61512" y="273047"/>
                  </a:cubicBezTo>
                  <a:close/>
                  <a:moveTo>
                    <a:pt x="129811" y="263173"/>
                  </a:moveTo>
                  <a:cubicBezTo>
                    <a:pt x="135111" y="263932"/>
                    <a:pt x="138897" y="268484"/>
                    <a:pt x="138897" y="274553"/>
                  </a:cubicBezTo>
                  <a:cubicBezTo>
                    <a:pt x="138140" y="280622"/>
                    <a:pt x="138140" y="286691"/>
                    <a:pt x="138140" y="292760"/>
                  </a:cubicBezTo>
                  <a:lnTo>
                    <a:pt x="138140" y="293518"/>
                  </a:lnTo>
                  <a:cubicBezTo>
                    <a:pt x="138140" y="298829"/>
                    <a:pt x="133597" y="303380"/>
                    <a:pt x="128297" y="303380"/>
                  </a:cubicBezTo>
                  <a:cubicBezTo>
                    <a:pt x="122997" y="303380"/>
                    <a:pt x="118454" y="299587"/>
                    <a:pt x="117697" y="294277"/>
                  </a:cubicBezTo>
                  <a:lnTo>
                    <a:pt x="117697" y="293518"/>
                  </a:lnTo>
                  <a:cubicBezTo>
                    <a:pt x="117697" y="286691"/>
                    <a:pt x="118454" y="279863"/>
                    <a:pt x="118454" y="273035"/>
                  </a:cubicBezTo>
                  <a:cubicBezTo>
                    <a:pt x="119211" y="266966"/>
                    <a:pt x="123754" y="263173"/>
                    <a:pt x="129811" y="263173"/>
                  </a:cubicBezTo>
                  <a:close/>
                  <a:moveTo>
                    <a:pt x="28098" y="222230"/>
                  </a:moveTo>
                  <a:cubicBezTo>
                    <a:pt x="25820" y="232090"/>
                    <a:pt x="24301" y="242708"/>
                    <a:pt x="22782" y="252568"/>
                  </a:cubicBezTo>
                  <a:lnTo>
                    <a:pt x="63031" y="252568"/>
                  </a:lnTo>
                  <a:cubicBezTo>
                    <a:pt x="63031" y="251810"/>
                    <a:pt x="63031" y="251052"/>
                    <a:pt x="63031" y="250293"/>
                  </a:cubicBezTo>
                  <a:cubicBezTo>
                    <a:pt x="63031" y="250293"/>
                    <a:pt x="63031" y="249535"/>
                    <a:pt x="63031" y="249535"/>
                  </a:cubicBezTo>
                  <a:cubicBezTo>
                    <a:pt x="64550" y="242708"/>
                    <a:pt x="65309" y="236641"/>
                    <a:pt x="66828" y="229815"/>
                  </a:cubicBezTo>
                  <a:cubicBezTo>
                    <a:pt x="66828" y="229056"/>
                    <a:pt x="66828" y="227539"/>
                    <a:pt x="67588" y="226022"/>
                  </a:cubicBezTo>
                  <a:cubicBezTo>
                    <a:pt x="67588" y="225264"/>
                    <a:pt x="67588" y="223747"/>
                    <a:pt x="68347" y="222230"/>
                  </a:cubicBezTo>
                  <a:close/>
                  <a:moveTo>
                    <a:pt x="492894" y="204013"/>
                  </a:moveTo>
                  <a:cubicBezTo>
                    <a:pt x="498219" y="202497"/>
                    <a:pt x="504304" y="205530"/>
                    <a:pt x="505825" y="210836"/>
                  </a:cubicBezTo>
                  <a:cubicBezTo>
                    <a:pt x="508108" y="216901"/>
                    <a:pt x="510390" y="223724"/>
                    <a:pt x="511911" y="230547"/>
                  </a:cubicBezTo>
                  <a:cubicBezTo>
                    <a:pt x="513432" y="235854"/>
                    <a:pt x="509629" y="241161"/>
                    <a:pt x="504304" y="242677"/>
                  </a:cubicBezTo>
                  <a:cubicBezTo>
                    <a:pt x="503543" y="243435"/>
                    <a:pt x="502783" y="243435"/>
                    <a:pt x="502022" y="243435"/>
                  </a:cubicBezTo>
                  <a:cubicBezTo>
                    <a:pt x="497458" y="243435"/>
                    <a:pt x="493655" y="240403"/>
                    <a:pt x="492133" y="235854"/>
                  </a:cubicBezTo>
                  <a:cubicBezTo>
                    <a:pt x="490612" y="229031"/>
                    <a:pt x="489091" y="222966"/>
                    <a:pt x="486809" y="216901"/>
                  </a:cubicBezTo>
                  <a:cubicBezTo>
                    <a:pt x="485287" y="211595"/>
                    <a:pt x="487569" y="206288"/>
                    <a:pt x="492894" y="204013"/>
                  </a:cubicBezTo>
                  <a:close/>
                  <a:moveTo>
                    <a:pt x="151873" y="186619"/>
                  </a:moveTo>
                  <a:cubicBezTo>
                    <a:pt x="157203" y="188895"/>
                    <a:pt x="159488" y="194964"/>
                    <a:pt x="157203" y="200274"/>
                  </a:cubicBezTo>
                  <a:cubicBezTo>
                    <a:pt x="154919" y="205585"/>
                    <a:pt x="152634" y="211654"/>
                    <a:pt x="150350" y="217723"/>
                  </a:cubicBezTo>
                  <a:cubicBezTo>
                    <a:pt x="148827" y="222274"/>
                    <a:pt x="145019" y="224550"/>
                    <a:pt x="140450" y="224550"/>
                  </a:cubicBezTo>
                  <a:cubicBezTo>
                    <a:pt x="139689" y="224550"/>
                    <a:pt x="138927" y="224550"/>
                    <a:pt x="137404" y="224550"/>
                  </a:cubicBezTo>
                  <a:cubicBezTo>
                    <a:pt x="132074" y="222274"/>
                    <a:pt x="129028" y="216964"/>
                    <a:pt x="131312" y="211654"/>
                  </a:cubicBezTo>
                  <a:cubicBezTo>
                    <a:pt x="133597" y="204826"/>
                    <a:pt x="135881" y="197998"/>
                    <a:pt x="138927" y="191929"/>
                  </a:cubicBezTo>
                  <a:cubicBezTo>
                    <a:pt x="141212" y="186619"/>
                    <a:pt x="147304" y="184343"/>
                    <a:pt x="151873" y="186619"/>
                  </a:cubicBezTo>
                  <a:close/>
                  <a:moveTo>
                    <a:pt x="218736" y="186536"/>
                  </a:moveTo>
                  <a:lnTo>
                    <a:pt x="281780" y="186536"/>
                  </a:lnTo>
                  <a:cubicBezTo>
                    <a:pt x="288616" y="186536"/>
                    <a:pt x="292414" y="190330"/>
                    <a:pt x="292414" y="196401"/>
                  </a:cubicBezTo>
                  <a:cubicBezTo>
                    <a:pt x="292414" y="202471"/>
                    <a:pt x="288616" y="207024"/>
                    <a:pt x="281780" y="207024"/>
                  </a:cubicBezTo>
                  <a:lnTo>
                    <a:pt x="264310" y="207024"/>
                  </a:lnTo>
                  <a:lnTo>
                    <a:pt x="322037" y="294288"/>
                  </a:lnTo>
                  <a:lnTo>
                    <a:pt x="379004" y="207024"/>
                  </a:lnTo>
                  <a:lnTo>
                    <a:pt x="361534" y="207024"/>
                  </a:lnTo>
                  <a:cubicBezTo>
                    <a:pt x="355457" y="207024"/>
                    <a:pt x="351659" y="202471"/>
                    <a:pt x="351659" y="196401"/>
                  </a:cubicBezTo>
                  <a:cubicBezTo>
                    <a:pt x="351659" y="190330"/>
                    <a:pt x="355457" y="186536"/>
                    <a:pt x="361534" y="186536"/>
                  </a:cubicBezTo>
                  <a:lnTo>
                    <a:pt x="425337" y="186536"/>
                  </a:lnTo>
                  <a:cubicBezTo>
                    <a:pt x="431413" y="186536"/>
                    <a:pt x="435211" y="190330"/>
                    <a:pt x="435211" y="196401"/>
                  </a:cubicBezTo>
                  <a:cubicBezTo>
                    <a:pt x="435211" y="202471"/>
                    <a:pt x="431413" y="207024"/>
                    <a:pt x="425337" y="207024"/>
                  </a:cubicBezTo>
                  <a:lnTo>
                    <a:pt x="405588" y="207024"/>
                  </a:lnTo>
                  <a:cubicBezTo>
                    <a:pt x="404069" y="207024"/>
                    <a:pt x="402550" y="207024"/>
                    <a:pt x="401031" y="209301"/>
                  </a:cubicBezTo>
                  <a:lnTo>
                    <a:pt x="337987" y="307947"/>
                  </a:lnTo>
                  <a:lnTo>
                    <a:pt x="373687" y="307947"/>
                  </a:lnTo>
                  <a:cubicBezTo>
                    <a:pt x="380523" y="307947"/>
                    <a:pt x="384321" y="311741"/>
                    <a:pt x="384321" y="317812"/>
                  </a:cubicBezTo>
                  <a:cubicBezTo>
                    <a:pt x="384321" y="324641"/>
                    <a:pt x="380523" y="328435"/>
                    <a:pt x="373687" y="328435"/>
                  </a:cubicBezTo>
                  <a:lnTo>
                    <a:pt x="331911" y="328435"/>
                  </a:lnTo>
                  <a:lnTo>
                    <a:pt x="331911" y="338300"/>
                  </a:lnTo>
                  <a:lnTo>
                    <a:pt x="373687" y="338300"/>
                  </a:lnTo>
                  <a:cubicBezTo>
                    <a:pt x="380523" y="338300"/>
                    <a:pt x="384321" y="342094"/>
                    <a:pt x="384321" y="348164"/>
                  </a:cubicBezTo>
                  <a:cubicBezTo>
                    <a:pt x="384321" y="354994"/>
                    <a:pt x="380523" y="358788"/>
                    <a:pt x="373687" y="358788"/>
                  </a:cubicBezTo>
                  <a:lnTo>
                    <a:pt x="331911" y="358788"/>
                  </a:lnTo>
                  <a:lnTo>
                    <a:pt x="331911" y="399005"/>
                  </a:lnTo>
                  <a:lnTo>
                    <a:pt x="355457" y="399005"/>
                  </a:lnTo>
                  <a:cubicBezTo>
                    <a:pt x="361534" y="399005"/>
                    <a:pt x="365332" y="402799"/>
                    <a:pt x="365332" y="408870"/>
                  </a:cubicBezTo>
                  <a:cubicBezTo>
                    <a:pt x="365332" y="415699"/>
                    <a:pt x="361534" y="419493"/>
                    <a:pt x="355457" y="419493"/>
                  </a:cubicBezTo>
                  <a:lnTo>
                    <a:pt x="288616" y="419493"/>
                  </a:lnTo>
                  <a:cubicBezTo>
                    <a:pt x="282539" y="419493"/>
                    <a:pt x="278742" y="415699"/>
                    <a:pt x="278742" y="408870"/>
                  </a:cubicBezTo>
                  <a:cubicBezTo>
                    <a:pt x="278742" y="402799"/>
                    <a:pt x="282539" y="399005"/>
                    <a:pt x="288616" y="399005"/>
                  </a:cubicBezTo>
                  <a:lnTo>
                    <a:pt x="312162" y="399005"/>
                  </a:lnTo>
                  <a:lnTo>
                    <a:pt x="312162" y="358788"/>
                  </a:lnTo>
                  <a:lnTo>
                    <a:pt x="270386" y="358788"/>
                  </a:lnTo>
                  <a:cubicBezTo>
                    <a:pt x="264310" y="358788"/>
                    <a:pt x="259752" y="354994"/>
                    <a:pt x="259752" y="348164"/>
                  </a:cubicBezTo>
                  <a:cubicBezTo>
                    <a:pt x="259752" y="342094"/>
                    <a:pt x="264310" y="338300"/>
                    <a:pt x="270386" y="338300"/>
                  </a:cubicBezTo>
                  <a:lnTo>
                    <a:pt x="312162" y="338300"/>
                  </a:lnTo>
                  <a:lnTo>
                    <a:pt x="312162" y="328435"/>
                  </a:lnTo>
                  <a:lnTo>
                    <a:pt x="270386" y="328435"/>
                  </a:lnTo>
                  <a:cubicBezTo>
                    <a:pt x="264310" y="328435"/>
                    <a:pt x="259752" y="324641"/>
                    <a:pt x="259752" y="317812"/>
                  </a:cubicBezTo>
                  <a:cubicBezTo>
                    <a:pt x="259752" y="311741"/>
                    <a:pt x="264310" y="307947"/>
                    <a:pt x="270386" y="307947"/>
                  </a:cubicBezTo>
                  <a:lnTo>
                    <a:pt x="305326" y="307947"/>
                  </a:lnTo>
                  <a:lnTo>
                    <a:pt x="242283" y="209301"/>
                  </a:lnTo>
                  <a:cubicBezTo>
                    <a:pt x="241523" y="207024"/>
                    <a:pt x="240004" y="207024"/>
                    <a:pt x="238485" y="207024"/>
                  </a:cubicBezTo>
                  <a:lnTo>
                    <a:pt x="218736" y="207024"/>
                  </a:lnTo>
                  <a:cubicBezTo>
                    <a:pt x="211900" y="207024"/>
                    <a:pt x="208102" y="202471"/>
                    <a:pt x="208102" y="196401"/>
                  </a:cubicBezTo>
                  <a:cubicBezTo>
                    <a:pt x="208102" y="190330"/>
                    <a:pt x="211900" y="186536"/>
                    <a:pt x="218736" y="186536"/>
                  </a:cubicBezTo>
                  <a:close/>
                  <a:moveTo>
                    <a:pt x="44805" y="172171"/>
                  </a:moveTo>
                  <a:cubicBezTo>
                    <a:pt x="41008" y="182031"/>
                    <a:pt x="37211" y="191891"/>
                    <a:pt x="33414" y="202510"/>
                  </a:cubicBezTo>
                  <a:lnTo>
                    <a:pt x="73663" y="202510"/>
                  </a:lnTo>
                  <a:cubicBezTo>
                    <a:pt x="74422" y="197959"/>
                    <a:pt x="75941" y="193408"/>
                    <a:pt x="77460" y="188858"/>
                  </a:cubicBezTo>
                  <a:cubicBezTo>
                    <a:pt x="77460" y="188099"/>
                    <a:pt x="78219" y="186582"/>
                    <a:pt x="78979" y="185065"/>
                  </a:cubicBezTo>
                  <a:cubicBezTo>
                    <a:pt x="80498" y="180514"/>
                    <a:pt x="82016" y="175963"/>
                    <a:pt x="83535" y="172171"/>
                  </a:cubicBezTo>
                  <a:close/>
                  <a:moveTo>
                    <a:pt x="451103" y="136487"/>
                  </a:moveTo>
                  <a:cubicBezTo>
                    <a:pt x="455664" y="132683"/>
                    <a:pt x="461746" y="133444"/>
                    <a:pt x="465547" y="138009"/>
                  </a:cubicBezTo>
                  <a:cubicBezTo>
                    <a:pt x="470108" y="143335"/>
                    <a:pt x="473909" y="148661"/>
                    <a:pt x="477709" y="154748"/>
                  </a:cubicBezTo>
                  <a:cubicBezTo>
                    <a:pt x="481510" y="159313"/>
                    <a:pt x="479990" y="165400"/>
                    <a:pt x="475429" y="168444"/>
                  </a:cubicBezTo>
                  <a:cubicBezTo>
                    <a:pt x="473909" y="169966"/>
                    <a:pt x="471628" y="169966"/>
                    <a:pt x="469347" y="169966"/>
                  </a:cubicBezTo>
                  <a:cubicBezTo>
                    <a:pt x="466307" y="169966"/>
                    <a:pt x="463266" y="168444"/>
                    <a:pt x="460986" y="166161"/>
                  </a:cubicBezTo>
                  <a:cubicBezTo>
                    <a:pt x="457945" y="160835"/>
                    <a:pt x="454144" y="155509"/>
                    <a:pt x="449583" y="150183"/>
                  </a:cubicBezTo>
                  <a:cubicBezTo>
                    <a:pt x="446542" y="146379"/>
                    <a:pt x="446542" y="139531"/>
                    <a:pt x="451103" y="136487"/>
                  </a:cubicBezTo>
                  <a:close/>
                  <a:moveTo>
                    <a:pt x="185242" y="122835"/>
                  </a:moveTo>
                  <a:cubicBezTo>
                    <a:pt x="189040" y="119037"/>
                    <a:pt x="195876" y="119037"/>
                    <a:pt x="199674" y="122835"/>
                  </a:cubicBezTo>
                  <a:cubicBezTo>
                    <a:pt x="203472" y="126632"/>
                    <a:pt x="203472" y="132709"/>
                    <a:pt x="199674" y="137266"/>
                  </a:cubicBezTo>
                  <a:cubicBezTo>
                    <a:pt x="195117" y="141823"/>
                    <a:pt x="191319" y="146381"/>
                    <a:pt x="186762" y="150938"/>
                  </a:cubicBezTo>
                  <a:cubicBezTo>
                    <a:pt x="185242" y="153976"/>
                    <a:pt x="182204" y="154736"/>
                    <a:pt x="179166" y="154736"/>
                  </a:cubicBezTo>
                  <a:cubicBezTo>
                    <a:pt x="176887" y="154736"/>
                    <a:pt x="174609" y="153976"/>
                    <a:pt x="173090" y="152457"/>
                  </a:cubicBezTo>
                  <a:cubicBezTo>
                    <a:pt x="168532" y="149419"/>
                    <a:pt x="167773" y="142583"/>
                    <a:pt x="171571" y="138026"/>
                  </a:cubicBezTo>
                  <a:cubicBezTo>
                    <a:pt x="176128" y="132709"/>
                    <a:pt x="180685" y="127392"/>
                    <a:pt x="185242" y="122835"/>
                  </a:cubicBezTo>
                  <a:close/>
                  <a:moveTo>
                    <a:pt x="81257" y="111494"/>
                  </a:moveTo>
                  <a:cubicBezTo>
                    <a:pt x="71385" y="123629"/>
                    <a:pt x="62272" y="137282"/>
                    <a:pt x="54677" y="151692"/>
                  </a:cubicBezTo>
                  <a:lnTo>
                    <a:pt x="92648" y="151692"/>
                  </a:lnTo>
                  <a:lnTo>
                    <a:pt x="92648" y="150934"/>
                  </a:lnTo>
                  <a:cubicBezTo>
                    <a:pt x="93408" y="149417"/>
                    <a:pt x="94167" y="147900"/>
                    <a:pt x="94926" y="146383"/>
                  </a:cubicBezTo>
                  <a:cubicBezTo>
                    <a:pt x="97205" y="142591"/>
                    <a:pt x="99483" y="138799"/>
                    <a:pt x="101761" y="135006"/>
                  </a:cubicBezTo>
                  <a:cubicBezTo>
                    <a:pt x="102521" y="133489"/>
                    <a:pt x="103280" y="131972"/>
                    <a:pt x="104039" y="130455"/>
                  </a:cubicBezTo>
                  <a:cubicBezTo>
                    <a:pt x="107077" y="125905"/>
                    <a:pt x="110115" y="121354"/>
                    <a:pt x="113152" y="116803"/>
                  </a:cubicBezTo>
                  <a:cubicBezTo>
                    <a:pt x="113912" y="114528"/>
                    <a:pt x="115431" y="113011"/>
                    <a:pt x="116190" y="111494"/>
                  </a:cubicBezTo>
                  <a:close/>
                  <a:moveTo>
                    <a:pt x="400213" y="85002"/>
                  </a:moveTo>
                  <a:cubicBezTo>
                    <a:pt x="406282" y="88033"/>
                    <a:pt x="412351" y="91822"/>
                    <a:pt x="418420" y="95611"/>
                  </a:cubicBezTo>
                  <a:cubicBezTo>
                    <a:pt x="422972" y="98642"/>
                    <a:pt x="424489" y="104704"/>
                    <a:pt x="421455" y="109251"/>
                  </a:cubicBezTo>
                  <a:cubicBezTo>
                    <a:pt x="419179" y="112282"/>
                    <a:pt x="416144" y="113798"/>
                    <a:pt x="413110" y="113798"/>
                  </a:cubicBezTo>
                  <a:cubicBezTo>
                    <a:pt x="410834" y="113798"/>
                    <a:pt x="409317" y="113798"/>
                    <a:pt x="407800" y="112282"/>
                  </a:cubicBezTo>
                  <a:cubicBezTo>
                    <a:pt x="402489" y="109251"/>
                    <a:pt x="396420" y="106220"/>
                    <a:pt x="391110" y="103189"/>
                  </a:cubicBezTo>
                  <a:cubicBezTo>
                    <a:pt x="385799" y="100915"/>
                    <a:pt x="384282" y="94853"/>
                    <a:pt x="386558" y="89549"/>
                  </a:cubicBezTo>
                  <a:cubicBezTo>
                    <a:pt x="388834" y="84244"/>
                    <a:pt x="394903" y="82729"/>
                    <a:pt x="400213" y="85002"/>
                  </a:cubicBezTo>
                  <a:close/>
                  <a:moveTo>
                    <a:pt x="255897" y="76571"/>
                  </a:moveTo>
                  <a:cubicBezTo>
                    <a:pt x="261215" y="75053"/>
                    <a:pt x="266534" y="77330"/>
                    <a:pt x="268814" y="82644"/>
                  </a:cubicBezTo>
                  <a:cubicBezTo>
                    <a:pt x="271093" y="87958"/>
                    <a:pt x="268054" y="94032"/>
                    <a:pt x="262735" y="95550"/>
                  </a:cubicBezTo>
                  <a:cubicBezTo>
                    <a:pt x="257416" y="97827"/>
                    <a:pt x="251338" y="100864"/>
                    <a:pt x="245259" y="103141"/>
                  </a:cubicBezTo>
                  <a:cubicBezTo>
                    <a:pt x="243739" y="103901"/>
                    <a:pt x="242219" y="104660"/>
                    <a:pt x="240700" y="104660"/>
                  </a:cubicBezTo>
                  <a:cubicBezTo>
                    <a:pt x="237660" y="104660"/>
                    <a:pt x="233861" y="102382"/>
                    <a:pt x="231582" y="99346"/>
                  </a:cubicBezTo>
                  <a:cubicBezTo>
                    <a:pt x="229302" y="94032"/>
                    <a:pt x="231582" y="87958"/>
                    <a:pt x="236141" y="85681"/>
                  </a:cubicBezTo>
                  <a:cubicBezTo>
                    <a:pt x="242979" y="81885"/>
                    <a:pt x="249058" y="79608"/>
                    <a:pt x="255897" y="76571"/>
                  </a:cubicBezTo>
                  <a:close/>
                  <a:moveTo>
                    <a:pt x="318232" y="65184"/>
                  </a:moveTo>
                  <a:lnTo>
                    <a:pt x="318990" y="65184"/>
                  </a:lnTo>
                  <a:cubicBezTo>
                    <a:pt x="325813" y="65184"/>
                    <a:pt x="332636" y="65944"/>
                    <a:pt x="339459" y="66705"/>
                  </a:cubicBezTo>
                  <a:cubicBezTo>
                    <a:pt x="344766" y="67465"/>
                    <a:pt x="349314" y="72028"/>
                    <a:pt x="348556" y="78111"/>
                  </a:cubicBezTo>
                  <a:cubicBezTo>
                    <a:pt x="347798" y="83435"/>
                    <a:pt x="343249" y="87237"/>
                    <a:pt x="337943" y="87237"/>
                  </a:cubicBezTo>
                  <a:cubicBezTo>
                    <a:pt x="337943" y="87237"/>
                    <a:pt x="337184" y="86476"/>
                    <a:pt x="337184" y="86476"/>
                  </a:cubicBezTo>
                  <a:cubicBezTo>
                    <a:pt x="331120" y="85716"/>
                    <a:pt x="325055" y="85716"/>
                    <a:pt x="318990" y="85716"/>
                  </a:cubicBezTo>
                  <a:cubicBezTo>
                    <a:pt x="312925" y="85716"/>
                    <a:pt x="308376" y="81153"/>
                    <a:pt x="308376" y="75830"/>
                  </a:cubicBezTo>
                  <a:cubicBezTo>
                    <a:pt x="308376" y="69746"/>
                    <a:pt x="312925" y="65184"/>
                    <a:pt x="318232" y="65184"/>
                  </a:cubicBezTo>
                  <a:close/>
                  <a:moveTo>
                    <a:pt x="133656" y="60677"/>
                  </a:moveTo>
                  <a:cubicBezTo>
                    <a:pt x="121506" y="69778"/>
                    <a:pt x="109355" y="79638"/>
                    <a:pt x="98723" y="91015"/>
                  </a:cubicBezTo>
                  <a:lnTo>
                    <a:pt x="132138" y="91015"/>
                  </a:lnTo>
                  <a:cubicBezTo>
                    <a:pt x="133656" y="89498"/>
                    <a:pt x="135175" y="87223"/>
                    <a:pt x="136694" y="85706"/>
                  </a:cubicBezTo>
                  <a:cubicBezTo>
                    <a:pt x="138213" y="83431"/>
                    <a:pt x="140491" y="81155"/>
                    <a:pt x="142010" y="79638"/>
                  </a:cubicBezTo>
                  <a:cubicBezTo>
                    <a:pt x="144288" y="77363"/>
                    <a:pt x="146566" y="75088"/>
                    <a:pt x="148085" y="73571"/>
                  </a:cubicBezTo>
                  <a:cubicBezTo>
                    <a:pt x="150364" y="71295"/>
                    <a:pt x="151882" y="69020"/>
                    <a:pt x="154161" y="67503"/>
                  </a:cubicBezTo>
                  <a:cubicBezTo>
                    <a:pt x="156439" y="65228"/>
                    <a:pt x="159477" y="62952"/>
                    <a:pt x="161755" y="60677"/>
                  </a:cubicBezTo>
                  <a:close/>
                  <a:moveTo>
                    <a:pt x="214914" y="25029"/>
                  </a:moveTo>
                  <a:cubicBezTo>
                    <a:pt x="198966" y="28063"/>
                    <a:pt x="183018" y="33372"/>
                    <a:pt x="168589" y="40198"/>
                  </a:cubicBezTo>
                  <a:lnTo>
                    <a:pt x="188334" y="40198"/>
                  </a:lnTo>
                  <a:cubicBezTo>
                    <a:pt x="190612" y="38681"/>
                    <a:pt x="193650" y="37164"/>
                    <a:pt x="196688" y="34889"/>
                  </a:cubicBezTo>
                  <a:cubicBezTo>
                    <a:pt x="198207" y="34131"/>
                    <a:pt x="199725" y="32614"/>
                    <a:pt x="202004" y="31855"/>
                  </a:cubicBezTo>
                  <a:cubicBezTo>
                    <a:pt x="205041" y="30338"/>
                    <a:pt x="208079" y="28063"/>
                    <a:pt x="211877" y="26546"/>
                  </a:cubicBezTo>
                  <a:cubicBezTo>
                    <a:pt x="212636" y="25787"/>
                    <a:pt x="214155" y="25029"/>
                    <a:pt x="214914" y="25029"/>
                  </a:cubicBezTo>
                  <a:close/>
                  <a:moveTo>
                    <a:pt x="318954" y="20478"/>
                  </a:moveTo>
                  <a:cubicBezTo>
                    <a:pt x="310600" y="20478"/>
                    <a:pt x="303006" y="20478"/>
                    <a:pt x="294653" y="21237"/>
                  </a:cubicBezTo>
                  <a:lnTo>
                    <a:pt x="290855" y="21995"/>
                  </a:lnTo>
                  <a:cubicBezTo>
                    <a:pt x="290096" y="21995"/>
                    <a:pt x="290096" y="21995"/>
                    <a:pt x="289337" y="22754"/>
                  </a:cubicBezTo>
                  <a:cubicBezTo>
                    <a:pt x="285540" y="22754"/>
                    <a:pt x="282502" y="23512"/>
                    <a:pt x="278705" y="24271"/>
                  </a:cubicBezTo>
                  <a:cubicBezTo>
                    <a:pt x="278705" y="24271"/>
                    <a:pt x="278705" y="24271"/>
                    <a:pt x="277945" y="24271"/>
                  </a:cubicBezTo>
                  <a:cubicBezTo>
                    <a:pt x="274908" y="25029"/>
                    <a:pt x="271111" y="25787"/>
                    <a:pt x="268073" y="26546"/>
                  </a:cubicBezTo>
                  <a:cubicBezTo>
                    <a:pt x="267314" y="26546"/>
                    <a:pt x="267314" y="26546"/>
                    <a:pt x="266554" y="26546"/>
                  </a:cubicBezTo>
                  <a:cubicBezTo>
                    <a:pt x="263517" y="27304"/>
                    <a:pt x="260479" y="28821"/>
                    <a:pt x="257441" y="29580"/>
                  </a:cubicBezTo>
                  <a:cubicBezTo>
                    <a:pt x="256682" y="29580"/>
                    <a:pt x="255922" y="30338"/>
                    <a:pt x="254404" y="30338"/>
                  </a:cubicBezTo>
                  <a:cubicBezTo>
                    <a:pt x="252125" y="31097"/>
                    <a:pt x="249847" y="31855"/>
                    <a:pt x="246810" y="32614"/>
                  </a:cubicBezTo>
                  <a:cubicBezTo>
                    <a:pt x="245291" y="33372"/>
                    <a:pt x="243012" y="34131"/>
                    <a:pt x="240734" y="35648"/>
                  </a:cubicBezTo>
                  <a:cubicBezTo>
                    <a:pt x="239215" y="35648"/>
                    <a:pt x="238456" y="36406"/>
                    <a:pt x="236937" y="37164"/>
                  </a:cubicBezTo>
                  <a:cubicBezTo>
                    <a:pt x="182259" y="59918"/>
                    <a:pt x="136694" y="105426"/>
                    <a:pt x="109355" y="163069"/>
                  </a:cubicBezTo>
                  <a:cubicBezTo>
                    <a:pt x="109355" y="163828"/>
                    <a:pt x="109355" y="163828"/>
                    <a:pt x="109355" y="164586"/>
                  </a:cubicBezTo>
                  <a:cubicBezTo>
                    <a:pt x="107836" y="167620"/>
                    <a:pt x="106318" y="170654"/>
                    <a:pt x="104799" y="174446"/>
                  </a:cubicBezTo>
                  <a:cubicBezTo>
                    <a:pt x="104039" y="175205"/>
                    <a:pt x="103280" y="176722"/>
                    <a:pt x="103280" y="178239"/>
                  </a:cubicBezTo>
                  <a:cubicBezTo>
                    <a:pt x="101761" y="180514"/>
                    <a:pt x="101002" y="182789"/>
                    <a:pt x="100242" y="185823"/>
                  </a:cubicBezTo>
                  <a:cubicBezTo>
                    <a:pt x="99483" y="187341"/>
                    <a:pt x="98723" y="188858"/>
                    <a:pt x="97964" y="190374"/>
                  </a:cubicBezTo>
                  <a:cubicBezTo>
                    <a:pt x="97205" y="192650"/>
                    <a:pt x="96445" y="194925"/>
                    <a:pt x="95686" y="197201"/>
                  </a:cubicBezTo>
                  <a:cubicBezTo>
                    <a:pt x="95686" y="199476"/>
                    <a:pt x="94926" y="200993"/>
                    <a:pt x="94167" y="203268"/>
                  </a:cubicBezTo>
                  <a:cubicBezTo>
                    <a:pt x="93408" y="204785"/>
                    <a:pt x="92648" y="207061"/>
                    <a:pt x="92648" y="209336"/>
                  </a:cubicBezTo>
                  <a:cubicBezTo>
                    <a:pt x="91889" y="211611"/>
                    <a:pt x="91129" y="213128"/>
                    <a:pt x="90370" y="215404"/>
                  </a:cubicBezTo>
                  <a:cubicBezTo>
                    <a:pt x="90370" y="217679"/>
                    <a:pt x="89611" y="219955"/>
                    <a:pt x="88851" y="221471"/>
                  </a:cubicBezTo>
                  <a:cubicBezTo>
                    <a:pt x="88851" y="223747"/>
                    <a:pt x="88092" y="226022"/>
                    <a:pt x="87332" y="227539"/>
                  </a:cubicBezTo>
                  <a:cubicBezTo>
                    <a:pt x="87332" y="229815"/>
                    <a:pt x="86573" y="232090"/>
                    <a:pt x="86573" y="234365"/>
                  </a:cubicBezTo>
                  <a:cubicBezTo>
                    <a:pt x="85813" y="236641"/>
                    <a:pt x="85813" y="238158"/>
                    <a:pt x="85054" y="240433"/>
                  </a:cubicBezTo>
                  <a:cubicBezTo>
                    <a:pt x="85054" y="242708"/>
                    <a:pt x="84295" y="244984"/>
                    <a:pt x="84295" y="247259"/>
                  </a:cubicBezTo>
                  <a:cubicBezTo>
                    <a:pt x="83535" y="249535"/>
                    <a:pt x="83535" y="251810"/>
                    <a:pt x="83535" y="253327"/>
                  </a:cubicBezTo>
                  <a:cubicBezTo>
                    <a:pt x="82776" y="255602"/>
                    <a:pt x="82776" y="258636"/>
                    <a:pt x="82776" y="260912"/>
                  </a:cubicBezTo>
                  <a:cubicBezTo>
                    <a:pt x="82016" y="262428"/>
                    <a:pt x="82016" y="264704"/>
                    <a:pt x="82016" y="266221"/>
                  </a:cubicBezTo>
                  <a:cubicBezTo>
                    <a:pt x="82016" y="269255"/>
                    <a:pt x="81257" y="272288"/>
                    <a:pt x="81257" y="275322"/>
                  </a:cubicBezTo>
                  <a:cubicBezTo>
                    <a:pt x="81257" y="276839"/>
                    <a:pt x="81257" y="278356"/>
                    <a:pt x="81257" y="279873"/>
                  </a:cubicBezTo>
                  <a:cubicBezTo>
                    <a:pt x="80498" y="284424"/>
                    <a:pt x="80498" y="288975"/>
                    <a:pt x="80498" y="293525"/>
                  </a:cubicBezTo>
                  <a:cubicBezTo>
                    <a:pt x="80498" y="298076"/>
                    <a:pt x="80498" y="302627"/>
                    <a:pt x="81257" y="306419"/>
                  </a:cubicBezTo>
                  <a:cubicBezTo>
                    <a:pt x="81257" y="308695"/>
                    <a:pt x="81257" y="310212"/>
                    <a:pt x="81257" y="311729"/>
                  </a:cubicBezTo>
                  <a:cubicBezTo>
                    <a:pt x="81257" y="314004"/>
                    <a:pt x="81257" y="317038"/>
                    <a:pt x="82016" y="320072"/>
                  </a:cubicBezTo>
                  <a:cubicBezTo>
                    <a:pt x="82016" y="321589"/>
                    <a:pt x="82016" y="323864"/>
                    <a:pt x="82776" y="325381"/>
                  </a:cubicBezTo>
                  <a:cubicBezTo>
                    <a:pt x="82776" y="328415"/>
                    <a:pt x="82776" y="330690"/>
                    <a:pt x="83535" y="332966"/>
                  </a:cubicBezTo>
                  <a:cubicBezTo>
                    <a:pt x="83535" y="335241"/>
                    <a:pt x="83535" y="336758"/>
                    <a:pt x="84295" y="339033"/>
                  </a:cubicBezTo>
                  <a:cubicBezTo>
                    <a:pt x="84295" y="341309"/>
                    <a:pt x="85054" y="343584"/>
                    <a:pt x="85054" y="345859"/>
                  </a:cubicBezTo>
                  <a:cubicBezTo>
                    <a:pt x="85813" y="348135"/>
                    <a:pt x="85813" y="350410"/>
                    <a:pt x="86573" y="351927"/>
                  </a:cubicBezTo>
                  <a:cubicBezTo>
                    <a:pt x="86573" y="354203"/>
                    <a:pt x="87332" y="356478"/>
                    <a:pt x="87332" y="358753"/>
                  </a:cubicBezTo>
                  <a:cubicBezTo>
                    <a:pt x="88092" y="361029"/>
                    <a:pt x="88851" y="362546"/>
                    <a:pt x="88851" y="364821"/>
                  </a:cubicBezTo>
                  <a:cubicBezTo>
                    <a:pt x="89611" y="367096"/>
                    <a:pt x="90370" y="369372"/>
                    <a:pt x="90370" y="370889"/>
                  </a:cubicBezTo>
                  <a:cubicBezTo>
                    <a:pt x="91129" y="373164"/>
                    <a:pt x="91889" y="375439"/>
                    <a:pt x="91889" y="376956"/>
                  </a:cubicBezTo>
                  <a:cubicBezTo>
                    <a:pt x="92648" y="379232"/>
                    <a:pt x="93408" y="381507"/>
                    <a:pt x="94167" y="383783"/>
                  </a:cubicBezTo>
                  <a:cubicBezTo>
                    <a:pt x="94926" y="385300"/>
                    <a:pt x="95686" y="387575"/>
                    <a:pt x="95686" y="389092"/>
                  </a:cubicBezTo>
                  <a:cubicBezTo>
                    <a:pt x="96445" y="391367"/>
                    <a:pt x="97205" y="393643"/>
                    <a:pt x="97964" y="395918"/>
                  </a:cubicBezTo>
                  <a:cubicBezTo>
                    <a:pt x="98723" y="397435"/>
                    <a:pt x="99483" y="398952"/>
                    <a:pt x="100242" y="401227"/>
                  </a:cubicBezTo>
                  <a:cubicBezTo>
                    <a:pt x="101002" y="403503"/>
                    <a:pt x="101761" y="405778"/>
                    <a:pt x="103280" y="408812"/>
                  </a:cubicBezTo>
                  <a:cubicBezTo>
                    <a:pt x="103280" y="409570"/>
                    <a:pt x="104039" y="411087"/>
                    <a:pt x="104799" y="412604"/>
                  </a:cubicBezTo>
                  <a:cubicBezTo>
                    <a:pt x="106318" y="415638"/>
                    <a:pt x="107077" y="418672"/>
                    <a:pt x="108596" y="422464"/>
                  </a:cubicBezTo>
                  <a:cubicBezTo>
                    <a:pt x="109355" y="422464"/>
                    <a:pt x="109355" y="423223"/>
                    <a:pt x="109355" y="423223"/>
                  </a:cubicBezTo>
                  <a:cubicBezTo>
                    <a:pt x="136694" y="481624"/>
                    <a:pt x="182259" y="526374"/>
                    <a:pt x="236937" y="549886"/>
                  </a:cubicBezTo>
                  <a:cubicBezTo>
                    <a:pt x="237697" y="549886"/>
                    <a:pt x="239215" y="550644"/>
                    <a:pt x="240734" y="551403"/>
                  </a:cubicBezTo>
                  <a:cubicBezTo>
                    <a:pt x="243012" y="552161"/>
                    <a:pt x="245291" y="552920"/>
                    <a:pt x="246810" y="553678"/>
                  </a:cubicBezTo>
                  <a:cubicBezTo>
                    <a:pt x="249847" y="554437"/>
                    <a:pt x="252125" y="555195"/>
                    <a:pt x="254404" y="555954"/>
                  </a:cubicBezTo>
                  <a:cubicBezTo>
                    <a:pt x="255922" y="556712"/>
                    <a:pt x="256682" y="556712"/>
                    <a:pt x="257441" y="557471"/>
                  </a:cubicBezTo>
                  <a:cubicBezTo>
                    <a:pt x="260479" y="558229"/>
                    <a:pt x="263517" y="558988"/>
                    <a:pt x="266554" y="559746"/>
                  </a:cubicBezTo>
                  <a:cubicBezTo>
                    <a:pt x="267314" y="559746"/>
                    <a:pt x="267314" y="559746"/>
                    <a:pt x="268073" y="559746"/>
                  </a:cubicBezTo>
                  <a:cubicBezTo>
                    <a:pt x="271111" y="560504"/>
                    <a:pt x="274908" y="561263"/>
                    <a:pt x="277945" y="562021"/>
                  </a:cubicBezTo>
                  <a:cubicBezTo>
                    <a:pt x="278705" y="562021"/>
                    <a:pt x="278705" y="562021"/>
                    <a:pt x="278705" y="562780"/>
                  </a:cubicBezTo>
                  <a:cubicBezTo>
                    <a:pt x="282502" y="562780"/>
                    <a:pt x="285540" y="563538"/>
                    <a:pt x="289337" y="564297"/>
                  </a:cubicBezTo>
                  <a:cubicBezTo>
                    <a:pt x="290096" y="564297"/>
                    <a:pt x="290096" y="564297"/>
                    <a:pt x="290855" y="564297"/>
                  </a:cubicBezTo>
                  <a:lnTo>
                    <a:pt x="294653" y="565055"/>
                  </a:lnTo>
                  <a:cubicBezTo>
                    <a:pt x="303006" y="565814"/>
                    <a:pt x="310600" y="566572"/>
                    <a:pt x="318954" y="566572"/>
                  </a:cubicBezTo>
                  <a:cubicBezTo>
                    <a:pt x="449573" y="566572"/>
                    <a:pt x="556650" y="443701"/>
                    <a:pt x="556650" y="293525"/>
                  </a:cubicBezTo>
                  <a:cubicBezTo>
                    <a:pt x="556650" y="142591"/>
                    <a:pt x="449573" y="20478"/>
                    <a:pt x="318954" y="20478"/>
                  </a:cubicBezTo>
                  <a:close/>
                  <a:moveTo>
                    <a:pt x="258201" y="0"/>
                  </a:moveTo>
                  <a:cubicBezTo>
                    <a:pt x="268073" y="0"/>
                    <a:pt x="277945" y="758"/>
                    <a:pt x="287818" y="2275"/>
                  </a:cubicBezTo>
                  <a:cubicBezTo>
                    <a:pt x="298450" y="758"/>
                    <a:pt x="308322" y="0"/>
                    <a:pt x="318954" y="0"/>
                  </a:cubicBezTo>
                  <a:cubicBezTo>
                    <a:pt x="460964" y="0"/>
                    <a:pt x="577154" y="131214"/>
                    <a:pt x="577154" y="293525"/>
                  </a:cubicBezTo>
                  <a:cubicBezTo>
                    <a:pt x="577154" y="455078"/>
                    <a:pt x="460964" y="586292"/>
                    <a:pt x="318954" y="586292"/>
                  </a:cubicBezTo>
                  <a:cubicBezTo>
                    <a:pt x="308322" y="586292"/>
                    <a:pt x="298450" y="585534"/>
                    <a:pt x="287818" y="584775"/>
                  </a:cubicBezTo>
                  <a:cubicBezTo>
                    <a:pt x="277945" y="585534"/>
                    <a:pt x="268073" y="586292"/>
                    <a:pt x="258201" y="586292"/>
                  </a:cubicBezTo>
                  <a:cubicBezTo>
                    <a:pt x="203522" y="586292"/>
                    <a:pt x="152642" y="567331"/>
                    <a:pt x="110874" y="533958"/>
                  </a:cubicBezTo>
                  <a:cubicBezTo>
                    <a:pt x="110115" y="533200"/>
                    <a:pt x="109355" y="533200"/>
                    <a:pt x="108596" y="532441"/>
                  </a:cubicBezTo>
                  <a:cubicBezTo>
                    <a:pt x="91129" y="518031"/>
                    <a:pt x="75182" y="501344"/>
                    <a:pt x="60753" y="482383"/>
                  </a:cubicBezTo>
                  <a:cubicBezTo>
                    <a:pt x="60753" y="482383"/>
                    <a:pt x="59993" y="481624"/>
                    <a:pt x="59993" y="480866"/>
                  </a:cubicBezTo>
                  <a:cubicBezTo>
                    <a:pt x="46324" y="461904"/>
                    <a:pt x="34173" y="441426"/>
                    <a:pt x="25060" y="419430"/>
                  </a:cubicBezTo>
                  <a:cubicBezTo>
                    <a:pt x="24301" y="418672"/>
                    <a:pt x="24301" y="417913"/>
                    <a:pt x="24301" y="417913"/>
                  </a:cubicBezTo>
                  <a:cubicBezTo>
                    <a:pt x="8353" y="379990"/>
                    <a:pt x="0" y="337516"/>
                    <a:pt x="0" y="293525"/>
                  </a:cubicBezTo>
                  <a:cubicBezTo>
                    <a:pt x="0" y="264704"/>
                    <a:pt x="3037" y="237399"/>
                    <a:pt x="9872" y="211611"/>
                  </a:cubicBezTo>
                  <a:cubicBezTo>
                    <a:pt x="9872" y="210095"/>
                    <a:pt x="10632" y="209336"/>
                    <a:pt x="10632" y="207819"/>
                  </a:cubicBezTo>
                  <a:cubicBezTo>
                    <a:pt x="15188" y="191133"/>
                    <a:pt x="21263" y="174446"/>
                    <a:pt x="28857" y="158519"/>
                  </a:cubicBezTo>
                  <a:cubicBezTo>
                    <a:pt x="28857" y="157760"/>
                    <a:pt x="28857" y="157760"/>
                    <a:pt x="29617" y="157002"/>
                  </a:cubicBezTo>
                  <a:cubicBezTo>
                    <a:pt x="39489" y="134248"/>
                    <a:pt x="52399" y="113769"/>
                    <a:pt x="67588" y="94808"/>
                  </a:cubicBezTo>
                  <a:cubicBezTo>
                    <a:pt x="68347" y="94808"/>
                    <a:pt x="68347" y="94049"/>
                    <a:pt x="69106" y="94049"/>
                  </a:cubicBezTo>
                  <a:cubicBezTo>
                    <a:pt x="85054" y="74329"/>
                    <a:pt x="103280" y="57643"/>
                    <a:pt x="123025" y="43232"/>
                  </a:cubicBezTo>
                  <a:cubicBezTo>
                    <a:pt x="162514" y="15927"/>
                    <a:pt x="208839" y="0"/>
                    <a:pt x="258201"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grpSp>
        <p:nvGrpSpPr>
          <p:cNvPr id="14" name="íṩļîḓe"/>
          <p:cNvGrpSpPr/>
          <p:nvPr/>
        </p:nvGrpSpPr>
        <p:grpSpPr>
          <a:xfrm>
            <a:off x="1343426" y="4305650"/>
            <a:ext cx="2797147" cy="1773582"/>
            <a:chOff x="600814" y="3564001"/>
            <a:chExt cx="2443527" cy="1897637"/>
          </a:xfrm>
        </p:grpSpPr>
        <p:sp>
          <p:nvSpPr>
            <p:cNvPr id="23" name="íṡ1iďê"/>
            <p:cNvSpPr txBox="1"/>
            <p:nvPr/>
          </p:nvSpPr>
          <p:spPr>
            <a:xfrm>
              <a:off x="600814" y="4035822"/>
              <a:ext cx="2443527" cy="1425816"/>
            </a:xfrm>
            <a:prstGeom prst="rect">
              <a:avLst/>
            </a:prstGeom>
            <a:noFill/>
          </p:spPr>
          <p:txBody>
            <a:bodyPr wrap="square" lIns="90000" tIns="46800" rIns="90000" bIns="46800" rtlCol="0">
              <a:noAutofit/>
            </a:bodyPr>
            <a:lstStyle/>
            <a:p>
              <a:pPr algn="just">
                <a:lnSpc>
                  <a:spcPct val="150000"/>
                </a:lnSpc>
              </a:pPr>
              <a:r>
                <a:rPr lang="en-US" altLang="zh-CN" sz="1000" dirty="0">
                  <a:ea typeface="微软雅黑" panose="020B0503020204020204" pitchFamily="34" charset="-122"/>
                </a:rPr>
                <a:t>1.</a:t>
              </a:r>
              <a:r>
                <a:rPr lang="zh-CN" altLang="en-US" sz="1000" dirty="0">
                  <a:ea typeface="微软雅黑" panose="020B0503020204020204" pitchFamily="34" charset="-122"/>
                </a:rPr>
                <a:t>选中</a:t>
              </a:r>
              <a:r>
                <a:rPr lang="en-US" altLang="zh-CN" sz="1000" dirty="0">
                  <a:ea typeface="微软雅黑" panose="020B0503020204020204" pitchFamily="34" charset="-122"/>
                </a:rPr>
                <a:t>PPT</a:t>
              </a:r>
              <a:r>
                <a:rPr lang="zh-CN" altLang="en-US" sz="1000" dirty="0">
                  <a:ea typeface="微软雅黑" panose="020B0503020204020204" pitchFamily="34" charset="-122"/>
                </a:rPr>
                <a:t>页面中图示里的图标（可按住</a:t>
              </a:r>
              <a:r>
                <a:rPr lang="en-US" altLang="zh-CN" sz="1000" dirty="0">
                  <a:ea typeface="微软雅黑" panose="020B0503020204020204" pitchFamily="34" charset="-122"/>
                </a:rPr>
                <a:t>shift</a:t>
              </a:r>
              <a:r>
                <a:rPr lang="zh-CN" altLang="en-US" sz="1000" dirty="0">
                  <a:ea typeface="微软雅黑" panose="020B0503020204020204" pitchFamily="34" charset="-122"/>
                </a:rPr>
                <a:t>键多选）</a:t>
              </a:r>
              <a:endParaRPr lang="en-US" altLang="zh-CN" sz="1000" dirty="0">
                <a:ea typeface="微软雅黑" panose="020B0503020204020204" pitchFamily="34" charset="-122"/>
              </a:endParaRPr>
            </a:p>
            <a:p>
              <a:pPr algn="just">
                <a:lnSpc>
                  <a:spcPct val="150000"/>
                </a:lnSpc>
              </a:pPr>
              <a:r>
                <a:rPr lang="en-US" altLang="zh-CN" sz="1000" dirty="0">
                  <a:ea typeface="微软雅黑" panose="020B0503020204020204" pitchFamily="34" charset="-122"/>
                </a:rPr>
                <a:t>2.</a:t>
              </a:r>
              <a:r>
                <a:rPr lang="zh-CN" altLang="en-US" sz="1000" dirty="0">
                  <a:ea typeface="微软雅黑" panose="020B0503020204020204" pitchFamily="34" charset="-122"/>
                </a:rPr>
                <a:t>在</a:t>
              </a:r>
              <a:r>
                <a:rPr lang="en-US" altLang="zh-CN" sz="1000" dirty="0" err="1">
                  <a:ea typeface="微软雅黑" panose="020B0503020204020204" pitchFamily="34" charset="-122"/>
                </a:rPr>
                <a:t>iSlide</a:t>
              </a:r>
              <a:r>
                <a:rPr lang="zh-CN" altLang="en-US" sz="1000" dirty="0">
                  <a:ea typeface="微软雅黑" panose="020B0503020204020204" pitchFamily="34" charset="-122"/>
                </a:rPr>
                <a:t>菜单面板打开“图标库”，单击左键即可进行替换操作；可以将</a:t>
              </a:r>
              <a:r>
                <a:rPr lang="en-US" altLang="zh-CN" sz="1000" dirty="0">
                  <a:ea typeface="微软雅黑" panose="020B0503020204020204" pitchFamily="34" charset="-122"/>
                </a:rPr>
                <a:t>PPT</a:t>
              </a:r>
              <a:r>
                <a:rPr lang="zh-CN" altLang="en-US" sz="1000" dirty="0">
                  <a:ea typeface="微软雅黑" panose="020B0503020204020204" pitchFamily="34" charset="-122"/>
                </a:rPr>
                <a:t>中绘制的任何形状替换为</a:t>
              </a:r>
              <a:r>
                <a:rPr lang="en-US" altLang="zh-CN" sz="1000" dirty="0" err="1">
                  <a:ea typeface="微软雅黑" panose="020B0503020204020204" pitchFamily="34" charset="-122"/>
                </a:rPr>
                <a:t>iSlide</a:t>
              </a:r>
              <a:r>
                <a:rPr lang="zh-CN" altLang="en-US" sz="1000" dirty="0">
                  <a:ea typeface="微软雅黑" panose="020B0503020204020204" pitchFamily="34" charset="-122"/>
                </a:rPr>
                <a:t>图标库中的图标；</a:t>
              </a:r>
            </a:p>
          </p:txBody>
        </p:sp>
        <p:sp>
          <p:nvSpPr>
            <p:cNvPr id="24" name="ïsḻidè"/>
            <p:cNvSpPr txBox="1"/>
            <p:nvPr/>
          </p:nvSpPr>
          <p:spPr>
            <a:xfrm>
              <a:off x="600814" y="3564001"/>
              <a:ext cx="2443527" cy="471820"/>
            </a:xfrm>
            <a:prstGeom prst="rect">
              <a:avLst/>
            </a:prstGeom>
            <a:noFill/>
          </p:spPr>
          <p:txBody>
            <a:bodyPr wrap="square" rtlCol="0" anchor="ctr">
              <a:normAutofit/>
            </a:bodyPr>
            <a:lstStyle/>
            <a:p>
              <a:pPr algn="ctr"/>
              <a:r>
                <a:rPr lang="zh-CN" altLang="en-US" sz="1600" b="1" dirty="0">
                  <a:solidFill>
                    <a:schemeClr val="accent1"/>
                  </a:solidFill>
                  <a:ea typeface="微软雅黑" panose="020B0503020204020204" pitchFamily="34" charset="-122"/>
                </a:rPr>
                <a:t>替换图示中的图标</a:t>
              </a:r>
            </a:p>
          </p:txBody>
        </p:sp>
      </p:grpSp>
      <p:grpSp>
        <p:nvGrpSpPr>
          <p:cNvPr id="15" name="íṩľîḑè"/>
          <p:cNvGrpSpPr/>
          <p:nvPr/>
        </p:nvGrpSpPr>
        <p:grpSpPr>
          <a:xfrm>
            <a:off x="4697427" y="4305650"/>
            <a:ext cx="2797147" cy="1773582"/>
            <a:chOff x="600814" y="3564001"/>
            <a:chExt cx="2443527" cy="1897637"/>
          </a:xfrm>
        </p:grpSpPr>
        <p:sp>
          <p:nvSpPr>
            <p:cNvPr id="21" name="ïš1îďé"/>
            <p:cNvSpPr txBox="1"/>
            <p:nvPr/>
          </p:nvSpPr>
          <p:spPr>
            <a:xfrm>
              <a:off x="600814" y="4035822"/>
              <a:ext cx="2443527" cy="1425816"/>
            </a:xfrm>
            <a:prstGeom prst="rect">
              <a:avLst/>
            </a:prstGeom>
            <a:noFill/>
          </p:spPr>
          <p:txBody>
            <a:bodyPr wrap="square" lIns="90000" tIns="46800" rIns="90000" bIns="46800" rtlCol="0">
              <a:noAutofit/>
            </a:bodyPr>
            <a:lstStyle/>
            <a:p>
              <a:pPr algn="just">
                <a:lnSpc>
                  <a:spcPct val="150000"/>
                </a:lnSpc>
              </a:pPr>
              <a:r>
                <a:rPr lang="en-US" altLang="zh-CN" sz="1000" dirty="0">
                  <a:ea typeface="微软雅黑" panose="020B0503020204020204" pitchFamily="34" charset="-122"/>
                </a:rPr>
                <a:t>1.</a:t>
              </a:r>
              <a:r>
                <a:rPr lang="zh-CN" altLang="en-US" sz="1000" dirty="0">
                  <a:ea typeface="微软雅黑" panose="020B0503020204020204" pitchFamily="34" charset="-122"/>
                </a:rPr>
                <a:t>选中</a:t>
              </a:r>
              <a:r>
                <a:rPr lang="en-US" altLang="zh-CN" sz="1000" dirty="0">
                  <a:ea typeface="微软雅黑" panose="020B0503020204020204" pitchFamily="34" charset="-122"/>
                </a:rPr>
                <a:t>PPT</a:t>
              </a:r>
              <a:r>
                <a:rPr lang="zh-CN" altLang="en-US" sz="1000" dirty="0">
                  <a:ea typeface="微软雅黑" panose="020B0503020204020204" pitchFamily="34" charset="-122"/>
                </a:rPr>
                <a:t>页面中图示里的图标（可按住</a:t>
              </a:r>
              <a:r>
                <a:rPr lang="en-US" altLang="zh-CN" sz="1000" dirty="0">
                  <a:ea typeface="微软雅黑" panose="020B0503020204020204" pitchFamily="34" charset="-122"/>
                </a:rPr>
                <a:t>shift</a:t>
              </a:r>
              <a:r>
                <a:rPr lang="zh-CN" altLang="en-US" sz="1000" dirty="0">
                  <a:ea typeface="微软雅黑" panose="020B0503020204020204" pitchFamily="34" charset="-122"/>
                </a:rPr>
                <a:t>键多选）</a:t>
              </a:r>
              <a:endParaRPr lang="en-US" altLang="zh-CN" sz="1000" dirty="0">
                <a:ea typeface="微软雅黑" panose="020B0503020204020204" pitchFamily="34" charset="-122"/>
              </a:endParaRPr>
            </a:p>
            <a:p>
              <a:pPr algn="just">
                <a:lnSpc>
                  <a:spcPct val="150000"/>
                </a:lnSpc>
              </a:pPr>
              <a:r>
                <a:rPr lang="en-US" altLang="zh-CN" sz="1000" dirty="0">
                  <a:ea typeface="微软雅黑" panose="020B0503020204020204" pitchFamily="34" charset="-122"/>
                </a:rPr>
                <a:t>2.</a:t>
              </a:r>
              <a:r>
                <a:rPr lang="zh-CN" altLang="en-US" sz="1000" dirty="0">
                  <a:ea typeface="微软雅黑" panose="020B0503020204020204" pitchFamily="34" charset="-122"/>
                </a:rPr>
                <a:t>在</a:t>
              </a:r>
              <a:r>
                <a:rPr lang="en-US" altLang="zh-CN" sz="1000" dirty="0" err="1">
                  <a:ea typeface="微软雅黑" panose="020B0503020204020204" pitchFamily="34" charset="-122"/>
                </a:rPr>
                <a:t>iSlide</a:t>
              </a:r>
              <a:r>
                <a:rPr lang="zh-CN" altLang="en-US" sz="1000" dirty="0">
                  <a:ea typeface="微软雅黑" panose="020B0503020204020204" pitchFamily="34" charset="-122"/>
                </a:rPr>
                <a:t>菜单面板打开“图标库”，单击左键即可进行替换操作；可以将</a:t>
              </a:r>
              <a:r>
                <a:rPr lang="en-US" altLang="zh-CN" sz="1000" dirty="0">
                  <a:ea typeface="微软雅黑" panose="020B0503020204020204" pitchFamily="34" charset="-122"/>
                </a:rPr>
                <a:t>PPT</a:t>
              </a:r>
              <a:r>
                <a:rPr lang="zh-CN" altLang="en-US" sz="1000" dirty="0">
                  <a:ea typeface="微软雅黑" panose="020B0503020204020204" pitchFamily="34" charset="-122"/>
                </a:rPr>
                <a:t>中绘制的任何形状替换为</a:t>
              </a:r>
              <a:r>
                <a:rPr lang="en-US" altLang="zh-CN" sz="1000" dirty="0" err="1">
                  <a:ea typeface="微软雅黑" panose="020B0503020204020204" pitchFamily="34" charset="-122"/>
                </a:rPr>
                <a:t>iSlide</a:t>
              </a:r>
              <a:r>
                <a:rPr lang="zh-CN" altLang="en-US" sz="1000" dirty="0">
                  <a:ea typeface="微软雅黑" panose="020B0503020204020204" pitchFamily="34" charset="-122"/>
                </a:rPr>
                <a:t>图标库中的图标；</a:t>
              </a:r>
            </a:p>
          </p:txBody>
        </p:sp>
        <p:sp>
          <p:nvSpPr>
            <p:cNvPr id="22" name="iŝḷïḓè"/>
            <p:cNvSpPr txBox="1"/>
            <p:nvPr/>
          </p:nvSpPr>
          <p:spPr>
            <a:xfrm>
              <a:off x="600814" y="3564001"/>
              <a:ext cx="2443527" cy="471820"/>
            </a:xfrm>
            <a:prstGeom prst="rect">
              <a:avLst/>
            </a:prstGeom>
            <a:noFill/>
          </p:spPr>
          <p:txBody>
            <a:bodyPr wrap="square" rtlCol="0" anchor="ctr">
              <a:normAutofit/>
            </a:bodyPr>
            <a:lstStyle/>
            <a:p>
              <a:pPr algn="ctr"/>
              <a:r>
                <a:rPr lang="zh-CN" altLang="en-US" sz="1600" b="1" dirty="0">
                  <a:solidFill>
                    <a:schemeClr val="accent2"/>
                  </a:solidFill>
                  <a:ea typeface="微软雅黑" panose="020B0503020204020204" pitchFamily="34" charset="-122"/>
                </a:rPr>
                <a:t>替换图示中的图标</a:t>
              </a:r>
            </a:p>
          </p:txBody>
        </p:sp>
      </p:grpSp>
      <p:grpSp>
        <p:nvGrpSpPr>
          <p:cNvPr id="16" name="iṣḻíḋê"/>
          <p:cNvGrpSpPr/>
          <p:nvPr/>
        </p:nvGrpSpPr>
        <p:grpSpPr>
          <a:xfrm>
            <a:off x="8051428" y="4305650"/>
            <a:ext cx="2797147" cy="1773582"/>
            <a:chOff x="600814" y="3564001"/>
            <a:chExt cx="2443527" cy="1897637"/>
          </a:xfrm>
        </p:grpSpPr>
        <p:sp>
          <p:nvSpPr>
            <p:cNvPr id="19" name="íšlíḓè"/>
            <p:cNvSpPr txBox="1"/>
            <p:nvPr/>
          </p:nvSpPr>
          <p:spPr>
            <a:xfrm>
              <a:off x="600814" y="4035822"/>
              <a:ext cx="2443527" cy="1425816"/>
            </a:xfrm>
            <a:prstGeom prst="rect">
              <a:avLst/>
            </a:prstGeom>
            <a:noFill/>
          </p:spPr>
          <p:txBody>
            <a:bodyPr wrap="square" lIns="90000" tIns="46800" rIns="90000" bIns="46800" rtlCol="0">
              <a:noAutofit/>
            </a:bodyPr>
            <a:lstStyle/>
            <a:p>
              <a:pPr algn="just">
                <a:lnSpc>
                  <a:spcPct val="150000"/>
                </a:lnSpc>
              </a:pPr>
              <a:r>
                <a:rPr lang="en-US" altLang="zh-CN" sz="1000" dirty="0">
                  <a:ea typeface="微软雅黑" panose="020B0503020204020204" pitchFamily="34" charset="-122"/>
                </a:rPr>
                <a:t>1.</a:t>
              </a:r>
              <a:r>
                <a:rPr lang="zh-CN" altLang="en-US" sz="1000" dirty="0">
                  <a:ea typeface="微软雅黑" panose="020B0503020204020204" pitchFamily="34" charset="-122"/>
                </a:rPr>
                <a:t>选中</a:t>
              </a:r>
              <a:r>
                <a:rPr lang="en-US" altLang="zh-CN" sz="1000" dirty="0">
                  <a:ea typeface="微软雅黑" panose="020B0503020204020204" pitchFamily="34" charset="-122"/>
                </a:rPr>
                <a:t>PPT</a:t>
              </a:r>
              <a:r>
                <a:rPr lang="zh-CN" altLang="en-US" sz="1000" dirty="0">
                  <a:ea typeface="微软雅黑" panose="020B0503020204020204" pitchFamily="34" charset="-122"/>
                </a:rPr>
                <a:t>页面中图示里的图标（可按住</a:t>
              </a:r>
              <a:r>
                <a:rPr lang="en-US" altLang="zh-CN" sz="1000" dirty="0">
                  <a:ea typeface="微软雅黑" panose="020B0503020204020204" pitchFamily="34" charset="-122"/>
                </a:rPr>
                <a:t>shift</a:t>
              </a:r>
              <a:r>
                <a:rPr lang="zh-CN" altLang="en-US" sz="1000" dirty="0">
                  <a:ea typeface="微软雅黑" panose="020B0503020204020204" pitchFamily="34" charset="-122"/>
                </a:rPr>
                <a:t>键多选）</a:t>
              </a:r>
              <a:endParaRPr lang="en-US" altLang="zh-CN" sz="1000" dirty="0">
                <a:ea typeface="微软雅黑" panose="020B0503020204020204" pitchFamily="34" charset="-122"/>
              </a:endParaRPr>
            </a:p>
            <a:p>
              <a:pPr algn="just">
                <a:lnSpc>
                  <a:spcPct val="150000"/>
                </a:lnSpc>
              </a:pPr>
              <a:r>
                <a:rPr lang="en-US" altLang="zh-CN" sz="1000" dirty="0">
                  <a:ea typeface="微软雅黑" panose="020B0503020204020204" pitchFamily="34" charset="-122"/>
                </a:rPr>
                <a:t>2.</a:t>
              </a:r>
              <a:r>
                <a:rPr lang="zh-CN" altLang="en-US" sz="1000" dirty="0">
                  <a:ea typeface="微软雅黑" panose="020B0503020204020204" pitchFamily="34" charset="-122"/>
                </a:rPr>
                <a:t>在</a:t>
              </a:r>
              <a:r>
                <a:rPr lang="en-US" altLang="zh-CN" sz="1000" dirty="0" err="1">
                  <a:ea typeface="微软雅黑" panose="020B0503020204020204" pitchFamily="34" charset="-122"/>
                </a:rPr>
                <a:t>iSlide</a:t>
              </a:r>
              <a:r>
                <a:rPr lang="zh-CN" altLang="en-US" sz="1000" dirty="0">
                  <a:ea typeface="微软雅黑" panose="020B0503020204020204" pitchFamily="34" charset="-122"/>
                </a:rPr>
                <a:t>菜单面板打开“图标库”，单击左键即可进行替换操作；可以将</a:t>
              </a:r>
              <a:r>
                <a:rPr lang="en-US" altLang="zh-CN" sz="1000" dirty="0">
                  <a:ea typeface="微软雅黑" panose="020B0503020204020204" pitchFamily="34" charset="-122"/>
                </a:rPr>
                <a:t>PPT</a:t>
              </a:r>
              <a:r>
                <a:rPr lang="zh-CN" altLang="en-US" sz="1000" dirty="0">
                  <a:ea typeface="微软雅黑" panose="020B0503020204020204" pitchFamily="34" charset="-122"/>
                </a:rPr>
                <a:t>中绘制的任何形状替换为</a:t>
              </a:r>
              <a:r>
                <a:rPr lang="en-US" altLang="zh-CN" sz="1000" dirty="0" err="1">
                  <a:ea typeface="微软雅黑" panose="020B0503020204020204" pitchFamily="34" charset="-122"/>
                </a:rPr>
                <a:t>iSlide</a:t>
              </a:r>
              <a:r>
                <a:rPr lang="zh-CN" altLang="en-US" sz="1000" dirty="0">
                  <a:ea typeface="微软雅黑" panose="020B0503020204020204" pitchFamily="34" charset="-122"/>
                </a:rPr>
                <a:t>图标库中的图标；</a:t>
              </a:r>
            </a:p>
          </p:txBody>
        </p:sp>
        <p:sp>
          <p:nvSpPr>
            <p:cNvPr id="20" name="îṧliďê"/>
            <p:cNvSpPr txBox="1"/>
            <p:nvPr/>
          </p:nvSpPr>
          <p:spPr>
            <a:xfrm>
              <a:off x="600814" y="3564001"/>
              <a:ext cx="2443527" cy="471820"/>
            </a:xfrm>
            <a:prstGeom prst="rect">
              <a:avLst/>
            </a:prstGeom>
            <a:noFill/>
          </p:spPr>
          <p:txBody>
            <a:bodyPr wrap="square" rtlCol="0" anchor="ctr">
              <a:normAutofit/>
            </a:bodyPr>
            <a:lstStyle/>
            <a:p>
              <a:pPr algn="ctr"/>
              <a:r>
                <a:rPr lang="zh-CN" altLang="en-US" sz="1600" b="1" dirty="0">
                  <a:solidFill>
                    <a:schemeClr val="accent3"/>
                  </a:solidFill>
                  <a:ea typeface="微软雅黑" panose="020B0503020204020204" pitchFamily="34" charset="-122"/>
                </a:rPr>
                <a:t>替换图示中的图标</a:t>
              </a:r>
            </a:p>
          </p:txBody>
        </p:sp>
      </p:grpSp>
      <p:cxnSp>
        <p:nvCxnSpPr>
          <p:cNvPr id="17" name="直接连接符 16"/>
          <p:cNvCxnSpPr/>
          <p:nvPr/>
        </p:nvCxnSpPr>
        <p:spPr>
          <a:xfrm>
            <a:off x="4405392" y="4746625"/>
            <a:ext cx="0" cy="133260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742420" y="4746625"/>
            <a:ext cx="0" cy="133260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责任的意义</a:t>
            </a:r>
          </a:p>
        </p:txBody>
      </p:sp>
    </p:spTree>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94f98f9-34cb-45c0-ad40-7ccb14b888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14583" y="1911566"/>
            <a:ext cx="10162833" cy="3693823"/>
            <a:chOff x="934018" y="1988840"/>
            <a:chExt cx="10162833" cy="3693823"/>
          </a:xfrm>
        </p:grpSpPr>
        <p:grpSp>
          <p:nvGrpSpPr>
            <p:cNvPr id="4" name="îśliďè"/>
            <p:cNvGrpSpPr/>
            <p:nvPr/>
          </p:nvGrpSpPr>
          <p:grpSpPr>
            <a:xfrm rot="2640000">
              <a:off x="3832918" y="3568245"/>
              <a:ext cx="457627" cy="580495"/>
              <a:chOff x="4082243" y="2257857"/>
              <a:chExt cx="397973" cy="504825"/>
            </a:xfrm>
          </p:grpSpPr>
          <p:sp>
            <p:nvSpPr>
              <p:cNvPr id="47" name="íSḻïḓè"/>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48" name="Straight Connector 3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ïsḷïďé"/>
            <p:cNvSpPr/>
            <p:nvPr/>
          </p:nvSpPr>
          <p:spPr bwMode="auto">
            <a:xfrm>
              <a:off x="3118349" y="3870852"/>
              <a:ext cx="919874" cy="919873"/>
            </a:xfrm>
            <a:prstGeom prst="ellipse">
              <a:avLst/>
            </a:prstGeom>
            <a:solidFill>
              <a:schemeClr val="accent1"/>
            </a:solidFill>
            <a:ln w="19050">
              <a:noFill/>
              <a:round/>
            </a:ln>
          </p:spPr>
          <p:txBody>
            <a:bodyPr anchor="ctr"/>
            <a:lstStyle/>
            <a:p>
              <a:pPr algn="ctr"/>
              <a:endParaRPr/>
            </a:p>
          </p:txBody>
        </p:sp>
        <p:grpSp>
          <p:nvGrpSpPr>
            <p:cNvPr id="6" name="iṡlíḍê"/>
            <p:cNvGrpSpPr/>
            <p:nvPr/>
          </p:nvGrpSpPr>
          <p:grpSpPr>
            <a:xfrm rot="8040000">
              <a:off x="4797913" y="3560123"/>
              <a:ext cx="457627" cy="604562"/>
              <a:chOff x="4082243" y="2257857"/>
              <a:chExt cx="397973" cy="504825"/>
            </a:xfrm>
          </p:grpSpPr>
          <p:sp>
            <p:nvSpPr>
              <p:cNvPr id="45" name="íṧḷîḑe"/>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46" name="Straight Connector 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 name="iṡḻíďe"/>
            <p:cNvSpPr/>
            <p:nvPr/>
          </p:nvSpPr>
          <p:spPr bwMode="auto">
            <a:xfrm rot="5400000">
              <a:off x="4083103" y="2910662"/>
              <a:ext cx="919873" cy="919874"/>
            </a:xfrm>
            <a:prstGeom prst="ellipse">
              <a:avLst/>
            </a:prstGeom>
            <a:solidFill>
              <a:schemeClr val="accent2"/>
            </a:solidFill>
            <a:ln w="19050">
              <a:noFill/>
              <a:round/>
            </a:ln>
          </p:spPr>
          <p:txBody>
            <a:bodyPr anchor="ctr"/>
            <a:lstStyle/>
            <a:p>
              <a:pPr algn="ctr"/>
              <a:endParaRPr/>
            </a:p>
          </p:txBody>
        </p:sp>
        <p:grpSp>
          <p:nvGrpSpPr>
            <p:cNvPr id="8" name="îs1îďê"/>
            <p:cNvGrpSpPr/>
            <p:nvPr/>
          </p:nvGrpSpPr>
          <p:grpSpPr>
            <a:xfrm rot="2640000">
              <a:off x="5781582" y="3566561"/>
              <a:ext cx="457627" cy="592516"/>
              <a:chOff x="4082243" y="2257857"/>
              <a:chExt cx="397973" cy="504825"/>
            </a:xfrm>
          </p:grpSpPr>
          <p:sp>
            <p:nvSpPr>
              <p:cNvPr id="43" name="iṣḻîḓê"/>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44" name="Straight Connector 45"/>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íślídé"/>
            <p:cNvSpPr/>
            <p:nvPr/>
          </p:nvSpPr>
          <p:spPr bwMode="auto">
            <a:xfrm>
              <a:off x="5063884" y="3870854"/>
              <a:ext cx="919874" cy="919873"/>
            </a:xfrm>
            <a:prstGeom prst="ellipse">
              <a:avLst/>
            </a:prstGeom>
            <a:solidFill>
              <a:schemeClr val="accent3"/>
            </a:solidFill>
            <a:ln w="19050">
              <a:noFill/>
              <a:round/>
            </a:ln>
          </p:spPr>
          <p:txBody>
            <a:bodyPr anchor="ctr"/>
            <a:lstStyle/>
            <a:p>
              <a:pPr algn="ctr"/>
              <a:endParaRPr/>
            </a:p>
          </p:txBody>
        </p:sp>
        <p:grpSp>
          <p:nvGrpSpPr>
            <p:cNvPr id="10" name="ïS1îďè"/>
            <p:cNvGrpSpPr/>
            <p:nvPr/>
          </p:nvGrpSpPr>
          <p:grpSpPr>
            <a:xfrm rot="8040000">
              <a:off x="6749250" y="3560762"/>
              <a:ext cx="457627" cy="600390"/>
              <a:chOff x="4082243" y="2257857"/>
              <a:chExt cx="397973" cy="504825"/>
            </a:xfrm>
          </p:grpSpPr>
          <p:sp>
            <p:nvSpPr>
              <p:cNvPr id="41" name="ïśḻîḓé"/>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42" name="Straight Connector 49"/>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íṩḻîḑe"/>
            <p:cNvSpPr/>
            <p:nvPr/>
          </p:nvSpPr>
          <p:spPr bwMode="auto">
            <a:xfrm rot="5400000">
              <a:off x="6033204" y="2910663"/>
              <a:ext cx="919873" cy="919874"/>
            </a:xfrm>
            <a:prstGeom prst="ellipse">
              <a:avLst/>
            </a:prstGeom>
            <a:solidFill>
              <a:schemeClr val="accent4"/>
            </a:solidFill>
            <a:ln w="19050">
              <a:noFill/>
              <a:round/>
            </a:ln>
          </p:spPr>
          <p:txBody>
            <a:bodyPr anchor="ctr"/>
            <a:lstStyle/>
            <a:p>
              <a:pPr algn="ctr"/>
              <a:endParaRPr/>
            </a:p>
          </p:txBody>
        </p:sp>
        <p:grpSp>
          <p:nvGrpSpPr>
            <p:cNvPr id="12" name="îṥ1îḑe"/>
            <p:cNvGrpSpPr/>
            <p:nvPr/>
          </p:nvGrpSpPr>
          <p:grpSpPr>
            <a:xfrm rot="2640000">
              <a:off x="7732722" y="3567026"/>
              <a:ext cx="457627" cy="589192"/>
              <a:chOff x="4082243" y="2257857"/>
              <a:chExt cx="397973" cy="504825"/>
            </a:xfrm>
          </p:grpSpPr>
          <p:sp>
            <p:nvSpPr>
              <p:cNvPr id="39" name="íṣḷíḋè"/>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40" name="Straight Connector 5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ïs1ïḓe"/>
            <p:cNvSpPr/>
            <p:nvPr/>
          </p:nvSpPr>
          <p:spPr bwMode="auto">
            <a:xfrm>
              <a:off x="7013871" y="3870854"/>
              <a:ext cx="919874" cy="919873"/>
            </a:xfrm>
            <a:prstGeom prst="ellipse">
              <a:avLst/>
            </a:prstGeom>
            <a:solidFill>
              <a:schemeClr val="accent5"/>
            </a:solidFill>
            <a:ln w="19050">
              <a:noFill/>
              <a:round/>
            </a:ln>
          </p:spPr>
          <p:txBody>
            <a:bodyPr anchor="ctr"/>
            <a:lstStyle/>
            <a:p>
              <a:pPr algn="ctr"/>
              <a:endParaRPr/>
            </a:p>
          </p:txBody>
        </p:sp>
        <p:sp>
          <p:nvSpPr>
            <p:cNvPr id="14" name="î$lïḑé"/>
            <p:cNvSpPr/>
            <p:nvPr/>
          </p:nvSpPr>
          <p:spPr bwMode="auto">
            <a:xfrm rot="5400000">
              <a:off x="7983190" y="2910663"/>
              <a:ext cx="919873" cy="919874"/>
            </a:xfrm>
            <a:prstGeom prst="ellipse">
              <a:avLst/>
            </a:prstGeom>
            <a:solidFill>
              <a:schemeClr val="accent6"/>
            </a:solidFill>
            <a:ln w="19050">
              <a:noFill/>
              <a:round/>
            </a:ln>
          </p:spPr>
          <p:txBody>
            <a:bodyPr anchor="ctr"/>
            <a:lstStyle/>
            <a:p>
              <a:pPr algn="ctr"/>
              <a:endParaRPr/>
            </a:p>
          </p:txBody>
        </p:sp>
        <p:sp>
          <p:nvSpPr>
            <p:cNvPr id="15" name="íšḷiḓè"/>
            <p:cNvSpPr/>
            <p:nvPr/>
          </p:nvSpPr>
          <p:spPr bwMode="auto">
            <a:xfrm>
              <a:off x="5239800" y="3992124"/>
              <a:ext cx="618732" cy="61873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sp>
          <p:nvSpPr>
            <p:cNvPr id="16" name="iṥļídé"/>
            <p:cNvSpPr/>
            <p:nvPr/>
          </p:nvSpPr>
          <p:spPr bwMode="auto">
            <a:xfrm>
              <a:off x="8133760" y="3038007"/>
              <a:ext cx="618732" cy="618732"/>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p>
          </p:txBody>
        </p:sp>
        <p:sp>
          <p:nvSpPr>
            <p:cNvPr id="17" name="iṣ1îḋe"/>
            <p:cNvSpPr/>
            <p:nvPr/>
          </p:nvSpPr>
          <p:spPr bwMode="auto">
            <a:xfrm>
              <a:off x="7163259" y="4006699"/>
              <a:ext cx="618732" cy="61873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18" name="iS1ïḑê"/>
            <p:cNvSpPr/>
            <p:nvPr/>
          </p:nvSpPr>
          <p:spPr bwMode="auto">
            <a:xfrm>
              <a:off x="6174137" y="3050057"/>
              <a:ext cx="618732" cy="61873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p>
          </p:txBody>
        </p:sp>
        <p:sp>
          <p:nvSpPr>
            <p:cNvPr id="19" name="îsļïdé"/>
            <p:cNvSpPr/>
            <p:nvPr/>
          </p:nvSpPr>
          <p:spPr bwMode="auto">
            <a:xfrm>
              <a:off x="4244499" y="3070237"/>
              <a:ext cx="618732" cy="61873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p>
          </p:txBody>
        </p:sp>
        <p:sp>
          <p:nvSpPr>
            <p:cNvPr id="20" name="íṩḻídê"/>
            <p:cNvSpPr/>
            <p:nvPr/>
          </p:nvSpPr>
          <p:spPr bwMode="auto">
            <a:xfrm>
              <a:off x="3271846" y="4006699"/>
              <a:ext cx="618732" cy="61873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grpSp>
          <p:nvGrpSpPr>
            <p:cNvPr id="21" name="îŝliḓè"/>
            <p:cNvGrpSpPr/>
            <p:nvPr/>
          </p:nvGrpSpPr>
          <p:grpSpPr>
            <a:xfrm>
              <a:off x="8903063" y="2938649"/>
              <a:ext cx="2193788" cy="795220"/>
              <a:chOff x="9043081" y="2938649"/>
              <a:chExt cx="2193788" cy="795220"/>
            </a:xfrm>
          </p:grpSpPr>
          <p:sp>
            <p:nvSpPr>
              <p:cNvPr id="37" name="íṡḻíḋê"/>
              <p:cNvSpPr txBox="1"/>
              <p:nvPr/>
            </p:nvSpPr>
            <p:spPr bwMode="auto">
              <a:xfrm>
                <a:off x="9043081" y="2938649"/>
                <a:ext cx="2193788" cy="309958"/>
              </a:xfrm>
              <a:prstGeom prst="rect">
                <a:avLst/>
              </a:prstGeom>
              <a:noFill/>
            </p:spPr>
            <p:txBody>
              <a:bodyPr wrap="none" lIns="144000" tIns="0" rIns="144000" bIns="0" anchor="ctr">
                <a:normAutofit/>
              </a:bodyPr>
              <a:lstStyle/>
              <a:p>
                <a:pPr algn="l" latinLnBrk="0"/>
                <a:r>
                  <a:rPr lang="zh-CN" altLang="en-US" sz="1600" b="1" dirty="0">
                    <a:solidFill>
                      <a:schemeClr val="accent6"/>
                    </a:solidFill>
                    <a:effectLst/>
                    <a:ea typeface="微软雅黑" panose="020B0503020204020204" pitchFamily="34" charset="-122"/>
                  </a:rPr>
                  <a:t>标题文本预设</a:t>
                </a:r>
              </a:p>
            </p:txBody>
          </p:sp>
          <p:sp>
            <p:nvSpPr>
              <p:cNvPr id="38" name="ïṩḻîḑe"/>
              <p:cNvSpPr txBox="1"/>
              <p:nvPr/>
            </p:nvSpPr>
            <p:spPr bwMode="auto">
              <a:xfrm>
                <a:off x="9043081" y="3248607"/>
                <a:ext cx="2193788" cy="485262"/>
              </a:xfrm>
              <a:prstGeom prst="rect">
                <a:avLst/>
              </a:prstGeom>
              <a:noFill/>
            </p:spPr>
            <p:txBody>
              <a:bodyPr wrap="square" lIns="144000" tIns="0" rIns="144000" bIns="0" anchor="ctr">
                <a:noAutofit/>
              </a:bodyPr>
              <a:lstStyle/>
              <a:p>
                <a:pPr algn="l" latinLnBrk="0">
                  <a:lnSpc>
                    <a:spcPct val="120000"/>
                  </a:lnSpc>
                </a:pPr>
                <a:r>
                  <a:rPr lang="zh-CN" altLang="en-US" sz="1200" b="0" dirty="0">
                    <a:solidFill>
                      <a:schemeClr val="tx1"/>
                    </a:solidFill>
                    <a:effectLst/>
                    <a:ea typeface="微软雅黑" panose="020B0503020204020204" pitchFamily="34" charset="-122"/>
                  </a:rPr>
                  <a:t>此部分内容作为文字排版占位显示</a:t>
                </a:r>
              </a:p>
            </p:txBody>
          </p:sp>
        </p:grpSp>
        <p:grpSp>
          <p:nvGrpSpPr>
            <p:cNvPr id="22" name="í$ļîdè"/>
            <p:cNvGrpSpPr/>
            <p:nvPr/>
          </p:nvGrpSpPr>
          <p:grpSpPr>
            <a:xfrm>
              <a:off x="934018" y="3956439"/>
              <a:ext cx="2193788" cy="795220"/>
              <a:chOff x="895624" y="3956439"/>
              <a:chExt cx="2193788" cy="795220"/>
            </a:xfrm>
          </p:grpSpPr>
          <p:sp>
            <p:nvSpPr>
              <p:cNvPr id="35" name="ïşḻiḑé"/>
              <p:cNvSpPr txBox="1"/>
              <p:nvPr/>
            </p:nvSpPr>
            <p:spPr bwMode="auto">
              <a:xfrm>
                <a:off x="895624" y="3956439"/>
                <a:ext cx="2193788" cy="309958"/>
              </a:xfrm>
              <a:prstGeom prst="rect">
                <a:avLst/>
              </a:prstGeom>
              <a:noFill/>
            </p:spPr>
            <p:txBody>
              <a:bodyPr wrap="none" lIns="144000" tIns="0" rIns="144000" bIns="0" anchor="ctr">
                <a:normAutofit/>
              </a:bodyPr>
              <a:lstStyle/>
              <a:p>
                <a:pPr algn="r" latinLnBrk="0"/>
                <a:r>
                  <a:rPr lang="zh-CN" altLang="en-US" sz="1600" b="1" dirty="0">
                    <a:solidFill>
                      <a:schemeClr val="accent1"/>
                    </a:solidFill>
                    <a:effectLst/>
                    <a:ea typeface="微软雅黑" panose="020B0503020204020204" pitchFamily="34" charset="-122"/>
                  </a:rPr>
                  <a:t>标题文本预设</a:t>
                </a:r>
              </a:p>
            </p:txBody>
          </p:sp>
          <p:sp>
            <p:nvSpPr>
              <p:cNvPr id="36" name="îṩlïḍé"/>
              <p:cNvSpPr txBox="1"/>
              <p:nvPr/>
            </p:nvSpPr>
            <p:spPr bwMode="auto">
              <a:xfrm>
                <a:off x="895624" y="4266397"/>
                <a:ext cx="2193788" cy="485262"/>
              </a:xfrm>
              <a:prstGeom prst="rect">
                <a:avLst/>
              </a:prstGeom>
              <a:noFill/>
            </p:spPr>
            <p:txBody>
              <a:bodyPr wrap="square" lIns="144000" tIns="0" rIns="144000" bIns="0" anchor="ctr">
                <a:noAutofit/>
              </a:bodyPr>
              <a:lstStyle/>
              <a:p>
                <a:pPr algn="r" latinLnBrk="0">
                  <a:lnSpc>
                    <a:spcPct val="120000"/>
                  </a:lnSpc>
                </a:pPr>
                <a:r>
                  <a:rPr lang="zh-CN" altLang="en-US" sz="1200" b="0" dirty="0">
                    <a:solidFill>
                      <a:schemeClr val="tx1"/>
                    </a:solidFill>
                    <a:effectLst/>
                    <a:ea typeface="微软雅黑" panose="020B0503020204020204" pitchFamily="34" charset="-122"/>
                  </a:rPr>
                  <a:t>此部分内容作为文字排版占位显示 </a:t>
                </a:r>
              </a:p>
            </p:txBody>
          </p:sp>
        </p:grpSp>
        <p:grpSp>
          <p:nvGrpSpPr>
            <p:cNvPr id="23" name="ïšľíḓê"/>
            <p:cNvGrpSpPr/>
            <p:nvPr/>
          </p:nvGrpSpPr>
          <p:grpSpPr>
            <a:xfrm>
              <a:off x="5386609" y="1988840"/>
              <a:ext cx="2193788" cy="795220"/>
              <a:chOff x="5424400" y="1988840"/>
              <a:chExt cx="2193788" cy="795220"/>
            </a:xfrm>
          </p:grpSpPr>
          <p:sp>
            <p:nvSpPr>
              <p:cNvPr id="33" name="î$ľidé"/>
              <p:cNvSpPr txBox="1"/>
              <p:nvPr/>
            </p:nvSpPr>
            <p:spPr bwMode="auto">
              <a:xfrm>
                <a:off x="5424400" y="1988840"/>
                <a:ext cx="2193788" cy="309958"/>
              </a:xfrm>
              <a:prstGeom prst="rect">
                <a:avLst/>
              </a:prstGeom>
              <a:noFill/>
            </p:spPr>
            <p:txBody>
              <a:bodyPr wrap="none" lIns="0" tIns="0" rIns="0" bIns="0" anchor="ctr">
                <a:normAutofit/>
              </a:bodyPr>
              <a:lstStyle/>
              <a:p>
                <a:pPr latinLnBrk="0"/>
                <a:r>
                  <a:rPr lang="zh-CN" altLang="en-US" sz="1600" b="1" dirty="0">
                    <a:solidFill>
                      <a:schemeClr val="accent4"/>
                    </a:solidFill>
                    <a:effectLst/>
                    <a:ea typeface="微软雅黑" panose="020B0503020204020204" pitchFamily="34" charset="-122"/>
                  </a:rPr>
                  <a:t>标题文本预设</a:t>
                </a:r>
              </a:p>
            </p:txBody>
          </p:sp>
          <p:sp>
            <p:nvSpPr>
              <p:cNvPr id="34" name="îšľíḍê"/>
              <p:cNvSpPr txBox="1"/>
              <p:nvPr/>
            </p:nvSpPr>
            <p:spPr bwMode="auto">
              <a:xfrm>
                <a:off x="5424400" y="2298798"/>
                <a:ext cx="1546006" cy="485262"/>
              </a:xfrm>
              <a:prstGeom prst="rect">
                <a:avLst/>
              </a:prstGeom>
              <a:noFill/>
            </p:spPr>
            <p:txBody>
              <a:bodyPr wrap="square" lIns="0" tIns="0" rIns="0" bIns="0" anchor="ctr">
                <a:noAutofit/>
              </a:bodyPr>
              <a:lstStyle/>
              <a:p>
                <a:pPr latinLnBrk="0">
                  <a:lnSpc>
                    <a:spcPct val="120000"/>
                  </a:lnSpc>
                </a:pPr>
                <a:r>
                  <a:rPr lang="zh-CN" altLang="en-US" sz="1200" b="0" dirty="0">
                    <a:solidFill>
                      <a:schemeClr val="tx1"/>
                    </a:solidFill>
                    <a:effectLst/>
                    <a:ea typeface="微软雅黑" panose="020B0503020204020204" pitchFamily="34" charset="-122"/>
                  </a:rPr>
                  <a:t>此部分内容作为文字排版占位显示</a:t>
                </a:r>
              </a:p>
            </p:txBody>
          </p:sp>
        </p:grpSp>
        <p:grpSp>
          <p:nvGrpSpPr>
            <p:cNvPr id="24" name="îSḷîdê"/>
            <p:cNvGrpSpPr/>
            <p:nvPr/>
          </p:nvGrpSpPr>
          <p:grpSpPr>
            <a:xfrm>
              <a:off x="3456971" y="1988840"/>
              <a:ext cx="2193788" cy="795220"/>
              <a:chOff x="3331055" y="1988840"/>
              <a:chExt cx="2193788" cy="795220"/>
            </a:xfrm>
          </p:grpSpPr>
          <p:sp>
            <p:nvSpPr>
              <p:cNvPr id="31" name="íṧḷide"/>
              <p:cNvSpPr txBox="1"/>
              <p:nvPr/>
            </p:nvSpPr>
            <p:spPr bwMode="auto">
              <a:xfrm>
                <a:off x="3331055" y="1988840"/>
                <a:ext cx="2193788" cy="309958"/>
              </a:xfrm>
              <a:prstGeom prst="rect">
                <a:avLst/>
              </a:prstGeom>
              <a:noFill/>
            </p:spPr>
            <p:txBody>
              <a:bodyPr wrap="none" lIns="0" tIns="0" rIns="0" bIns="0" anchor="ctr">
                <a:normAutofit/>
              </a:bodyPr>
              <a:lstStyle/>
              <a:p>
                <a:pPr latinLnBrk="0"/>
                <a:r>
                  <a:rPr lang="zh-CN" altLang="en-US" sz="1600" b="1" dirty="0">
                    <a:solidFill>
                      <a:schemeClr val="accent2"/>
                    </a:solidFill>
                    <a:effectLst/>
                    <a:ea typeface="微软雅黑" panose="020B0503020204020204" pitchFamily="34" charset="-122"/>
                  </a:rPr>
                  <a:t>标题文本预设</a:t>
                </a:r>
              </a:p>
            </p:txBody>
          </p:sp>
          <p:sp>
            <p:nvSpPr>
              <p:cNvPr id="32" name="ïSľíďe"/>
              <p:cNvSpPr txBox="1"/>
              <p:nvPr/>
            </p:nvSpPr>
            <p:spPr bwMode="auto">
              <a:xfrm>
                <a:off x="3331055" y="2298798"/>
                <a:ext cx="1546006" cy="485262"/>
              </a:xfrm>
              <a:prstGeom prst="rect">
                <a:avLst/>
              </a:prstGeom>
              <a:noFill/>
            </p:spPr>
            <p:txBody>
              <a:bodyPr wrap="square" lIns="0" tIns="0" rIns="0" bIns="0" anchor="ctr">
                <a:noAutofit/>
              </a:bodyPr>
              <a:lstStyle/>
              <a:p>
                <a:pPr latinLnBrk="0">
                  <a:lnSpc>
                    <a:spcPct val="120000"/>
                  </a:lnSpc>
                </a:pPr>
                <a:r>
                  <a:rPr lang="zh-CN" altLang="en-US" sz="1200" b="0" dirty="0">
                    <a:solidFill>
                      <a:schemeClr val="tx1"/>
                    </a:solidFill>
                    <a:effectLst/>
                    <a:ea typeface="微软雅黑" panose="020B0503020204020204" pitchFamily="34" charset="-122"/>
                  </a:rPr>
                  <a:t>此部分内容作为文字排版占位显示</a:t>
                </a:r>
              </a:p>
            </p:txBody>
          </p:sp>
        </p:grpSp>
        <p:grpSp>
          <p:nvGrpSpPr>
            <p:cNvPr id="25" name="îşľïḑè"/>
            <p:cNvGrpSpPr/>
            <p:nvPr/>
          </p:nvGrpSpPr>
          <p:grpSpPr>
            <a:xfrm>
              <a:off x="6495402" y="4887443"/>
              <a:ext cx="2193788" cy="795220"/>
              <a:chOff x="6495402" y="4917766"/>
              <a:chExt cx="2193788" cy="795220"/>
            </a:xfrm>
          </p:grpSpPr>
          <p:sp>
            <p:nvSpPr>
              <p:cNvPr id="29" name="îsḻíḓé"/>
              <p:cNvSpPr txBox="1"/>
              <p:nvPr/>
            </p:nvSpPr>
            <p:spPr bwMode="auto">
              <a:xfrm>
                <a:off x="6495402" y="4917766"/>
                <a:ext cx="2193788" cy="309958"/>
              </a:xfrm>
              <a:prstGeom prst="rect">
                <a:avLst/>
              </a:prstGeom>
              <a:noFill/>
            </p:spPr>
            <p:txBody>
              <a:bodyPr wrap="none" lIns="0" tIns="0" rIns="0" bIns="0" anchor="ctr">
                <a:normAutofit/>
              </a:bodyPr>
              <a:lstStyle/>
              <a:p>
                <a:pPr latinLnBrk="0"/>
                <a:r>
                  <a:rPr lang="zh-CN" altLang="en-US" sz="1600" b="1" dirty="0">
                    <a:solidFill>
                      <a:schemeClr val="accent5"/>
                    </a:solidFill>
                    <a:effectLst/>
                    <a:ea typeface="微软雅黑" panose="020B0503020204020204" pitchFamily="34" charset="-122"/>
                  </a:rPr>
                  <a:t>标题文本预设</a:t>
                </a:r>
              </a:p>
            </p:txBody>
          </p:sp>
          <p:sp>
            <p:nvSpPr>
              <p:cNvPr id="30" name="íṩḻíḑe"/>
              <p:cNvSpPr txBox="1"/>
              <p:nvPr/>
            </p:nvSpPr>
            <p:spPr bwMode="auto">
              <a:xfrm>
                <a:off x="6495402" y="5227724"/>
                <a:ext cx="1835372" cy="485262"/>
              </a:xfrm>
              <a:prstGeom prst="rect">
                <a:avLst/>
              </a:prstGeom>
              <a:noFill/>
            </p:spPr>
            <p:txBody>
              <a:bodyPr wrap="square" lIns="0" tIns="0" rIns="0" bIns="0" anchor="ctr">
                <a:noAutofit/>
              </a:bodyPr>
              <a:lstStyle/>
              <a:p>
                <a:pPr latinLnBrk="0">
                  <a:lnSpc>
                    <a:spcPct val="120000"/>
                  </a:lnSpc>
                </a:pPr>
                <a:r>
                  <a:rPr lang="zh-CN" altLang="en-US" sz="1200" b="0" dirty="0">
                    <a:solidFill>
                      <a:schemeClr val="tx1"/>
                    </a:solidFill>
                    <a:effectLst/>
                    <a:ea typeface="微软雅黑" panose="020B0503020204020204" pitchFamily="34" charset="-122"/>
                  </a:rPr>
                  <a:t>此部分内容作为文字排版占位显示</a:t>
                </a:r>
              </a:p>
            </p:txBody>
          </p:sp>
        </p:grpSp>
        <p:grpSp>
          <p:nvGrpSpPr>
            <p:cNvPr id="26" name="íṩḷiḓé"/>
            <p:cNvGrpSpPr/>
            <p:nvPr/>
          </p:nvGrpSpPr>
          <p:grpSpPr>
            <a:xfrm>
              <a:off x="4402056" y="4887443"/>
              <a:ext cx="2193788" cy="795220"/>
              <a:chOff x="4402056" y="4917766"/>
              <a:chExt cx="2193788" cy="795220"/>
            </a:xfrm>
          </p:grpSpPr>
          <p:sp>
            <p:nvSpPr>
              <p:cNvPr id="27" name="íŝľíďê"/>
              <p:cNvSpPr txBox="1"/>
              <p:nvPr/>
            </p:nvSpPr>
            <p:spPr bwMode="auto">
              <a:xfrm>
                <a:off x="4402056" y="4917766"/>
                <a:ext cx="2193788" cy="309958"/>
              </a:xfrm>
              <a:prstGeom prst="rect">
                <a:avLst/>
              </a:prstGeom>
              <a:noFill/>
            </p:spPr>
            <p:txBody>
              <a:bodyPr wrap="none" lIns="0" tIns="0" rIns="0" bIns="0" anchor="ctr">
                <a:normAutofit/>
              </a:bodyPr>
              <a:lstStyle/>
              <a:p>
                <a:pPr latinLnBrk="0"/>
                <a:r>
                  <a:rPr lang="zh-CN" altLang="en-US" sz="1600" b="1" dirty="0">
                    <a:solidFill>
                      <a:schemeClr val="accent3"/>
                    </a:solidFill>
                    <a:effectLst/>
                    <a:ea typeface="微软雅黑" panose="020B0503020204020204" pitchFamily="34" charset="-122"/>
                  </a:rPr>
                  <a:t>标题文本预设</a:t>
                </a:r>
              </a:p>
            </p:txBody>
          </p:sp>
          <p:sp>
            <p:nvSpPr>
              <p:cNvPr id="28" name="îŝļiďê"/>
              <p:cNvSpPr txBox="1"/>
              <p:nvPr/>
            </p:nvSpPr>
            <p:spPr bwMode="auto">
              <a:xfrm>
                <a:off x="4402056" y="5227724"/>
                <a:ext cx="1835372" cy="485262"/>
              </a:xfrm>
              <a:prstGeom prst="rect">
                <a:avLst/>
              </a:prstGeom>
              <a:noFill/>
            </p:spPr>
            <p:txBody>
              <a:bodyPr wrap="square" lIns="0" tIns="0" rIns="0" bIns="0" anchor="ctr">
                <a:noAutofit/>
              </a:bodyPr>
              <a:lstStyle/>
              <a:p>
                <a:pPr latinLnBrk="0">
                  <a:lnSpc>
                    <a:spcPct val="120000"/>
                  </a:lnSpc>
                </a:pPr>
                <a:r>
                  <a:rPr lang="zh-CN" altLang="en-US" sz="1200" b="0" dirty="0">
                    <a:solidFill>
                      <a:schemeClr val="tx1"/>
                    </a:solidFill>
                    <a:effectLst/>
                    <a:ea typeface="微软雅黑" panose="020B0503020204020204" pitchFamily="34" charset="-122"/>
                  </a:rPr>
                  <a:t>此部分内容作为文字排版占位显示</a:t>
                </a:r>
              </a:p>
            </p:txBody>
          </p:sp>
        </p:grpSp>
      </p:grpSp>
      <p:sp>
        <p:nvSpPr>
          <p:cNvPr id="49" name="矩形 48"/>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责任的意义</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afbe390-788d-4861-b34c-364e625166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747962" y="1203050"/>
            <a:ext cx="8696075" cy="4451898"/>
            <a:chOff x="1293638" y="1199563"/>
            <a:chExt cx="9604724" cy="4917075"/>
          </a:xfrm>
        </p:grpSpPr>
        <p:cxnSp>
          <p:nvCxnSpPr>
            <p:cNvPr id="4" name="直接箭头连接符 3"/>
            <p:cNvCxnSpPr/>
            <p:nvPr/>
          </p:nvCxnSpPr>
          <p:spPr>
            <a:xfrm>
              <a:off x="1389131" y="3212976"/>
              <a:ext cx="9413738" cy="0"/>
            </a:xfrm>
            <a:prstGeom prst="straightConnector1">
              <a:avLst/>
            </a:prstGeom>
            <a:ln w="152400" cap="rnd">
              <a:solidFill>
                <a:schemeClr val="tx1">
                  <a:lumMod val="20000"/>
                  <a:lumOff val="80000"/>
                </a:schemeClr>
              </a:solidFill>
              <a:round/>
              <a:headEnd type="none"/>
              <a:tailEnd type="arrow"/>
            </a:ln>
          </p:spPr>
          <p:style>
            <a:lnRef idx="1">
              <a:schemeClr val="accent1"/>
            </a:lnRef>
            <a:fillRef idx="0">
              <a:schemeClr val="accent1"/>
            </a:fillRef>
            <a:effectRef idx="0">
              <a:schemeClr val="accent1"/>
            </a:effectRef>
            <a:fontRef idx="minor">
              <a:schemeClr val="tx1"/>
            </a:fontRef>
          </p:style>
        </p:cxnSp>
        <p:sp>
          <p:nvSpPr>
            <p:cNvPr id="5" name="îṥľíďe"/>
            <p:cNvSpPr/>
            <p:nvPr/>
          </p:nvSpPr>
          <p:spPr>
            <a:xfrm>
              <a:off x="5447928" y="2348880"/>
              <a:ext cx="1296144" cy="1728192"/>
            </a:xfrm>
            <a:prstGeom prst="diamond">
              <a:avLst/>
            </a:prstGeom>
            <a:blipFill>
              <a:blip r:embed="rId4"/>
              <a:srcRect/>
              <a:stretch>
                <a:fillRect l="-39270" r="-38508"/>
              </a:stretch>
            </a:blipFill>
            <a:ln w="762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6" name="直接箭头连接符 5"/>
            <p:cNvCxnSpPr/>
            <p:nvPr/>
          </p:nvCxnSpPr>
          <p:spPr>
            <a:xfrm>
              <a:off x="6109847" y="3212976"/>
              <a:ext cx="1268450" cy="0"/>
            </a:xfrm>
            <a:prstGeom prst="straightConnector1">
              <a:avLst/>
            </a:prstGeom>
            <a:ln w="152400" cap="flat">
              <a:solidFill>
                <a:schemeClr val="tx1">
                  <a:lumMod val="20000"/>
                  <a:lumOff val="8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iśḷíḍé"/>
            <p:cNvSpPr/>
            <p:nvPr/>
          </p:nvSpPr>
          <p:spPr>
            <a:xfrm>
              <a:off x="2333582" y="2348880"/>
              <a:ext cx="1296144" cy="1728192"/>
            </a:xfrm>
            <a:prstGeom prst="diamond">
              <a:avLst/>
            </a:prstGeom>
            <a:blipFill>
              <a:blip r:embed="rId5"/>
              <a:srcRect/>
              <a:stretch>
                <a:fillRect l="-50529" r="-49549"/>
              </a:stretch>
            </a:blipFill>
            <a:ln w="76200" cap="flat" cmpd="sng" algn="ctr">
              <a:solidFill>
                <a:schemeClr val="accent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îŝ1íḓè"/>
            <p:cNvSpPr/>
            <p:nvPr/>
          </p:nvSpPr>
          <p:spPr>
            <a:xfrm>
              <a:off x="8562274" y="2348880"/>
              <a:ext cx="1296144" cy="1728192"/>
            </a:xfrm>
            <a:prstGeom prst="diamond">
              <a:avLst/>
            </a:prstGeom>
            <a:blipFill>
              <a:blip r:embed="rId6"/>
              <a:srcRect/>
              <a:stretch>
                <a:fillRect l="-50529" r="-49549"/>
              </a:stretch>
            </a:blipFill>
            <a:ln w="762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9" name="直接箭头连接符 8"/>
            <p:cNvCxnSpPr/>
            <p:nvPr/>
          </p:nvCxnSpPr>
          <p:spPr>
            <a:xfrm>
              <a:off x="9336360" y="3212976"/>
              <a:ext cx="648072" cy="0"/>
            </a:xfrm>
            <a:prstGeom prst="straightConnector1">
              <a:avLst/>
            </a:prstGeom>
            <a:ln w="152400" cap="flat">
              <a:solidFill>
                <a:schemeClr val="tx1">
                  <a:lumMod val="20000"/>
                  <a:lumOff val="8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071664" y="3212976"/>
              <a:ext cx="1268450" cy="0"/>
            </a:xfrm>
            <a:prstGeom prst="straightConnector1">
              <a:avLst/>
            </a:prstGeom>
            <a:ln w="152400" cap="flat">
              <a:solidFill>
                <a:schemeClr val="tx1">
                  <a:lumMod val="20000"/>
                  <a:lumOff val="8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7" idx="2"/>
              <a:endCxn id="24" idx="0"/>
            </p:cNvCxnSpPr>
            <p:nvPr/>
          </p:nvCxnSpPr>
          <p:spPr>
            <a:xfrm rot="5400000">
              <a:off x="2281543" y="4255125"/>
              <a:ext cx="878164" cy="522058"/>
            </a:xfrm>
            <a:prstGeom prst="bentConnector3">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28" idx="0"/>
              <a:endCxn id="8" idx="2"/>
            </p:cNvCxnSpPr>
            <p:nvPr/>
          </p:nvCxnSpPr>
          <p:spPr>
            <a:xfrm rot="16200000" flipV="1">
              <a:off x="9032293" y="4255125"/>
              <a:ext cx="878164" cy="522058"/>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5" idx="2"/>
              <a:endCxn id="26" idx="0"/>
            </p:cNvCxnSpPr>
            <p:nvPr/>
          </p:nvCxnSpPr>
          <p:spPr>
            <a:xfrm>
              <a:off x="6096000" y="4077072"/>
              <a:ext cx="0" cy="89933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4" name="îṩľiďe"/>
            <p:cNvGrpSpPr/>
            <p:nvPr/>
          </p:nvGrpSpPr>
          <p:grpSpPr>
            <a:xfrm>
              <a:off x="2252035" y="4353967"/>
              <a:ext cx="396156" cy="396156"/>
              <a:chOff x="4792557" y="2249137"/>
              <a:chExt cx="648072" cy="648072"/>
            </a:xfrm>
          </p:grpSpPr>
          <p:sp>
            <p:nvSpPr>
              <p:cNvPr id="35" name="îślíde"/>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íṥ1ïḓê"/>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p>
            </p:txBody>
          </p:sp>
        </p:grpSp>
        <p:grpSp>
          <p:nvGrpSpPr>
            <p:cNvPr id="15" name="isḻîdè"/>
            <p:cNvGrpSpPr/>
            <p:nvPr/>
          </p:nvGrpSpPr>
          <p:grpSpPr>
            <a:xfrm>
              <a:off x="5897921" y="4353967"/>
              <a:ext cx="396156" cy="396156"/>
              <a:chOff x="3909160" y="2249137"/>
              <a:chExt cx="648072" cy="648072"/>
            </a:xfrm>
          </p:grpSpPr>
          <p:sp>
            <p:nvSpPr>
              <p:cNvPr id="33" name="iṥḷíḑe"/>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ïS1ïde"/>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p>
            </p:txBody>
          </p:sp>
        </p:grpSp>
        <p:grpSp>
          <p:nvGrpSpPr>
            <p:cNvPr id="16" name="ïṥļîdé"/>
            <p:cNvGrpSpPr/>
            <p:nvPr/>
          </p:nvGrpSpPr>
          <p:grpSpPr>
            <a:xfrm>
              <a:off x="9543809" y="4353967"/>
              <a:ext cx="396156" cy="396156"/>
              <a:chOff x="5675954" y="2249137"/>
              <a:chExt cx="648072" cy="648072"/>
            </a:xfrm>
          </p:grpSpPr>
          <p:sp>
            <p:nvSpPr>
              <p:cNvPr id="31" name="ïśļîdé"/>
              <p:cNvSpPr/>
              <p:nvPr/>
            </p:nvSpPr>
            <p:spPr>
              <a:xfrm>
                <a:off x="5675954"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íšḻíd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p>
            </p:txBody>
          </p:sp>
        </p:grpSp>
        <p:grpSp>
          <p:nvGrpSpPr>
            <p:cNvPr id="17" name="îṣľïḋê"/>
            <p:cNvGrpSpPr/>
            <p:nvPr/>
          </p:nvGrpSpPr>
          <p:grpSpPr>
            <a:xfrm>
              <a:off x="3536159" y="1199563"/>
              <a:ext cx="5119683" cy="988817"/>
              <a:chOff x="3536159" y="3725012"/>
              <a:chExt cx="5119683" cy="868917"/>
            </a:xfrm>
          </p:grpSpPr>
          <p:sp>
            <p:nvSpPr>
              <p:cNvPr id="29" name="íṡľídè"/>
              <p:cNvSpPr/>
              <p:nvPr/>
            </p:nvSpPr>
            <p:spPr>
              <a:xfrm>
                <a:off x="3536160" y="3725012"/>
                <a:ext cx="5119682" cy="423015"/>
              </a:xfrm>
              <a:prstGeom prst="rect">
                <a:avLst/>
              </a:prstGeom>
              <a:noFill/>
              <a:ln>
                <a:noFill/>
              </a:ln>
              <a:effectLst/>
            </p:spPr>
            <p:txBody>
              <a:bodyPr wrap="none" lIns="90000" tIns="46800" rIns="90000" bIns="46800" anchor="ctr" anchorCtr="0">
                <a:noAutofit/>
              </a:bodyPr>
              <a:lstStyle/>
              <a:p>
                <a:pPr algn="ctr">
                  <a:buSzPct val="25000"/>
                </a:pPr>
                <a:r>
                  <a:rPr lang="zh-CN" altLang="en-US" sz="1600" b="1" dirty="0">
                    <a:ea typeface="微软雅黑" panose="020B0503020204020204" pitchFamily="34" charset="-122"/>
                  </a:rPr>
                  <a:t>标题文本预设</a:t>
                </a:r>
              </a:p>
            </p:txBody>
          </p:sp>
          <p:sp>
            <p:nvSpPr>
              <p:cNvPr id="30" name="isľiḋê"/>
              <p:cNvSpPr txBox="1"/>
              <p:nvPr/>
            </p:nvSpPr>
            <p:spPr>
              <a:xfrm>
                <a:off x="3536159" y="4076241"/>
                <a:ext cx="5119682" cy="517688"/>
              </a:xfrm>
              <a:prstGeom prst="rect">
                <a:avLst/>
              </a:prstGeom>
              <a:noFill/>
            </p:spPr>
            <p:txBody>
              <a:bodyPr wrap="square" lIns="90000" tIns="46800" rIns="90000" bIns="46800" anchor="ctr">
                <a:normAutofit/>
              </a:bodyPr>
              <a:lstStyle/>
              <a:p>
                <a:pPr algn="ctr"/>
                <a:r>
                  <a:rPr lang="zh-CN" altLang="en-US" sz="1200" dirty="0">
                    <a:ea typeface="微软雅黑" panose="020B0503020204020204" pitchFamily="34" charset="-122"/>
                  </a:rPr>
                  <a:t>或许大小不同的文字错落的排版，更能够让枯燥的段落赋予变化！</a:t>
                </a:r>
                <a:br>
                  <a:rPr lang="zh-CN" altLang="en-US" sz="1200" dirty="0">
                    <a:ea typeface="微软雅黑" panose="020B0503020204020204" pitchFamily="34" charset="-122"/>
                  </a:rPr>
                </a:br>
                <a:r>
                  <a:rPr lang="zh-CN" altLang="en-US" sz="1200" dirty="0">
                    <a:ea typeface="微软雅黑" panose="020B0503020204020204" pitchFamily="34" charset="-122"/>
                  </a:rPr>
                  <a:t>主次分明的布局排版帮助</a:t>
                </a:r>
                <a:r>
                  <a:rPr lang="en-US" altLang="zh-CN" sz="1200" dirty="0">
                    <a:ea typeface="微软雅黑" panose="020B0503020204020204" pitchFamily="34" charset="-122"/>
                  </a:rPr>
                  <a:t>PPT</a:t>
                </a:r>
                <a:r>
                  <a:rPr lang="zh-CN" altLang="en-US" sz="1200" dirty="0">
                    <a:ea typeface="微软雅黑" panose="020B0503020204020204" pitchFamily="34" charset="-122"/>
                  </a:rPr>
                  <a:t>更好的传递和表达信息</a:t>
                </a:r>
              </a:p>
            </p:txBody>
          </p:sp>
        </p:grpSp>
        <p:grpSp>
          <p:nvGrpSpPr>
            <p:cNvPr id="18" name="îṣ1íḓé"/>
            <p:cNvGrpSpPr/>
            <p:nvPr/>
          </p:nvGrpSpPr>
          <p:grpSpPr>
            <a:xfrm>
              <a:off x="8566446" y="4955236"/>
              <a:ext cx="2331916" cy="1046002"/>
              <a:chOff x="8662573" y="1518902"/>
              <a:chExt cx="2578029" cy="1046002"/>
            </a:xfrm>
          </p:grpSpPr>
          <p:sp>
            <p:nvSpPr>
              <p:cNvPr id="27" name="ïś1ïḍé"/>
              <p:cNvSpPr txBox="1"/>
              <p:nvPr/>
            </p:nvSpPr>
            <p:spPr>
              <a:xfrm>
                <a:off x="8662573" y="1839896"/>
                <a:ext cx="2578029" cy="725008"/>
              </a:xfrm>
              <a:prstGeom prst="rect">
                <a:avLst/>
              </a:prstGeom>
              <a:noFill/>
            </p:spPr>
            <p:txBody>
              <a:bodyPr wrap="square" lIns="90000" tIns="46800" rIns="90000" bIns="46800" anchor="t">
                <a:noAutofit/>
              </a:bodyPr>
              <a:lstStyle/>
              <a:p>
                <a:pPr algn="ctr" defTabSz="914400">
                  <a:lnSpc>
                    <a:spcPct val="12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28" name="íšlíḍê"/>
              <p:cNvSpPr/>
              <p:nvPr/>
            </p:nvSpPr>
            <p:spPr>
              <a:xfrm>
                <a:off x="8662573" y="1518902"/>
                <a:ext cx="2578029" cy="320994"/>
              </a:xfrm>
              <a:prstGeom prst="rect">
                <a:avLst/>
              </a:prstGeom>
            </p:spPr>
            <p:txBody>
              <a:bodyPr wrap="none" lIns="90000" tIns="46800" rIns="90000" bIns="46800" anchor="b">
                <a:noAutofit/>
              </a:bodyPr>
              <a:lstStyle/>
              <a:p>
                <a:pPr lvl="0" algn="ctr" defTabSz="914400">
                  <a:spcBef>
                    <a:spcPct val="0"/>
                  </a:spcBef>
                  <a:defRPr/>
                </a:pPr>
                <a:r>
                  <a:rPr lang="zh-CN" altLang="en-US" sz="1600" b="1" dirty="0">
                    <a:solidFill>
                      <a:schemeClr val="accent1"/>
                    </a:solidFill>
                    <a:ea typeface="微软雅黑" panose="020B0503020204020204" pitchFamily="34" charset="-122"/>
                  </a:rPr>
                  <a:t>标题文本预设</a:t>
                </a:r>
              </a:p>
            </p:txBody>
          </p:sp>
        </p:grpSp>
        <p:grpSp>
          <p:nvGrpSpPr>
            <p:cNvPr id="19" name="îṧḷîḓe"/>
            <p:cNvGrpSpPr/>
            <p:nvPr/>
          </p:nvGrpSpPr>
          <p:grpSpPr>
            <a:xfrm>
              <a:off x="4930042" y="4976403"/>
              <a:ext cx="2331916" cy="1046002"/>
              <a:chOff x="8662573" y="1518902"/>
              <a:chExt cx="2578029" cy="1046002"/>
            </a:xfrm>
          </p:grpSpPr>
          <p:sp>
            <p:nvSpPr>
              <p:cNvPr id="25" name="íṥľíḑê"/>
              <p:cNvSpPr txBox="1"/>
              <p:nvPr/>
            </p:nvSpPr>
            <p:spPr>
              <a:xfrm>
                <a:off x="8662573" y="1839896"/>
                <a:ext cx="2578029" cy="725008"/>
              </a:xfrm>
              <a:prstGeom prst="rect">
                <a:avLst/>
              </a:prstGeom>
              <a:noFill/>
            </p:spPr>
            <p:txBody>
              <a:bodyPr wrap="square" lIns="90000" tIns="46800" rIns="90000" bIns="46800" anchor="t">
                <a:noAutofit/>
              </a:bodyPr>
              <a:lstStyle/>
              <a:p>
                <a:pPr algn="ctr" defTabSz="914400">
                  <a:lnSpc>
                    <a:spcPct val="12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26" name="ïŝľíďe"/>
              <p:cNvSpPr/>
              <p:nvPr/>
            </p:nvSpPr>
            <p:spPr>
              <a:xfrm>
                <a:off x="8662573" y="1518902"/>
                <a:ext cx="2578029" cy="320994"/>
              </a:xfrm>
              <a:prstGeom prst="rect">
                <a:avLst/>
              </a:prstGeom>
            </p:spPr>
            <p:txBody>
              <a:bodyPr wrap="none" lIns="90000" tIns="46800" rIns="90000" bIns="46800" anchor="b">
                <a:noAutofit/>
              </a:bodyPr>
              <a:lstStyle/>
              <a:p>
                <a:pPr lvl="0" algn="ctr" defTabSz="914400">
                  <a:spcBef>
                    <a:spcPct val="0"/>
                  </a:spcBef>
                  <a:defRPr/>
                </a:pPr>
                <a:r>
                  <a:rPr lang="zh-CN" altLang="en-US" sz="1600" b="1" dirty="0">
                    <a:solidFill>
                      <a:schemeClr val="accent2"/>
                    </a:solidFill>
                    <a:ea typeface="微软雅黑" panose="020B0503020204020204" pitchFamily="34" charset="-122"/>
                  </a:rPr>
                  <a:t>标题文本预设</a:t>
                </a:r>
              </a:p>
            </p:txBody>
          </p:sp>
        </p:grpSp>
        <p:grpSp>
          <p:nvGrpSpPr>
            <p:cNvPr id="20" name="îṧḷídé"/>
            <p:cNvGrpSpPr/>
            <p:nvPr/>
          </p:nvGrpSpPr>
          <p:grpSpPr>
            <a:xfrm>
              <a:off x="1293638" y="4955236"/>
              <a:ext cx="2331916" cy="1046002"/>
              <a:chOff x="8662573" y="1518902"/>
              <a:chExt cx="2578029" cy="1046002"/>
            </a:xfrm>
          </p:grpSpPr>
          <p:sp>
            <p:nvSpPr>
              <p:cNvPr id="23" name="îṩ1îḓê"/>
              <p:cNvSpPr txBox="1"/>
              <p:nvPr/>
            </p:nvSpPr>
            <p:spPr>
              <a:xfrm>
                <a:off x="8662573" y="1839896"/>
                <a:ext cx="2578029" cy="725008"/>
              </a:xfrm>
              <a:prstGeom prst="rect">
                <a:avLst/>
              </a:prstGeom>
              <a:noFill/>
            </p:spPr>
            <p:txBody>
              <a:bodyPr wrap="square" lIns="90000" tIns="46800" rIns="90000" bIns="46800" anchor="t">
                <a:noAutofit/>
              </a:bodyPr>
              <a:lstStyle/>
              <a:p>
                <a:pPr algn="ctr" defTabSz="914400">
                  <a:lnSpc>
                    <a:spcPct val="12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24" name="îš1îḓê"/>
              <p:cNvSpPr/>
              <p:nvPr/>
            </p:nvSpPr>
            <p:spPr>
              <a:xfrm>
                <a:off x="8662573" y="1518902"/>
                <a:ext cx="2578029" cy="320994"/>
              </a:xfrm>
              <a:prstGeom prst="rect">
                <a:avLst/>
              </a:prstGeom>
            </p:spPr>
            <p:txBody>
              <a:bodyPr wrap="none" lIns="90000" tIns="46800" rIns="90000" bIns="46800" anchor="b">
                <a:noAutofit/>
              </a:bodyPr>
              <a:lstStyle/>
              <a:p>
                <a:pPr lvl="0" algn="ctr" defTabSz="914400">
                  <a:spcBef>
                    <a:spcPct val="0"/>
                  </a:spcBef>
                  <a:defRPr/>
                </a:pPr>
                <a:r>
                  <a:rPr lang="zh-CN" altLang="en-US" sz="1600" b="1" dirty="0">
                    <a:solidFill>
                      <a:schemeClr val="accent3"/>
                    </a:solidFill>
                    <a:ea typeface="微软雅黑" panose="020B0503020204020204" pitchFamily="34" charset="-122"/>
                  </a:rPr>
                  <a:t>标题文本预设</a:t>
                </a:r>
              </a:p>
            </p:txBody>
          </p:sp>
        </p:grpSp>
        <p:cxnSp>
          <p:nvCxnSpPr>
            <p:cNvPr id="21" name="直接连接符 20"/>
            <p:cNvCxnSpPr/>
            <p:nvPr/>
          </p:nvCxnSpPr>
          <p:spPr>
            <a:xfrm>
              <a:off x="4277798" y="4750123"/>
              <a:ext cx="0" cy="1366515"/>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914202" y="4750123"/>
              <a:ext cx="0" cy="1366515"/>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责任的意义</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9554e71-2b87-4a63-bb5b-7cb35c89f0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063807" y="1662309"/>
            <a:ext cx="8064387" cy="3995515"/>
            <a:chOff x="1743456" y="1662309"/>
            <a:chExt cx="8064387" cy="3995515"/>
          </a:xfrm>
        </p:grpSpPr>
        <p:sp>
          <p:nvSpPr>
            <p:cNvPr id="4" name="ïṧlîḑé"/>
            <p:cNvSpPr txBox="1"/>
            <p:nvPr/>
          </p:nvSpPr>
          <p:spPr>
            <a:xfrm>
              <a:off x="2948629" y="1662309"/>
              <a:ext cx="5654040" cy="530997"/>
            </a:xfrm>
            <a:prstGeom prst="rect">
              <a:avLst/>
            </a:prstGeom>
            <a:noFill/>
          </p:spPr>
          <p:txBody>
            <a:bodyPr wrap="none" anchor="t" anchorCtr="1">
              <a:normAutofit/>
            </a:bodyPr>
            <a:lstStyle/>
            <a:p>
              <a:pPr algn="ctr"/>
              <a:r>
                <a:rPr lang="zh-CN" altLang="en-US" sz="1600" b="1" dirty="0">
                  <a:solidFill>
                    <a:schemeClr val="dk1">
                      <a:lumMod val="100000"/>
                    </a:schemeClr>
                  </a:solidFill>
                  <a:ea typeface="微软雅黑" panose="020B0503020204020204" pitchFamily="34" charset="-122"/>
                </a:rPr>
                <a:t>标题文本预设</a:t>
              </a:r>
            </a:p>
          </p:txBody>
        </p:sp>
        <p:sp>
          <p:nvSpPr>
            <p:cNvPr id="5" name="ïSḷídé"/>
            <p:cNvSpPr txBox="1"/>
            <p:nvPr/>
          </p:nvSpPr>
          <p:spPr bwMode="auto">
            <a:xfrm>
              <a:off x="3989542" y="4796050"/>
              <a:ext cx="4212916" cy="861774"/>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200" dirty="0">
                  <a:solidFill>
                    <a:schemeClr val="dk1">
                      <a:lumMod val="100000"/>
                    </a:schemeClr>
                  </a:solidFill>
                  <a:ea typeface="微软雅黑" panose="020B0503020204020204" pitchFamily="34" charset="-122"/>
                </a:rPr>
                <a:t>此部分内容作为文字排版占位显示（建议使用主题字体）</a:t>
              </a:r>
              <a:br>
                <a:rPr lang="zh-CN" altLang="en-US" sz="1200" dirty="0">
                  <a:solidFill>
                    <a:schemeClr val="dk1">
                      <a:lumMod val="100000"/>
                    </a:schemeClr>
                  </a:solidFill>
                  <a:ea typeface="微软雅黑" panose="020B0503020204020204" pitchFamily="34" charset="-122"/>
                </a:rPr>
              </a:br>
              <a:r>
                <a:rPr lang="zh-CN" altLang="en-US" sz="1200" dirty="0">
                  <a:solidFill>
                    <a:schemeClr val="dk1">
                      <a:lumMod val="100000"/>
                    </a:schemeClr>
                  </a:solidFill>
                  <a:ea typeface="微软雅黑" panose="020B0503020204020204" pitchFamily="34" charset="-122"/>
                </a:rPr>
                <a:t>如需更改请在（设置形状格式）菜单下（文本选项）中调整</a:t>
              </a:r>
            </a:p>
          </p:txBody>
        </p:sp>
        <p:grpSp>
          <p:nvGrpSpPr>
            <p:cNvPr id="6" name="işļíḑê"/>
            <p:cNvGrpSpPr/>
            <p:nvPr/>
          </p:nvGrpSpPr>
          <p:grpSpPr>
            <a:xfrm>
              <a:off x="1743456" y="2680315"/>
              <a:ext cx="1442523" cy="1761056"/>
              <a:chOff x="884823" y="2680315"/>
              <a:chExt cx="1442523" cy="1761056"/>
            </a:xfrm>
          </p:grpSpPr>
          <p:sp>
            <p:nvSpPr>
              <p:cNvPr id="19" name="ísḷíḓè"/>
              <p:cNvSpPr/>
              <p:nvPr/>
            </p:nvSpPr>
            <p:spPr>
              <a:xfrm>
                <a:off x="884823" y="2680315"/>
                <a:ext cx="1442523" cy="176105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íṥ1íde"/>
              <p:cNvSpPr txBox="1"/>
              <p:nvPr/>
            </p:nvSpPr>
            <p:spPr>
              <a:xfrm>
                <a:off x="888182" y="4019700"/>
                <a:ext cx="1435805" cy="247500"/>
              </a:xfrm>
              <a:prstGeom prst="rect">
                <a:avLst/>
              </a:prstGeom>
              <a:noFill/>
            </p:spPr>
            <p:txBody>
              <a:bodyPr wrap="none" lIns="0" tIns="0" rIns="0" bIns="0" anchor="t" anchorCtr="1">
                <a:normAutofit/>
              </a:bodyPr>
              <a:lstStyle/>
              <a:p>
                <a:pPr algn="ctr"/>
                <a:r>
                  <a:rPr lang="zh-CN" altLang="en-US" sz="1400" b="1" spc="300" dirty="0">
                    <a:solidFill>
                      <a:schemeClr val="dk1">
                        <a:lumMod val="100000"/>
                      </a:schemeClr>
                    </a:solidFill>
                    <a:ea typeface="微软雅黑" panose="020B0503020204020204" pitchFamily="34" charset="-122"/>
                  </a:rPr>
                  <a:t>关键词</a:t>
                </a:r>
              </a:p>
            </p:txBody>
          </p:sp>
          <p:sp>
            <p:nvSpPr>
              <p:cNvPr id="21" name="ï$ḷiḑe"/>
              <p:cNvSpPr/>
              <p:nvPr/>
            </p:nvSpPr>
            <p:spPr bwMode="auto">
              <a:xfrm flipH="1">
                <a:off x="1363084" y="3221833"/>
                <a:ext cx="486000" cy="399016"/>
              </a:xfrm>
              <a:custGeom>
                <a:avLst/>
                <a:gdLst>
                  <a:gd name="T0" fmla="*/ 100 w 176"/>
                  <a:gd name="T1" fmla="*/ 120 h 144"/>
                  <a:gd name="T2" fmla="*/ 116 w 176"/>
                  <a:gd name="T3" fmla="*/ 120 h 144"/>
                  <a:gd name="T4" fmla="*/ 120 w 176"/>
                  <a:gd name="T5" fmla="*/ 116 h 144"/>
                  <a:gd name="T6" fmla="*/ 120 w 176"/>
                  <a:gd name="T7" fmla="*/ 100 h 144"/>
                  <a:gd name="T8" fmla="*/ 116 w 176"/>
                  <a:gd name="T9" fmla="*/ 96 h 144"/>
                  <a:gd name="T10" fmla="*/ 100 w 176"/>
                  <a:gd name="T11" fmla="*/ 96 h 144"/>
                  <a:gd name="T12" fmla="*/ 96 w 176"/>
                  <a:gd name="T13" fmla="*/ 100 h 144"/>
                  <a:gd name="T14" fmla="*/ 96 w 176"/>
                  <a:gd name="T15" fmla="*/ 116 h 144"/>
                  <a:gd name="T16" fmla="*/ 100 w 176"/>
                  <a:gd name="T17" fmla="*/ 120 h 144"/>
                  <a:gd name="T18" fmla="*/ 28 w 176"/>
                  <a:gd name="T19" fmla="*/ 104 h 144"/>
                  <a:gd name="T20" fmla="*/ 76 w 176"/>
                  <a:gd name="T21" fmla="*/ 104 h 144"/>
                  <a:gd name="T22" fmla="*/ 80 w 176"/>
                  <a:gd name="T23" fmla="*/ 100 h 144"/>
                  <a:gd name="T24" fmla="*/ 76 w 176"/>
                  <a:gd name="T25" fmla="*/ 96 h 144"/>
                  <a:gd name="T26" fmla="*/ 28 w 176"/>
                  <a:gd name="T27" fmla="*/ 96 h 144"/>
                  <a:gd name="T28" fmla="*/ 24 w 176"/>
                  <a:gd name="T29" fmla="*/ 100 h 144"/>
                  <a:gd name="T30" fmla="*/ 28 w 176"/>
                  <a:gd name="T31" fmla="*/ 104 h 144"/>
                  <a:gd name="T32" fmla="*/ 28 w 176"/>
                  <a:gd name="T33" fmla="*/ 120 h 144"/>
                  <a:gd name="T34" fmla="*/ 60 w 176"/>
                  <a:gd name="T35" fmla="*/ 120 h 144"/>
                  <a:gd name="T36" fmla="*/ 64 w 176"/>
                  <a:gd name="T37" fmla="*/ 116 h 144"/>
                  <a:gd name="T38" fmla="*/ 60 w 176"/>
                  <a:gd name="T39" fmla="*/ 112 h 144"/>
                  <a:gd name="T40" fmla="*/ 28 w 176"/>
                  <a:gd name="T41" fmla="*/ 112 h 144"/>
                  <a:gd name="T42" fmla="*/ 24 w 176"/>
                  <a:gd name="T43" fmla="*/ 116 h 144"/>
                  <a:gd name="T44" fmla="*/ 28 w 176"/>
                  <a:gd name="T45" fmla="*/ 120 h 144"/>
                  <a:gd name="T46" fmla="*/ 136 w 176"/>
                  <a:gd name="T47" fmla="*/ 32 h 144"/>
                  <a:gd name="T48" fmla="*/ 8 w 176"/>
                  <a:gd name="T49" fmla="*/ 32 h 144"/>
                  <a:gd name="T50" fmla="*/ 0 w 176"/>
                  <a:gd name="T51" fmla="*/ 40 h 144"/>
                  <a:gd name="T52" fmla="*/ 0 w 176"/>
                  <a:gd name="T53" fmla="*/ 136 h 144"/>
                  <a:gd name="T54" fmla="*/ 8 w 176"/>
                  <a:gd name="T55" fmla="*/ 144 h 144"/>
                  <a:gd name="T56" fmla="*/ 136 w 176"/>
                  <a:gd name="T57" fmla="*/ 144 h 144"/>
                  <a:gd name="T58" fmla="*/ 144 w 176"/>
                  <a:gd name="T59" fmla="*/ 136 h 144"/>
                  <a:gd name="T60" fmla="*/ 144 w 176"/>
                  <a:gd name="T61" fmla="*/ 40 h 144"/>
                  <a:gd name="T62" fmla="*/ 136 w 176"/>
                  <a:gd name="T63" fmla="*/ 32 h 144"/>
                  <a:gd name="T64" fmla="*/ 136 w 176"/>
                  <a:gd name="T65" fmla="*/ 136 h 144"/>
                  <a:gd name="T66" fmla="*/ 8 w 176"/>
                  <a:gd name="T67" fmla="*/ 136 h 144"/>
                  <a:gd name="T68" fmla="*/ 8 w 176"/>
                  <a:gd name="T69" fmla="*/ 80 h 144"/>
                  <a:gd name="T70" fmla="*/ 136 w 176"/>
                  <a:gd name="T71" fmla="*/ 80 h 144"/>
                  <a:gd name="T72" fmla="*/ 136 w 176"/>
                  <a:gd name="T73" fmla="*/ 136 h 144"/>
                  <a:gd name="T74" fmla="*/ 136 w 176"/>
                  <a:gd name="T75" fmla="*/ 56 h 144"/>
                  <a:gd name="T76" fmla="*/ 8 w 176"/>
                  <a:gd name="T77" fmla="*/ 56 h 144"/>
                  <a:gd name="T78" fmla="*/ 8 w 176"/>
                  <a:gd name="T79" fmla="*/ 40 h 144"/>
                  <a:gd name="T80" fmla="*/ 136 w 176"/>
                  <a:gd name="T81" fmla="*/ 40 h 144"/>
                  <a:gd name="T82" fmla="*/ 136 w 176"/>
                  <a:gd name="T83" fmla="*/ 56 h 144"/>
                  <a:gd name="T84" fmla="*/ 168 w 176"/>
                  <a:gd name="T85" fmla="*/ 0 h 144"/>
                  <a:gd name="T86" fmla="*/ 40 w 176"/>
                  <a:gd name="T87" fmla="*/ 0 h 144"/>
                  <a:gd name="T88" fmla="*/ 32 w 176"/>
                  <a:gd name="T89" fmla="*/ 8 h 144"/>
                  <a:gd name="T90" fmla="*/ 32 w 176"/>
                  <a:gd name="T91" fmla="*/ 20 h 144"/>
                  <a:gd name="T92" fmla="*/ 36 w 176"/>
                  <a:gd name="T93" fmla="*/ 24 h 144"/>
                  <a:gd name="T94" fmla="*/ 40 w 176"/>
                  <a:gd name="T95" fmla="*/ 20 h 144"/>
                  <a:gd name="T96" fmla="*/ 40 w 176"/>
                  <a:gd name="T97" fmla="*/ 8 h 144"/>
                  <a:gd name="T98" fmla="*/ 168 w 176"/>
                  <a:gd name="T99" fmla="*/ 8 h 144"/>
                  <a:gd name="T100" fmla="*/ 168 w 176"/>
                  <a:gd name="T101" fmla="*/ 104 h 144"/>
                  <a:gd name="T102" fmla="*/ 156 w 176"/>
                  <a:gd name="T103" fmla="*/ 104 h 144"/>
                  <a:gd name="T104" fmla="*/ 152 w 176"/>
                  <a:gd name="T105" fmla="*/ 108 h 144"/>
                  <a:gd name="T106" fmla="*/ 156 w 176"/>
                  <a:gd name="T107" fmla="*/ 112 h 144"/>
                  <a:gd name="T108" fmla="*/ 168 w 176"/>
                  <a:gd name="T109" fmla="*/ 112 h 144"/>
                  <a:gd name="T110" fmla="*/ 176 w 176"/>
                  <a:gd name="T111" fmla="*/ 104 h 144"/>
                  <a:gd name="T112" fmla="*/ 176 w 176"/>
                  <a:gd name="T113" fmla="*/ 8 h 144"/>
                  <a:gd name="T114" fmla="*/ 168 w 176"/>
                  <a:gd name="T11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44">
                    <a:moveTo>
                      <a:pt x="100" y="120"/>
                    </a:moveTo>
                    <a:cubicBezTo>
                      <a:pt x="116" y="120"/>
                      <a:pt x="116" y="120"/>
                      <a:pt x="116" y="120"/>
                    </a:cubicBezTo>
                    <a:cubicBezTo>
                      <a:pt x="118" y="120"/>
                      <a:pt x="120" y="118"/>
                      <a:pt x="120" y="116"/>
                    </a:cubicBezTo>
                    <a:cubicBezTo>
                      <a:pt x="120" y="100"/>
                      <a:pt x="120" y="100"/>
                      <a:pt x="120" y="100"/>
                    </a:cubicBezTo>
                    <a:cubicBezTo>
                      <a:pt x="120" y="98"/>
                      <a:pt x="118" y="96"/>
                      <a:pt x="116" y="96"/>
                    </a:cubicBezTo>
                    <a:cubicBezTo>
                      <a:pt x="100" y="96"/>
                      <a:pt x="100" y="96"/>
                      <a:pt x="100" y="96"/>
                    </a:cubicBezTo>
                    <a:cubicBezTo>
                      <a:pt x="98" y="96"/>
                      <a:pt x="96" y="98"/>
                      <a:pt x="96" y="100"/>
                    </a:cubicBezTo>
                    <a:cubicBezTo>
                      <a:pt x="96" y="116"/>
                      <a:pt x="96" y="116"/>
                      <a:pt x="96" y="116"/>
                    </a:cubicBezTo>
                    <a:cubicBezTo>
                      <a:pt x="96" y="118"/>
                      <a:pt x="98" y="120"/>
                      <a:pt x="100" y="120"/>
                    </a:cubicBezTo>
                    <a:moveTo>
                      <a:pt x="28" y="104"/>
                    </a:moveTo>
                    <a:cubicBezTo>
                      <a:pt x="76" y="104"/>
                      <a:pt x="76" y="104"/>
                      <a:pt x="76" y="104"/>
                    </a:cubicBezTo>
                    <a:cubicBezTo>
                      <a:pt x="78" y="104"/>
                      <a:pt x="80" y="102"/>
                      <a:pt x="80" y="100"/>
                    </a:cubicBezTo>
                    <a:cubicBezTo>
                      <a:pt x="80" y="98"/>
                      <a:pt x="78" y="96"/>
                      <a:pt x="76" y="96"/>
                    </a:cubicBezTo>
                    <a:cubicBezTo>
                      <a:pt x="28" y="96"/>
                      <a:pt x="28" y="96"/>
                      <a:pt x="28" y="96"/>
                    </a:cubicBezTo>
                    <a:cubicBezTo>
                      <a:pt x="26" y="96"/>
                      <a:pt x="24" y="98"/>
                      <a:pt x="24" y="100"/>
                    </a:cubicBezTo>
                    <a:cubicBezTo>
                      <a:pt x="24" y="102"/>
                      <a:pt x="26" y="104"/>
                      <a:pt x="28" y="104"/>
                    </a:cubicBezTo>
                    <a:moveTo>
                      <a:pt x="28" y="120"/>
                    </a:moveTo>
                    <a:cubicBezTo>
                      <a:pt x="60" y="120"/>
                      <a:pt x="60" y="120"/>
                      <a:pt x="60" y="120"/>
                    </a:cubicBezTo>
                    <a:cubicBezTo>
                      <a:pt x="62" y="120"/>
                      <a:pt x="64" y="118"/>
                      <a:pt x="64" y="116"/>
                    </a:cubicBezTo>
                    <a:cubicBezTo>
                      <a:pt x="64" y="114"/>
                      <a:pt x="62" y="112"/>
                      <a:pt x="60" y="112"/>
                    </a:cubicBezTo>
                    <a:cubicBezTo>
                      <a:pt x="28" y="112"/>
                      <a:pt x="28" y="112"/>
                      <a:pt x="28" y="112"/>
                    </a:cubicBezTo>
                    <a:cubicBezTo>
                      <a:pt x="26" y="112"/>
                      <a:pt x="24" y="114"/>
                      <a:pt x="24" y="116"/>
                    </a:cubicBezTo>
                    <a:cubicBezTo>
                      <a:pt x="24" y="118"/>
                      <a:pt x="26" y="120"/>
                      <a:pt x="28" y="120"/>
                    </a:cubicBezTo>
                    <a:moveTo>
                      <a:pt x="136" y="32"/>
                    </a:moveTo>
                    <a:cubicBezTo>
                      <a:pt x="8" y="32"/>
                      <a:pt x="8" y="32"/>
                      <a:pt x="8" y="32"/>
                    </a:cubicBezTo>
                    <a:cubicBezTo>
                      <a:pt x="4" y="32"/>
                      <a:pt x="0" y="36"/>
                      <a:pt x="0" y="40"/>
                    </a:cubicBezTo>
                    <a:cubicBezTo>
                      <a:pt x="0" y="136"/>
                      <a:pt x="0" y="136"/>
                      <a:pt x="0" y="136"/>
                    </a:cubicBezTo>
                    <a:cubicBezTo>
                      <a:pt x="0" y="140"/>
                      <a:pt x="4" y="144"/>
                      <a:pt x="8" y="144"/>
                    </a:cubicBezTo>
                    <a:cubicBezTo>
                      <a:pt x="136" y="144"/>
                      <a:pt x="136" y="144"/>
                      <a:pt x="136" y="144"/>
                    </a:cubicBezTo>
                    <a:cubicBezTo>
                      <a:pt x="140" y="144"/>
                      <a:pt x="144" y="140"/>
                      <a:pt x="144" y="136"/>
                    </a:cubicBezTo>
                    <a:cubicBezTo>
                      <a:pt x="144" y="40"/>
                      <a:pt x="144" y="40"/>
                      <a:pt x="144" y="40"/>
                    </a:cubicBezTo>
                    <a:cubicBezTo>
                      <a:pt x="144" y="36"/>
                      <a:pt x="140" y="32"/>
                      <a:pt x="136" y="32"/>
                    </a:cubicBezTo>
                    <a:moveTo>
                      <a:pt x="136" y="136"/>
                    </a:moveTo>
                    <a:cubicBezTo>
                      <a:pt x="8" y="136"/>
                      <a:pt x="8" y="136"/>
                      <a:pt x="8" y="136"/>
                    </a:cubicBezTo>
                    <a:cubicBezTo>
                      <a:pt x="8" y="80"/>
                      <a:pt x="8" y="80"/>
                      <a:pt x="8" y="80"/>
                    </a:cubicBezTo>
                    <a:cubicBezTo>
                      <a:pt x="136" y="80"/>
                      <a:pt x="136" y="80"/>
                      <a:pt x="136" y="80"/>
                    </a:cubicBezTo>
                    <a:lnTo>
                      <a:pt x="136" y="136"/>
                    </a:lnTo>
                    <a:close/>
                    <a:moveTo>
                      <a:pt x="136" y="56"/>
                    </a:moveTo>
                    <a:cubicBezTo>
                      <a:pt x="8" y="56"/>
                      <a:pt x="8" y="56"/>
                      <a:pt x="8" y="56"/>
                    </a:cubicBezTo>
                    <a:cubicBezTo>
                      <a:pt x="8" y="40"/>
                      <a:pt x="8" y="40"/>
                      <a:pt x="8" y="40"/>
                    </a:cubicBezTo>
                    <a:cubicBezTo>
                      <a:pt x="136" y="40"/>
                      <a:pt x="136" y="40"/>
                      <a:pt x="136" y="40"/>
                    </a:cubicBezTo>
                    <a:lnTo>
                      <a:pt x="136" y="56"/>
                    </a:lnTo>
                    <a:close/>
                    <a:moveTo>
                      <a:pt x="168" y="0"/>
                    </a:moveTo>
                    <a:cubicBezTo>
                      <a:pt x="40" y="0"/>
                      <a:pt x="40" y="0"/>
                      <a:pt x="40" y="0"/>
                    </a:cubicBezTo>
                    <a:cubicBezTo>
                      <a:pt x="36" y="0"/>
                      <a:pt x="32" y="4"/>
                      <a:pt x="32" y="8"/>
                    </a:cubicBezTo>
                    <a:cubicBezTo>
                      <a:pt x="32" y="20"/>
                      <a:pt x="32" y="20"/>
                      <a:pt x="32" y="20"/>
                    </a:cubicBezTo>
                    <a:cubicBezTo>
                      <a:pt x="32" y="22"/>
                      <a:pt x="34" y="24"/>
                      <a:pt x="36" y="24"/>
                    </a:cubicBezTo>
                    <a:cubicBezTo>
                      <a:pt x="38" y="24"/>
                      <a:pt x="40" y="22"/>
                      <a:pt x="40" y="20"/>
                    </a:cubicBezTo>
                    <a:cubicBezTo>
                      <a:pt x="40" y="8"/>
                      <a:pt x="40" y="8"/>
                      <a:pt x="40" y="8"/>
                    </a:cubicBezTo>
                    <a:cubicBezTo>
                      <a:pt x="168" y="8"/>
                      <a:pt x="168" y="8"/>
                      <a:pt x="168" y="8"/>
                    </a:cubicBezTo>
                    <a:cubicBezTo>
                      <a:pt x="168" y="104"/>
                      <a:pt x="168" y="104"/>
                      <a:pt x="168" y="104"/>
                    </a:cubicBezTo>
                    <a:cubicBezTo>
                      <a:pt x="156" y="104"/>
                      <a:pt x="156" y="104"/>
                      <a:pt x="156" y="104"/>
                    </a:cubicBezTo>
                    <a:cubicBezTo>
                      <a:pt x="154" y="104"/>
                      <a:pt x="152" y="106"/>
                      <a:pt x="152" y="108"/>
                    </a:cubicBezTo>
                    <a:cubicBezTo>
                      <a:pt x="152" y="110"/>
                      <a:pt x="154" y="112"/>
                      <a:pt x="156" y="112"/>
                    </a:cubicBezTo>
                    <a:cubicBezTo>
                      <a:pt x="168" y="112"/>
                      <a:pt x="168" y="112"/>
                      <a:pt x="168" y="112"/>
                    </a:cubicBezTo>
                    <a:cubicBezTo>
                      <a:pt x="172" y="112"/>
                      <a:pt x="176" y="108"/>
                      <a:pt x="176" y="104"/>
                    </a:cubicBezTo>
                    <a:cubicBezTo>
                      <a:pt x="176" y="8"/>
                      <a:pt x="176" y="8"/>
                      <a:pt x="176" y="8"/>
                    </a:cubicBezTo>
                    <a:cubicBezTo>
                      <a:pt x="176" y="4"/>
                      <a:pt x="172" y="0"/>
                      <a:pt x="168" y="0"/>
                    </a:cubicBezTo>
                  </a:path>
                </a:pathLst>
              </a:custGeom>
              <a:solidFill>
                <a:schemeClr val="accent1"/>
              </a:solidFill>
              <a:ln>
                <a:noFill/>
              </a:ln>
            </p:spPr>
            <p:txBody>
              <a:bodyPr anchor="ctr"/>
              <a:lstStyle/>
              <a:p>
                <a:pPr algn="ctr"/>
                <a:endParaRPr/>
              </a:p>
            </p:txBody>
          </p:sp>
        </p:grpSp>
        <p:grpSp>
          <p:nvGrpSpPr>
            <p:cNvPr id="7" name="i$1idê"/>
            <p:cNvGrpSpPr/>
            <p:nvPr/>
          </p:nvGrpSpPr>
          <p:grpSpPr>
            <a:xfrm>
              <a:off x="3940712" y="2680315"/>
              <a:ext cx="1442523" cy="1761056"/>
              <a:chOff x="3620403" y="2680315"/>
              <a:chExt cx="1442523" cy="1761056"/>
            </a:xfrm>
          </p:grpSpPr>
          <p:sp>
            <p:nvSpPr>
              <p:cNvPr id="16" name="iŝľïdê"/>
              <p:cNvSpPr/>
              <p:nvPr/>
            </p:nvSpPr>
            <p:spPr>
              <a:xfrm>
                <a:off x="3620403" y="2680315"/>
                <a:ext cx="1442523" cy="17610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išļïḑe"/>
              <p:cNvSpPr txBox="1"/>
              <p:nvPr/>
            </p:nvSpPr>
            <p:spPr>
              <a:xfrm>
                <a:off x="3636034" y="4019700"/>
                <a:ext cx="1411261" cy="247500"/>
              </a:xfrm>
              <a:prstGeom prst="rect">
                <a:avLst/>
              </a:prstGeom>
              <a:noFill/>
            </p:spPr>
            <p:txBody>
              <a:bodyPr wrap="none" lIns="0" tIns="0" rIns="0" bIns="0" anchor="t" anchorCtr="1">
                <a:normAutofit/>
              </a:bodyPr>
              <a:lstStyle/>
              <a:p>
                <a:pPr algn="ctr"/>
                <a:r>
                  <a:rPr lang="zh-CN" altLang="en-US" sz="1400" b="1" dirty="0">
                    <a:solidFill>
                      <a:schemeClr val="dk1">
                        <a:lumMod val="100000"/>
                      </a:schemeClr>
                    </a:solidFill>
                    <a:ea typeface="微软雅黑" panose="020B0503020204020204" pitchFamily="34" charset="-122"/>
                  </a:rPr>
                  <a:t>关键词</a:t>
                </a:r>
              </a:p>
            </p:txBody>
          </p:sp>
          <p:sp>
            <p:nvSpPr>
              <p:cNvPr id="18" name="işľîḋê"/>
              <p:cNvSpPr/>
              <p:nvPr/>
            </p:nvSpPr>
            <p:spPr bwMode="auto">
              <a:xfrm flipH="1">
                <a:off x="4098664" y="3221833"/>
                <a:ext cx="486000" cy="354845"/>
              </a:xfrm>
              <a:custGeom>
                <a:avLst/>
                <a:gdLst>
                  <a:gd name="T0" fmla="*/ 156 w 176"/>
                  <a:gd name="T1" fmla="*/ 24 h 128"/>
                  <a:gd name="T2" fmla="*/ 156 w 176"/>
                  <a:gd name="T3" fmla="*/ 16 h 128"/>
                  <a:gd name="T4" fmla="*/ 16 w 176"/>
                  <a:gd name="T5" fmla="*/ 20 h 128"/>
                  <a:gd name="T6" fmla="*/ 36 w 176"/>
                  <a:gd name="T7" fmla="*/ 8 h 128"/>
                  <a:gd name="T8" fmla="*/ 144 w 176"/>
                  <a:gd name="T9" fmla="*/ 4 h 128"/>
                  <a:gd name="T10" fmla="*/ 36 w 176"/>
                  <a:gd name="T11" fmla="*/ 0 h 128"/>
                  <a:gd name="T12" fmla="*/ 36 w 176"/>
                  <a:gd name="T13" fmla="*/ 8 h 128"/>
                  <a:gd name="T14" fmla="*/ 132 w 176"/>
                  <a:gd name="T15" fmla="*/ 104 h 128"/>
                  <a:gd name="T16" fmla="*/ 132 w 176"/>
                  <a:gd name="T17" fmla="*/ 112 h 128"/>
                  <a:gd name="T18" fmla="*/ 144 w 176"/>
                  <a:gd name="T19" fmla="*/ 108 h 128"/>
                  <a:gd name="T20" fmla="*/ 168 w 176"/>
                  <a:gd name="T21" fmla="*/ 32 h 128"/>
                  <a:gd name="T22" fmla="*/ 0 w 176"/>
                  <a:gd name="T23" fmla="*/ 40 h 128"/>
                  <a:gd name="T24" fmla="*/ 8 w 176"/>
                  <a:gd name="T25" fmla="*/ 128 h 128"/>
                  <a:gd name="T26" fmla="*/ 176 w 176"/>
                  <a:gd name="T27" fmla="*/ 120 h 128"/>
                  <a:gd name="T28" fmla="*/ 168 w 176"/>
                  <a:gd name="T29" fmla="*/ 32 h 128"/>
                  <a:gd name="T30" fmla="*/ 16 w 176"/>
                  <a:gd name="T31" fmla="*/ 44 h 128"/>
                  <a:gd name="T32" fmla="*/ 8 w 176"/>
                  <a:gd name="T33" fmla="*/ 44 h 128"/>
                  <a:gd name="T34" fmla="*/ 12 w 176"/>
                  <a:gd name="T35" fmla="*/ 120 h 128"/>
                  <a:gd name="T36" fmla="*/ 12 w 176"/>
                  <a:gd name="T37" fmla="*/ 112 h 128"/>
                  <a:gd name="T38" fmla="*/ 12 w 176"/>
                  <a:gd name="T39" fmla="*/ 120 h 128"/>
                  <a:gd name="T40" fmla="*/ 160 w 176"/>
                  <a:gd name="T41" fmla="*/ 116 h 128"/>
                  <a:gd name="T42" fmla="*/ 168 w 176"/>
                  <a:gd name="T43" fmla="*/ 116 h 128"/>
                  <a:gd name="T44" fmla="*/ 168 w 176"/>
                  <a:gd name="T45" fmla="*/ 105 h 128"/>
                  <a:gd name="T46" fmla="*/ 152 w 176"/>
                  <a:gd name="T47" fmla="*/ 116 h 128"/>
                  <a:gd name="T48" fmla="*/ 23 w 176"/>
                  <a:gd name="T49" fmla="*/ 120 h 128"/>
                  <a:gd name="T50" fmla="*/ 12 w 176"/>
                  <a:gd name="T51" fmla="*/ 104 h 128"/>
                  <a:gd name="T52" fmla="*/ 8 w 176"/>
                  <a:gd name="T53" fmla="*/ 55 h 128"/>
                  <a:gd name="T54" fmla="*/ 24 w 176"/>
                  <a:gd name="T55" fmla="*/ 44 h 128"/>
                  <a:gd name="T56" fmla="*/ 153 w 176"/>
                  <a:gd name="T57" fmla="*/ 40 h 128"/>
                  <a:gd name="T58" fmla="*/ 164 w 176"/>
                  <a:gd name="T59" fmla="*/ 56 h 128"/>
                  <a:gd name="T60" fmla="*/ 168 w 176"/>
                  <a:gd name="T61" fmla="*/ 105 h 128"/>
                  <a:gd name="T62" fmla="*/ 160 w 176"/>
                  <a:gd name="T63" fmla="*/ 44 h 128"/>
                  <a:gd name="T64" fmla="*/ 168 w 176"/>
                  <a:gd name="T65" fmla="*/ 44 h 128"/>
                  <a:gd name="T66" fmla="*/ 88 w 176"/>
                  <a:gd name="T67" fmla="*/ 48 h 128"/>
                  <a:gd name="T68" fmla="*/ 88 w 176"/>
                  <a:gd name="T69" fmla="*/ 112 h 128"/>
                  <a:gd name="T70" fmla="*/ 88 w 176"/>
                  <a:gd name="T71" fmla="*/ 48 h 128"/>
                  <a:gd name="T72" fmla="*/ 95 w 176"/>
                  <a:gd name="T73" fmla="*/ 78 h 128"/>
                  <a:gd name="T74" fmla="*/ 81 w 176"/>
                  <a:gd name="T75" fmla="*/ 79 h 128"/>
                  <a:gd name="T76" fmla="*/ 81 w 176"/>
                  <a:gd name="T77" fmla="*/ 82 h 128"/>
                  <a:gd name="T78" fmla="*/ 93 w 176"/>
                  <a:gd name="T79" fmla="*/ 85 h 128"/>
                  <a:gd name="T80" fmla="*/ 84 w 176"/>
                  <a:gd name="T81" fmla="*/ 92 h 128"/>
                  <a:gd name="T82" fmla="*/ 96 w 176"/>
                  <a:gd name="T83" fmla="*/ 94 h 128"/>
                  <a:gd name="T84" fmla="*/ 100 w 176"/>
                  <a:gd name="T85" fmla="*/ 98 h 128"/>
                  <a:gd name="T86" fmla="*/ 79 w 176"/>
                  <a:gd name="T87" fmla="*/ 95 h 128"/>
                  <a:gd name="T88" fmla="*/ 70 w 176"/>
                  <a:gd name="T89" fmla="*/ 85 h 128"/>
                  <a:gd name="T90" fmla="*/ 74 w 176"/>
                  <a:gd name="T91" fmla="*/ 82 h 128"/>
                  <a:gd name="T92" fmla="*/ 74 w 176"/>
                  <a:gd name="T93" fmla="*/ 80 h 128"/>
                  <a:gd name="T94" fmla="*/ 74 w 176"/>
                  <a:gd name="T95" fmla="*/ 78 h 128"/>
                  <a:gd name="T96" fmla="*/ 71 w 176"/>
                  <a:gd name="T97" fmla="*/ 74 h 128"/>
                  <a:gd name="T98" fmla="*/ 80 w 176"/>
                  <a:gd name="T99" fmla="*/ 64 h 128"/>
                  <a:gd name="T100" fmla="*/ 102 w 176"/>
                  <a:gd name="T101" fmla="*/ 63 h 128"/>
                  <a:gd name="T102" fmla="*/ 91 w 176"/>
                  <a:gd name="T103" fmla="*/ 65 h 128"/>
                  <a:gd name="T104" fmla="*/ 81 w 176"/>
                  <a:gd name="T105" fmla="*/ 74 h 128"/>
                  <a:gd name="T106" fmla="*/ 44 w 176"/>
                  <a:gd name="T107" fmla="*/ 48 h 128"/>
                  <a:gd name="T108" fmla="*/ 32 w 176"/>
                  <a:gd name="T109" fmla="*/ 52 h 128"/>
                  <a:gd name="T110" fmla="*/ 44 w 176"/>
                  <a:gd name="T111" fmla="*/ 56 h 128"/>
                  <a:gd name="T112" fmla="*/ 44 w 176"/>
                  <a:gd name="T113"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28">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97" y="74"/>
                    </a:moveTo>
                    <a:cubicBezTo>
                      <a:pt x="95" y="78"/>
                      <a:pt x="95" y="78"/>
                      <a:pt x="95" y="78"/>
                    </a:cubicBezTo>
                    <a:cubicBezTo>
                      <a:pt x="81" y="78"/>
                      <a:pt x="81" y="78"/>
                      <a:pt x="81" y="78"/>
                    </a:cubicBezTo>
                    <a:cubicBezTo>
                      <a:pt x="81" y="78"/>
                      <a:pt x="81" y="78"/>
                      <a:pt x="81" y="79"/>
                    </a:cubicBezTo>
                    <a:cubicBezTo>
                      <a:pt x="81" y="80"/>
                      <a:pt x="81" y="80"/>
                      <a:pt x="81" y="80"/>
                    </a:cubicBezTo>
                    <a:cubicBezTo>
                      <a:pt x="81" y="81"/>
                      <a:pt x="81" y="81"/>
                      <a:pt x="81" y="82"/>
                    </a:cubicBezTo>
                    <a:cubicBezTo>
                      <a:pt x="94" y="82"/>
                      <a:pt x="94" y="82"/>
                      <a:pt x="94" y="82"/>
                    </a:cubicBezTo>
                    <a:cubicBezTo>
                      <a:pt x="93" y="85"/>
                      <a:pt x="93" y="85"/>
                      <a:pt x="93" y="85"/>
                    </a:cubicBezTo>
                    <a:cubicBezTo>
                      <a:pt x="81" y="85"/>
                      <a:pt x="81" y="85"/>
                      <a:pt x="81" y="85"/>
                    </a:cubicBezTo>
                    <a:cubicBezTo>
                      <a:pt x="81" y="88"/>
                      <a:pt x="82" y="90"/>
                      <a:pt x="84" y="92"/>
                    </a:cubicBezTo>
                    <a:cubicBezTo>
                      <a:pt x="86" y="94"/>
                      <a:pt x="88" y="95"/>
                      <a:pt x="91" y="95"/>
                    </a:cubicBezTo>
                    <a:cubicBezTo>
                      <a:pt x="93" y="95"/>
                      <a:pt x="95" y="95"/>
                      <a:pt x="96" y="94"/>
                    </a:cubicBezTo>
                    <a:cubicBezTo>
                      <a:pt x="97" y="94"/>
                      <a:pt x="99" y="93"/>
                      <a:pt x="100" y="91"/>
                    </a:cubicBezTo>
                    <a:cubicBezTo>
                      <a:pt x="100" y="98"/>
                      <a:pt x="100" y="98"/>
                      <a:pt x="100" y="98"/>
                    </a:cubicBezTo>
                    <a:cubicBezTo>
                      <a:pt x="97" y="99"/>
                      <a:pt x="94" y="100"/>
                      <a:pt x="91" y="100"/>
                    </a:cubicBezTo>
                    <a:cubicBezTo>
                      <a:pt x="86" y="100"/>
                      <a:pt x="82" y="99"/>
                      <a:pt x="79" y="95"/>
                    </a:cubicBezTo>
                    <a:cubicBezTo>
                      <a:pt x="76" y="93"/>
                      <a:pt x="75" y="89"/>
                      <a:pt x="74" y="85"/>
                    </a:cubicBezTo>
                    <a:cubicBezTo>
                      <a:pt x="70" y="85"/>
                      <a:pt x="70" y="85"/>
                      <a:pt x="70" y="85"/>
                    </a:cubicBezTo>
                    <a:cubicBezTo>
                      <a:pt x="71" y="82"/>
                      <a:pt x="71" y="82"/>
                      <a:pt x="71" y="82"/>
                    </a:cubicBezTo>
                    <a:cubicBezTo>
                      <a:pt x="74" y="82"/>
                      <a:pt x="74" y="82"/>
                      <a:pt x="74" y="82"/>
                    </a:cubicBezTo>
                    <a:cubicBezTo>
                      <a:pt x="74" y="81"/>
                      <a:pt x="74" y="81"/>
                      <a:pt x="74" y="81"/>
                    </a:cubicBezTo>
                    <a:cubicBezTo>
                      <a:pt x="74" y="80"/>
                      <a:pt x="74" y="80"/>
                      <a:pt x="74" y="80"/>
                    </a:cubicBezTo>
                    <a:cubicBezTo>
                      <a:pt x="74" y="79"/>
                      <a:pt x="74" y="79"/>
                      <a:pt x="74" y="79"/>
                    </a:cubicBezTo>
                    <a:cubicBezTo>
                      <a:pt x="74" y="79"/>
                      <a:pt x="74" y="78"/>
                      <a:pt x="74" y="78"/>
                    </a:cubicBezTo>
                    <a:cubicBezTo>
                      <a:pt x="70" y="78"/>
                      <a:pt x="70" y="78"/>
                      <a:pt x="70" y="78"/>
                    </a:cubicBezTo>
                    <a:cubicBezTo>
                      <a:pt x="71" y="74"/>
                      <a:pt x="71" y="74"/>
                      <a:pt x="71" y="74"/>
                    </a:cubicBezTo>
                    <a:cubicBezTo>
                      <a:pt x="74" y="74"/>
                      <a:pt x="74" y="74"/>
                      <a:pt x="74" y="74"/>
                    </a:cubicBezTo>
                    <a:cubicBezTo>
                      <a:pt x="75" y="70"/>
                      <a:pt x="77" y="67"/>
                      <a:pt x="80" y="64"/>
                    </a:cubicBezTo>
                    <a:cubicBezTo>
                      <a:pt x="83" y="61"/>
                      <a:pt x="86" y="60"/>
                      <a:pt x="91" y="60"/>
                    </a:cubicBezTo>
                    <a:cubicBezTo>
                      <a:pt x="95" y="60"/>
                      <a:pt x="98" y="61"/>
                      <a:pt x="102" y="63"/>
                    </a:cubicBezTo>
                    <a:cubicBezTo>
                      <a:pt x="99" y="68"/>
                      <a:pt x="99" y="68"/>
                      <a:pt x="99" y="68"/>
                    </a:cubicBezTo>
                    <a:cubicBezTo>
                      <a:pt x="96" y="66"/>
                      <a:pt x="94" y="65"/>
                      <a:pt x="91" y="65"/>
                    </a:cubicBezTo>
                    <a:cubicBezTo>
                      <a:pt x="88" y="65"/>
                      <a:pt x="86" y="66"/>
                      <a:pt x="84" y="68"/>
                    </a:cubicBezTo>
                    <a:cubicBezTo>
                      <a:pt x="83" y="70"/>
                      <a:pt x="82" y="72"/>
                      <a:pt x="81" y="74"/>
                    </a:cubicBezTo>
                    <a:lnTo>
                      <a:pt x="97" y="74"/>
                    </a:lnTo>
                    <a:close/>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path>
                </a:pathLst>
              </a:custGeom>
              <a:solidFill>
                <a:schemeClr val="accent2">
                  <a:lumMod val="100000"/>
                </a:schemeClr>
              </a:solidFill>
              <a:ln>
                <a:noFill/>
              </a:ln>
            </p:spPr>
            <p:txBody>
              <a:bodyPr anchor="ctr"/>
              <a:lstStyle/>
              <a:p>
                <a:pPr algn="ctr"/>
                <a:endParaRPr/>
              </a:p>
            </p:txBody>
          </p:sp>
        </p:grpSp>
        <p:grpSp>
          <p:nvGrpSpPr>
            <p:cNvPr id="8" name="îṥḷiḍé"/>
            <p:cNvGrpSpPr/>
            <p:nvPr/>
          </p:nvGrpSpPr>
          <p:grpSpPr>
            <a:xfrm>
              <a:off x="6137968" y="2680315"/>
              <a:ext cx="1442523" cy="1761056"/>
              <a:chOff x="6714123" y="2680315"/>
              <a:chExt cx="1442523" cy="1761056"/>
            </a:xfrm>
          </p:grpSpPr>
          <p:sp>
            <p:nvSpPr>
              <p:cNvPr id="13" name="î$ḻidê"/>
              <p:cNvSpPr/>
              <p:nvPr/>
            </p:nvSpPr>
            <p:spPr>
              <a:xfrm>
                <a:off x="6714123" y="2680315"/>
                <a:ext cx="1442523" cy="176105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íśḷïḓè"/>
              <p:cNvSpPr txBox="1"/>
              <p:nvPr/>
            </p:nvSpPr>
            <p:spPr>
              <a:xfrm>
                <a:off x="6717482" y="4019700"/>
                <a:ext cx="1435805" cy="247500"/>
              </a:xfrm>
              <a:prstGeom prst="rect">
                <a:avLst/>
              </a:prstGeom>
              <a:noFill/>
            </p:spPr>
            <p:txBody>
              <a:bodyPr wrap="none" lIns="0" tIns="0" rIns="0" bIns="0" anchor="t" anchorCtr="1">
                <a:normAutofit/>
              </a:bodyPr>
              <a:lstStyle/>
              <a:p>
                <a:pPr algn="ctr"/>
                <a:r>
                  <a:rPr lang="zh-CN" altLang="en-US" sz="1400" b="1" dirty="0">
                    <a:solidFill>
                      <a:schemeClr val="dk1">
                        <a:lumMod val="100000"/>
                      </a:schemeClr>
                    </a:solidFill>
                    <a:ea typeface="微软雅黑" panose="020B0503020204020204" pitchFamily="34" charset="-122"/>
                  </a:rPr>
                  <a:t>关键词</a:t>
                </a:r>
              </a:p>
            </p:txBody>
          </p:sp>
          <p:sp>
            <p:nvSpPr>
              <p:cNvPr id="15" name="ïŝļîḋè"/>
              <p:cNvSpPr/>
              <p:nvPr/>
            </p:nvSpPr>
            <p:spPr bwMode="auto">
              <a:xfrm flipH="1">
                <a:off x="7192384" y="3221833"/>
                <a:ext cx="486000" cy="443188"/>
              </a:xfrm>
              <a:custGeom>
                <a:avLst/>
                <a:gdLst>
                  <a:gd name="T0" fmla="*/ 104 w 176"/>
                  <a:gd name="T1" fmla="*/ 28 h 160"/>
                  <a:gd name="T2" fmla="*/ 108 w 176"/>
                  <a:gd name="T3" fmla="*/ 48 h 160"/>
                  <a:gd name="T4" fmla="*/ 112 w 176"/>
                  <a:gd name="T5" fmla="*/ 28 h 160"/>
                  <a:gd name="T6" fmla="*/ 132 w 176"/>
                  <a:gd name="T7" fmla="*/ 24 h 160"/>
                  <a:gd name="T8" fmla="*/ 112 w 176"/>
                  <a:gd name="T9" fmla="*/ 20 h 160"/>
                  <a:gd name="T10" fmla="*/ 108 w 176"/>
                  <a:gd name="T11" fmla="*/ 0 h 160"/>
                  <a:gd name="T12" fmla="*/ 104 w 176"/>
                  <a:gd name="T13" fmla="*/ 20 h 160"/>
                  <a:gd name="T14" fmla="*/ 84 w 176"/>
                  <a:gd name="T15" fmla="*/ 24 h 160"/>
                  <a:gd name="T16" fmla="*/ 160 w 176"/>
                  <a:gd name="T17" fmla="*/ 133 h 160"/>
                  <a:gd name="T18" fmla="*/ 176 w 176"/>
                  <a:gd name="T19" fmla="*/ 61 h 160"/>
                  <a:gd name="T20" fmla="*/ 176 w 176"/>
                  <a:gd name="T21" fmla="*/ 60 h 160"/>
                  <a:gd name="T22" fmla="*/ 44 w 176"/>
                  <a:gd name="T23" fmla="*/ 56 h 160"/>
                  <a:gd name="T24" fmla="*/ 38 w 176"/>
                  <a:gd name="T25" fmla="*/ 35 h 160"/>
                  <a:gd name="T26" fmla="*/ 4 w 176"/>
                  <a:gd name="T27" fmla="*/ 32 h 160"/>
                  <a:gd name="T28" fmla="*/ 4 w 176"/>
                  <a:gd name="T29" fmla="*/ 40 h 160"/>
                  <a:gd name="T30" fmla="*/ 56 w 176"/>
                  <a:gd name="T31" fmla="*/ 133 h 160"/>
                  <a:gd name="T32" fmla="*/ 58 w 176"/>
                  <a:gd name="T33" fmla="*/ 136 h 160"/>
                  <a:gd name="T34" fmla="*/ 72 w 176"/>
                  <a:gd name="T35" fmla="*/ 160 h 160"/>
                  <a:gd name="T36" fmla="*/ 86 w 176"/>
                  <a:gd name="T37" fmla="*/ 136 h 160"/>
                  <a:gd name="T38" fmla="*/ 128 w 176"/>
                  <a:gd name="T39" fmla="*/ 144 h 160"/>
                  <a:gd name="T40" fmla="*/ 160 w 176"/>
                  <a:gd name="T41" fmla="*/ 144 h 160"/>
                  <a:gd name="T42" fmla="*/ 160 w 176"/>
                  <a:gd name="T43" fmla="*/ 133 h 160"/>
                  <a:gd name="T44" fmla="*/ 167 w 176"/>
                  <a:gd name="T45" fmla="*/ 64 h 160"/>
                  <a:gd name="T46" fmla="*/ 142 w 176"/>
                  <a:gd name="T47" fmla="*/ 80 h 160"/>
                  <a:gd name="T48" fmla="*/ 46 w 176"/>
                  <a:gd name="T49" fmla="*/ 64 h 160"/>
                  <a:gd name="T50" fmla="*/ 74 w 176"/>
                  <a:gd name="T51" fmla="*/ 80 h 160"/>
                  <a:gd name="T52" fmla="*/ 46 w 176"/>
                  <a:gd name="T53" fmla="*/ 64 h 160"/>
                  <a:gd name="T54" fmla="*/ 52 w 176"/>
                  <a:gd name="T55" fmla="*/ 88 h 160"/>
                  <a:gd name="T56" fmla="*/ 77 w 176"/>
                  <a:gd name="T57" fmla="*/ 104 h 160"/>
                  <a:gd name="T58" fmla="*/ 59 w 176"/>
                  <a:gd name="T59" fmla="*/ 112 h 160"/>
                  <a:gd name="T60" fmla="*/ 80 w 176"/>
                  <a:gd name="T61" fmla="*/ 128 h 160"/>
                  <a:gd name="T62" fmla="*/ 59 w 176"/>
                  <a:gd name="T63" fmla="*/ 112 h 160"/>
                  <a:gd name="T64" fmla="*/ 64 w 176"/>
                  <a:gd name="T65" fmla="*/ 144 h 160"/>
                  <a:gd name="T66" fmla="*/ 80 w 176"/>
                  <a:gd name="T67" fmla="*/ 144 h 160"/>
                  <a:gd name="T68" fmla="*/ 104 w 176"/>
                  <a:gd name="T69" fmla="*/ 128 h 160"/>
                  <a:gd name="T70" fmla="*/ 86 w 176"/>
                  <a:gd name="T71" fmla="*/ 112 h 160"/>
                  <a:gd name="T72" fmla="*/ 104 w 176"/>
                  <a:gd name="T73" fmla="*/ 128 h 160"/>
                  <a:gd name="T74" fmla="*/ 85 w 176"/>
                  <a:gd name="T75" fmla="*/ 104 h 160"/>
                  <a:gd name="T76" fmla="*/ 104 w 176"/>
                  <a:gd name="T77" fmla="*/ 88 h 160"/>
                  <a:gd name="T78" fmla="*/ 104 w 176"/>
                  <a:gd name="T79" fmla="*/ 80 h 160"/>
                  <a:gd name="T80" fmla="*/ 80 w 176"/>
                  <a:gd name="T81" fmla="*/ 64 h 160"/>
                  <a:gd name="T82" fmla="*/ 104 w 176"/>
                  <a:gd name="T83" fmla="*/ 80 h 160"/>
                  <a:gd name="T84" fmla="*/ 112 w 176"/>
                  <a:gd name="T85" fmla="*/ 128 h 160"/>
                  <a:gd name="T86" fmla="*/ 130 w 176"/>
                  <a:gd name="T87" fmla="*/ 112 h 160"/>
                  <a:gd name="T88" fmla="*/ 131 w 176"/>
                  <a:gd name="T89" fmla="*/ 104 h 160"/>
                  <a:gd name="T90" fmla="*/ 112 w 176"/>
                  <a:gd name="T91" fmla="*/ 88 h 160"/>
                  <a:gd name="T92" fmla="*/ 131 w 176"/>
                  <a:gd name="T93" fmla="*/ 104 h 160"/>
                  <a:gd name="T94" fmla="*/ 112 w 176"/>
                  <a:gd name="T95" fmla="*/ 80 h 160"/>
                  <a:gd name="T96" fmla="*/ 136 w 176"/>
                  <a:gd name="T97" fmla="*/ 64 h 160"/>
                  <a:gd name="T98" fmla="*/ 144 w 176"/>
                  <a:gd name="T99" fmla="*/ 152 h 160"/>
                  <a:gd name="T100" fmla="*/ 144 w 176"/>
                  <a:gd name="T101" fmla="*/ 136 h 160"/>
                  <a:gd name="T102" fmla="*/ 144 w 176"/>
                  <a:gd name="T103" fmla="*/ 152 h 160"/>
                  <a:gd name="T104" fmla="*/ 136 w 176"/>
                  <a:gd name="T105" fmla="*/ 128 h 160"/>
                  <a:gd name="T106" fmla="*/ 156 w 176"/>
                  <a:gd name="T107" fmla="*/ 112 h 160"/>
                  <a:gd name="T108" fmla="*/ 139 w 176"/>
                  <a:gd name="T109" fmla="*/ 104 h 160"/>
                  <a:gd name="T110" fmla="*/ 162 w 176"/>
                  <a:gd name="T111" fmla="*/ 88 h 160"/>
                  <a:gd name="T112" fmla="*/ 139 w 176"/>
                  <a:gd name="T113" fmla="*/ 10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60">
                    <a:moveTo>
                      <a:pt x="88" y="28"/>
                    </a:moveTo>
                    <a:cubicBezTo>
                      <a:pt x="104" y="28"/>
                      <a:pt x="104" y="28"/>
                      <a:pt x="104" y="28"/>
                    </a:cubicBezTo>
                    <a:cubicBezTo>
                      <a:pt x="104" y="44"/>
                      <a:pt x="104" y="44"/>
                      <a:pt x="104" y="44"/>
                    </a:cubicBezTo>
                    <a:cubicBezTo>
                      <a:pt x="104" y="46"/>
                      <a:pt x="106" y="48"/>
                      <a:pt x="108" y="48"/>
                    </a:cubicBezTo>
                    <a:cubicBezTo>
                      <a:pt x="110" y="48"/>
                      <a:pt x="112" y="46"/>
                      <a:pt x="112" y="44"/>
                    </a:cubicBezTo>
                    <a:cubicBezTo>
                      <a:pt x="112" y="28"/>
                      <a:pt x="112" y="28"/>
                      <a:pt x="112" y="28"/>
                    </a:cubicBezTo>
                    <a:cubicBezTo>
                      <a:pt x="128" y="28"/>
                      <a:pt x="128" y="28"/>
                      <a:pt x="128" y="28"/>
                    </a:cubicBezTo>
                    <a:cubicBezTo>
                      <a:pt x="130" y="28"/>
                      <a:pt x="132" y="26"/>
                      <a:pt x="132" y="24"/>
                    </a:cubicBezTo>
                    <a:cubicBezTo>
                      <a:pt x="132" y="22"/>
                      <a:pt x="130" y="20"/>
                      <a:pt x="128" y="20"/>
                    </a:cubicBezTo>
                    <a:cubicBezTo>
                      <a:pt x="112" y="20"/>
                      <a:pt x="112" y="20"/>
                      <a:pt x="112" y="20"/>
                    </a:cubicBezTo>
                    <a:cubicBezTo>
                      <a:pt x="112" y="4"/>
                      <a:pt x="112" y="4"/>
                      <a:pt x="112" y="4"/>
                    </a:cubicBezTo>
                    <a:cubicBezTo>
                      <a:pt x="112" y="2"/>
                      <a:pt x="110" y="0"/>
                      <a:pt x="108" y="0"/>
                    </a:cubicBezTo>
                    <a:cubicBezTo>
                      <a:pt x="106" y="0"/>
                      <a:pt x="104" y="2"/>
                      <a:pt x="104" y="4"/>
                    </a:cubicBezTo>
                    <a:cubicBezTo>
                      <a:pt x="104" y="20"/>
                      <a:pt x="104" y="20"/>
                      <a:pt x="104" y="20"/>
                    </a:cubicBezTo>
                    <a:cubicBezTo>
                      <a:pt x="88" y="20"/>
                      <a:pt x="88" y="20"/>
                      <a:pt x="88" y="20"/>
                    </a:cubicBezTo>
                    <a:cubicBezTo>
                      <a:pt x="86" y="20"/>
                      <a:pt x="84" y="22"/>
                      <a:pt x="84" y="24"/>
                    </a:cubicBezTo>
                    <a:cubicBezTo>
                      <a:pt x="84" y="26"/>
                      <a:pt x="86" y="28"/>
                      <a:pt x="88" y="28"/>
                    </a:cubicBezTo>
                    <a:moveTo>
                      <a:pt x="160" y="133"/>
                    </a:moveTo>
                    <a:cubicBezTo>
                      <a:pt x="160" y="133"/>
                      <a:pt x="160" y="133"/>
                      <a:pt x="160" y="133"/>
                    </a:cubicBezTo>
                    <a:cubicBezTo>
                      <a:pt x="176" y="61"/>
                      <a:pt x="176" y="61"/>
                      <a:pt x="176" y="61"/>
                    </a:cubicBezTo>
                    <a:cubicBezTo>
                      <a:pt x="176" y="61"/>
                      <a:pt x="176" y="61"/>
                      <a:pt x="176" y="61"/>
                    </a:cubicBezTo>
                    <a:cubicBezTo>
                      <a:pt x="176" y="61"/>
                      <a:pt x="176" y="60"/>
                      <a:pt x="176" y="60"/>
                    </a:cubicBezTo>
                    <a:cubicBezTo>
                      <a:pt x="176" y="58"/>
                      <a:pt x="174" y="56"/>
                      <a:pt x="172" y="56"/>
                    </a:cubicBezTo>
                    <a:cubicBezTo>
                      <a:pt x="44" y="56"/>
                      <a:pt x="44" y="56"/>
                      <a:pt x="44" y="56"/>
                    </a:cubicBezTo>
                    <a:cubicBezTo>
                      <a:pt x="38" y="35"/>
                      <a:pt x="38" y="35"/>
                      <a:pt x="38" y="35"/>
                    </a:cubicBezTo>
                    <a:cubicBezTo>
                      <a:pt x="38" y="35"/>
                      <a:pt x="38" y="35"/>
                      <a:pt x="38" y="35"/>
                    </a:cubicBezTo>
                    <a:cubicBezTo>
                      <a:pt x="38" y="33"/>
                      <a:pt x="36" y="32"/>
                      <a:pt x="34" y="32"/>
                    </a:cubicBezTo>
                    <a:cubicBezTo>
                      <a:pt x="4" y="32"/>
                      <a:pt x="4" y="32"/>
                      <a:pt x="4" y="32"/>
                    </a:cubicBezTo>
                    <a:cubicBezTo>
                      <a:pt x="2" y="32"/>
                      <a:pt x="0" y="34"/>
                      <a:pt x="0" y="36"/>
                    </a:cubicBezTo>
                    <a:cubicBezTo>
                      <a:pt x="0" y="38"/>
                      <a:pt x="2" y="40"/>
                      <a:pt x="4" y="40"/>
                    </a:cubicBezTo>
                    <a:cubicBezTo>
                      <a:pt x="31" y="40"/>
                      <a:pt x="31" y="40"/>
                      <a:pt x="31" y="40"/>
                    </a:cubicBezTo>
                    <a:cubicBezTo>
                      <a:pt x="56" y="133"/>
                      <a:pt x="56" y="133"/>
                      <a:pt x="56" y="133"/>
                    </a:cubicBezTo>
                    <a:cubicBezTo>
                      <a:pt x="56" y="133"/>
                      <a:pt x="56" y="133"/>
                      <a:pt x="56" y="133"/>
                    </a:cubicBezTo>
                    <a:cubicBezTo>
                      <a:pt x="57" y="134"/>
                      <a:pt x="57" y="135"/>
                      <a:pt x="58" y="136"/>
                    </a:cubicBezTo>
                    <a:cubicBezTo>
                      <a:pt x="57" y="138"/>
                      <a:pt x="56" y="141"/>
                      <a:pt x="56" y="144"/>
                    </a:cubicBezTo>
                    <a:cubicBezTo>
                      <a:pt x="56" y="153"/>
                      <a:pt x="63" y="160"/>
                      <a:pt x="72" y="160"/>
                    </a:cubicBezTo>
                    <a:cubicBezTo>
                      <a:pt x="81" y="160"/>
                      <a:pt x="88" y="153"/>
                      <a:pt x="88" y="144"/>
                    </a:cubicBezTo>
                    <a:cubicBezTo>
                      <a:pt x="88" y="141"/>
                      <a:pt x="87" y="138"/>
                      <a:pt x="86" y="136"/>
                    </a:cubicBezTo>
                    <a:cubicBezTo>
                      <a:pt x="130" y="136"/>
                      <a:pt x="130" y="136"/>
                      <a:pt x="130" y="136"/>
                    </a:cubicBezTo>
                    <a:cubicBezTo>
                      <a:pt x="129" y="138"/>
                      <a:pt x="128" y="141"/>
                      <a:pt x="128" y="144"/>
                    </a:cubicBezTo>
                    <a:cubicBezTo>
                      <a:pt x="128" y="153"/>
                      <a:pt x="135" y="160"/>
                      <a:pt x="144" y="160"/>
                    </a:cubicBezTo>
                    <a:cubicBezTo>
                      <a:pt x="153" y="160"/>
                      <a:pt x="160" y="153"/>
                      <a:pt x="160" y="144"/>
                    </a:cubicBezTo>
                    <a:cubicBezTo>
                      <a:pt x="160" y="141"/>
                      <a:pt x="159" y="138"/>
                      <a:pt x="158" y="136"/>
                    </a:cubicBezTo>
                    <a:cubicBezTo>
                      <a:pt x="159" y="135"/>
                      <a:pt x="160" y="134"/>
                      <a:pt x="160" y="133"/>
                    </a:cubicBezTo>
                    <a:moveTo>
                      <a:pt x="144" y="64"/>
                    </a:moveTo>
                    <a:cubicBezTo>
                      <a:pt x="167" y="64"/>
                      <a:pt x="167" y="64"/>
                      <a:pt x="167" y="64"/>
                    </a:cubicBezTo>
                    <a:cubicBezTo>
                      <a:pt x="163" y="80"/>
                      <a:pt x="163" y="80"/>
                      <a:pt x="163" y="80"/>
                    </a:cubicBezTo>
                    <a:cubicBezTo>
                      <a:pt x="142" y="80"/>
                      <a:pt x="142" y="80"/>
                      <a:pt x="142" y="80"/>
                    </a:cubicBezTo>
                    <a:lnTo>
                      <a:pt x="144" y="64"/>
                    </a:lnTo>
                    <a:close/>
                    <a:moveTo>
                      <a:pt x="46" y="64"/>
                    </a:moveTo>
                    <a:cubicBezTo>
                      <a:pt x="72" y="64"/>
                      <a:pt x="72" y="64"/>
                      <a:pt x="72" y="64"/>
                    </a:cubicBezTo>
                    <a:cubicBezTo>
                      <a:pt x="74" y="80"/>
                      <a:pt x="74" y="80"/>
                      <a:pt x="74" y="80"/>
                    </a:cubicBezTo>
                    <a:cubicBezTo>
                      <a:pt x="50" y="80"/>
                      <a:pt x="50" y="80"/>
                      <a:pt x="50" y="80"/>
                    </a:cubicBezTo>
                    <a:lnTo>
                      <a:pt x="46" y="64"/>
                    </a:lnTo>
                    <a:close/>
                    <a:moveTo>
                      <a:pt x="57" y="104"/>
                    </a:moveTo>
                    <a:cubicBezTo>
                      <a:pt x="52" y="88"/>
                      <a:pt x="52" y="88"/>
                      <a:pt x="52" y="88"/>
                    </a:cubicBezTo>
                    <a:cubicBezTo>
                      <a:pt x="75" y="88"/>
                      <a:pt x="75" y="88"/>
                      <a:pt x="75" y="88"/>
                    </a:cubicBezTo>
                    <a:cubicBezTo>
                      <a:pt x="77" y="104"/>
                      <a:pt x="77" y="104"/>
                      <a:pt x="77" y="104"/>
                    </a:cubicBezTo>
                    <a:lnTo>
                      <a:pt x="57" y="104"/>
                    </a:lnTo>
                    <a:close/>
                    <a:moveTo>
                      <a:pt x="59" y="112"/>
                    </a:moveTo>
                    <a:cubicBezTo>
                      <a:pt x="78" y="112"/>
                      <a:pt x="78" y="112"/>
                      <a:pt x="78" y="112"/>
                    </a:cubicBezTo>
                    <a:cubicBezTo>
                      <a:pt x="80" y="128"/>
                      <a:pt x="80" y="128"/>
                      <a:pt x="80" y="128"/>
                    </a:cubicBezTo>
                    <a:cubicBezTo>
                      <a:pt x="63" y="128"/>
                      <a:pt x="63" y="128"/>
                      <a:pt x="63" y="128"/>
                    </a:cubicBezTo>
                    <a:lnTo>
                      <a:pt x="59" y="112"/>
                    </a:lnTo>
                    <a:close/>
                    <a:moveTo>
                      <a:pt x="72" y="152"/>
                    </a:moveTo>
                    <a:cubicBezTo>
                      <a:pt x="68" y="152"/>
                      <a:pt x="64" y="148"/>
                      <a:pt x="64" y="144"/>
                    </a:cubicBezTo>
                    <a:cubicBezTo>
                      <a:pt x="64" y="140"/>
                      <a:pt x="68" y="136"/>
                      <a:pt x="72" y="136"/>
                    </a:cubicBezTo>
                    <a:cubicBezTo>
                      <a:pt x="76" y="136"/>
                      <a:pt x="80" y="140"/>
                      <a:pt x="80" y="144"/>
                    </a:cubicBezTo>
                    <a:cubicBezTo>
                      <a:pt x="80" y="148"/>
                      <a:pt x="76" y="152"/>
                      <a:pt x="72" y="152"/>
                    </a:cubicBezTo>
                    <a:moveTo>
                      <a:pt x="104" y="128"/>
                    </a:moveTo>
                    <a:cubicBezTo>
                      <a:pt x="88" y="128"/>
                      <a:pt x="88" y="128"/>
                      <a:pt x="88" y="128"/>
                    </a:cubicBezTo>
                    <a:cubicBezTo>
                      <a:pt x="86" y="112"/>
                      <a:pt x="86" y="112"/>
                      <a:pt x="86" y="112"/>
                    </a:cubicBezTo>
                    <a:cubicBezTo>
                      <a:pt x="104" y="112"/>
                      <a:pt x="104" y="112"/>
                      <a:pt x="104" y="112"/>
                    </a:cubicBezTo>
                    <a:lnTo>
                      <a:pt x="104" y="128"/>
                    </a:lnTo>
                    <a:close/>
                    <a:moveTo>
                      <a:pt x="104" y="104"/>
                    </a:moveTo>
                    <a:cubicBezTo>
                      <a:pt x="85" y="104"/>
                      <a:pt x="85" y="104"/>
                      <a:pt x="85" y="104"/>
                    </a:cubicBezTo>
                    <a:cubicBezTo>
                      <a:pt x="83" y="88"/>
                      <a:pt x="83" y="88"/>
                      <a:pt x="83" y="88"/>
                    </a:cubicBezTo>
                    <a:cubicBezTo>
                      <a:pt x="104" y="88"/>
                      <a:pt x="104" y="88"/>
                      <a:pt x="104" y="88"/>
                    </a:cubicBezTo>
                    <a:lnTo>
                      <a:pt x="104" y="104"/>
                    </a:lnTo>
                    <a:close/>
                    <a:moveTo>
                      <a:pt x="104" y="80"/>
                    </a:moveTo>
                    <a:cubicBezTo>
                      <a:pt x="82" y="80"/>
                      <a:pt x="82" y="80"/>
                      <a:pt x="82" y="80"/>
                    </a:cubicBezTo>
                    <a:cubicBezTo>
                      <a:pt x="80" y="64"/>
                      <a:pt x="80" y="64"/>
                      <a:pt x="80" y="64"/>
                    </a:cubicBezTo>
                    <a:cubicBezTo>
                      <a:pt x="104" y="64"/>
                      <a:pt x="104" y="64"/>
                      <a:pt x="104" y="64"/>
                    </a:cubicBezTo>
                    <a:lnTo>
                      <a:pt x="104" y="80"/>
                    </a:lnTo>
                    <a:close/>
                    <a:moveTo>
                      <a:pt x="128" y="128"/>
                    </a:moveTo>
                    <a:cubicBezTo>
                      <a:pt x="112" y="128"/>
                      <a:pt x="112" y="128"/>
                      <a:pt x="112" y="128"/>
                    </a:cubicBezTo>
                    <a:cubicBezTo>
                      <a:pt x="112" y="112"/>
                      <a:pt x="112" y="112"/>
                      <a:pt x="112" y="112"/>
                    </a:cubicBezTo>
                    <a:cubicBezTo>
                      <a:pt x="130" y="112"/>
                      <a:pt x="130" y="112"/>
                      <a:pt x="130" y="112"/>
                    </a:cubicBezTo>
                    <a:lnTo>
                      <a:pt x="128" y="128"/>
                    </a:lnTo>
                    <a:close/>
                    <a:moveTo>
                      <a:pt x="131" y="104"/>
                    </a:moveTo>
                    <a:cubicBezTo>
                      <a:pt x="112" y="104"/>
                      <a:pt x="112" y="104"/>
                      <a:pt x="112" y="104"/>
                    </a:cubicBezTo>
                    <a:cubicBezTo>
                      <a:pt x="112" y="88"/>
                      <a:pt x="112" y="88"/>
                      <a:pt x="112" y="88"/>
                    </a:cubicBezTo>
                    <a:cubicBezTo>
                      <a:pt x="133" y="88"/>
                      <a:pt x="133" y="88"/>
                      <a:pt x="133" y="88"/>
                    </a:cubicBezTo>
                    <a:lnTo>
                      <a:pt x="131" y="104"/>
                    </a:lnTo>
                    <a:close/>
                    <a:moveTo>
                      <a:pt x="134" y="80"/>
                    </a:moveTo>
                    <a:cubicBezTo>
                      <a:pt x="112" y="80"/>
                      <a:pt x="112" y="80"/>
                      <a:pt x="112" y="80"/>
                    </a:cubicBezTo>
                    <a:cubicBezTo>
                      <a:pt x="112" y="64"/>
                      <a:pt x="112" y="64"/>
                      <a:pt x="112" y="64"/>
                    </a:cubicBezTo>
                    <a:cubicBezTo>
                      <a:pt x="136" y="64"/>
                      <a:pt x="136" y="64"/>
                      <a:pt x="136" y="64"/>
                    </a:cubicBezTo>
                    <a:lnTo>
                      <a:pt x="134" y="80"/>
                    </a:lnTo>
                    <a:close/>
                    <a:moveTo>
                      <a:pt x="144" y="152"/>
                    </a:moveTo>
                    <a:cubicBezTo>
                      <a:pt x="140" y="152"/>
                      <a:pt x="136" y="148"/>
                      <a:pt x="136" y="144"/>
                    </a:cubicBezTo>
                    <a:cubicBezTo>
                      <a:pt x="136" y="140"/>
                      <a:pt x="140" y="136"/>
                      <a:pt x="144" y="136"/>
                    </a:cubicBezTo>
                    <a:cubicBezTo>
                      <a:pt x="148" y="136"/>
                      <a:pt x="152" y="140"/>
                      <a:pt x="152" y="144"/>
                    </a:cubicBezTo>
                    <a:cubicBezTo>
                      <a:pt x="152" y="148"/>
                      <a:pt x="148" y="152"/>
                      <a:pt x="144" y="152"/>
                    </a:cubicBezTo>
                    <a:moveTo>
                      <a:pt x="153" y="128"/>
                    </a:moveTo>
                    <a:cubicBezTo>
                      <a:pt x="136" y="128"/>
                      <a:pt x="136" y="128"/>
                      <a:pt x="136" y="128"/>
                    </a:cubicBezTo>
                    <a:cubicBezTo>
                      <a:pt x="138" y="112"/>
                      <a:pt x="138" y="112"/>
                      <a:pt x="138" y="112"/>
                    </a:cubicBezTo>
                    <a:cubicBezTo>
                      <a:pt x="156" y="112"/>
                      <a:pt x="156" y="112"/>
                      <a:pt x="156" y="112"/>
                    </a:cubicBezTo>
                    <a:lnTo>
                      <a:pt x="153" y="128"/>
                    </a:lnTo>
                    <a:close/>
                    <a:moveTo>
                      <a:pt x="139" y="104"/>
                    </a:moveTo>
                    <a:cubicBezTo>
                      <a:pt x="141" y="88"/>
                      <a:pt x="141" y="88"/>
                      <a:pt x="141" y="88"/>
                    </a:cubicBezTo>
                    <a:cubicBezTo>
                      <a:pt x="162" y="88"/>
                      <a:pt x="162" y="88"/>
                      <a:pt x="162" y="88"/>
                    </a:cubicBezTo>
                    <a:cubicBezTo>
                      <a:pt x="158" y="104"/>
                      <a:pt x="158" y="104"/>
                      <a:pt x="158" y="104"/>
                    </a:cubicBezTo>
                    <a:lnTo>
                      <a:pt x="139" y="104"/>
                    </a:lnTo>
                    <a:close/>
                  </a:path>
                </a:pathLst>
              </a:custGeom>
              <a:solidFill>
                <a:schemeClr val="accent3">
                  <a:lumMod val="100000"/>
                </a:schemeClr>
              </a:solidFill>
              <a:ln>
                <a:noFill/>
              </a:ln>
            </p:spPr>
            <p:txBody>
              <a:bodyPr anchor="ctr"/>
              <a:lstStyle/>
              <a:p>
                <a:pPr algn="ctr"/>
                <a:endParaRPr/>
              </a:p>
            </p:txBody>
          </p:sp>
        </p:grpSp>
        <p:grpSp>
          <p:nvGrpSpPr>
            <p:cNvPr id="9" name="ïŝ1ïḋê"/>
            <p:cNvGrpSpPr/>
            <p:nvPr/>
          </p:nvGrpSpPr>
          <p:grpSpPr>
            <a:xfrm>
              <a:off x="8335223" y="2680315"/>
              <a:ext cx="1472620" cy="1761056"/>
              <a:chOff x="9433560" y="2680315"/>
              <a:chExt cx="1472620" cy="1761056"/>
            </a:xfrm>
          </p:grpSpPr>
          <p:sp>
            <p:nvSpPr>
              <p:cNvPr id="10" name="iṩ1ïḋê"/>
              <p:cNvSpPr/>
              <p:nvPr/>
            </p:nvSpPr>
            <p:spPr>
              <a:xfrm>
                <a:off x="9448609" y="2680315"/>
                <a:ext cx="1442523" cy="176105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ïṡ1ïḋe"/>
              <p:cNvSpPr txBox="1"/>
              <p:nvPr/>
            </p:nvSpPr>
            <p:spPr>
              <a:xfrm>
                <a:off x="9433560" y="4019700"/>
                <a:ext cx="1472620" cy="247500"/>
              </a:xfrm>
              <a:prstGeom prst="rect">
                <a:avLst/>
              </a:prstGeom>
              <a:noFill/>
            </p:spPr>
            <p:txBody>
              <a:bodyPr wrap="none" lIns="0" tIns="0" rIns="0" bIns="0" anchor="t" anchorCtr="1">
                <a:normAutofit/>
              </a:bodyPr>
              <a:lstStyle/>
              <a:p>
                <a:pPr algn="ctr"/>
                <a:r>
                  <a:rPr lang="zh-CN" altLang="en-US" sz="1400" b="1" dirty="0">
                    <a:solidFill>
                      <a:schemeClr val="dk1">
                        <a:lumMod val="100000"/>
                      </a:schemeClr>
                    </a:solidFill>
                    <a:ea typeface="微软雅黑" panose="020B0503020204020204" pitchFamily="34" charset="-122"/>
                  </a:rPr>
                  <a:t>关键词</a:t>
                </a:r>
              </a:p>
            </p:txBody>
          </p:sp>
          <p:sp>
            <p:nvSpPr>
              <p:cNvPr id="12" name="ïṡ1ïḑè"/>
              <p:cNvSpPr/>
              <p:nvPr/>
            </p:nvSpPr>
            <p:spPr bwMode="auto">
              <a:xfrm flipH="1">
                <a:off x="9926870" y="3221833"/>
                <a:ext cx="486000" cy="487359"/>
              </a:xfrm>
              <a:custGeom>
                <a:avLst/>
                <a:gdLst>
                  <a:gd name="T0" fmla="*/ 136 w 176"/>
                  <a:gd name="T1" fmla="*/ 67 h 176"/>
                  <a:gd name="T2" fmla="*/ 132 w 176"/>
                  <a:gd name="T3" fmla="*/ 64 h 176"/>
                  <a:gd name="T4" fmla="*/ 104 w 176"/>
                  <a:gd name="T5" fmla="*/ 56 h 176"/>
                  <a:gd name="T6" fmla="*/ 40 w 176"/>
                  <a:gd name="T7" fmla="*/ 56 h 176"/>
                  <a:gd name="T8" fmla="*/ 12 w 176"/>
                  <a:gd name="T9" fmla="*/ 64 h 176"/>
                  <a:gd name="T10" fmla="*/ 8 w 176"/>
                  <a:gd name="T11" fmla="*/ 67 h 176"/>
                  <a:gd name="T12" fmla="*/ 0 w 176"/>
                  <a:gd name="T13" fmla="*/ 171 h 176"/>
                  <a:gd name="T14" fmla="*/ 4 w 176"/>
                  <a:gd name="T15" fmla="*/ 176 h 176"/>
                  <a:gd name="T16" fmla="*/ 144 w 176"/>
                  <a:gd name="T17" fmla="*/ 172 h 176"/>
                  <a:gd name="T18" fmla="*/ 48 w 176"/>
                  <a:gd name="T19" fmla="*/ 56 h 176"/>
                  <a:gd name="T20" fmla="*/ 96 w 176"/>
                  <a:gd name="T21" fmla="*/ 56 h 176"/>
                  <a:gd name="T22" fmla="*/ 48 w 176"/>
                  <a:gd name="T23" fmla="*/ 64 h 176"/>
                  <a:gd name="T24" fmla="*/ 16 w 176"/>
                  <a:gd name="T25" fmla="*/ 72 h 176"/>
                  <a:gd name="T26" fmla="*/ 40 w 176"/>
                  <a:gd name="T27" fmla="*/ 89 h 176"/>
                  <a:gd name="T28" fmla="*/ 44 w 176"/>
                  <a:gd name="T29" fmla="*/ 104 h 176"/>
                  <a:gd name="T30" fmla="*/ 48 w 176"/>
                  <a:gd name="T31" fmla="*/ 89 h 176"/>
                  <a:gd name="T32" fmla="*/ 96 w 176"/>
                  <a:gd name="T33" fmla="*/ 72 h 176"/>
                  <a:gd name="T34" fmla="*/ 92 w 176"/>
                  <a:gd name="T35" fmla="*/ 96 h 176"/>
                  <a:gd name="T36" fmla="*/ 108 w 176"/>
                  <a:gd name="T37" fmla="*/ 96 h 176"/>
                  <a:gd name="T38" fmla="*/ 104 w 176"/>
                  <a:gd name="T39" fmla="*/ 72 h 176"/>
                  <a:gd name="T40" fmla="*/ 134 w 176"/>
                  <a:gd name="T41" fmla="*/ 152 h 176"/>
                  <a:gd name="T42" fmla="*/ 16 w 176"/>
                  <a:gd name="T43" fmla="*/ 72 h 176"/>
                  <a:gd name="T44" fmla="*/ 9 w 176"/>
                  <a:gd name="T45" fmla="*/ 160 h 176"/>
                  <a:gd name="T46" fmla="*/ 136 w 176"/>
                  <a:gd name="T47" fmla="*/ 168 h 176"/>
                  <a:gd name="T48" fmla="*/ 176 w 176"/>
                  <a:gd name="T49" fmla="*/ 147 h 176"/>
                  <a:gd name="T50" fmla="*/ 168 w 176"/>
                  <a:gd name="T51" fmla="*/ 43 h 176"/>
                  <a:gd name="T52" fmla="*/ 164 w 176"/>
                  <a:gd name="T53" fmla="*/ 40 h 176"/>
                  <a:gd name="T54" fmla="*/ 136 w 176"/>
                  <a:gd name="T55" fmla="*/ 32 h 176"/>
                  <a:gd name="T56" fmla="*/ 76 w 176"/>
                  <a:gd name="T57" fmla="*/ 16 h 176"/>
                  <a:gd name="T58" fmla="*/ 104 w 176"/>
                  <a:gd name="T59" fmla="*/ 8 h 176"/>
                  <a:gd name="T60" fmla="*/ 128 w 176"/>
                  <a:gd name="T61" fmla="*/ 40 h 176"/>
                  <a:gd name="T62" fmla="*/ 111 w 176"/>
                  <a:gd name="T63" fmla="*/ 48 h 176"/>
                  <a:gd name="T64" fmla="*/ 128 w 176"/>
                  <a:gd name="T65" fmla="*/ 56 h 176"/>
                  <a:gd name="T66" fmla="*/ 136 w 176"/>
                  <a:gd name="T67" fmla="*/ 57 h 176"/>
                  <a:gd name="T68" fmla="*/ 160 w 176"/>
                  <a:gd name="T69" fmla="*/ 48 h 176"/>
                  <a:gd name="T70" fmla="*/ 149 w 176"/>
                  <a:gd name="T71" fmla="*/ 128 h 176"/>
                  <a:gd name="T72" fmla="*/ 167 w 176"/>
                  <a:gd name="T73" fmla="*/ 136 h 176"/>
                  <a:gd name="T74" fmla="*/ 150 w 176"/>
                  <a:gd name="T75" fmla="*/ 144 h 176"/>
                  <a:gd name="T76" fmla="*/ 172 w 176"/>
                  <a:gd name="T77" fmla="*/ 152 h 176"/>
                  <a:gd name="T78" fmla="*/ 176 w 176"/>
                  <a:gd name="T79" fmla="*/ 1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144" y="171"/>
                    </a:moveTo>
                    <a:cubicBezTo>
                      <a:pt x="136" y="67"/>
                      <a:pt x="136" y="67"/>
                      <a:pt x="136" y="67"/>
                    </a:cubicBezTo>
                    <a:cubicBezTo>
                      <a:pt x="136" y="67"/>
                      <a:pt x="136" y="67"/>
                      <a:pt x="136" y="67"/>
                    </a:cubicBezTo>
                    <a:cubicBezTo>
                      <a:pt x="136" y="66"/>
                      <a:pt x="134" y="64"/>
                      <a:pt x="132" y="64"/>
                    </a:cubicBezTo>
                    <a:cubicBezTo>
                      <a:pt x="104" y="64"/>
                      <a:pt x="104" y="64"/>
                      <a:pt x="104" y="64"/>
                    </a:cubicBezTo>
                    <a:cubicBezTo>
                      <a:pt x="104" y="56"/>
                      <a:pt x="104" y="56"/>
                      <a:pt x="104" y="56"/>
                    </a:cubicBezTo>
                    <a:cubicBezTo>
                      <a:pt x="104" y="38"/>
                      <a:pt x="90" y="24"/>
                      <a:pt x="72" y="24"/>
                    </a:cubicBezTo>
                    <a:cubicBezTo>
                      <a:pt x="54" y="24"/>
                      <a:pt x="40" y="38"/>
                      <a:pt x="40" y="56"/>
                    </a:cubicBezTo>
                    <a:cubicBezTo>
                      <a:pt x="40" y="64"/>
                      <a:pt x="40" y="64"/>
                      <a:pt x="40" y="64"/>
                    </a:cubicBezTo>
                    <a:cubicBezTo>
                      <a:pt x="12" y="64"/>
                      <a:pt x="12" y="64"/>
                      <a:pt x="12" y="64"/>
                    </a:cubicBezTo>
                    <a:cubicBezTo>
                      <a:pt x="10" y="64"/>
                      <a:pt x="8" y="66"/>
                      <a:pt x="8" y="67"/>
                    </a:cubicBezTo>
                    <a:cubicBezTo>
                      <a:pt x="8" y="67"/>
                      <a:pt x="8" y="67"/>
                      <a:pt x="8" y="67"/>
                    </a:cubicBezTo>
                    <a:cubicBezTo>
                      <a:pt x="0" y="171"/>
                      <a:pt x="0" y="171"/>
                      <a:pt x="0" y="171"/>
                    </a:cubicBezTo>
                    <a:cubicBezTo>
                      <a:pt x="0" y="171"/>
                      <a:pt x="0" y="171"/>
                      <a:pt x="0" y="171"/>
                    </a:cubicBezTo>
                    <a:cubicBezTo>
                      <a:pt x="0" y="172"/>
                      <a:pt x="0" y="172"/>
                      <a:pt x="0" y="172"/>
                    </a:cubicBezTo>
                    <a:cubicBezTo>
                      <a:pt x="0" y="174"/>
                      <a:pt x="2" y="176"/>
                      <a:pt x="4" y="176"/>
                    </a:cubicBezTo>
                    <a:cubicBezTo>
                      <a:pt x="140" y="176"/>
                      <a:pt x="140" y="176"/>
                      <a:pt x="140" y="176"/>
                    </a:cubicBezTo>
                    <a:cubicBezTo>
                      <a:pt x="142" y="176"/>
                      <a:pt x="144" y="174"/>
                      <a:pt x="144" y="172"/>
                    </a:cubicBezTo>
                    <a:cubicBezTo>
                      <a:pt x="144" y="172"/>
                      <a:pt x="144" y="172"/>
                      <a:pt x="144" y="171"/>
                    </a:cubicBezTo>
                    <a:close/>
                    <a:moveTo>
                      <a:pt x="48" y="56"/>
                    </a:moveTo>
                    <a:cubicBezTo>
                      <a:pt x="48" y="43"/>
                      <a:pt x="59" y="32"/>
                      <a:pt x="72" y="32"/>
                    </a:cubicBezTo>
                    <a:cubicBezTo>
                      <a:pt x="85" y="32"/>
                      <a:pt x="96" y="43"/>
                      <a:pt x="96" y="56"/>
                    </a:cubicBezTo>
                    <a:cubicBezTo>
                      <a:pt x="96" y="64"/>
                      <a:pt x="96" y="64"/>
                      <a:pt x="96" y="64"/>
                    </a:cubicBezTo>
                    <a:cubicBezTo>
                      <a:pt x="48" y="64"/>
                      <a:pt x="48" y="64"/>
                      <a:pt x="48" y="64"/>
                    </a:cubicBezTo>
                    <a:lnTo>
                      <a:pt x="48" y="56"/>
                    </a:lnTo>
                    <a:close/>
                    <a:moveTo>
                      <a:pt x="16" y="72"/>
                    </a:moveTo>
                    <a:cubicBezTo>
                      <a:pt x="40" y="72"/>
                      <a:pt x="40" y="72"/>
                      <a:pt x="40" y="72"/>
                    </a:cubicBezTo>
                    <a:cubicBezTo>
                      <a:pt x="40" y="89"/>
                      <a:pt x="40" y="89"/>
                      <a:pt x="40" y="89"/>
                    </a:cubicBezTo>
                    <a:cubicBezTo>
                      <a:pt x="38" y="90"/>
                      <a:pt x="36" y="93"/>
                      <a:pt x="36" y="96"/>
                    </a:cubicBezTo>
                    <a:cubicBezTo>
                      <a:pt x="36" y="100"/>
                      <a:pt x="40" y="104"/>
                      <a:pt x="44" y="104"/>
                    </a:cubicBezTo>
                    <a:cubicBezTo>
                      <a:pt x="48" y="104"/>
                      <a:pt x="52" y="100"/>
                      <a:pt x="52" y="96"/>
                    </a:cubicBezTo>
                    <a:cubicBezTo>
                      <a:pt x="52" y="93"/>
                      <a:pt x="50" y="90"/>
                      <a:pt x="48" y="89"/>
                    </a:cubicBezTo>
                    <a:cubicBezTo>
                      <a:pt x="48" y="72"/>
                      <a:pt x="48" y="72"/>
                      <a:pt x="48" y="72"/>
                    </a:cubicBezTo>
                    <a:cubicBezTo>
                      <a:pt x="96" y="72"/>
                      <a:pt x="96" y="72"/>
                      <a:pt x="96" y="72"/>
                    </a:cubicBezTo>
                    <a:cubicBezTo>
                      <a:pt x="96" y="89"/>
                      <a:pt x="96" y="89"/>
                      <a:pt x="96" y="89"/>
                    </a:cubicBezTo>
                    <a:cubicBezTo>
                      <a:pt x="94" y="90"/>
                      <a:pt x="92" y="93"/>
                      <a:pt x="92" y="96"/>
                    </a:cubicBezTo>
                    <a:cubicBezTo>
                      <a:pt x="92" y="100"/>
                      <a:pt x="96" y="104"/>
                      <a:pt x="100" y="104"/>
                    </a:cubicBezTo>
                    <a:cubicBezTo>
                      <a:pt x="104" y="104"/>
                      <a:pt x="108" y="100"/>
                      <a:pt x="108" y="96"/>
                    </a:cubicBezTo>
                    <a:cubicBezTo>
                      <a:pt x="108" y="93"/>
                      <a:pt x="106" y="90"/>
                      <a:pt x="104" y="89"/>
                    </a:cubicBezTo>
                    <a:cubicBezTo>
                      <a:pt x="104" y="72"/>
                      <a:pt x="104" y="72"/>
                      <a:pt x="104" y="72"/>
                    </a:cubicBezTo>
                    <a:cubicBezTo>
                      <a:pt x="128" y="72"/>
                      <a:pt x="128" y="72"/>
                      <a:pt x="128" y="72"/>
                    </a:cubicBezTo>
                    <a:cubicBezTo>
                      <a:pt x="134" y="152"/>
                      <a:pt x="134" y="152"/>
                      <a:pt x="134" y="152"/>
                    </a:cubicBezTo>
                    <a:cubicBezTo>
                      <a:pt x="10" y="152"/>
                      <a:pt x="10" y="152"/>
                      <a:pt x="10" y="152"/>
                    </a:cubicBezTo>
                    <a:lnTo>
                      <a:pt x="16" y="72"/>
                    </a:lnTo>
                    <a:close/>
                    <a:moveTo>
                      <a:pt x="8" y="168"/>
                    </a:moveTo>
                    <a:cubicBezTo>
                      <a:pt x="9" y="160"/>
                      <a:pt x="9" y="160"/>
                      <a:pt x="9" y="160"/>
                    </a:cubicBezTo>
                    <a:cubicBezTo>
                      <a:pt x="135" y="160"/>
                      <a:pt x="135" y="160"/>
                      <a:pt x="135" y="160"/>
                    </a:cubicBezTo>
                    <a:cubicBezTo>
                      <a:pt x="136" y="168"/>
                      <a:pt x="136" y="168"/>
                      <a:pt x="136" y="168"/>
                    </a:cubicBezTo>
                    <a:lnTo>
                      <a:pt x="8" y="168"/>
                    </a:lnTo>
                    <a:close/>
                    <a:moveTo>
                      <a:pt x="176" y="147"/>
                    </a:moveTo>
                    <a:cubicBezTo>
                      <a:pt x="176" y="147"/>
                      <a:pt x="176" y="147"/>
                      <a:pt x="176" y="147"/>
                    </a:cubicBezTo>
                    <a:cubicBezTo>
                      <a:pt x="168" y="43"/>
                      <a:pt x="168" y="43"/>
                      <a:pt x="168" y="43"/>
                    </a:cubicBezTo>
                    <a:cubicBezTo>
                      <a:pt x="168" y="43"/>
                      <a:pt x="168" y="43"/>
                      <a:pt x="168" y="43"/>
                    </a:cubicBezTo>
                    <a:cubicBezTo>
                      <a:pt x="168" y="42"/>
                      <a:pt x="166" y="40"/>
                      <a:pt x="164" y="40"/>
                    </a:cubicBezTo>
                    <a:cubicBezTo>
                      <a:pt x="136" y="40"/>
                      <a:pt x="136" y="40"/>
                      <a:pt x="136" y="40"/>
                    </a:cubicBezTo>
                    <a:cubicBezTo>
                      <a:pt x="136" y="32"/>
                      <a:pt x="136" y="32"/>
                      <a:pt x="136" y="32"/>
                    </a:cubicBezTo>
                    <a:cubicBezTo>
                      <a:pt x="136" y="14"/>
                      <a:pt x="122" y="0"/>
                      <a:pt x="104" y="0"/>
                    </a:cubicBezTo>
                    <a:cubicBezTo>
                      <a:pt x="92" y="0"/>
                      <a:pt x="82" y="7"/>
                      <a:pt x="76" y="16"/>
                    </a:cubicBezTo>
                    <a:cubicBezTo>
                      <a:pt x="79" y="17"/>
                      <a:pt x="82" y="17"/>
                      <a:pt x="85" y="18"/>
                    </a:cubicBezTo>
                    <a:cubicBezTo>
                      <a:pt x="89" y="12"/>
                      <a:pt x="96" y="8"/>
                      <a:pt x="104" y="8"/>
                    </a:cubicBezTo>
                    <a:cubicBezTo>
                      <a:pt x="117" y="8"/>
                      <a:pt x="128" y="19"/>
                      <a:pt x="128" y="32"/>
                    </a:cubicBezTo>
                    <a:cubicBezTo>
                      <a:pt x="128" y="40"/>
                      <a:pt x="128" y="40"/>
                      <a:pt x="128" y="40"/>
                    </a:cubicBezTo>
                    <a:cubicBezTo>
                      <a:pt x="109" y="40"/>
                      <a:pt x="109" y="40"/>
                      <a:pt x="109" y="40"/>
                    </a:cubicBezTo>
                    <a:cubicBezTo>
                      <a:pt x="110" y="43"/>
                      <a:pt x="111" y="45"/>
                      <a:pt x="111" y="48"/>
                    </a:cubicBezTo>
                    <a:cubicBezTo>
                      <a:pt x="128" y="48"/>
                      <a:pt x="128" y="48"/>
                      <a:pt x="128" y="48"/>
                    </a:cubicBezTo>
                    <a:cubicBezTo>
                      <a:pt x="128" y="56"/>
                      <a:pt x="128" y="56"/>
                      <a:pt x="128" y="56"/>
                    </a:cubicBezTo>
                    <a:cubicBezTo>
                      <a:pt x="132" y="56"/>
                      <a:pt x="132" y="56"/>
                      <a:pt x="132" y="56"/>
                    </a:cubicBezTo>
                    <a:cubicBezTo>
                      <a:pt x="133" y="56"/>
                      <a:pt x="135" y="56"/>
                      <a:pt x="136" y="57"/>
                    </a:cubicBezTo>
                    <a:cubicBezTo>
                      <a:pt x="136" y="48"/>
                      <a:pt x="136" y="48"/>
                      <a:pt x="136" y="48"/>
                    </a:cubicBezTo>
                    <a:cubicBezTo>
                      <a:pt x="160" y="48"/>
                      <a:pt x="160" y="48"/>
                      <a:pt x="160" y="48"/>
                    </a:cubicBezTo>
                    <a:cubicBezTo>
                      <a:pt x="166" y="128"/>
                      <a:pt x="166" y="128"/>
                      <a:pt x="166" y="128"/>
                    </a:cubicBezTo>
                    <a:cubicBezTo>
                      <a:pt x="149" y="128"/>
                      <a:pt x="149" y="128"/>
                      <a:pt x="149" y="128"/>
                    </a:cubicBezTo>
                    <a:cubicBezTo>
                      <a:pt x="149" y="136"/>
                      <a:pt x="149" y="136"/>
                      <a:pt x="149" y="136"/>
                    </a:cubicBezTo>
                    <a:cubicBezTo>
                      <a:pt x="167" y="136"/>
                      <a:pt x="167" y="136"/>
                      <a:pt x="167" y="136"/>
                    </a:cubicBezTo>
                    <a:cubicBezTo>
                      <a:pt x="168" y="144"/>
                      <a:pt x="168" y="144"/>
                      <a:pt x="168" y="144"/>
                    </a:cubicBezTo>
                    <a:cubicBezTo>
                      <a:pt x="150" y="144"/>
                      <a:pt x="150" y="144"/>
                      <a:pt x="150" y="144"/>
                    </a:cubicBezTo>
                    <a:cubicBezTo>
                      <a:pt x="151" y="152"/>
                      <a:pt x="151" y="152"/>
                      <a:pt x="151" y="152"/>
                    </a:cubicBezTo>
                    <a:cubicBezTo>
                      <a:pt x="172" y="152"/>
                      <a:pt x="172" y="152"/>
                      <a:pt x="172" y="152"/>
                    </a:cubicBezTo>
                    <a:cubicBezTo>
                      <a:pt x="174" y="152"/>
                      <a:pt x="176" y="150"/>
                      <a:pt x="176" y="148"/>
                    </a:cubicBezTo>
                    <a:cubicBezTo>
                      <a:pt x="176" y="148"/>
                      <a:pt x="176" y="148"/>
                      <a:pt x="176" y="147"/>
                    </a:cubicBezTo>
                  </a:path>
                </a:pathLst>
              </a:custGeom>
              <a:solidFill>
                <a:schemeClr val="accent4">
                  <a:lumMod val="100000"/>
                </a:schemeClr>
              </a:solidFill>
              <a:ln>
                <a:noFill/>
              </a:ln>
            </p:spPr>
            <p:txBody>
              <a:bodyPr anchor="ctr"/>
              <a:lstStyle/>
              <a:p>
                <a:pPr algn="ctr"/>
                <a:endParaRPr/>
              </a:p>
            </p:txBody>
          </p:sp>
        </p:grpSp>
      </p:grpSp>
      <p:sp>
        <p:nvSpPr>
          <p:cNvPr id="22" name="矩形 21"/>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责任的意义</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6219155-48d8-4ab8-8a83-29a47391ac6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35994" y="1567242"/>
            <a:ext cx="9720012" cy="4079115"/>
            <a:chOff x="1" y="1123950"/>
            <a:chExt cx="12192000" cy="5116513"/>
          </a:xfrm>
        </p:grpSpPr>
        <p:sp>
          <p:nvSpPr>
            <p:cNvPr id="4" name="íṥ1ïḓè"/>
            <p:cNvSpPr/>
            <p:nvPr/>
          </p:nvSpPr>
          <p:spPr>
            <a:xfrm>
              <a:off x="1" y="1123950"/>
              <a:ext cx="12192000" cy="2434980"/>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a:blip r:embed="rId4"/>
              <a:srcRect/>
              <a:stretch>
                <a:fillRect t="-117444" b="-116226"/>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ś1îḋê"/>
            <p:cNvSpPr txBox="1"/>
            <p:nvPr/>
          </p:nvSpPr>
          <p:spPr>
            <a:xfrm>
              <a:off x="669925" y="4509914"/>
              <a:ext cx="4536504" cy="1224136"/>
            </a:xfrm>
            <a:prstGeom prst="rect">
              <a:avLst/>
            </a:prstGeom>
            <a:noFill/>
          </p:spPr>
          <p:txBody>
            <a:bodyPr wrap="square" lIns="90000" tIns="46800" rIns="90000" bIns="46800" rtlCol="0">
              <a:normAutofit fontScale="77500" lnSpcReduction="20000"/>
            </a:bodyPr>
            <a:lstStyle/>
            <a:p>
              <a:pPr algn="just">
                <a:lnSpc>
                  <a:spcPct val="150000"/>
                </a:lnSpc>
              </a:pPr>
              <a:r>
                <a:rPr lang="zh-CN" altLang="en-US" sz="1400" dirty="0">
                  <a:solidFill>
                    <a:schemeClr val="tx1">
                      <a:lumMod val="75000"/>
                      <a:lumOff val="25000"/>
                    </a:schemeClr>
                  </a:solidFill>
                  <a:ea typeface="微软雅黑" panose="020B0503020204020204" pitchFamily="34" charset="-122"/>
                </a:rPr>
                <a:t>统一的字体让阅读更流畅</a:t>
              </a:r>
              <a:endParaRPr lang="en-US" altLang="zh-CN" sz="1400" dirty="0">
                <a:solidFill>
                  <a:schemeClr val="tx1">
                    <a:lumMod val="75000"/>
                    <a:lumOff val="25000"/>
                  </a:schemeClr>
                </a:solidFill>
                <a:ea typeface="微软雅黑" panose="020B0503020204020204" pitchFamily="34" charset="-122"/>
              </a:endParaRPr>
            </a:p>
            <a:p>
              <a:pPr algn="just">
                <a:lnSpc>
                  <a:spcPct val="150000"/>
                </a:lnSpc>
              </a:pPr>
              <a:r>
                <a:rPr lang="zh-CN" altLang="en-US" sz="2200" b="1" dirty="0">
                  <a:ea typeface="微软雅黑" panose="020B0503020204020204" pitchFamily="34" charset="-122"/>
                </a:rPr>
                <a:t>主题颜色让</a:t>
              </a:r>
              <a:r>
                <a:rPr lang="en-US" altLang="zh-CN" sz="2200" b="1" dirty="0">
                  <a:ea typeface="微软雅黑" panose="020B0503020204020204" pitchFamily="34" charset="-122"/>
                </a:rPr>
                <a:t>PPT</a:t>
              </a:r>
              <a:r>
                <a:rPr lang="zh-CN" altLang="en-US" sz="2200" b="1" dirty="0">
                  <a:ea typeface="微软雅黑" panose="020B0503020204020204" pitchFamily="34" charset="-122"/>
                </a:rPr>
                <a:t>改起来更方便</a:t>
              </a:r>
              <a:endParaRPr lang="en-US" altLang="zh-CN" sz="1600" b="1" dirty="0">
                <a:ea typeface="微软雅黑" panose="020B0503020204020204" pitchFamily="34" charset="-122"/>
              </a:endParaRPr>
            </a:p>
            <a:p>
              <a:pPr algn="just">
                <a:lnSpc>
                  <a:spcPct val="150000"/>
                </a:lnSpc>
              </a:pPr>
              <a:r>
                <a:rPr lang="zh-CN" altLang="en-US" sz="1600" b="1" dirty="0">
                  <a:solidFill>
                    <a:schemeClr val="tx1">
                      <a:lumMod val="75000"/>
                      <a:lumOff val="25000"/>
                    </a:schemeClr>
                  </a:solidFill>
                  <a:ea typeface="微软雅黑" panose="020B0503020204020204" pitchFamily="34" charset="-122"/>
                </a:rPr>
                <a:t>调整行距来适应中文排版</a:t>
              </a:r>
              <a:r>
                <a:rPr lang="en-US" altLang="zh-CN" sz="1600" b="1" dirty="0">
                  <a:solidFill>
                    <a:schemeClr val="tx1">
                      <a:lumMod val="75000"/>
                      <a:lumOff val="25000"/>
                    </a:schemeClr>
                  </a:solidFill>
                  <a:ea typeface="微软雅黑" panose="020B0503020204020204" pitchFamily="34" charset="-122"/>
                </a:rPr>
                <a:t>,</a:t>
              </a:r>
              <a:r>
                <a:rPr lang="zh-CN" altLang="en-US" sz="1600" b="1" dirty="0">
                  <a:solidFill>
                    <a:schemeClr val="tx1">
                      <a:lumMod val="75000"/>
                      <a:lumOff val="25000"/>
                    </a:schemeClr>
                  </a:solidFill>
                  <a:ea typeface="微软雅黑" panose="020B0503020204020204" pitchFamily="34" charset="-122"/>
                </a:rPr>
                <a:t>在</a:t>
              </a:r>
              <a:r>
                <a:rPr lang="en-US" altLang="zh-CN" sz="1600" b="1" dirty="0">
                  <a:solidFill>
                    <a:schemeClr val="tx1">
                      <a:lumMod val="75000"/>
                      <a:lumOff val="25000"/>
                    </a:schemeClr>
                  </a:solidFill>
                  <a:ea typeface="微软雅黑" panose="020B0503020204020204" pitchFamily="34" charset="-122"/>
                </a:rPr>
                <a:t>PPT</a:t>
              </a:r>
              <a:r>
                <a:rPr lang="zh-CN" altLang="en-US" sz="1600" b="1" dirty="0">
                  <a:solidFill>
                    <a:schemeClr val="tx1">
                      <a:lumMod val="75000"/>
                      <a:lumOff val="25000"/>
                    </a:schemeClr>
                  </a:solidFill>
                  <a:ea typeface="微软雅黑" panose="020B0503020204020204" pitchFamily="34" charset="-122"/>
                </a:rPr>
                <a:t>中使用参考线</a:t>
              </a:r>
              <a:endParaRPr lang="en-US" sz="1600" b="1" dirty="0">
                <a:solidFill>
                  <a:schemeClr val="tx1">
                    <a:lumMod val="75000"/>
                    <a:lumOff val="25000"/>
                  </a:schemeClr>
                </a:solidFill>
              </a:endParaRPr>
            </a:p>
          </p:txBody>
        </p:sp>
        <p:cxnSp>
          <p:nvCxnSpPr>
            <p:cNvPr id="6" name="直接连接符 5"/>
            <p:cNvCxnSpPr/>
            <p:nvPr/>
          </p:nvCxnSpPr>
          <p:spPr>
            <a:xfrm>
              <a:off x="5138976" y="3744000"/>
              <a:ext cx="0" cy="239962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 name="îSḻïḋê"/>
            <p:cNvGrpSpPr/>
            <p:nvPr/>
          </p:nvGrpSpPr>
          <p:grpSpPr>
            <a:xfrm>
              <a:off x="8616534" y="4620978"/>
              <a:ext cx="2899394" cy="1619485"/>
              <a:chOff x="669925" y="4689000"/>
              <a:chExt cx="4333097" cy="1619485"/>
            </a:xfrm>
          </p:grpSpPr>
          <p:sp>
            <p:nvSpPr>
              <p:cNvPr id="12" name="işlîḍè"/>
              <p:cNvSpPr txBox="1"/>
              <p:nvPr/>
            </p:nvSpPr>
            <p:spPr>
              <a:xfrm>
                <a:off x="669925" y="5160821"/>
                <a:ext cx="4333097" cy="1147664"/>
              </a:xfrm>
              <a:prstGeom prst="rect">
                <a:avLst/>
              </a:prstGeom>
              <a:noFill/>
            </p:spPr>
            <p:txBody>
              <a:bodyPr wrap="square" lIns="90000" tIns="46800" rIns="90000" bIns="46800" rtlCol="0">
                <a:normAutofit/>
              </a:bodyPr>
              <a:lstStyle/>
              <a:p>
                <a:pPr>
                  <a:lnSpc>
                    <a:spcPct val="150000"/>
                  </a:lnSpc>
                </a:pPr>
                <a:r>
                  <a:rPr lang="en-US" altLang="zh-CN" sz="800" dirty="0">
                    <a:ea typeface="微软雅黑" panose="020B0503020204020204" pitchFamily="34" charset="-122"/>
                  </a:rPr>
                  <a:t>1.</a:t>
                </a:r>
                <a:r>
                  <a:rPr lang="zh-CN" altLang="en-US" sz="800" dirty="0">
                    <a:ea typeface="微软雅黑" panose="020B0503020204020204" pitchFamily="34" charset="-122"/>
                  </a:rPr>
                  <a:t>单击要填充的形状；</a:t>
                </a:r>
                <a:r>
                  <a:rPr lang="en-US" altLang="zh-CN" sz="800" dirty="0">
                    <a:ea typeface="微软雅黑" panose="020B0503020204020204" pitchFamily="34" charset="-122"/>
                  </a:rPr>
                  <a:t>2.</a:t>
                </a:r>
                <a:r>
                  <a:rPr lang="zh-CN" altLang="en-US" sz="800" dirty="0">
                    <a:ea typeface="微软雅黑" panose="020B0503020204020204" pitchFamily="34" charset="-122"/>
                  </a:rPr>
                  <a:t>在“格式”选项卡上的“形状样式”组中，单击“形状填充”旁边的箭头，然后单击「图片或纹理填充」</a:t>
                </a:r>
              </a:p>
            </p:txBody>
          </p:sp>
          <p:sp>
            <p:nvSpPr>
              <p:cNvPr id="13" name="í$lîḓè"/>
              <p:cNvSpPr txBox="1"/>
              <p:nvPr/>
            </p:nvSpPr>
            <p:spPr>
              <a:xfrm>
                <a:off x="669925" y="4689000"/>
                <a:ext cx="4333097" cy="471820"/>
              </a:xfrm>
              <a:prstGeom prst="rect">
                <a:avLst/>
              </a:prstGeom>
              <a:noFill/>
            </p:spPr>
            <p:txBody>
              <a:bodyPr wrap="none" rtlCol="0" anchor="ctr">
                <a:normAutofit/>
              </a:bodyPr>
              <a:lstStyle/>
              <a:p>
                <a:r>
                  <a:rPr lang="zh-CN" altLang="en-US" sz="1600" b="1" dirty="0">
                    <a:solidFill>
                      <a:schemeClr val="accent1"/>
                    </a:solidFill>
                    <a:ea typeface="微软雅黑" panose="020B0503020204020204" pitchFamily="34" charset="-122"/>
                  </a:rPr>
                  <a:t>请在形状中填充图片</a:t>
                </a:r>
              </a:p>
            </p:txBody>
          </p:sp>
        </p:grpSp>
        <p:cxnSp>
          <p:nvCxnSpPr>
            <p:cNvPr id="8" name="直接连接符 7"/>
            <p:cNvCxnSpPr/>
            <p:nvPr/>
          </p:nvCxnSpPr>
          <p:spPr>
            <a:xfrm>
              <a:off x="8395250" y="4581536"/>
              <a:ext cx="0" cy="1551463"/>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9" name="i$liḓé"/>
            <p:cNvGrpSpPr/>
            <p:nvPr/>
          </p:nvGrpSpPr>
          <p:grpSpPr>
            <a:xfrm>
              <a:off x="5340408" y="4620978"/>
              <a:ext cx="2899394" cy="1619485"/>
              <a:chOff x="669925" y="4689000"/>
              <a:chExt cx="4333097" cy="1619485"/>
            </a:xfrm>
          </p:grpSpPr>
          <p:sp>
            <p:nvSpPr>
              <p:cNvPr id="10" name="iSlíḑe"/>
              <p:cNvSpPr txBox="1"/>
              <p:nvPr/>
            </p:nvSpPr>
            <p:spPr>
              <a:xfrm>
                <a:off x="669925" y="5160821"/>
                <a:ext cx="4333097" cy="1147664"/>
              </a:xfrm>
              <a:prstGeom prst="rect">
                <a:avLst/>
              </a:prstGeom>
              <a:noFill/>
            </p:spPr>
            <p:txBody>
              <a:bodyPr wrap="square" lIns="90000" tIns="46800" rIns="90000" bIns="46800" rtlCol="0">
                <a:normAutofit/>
              </a:bodyPr>
              <a:lstStyle/>
              <a:p>
                <a:pPr>
                  <a:lnSpc>
                    <a:spcPct val="150000"/>
                  </a:lnSpc>
                </a:pPr>
                <a:r>
                  <a:rPr lang="en-US" altLang="zh-CN" sz="800" dirty="0">
                    <a:ea typeface="微软雅黑" panose="020B0503020204020204" pitchFamily="34" charset="-122"/>
                  </a:rPr>
                  <a:t>1.</a:t>
                </a:r>
                <a:r>
                  <a:rPr lang="zh-CN" altLang="en-US" sz="800" dirty="0">
                    <a:ea typeface="微软雅黑" panose="020B0503020204020204" pitchFamily="34" charset="-122"/>
                  </a:rPr>
                  <a:t>单击要填充的形状；</a:t>
                </a:r>
                <a:r>
                  <a:rPr lang="en-US" altLang="zh-CN" sz="800" dirty="0">
                    <a:ea typeface="微软雅黑" panose="020B0503020204020204" pitchFamily="34" charset="-122"/>
                  </a:rPr>
                  <a:t>2.</a:t>
                </a:r>
                <a:r>
                  <a:rPr lang="zh-CN" altLang="en-US" sz="800" dirty="0">
                    <a:ea typeface="微软雅黑" panose="020B0503020204020204" pitchFamily="34" charset="-122"/>
                  </a:rPr>
                  <a:t>在“格式”选项卡上的“形状样式”组中，单击“形状填充”旁边的箭头，然后单击「图片或纹理填充」</a:t>
                </a:r>
              </a:p>
            </p:txBody>
          </p:sp>
          <p:sp>
            <p:nvSpPr>
              <p:cNvPr id="11" name="iṩḷïḑe"/>
              <p:cNvSpPr txBox="1"/>
              <p:nvPr/>
            </p:nvSpPr>
            <p:spPr>
              <a:xfrm>
                <a:off x="669925" y="4689000"/>
                <a:ext cx="4333097" cy="471820"/>
              </a:xfrm>
              <a:prstGeom prst="rect">
                <a:avLst/>
              </a:prstGeom>
              <a:noFill/>
            </p:spPr>
            <p:txBody>
              <a:bodyPr wrap="none" rtlCol="0" anchor="ctr">
                <a:normAutofit/>
              </a:bodyPr>
              <a:lstStyle/>
              <a:p>
                <a:r>
                  <a:rPr lang="zh-CN" altLang="en-US" sz="1600" b="1" dirty="0">
                    <a:solidFill>
                      <a:schemeClr val="accent1"/>
                    </a:solidFill>
                    <a:ea typeface="微软雅黑" panose="020B0503020204020204" pitchFamily="34" charset="-122"/>
                  </a:rPr>
                  <a:t>请在形状中填充图片</a:t>
                </a:r>
              </a:p>
            </p:txBody>
          </p:sp>
        </p:grpSp>
      </p:grpSp>
      <p:sp>
        <p:nvSpPr>
          <p:cNvPr id="14" name="矩形 13"/>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责任的意义</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íšľîḓe"/>
          <p:cNvSpPr/>
          <p:nvPr/>
        </p:nvSpPr>
        <p:spPr>
          <a:xfrm>
            <a:off x="0" y="2618767"/>
            <a:ext cx="6456040" cy="187220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íSḷíde"/>
          <p:cNvSpPr/>
          <p:nvPr/>
        </p:nvSpPr>
        <p:spPr>
          <a:xfrm>
            <a:off x="4342325" y="1986616"/>
            <a:ext cx="3136510" cy="3136510"/>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6" name="ïs1ide"/>
          <p:cNvGrpSpPr/>
          <p:nvPr/>
        </p:nvGrpSpPr>
        <p:grpSpPr>
          <a:xfrm>
            <a:off x="4782163" y="3050815"/>
            <a:ext cx="2270627" cy="1077273"/>
            <a:chOff x="4226709" y="3356992"/>
            <a:chExt cx="2270627" cy="1077273"/>
          </a:xfrm>
        </p:grpSpPr>
        <p:sp>
          <p:nvSpPr>
            <p:cNvPr id="28" name="íṧlíḍè"/>
            <p:cNvSpPr txBox="1"/>
            <p:nvPr/>
          </p:nvSpPr>
          <p:spPr>
            <a:xfrm>
              <a:off x="4226709" y="3717633"/>
              <a:ext cx="2270627" cy="716632"/>
            </a:xfrm>
            <a:prstGeom prst="rect">
              <a:avLst/>
            </a:prstGeom>
            <a:noFill/>
          </p:spPr>
          <p:txBody>
            <a:bodyPr wrap="square" lIns="0" tIns="0" rIns="0" bIns="0">
              <a:normAutofit lnSpcReduction="10000"/>
            </a:bodyPr>
            <a:lstStyle/>
            <a:p>
              <a:pPr algn="ctr">
                <a:lnSpc>
                  <a:spcPct val="150000"/>
                </a:lnSpc>
              </a:pPr>
              <a:r>
                <a:rPr lang="zh-CN" altLang="en-US" sz="1050" dirty="0">
                  <a:solidFill>
                    <a:schemeClr val="bg1"/>
                  </a:solidFill>
                  <a:ea typeface="微软雅黑" panose="020B0503020204020204" pitchFamily="34" charset="-122"/>
                </a:rPr>
                <a:t>选中</a:t>
              </a:r>
              <a:r>
                <a:rPr lang="en-US" altLang="zh-CN" sz="1050" dirty="0">
                  <a:solidFill>
                    <a:schemeClr val="bg1"/>
                  </a:solidFill>
                  <a:ea typeface="微软雅黑" panose="020B0503020204020204" pitchFamily="34" charset="-122"/>
                </a:rPr>
                <a:t>PPT</a:t>
              </a:r>
              <a:r>
                <a:rPr lang="zh-CN" altLang="en-US" sz="1050" dirty="0">
                  <a:solidFill>
                    <a:schemeClr val="bg1"/>
                  </a:solidFill>
                  <a:ea typeface="微软雅黑" panose="020B0503020204020204" pitchFamily="34" charset="-122"/>
                </a:rPr>
                <a:t>页面中图示里的图标（可按住</a:t>
              </a:r>
              <a:r>
                <a:rPr lang="en-US" altLang="zh-CN" sz="1050" dirty="0">
                  <a:solidFill>
                    <a:schemeClr val="bg1"/>
                  </a:solidFill>
                  <a:ea typeface="微软雅黑" panose="020B0503020204020204" pitchFamily="34" charset="-122"/>
                </a:rPr>
                <a:t>shift</a:t>
              </a:r>
              <a:r>
                <a:rPr lang="zh-CN" altLang="en-US" sz="1050" dirty="0">
                  <a:solidFill>
                    <a:schemeClr val="bg1"/>
                  </a:solidFill>
                  <a:ea typeface="微软雅黑" panose="020B0503020204020204" pitchFamily="34" charset="-122"/>
                </a:rPr>
                <a:t>键多选）在</a:t>
              </a:r>
              <a:r>
                <a:rPr lang="en-US" altLang="zh-CN" sz="1050" dirty="0" err="1">
                  <a:solidFill>
                    <a:schemeClr val="bg1"/>
                  </a:solidFill>
                  <a:ea typeface="微软雅黑" panose="020B0503020204020204" pitchFamily="34" charset="-122"/>
                </a:rPr>
                <a:t>iSlide</a:t>
              </a:r>
              <a:r>
                <a:rPr lang="zh-CN" altLang="en-US" sz="1050" dirty="0">
                  <a:solidFill>
                    <a:schemeClr val="bg1"/>
                  </a:solidFill>
                  <a:ea typeface="微软雅黑" panose="020B0503020204020204" pitchFamily="34" charset="-122"/>
                </a:rPr>
                <a:t>菜单面板打开“图标库”</a:t>
              </a:r>
            </a:p>
          </p:txBody>
        </p:sp>
        <p:sp>
          <p:nvSpPr>
            <p:cNvPr id="29" name="iṧľíďe"/>
            <p:cNvSpPr txBox="1"/>
            <p:nvPr/>
          </p:nvSpPr>
          <p:spPr>
            <a:xfrm>
              <a:off x="4326218" y="3356992"/>
              <a:ext cx="2057816" cy="291480"/>
            </a:xfrm>
            <a:prstGeom prst="rect">
              <a:avLst/>
            </a:prstGeom>
            <a:noFill/>
          </p:spPr>
          <p:txBody>
            <a:bodyPr wrap="square" lIns="0" tIns="0" rIns="0" bIns="0">
              <a:normAutofit/>
            </a:bodyPr>
            <a:lstStyle/>
            <a:p>
              <a:pPr algn="ctr"/>
              <a:r>
                <a:rPr lang="zh-CN" altLang="en-US" sz="1600" b="1" dirty="0">
                  <a:solidFill>
                    <a:schemeClr val="bg1"/>
                  </a:solidFill>
                  <a:ea typeface="微软雅黑" panose="020B0503020204020204" pitchFamily="34" charset="-122"/>
                </a:rPr>
                <a:t>替换图示中的图标</a:t>
              </a:r>
            </a:p>
          </p:txBody>
        </p:sp>
      </p:grpSp>
      <p:sp>
        <p:nvSpPr>
          <p:cNvPr id="7" name="îśḷíďè"/>
          <p:cNvSpPr/>
          <p:nvPr/>
        </p:nvSpPr>
        <p:spPr>
          <a:xfrm>
            <a:off x="3966364" y="1610655"/>
            <a:ext cx="3888432" cy="3888432"/>
          </a:xfrm>
          <a:prstGeom prst="arc">
            <a:avLst>
              <a:gd name="adj1" fmla="val 16200000"/>
              <a:gd name="adj2" fmla="val 5400000"/>
            </a:avLst>
          </a:prstGeom>
          <a:ln w="3810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nvGrpSpPr>
          <p:cNvPr id="8" name="íŝļiḑe"/>
          <p:cNvGrpSpPr/>
          <p:nvPr/>
        </p:nvGrpSpPr>
        <p:grpSpPr>
          <a:xfrm>
            <a:off x="8851862" y="1415652"/>
            <a:ext cx="2327954" cy="1046002"/>
            <a:chOff x="1199456" y="1461506"/>
            <a:chExt cx="2327954" cy="1046002"/>
          </a:xfrm>
        </p:grpSpPr>
        <p:sp>
          <p:nvSpPr>
            <p:cNvPr id="26" name="ï$ļîḑè"/>
            <p:cNvSpPr txBox="1"/>
            <p:nvPr/>
          </p:nvSpPr>
          <p:spPr>
            <a:xfrm>
              <a:off x="1199456" y="1782500"/>
              <a:ext cx="2327954" cy="725008"/>
            </a:xfrm>
            <a:prstGeom prst="rect">
              <a:avLst/>
            </a:prstGeom>
            <a:noFill/>
          </p:spPr>
          <p:txBody>
            <a:bodyPr wrap="square" lIns="90000" tIns="46800" rIns="90000" bIns="46800" anchor="t">
              <a:noAutofit/>
            </a:bodyPr>
            <a:lstStyle/>
            <a:p>
              <a:pPr defTabSz="914400">
                <a:lnSpc>
                  <a:spcPct val="12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27" name="îsḻïďê"/>
            <p:cNvSpPr/>
            <p:nvPr/>
          </p:nvSpPr>
          <p:spPr>
            <a:xfrm>
              <a:off x="1199456" y="1461506"/>
              <a:ext cx="2327954" cy="320994"/>
            </a:xfrm>
            <a:prstGeom prst="rect">
              <a:avLst/>
            </a:prstGeom>
          </p:spPr>
          <p:txBody>
            <a:bodyPr wrap="none" lIns="90000" tIns="46800" rIns="90000" bIns="46800" anchor="b">
              <a:normAutofit lnSpcReduction="10000"/>
            </a:bodyPr>
            <a:lstStyle/>
            <a:p>
              <a:pPr lvl="0" defTabSz="914400">
                <a:spcBef>
                  <a:spcPct val="0"/>
                </a:spcBef>
                <a:defRPr/>
              </a:pPr>
              <a:r>
                <a:rPr lang="zh-CN" altLang="en-US" sz="1600" b="1" dirty="0">
                  <a:solidFill>
                    <a:schemeClr val="accent2"/>
                  </a:solidFill>
                  <a:ea typeface="微软雅黑" panose="020B0503020204020204" pitchFamily="34" charset="-122"/>
                </a:rPr>
                <a:t>标题文本预设</a:t>
              </a:r>
            </a:p>
          </p:txBody>
        </p:sp>
      </p:grpSp>
      <p:grpSp>
        <p:nvGrpSpPr>
          <p:cNvPr id="9" name="íšľiḑe"/>
          <p:cNvGrpSpPr/>
          <p:nvPr/>
        </p:nvGrpSpPr>
        <p:grpSpPr>
          <a:xfrm>
            <a:off x="8851862" y="3133333"/>
            <a:ext cx="2327954" cy="1046002"/>
            <a:chOff x="1199456" y="1461506"/>
            <a:chExt cx="2327954" cy="1046002"/>
          </a:xfrm>
        </p:grpSpPr>
        <p:sp>
          <p:nvSpPr>
            <p:cNvPr id="24" name="ïśļîḋe"/>
            <p:cNvSpPr txBox="1"/>
            <p:nvPr/>
          </p:nvSpPr>
          <p:spPr>
            <a:xfrm>
              <a:off x="1199456" y="1782500"/>
              <a:ext cx="2327954" cy="725008"/>
            </a:xfrm>
            <a:prstGeom prst="rect">
              <a:avLst/>
            </a:prstGeom>
            <a:noFill/>
          </p:spPr>
          <p:txBody>
            <a:bodyPr wrap="square" lIns="90000" tIns="46800" rIns="90000" bIns="46800" anchor="t">
              <a:noAutofit/>
            </a:bodyPr>
            <a:lstStyle/>
            <a:p>
              <a:pPr defTabSz="914400">
                <a:lnSpc>
                  <a:spcPct val="12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25" name="ïSľíḋè"/>
            <p:cNvSpPr/>
            <p:nvPr/>
          </p:nvSpPr>
          <p:spPr>
            <a:xfrm>
              <a:off x="1199456" y="1461506"/>
              <a:ext cx="2327954" cy="320994"/>
            </a:xfrm>
            <a:prstGeom prst="rect">
              <a:avLst/>
            </a:prstGeom>
          </p:spPr>
          <p:txBody>
            <a:bodyPr wrap="none" lIns="90000" tIns="46800" rIns="90000" bIns="46800" anchor="b">
              <a:normAutofit lnSpcReduction="10000"/>
            </a:bodyPr>
            <a:lstStyle/>
            <a:p>
              <a:pPr lvl="0" defTabSz="914400">
                <a:spcBef>
                  <a:spcPct val="0"/>
                </a:spcBef>
                <a:defRPr/>
              </a:pPr>
              <a:r>
                <a:rPr lang="zh-CN" altLang="en-US" sz="1600" b="1" dirty="0">
                  <a:solidFill>
                    <a:schemeClr val="accent1"/>
                  </a:solidFill>
                  <a:ea typeface="微软雅黑" panose="020B0503020204020204" pitchFamily="34" charset="-122"/>
                </a:rPr>
                <a:t>标题文本预设</a:t>
              </a:r>
            </a:p>
          </p:txBody>
        </p:sp>
      </p:grpSp>
      <p:grpSp>
        <p:nvGrpSpPr>
          <p:cNvPr id="10" name="ïśľïḍé"/>
          <p:cNvGrpSpPr/>
          <p:nvPr/>
        </p:nvGrpSpPr>
        <p:grpSpPr>
          <a:xfrm>
            <a:off x="8851862" y="4851015"/>
            <a:ext cx="2327954" cy="1046002"/>
            <a:chOff x="1199456" y="1461506"/>
            <a:chExt cx="2327954" cy="1046002"/>
          </a:xfrm>
        </p:grpSpPr>
        <p:sp>
          <p:nvSpPr>
            <p:cNvPr id="22" name="íSḻiďè"/>
            <p:cNvSpPr txBox="1"/>
            <p:nvPr/>
          </p:nvSpPr>
          <p:spPr>
            <a:xfrm>
              <a:off x="1199456" y="1782500"/>
              <a:ext cx="2327954" cy="725008"/>
            </a:xfrm>
            <a:prstGeom prst="rect">
              <a:avLst/>
            </a:prstGeom>
            <a:noFill/>
          </p:spPr>
          <p:txBody>
            <a:bodyPr wrap="square" lIns="90000" tIns="46800" rIns="90000" bIns="46800" anchor="t">
              <a:noAutofit/>
            </a:bodyPr>
            <a:lstStyle/>
            <a:p>
              <a:pPr defTabSz="914400">
                <a:lnSpc>
                  <a:spcPct val="12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23" name="îş1îḑê"/>
            <p:cNvSpPr/>
            <p:nvPr/>
          </p:nvSpPr>
          <p:spPr>
            <a:xfrm>
              <a:off x="1199456" y="1461506"/>
              <a:ext cx="2327954" cy="320994"/>
            </a:xfrm>
            <a:prstGeom prst="rect">
              <a:avLst/>
            </a:prstGeom>
          </p:spPr>
          <p:txBody>
            <a:bodyPr wrap="none" lIns="90000" tIns="46800" rIns="90000" bIns="46800" anchor="b">
              <a:normAutofit lnSpcReduction="10000"/>
            </a:bodyPr>
            <a:lstStyle/>
            <a:p>
              <a:pPr lvl="0" defTabSz="914400">
                <a:spcBef>
                  <a:spcPct val="0"/>
                </a:spcBef>
                <a:defRPr/>
              </a:pPr>
              <a:r>
                <a:rPr lang="zh-CN" altLang="en-US" sz="1600" b="1" dirty="0">
                  <a:solidFill>
                    <a:schemeClr val="accent4"/>
                  </a:solidFill>
                  <a:ea typeface="微软雅黑" panose="020B0503020204020204" pitchFamily="34" charset="-122"/>
                </a:rPr>
                <a:t>标题文本预设</a:t>
              </a:r>
            </a:p>
          </p:txBody>
        </p:sp>
      </p:grpSp>
      <p:grpSp>
        <p:nvGrpSpPr>
          <p:cNvPr id="11" name="išḻïďè"/>
          <p:cNvGrpSpPr/>
          <p:nvPr/>
        </p:nvGrpSpPr>
        <p:grpSpPr>
          <a:xfrm>
            <a:off x="6672064" y="5014291"/>
            <a:ext cx="504720" cy="504720"/>
            <a:chOff x="5675954" y="2249137"/>
            <a:chExt cx="648072" cy="648072"/>
          </a:xfrm>
        </p:grpSpPr>
        <p:sp>
          <p:nvSpPr>
            <p:cNvPr id="20" name="îŝlïďè"/>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í$ḻîḑé"/>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p>
          </p:txBody>
        </p:sp>
      </p:grpSp>
      <p:grpSp>
        <p:nvGrpSpPr>
          <p:cNvPr id="12" name="išḷîḓè"/>
          <p:cNvGrpSpPr/>
          <p:nvPr/>
        </p:nvGrpSpPr>
        <p:grpSpPr>
          <a:xfrm>
            <a:off x="7616038" y="3302511"/>
            <a:ext cx="504720" cy="504720"/>
            <a:chOff x="4792557" y="2249137"/>
            <a:chExt cx="648072" cy="648072"/>
          </a:xfrm>
        </p:grpSpPr>
        <p:sp>
          <p:nvSpPr>
            <p:cNvPr id="18" name="îş1îḍê"/>
            <p:cNvSpPr/>
            <p:nvPr/>
          </p:nvSpPr>
          <p:spPr>
            <a:xfrm>
              <a:off x="4792557" y="2249137"/>
              <a:ext cx="648072" cy="648072"/>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ïṡḻiḋè"/>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p>
          </p:txBody>
        </p:sp>
      </p:grpSp>
      <p:grpSp>
        <p:nvGrpSpPr>
          <p:cNvPr id="13" name="ïšľïḓé"/>
          <p:cNvGrpSpPr/>
          <p:nvPr/>
        </p:nvGrpSpPr>
        <p:grpSpPr>
          <a:xfrm>
            <a:off x="6672064" y="1653867"/>
            <a:ext cx="504720" cy="504720"/>
            <a:chOff x="3909160" y="2249137"/>
            <a:chExt cx="648072" cy="648072"/>
          </a:xfrm>
        </p:grpSpPr>
        <p:sp>
          <p:nvSpPr>
            <p:cNvPr id="16" name="íṡlíḍe"/>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ïśļîdé"/>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p>
          </p:txBody>
        </p:sp>
      </p:grpSp>
      <p:cxnSp>
        <p:nvCxnSpPr>
          <p:cNvPr id="14" name="直接连接符 13"/>
          <p:cNvCxnSpPr/>
          <p:nvPr/>
        </p:nvCxnSpPr>
        <p:spPr>
          <a:xfrm>
            <a:off x="8851862" y="2618767"/>
            <a:ext cx="2621001"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851862" y="4490975"/>
            <a:ext cx="2621001"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责任的意义</a:t>
            </a:r>
          </a:p>
        </p:txBody>
      </p:sp>
    </p:spTree>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ḷidé"/>
          <p:cNvSpPr/>
          <p:nvPr/>
        </p:nvSpPr>
        <p:spPr>
          <a:xfrm>
            <a:off x="838200" y="1340768"/>
            <a:ext cx="10550388" cy="439248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4" name="îṣļíḓê"/>
          <p:cNvSpPr/>
          <p:nvPr/>
        </p:nvSpPr>
        <p:spPr>
          <a:xfrm>
            <a:off x="838200" y="3928056"/>
            <a:ext cx="10550388" cy="1805200"/>
          </a:xfrm>
          <a:prstGeom prst="rect">
            <a:avLst/>
          </a:prstGeom>
          <a:solidFill>
            <a:schemeClr val="accent6">
              <a:lumMod val="75000"/>
              <a:alpha val="85000"/>
            </a:schemeClr>
          </a:solidFill>
          <a:ln>
            <a:noFill/>
          </a:ln>
        </p:spPr>
        <p:txBody>
          <a:bodyPr wrap="none" lIns="91412" tIns="45700" rIns="91412" bIns="45700" anchor="ctr"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defRPr/>
            </a:pPr>
            <a:r>
              <a:rPr lang="zh-CN" altLang="en-US" sz="6600" b="1" dirty="0">
                <a:solidFill>
                  <a:schemeClr val="bg1">
                    <a:lumMod val="95000"/>
                  </a:schemeClr>
                </a:solidFill>
                <a:ea typeface="微软雅黑" panose="020B0503020204020204" pitchFamily="34" charset="-122"/>
              </a:rPr>
              <a:t>良好执行力表现</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c07e3d6-7561-4b96-bc00-20138a59a80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315010"/>
            <a:ext cx="12192000" cy="4937323"/>
            <a:chOff x="0" y="1340768"/>
            <a:chExt cx="12192000" cy="4937323"/>
          </a:xfrm>
        </p:grpSpPr>
        <p:sp>
          <p:nvSpPr>
            <p:cNvPr id="4" name="íšľïḍê"/>
            <p:cNvSpPr/>
            <p:nvPr/>
          </p:nvSpPr>
          <p:spPr bwMode="auto">
            <a:xfrm>
              <a:off x="0" y="1340768"/>
              <a:ext cx="2351584" cy="4703168"/>
            </a:xfrm>
            <a:custGeom>
              <a:avLst/>
              <a:gdLst>
                <a:gd name="connsiteX0" fmla="*/ 0 w 2351584"/>
                <a:gd name="connsiteY0" fmla="*/ 0 h 4703168"/>
                <a:gd name="connsiteX1" fmla="*/ 2351584 w 2351584"/>
                <a:gd name="connsiteY1" fmla="*/ 2351584 h 4703168"/>
                <a:gd name="connsiteX2" fmla="*/ 0 w 2351584"/>
                <a:gd name="connsiteY2" fmla="*/ 4703168 h 4703168"/>
                <a:gd name="connsiteX3" fmla="*/ 0 w 2351584"/>
                <a:gd name="connsiteY3" fmla="*/ 3773472 h 4703168"/>
                <a:gd name="connsiteX4" fmla="*/ 1421888 w 2351584"/>
                <a:gd name="connsiteY4" fmla="*/ 2351584 h 4703168"/>
                <a:gd name="connsiteX5" fmla="*/ 0 w 2351584"/>
                <a:gd name="connsiteY5" fmla="*/ 929696 h 47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584" h="4703168">
                  <a:moveTo>
                    <a:pt x="0" y="0"/>
                  </a:moveTo>
                  <a:cubicBezTo>
                    <a:pt x="1298744" y="0"/>
                    <a:pt x="2351584" y="1052840"/>
                    <a:pt x="2351584" y="2351584"/>
                  </a:cubicBezTo>
                  <a:cubicBezTo>
                    <a:pt x="2351584" y="3650328"/>
                    <a:pt x="1298744" y="4703168"/>
                    <a:pt x="0" y="4703168"/>
                  </a:cubicBezTo>
                  <a:lnTo>
                    <a:pt x="0" y="3773472"/>
                  </a:lnTo>
                  <a:cubicBezTo>
                    <a:pt x="785287" y="3773472"/>
                    <a:pt x="1421888" y="3136871"/>
                    <a:pt x="1421888" y="2351584"/>
                  </a:cubicBezTo>
                  <a:cubicBezTo>
                    <a:pt x="1421888" y="1566297"/>
                    <a:pt x="785287" y="929696"/>
                    <a:pt x="0" y="929696"/>
                  </a:cubicBezTo>
                  <a:close/>
                </a:path>
              </a:pathLst>
            </a:custGeom>
            <a:blipFill>
              <a:blip r:embed="rId4"/>
              <a:srcRect/>
              <a:stretch>
                <a:fillRect l="-50270" r="-49730"/>
              </a:stretch>
            </a:blip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solidFill>
                  <a:schemeClr val="lt1"/>
                </a:solidFill>
                <a:ea typeface="微软雅黑" panose="020B0503020204020204" pitchFamily="34" charset="-122"/>
              </a:endParaRPr>
            </a:p>
          </p:txBody>
        </p:sp>
        <p:sp>
          <p:nvSpPr>
            <p:cNvPr id="5" name="ïṩḻiḓê"/>
            <p:cNvSpPr/>
            <p:nvPr/>
          </p:nvSpPr>
          <p:spPr bwMode="auto">
            <a:xfrm flipH="1">
              <a:off x="9840416" y="1340768"/>
              <a:ext cx="2351584" cy="4703168"/>
            </a:xfrm>
            <a:custGeom>
              <a:avLst/>
              <a:gdLst>
                <a:gd name="connsiteX0" fmla="*/ 0 w 2351584"/>
                <a:gd name="connsiteY0" fmla="*/ 0 h 4703168"/>
                <a:gd name="connsiteX1" fmla="*/ 2351584 w 2351584"/>
                <a:gd name="connsiteY1" fmla="*/ 2351584 h 4703168"/>
                <a:gd name="connsiteX2" fmla="*/ 0 w 2351584"/>
                <a:gd name="connsiteY2" fmla="*/ 4703168 h 4703168"/>
                <a:gd name="connsiteX3" fmla="*/ 0 w 2351584"/>
                <a:gd name="connsiteY3" fmla="*/ 3773472 h 4703168"/>
                <a:gd name="connsiteX4" fmla="*/ 1421888 w 2351584"/>
                <a:gd name="connsiteY4" fmla="*/ 2351584 h 4703168"/>
                <a:gd name="connsiteX5" fmla="*/ 0 w 2351584"/>
                <a:gd name="connsiteY5" fmla="*/ 929696 h 47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584" h="4703168">
                  <a:moveTo>
                    <a:pt x="0" y="0"/>
                  </a:moveTo>
                  <a:cubicBezTo>
                    <a:pt x="1298744" y="0"/>
                    <a:pt x="2351584" y="1052840"/>
                    <a:pt x="2351584" y="2351584"/>
                  </a:cubicBezTo>
                  <a:cubicBezTo>
                    <a:pt x="2351584" y="3650328"/>
                    <a:pt x="1298744" y="4703168"/>
                    <a:pt x="0" y="4703168"/>
                  </a:cubicBezTo>
                  <a:lnTo>
                    <a:pt x="0" y="3773472"/>
                  </a:lnTo>
                  <a:cubicBezTo>
                    <a:pt x="785287" y="3773472"/>
                    <a:pt x="1421888" y="3136871"/>
                    <a:pt x="1421888" y="2351584"/>
                  </a:cubicBezTo>
                  <a:cubicBezTo>
                    <a:pt x="1421888" y="1566297"/>
                    <a:pt x="785287" y="929696"/>
                    <a:pt x="0" y="929696"/>
                  </a:cubicBezTo>
                  <a:close/>
                </a:path>
              </a:pathLst>
            </a:custGeom>
            <a:blipFill>
              <a:blip r:embed="rId4"/>
              <a:srcRect/>
              <a:stretch>
                <a:fillRect l="-50270" r="-49730"/>
              </a:stretch>
            </a:blip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solidFill>
                  <a:schemeClr val="lt1"/>
                </a:solidFill>
                <a:ea typeface="微软雅黑" panose="020B0503020204020204" pitchFamily="34" charset="-122"/>
              </a:endParaRPr>
            </a:p>
          </p:txBody>
        </p:sp>
        <p:sp>
          <p:nvSpPr>
            <p:cNvPr id="6" name="ïṩḻïďè"/>
            <p:cNvSpPr txBox="1"/>
            <p:nvPr/>
          </p:nvSpPr>
          <p:spPr>
            <a:xfrm>
              <a:off x="3827748" y="1778650"/>
              <a:ext cx="4536504" cy="1224136"/>
            </a:xfrm>
            <a:prstGeom prst="rect">
              <a:avLst/>
            </a:prstGeom>
            <a:noFill/>
          </p:spPr>
          <p:txBody>
            <a:bodyPr wrap="square" lIns="90000" tIns="46800" rIns="90000" bIns="46800" rtlCol="0">
              <a:normAutofit lnSpcReduction="10000"/>
            </a:bodyPr>
            <a:lstStyle/>
            <a:p>
              <a:pPr algn="ctr">
                <a:lnSpc>
                  <a:spcPct val="150000"/>
                </a:lnSpc>
              </a:pPr>
              <a:r>
                <a:rPr lang="zh-CN" altLang="en-US" sz="1400" dirty="0">
                  <a:solidFill>
                    <a:schemeClr val="tx1">
                      <a:lumMod val="75000"/>
                      <a:lumOff val="25000"/>
                    </a:schemeClr>
                  </a:solidFill>
                  <a:ea typeface="微软雅黑" panose="020B0503020204020204" pitchFamily="34" charset="-122"/>
                </a:rPr>
                <a:t>统一的字体让阅读更流畅</a:t>
              </a:r>
              <a:endParaRPr lang="en-US" altLang="zh-CN" sz="1400" dirty="0">
                <a:solidFill>
                  <a:schemeClr val="tx1">
                    <a:lumMod val="75000"/>
                    <a:lumOff val="25000"/>
                  </a:schemeClr>
                </a:solidFill>
                <a:ea typeface="微软雅黑" panose="020B0503020204020204" pitchFamily="34" charset="-122"/>
              </a:endParaRPr>
            </a:p>
            <a:p>
              <a:pPr algn="ctr">
                <a:lnSpc>
                  <a:spcPct val="150000"/>
                </a:lnSpc>
              </a:pPr>
              <a:r>
                <a:rPr lang="zh-CN" altLang="en-US" sz="2200" b="1" dirty="0">
                  <a:ea typeface="微软雅黑" panose="020B0503020204020204" pitchFamily="34" charset="-122"/>
                </a:rPr>
                <a:t>主题颜色让</a:t>
              </a:r>
              <a:r>
                <a:rPr lang="en-US" altLang="zh-CN" sz="2200" b="1" dirty="0">
                  <a:ea typeface="微软雅黑" panose="020B0503020204020204" pitchFamily="34" charset="-122"/>
                </a:rPr>
                <a:t>PPT</a:t>
              </a:r>
              <a:r>
                <a:rPr lang="zh-CN" altLang="en-US" sz="2200" b="1" dirty="0">
                  <a:ea typeface="微软雅黑" panose="020B0503020204020204" pitchFamily="34" charset="-122"/>
                </a:rPr>
                <a:t>改起来更方便</a:t>
              </a:r>
              <a:endParaRPr lang="en-US" altLang="zh-CN" sz="1600" b="1" dirty="0">
                <a:ea typeface="微软雅黑" panose="020B0503020204020204" pitchFamily="34" charset="-122"/>
              </a:endParaRPr>
            </a:p>
            <a:p>
              <a:pPr algn="ctr">
                <a:lnSpc>
                  <a:spcPct val="150000"/>
                </a:lnSpc>
              </a:pPr>
              <a:r>
                <a:rPr lang="zh-CN" altLang="en-US" sz="1600" b="1" dirty="0">
                  <a:solidFill>
                    <a:schemeClr val="tx1">
                      <a:lumMod val="75000"/>
                      <a:lumOff val="25000"/>
                    </a:schemeClr>
                  </a:solidFill>
                  <a:ea typeface="微软雅黑" panose="020B0503020204020204" pitchFamily="34" charset="-122"/>
                </a:rPr>
                <a:t>调整行距来适应中文排版</a:t>
              </a:r>
              <a:r>
                <a:rPr lang="en-US" altLang="zh-CN" sz="1600" b="1" dirty="0">
                  <a:solidFill>
                    <a:schemeClr val="tx1">
                      <a:lumMod val="75000"/>
                      <a:lumOff val="25000"/>
                    </a:schemeClr>
                  </a:solidFill>
                  <a:ea typeface="微软雅黑" panose="020B0503020204020204" pitchFamily="34" charset="-122"/>
                </a:rPr>
                <a:t>,</a:t>
              </a:r>
              <a:r>
                <a:rPr lang="zh-CN" altLang="en-US" sz="1600" b="1" dirty="0">
                  <a:solidFill>
                    <a:schemeClr val="tx1">
                      <a:lumMod val="75000"/>
                      <a:lumOff val="25000"/>
                    </a:schemeClr>
                  </a:solidFill>
                  <a:ea typeface="微软雅黑" panose="020B0503020204020204" pitchFamily="34" charset="-122"/>
                </a:rPr>
                <a:t>在</a:t>
              </a:r>
              <a:r>
                <a:rPr lang="en-US" altLang="zh-CN" sz="1600" b="1" dirty="0">
                  <a:solidFill>
                    <a:schemeClr val="tx1">
                      <a:lumMod val="75000"/>
                      <a:lumOff val="25000"/>
                    </a:schemeClr>
                  </a:solidFill>
                  <a:ea typeface="微软雅黑" panose="020B0503020204020204" pitchFamily="34" charset="-122"/>
                </a:rPr>
                <a:t>PPT</a:t>
              </a:r>
              <a:r>
                <a:rPr lang="zh-CN" altLang="en-US" sz="1600" b="1" dirty="0">
                  <a:solidFill>
                    <a:schemeClr val="tx1">
                      <a:lumMod val="75000"/>
                      <a:lumOff val="25000"/>
                    </a:schemeClr>
                  </a:solidFill>
                  <a:ea typeface="微软雅黑" panose="020B0503020204020204" pitchFamily="34" charset="-122"/>
                </a:rPr>
                <a:t>中使用参考线</a:t>
              </a:r>
              <a:endParaRPr lang="en-US" sz="1600" b="1" dirty="0">
                <a:solidFill>
                  <a:schemeClr val="tx1">
                    <a:lumMod val="75000"/>
                    <a:lumOff val="25000"/>
                  </a:schemeClr>
                </a:solidFill>
              </a:endParaRPr>
            </a:p>
          </p:txBody>
        </p:sp>
        <p:grpSp>
          <p:nvGrpSpPr>
            <p:cNvPr id="7" name="íṥ1iḓè"/>
            <p:cNvGrpSpPr/>
            <p:nvPr/>
          </p:nvGrpSpPr>
          <p:grpSpPr>
            <a:xfrm>
              <a:off x="2180134" y="4321539"/>
              <a:ext cx="3703117" cy="1956552"/>
              <a:chOff x="669925" y="2614314"/>
              <a:chExt cx="3096344" cy="1956552"/>
            </a:xfrm>
          </p:grpSpPr>
          <p:sp>
            <p:nvSpPr>
              <p:cNvPr id="18" name="iṣľîďé"/>
              <p:cNvSpPr txBox="1"/>
              <p:nvPr/>
            </p:nvSpPr>
            <p:spPr>
              <a:xfrm>
                <a:off x="669925" y="3009921"/>
                <a:ext cx="3096344" cy="1560945"/>
              </a:xfrm>
              <a:prstGeom prst="rect">
                <a:avLst/>
              </a:prstGeom>
              <a:noFill/>
            </p:spPr>
            <p:txBody>
              <a:bodyPr wrap="square" lIns="90000" tIns="46800" rIns="90000" bIns="46800" rtlCol="0">
                <a:normAutofit/>
              </a:bodyPr>
              <a:lstStyle/>
              <a:p>
                <a:pPr>
                  <a:lnSpc>
                    <a:spcPct val="150000"/>
                  </a:lnSpc>
                </a:pPr>
                <a:r>
                  <a:rPr lang="en-US" altLang="zh-CN" sz="1200" dirty="0">
                    <a:ea typeface="微软雅黑" panose="020B0503020204020204" pitchFamily="34" charset="-122"/>
                  </a:rPr>
                  <a:t>1.</a:t>
                </a:r>
                <a:r>
                  <a:rPr lang="zh-CN" altLang="en-US" sz="1200" dirty="0">
                    <a:ea typeface="微软雅黑" panose="020B0503020204020204" pitchFamily="34" charset="-122"/>
                  </a:rPr>
                  <a:t>选中</a:t>
                </a:r>
                <a:r>
                  <a:rPr lang="en-US" altLang="zh-CN" sz="1200" dirty="0">
                    <a:ea typeface="微软雅黑" panose="020B0503020204020204" pitchFamily="34" charset="-122"/>
                  </a:rPr>
                  <a:t>PPT</a:t>
                </a:r>
                <a:r>
                  <a:rPr lang="zh-CN" altLang="en-US" sz="1200" dirty="0">
                    <a:ea typeface="微软雅黑" panose="020B0503020204020204" pitchFamily="34" charset="-122"/>
                  </a:rPr>
                  <a:t>页面中图示里的图标（可按住</a:t>
                </a:r>
                <a:r>
                  <a:rPr lang="en-US" altLang="zh-CN" sz="1200" dirty="0">
                    <a:ea typeface="微软雅黑" panose="020B0503020204020204" pitchFamily="34" charset="-122"/>
                  </a:rPr>
                  <a:t>shift</a:t>
                </a:r>
                <a:r>
                  <a:rPr lang="zh-CN" altLang="en-US" sz="1200" dirty="0">
                    <a:ea typeface="微软雅黑" panose="020B0503020204020204" pitchFamily="34" charset="-122"/>
                  </a:rPr>
                  <a:t>键多选）；</a:t>
                </a:r>
                <a:r>
                  <a:rPr lang="en-US" altLang="zh-CN" sz="1200" dirty="0">
                    <a:ea typeface="微软雅黑" panose="020B0503020204020204" pitchFamily="34" charset="-122"/>
                  </a:rPr>
                  <a:t>2.</a:t>
                </a:r>
                <a:r>
                  <a:rPr lang="zh-CN" altLang="en-US" sz="1200" dirty="0">
                    <a:ea typeface="微软雅黑" panose="020B0503020204020204" pitchFamily="34" charset="-122"/>
                  </a:rPr>
                  <a:t>在</a:t>
                </a:r>
                <a:r>
                  <a:rPr lang="en-US" altLang="zh-CN" sz="1200" dirty="0" err="1">
                    <a:ea typeface="微软雅黑" panose="020B0503020204020204" pitchFamily="34" charset="-122"/>
                  </a:rPr>
                  <a:t>iSlide</a:t>
                </a:r>
                <a:r>
                  <a:rPr lang="zh-CN" altLang="en-US" sz="1200" dirty="0">
                    <a:ea typeface="微软雅黑" panose="020B0503020204020204" pitchFamily="34" charset="-122"/>
                  </a:rPr>
                  <a:t>菜单面板打开“图标库”，单击左键即可进行替换操作；可以将</a:t>
                </a:r>
                <a:r>
                  <a:rPr lang="en-US" altLang="zh-CN" sz="1200" dirty="0">
                    <a:ea typeface="微软雅黑" panose="020B0503020204020204" pitchFamily="34" charset="-122"/>
                  </a:rPr>
                  <a:t>PPT</a:t>
                </a:r>
                <a:r>
                  <a:rPr lang="zh-CN" altLang="en-US" sz="1200" dirty="0">
                    <a:ea typeface="微软雅黑" panose="020B0503020204020204" pitchFamily="34" charset="-122"/>
                  </a:rPr>
                  <a:t>中绘制的任何形状替换为</a:t>
                </a:r>
                <a:r>
                  <a:rPr lang="en-US" altLang="zh-CN" sz="1200" dirty="0" err="1">
                    <a:ea typeface="微软雅黑" panose="020B0503020204020204" pitchFamily="34" charset="-122"/>
                  </a:rPr>
                  <a:t>iSlide</a:t>
                </a:r>
                <a:r>
                  <a:rPr lang="zh-CN" altLang="en-US" sz="1200" dirty="0">
                    <a:ea typeface="微软雅黑" panose="020B0503020204020204" pitchFamily="34" charset="-122"/>
                  </a:rPr>
                  <a:t>图标库中的图标</a:t>
                </a:r>
              </a:p>
            </p:txBody>
          </p:sp>
          <p:sp>
            <p:nvSpPr>
              <p:cNvPr id="19" name="ïŝļídê"/>
              <p:cNvSpPr txBox="1"/>
              <p:nvPr/>
            </p:nvSpPr>
            <p:spPr>
              <a:xfrm>
                <a:off x="669925" y="2614314"/>
                <a:ext cx="3096344" cy="338554"/>
              </a:xfrm>
              <a:prstGeom prst="rect">
                <a:avLst/>
              </a:prstGeom>
              <a:noFill/>
            </p:spPr>
            <p:txBody>
              <a:bodyPr wrap="square" rtlCol="0">
                <a:spAutoFit/>
              </a:bodyPr>
              <a:lstStyle>
                <a:defPPr>
                  <a:defRPr lang="zh-CN"/>
                </a:defPPr>
                <a:lvl1pPr>
                  <a:defRPr sz="1400" b="1">
                    <a:solidFill>
                      <a:schemeClr val="accent1"/>
                    </a:solidFill>
                  </a:defRPr>
                </a:lvl1pPr>
              </a:lstStyle>
              <a:p>
                <a:r>
                  <a:rPr lang="zh-CN" altLang="en-US" sz="1600" dirty="0">
                    <a:ea typeface="微软雅黑" panose="020B0503020204020204" pitchFamily="34" charset="-122"/>
                  </a:rPr>
                  <a:t>替换图示中的图标</a:t>
                </a:r>
              </a:p>
            </p:txBody>
          </p:sp>
        </p:grpSp>
        <p:grpSp>
          <p:nvGrpSpPr>
            <p:cNvPr id="8" name="íşḻiḋé"/>
            <p:cNvGrpSpPr/>
            <p:nvPr/>
          </p:nvGrpSpPr>
          <p:grpSpPr>
            <a:xfrm>
              <a:off x="6270649" y="4321539"/>
              <a:ext cx="3703117" cy="1956552"/>
              <a:chOff x="669925" y="2614314"/>
              <a:chExt cx="3096344" cy="1956552"/>
            </a:xfrm>
          </p:grpSpPr>
          <p:sp>
            <p:nvSpPr>
              <p:cNvPr id="16" name="îşľiḍé"/>
              <p:cNvSpPr txBox="1"/>
              <p:nvPr/>
            </p:nvSpPr>
            <p:spPr>
              <a:xfrm>
                <a:off x="669925" y="3009921"/>
                <a:ext cx="3096344" cy="1560945"/>
              </a:xfrm>
              <a:prstGeom prst="rect">
                <a:avLst/>
              </a:prstGeom>
              <a:noFill/>
            </p:spPr>
            <p:txBody>
              <a:bodyPr wrap="square" lIns="90000" tIns="46800" rIns="90000" bIns="46800" rtlCol="0">
                <a:normAutofit/>
              </a:bodyPr>
              <a:lstStyle/>
              <a:p>
                <a:pPr algn="r">
                  <a:lnSpc>
                    <a:spcPct val="150000"/>
                  </a:lnSpc>
                </a:pPr>
                <a:r>
                  <a:rPr lang="en-US" altLang="zh-CN" sz="1200" dirty="0">
                    <a:ea typeface="微软雅黑" panose="020B0503020204020204" pitchFamily="34" charset="-122"/>
                  </a:rPr>
                  <a:t>1.</a:t>
                </a:r>
                <a:r>
                  <a:rPr lang="zh-CN" altLang="en-US" sz="1200" dirty="0">
                    <a:ea typeface="微软雅黑" panose="020B0503020204020204" pitchFamily="34" charset="-122"/>
                  </a:rPr>
                  <a:t>选中</a:t>
                </a:r>
                <a:r>
                  <a:rPr lang="en-US" altLang="zh-CN" sz="1200" dirty="0">
                    <a:ea typeface="微软雅黑" panose="020B0503020204020204" pitchFamily="34" charset="-122"/>
                  </a:rPr>
                  <a:t>PPT</a:t>
                </a:r>
                <a:r>
                  <a:rPr lang="zh-CN" altLang="en-US" sz="1200" dirty="0">
                    <a:ea typeface="微软雅黑" panose="020B0503020204020204" pitchFamily="34" charset="-122"/>
                  </a:rPr>
                  <a:t>页面中图示里的图标（可按住</a:t>
                </a:r>
                <a:r>
                  <a:rPr lang="en-US" altLang="zh-CN" sz="1200" dirty="0">
                    <a:ea typeface="微软雅黑" panose="020B0503020204020204" pitchFamily="34" charset="-122"/>
                  </a:rPr>
                  <a:t>shift</a:t>
                </a:r>
                <a:r>
                  <a:rPr lang="zh-CN" altLang="en-US" sz="1200" dirty="0">
                    <a:ea typeface="微软雅黑" panose="020B0503020204020204" pitchFamily="34" charset="-122"/>
                  </a:rPr>
                  <a:t>键多选）；</a:t>
                </a:r>
                <a:r>
                  <a:rPr lang="en-US" altLang="zh-CN" sz="1200" dirty="0">
                    <a:ea typeface="微软雅黑" panose="020B0503020204020204" pitchFamily="34" charset="-122"/>
                  </a:rPr>
                  <a:t>2.</a:t>
                </a:r>
                <a:r>
                  <a:rPr lang="zh-CN" altLang="en-US" sz="1200" dirty="0">
                    <a:ea typeface="微软雅黑" panose="020B0503020204020204" pitchFamily="34" charset="-122"/>
                  </a:rPr>
                  <a:t>在</a:t>
                </a:r>
                <a:r>
                  <a:rPr lang="en-US" altLang="zh-CN" sz="1200" dirty="0" err="1">
                    <a:ea typeface="微软雅黑" panose="020B0503020204020204" pitchFamily="34" charset="-122"/>
                  </a:rPr>
                  <a:t>iSlide</a:t>
                </a:r>
                <a:r>
                  <a:rPr lang="zh-CN" altLang="en-US" sz="1200" dirty="0">
                    <a:ea typeface="微软雅黑" panose="020B0503020204020204" pitchFamily="34" charset="-122"/>
                  </a:rPr>
                  <a:t>菜单面板打开“图标库”，单击左键即可进行替换操作；可以将</a:t>
                </a:r>
                <a:r>
                  <a:rPr lang="en-US" altLang="zh-CN" sz="1200" dirty="0">
                    <a:ea typeface="微软雅黑" panose="020B0503020204020204" pitchFamily="34" charset="-122"/>
                  </a:rPr>
                  <a:t>PPT</a:t>
                </a:r>
                <a:r>
                  <a:rPr lang="zh-CN" altLang="en-US" sz="1200" dirty="0">
                    <a:ea typeface="微软雅黑" panose="020B0503020204020204" pitchFamily="34" charset="-122"/>
                  </a:rPr>
                  <a:t>中绘制的任何形状替换为</a:t>
                </a:r>
                <a:r>
                  <a:rPr lang="en-US" altLang="zh-CN" sz="1200" dirty="0" err="1">
                    <a:ea typeface="微软雅黑" panose="020B0503020204020204" pitchFamily="34" charset="-122"/>
                  </a:rPr>
                  <a:t>iSlide</a:t>
                </a:r>
                <a:r>
                  <a:rPr lang="zh-CN" altLang="en-US" sz="1200" dirty="0">
                    <a:ea typeface="微软雅黑" panose="020B0503020204020204" pitchFamily="34" charset="-122"/>
                  </a:rPr>
                  <a:t>图标库中的图标</a:t>
                </a:r>
              </a:p>
            </p:txBody>
          </p:sp>
          <p:sp>
            <p:nvSpPr>
              <p:cNvPr id="17" name="íṣḻíḓè"/>
              <p:cNvSpPr txBox="1"/>
              <p:nvPr/>
            </p:nvSpPr>
            <p:spPr>
              <a:xfrm>
                <a:off x="669925" y="2614314"/>
                <a:ext cx="3096344" cy="338554"/>
              </a:xfrm>
              <a:prstGeom prst="rect">
                <a:avLst/>
              </a:prstGeom>
              <a:noFill/>
            </p:spPr>
            <p:txBody>
              <a:bodyPr wrap="square" rtlCol="0">
                <a:spAutoFit/>
              </a:bodyPr>
              <a:lstStyle>
                <a:defPPr>
                  <a:defRPr lang="zh-CN"/>
                </a:defPPr>
                <a:lvl1pPr>
                  <a:defRPr sz="1400" b="1">
                    <a:solidFill>
                      <a:schemeClr val="accent1"/>
                    </a:solidFill>
                  </a:defRPr>
                </a:lvl1pPr>
              </a:lstStyle>
              <a:p>
                <a:pPr algn="r"/>
                <a:r>
                  <a:rPr lang="zh-CN" altLang="en-US" sz="1600" dirty="0">
                    <a:solidFill>
                      <a:schemeClr val="accent3"/>
                    </a:solidFill>
                    <a:ea typeface="微软雅黑" panose="020B0503020204020204" pitchFamily="34" charset="-122"/>
                  </a:rPr>
                  <a:t>替换图示中的图标</a:t>
                </a:r>
              </a:p>
            </p:txBody>
          </p:sp>
        </p:grpSp>
        <p:grpSp>
          <p:nvGrpSpPr>
            <p:cNvPr id="9" name="îSľïḍè"/>
            <p:cNvGrpSpPr/>
            <p:nvPr/>
          </p:nvGrpSpPr>
          <p:grpSpPr>
            <a:xfrm>
              <a:off x="1903935" y="3484340"/>
              <a:ext cx="820216" cy="730317"/>
              <a:chOff x="1903935" y="3484340"/>
              <a:chExt cx="820216" cy="730317"/>
            </a:xfrm>
          </p:grpSpPr>
          <p:sp>
            <p:nvSpPr>
              <p:cNvPr id="14" name="í$1ïḋê"/>
              <p:cNvSpPr/>
              <p:nvPr/>
            </p:nvSpPr>
            <p:spPr bwMode="auto">
              <a:xfrm>
                <a:off x="1903935" y="3484340"/>
                <a:ext cx="820216" cy="730317"/>
              </a:xfrm>
              <a:prstGeom prst="wedgeEllipseCallout">
                <a:avLst>
                  <a:gd name="adj1" fmla="val 47443"/>
                  <a:gd name="adj2" fmla="val 55979"/>
                </a:avLst>
              </a:prstGeom>
              <a:solidFill>
                <a:schemeClr val="accent1"/>
              </a:solidFill>
              <a:ln w="285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endParaRPr lang="zh-CN" altLang="en-US" dirty="0">
                  <a:solidFill>
                    <a:schemeClr val="dk1"/>
                  </a:solidFill>
                  <a:ea typeface="微软雅黑" panose="020B0503020204020204" pitchFamily="34" charset="-122"/>
                </a:endParaRPr>
              </a:p>
            </p:txBody>
          </p:sp>
          <p:sp>
            <p:nvSpPr>
              <p:cNvPr id="15" name="ïŝḷiḋé" title="LjXxPfK7a53MF99"/>
              <p:cNvSpPr/>
              <p:nvPr/>
            </p:nvSpPr>
            <p:spPr bwMode="auto">
              <a:xfrm>
                <a:off x="2102843" y="3703178"/>
                <a:ext cx="440332" cy="300476"/>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grpSp>
          <p:nvGrpSpPr>
            <p:cNvPr id="10" name="iṣḷïḓê"/>
            <p:cNvGrpSpPr/>
            <p:nvPr/>
          </p:nvGrpSpPr>
          <p:grpSpPr>
            <a:xfrm>
              <a:off x="9430308" y="3484340"/>
              <a:ext cx="820216" cy="730317"/>
              <a:chOff x="1903935" y="3484340"/>
              <a:chExt cx="820216" cy="730317"/>
            </a:xfrm>
          </p:grpSpPr>
          <p:sp>
            <p:nvSpPr>
              <p:cNvPr id="12" name="íṣḻîdé"/>
              <p:cNvSpPr/>
              <p:nvPr/>
            </p:nvSpPr>
            <p:spPr bwMode="auto">
              <a:xfrm>
                <a:off x="1903935" y="3484340"/>
                <a:ext cx="820216" cy="730317"/>
              </a:xfrm>
              <a:prstGeom prst="wedgeEllipseCallout">
                <a:avLst>
                  <a:gd name="adj1" fmla="val -46621"/>
                  <a:gd name="adj2" fmla="val 59892"/>
                </a:avLst>
              </a:prstGeom>
              <a:solidFill>
                <a:schemeClr val="accent3"/>
              </a:solidFill>
              <a:ln w="28575">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endParaRPr lang="zh-CN" altLang="en-US" dirty="0">
                  <a:solidFill>
                    <a:schemeClr val="dk1"/>
                  </a:solidFill>
                  <a:ea typeface="微软雅黑" panose="020B0503020204020204" pitchFamily="34" charset="-122"/>
                </a:endParaRPr>
              </a:p>
            </p:txBody>
          </p:sp>
          <p:sp>
            <p:nvSpPr>
              <p:cNvPr id="13" name="íṥliḍé" title="LjXxPfK7a53MF99"/>
              <p:cNvSpPr/>
              <p:nvPr/>
            </p:nvSpPr>
            <p:spPr bwMode="auto">
              <a:xfrm>
                <a:off x="2102843" y="3703178"/>
                <a:ext cx="440332" cy="300476"/>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cxnSp>
          <p:nvCxnSpPr>
            <p:cNvPr id="11" name="直接连接符 10"/>
            <p:cNvCxnSpPr/>
            <p:nvPr/>
          </p:nvCxnSpPr>
          <p:spPr>
            <a:xfrm>
              <a:off x="6096000" y="4475427"/>
              <a:ext cx="0" cy="156850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良好执行力表现</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ḷidé"/>
          <p:cNvSpPr/>
          <p:nvPr/>
        </p:nvSpPr>
        <p:spPr>
          <a:xfrm>
            <a:off x="8095353" y="1386259"/>
            <a:ext cx="3057437" cy="41445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5" name="îṣļíḓê"/>
          <p:cNvSpPr/>
          <p:nvPr/>
        </p:nvSpPr>
        <p:spPr>
          <a:xfrm>
            <a:off x="8095353" y="5121300"/>
            <a:ext cx="3057437" cy="409485"/>
          </a:xfrm>
          <a:prstGeom prst="rect">
            <a:avLst/>
          </a:prstGeom>
          <a:solidFill>
            <a:schemeClr val="tx1">
              <a:lumMod val="85000"/>
              <a:lumOff val="15000"/>
              <a:alpha val="85000"/>
            </a:schemeClr>
          </a:solidFill>
          <a:ln>
            <a:noFill/>
          </a:ln>
        </p:spPr>
        <p:txBody>
          <a:bodyPr wrap="none" lIns="91412" tIns="45700" rIns="91412" bIns="45700" anchor="ctr"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defRPr/>
            </a:pPr>
            <a:r>
              <a:rPr kumimoji="0" lang="zh-CN" altLang="en-US" sz="1600" b="1" i="0" u="none" strike="noStrike" kern="1200" cap="none" spc="0" normalizeH="0" baseline="0" noProof="0" dirty="0">
                <a:ln>
                  <a:noFill/>
                </a:ln>
                <a:solidFill>
                  <a:schemeClr val="bg1">
                    <a:lumMod val="95000"/>
                  </a:schemeClr>
                </a:solidFill>
                <a:effectLst/>
                <a:uLnTx/>
                <a:uFillTx/>
                <a:ea typeface="微软雅黑" panose="020B0503020204020204" pitchFamily="34" charset="-122"/>
              </a:rPr>
              <a:t>关键词</a:t>
            </a:r>
            <a:endParaRPr lang="zh-CN" altLang="en-US" sz="1600" b="1" dirty="0">
              <a:solidFill>
                <a:schemeClr val="bg1">
                  <a:lumMod val="95000"/>
                </a:schemeClr>
              </a:solidFill>
              <a:ea typeface="微软雅黑" panose="020B0503020204020204" pitchFamily="34" charset="-122"/>
            </a:endParaRPr>
          </a:p>
        </p:txBody>
      </p:sp>
      <p:sp>
        <p:nvSpPr>
          <p:cNvPr id="6" name="isḷîďe"/>
          <p:cNvSpPr txBox="1"/>
          <p:nvPr/>
        </p:nvSpPr>
        <p:spPr>
          <a:xfrm>
            <a:off x="1039210" y="1284344"/>
            <a:ext cx="4280412" cy="1155032"/>
          </a:xfrm>
          <a:prstGeom prst="rect">
            <a:avLst/>
          </a:prstGeom>
          <a:noFill/>
        </p:spPr>
        <p:txBody>
          <a:bodyPr wrap="square" lIns="90000" tIns="46800" rIns="90000" bIns="46800" rtlCol="0">
            <a:normAutofit/>
          </a:bodyPr>
          <a:lstStyle/>
          <a:p>
            <a:pPr algn="just">
              <a:lnSpc>
                <a:spcPct val="150000"/>
              </a:lnSpc>
            </a:pPr>
            <a:r>
              <a:rPr lang="zh-CN" altLang="en-US" sz="1200" dirty="0">
                <a:solidFill>
                  <a:schemeClr val="tx1">
                    <a:lumMod val="75000"/>
                    <a:lumOff val="25000"/>
                  </a:schemeClr>
                </a:solidFill>
                <a:ea typeface="微软雅黑" panose="020B0503020204020204" pitchFamily="34" charset="-122"/>
              </a:rPr>
              <a:t>统一的字体让阅读更流畅</a:t>
            </a:r>
            <a:endParaRPr lang="en-US" altLang="zh-CN" sz="1200" dirty="0">
              <a:solidFill>
                <a:schemeClr val="tx1">
                  <a:lumMod val="75000"/>
                  <a:lumOff val="25000"/>
                </a:schemeClr>
              </a:solidFill>
              <a:ea typeface="微软雅黑" panose="020B0503020204020204" pitchFamily="34" charset="-122"/>
            </a:endParaRPr>
          </a:p>
          <a:p>
            <a:pPr algn="just">
              <a:lnSpc>
                <a:spcPct val="150000"/>
              </a:lnSpc>
            </a:pPr>
            <a:r>
              <a:rPr lang="zh-CN" altLang="en-US" sz="1900" b="1" dirty="0">
                <a:ea typeface="微软雅黑" panose="020B0503020204020204" pitchFamily="34" charset="-122"/>
              </a:rPr>
              <a:t>主题颜色让</a:t>
            </a:r>
            <a:r>
              <a:rPr lang="en-US" altLang="zh-CN" sz="1900" b="1" dirty="0">
                <a:ea typeface="微软雅黑" panose="020B0503020204020204" pitchFamily="34" charset="-122"/>
              </a:rPr>
              <a:t>PPT</a:t>
            </a:r>
            <a:r>
              <a:rPr lang="zh-CN" altLang="en-US" sz="1900" b="1" dirty="0">
                <a:ea typeface="微软雅黑" panose="020B0503020204020204" pitchFamily="34" charset="-122"/>
              </a:rPr>
              <a:t>改起来更方便</a:t>
            </a:r>
            <a:endParaRPr lang="en-US" altLang="zh-CN" sz="1500" b="1" dirty="0">
              <a:ea typeface="微软雅黑" panose="020B0503020204020204" pitchFamily="34" charset="-122"/>
            </a:endParaRPr>
          </a:p>
          <a:p>
            <a:pPr algn="just">
              <a:lnSpc>
                <a:spcPct val="150000"/>
              </a:lnSpc>
            </a:pPr>
            <a:r>
              <a:rPr lang="zh-CN" altLang="en-US" sz="1400" b="1" dirty="0">
                <a:solidFill>
                  <a:schemeClr val="tx1">
                    <a:lumMod val="75000"/>
                    <a:lumOff val="25000"/>
                  </a:schemeClr>
                </a:solidFill>
                <a:ea typeface="微软雅黑" panose="020B0503020204020204" pitchFamily="34" charset="-122"/>
              </a:rPr>
              <a:t>调整行距来适应中文排版</a:t>
            </a:r>
            <a:r>
              <a:rPr lang="en-US" altLang="zh-CN" sz="1400" b="1" dirty="0">
                <a:solidFill>
                  <a:schemeClr val="tx1">
                    <a:lumMod val="75000"/>
                    <a:lumOff val="25000"/>
                  </a:schemeClr>
                </a:solidFill>
                <a:ea typeface="微软雅黑" panose="020B0503020204020204" pitchFamily="34" charset="-122"/>
              </a:rPr>
              <a:t>,</a:t>
            </a:r>
            <a:r>
              <a:rPr lang="zh-CN" altLang="en-US" sz="1400" b="1" dirty="0">
                <a:solidFill>
                  <a:schemeClr val="tx1">
                    <a:lumMod val="75000"/>
                    <a:lumOff val="25000"/>
                  </a:schemeClr>
                </a:solidFill>
                <a:ea typeface="微软雅黑" panose="020B0503020204020204" pitchFamily="34" charset="-122"/>
              </a:rPr>
              <a:t>在</a:t>
            </a:r>
            <a:r>
              <a:rPr lang="en-US" altLang="zh-CN" sz="1400" b="1" dirty="0">
                <a:solidFill>
                  <a:schemeClr val="tx1">
                    <a:lumMod val="75000"/>
                    <a:lumOff val="25000"/>
                  </a:schemeClr>
                </a:solidFill>
                <a:ea typeface="微软雅黑" panose="020B0503020204020204" pitchFamily="34" charset="-122"/>
              </a:rPr>
              <a:t>PPT</a:t>
            </a:r>
            <a:r>
              <a:rPr lang="zh-CN" altLang="en-US" sz="1400" b="1" dirty="0">
                <a:solidFill>
                  <a:schemeClr val="tx1">
                    <a:lumMod val="75000"/>
                    <a:lumOff val="25000"/>
                  </a:schemeClr>
                </a:solidFill>
                <a:ea typeface="微软雅黑" panose="020B0503020204020204" pitchFamily="34" charset="-122"/>
              </a:rPr>
              <a:t>中使用参考线</a:t>
            </a:r>
            <a:endParaRPr lang="en-US" sz="1400" b="1" dirty="0">
              <a:solidFill>
                <a:schemeClr val="tx1">
                  <a:lumMod val="75000"/>
                  <a:lumOff val="25000"/>
                </a:schemeClr>
              </a:solidFill>
            </a:endParaRPr>
          </a:p>
        </p:txBody>
      </p:sp>
      <p:cxnSp>
        <p:nvCxnSpPr>
          <p:cNvPr id="7" name="直接连接符 6"/>
          <p:cNvCxnSpPr/>
          <p:nvPr/>
        </p:nvCxnSpPr>
        <p:spPr>
          <a:xfrm>
            <a:off x="1125107" y="2609233"/>
            <a:ext cx="6460673" cy="0"/>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8" name="îŝ1iďè"/>
          <p:cNvGrpSpPr/>
          <p:nvPr/>
        </p:nvGrpSpPr>
        <p:grpSpPr>
          <a:xfrm>
            <a:off x="1125107" y="3089996"/>
            <a:ext cx="2921551" cy="2931332"/>
            <a:chOff x="760961" y="3036915"/>
            <a:chExt cx="3096344" cy="3106710"/>
          </a:xfrm>
        </p:grpSpPr>
        <p:sp>
          <p:nvSpPr>
            <p:cNvPr id="14" name="iṣḻídé"/>
            <p:cNvSpPr txBox="1"/>
            <p:nvPr/>
          </p:nvSpPr>
          <p:spPr>
            <a:xfrm>
              <a:off x="760961" y="4010923"/>
              <a:ext cx="3096344" cy="2132702"/>
            </a:xfrm>
            <a:prstGeom prst="rect">
              <a:avLst/>
            </a:prstGeom>
            <a:noFill/>
          </p:spPr>
          <p:txBody>
            <a:bodyPr wrap="square" lIns="90000" tIns="46800" rIns="90000" bIns="46800" rtlCol="0">
              <a:normAutofit/>
            </a:bodyPr>
            <a:lstStyle/>
            <a:p>
              <a:pPr algn="just">
                <a:lnSpc>
                  <a:spcPct val="150000"/>
                </a:lnSpc>
              </a:pPr>
              <a:r>
                <a:rPr lang="en-US" altLang="zh-CN" sz="1200" dirty="0">
                  <a:ea typeface="微软雅黑" panose="020B0503020204020204" pitchFamily="34" charset="-122"/>
                </a:rPr>
                <a:t>1.</a:t>
              </a:r>
              <a:r>
                <a:rPr lang="zh-CN" altLang="en-US" sz="1200" dirty="0">
                  <a:ea typeface="微软雅黑" panose="020B0503020204020204" pitchFamily="34" charset="-122"/>
                </a:rPr>
                <a:t>单击要填充的形状</a:t>
              </a:r>
              <a:endParaRPr lang="en-US" altLang="zh-CN" sz="1200" dirty="0">
                <a:ea typeface="微软雅黑" panose="020B0503020204020204" pitchFamily="34" charset="-122"/>
              </a:endParaRPr>
            </a:p>
            <a:p>
              <a:pPr algn="just">
                <a:lnSpc>
                  <a:spcPct val="150000"/>
                </a:lnSpc>
              </a:pPr>
              <a:endParaRPr lang="en-US" altLang="zh-CN" sz="1200" dirty="0">
                <a:ea typeface="微软雅黑" panose="020B0503020204020204" pitchFamily="34" charset="-122"/>
              </a:endParaRPr>
            </a:p>
            <a:p>
              <a:pPr algn="just">
                <a:lnSpc>
                  <a:spcPct val="150000"/>
                </a:lnSpc>
              </a:pPr>
              <a:r>
                <a:rPr lang="en-US" altLang="zh-CN" sz="1200" dirty="0">
                  <a:ea typeface="微软雅黑" panose="020B0503020204020204" pitchFamily="34" charset="-122"/>
                </a:rPr>
                <a:t>2.</a:t>
              </a:r>
              <a:r>
                <a:rPr lang="zh-CN" altLang="en-US" sz="1200" dirty="0">
                  <a:ea typeface="微软雅黑" panose="020B0503020204020204" pitchFamily="34" charset="-122"/>
                </a:rPr>
                <a:t>在“格式”选项卡上的“形状样式”组中，单击“形状填充”旁边的箭头，然后单击「图片或纹理填充」；</a:t>
              </a:r>
            </a:p>
          </p:txBody>
        </p:sp>
        <p:sp>
          <p:nvSpPr>
            <p:cNvPr id="15" name="iṧ1iḋê"/>
            <p:cNvSpPr txBox="1"/>
            <p:nvPr/>
          </p:nvSpPr>
          <p:spPr>
            <a:xfrm>
              <a:off x="760961" y="3615316"/>
              <a:ext cx="3096344" cy="307777"/>
            </a:xfrm>
            <a:prstGeom prst="rect">
              <a:avLst/>
            </a:prstGeom>
            <a:noFill/>
          </p:spPr>
          <p:txBody>
            <a:bodyPr wrap="square" rtlCol="0">
              <a:noAutofit/>
            </a:bodyPr>
            <a:lstStyle/>
            <a:p>
              <a:r>
                <a:rPr lang="zh-CN" altLang="en-US" sz="1600" b="1" dirty="0">
                  <a:solidFill>
                    <a:schemeClr val="accent1"/>
                  </a:solidFill>
                  <a:ea typeface="微软雅黑" panose="020B0503020204020204" pitchFamily="34" charset="-122"/>
                </a:rPr>
                <a:t>请在形状中填充图片</a:t>
              </a:r>
            </a:p>
          </p:txBody>
        </p:sp>
        <p:sp>
          <p:nvSpPr>
            <p:cNvPr id="16" name="ïsļïḓe"/>
            <p:cNvSpPr/>
            <p:nvPr/>
          </p:nvSpPr>
          <p:spPr bwMode="auto">
            <a:xfrm>
              <a:off x="875261" y="3036915"/>
              <a:ext cx="461080" cy="36537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anchor="ctr"/>
            <a:lstStyle/>
            <a:p>
              <a:pPr algn="ctr"/>
              <a:endParaRPr/>
            </a:p>
          </p:txBody>
        </p:sp>
      </p:grpSp>
      <p:grpSp>
        <p:nvGrpSpPr>
          <p:cNvPr id="9" name="íṩlïḑé"/>
          <p:cNvGrpSpPr/>
          <p:nvPr/>
        </p:nvGrpSpPr>
        <p:grpSpPr>
          <a:xfrm>
            <a:off x="4698200" y="3101966"/>
            <a:ext cx="2921551" cy="2907393"/>
            <a:chOff x="760961" y="3062286"/>
            <a:chExt cx="3096344" cy="3081339"/>
          </a:xfrm>
        </p:grpSpPr>
        <p:sp>
          <p:nvSpPr>
            <p:cNvPr id="11" name="ïşḷíḋe"/>
            <p:cNvSpPr txBox="1"/>
            <p:nvPr/>
          </p:nvSpPr>
          <p:spPr>
            <a:xfrm>
              <a:off x="760961" y="4010923"/>
              <a:ext cx="3096344" cy="2132702"/>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en-US" altLang="zh-CN" sz="1200" dirty="0">
                  <a:ea typeface="微软雅黑" panose="020B0503020204020204" pitchFamily="34" charset="-122"/>
                </a:rPr>
                <a:t>1.</a:t>
              </a:r>
              <a:r>
                <a:rPr lang="zh-CN" altLang="en-US" sz="1200" dirty="0">
                  <a:ea typeface="微软雅黑" panose="020B0503020204020204" pitchFamily="34" charset="-122"/>
                </a:rPr>
                <a:t>单击要填充的形状</a:t>
              </a:r>
              <a:endParaRPr lang="en-US" altLang="zh-CN" sz="1200" dirty="0">
                <a:ea typeface="微软雅黑" panose="020B0503020204020204" pitchFamily="34" charset="-122"/>
              </a:endParaRPr>
            </a:p>
            <a:p>
              <a:pPr algn="just">
                <a:lnSpc>
                  <a:spcPct val="150000"/>
                </a:lnSpc>
              </a:pPr>
              <a:endParaRPr lang="en-US" altLang="zh-CN" sz="1200" dirty="0">
                <a:ea typeface="微软雅黑" panose="020B0503020204020204" pitchFamily="34" charset="-122"/>
              </a:endParaRPr>
            </a:p>
            <a:p>
              <a:pPr algn="just">
                <a:lnSpc>
                  <a:spcPct val="150000"/>
                </a:lnSpc>
              </a:pPr>
              <a:r>
                <a:rPr lang="en-US" altLang="zh-CN" sz="1200" dirty="0">
                  <a:ea typeface="微软雅黑" panose="020B0503020204020204" pitchFamily="34" charset="-122"/>
                </a:rPr>
                <a:t>2.</a:t>
              </a:r>
              <a:r>
                <a:rPr lang="zh-CN" altLang="en-US" sz="1200" dirty="0">
                  <a:ea typeface="微软雅黑" panose="020B0503020204020204" pitchFamily="34" charset="-122"/>
                </a:rPr>
                <a:t>在“格式”选项卡上的“形状样式”组中，单击“形状填充”旁边的箭头，然后单击「图片或纹理填充」</a:t>
              </a:r>
              <a:r>
                <a:rPr lang="en-US" altLang="zh-CN" sz="1200" dirty="0">
                  <a:ea typeface="微软雅黑" panose="020B0503020204020204" pitchFamily="34" charset="-122"/>
                </a:rPr>
                <a:t>;</a:t>
              </a:r>
              <a:endParaRPr lang="zh-CN" altLang="en-US" sz="1200" dirty="0">
                <a:ea typeface="微软雅黑" panose="020B0503020204020204" pitchFamily="34" charset="-122"/>
              </a:endParaRPr>
            </a:p>
          </p:txBody>
        </p:sp>
        <p:sp>
          <p:nvSpPr>
            <p:cNvPr id="12" name="îŝ1ïḍé"/>
            <p:cNvSpPr txBox="1"/>
            <p:nvPr/>
          </p:nvSpPr>
          <p:spPr>
            <a:xfrm>
              <a:off x="760961" y="3615316"/>
              <a:ext cx="3096344" cy="30777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600" b="1" dirty="0">
                  <a:solidFill>
                    <a:schemeClr val="accent3"/>
                  </a:solidFill>
                  <a:ea typeface="微软雅黑" panose="020B0503020204020204" pitchFamily="34" charset="-122"/>
                </a:rPr>
                <a:t>请在形状中填充图片</a:t>
              </a:r>
            </a:p>
          </p:txBody>
        </p:sp>
        <p:sp>
          <p:nvSpPr>
            <p:cNvPr id="13" name="îsḻíḑe"/>
            <p:cNvSpPr/>
            <p:nvPr/>
          </p:nvSpPr>
          <p:spPr bwMode="auto">
            <a:xfrm>
              <a:off x="875261" y="3062286"/>
              <a:ext cx="461080" cy="314632"/>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263288 w 607639"/>
                <a:gd name="connsiteY14" fmla="*/ 252811 h 414642"/>
                <a:gd name="connsiteX15" fmla="*/ 243084 w 607639"/>
                <a:gd name="connsiteY15" fmla="*/ 273078 h 414642"/>
                <a:gd name="connsiteX16" fmla="*/ 263288 w 607639"/>
                <a:gd name="connsiteY16" fmla="*/ 293255 h 414642"/>
                <a:gd name="connsiteX17" fmla="*/ 283580 w 607639"/>
                <a:gd name="connsiteY17" fmla="*/ 273078 h 414642"/>
                <a:gd name="connsiteX18" fmla="*/ 278685 w 607639"/>
                <a:gd name="connsiteY18" fmla="*/ 260011 h 414642"/>
                <a:gd name="connsiteX19" fmla="*/ 277528 w 607639"/>
                <a:gd name="connsiteY19" fmla="*/ 258944 h 414642"/>
                <a:gd name="connsiteX20" fmla="*/ 276549 w 607639"/>
                <a:gd name="connsiteY20" fmla="*/ 257789 h 414642"/>
                <a:gd name="connsiteX21" fmla="*/ 263288 w 607639"/>
                <a:gd name="connsiteY21" fmla="*/ 252811 h 414642"/>
                <a:gd name="connsiteX22" fmla="*/ 121505 w 607639"/>
                <a:gd name="connsiteY22" fmla="*/ 252811 h 414642"/>
                <a:gd name="connsiteX23" fmla="*/ 101302 w 607639"/>
                <a:gd name="connsiteY23" fmla="*/ 273078 h 414642"/>
                <a:gd name="connsiteX24" fmla="*/ 121505 w 607639"/>
                <a:gd name="connsiteY24" fmla="*/ 293255 h 414642"/>
                <a:gd name="connsiteX25" fmla="*/ 141798 w 607639"/>
                <a:gd name="connsiteY25" fmla="*/ 273078 h 414642"/>
                <a:gd name="connsiteX26" fmla="*/ 121505 w 607639"/>
                <a:gd name="connsiteY26" fmla="*/ 252811 h 414642"/>
                <a:gd name="connsiteX27" fmla="*/ 486063 w 607639"/>
                <a:gd name="connsiteY27" fmla="*/ 232633 h 414642"/>
                <a:gd name="connsiteX28" fmla="*/ 465859 w 607639"/>
                <a:gd name="connsiteY28" fmla="*/ 252811 h 414642"/>
                <a:gd name="connsiteX29" fmla="*/ 486063 w 607639"/>
                <a:gd name="connsiteY29" fmla="*/ 273078 h 414642"/>
                <a:gd name="connsiteX30" fmla="*/ 506355 w 607639"/>
                <a:gd name="connsiteY30" fmla="*/ 252811 h 414642"/>
                <a:gd name="connsiteX31" fmla="*/ 486063 w 607639"/>
                <a:gd name="connsiteY31" fmla="*/ 232633 h 414642"/>
                <a:gd name="connsiteX32" fmla="*/ 192441 w 607639"/>
                <a:gd name="connsiteY32" fmla="*/ 182056 h 414642"/>
                <a:gd name="connsiteX33" fmla="*/ 172148 w 607639"/>
                <a:gd name="connsiteY33" fmla="*/ 202233 h 414642"/>
                <a:gd name="connsiteX34" fmla="*/ 192441 w 607639"/>
                <a:gd name="connsiteY34" fmla="*/ 222500 h 414642"/>
                <a:gd name="connsiteX35" fmla="*/ 212645 w 607639"/>
                <a:gd name="connsiteY35" fmla="*/ 202233 h 414642"/>
                <a:gd name="connsiteX36" fmla="*/ 192441 w 607639"/>
                <a:gd name="connsiteY36" fmla="*/ 182056 h 414642"/>
                <a:gd name="connsiteX37" fmla="*/ 394923 w 607639"/>
                <a:gd name="connsiteY37" fmla="*/ 131478 h 414642"/>
                <a:gd name="connsiteX38" fmla="*/ 374720 w 607639"/>
                <a:gd name="connsiteY38" fmla="*/ 151744 h 414642"/>
                <a:gd name="connsiteX39" fmla="*/ 394923 w 607639"/>
                <a:gd name="connsiteY39" fmla="*/ 171922 h 414642"/>
                <a:gd name="connsiteX40" fmla="*/ 415216 w 607639"/>
                <a:gd name="connsiteY40" fmla="*/ 151744 h 414642"/>
                <a:gd name="connsiteX41" fmla="*/ 394923 w 607639"/>
                <a:gd name="connsiteY41" fmla="*/ 131478 h 414642"/>
                <a:gd name="connsiteX42" fmla="*/ 394923 w 607639"/>
                <a:gd name="connsiteY42" fmla="*/ 111211 h 414642"/>
                <a:gd name="connsiteX43" fmla="*/ 435420 w 607639"/>
                <a:gd name="connsiteY43" fmla="*/ 151744 h 414642"/>
                <a:gd name="connsiteX44" fmla="*/ 433106 w 607639"/>
                <a:gd name="connsiteY44" fmla="*/ 165344 h 414642"/>
                <a:gd name="connsiteX45" fmla="*/ 472979 w 607639"/>
                <a:gd name="connsiteY45" fmla="*/ 214589 h 414642"/>
                <a:gd name="connsiteX46" fmla="*/ 486063 w 607639"/>
                <a:gd name="connsiteY46" fmla="*/ 212367 h 414642"/>
                <a:gd name="connsiteX47" fmla="*/ 526559 w 607639"/>
                <a:gd name="connsiteY47" fmla="*/ 252811 h 414642"/>
                <a:gd name="connsiteX48" fmla="*/ 486063 w 607639"/>
                <a:gd name="connsiteY48" fmla="*/ 293255 h 414642"/>
                <a:gd name="connsiteX49" fmla="*/ 445566 w 607639"/>
                <a:gd name="connsiteY49" fmla="*/ 252811 h 414642"/>
                <a:gd name="connsiteX50" fmla="*/ 456157 w 607639"/>
                <a:gd name="connsiteY50" fmla="*/ 225700 h 414642"/>
                <a:gd name="connsiteX51" fmla="*/ 421090 w 607639"/>
                <a:gd name="connsiteY51" fmla="*/ 182500 h 414642"/>
                <a:gd name="connsiteX52" fmla="*/ 394923 w 607639"/>
                <a:gd name="connsiteY52" fmla="*/ 192189 h 414642"/>
                <a:gd name="connsiteX53" fmla="*/ 368489 w 607639"/>
                <a:gd name="connsiteY53" fmla="*/ 182233 h 414642"/>
                <a:gd name="connsiteX54" fmla="*/ 298088 w 607639"/>
                <a:gd name="connsiteY54" fmla="*/ 252455 h 414642"/>
                <a:gd name="connsiteX55" fmla="*/ 303784 w 607639"/>
                <a:gd name="connsiteY55" fmla="*/ 273078 h 414642"/>
                <a:gd name="connsiteX56" fmla="*/ 263288 w 607639"/>
                <a:gd name="connsiteY56" fmla="*/ 313522 h 414642"/>
                <a:gd name="connsiteX57" fmla="*/ 222791 w 607639"/>
                <a:gd name="connsiteY57" fmla="*/ 273078 h 414642"/>
                <a:gd name="connsiteX58" fmla="*/ 232759 w 607639"/>
                <a:gd name="connsiteY58" fmla="*/ 246589 h 414642"/>
                <a:gd name="connsiteX59" fmla="*/ 218964 w 607639"/>
                <a:gd name="connsiteY59" fmla="*/ 232811 h 414642"/>
                <a:gd name="connsiteX60" fmla="*/ 192441 w 607639"/>
                <a:gd name="connsiteY60" fmla="*/ 242767 h 414642"/>
                <a:gd name="connsiteX61" fmla="*/ 165918 w 607639"/>
                <a:gd name="connsiteY61" fmla="*/ 232811 h 414642"/>
                <a:gd name="connsiteX62" fmla="*/ 152123 w 607639"/>
                <a:gd name="connsiteY62" fmla="*/ 246589 h 414642"/>
                <a:gd name="connsiteX63" fmla="*/ 162002 w 607639"/>
                <a:gd name="connsiteY63" fmla="*/ 273078 h 414642"/>
                <a:gd name="connsiteX64" fmla="*/ 121505 w 607639"/>
                <a:gd name="connsiteY64" fmla="*/ 313522 h 414642"/>
                <a:gd name="connsiteX65" fmla="*/ 81009 w 607639"/>
                <a:gd name="connsiteY65" fmla="*/ 273078 h 414642"/>
                <a:gd name="connsiteX66" fmla="*/ 121505 w 607639"/>
                <a:gd name="connsiteY66" fmla="*/ 232633 h 414642"/>
                <a:gd name="connsiteX67" fmla="*/ 136013 w 607639"/>
                <a:gd name="connsiteY67" fmla="*/ 235300 h 414642"/>
                <a:gd name="connsiteX68" fmla="*/ 154615 w 607639"/>
                <a:gd name="connsiteY68" fmla="*/ 216722 h 414642"/>
                <a:gd name="connsiteX69" fmla="*/ 151945 w 607639"/>
                <a:gd name="connsiteY69" fmla="*/ 202233 h 414642"/>
                <a:gd name="connsiteX70" fmla="*/ 192441 w 607639"/>
                <a:gd name="connsiteY70" fmla="*/ 161789 h 414642"/>
                <a:gd name="connsiteX71" fmla="*/ 232937 w 607639"/>
                <a:gd name="connsiteY71" fmla="*/ 202233 h 414642"/>
                <a:gd name="connsiteX72" fmla="*/ 230534 w 607639"/>
                <a:gd name="connsiteY72" fmla="*/ 216011 h 414642"/>
                <a:gd name="connsiteX73" fmla="*/ 249492 w 607639"/>
                <a:gd name="connsiteY73" fmla="*/ 235033 h 414642"/>
                <a:gd name="connsiteX74" fmla="*/ 263288 w 607639"/>
                <a:gd name="connsiteY74" fmla="*/ 232633 h 414642"/>
                <a:gd name="connsiteX75" fmla="*/ 283936 w 607639"/>
                <a:gd name="connsiteY75" fmla="*/ 238322 h 414642"/>
                <a:gd name="connsiteX76" fmla="*/ 356830 w 607639"/>
                <a:gd name="connsiteY76" fmla="*/ 165433 h 414642"/>
                <a:gd name="connsiteX77" fmla="*/ 354427 w 607639"/>
                <a:gd name="connsiteY77" fmla="*/ 151744 h 414642"/>
                <a:gd name="connsiteX78" fmla="*/ 394923 w 607639"/>
                <a:gd name="connsiteY78" fmla="*/ 111211 h 414642"/>
                <a:gd name="connsiteX79" fmla="*/ 324090 w 607639"/>
                <a:gd name="connsiteY79" fmla="*/ 80938 h 414642"/>
                <a:gd name="connsiteX80" fmla="*/ 334234 w 607639"/>
                <a:gd name="connsiteY80" fmla="*/ 80938 h 414642"/>
                <a:gd name="connsiteX81" fmla="*/ 344289 w 607639"/>
                <a:gd name="connsiteY81" fmla="*/ 91064 h 414642"/>
                <a:gd name="connsiteX82" fmla="*/ 334234 w 607639"/>
                <a:gd name="connsiteY82" fmla="*/ 101190 h 414642"/>
                <a:gd name="connsiteX83" fmla="*/ 324090 w 607639"/>
                <a:gd name="connsiteY83" fmla="*/ 101190 h 414642"/>
                <a:gd name="connsiteX84" fmla="*/ 313946 w 607639"/>
                <a:gd name="connsiteY84" fmla="*/ 91064 h 414642"/>
                <a:gd name="connsiteX85" fmla="*/ 324090 w 607639"/>
                <a:gd name="connsiteY85" fmla="*/ 80938 h 414642"/>
                <a:gd name="connsiteX86" fmla="*/ 192417 w 607639"/>
                <a:gd name="connsiteY86" fmla="*/ 80938 h 414642"/>
                <a:gd name="connsiteX87" fmla="*/ 283548 w 607639"/>
                <a:gd name="connsiteY87" fmla="*/ 80938 h 414642"/>
                <a:gd name="connsiteX88" fmla="*/ 293694 w 607639"/>
                <a:gd name="connsiteY88" fmla="*/ 91064 h 414642"/>
                <a:gd name="connsiteX89" fmla="*/ 283548 w 607639"/>
                <a:gd name="connsiteY89" fmla="*/ 101190 h 414642"/>
                <a:gd name="connsiteX90" fmla="*/ 192417 w 607639"/>
                <a:gd name="connsiteY90" fmla="*/ 101190 h 414642"/>
                <a:gd name="connsiteX91" fmla="*/ 182271 w 607639"/>
                <a:gd name="connsiteY91" fmla="*/ 91064 h 414642"/>
                <a:gd name="connsiteX92" fmla="*/ 192417 w 607639"/>
                <a:gd name="connsiteY92" fmla="*/ 80938 h 414642"/>
                <a:gd name="connsiteX93" fmla="*/ 91157 w 607639"/>
                <a:gd name="connsiteY93" fmla="*/ 80938 h 414642"/>
                <a:gd name="connsiteX94" fmla="*/ 151959 w 607639"/>
                <a:gd name="connsiteY94" fmla="*/ 80938 h 414642"/>
                <a:gd name="connsiteX95" fmla="*/ 162018 w 607639"/>
                <a:gd name="connsiteY95" fmla="*/ 91064 h 414642"/>
                <a:gd name="connsiteX96" fmla="*/ 151959 w 607639"/>
                <a:gd name="connsiteY96" fmla="*/ 101190 h 414642"/>
                <a:gd name="connsiteX97" fmla="*/ 91157 w 607639"/>
                <a:gd name="connsiteY97" fmla="*/ 101190 h 414642"/>
                <a:gd name="connsiteX98" fmla="*/ 81009 w 607639"/>
                <a:gd name="connsiteY98" fmla="*/ 91064 h 414642"/>
                <a:gd name="connsiteX99" fmla="*/ 91157 w 607639"/>
                <a:gd name="connsiteY99" fmla="*/ 80938 h 414642"/>
                <a:gd name="connsiteX100" fmla="*/ 243084 w 607639"/>
                <a:gd name="connsiteY100" fmla="*/ 40505 h 414642"/>
                <a:gd name="connsiteX101" fmla="*/ 334231 w 607639"/>
                <a:gd name="connsiteY101" fmla="*/ 40505 h 414642"/>
                <a:gd name="connsiteX102" fmla="*/ 344289 w 607639"/>
                <a:gd name="connsiteY102" fmla="*/ 50631 h 414642"/>
                <a:gd name="connsiteX103" fmla="*/ 334231 w 607639"/>
                <a:gd name="connsiteY103" fmla="*/ 60757 h 414642"/>
                <a:gd name="connsiteX104" fmla="*/ 243084 w 607639"/>
                <a:gd name="connsiteY104" fmla="*/ 60757 h 414642"/>
                <a:gd name="connsiteX105" fmla="*/ 232937 w 607639"/>
                <a:gd name="connsiteY105" fmla="*/ 50631 h 414642"/>
                <a:gd name="connsiteX106" fmla="*/ 243084 w 607639"/>
                <a:gd name="connsiteY106" fmla="*/ 40505 h 414642"/>
                <a:gd name="connsiteX107" fmla="*/ 91153 w 607639"/>
                <a:gd name="connsiteY107" fmla="*/ 40505 h 414642"/>
                <a:gd name="connsiteX108" fmla="*/ 202559 w 607639"/>
                <a:gd name="connsiteY108" fmla="*/ 40505 h 414642"/>
                <a:gd name="connsiteX109" fmla="*/ 212614 w 607639"/>
                <a:gd name="connsiteY109" fmla="*/ 50631 h 414642"/>
                <a:gd name="connsiteX110" fmla="*/ 202559 w 607639"/>
                <a:gd name="connsiteY110" fmla="*/ 60757 h 414642"/>
                <a:gd name="connsiteX111" fmla="*/ 91153 w 607639"/>
                <a:gd name="connsiteY111" fmla="*/ 60757 h 414642"/>
                <a:gd name="connsiteX112" fmla="*/ 81009 w 607639"/>
                <a:gd name="connsiteY112" fmla="*/ 50631 h 414642"/>
                <a:gd name="connsiteX113" fmla="*/ 91153 w 607639"/>
                <a:gd name="connsiteY113" fmla="*/ 40505 h 414642"/>
                <a:gd name="connsiteX114" fmla="*/ 70848 w 607639"/>
                <a:gd name="connsiteY114" fmla="*/ 20176 h 414642"/>
                <a:gd name="connsiteX115" fmla="*/ 60791 w 607639"/>
                <a:gd name="connsiteY115" fmla="*/ 30309 h 414642"/>
                <a:gd name="connsiteX116" fmla="*/ 60791 w 607639"/>
                <a:gd name="connsiteY116" fmla="*/ 343802 h 414642"/>
                <a:gd name="connsiteX117" fmla="*/ 222780 w 607639"/>
                <a:gd name="connsiteY117" fmla="*/ 343802 h 414642"/>
                <a:gd name="connsiteX118" fmla="*/ 232927 w 607639"/>
                <a:gd name="connsiteY118" fmla="*/ 353935 h 414642"/>
                <a:gd name="connsiteX119" fmla="*/ 232927 w 607639"/>
                <a:gd name="connsiteY119" fmla="*/ 364067 h 414642"/>
                <a:gd name="connsiteX120" fmla="*/ 374712 w 607639"/>
                <a:gd name="connsiteY120" fmla="*/ 364067 h 414642"/>
                <a:gd name="connsiteX121" fmla="*/ 374712 w 607639"/>
                <a:gd name="connsiteY121" fmla="*/ 353935 h 414642"/>
                <a:gd name="connsiteX122" fmla="*/ 384859 w 607639"/>
                <a:gd name="connsiteY122" fmla="*/ 343802 h 414642"/>
                <a:gd name="connsiteX123" fmla="*/ 546848 w 607639"/>
                <a:gd name="connsiteY123" fmla="*/ 343802 h 414642"/>
                <a:gd name="connsiteX124" fmla="*/ 546848 w 607639"/>
                <a:gd name="connsiteY124" fmla="*/ 30309 h 414642"/>
                <a:gd name="connsiteX125" fmla="*/ 536702 w 607639"/>
                <a:gd name="connsiteY125" fmla="*/ 20176 h 414642"/>
                <a:gd name="connsiteX126" fmla="*/ 70848 w 607639"/>
                <a:gd name="connsiteY126" fmla="*/ 0 h 414642"/>
                <a:gd name="connsiteX127" fmla="*/ 536702 w 607639"/>
                <a:gd name="connsiteY127" fmla="*/ 0 h 414642"/>
                <a:gd name="connsiteX128" fmla="*/ 567142 w 607639"/>
                <a:gd name="connsiteY128" fmla="*/ 30309 h 414642"/>
                <a:gd name="connsiteX129" fmla="*/ 567142 w 607639"/>
                <a:gd name="connsiteY129" fmla="*/ 343802 h 414642"/>
                <a:gd name="connsiteX130" fmla="*/ 597492 w 607639"/>
                <a:gd name="connsiteY130" fmla="*/ 343802 h 414642"/>
                <a:gd name="connsiteX131" fmla="*/ 607639 w 607639"/>
                <a:gd name="connsiteY131" fmla="*/ 353935 h 414642"/>
                <a:gd name="connsiteX132" fmla="*/ 607639 w 607639"/>
                <a:gd name="connsiteY132" fmla="*/ 384244 h 414642"/>
                <a:gd name="connsiteX133" fmla="*/ 577199 w 607639"/>
                <a:gd name="connsiteY133" fmla="*/ 414642 h 414642"/>
                <a:gd name="connsiteX134" fmla="*/ 30351 w 607639"/>
                <a:gd name="connsiteY134" fmla="*/ 414642 h 414642"/>
                <a:gd name="connsiteX135" fmla="*/ 0 w 607639"/>
                <a:gd name="connsiteY135" fmla="*/ 384244 h 414642"/>
                <a:gd name="connsiteX136" fmla="*/ 0 w 607639"/>
                <a:gd name="connsiteY136" fmla="*/ 353935 h 414642"/>
                <a:gd name="connsiteX137" fmla="*/ 10147 w 607639"/>
                <a:gd name="connsiteY137" fmla="*/ 343802 h 414642"/>
                <a:gd name="connsiteX138" fmla="*/ 40497 w 607639"/>
                <a:gd name="connsiteY138" fmla="*/ 343802 h 414642"/>
                <a:gd name="connsiteX139" fmla="*/ 40497 w 607639"/>
                <a:gd name="connsiteY139" fmla="*/ 30309 h 414642"/>
                <a:gd name="connsiteX140" fmla="*/ 70848 w 607639"/>
                <a:gd name="connsiteY140"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263288" y="252811"/>
                  </a:moveTo>
                  <a:cubicBezTo>
                    <a:pt x="252162" y="252811"/>
                    <a:pt x="243084" y="261967"/>
                    <a:pt x="243084" y="273078"/>
                  </a:cubicBezTo>
                  <a:cubicBezTo>
                    <a:pt x="243084" y="284189"/>
                    <a:pt x="252162" y="293255"/>
                    <a:pt x="263288" y="293255"/>
                  </a:cubicBezTo>
                  <a:cubicBezTo>
                    <a:pt x="274413" y="293255"/>
                    <a:pt x="283580" y="284189"/>
                    <a:pt x="283580" y="273078"/>
                  </a:cubicBezTo>
                  <a:cubicBezTo>
                    <a:pt x="283580" y="268100"/>
                    <a:pt x="281711" y="263567"/>
                    <a:pt x="278685" y="260011"/>
                  </a:cubicBezTo>
                  <a:cubicBezTo>
                    <a:pt x="278329" y="259655"/>
                    <a:pt x="277884" y="259300"/>
                    <a:pt x="277528" y="258944"/>
                  </a:cubicBezTo>
                  <a:cubicBezTo>
                    <a:pt x="277172" y="258589"/>
                    <a:pt x="276816" y="258144"/>
                    <a:pt x="276549" y="257789"/>
                  </a:cubicBezTo>
                  <a:cubicBezTo>
                    <a:pt x="272989" y="254678"/>
                    <a:pt x="268361" y="252811"/>
                    <a:pt x="263288" y="252811"/>
                  </a:cubicBezTo>
                  <a:close/>
                  <a:moveTo>
                    <a:pt x="121505" y="252811"/>
                  </a:moveTo>
                  <a:cubicBezTo>
                    <a:pt x="110380" y="252811"/>
                    <a:pt x="101302" y="261967"/>
                    <a:pt x="101302" y="273078"/>
                  </a:cubicBezTo>
                  <a:cubicBezTo>
                    <a:pt x="101302" y="284189"/>
                    <a:pt x="110380" y="293255"/>
                    <a:pt x="121505" y="293255"/>
                  </a:cubicBezTo>
                  <a:cubicBezTo>
                    <a:pt x="132631" y="293255"/>
                    <a:pt x="141798" y="284189"/>
                    <a:pt x="141798" y="273078"/>
                  </a:cubicBezTo>
                  <a:cubicBezTo>
                    <a:pt x="141798" y="261967"/>
                    <a:pt x="132631" y="252811"/>
                    <a:pt x="121505" y="252811"/>
                  </a:cubicBezTo>
                  <a:close/>
                  <a:moveTo>
                    <a:pt x="486063" y="232633"/>
                  </a:moveTo>
                  <a:cubicBezTo>
                    <a:pt x="474937" y="232633"/>
                    <a:pt x="465859" y="241700"/>
                    <a:pt x="465859" y="252811"/>
                  </a:cubicBezTo>
                  <a:cubicBezTo>
                    <a:pt x="465859" y="263922"/>
                    <a:pt x="474937" y="273078"/>
                    <a:pt x="486063" y="273078"/>
                  </a:cubicBezTo>
                  <a:cubicBezTo>
                    <a:pt x="497188" y="273078"/>
                    <a:pt x="506355" y="263922"/>
                    <a:pt x="506355" y="252811"/>
                  </a:cubicBezTo>
                  <a:cubicBezTo>
                    <a:pt x="506355" y="241700"/>
                    <a:pt x="497188" y="232633"/>
                    <a:pt x="486063" y="232633"/>
                  </a:cubicBezTo>
                  <a:close/>
                  <a:moveTo>
                    <a:pt x="192441" y="182056"/>
                  </a:moveTo>
                  <a:cubicBezTo>
                    <a:pt x="181316" y="182056"/>
                    <a:pt x="172148" y="191122"/>
                    <a:pt x="172148" y="202233"/>
                  </a:cubicBezTo>
                  <a:cubicBezTo>
                    <a:pt x="172148" y="213433"/>
                    <a:pt x="181316" y="222500"/>
                    <a:pt x="192441" y="222500"/>
                  </a:cubicBezTo>
                  <a:cubicBezTo>
                    <a:pt x="203566" y="222500"/>
                    <a:pt x="212645" y="213433"/>
                    <a:pt x="212645" y="202233"/>
                  </a:cubicBezTo>
                  <a:cubicBezTo>
                    <a:pt x="212645" y="191122"/>
                    <a:pt x="203566" y="182056"/>
                    <a:pt x="192441" y="182056"/>
                  </a:cubicBezTo>
                  <a:close/>
                  <a:moveTo>
                    <a:pt x="394923" y="131478"/>
                  </a:moveTo>
                  <a:cubicBezTo>
                    <a:pt x="383798" y="131478"/>
                    <a:pt x="374720" y="140544"/>
                    <a:pt x="374720" y="151744"/>
                  </a:cubicBezTo>
                  <a:cubicBezTo>
                    <a:pt x="374720" y="162856"/>
                    <a:pt x="383798" y="171922"/>
                    <a:pt x="394923" y="171922"/>
                  </a:cubicBezTo>
                  <a:cubicBezTo>
                    <a:pt x="406049" y="171922"/>
                    <a:pt x="415216" y="162856"/>
                    <a:pt x="415216" y="151744"/>
                  </a:cubicBezTo>
                  <a:cubicBezTo>
                    <a:pt x="415216" y="140544"/>
                    <a:pt x="406049" y="131478"/>
                    <a:pt x="394923" y="131478"/>
                  </a:cubicBezTo>
                  <a:close/>
                  <a:moveTo>
                    <a:pt x="394923" y="111211"/>
                  </a:moveTo>
                  <a:cubicBezTo>
                    <a:pt x="417263" y="111211"/>
                    <a:pt x="435420" y="129433"/>
                    <a:pt x="435420" y="151744"/>
                  </a:cubicBezTo>
                  <a:cubicBezTo>
                    <a:pt x="435420" y="156456"/>
                    <a:pt x="434619" y="161078"/>
                    <a:pt x="433106" y="165344"/>
                  </a:cubicBezTo>
                  <a:lnTo>
                    <a:pt x="472979" y="214589"/>
                  </a:lnTo>
                  <a:cubicBezTo>
                    <a:pt x="477162" y="213167"/>
                    <a:pt x="481523" y="212367"/>
                    <a:pt x="486063" y="212367"/>
                  </a:cubicBezTo>
                  <a:cubicBezTo>
                    <a:pt x="508402" y="212367"/>
                    <a:pt x="526559" y="230589"/>
                    <a:pt x="526559" y="252811"/>
                  </a:cubicBezTo>
                  <a:cubicBezTo>
                    <a:pt x="526559" y="275122"/>
                    <a:pt x="508402" y="293255"/>
                    <a:pt x="486063" y="293255"/>
                  </a:cubicBezTo>
                  <a:cubicBezTo>
                    <a:pt x="463812" y="293255"/>
                    <a:pt x="445566" y="275122"/>
                    <a:pt x="445566" y="252811"/>
                  </a:cubicBezTo>
                  <a:cubicBezTo>
                    <a:pt x="445566" y="242411"/>
                    <a:pt x="449571" y="232900"/>
                    <a:pt x="456157" y="225700"/>
                  </a:cubicBezTo>
                  <a:lnTo>
                    <a:pt x="421090" y="182500"/>
                  </a:lnTo>
                  <a:cubicBezTo>
                    <a:pt x="414059" y="188544"/>
                    <a:pt x="404892" y="192189"/>
                    <a:pt x="394923" y="192189"/>
                  </a:cubicBezTo>
                  <a:cubicBezTo>
                    <a:pt x="384866" y="192189"/>
                    <a:pt x="375610" y="188367"/>
                    <a:pt x="368489" y="182233"/>
                  </a:cubicBezTo>
                  <a:lnTo>
                    <a:pt x="298088" y="252455"/>
                  </a:lnTo>
                  <a:cubicBezTo>
                    <a:pt x="301737" y="258500"/>
                    <a:pt x="303784" y="265522"/>
                    <a:pt x="303784" y="273078"/>
                  </a:cubicBezTo>
                  <a:cubicBezTo>
                    <a:pt x="303784" y="295300"/>
                    <a:pt x="285627" y="313522"/>
                    <a:pt x="263288" y="313522"/>
                  </a:cubicBezTo>
                  <a:cubicBezTo>
                    <a:pt x="241037" y="313522"/>
                    <a:pt x="222791" y="295300"/>
                    <a:pt x="222791" y="273078"/>
                  </a:cubicBezTo>
                  <a:cubicBezTo>
                    <a:pt x="222791" y="262944"/>
                    <a:pt x="226529" y="253700"/>
                    <a:pt x="232759" y="246589"/>
                  </a:cubicBezTo>
                  <a:lnTo>
                    <a:pt x="218964" y="232811"/>
                  </a:lnTo>
                  <a:cubicBezTo>
                    <a:pt x="211844" y="238944"/>
                    <a:pt x="202498" y="242767"/>
                    <a:pt x="192441" y="242767"/>
                  </a:cubicBezTo>
                  <a:cubicBezTo>
                    <a:pt x="182295" y="242767"/>
                    <a:pt x="173038" y="238944"/>
                    <a:pt x="165918" y="232811"/>
                  </a:cubicBezTo>
                  <a:lnTo>
                    <a:pt x="152123" y="246589"/>
                  </a:lnTo>
                  <a:cubicBezTo>
                    <a:pt x="158264" y="253700"/>
                    <a:pt x="162002" y="262944"/>
                    <a:pt x="162002" y="273078"/>
                  </a:cubicBezTo>
                  <a:cubicBezTo>
                    <a:pt x="162002" y="295300"/>
                    <a:pt x="143845" y="313522"/>
                    <a:pt x="121505" y="313522"/>
                  </a:cubicBezTo>
                  <a:cubicBezTo>
                    <a:pt x="99255" y="313522"/>
                    <a:pt x="81009" y="295300"/>
                    <a:pt x="81009" y="273078"/>
                  </a:cubicBezTo>
                  <a:cubicBezTo>
                    <a:pt x="81009" y="250856"/>
                    <a:pt x="99255" y="232633"/>
                    <a:pt x="121505" y="232633"/>
                  </a:cubicBezTo>
                  <a:cubicBezTo>
                    <a:pt x="126668" y="232633"/>
                    <a:pt x="131563" y="233611"/>
                    <a:pt x="136013" y="235300"/>
                  </a:cubicBezTo>
                  <a:lnTo>
                    <a:pt x="154615" y="216722"/>
                  </a:lnTo>
                  <a:cubicBezTo>
                    <a:pt x="152924" y="212278"/>
                    <a:pt x="151945" y="207389"/>
                    <a:pt x="151945" y="202233"/>
                  </a:cubicBezTo>
                  <a:cubicBezTo>
                    <a:pt x="151945" y="180011"/>
                    <a:pt x="170101" y="161789"/>
                    <a:pt x="192441" y="161789"/>
                  </a:cubicBezTo>
                  <a:cubicBezTo>
                    <a:pt x="214692" y="161789"/>
                    <a:pt x="232937" y="180011"/>
                    <a:pt x="232937" y="202233"/>
                  </a:cubicBezTo>
                  <a:cubicBezTo>
                    <a:pt x="232937" y="207122"/>
                    <a:pt x="232047" y="211744"/>
                    <a:pt x="230534" y="216011"/>
                  </a:cubicBezTo>
                  <a:lnTo>
                    <a:pt x="249492" y="235033"/>
                  </a:lnTo>
                  <a:cubicBezTo>
                    <a:pt x="253853" y="233433"/>
                    <a:pt x="258481" y="232633"/>
                    <a:pt x="263288" y="232633"/>
                  </a:cubicBezTo>
                  <a:cubicBezTo>
                    <a:pt x="270853" y="232633"/>
                    <a:pt x="277884" y="234678"/>
                    <a:pt x="283936" y="238322"/>
                  </a:cubicBezTo>
                  <a:lnTo>
                    <a:pt x="356830" y="165433"/>
                  </a:lnTo>
                  <a:cubicBezTo>
                    <a:pt x="355317" y="161167"/>
                    <a:pt x="354427" y="156544"/>
                    <a:pt x="354427" y="151744"/>
                  </a:cubicBezTo>
                  <a:cubicBezTo>
                    <a:pt x="354427" y="129433"/>
                    <a:pt x="372672" y="111211"/>
                    <a:pt x="394923" y="111211"/>
                  </a:cubicBezTo>
                  <a:close/>
                  <a:moveTo>
                    <a:pt x="324090" y="80938"/>
                  </a:moveTo>
                  <a:lnTo>
                    <a:pt x="334234" y="80938"/>
                  </a:lnTo>
                  <a:cubicBezTo>
                    <a:pt x="340285" y="80938"/>
                    <a:pt x="344289" y="85024"/>
                    <a:pt x="344289" y="91064"/>
                  </a:cubicBezTo>
                  <a:cubicBezTo>
                    <a:pt x="344289" y="97104"/>
                    <a:pt x="340285" y="101190"/>
                    <a:pt x="334234" y="101190"/>
                  </a:cubicBezTo>
                  <a:lnTo>
                    <a:pt x="324090" y="101190"/>
                  </a:lnTo>
                  <a:cubicBezTo>
                    <a:pt x="318039" y="101190"/>
                    <a:pt x="313946" y="97104"/>
                    <a:pt x="313946" y="91064"/>
                  </a:cubicBezTo>
                  <a:cubicBezTo>
                    <a:pt x="313946" y="85024"/>
                    <a:pt x="318039" y="80938"/>
                    <a:pt x="324090" y="80938"/>
                  </a:cubicBezTo>
                  <a:close/>
                  <a:moveTo>
                    <a:pt x="192417" y="80938"/>
                  </a:moveTo>
                  <a:lnTo>
                    <a:pt x="283548" y="80938"/>
                  </a:lnTo>
                  <a:cubicBezTo>
                    <a:pt x="289600" y="80938"/>
                    <a:pt x="293694" y="85024"/>
                    <a:pt x="293694" y="91064"/>
                  </a:cubicBezTo>
                  <a:cubicBezTo>
                    <a:pt x="293694" y="97104"/>
                    <a:pt x="289600" y="101190"/>
                    <a:pt x="283548" y="101190"/>
                  </a:cubicBezTo>
                  <a:lnTo>
                    <a:pt x="192417" y="101190"/>
                  </a:lnTo>
                  <a:cubicBezTo>
                    <a:pt x="186365" y="101190"/>
                    <a:pt x="182271" y="97104"/>
                    <a:pt x="182271" y="91064"/>
                  </a:cubicBezTo>
                  <a:cubicBezTo>
                    <a:pt x="182271" y="85024"/>
                    <a:pt x="186365" y="80938"/>
                    <a:pt x="192417" y="80938"/>
                  </a:cubicBezTo>
                  <a:close/>
                  <a:moveTo>
                    <a:pt x="91157" y="80938"/>
                  </a:moveTo>
                  <a:lnTo>
                    <a:pt x="151959" y="80938"/>
                  </a:lnTo>
                  <a:cubicBezTo>
                    <a:pt x="158012" y="80938"/>
                    <a:pt x="162018" y="85024"/>
                    <a:pt x="162018" y="91064"/>
                  </a:cubicBezTo>
                  <a:cubicBezTo>
                    <a:pt x="162018" y="97104"/>
                    <a:pt x="158012" y="101190"/>
                    <a:pt x="151959" y="101190"/>
                  </a:cubicBezTo>
                  <a:lnTo>
                    <a:pt x="91157" y="101190"/>
                  </a:lnTo>
                  <a:cubicBezTo>
                    <a:pt x="85104" y="101190"/>
                    <a:pt x="81009" y="97104"/>
                    <a:pt x="81009" y="91064"/>
                  </a:cubicBezTo>
                  <a:cubicBezTo>
                    <a:pt x="81009" y="85024"/>
                    <a:pt x="85104" y="80938"/>
                    <a:pt x="91157" y="80938"/>
                  </a:cubicBezTo>
                  <a:close/>
                  <a:moveTo>
                    <a:pt x="243084" y="40505"/>
                  </a:moveTo>
                  <a:lnTo>
                    <a:pt x="334231" y="40505"/>
                  </a:lnTo>
                  <a:cubicBezTo>
                    <a:pt x="340284" y="40505"/>
                    <a:pt x="344289" y="44591"/>
                    <a:pt x="344289" y="50631"/>
                  </a:cubicBezTo>
                  <a:cubicBezTo>
                    <a:pt x="344289" y="56671"/>
                    <a:pt x="340284" y="60757"/>
                    <a:pt x="334231" y="60757"/>
                  </a:cubicBezTo>
                  <a:lnTo>
                    <a:pt x="243084" y="60757"/>
                  </a:lnTo>
                  <a:cubicBezTo>
                    <a:pt x="236942" y="60757"/>
                    <a:pt x="232937" y="56671"/>
                    <a:pt x="232937" y="50631"/>
                  </a:cubicBezTo>
                  <a:cubicBezTo>
                    <a:pt x="232937" y="44591"/>
                    <a:pt x="236942" y="40505"/>
                    <a:pt x="243084" y="40505"/>
                  </a:cubicBezTo>
                  <a:close/>
                  <a:moveTo>
                    <a:pt x="91153" y="40505"/>
                  </a:moveTo>
                  <a:lnTo>
                    <a:pt x="202559" y="40505"/>
                  </a:lnTo>
                  <a:cubicBezTo>
                    <a:pt x="208610" y="40505"/>
                    <a:pt x="212614" y="44591"/>
                    <a:pt x="212614" y="50631"/>
                  </a:cubicBezTo>
                  <a:cubicBezTo>
                    <a:pt x="212614" y="56671"/>
                    <a:pt x="208610" y="60757"/>
                    <a:pt x="202559" y="60757"/>
                  </a:cubicBezTo>
                  <a:lnTo>
                    <a:pt x="91153" y="60757"/>
                  </a:lnTo>
                  <a:cubicBezTo>
                    <a:pt x="85102" y="60757"/>
                    <a:pt x="81009" y="56671"/>
                    <a:pt x="81009" y="50631"/>
                  </a:cubicBezTo>
                  <a:cubicBezTo>
                    <a:pt x="81009" y="44591"/>
                    <a:pt x="85102" y="40505"/>
                    <a:pt x="91153" y="40505"/>
                  </a:cubicBezTo>
                  <a:close/>
                  <a:moveTo>
                    <a:pt x="70848" y="20176"/>
                  </a:moveTo>
                  <a:cubicBezTo>
                    <a:pt x="64796" y="20176"/>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7" y="343802"/>
                    <a:pt x="384859" y="343802"/>
                  </a:cubicBezTo>
                  <a:lnTo>
                    <a:pt x="546848" y="343802"/>
                  </a:lnTo>
                  <a:lnTo>
                    <a:pt x="546848" y="30309"/>
                  </a:lnTo>
                  <a:cubicBezTo>
                    <a:pt x="546848" y="24265"/>
                    <a:pt x="542754" y="20176"/>
                    <a:pt x="536702" y="20176"/>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accent3"/>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cxnSp>
        <p:nvCxnSpPr>
          <p:cNvPr id="10" name="直接连接符 9"/>
          <p:cNvCxnSpPr/>
          <p:nvPr/>
        </p:nvCxnSpPr>
        <p:spPr>
          <a:xfrm>
            <a:off x="4295048" y="3635746"/>
            <a:ext cx="0" cy="193043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良好执行力表现</a:t>
            </a:r>
          </a:p>
        </p:txBody>
      </p:sp>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b341f29-69d5-4a85-ba45-4f0cfe0f025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239860"/>
            <a:ext cx="12192000" cy="5019675"/>
            <a:chOff x="1" y="1123950"/>
            <a:chExt cx="12192000" cy="5019675"/>
          </a:xfrm>
        </p:grpSpPr>
        <p:sp>
          <p:nvSpPr>
            <p:cNvPr id="4" name="í$ľide"/>
            <p:cNvSpPr/>
            <p:nvPr/>
          </p:nvSpPr>
          <p:spPr>
            <a:xfrm>
              <a:off x="1" y="1123950"/>
              <a:ext cx="12192000" cy="2434980"/>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a:blip r:embed="rId4"/>
              <a:srcRect/>
              <a:stretch>
                <a:fillRect t="-117444" b="-116226"/>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šlíḓe"/>
            <p:cNvSpPr/>
            <p:nvPr/>
          </p:nvSpPr>
          <p:spPr>
            <a:xfrm>
              <a:off x="1236000" y="1125538"/>
              <a:ext cx="3621750" cy="243339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işḷïḍé"/>
            <p:cNvSpPr/>
            <p:nvPr/>
          </p:nvSpPr>
          <p:spPr>
            <a:xfrm>
              <a:off x="7334252" y="1125538"/>
              <a:ext cx="3638548" cy="243339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 name="ïşliďè"/>
            <p:cNvGrpSpPr/>
            <p:nvPr/>
          </p:nvGrpSpPr>
          <p:grpSpPr>
            <a:xfrm>
              <a:off x="662332" y="4429652"/>
              <a:ext cx="2481340" cy="1713592"/>
              <a:chOff x="662332" y="4091673"/>
              <a:chExt cx="2481340" cy="1713592"/>
            </a:xfrm>
          </p:grpSpPr>
          <p:sp>
            <p:nvSpPr>
              <p:cNvPr id="36" name="îṣ1îḋe"/>
              <p:cNvSpPr txBox="1"/>
              <p:nvPr/>
            </p:nvSpPr>
            <p:spPr bwMode="auto">
              <a:xfrm>
                <a:off x="662332" y="4091673"/>
                <a:ext cx="2481340"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b="1" dirty="0">
                    <a:solidFill>
                      <a:schemeClr val="accent1"/>
                    </a:solidFill>
                    <a:ea typeface="微软雅黑" panose="020B0503020204020204" pitchFamily="34" charset="-122"/>
                  </a:rPr>
                  <a:t>标题文本预设</a:t>
                </a:r>
                <a:endParaRPr lang="en-US" altLang="zh-CN" sz="1600" b="1" dirty="0">
                  <a:solidFill>
                    <a:schemeClr val="accent1"/>
                  </a:solidFill>
                  <a:ea typeface="微软雅黑" panose="020B0503020204020204" pitchFamily="34" charset="-122"/>
                </a:endParaRPr>
              </a:p>
            </p:txBody>
          </p:sp>
          <p:sp>
            <p:nvSpPr>
              <p:cNvPr id="37" name="ïṧḻidê"/>
              <p:cNvSpPr/>
              <p:nvPr/>
            </p:nvSpPr>
            <p:spPr bwMode="auto">
              <a:xfrm>
                <a:off x="662332" y="4607909"/>
                <a:ext cx="2481340" cy="119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zh-CN" altLang="en-US" sz="1200" dirty="0">
                    <a:solidFill>
                      <a:schemeClr val="tx1">
                        <a:lumMod val="85000"/>
                        <a:lumOff val="15000"/>
                      </a:schemeClr>
                    </a:solidFill>
                    <a:ea typeface="微软雅黑" panose="020B0503020204020204" pitchFamily="34" charset="-122"/>
                  </a:rPr>
                  <a:t>此部分内容作为文字排版占位显示（建议使用主题字体）</a:t>
                </a:r>
                <a:endParaRPr lang="en-US" altLang="zh-CN" sz="1200" dirty="0">
                  <a:solidFill>
                    <a:schemeClr val="tx1">
                      <a:lumMod val="85000"/>
                      <a:lumOff val="15000"/>
                    </a:schemeClr>
                  </a:solidFill>
                  <a:ea typeface="微软雅黑" panose="020B0503020204020204" pitchFamily="34" charset="-122"/>
                </a:endParaRPr>
              </a:p>
            </p:txBody>
          </p:sp>
        </p:grpSp>
        <p:grpSp>
          <p:nvGrpSpPr>
            <p:cNvPr id="8" name="ïsḷîḍè"/>
            <p:cNvGrpSpPr/>
            <p:nvPr/>
          </p:nvGrpSpPr>
          <p:grpSpPr>
            <a:xfrm>
              <a:off x="3167434" y="4430033"/>
              <a:ext cx="2481340" cy="1713592"/>
              <a:chOff x="3454344" y="4092054"/>
              <a:chExt cx="2481340" cy="1713592"/>
            </a:xfrm>
          </p:grpSpPr>
          <p:sp>
            <p:nvSpPr>
              <p:cNvPr id="34" name="íSľîde"/>
              <p:cNvSpPr txBox="1"/>
              <p:nvPr/>
            </p:nvSpPr>
            <p:spPr bwMode="auto">
              <a:xfrm>
                <a:off x="3454344" y="4092054"/>
                <a:ext cx="2481340"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b="1" dirty="0">
                    <a:solidFill>
                      <a:schemeClr val="accent1"/>
                    </a:solidFill>
                    <a:ea typeface="微软雅黑" panose="020B0503020204020204" pitchFamily="34" charset="-122"/>
                  </a:rPr>
                  <a:t>标题文本预设</a:t>
                </a:r>
                <a:endParaRPr lang="en-US" altLang="zh-CN" sz="1600" b="1" dirty="0">
                  <a:solidFill>
                    <a:schemeClr val="accent1"/>
                  </a:solidFill>
                  <a:ea typeface="微软雅黑" panose="020B0503020204020204" pitchFamily="34" charset="-122"/>
                </a:endParaRPr>
              </a:p>
            </p:txBody>
          </p:sp>
          <p:sp>
            <p:nvSpPr>
              <p:cNvPr id="35" name="íŝ1íḍe"/>
              <p:cNvSpPr/>
              <p:nvPr/>
            </p:nvSpPr>
            <p:spPr bwMode="auto">
              <a:xfrm>
                <a:off x="3454344" y="4608290"/>
                <a:ext cx="2481340" cy="119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zh-CN" altLang="en-US" sz="1200" dirty="0">
                    <a:solidFill>
                      <a:schemeClr val="tx1">
                        <a:lumMod val="85000"/>
                        <a:lumOff val="15000"/>
                      </a:schemeClr>
                    </a:solidFill>
                    <a:ea typeface="微软雅黑" panose="020B0503020204020204" pitchFamily="34" charset="-122"/>
                  </a:rPr>
                  <a:t>此部分内容作为文字排版占位显示（建议使用主题字体）</a:t>
                </a:r>
                <a:endParaRPr lang="en-US" altLang="zh-CN" sz="1200" dirty="0">
                  <a:solidFill>
                    <a:schemeClr val="tx1">
                      <a:lumMod val="85000"/>
                      <a:lumOff val="15000"/>
                    </a:schemeClr>
                  </a:solidFill>
                  <a:ea typeface="微软雅黑" panose="020B0503020204020204" pitchFamily="34" charset="-122"/>
                </a:endParaRPr>
              </a:p>
            </p:txBody>
          </p:sp>
        </p:grpSp>
        <p:grpSp>
          <p:nvGrpSpPr>
            <p:cNvPr id="9" name="íŝ1íďè"/>
            <p:cNvGrpSpPr/>
            <p:nvPr/>
          </p:nvGrpSpPr>
          <p:grpSpPr>
            <a:xfrm>
              <a:off x="6396785" y="4430033"/>
              <a:ext cx="2481340" cy="1713592"/>
              <a:chOff x="6244385" y="4091673"/>
              <a:chExt cx="2481340" cy="1713592"/>
            </a:xfrm>
          </p:grpSpPr>
          <p:sp>
            <p:nvSpPr>
              <p:cNvPr id="32" name="ï$ḷiḋè"/>
              <p:cNvSpPr txBox="1"/>
              <p:nvPr/>
            </p:nvSpPr>
            <p:spPr bwMode="auto">
              <a:xfrm>
                <a:off x="6244385" y="4091673"/>
                <a:ext cx="2481340"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b="1" dirty="0">
                    <a:solidFill>
                      <a:schemeClr val="accent3"/>
                    </a:solidFill>
                    <a:ea typeface="微软雅黑" panose="020B0503020204020204" pitchFamily="34" charset="-122"/>
                  </a:rPr>
                  <a:t>标题文本预设</a:t>
                </a:r>
                <a:endParaRPr lang="en-US" altLang="zh-CN" sz="1600" b="1" dirty="0">
                  <a:solidFill>
                    <a:schemeClr val="accent3"/>
                  </a:solidFill>
                  <a:ea typeface="微软雅黑" panose="020B0503020204020204" pitchFamily="34" charset="-122"/>
                </a:endParaRPr>
              </a:p>
            </p:txBody>
          </p:sp>
          <p:sp>
            <p:nvSpPr>
              <p:cNvPr id="33" name="îṡlîdé"/>
              <p:cNvSpPr/>
              <p:nvPr/>
            </p:nvSpPr>
            <p:spPr bwMode="auto">
              <a:xfrm>
                <a:off x="6244385" y="4607909"/>
                <a:ext cx="2481340" cy="119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zh-CN" altLang="en-US" sz="1200" dirty="0">
                    <a:solidFill>
                      <a:schemeClr val="tx1">
                        <a:lumMod val="85000"/>
                        <a:lumOff val="15000"/>
                      </a:schemeClr>
                    </a:solidFill>
                    <a:ea typeface="微软雅黑" panose="020B0503020204020204" pitchFamily="34" charset="-122"/>
                  </a:rPr>
                  <a:t>此部分内容作为文字排版占位显示（建议使用主题字体）</a:t>
                </a:r>
                <a:endParaRPr lang="en-US" altLang="zh-CN" sz="1200" dirty="0">
                  <a:solidFill>
                    <a:schemeClr val="tx1">
                      <a:lumMod val="85000"/>
                      <a:lumOff val="15000"/>
                    </a:schemeClr>
                  </a:solidFill>
                  <a:ea typeface="微软雅黑" panose="020B0503020204020204" pitchFamily="34" charset="-122"/>
                </a:endParaRPr>
              </a:p>
            </p:txBody>
          </p:sp>
        </p:grpSp>
        <p:grpSp>
          <p:nvGrpSpPr>
            <p:cNvPr id="10" name="îṩľîďè"/>
            <p:cNvGrpSpPr/>
            <p:nvPr/>
          </p:nvGrpSpPr>
          <p:grpSpPr>
            <a:xfrm>
              <a:off x="9190764" y="4430033"/>
              <a:ext cx="2481340" cy="1713592"/>
              <a:chOff x="9038364" y="4091673"/>
              <a:chExt cx="2481340" cy="1713592"/>
            </a:xfrm>
          </p:grpSpPr>
          <p:sp>
            <p:nvSpPr>
              <p:cNvPr id="30" name="iŝ1íḍè"/>
              <p:cNvSpPr txBox="1"/>
              <p:nvPr/>
            </p:nvSpPr>
            <p:spPr bwMode="auto">
              <a:xfrm>
                <a:off x="9038364" y="4091673"/>
                <a:ext cx="2481340"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b="1" dirty="0">
                    <a:solidFill>
                      <a:schemeClr val="accent3"/>
                    </a:solidFill>
                    <a:ea typeface="微软雅黑" panose="020B0503020204020204" pitchFamily="34" charset="-122"/>
                  </a:rPr>
                  <a:t>标题文本预设</a:t>
                </a:r>
                <a:endParaRPr lang="en-US" altLang="zh-CN" sz="1600" b="1" dirty="0">
                  <a:solidFill>
                    <a:schemeClr val="accent3"/>
                  </a:solidFill>
                  <a:ea typeface="微软雅黑" panose="020B0503020204020204" pitchFamily="34" charset="-122"/>
                </a:endParaRPr>
              </a:p>
            </p:txBody>
          </p:sp>
          <p:sp>
            <p:nvSpPr>
              <p:cNvPr id="31" name="íŝḻídé"/>
              <p:cNvSpPr/>
              <p:nvPr/>
            </p:nvSpPr>
            <p:spPr bwMode="auto">
              <a:xfrm>
                <a:off x="9038364" y="4607909"/>
                <a:ext cx="2481340" cy="119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zh-CN" altLang="en-US" sz="1200" dirty="0">
                    <a:solidFill>
                      <a:schemeClr val="tx1">
                        <a:lumMod val="85000"/>
                        <a:lumOff val="15000"/>
                      </a:schemeClr>
                    </a:solidFill>
                    <a:ea typeface="微软雅黑" panose="020B0503020204020204" pitchFamily="34" charset="-122"/>
                  </a:rPr>
                  <a:t>此部分内容作为文字排版占位显示（建议使用主题字体）</a:t>
                </a:r>
                <a:endParaRPr lang="en-US" altLang="zh-CN" sz="1200" dirty="0">
                  <a:solidFill>
                    <a:schemeClr val="tx1">
                      <a:lumMod val="85000"/>
                      <a:lumOff val="15000"/>
                    </a:schemeClr>
                  </a:solidFill>
                  <a:ea typeface="微软雅黑" panose="020B0503020204020204" pitchFamily="34" charset="-122"/>
                </a:endParaRPr>
              </a:p>
            </p:txBody>
          </p:sp>
        </p:grpSp>
        <p:cxnSp>
          <p:nvCxnSpPr>
            <p:cNvPr id="11" name="直接连接符 10"/>
            <p:cNvCxnSpPr/>
            <p:nvPr/>
          </p:nvCxnSpPr>
          <p:spPr>
            <a:xfrm flipH="1">
              <a:off x="3046874" y="5060410"/>
              <a:ext cx="0" cy="48415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80418" y="4056449"/>
              <a:ext cx="0" cy="1440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953920" y="4992185"/>
              <a:ext cx="0" cy="486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4" name="îşľidé"/>
            <p:cNvGrpSpPr/>
            <p:nvPr/>
          </p:nvGrpSpPr>
          <p:grpSpPr>
            <a:xfrm>
              <a:off x="1351914" y="1816875"/>
              <a:ext cx="3389923" cy="1062720"/>
              <a:chOff x="831802" y="3912072"/>
              <a:chExt cx="2474198" cy="1062720"/>
            </a:xfrm>
          </p:grpSpPr>
          <p:sp>
            <p:nvSpPr>
              <p:cNvPr id="28" name="ïṡḻîḍé"/>
              <p:cNvSpPr/>
              <p:nvPr/>
            </p:nvSpPr>
            <p:spPr>
              <a:xfrm>
                <a:off x="831802" y="4364531"/>
                <a:ext cx="2474198" cy="610261"/>
              </a:xfrm>
              <a:prstGeom prst="snip2SameRect">
                <a:avLst>
                  <a:gd name="adj1" fmla="val 0"/>
                  <a:gd name="adj2" fmla="val 0"/>
                </a:avLst>
              </a:prstGeom>
              <a:ln>
                <a:noFill/>
              </a:ln>
            </p:spPr>
            <p:txBody>
              <a:bodyPr wrap="square" anchor="t">
                <a:noAutofit/>
              </a:bodyPr>
              <a:lstStyle/>
              <a:p>
                <a:pPr algn="ctr">
                  <a:lnSpc>
                    <a:spcPct val="150000"/>
                  </a:lnSpc>
                  <a:tabLst>
                    <a:tab pos="227965" algn="l"/>
                  </a:tabLst>
                  <a:defRPr/>
                </a:pPr>
                <a:r>
                  <a:rPr lang="zh-CN" altLang="en-US" sz="1200" dirty="0">
                    <a:solidFill>
                      <a:schemeClr val="bg1">
                        <a:lumMod val="95000"/>
                      </a:schemeClr>
                    </a:solidFill>
                    <a:ea typeface="微软雅黑" panose="020B0503020204020204" pitchFamily="34" charset="-122"/>
                  </a:rPr>
                  <a:t>此部分内容作为文字排版占位显示</a:t>
                </a:r>
                <a:endParaRPr lang="en-US" altLang="zh-CN" sz="1200" dirty="0">
                  <a:solidFill>
                    <a:schemeClr val="bg1">
                      <a:lumMod val="95000"/>
                    </a:schemeClr>
                  </a:solidFill>
                  <a:ea typeface="微软雅黑" panose="020B0503020204020204" pitchFamily="34" charset="-122"/>
                </a:endParaRPr>
              </a:p>
              <a:p>
                <a:pPr algn="ctr">
                  <a:lnSpc>
                    <a:spcPct val="150000"/>
                  </a:lnSpc>
                  <a:tabLst>
                    <a:tab pos="227965" algn="l"/>
                  </a:tabLst>
                  <a:defRPr/>
                </a:pPr>
                <a:r>
                  <a:rPr lang="zh-CN" altLang="en-US" sz="1200" dirty="0">
                    <a:solidFill>
                      <a:schemeClr val="bg1">
                        <a:lumMod val="95000"/>
                      </a:schemeClr>
                    </a:solidFill>
                    <a:ea typeface="微软雅黑" panose="020B0503020204020204" pitchFamily="34" charset="-122"/>
                  </a:rPr>
                  <a:t>（建议使用主题字体）</a:t>
                </a:r>
                <a:endParaRPr lang="en-US" altLang="zh-CN" sz="1200" dirty="0">
                  <a:solidFill>
                    <a:schemeClr val="bg1">
                      <a:lumMod val="95000"/>
                    </a:schemeClr>
                  </a:solidFill>
                  <a:ea typeface="微软雅黑" panose="020B0503020204020204" pitchFamily="34" charset="-122"/>
                </a:endParaRPr>
              </a:p>
            </p:txBody>
          </p:sp>
          <p:sp>
            <p:nvSpPr>
              <p:cNvPr id="29" name="í$liḓê"/>
              <p:cNvSpPr txBox="1"/>
              <p:nvPr/>
            </p:nvSpPr>
            <p:spPr bwMode="auto">
              <a:xfrm>
                <a:off x="831802" y="3912072"/>
                <a:ext cx="2474198"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1600" b="1" dirty="0">
                    <a:solidFill>
                      <a:schemeClr val="bg1">
                        <a:lumMod val="95000"/>
                      </a:schemeClr>
                    </a:solidFill>
                    <a:ea typeface="微软雅黑" panose="020B0503020204020204" pitchFamily="34" charset="-122"/>
                  </a:rPr>
                  <a:t>标题文本预设</a:t>
                </a:r>
                <a:endParaRPr lang="en-US" altLang="zh-CN" sz="1600" b="1" dirty="0">
                  <a:solidFill>
                    <a:schemeClr val="bg1">
                      <a:lumMod val="95000"/>
                    </a:schemeClr>
                  </a:solidFill>
                  <a:ea typeface="微软雅黑" panose="020B0503020204020204" pitchFamily="34" charset="-122"/>
                </a:endParaRPr>
              </a:p>
            </p:txBody>
          </p:sp>
        </p:grpSp>
        <p:grpSp>
          <p:nvGrpSpPr>
            <p:cNvPr id="15" name="íS1ïďe"/>
            <p:cNvGrpSpPr/>
            <p:nvPr/>
          </p:nvGrpSpPr>
          <p:grpSpPr>
            <a:xfrm>
              <a:off x="7458564" y="1816875"/>
              <a:ext cx="3389923" cy="1062720"/>
              <a:chOff x="831802" y="3912072"/>
              <a:chExt cx="2474198" cy="1062720"/>
            </a:xfrm>
          </p:grpSpPr>
          <p:sp>
            <p:nvSpPr>
              <p:cNvPr id="26" name="íṧļíḍé"/>
              <p:cNvSpPr/>
              <p:nvPr/>
            </p:nvSpPr>
            <p:spPr>
              <a:xfrm>
                <a:off x="831802" y="4364531"/>
                <a:ext cx="2474198" cy="610261"/>
              </a:xfrm>
              <a:prstGeom prst="snip2SameRect">
                <a:avLst>
                  <a:gd name="adj1" fmla="val 0"/>
                  <a:gd name="adj2" fmla="val 0"/>
                </a:avLst>
              </a:prstGeom>
              <a:ln>
                <a:noFill/>
              </a:ln>
            </p:spPr>
            <p:txBody>
              <a:bodyPr wrap="square" anchor="t">
                <a:noAutofit/>
              </a:bodyPr>
              <a:lstStyle/>
              <a:p>
                <a:pPr algn="ctr">
                  <a:lnSpc>
                    <a:spcPct val="150000"/>
                  </a:lnSpc>
                  <a:tabLst>
                    <a:tab pos="227965" algn="l"/>
                  </a:tabLst>
                  <a:defRPr/>
                </a:pPr>
                <a:r>
                  <a:rPr lang="zh-CN" altLang="en-US" sz="1200" dirty="0">
                    <a:solidFill>
                      <a:schemeClr val="bg1">
                        <a:lumMod val="95000"/>
                      </a:schemeClr>
                    </a:solidFill>
                    <a:ea typeface="微软雅黑" panose="020B0503020204020204" pitchFamily="34" charset="-122"/>
                  </a:rPr>
                  <a:t>此部分内容作为文字排版占位显示</a:t>
                </a:r>
                <a:endParaRPr lang="en-US" altLang="zh-CN" sz="1200" dirty="0">
                  <a:solidFill>
                    <a:schemeClr val="bg1">
                      <a:lumMod val="95000"/>
                    </a:schemeClr>
                  </a:solidFill>
                  <a:ea typeface="微软雅黑" panose="020B0503020204020204" pitchFamily="34" charset="-122"/>
                </a:endParaRPr>
              </a:p>
              <a:p>
                <a:pPr algn="ctr">
                  <a:lnSpc>
                    <a:spcPct val="150000"/>
                  </a:lnSpc>
                  <a:tabLst>
                    <a:tab pos="227965" algn="l"/>
                  </a:tabLst>
                  <a:defRPr/>
                </a:pPr>
                <a:r>
                  <a:rPr lang="zh-CN" altLang="en-US" sz="1200" dirty="0">
                    <a:solidFill>
                      <a:schemeClr val="bg1">
                        <a:lumMod val="95000"/>
                      </a:schemeClr>
                    </a:solidFill>
                    <a:ea typeface="微软雅黑" panose="020B0503020204020204" pitchFamily="34" charset="-122"/>
                  </a:rPr>
                  <a:t>（建议使用主题字体）</a:t>
                </a:r>
                <a:endParaRPr lang="en-US" altLang="zh-CN" sz="1200" dirty="0">
                  <a:solidFill>
                    <a:schemeClr val="bg1">
                      <a:lumMod val="95000"/>
                    </a:schemeClr>
                  </a:solidFill>
                  <a:ea typeface="微软雅黑" panose="020B0503020204020204" pitchFamily="34" charset="-122"/>
                </a:endParaRPr>
              </a:p>
            </p:txBody>
          </p:sp>
          <p:sp>
            <p:nvSpPr>
              <p:cNvPr id="27" name="îṣḻîḑè"/>
              <p:cNvSpPr txBox="1"/>
              <p:nvPr/>
            </p:nvSpPr>
            <p:spPr bwMode="auto">
              <a:xfrm>
                <a:off x="831802" y="3912072"/>
                <a:ext cx="2474198"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1600" b="1" dirty="0">
                    <a:solidFill>
                      <a:schemeClr val="bg1">
                        <a:lumMod val="95000"/>
                      </a:schemeClr>
                    </a:solidFill>
                    <a:ea typeface="微软雅黑" panose="020B0503020204020204" pitchFamily="34" charset="-122"/>
                  </a:rPr>
                  <a:t>标题文本预设</a:t>
                </a:r>
                <a:endParaRPr lang="en-US" altLang="zh-CN" sz="1600" b="1" dirty="0">
                  <a:solidFill>
                    <a:schemeClr val="bg1">
                      <a:lumMod val="95000"/>
                    </a:schemeClr>
                  </a:solidFill>
                  <a:ea typeface="微软雅黑" panose="020B0503020204020204" pitchFamily="34" charset="-122"/>
                </a:endParaRPr>
              </a:p>
            </p:txBody>
          </p:sp>
        </p:grpSp>
        <p:grpSp>
          <p:nvGrpSpPr>
            <p:cNvPr id="16" name="íşľïḋè"/>
            <p:cNvGrpSpPr/>
            <p:nvPr/>
          </p:nvGrpSpPr>
          <p:grpSpPr>
            <a:xfrm>
              <a:off x="2598075" y="3090695"/>
              <a:ext cx="897600" cy="897606"/>
              <a:chOff x="5371847" y="2312243"/>
              <a:chExt cx="656438" cy="656442"/>
            </a:xfrm>
          </p:grpSpPr>
          <p:sp>
            <p:nvSpPr>
              <p:cNvPr id="24" name="iSľïdé"/>
              <p:cNvSpPr/>
              <p:nvPr/>
            </p:nvSpPr>
            <p:spPr>
              <a:xfrm>
                <a:off x="5371847" y="2312243"/>
                <a:ext cx="656438" cy="6564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sp>
            <p:nvSpPr>
              <p:cNvPr id="25" name="iṡliḍê"/>
              <p:cNvSpPr/>
              <p:nvPr/>
            </p:nvSpPr>
            <p:spPr bwMode="auto">
              <a:xfrm>
                <a:off x="5535314" y="2473103"/>
                <a:ext cx="329503" cy="334720"/>
              </a:xfrm>
              <a:custGeom>
                <a:avLst/>
                <a:gdLst>
                  <a:gd name="connsiteX0" fmla="*/ 149604 w 577154"/>
                  <a:gd name="connsiteY0" fmla="*/ 536234 h 586292"/>
                  <a:gd name="connsiteX1" fmla="*/ 214914 w 577154"/>
                  <a:gd name="connsiteY1" fmla="*/ 562021 h 586292"/>
                  <a:gd name="connsiteX2" fmla="*/ 211877 w 577154"/>
                  <a:gd name="connsiteY2" fmla="*/ 559746 h 586292"/>
                  <a:gd name="connsiteX3" fmla="*/ 202004 w 577154"/>
                  <a:gd name="connsiteY3" fmla="*/ 554437 h 586292"/>
                  <a:gd name="connsiteX4" fmla="*/ 196688 w 577154"/>
                  <a:gd name="connsiteY4" fmla="*/ 551403 h 586292"/>
                  <a:gd name="connsiteX5" fmla="*/ 184537 w 577154"/>
                  <a:gd name="connsiteY5" fmla="*/ 543818 h 586292"/>
                  <a:gd name="connsiteX6" fmla="*/ 177702 w 577154"/>
                  <a:gd name="connsiteY6" fmla="*/ 538509 h 586292"/>
                  <a:gd name="connsiteX7" fmla="*/ 173905 w 577154"/>
                  <a:gd name="connsiteY7" fmla="*/ 536234 h 586292"/>
                  <a:gd name="connsiteX8" fmla="*/ 299943 w 577154"/>
                  <a:gd name="connsiteY8" fmla="*/ 499816 h 586292"/>
                  <a:gd name="connsiteX9" fmla="*/ 318939 w 577154"/>
                  <a:gd name="connsiteY9" fmla="*/ 500576 h 586292"/>
                  <a:gd name="connsiteX10" fmla="*/ 329576 w 577154"/>
                  <a:gd name="connsiteY10" fmla="*/ 511222 h 586292"/>
                  <a:gd name="connsiteX11" fmla="*/ 319698 w 577154"/>
                  <a:gd name="connsiteY11" fmla="*/ 521108 h 586292"/>
                  <a:gd name="connsiteX12" fmla="*/ 318939 w 577154"/>
                  <a:gd name="connsiteY12" fmla="*/ 521108 h 586292"/>
                  <a:gd name="connsiteX13" fmla="*/ 297663 w 577154"/>
                  <a:gd name="connsiteY13" fmla="*/ 519587 h 586292"/>
                  <a:gd name="connsiteX14" fmla="*/ 288545 w 577154"/>
                  <a:gd name="connsiteY14" fmla="*/ 508941 h 586292"/>
                  <a:gd name="connsiteX15" fmla="*/ 299943 w 577154"/>
                  <a:gd name="connsiteY15" fmla="*/ 499816 h 586292"/>
                  <a:gd name="connsiteX16" fmla="*/ 88851 w 577154"/>
                  <a:gd name="connsiteY16" fmla="*/ 485417 h 586292"/>
                  <a:gd name="connsiteX17" fmla="*/ 119987 w 577154"/>
                  <a:gd name="connsiteY17" fmla="*/ 515755 h 586292"/>
                  <a:gd name="connsiteX18" fmla="*/ 150364 w 577154"/>
                  <a:gd name="connsiteY18" fmla="*/ 515755 h 586292"/>
                  <a:gd name="connsiteX19" fmla="*/ 148085 w 577154"/>
                  <a:gd name="connsiteY19" fmla="*/ 513480 h 586292"/>
                  <a:gd name="connsiteX20" fmla="*/ 142010 w 577154"/>
                  <a:gd name="connsiteY20" fmla="*/ 507412 h 586292"/>
                  <a:gd name="connsiteX21" fmla="*/ 136694 w 577154"/>
                  <a:gd name="connsiteY21" fmla="*/ 501344 h 586292"/>
                  <a:gd name="connsiteX22" fmla="*/ 127581 w 577154"/>
                  <a:gd name="connsiteY22" fmla="*/ 489967 h 586292"/>
                  <a:gd name="connsiteX23" fmla="*/ 123784 w 577154"/>
                  <a:gd name="connsiteY23" fmla="*/ 485417 h 586292"/>
                  <a:gd name="connsiteX24" fmla="*/ 399912 w 577154"/>
                  <a:gd name="connsiteY24" fmla="*/ 482256 h 586292"/>
                  <a:gd name="connsiteX25" fmla="*/ 405611 w 577154"/>
                  <a:gd name="connsiteY25" fmla="*/ 486996 h 586292"/>
                  <a:gd name="connsiteX26" fmla="*/ 401812 w 577154"/>
                  <a:gd name="connsiteY26" fmla="*/ 500648 h 586292"/>
                  <a:gd name="connsiteX27" fmla="*/ 382056 w 577154"/>
                  <a:gd name="connsiteY27" fmla="*/ 509750 h 586292"/>
                  <a:gd name="connsiteX28" fmla="*/ 378257 w 577154"/>
                  <a:gd name="connsiteY28" fmla="*/ 510508 h 586292"/>
                  <a:gd name="connsiteX29" fmla="*/ 369139 w 577154"/>
                  <a:gd name="connsiteY29" fmla="*/ 503682 h 586292"/>
                  <a:gd name="connsiteX30" fmla="*/ 375217 w 577154"/>
                  <a:gd name="connsiteY30" fmla="*/ 490789 h 586292"/>
                  <a:gd name="connsiteX31" fmla="*/ 391934 w 577154"/>
                  <a:gd name="connsiteY31" fmla="*/ 483204 h 586292"/>
                  <a:gd name="connsiteX32" fmla="*/ 399912 w 577154"/>
                  <a:gd name="connsiteY32" fmla="*/ 482256 h 586292"/>
                  <a:gd name="connsiteX33" fmla="*/ 229351 w 577154"/>
                  <a:gd name="connsiteY33" fmla="*/ 474063 h 586292"/>
                  <a:gd name="connsiteX34" fmla="*/ 246091 w 577154"/>
                  <a:gd name="connsiteY34" fmla="*/ 483157 h 586292"/>
                  <a:gd name="connsiteX35" fmla="*/ 250656 w 577154"/>
                  <a:gd name="connsiteY35" fmla="*/ 496797 h 586292"/>
                  <a:gd name="connsiteX36" fmla="*/ 241525 w 577154"/>
                  <a:gd name="connsiteY36" fmla="*/ 502101 h 586292"/>
                  <a:gd name="connsiteX37" fmla="*/ 236960 w 577154"/>
                  <a:gd name="connsiteY37" fmla="*/ 501343 h 586292"/>
                  <a:gd name="connsiteX38" fmla="*/ 218698 w 577154"/>
                  <a:gd name="connsiteY38" fmla="*/ 490735 h 586292"/>
                  <a:gd name="connsiteX39" fmla="*/ 215654 w 577154"/>
                  <a:gd name="connsiteY39" fmla="*/ 477094 h 586292"/>
                  <a:gd name="connsiteX40" fmla="*/ 229351 w 577154"/>
                  <a:gd name="connsiteY40" fmla="*/ 474063 h 586292"/>
                  <a:gd name="connsiteX41" fmla="*/ 464745 w 577154"/>
                  <a:gd name="connsiteY41" fmla="*/ 433889 h 586292"/>
                  <a:gd name="connsiteX42" fmla="*/ 466262 w 577154"/>
                  <a:gd name="connsiteY42" fmla="*/ 447550 h 586292"/>
                  <a:gd name="connsiteX43" fmla="*/ 451842 w 577154"/>
                  <a:gd name="connsiteY43" fmla="*/ 463488 h 586292"/>
                  <a:gd name="connsiteX44" fmla="*/ 445012 w 577154"/>
                  <a:gd name="connsiteY44" fmla="*/ 466524 h 586292"/>
                  <a:gd name="connsiteX45" fmla="*/ 438181 w 577154"/>
                  <a:gd name="connsiteY45" fmla="*/ 463488 h 586292"/>
                  <a:gd name="connsiteX46" fmla="*/ 438181 w 577154"/>
                  <a:gd name="connsiteY46" fmla="*/ 449068 h 586292"/>
                  <a:gd name="connsiteX47" fmla="*/ 450324 w 577154"/>
                  <a:gd name="connsiteY47" fmla="*/ 435407 h 586292"/>
                  <a:gd name="connsiteX48" fmla="*/ 464745 w 577154"/>
                  <a:gd name="connsiteY48" fmla="*/ 433889 h 586292"/>
                  <a:gd name="connsiteX49" fmla="*/ 49362 w 577154"/>
                  <a:gd name="connsiteY49" fmla="*/ 424740 h 586292"/>
                  <a:gd name="connsiteX50" fmla="*/ 73663 w 577154"/>
                  <a:gd name="connsiteY50" fmla="*/ 464938 h 586292"/>
                  <a:gd name="connsiteX51" fmla="*/ 109355 w 577154"/>
                  <a:gd name="connsiteY51" fmla="*/ 464938 h 586292"/>
                  <a:gd name="connsiteX52" fmla="*/ 104039 w 577154"/>
                  <a:gd name="connsiteY52" fmla="*/ 456595 h 586292"/>
                  <a:gd name="connsiteX53" fmla="*/ 101761 w 577154"/>
                  <a:gd name="connsiteY53" fmla="*/ 452044 h 586292"/>
                  <a:gd name="connsiteX54" fmla="*/ 94926 w 577154"/>
                  <a:gd name="connsiteY54" fmla="*/ 439909 h 586292"/>
                  <a:gd name="connsiteX55" fmla="*/ 92648 w 577154"/>
                  <a:gd name="connsiteY55" fmla="*/ 435358 h 586292"/>
                  <a:gd name="connsiteX56" fmla="*/ 88092 w 577154"/>
                  <a:gd name="connsiteY56" fmla="*/ 424740 h 586292"/>
                  <a:gd name="connsiteX57" fmla="*/ 161771 w 577154"/>
                  <a:gd name="connsiteY57" fmla="*/ 417898 h 586292"/>
                  <a:gd name="connsiteX58" fmla="*/ 176164 w 577154"/>
                  <a:gd name="connsiteY58" fmla="*/ 420173 h 586292"/>
                  <a:gd name="connsiteX59" fmla="*/ 187527 w 577154"/>
                  <a:gd name="connsiteY59" fmla="*/ 435341 h 586292"/>
                  <a:gd name="connsiteX60" fmla="*/ 186012 w 577154"/>
                  <a:gd name="connsiteY60" fmla="*/ 449750 h 586292"/>
                  <a:gd name="connsiteX61" fmla="*/ 179194 w 577154"/>
                  <a:gd name="connsiteY61" fmla="*/ 452025 h 586292"/>
                  <a:gd name="connsiteX62" fmla="*/ 171619 w 577154"/>
                  <a:gd name="connsiteY62" fmla="*/ 448233 h 586292"/>
                  <a:gd name="connsiteX63" fmla="*/ 159498 w 577154"/>
                  <a:gd name="connsiteY63" fmla="*/ 431549 h 586292"/>
                  <a:gd name="connsiteX64" fmla="*/ 161771 w 577154"/>
                  <a:gd name="connsiteY64" fmla="*/ 417898 h 586292"/>
                  <a:gd name="connsiteX65" fmla="*/ 31136 w 577154"/>
                  <a:gd name="connsiteY65" fmla="*/ 373923 h 586292"/>
                  <a:gd name="connsiteX66" fmla="*/ 41008 w 577154"/>
                  <a:gd name="connsiteY66" fmla="*/ 404261 h 586292"/>
                  <a:gd name="connsiteX67" fmla="*/ 79738 w 577154"/>
                  <a:gd name="connsiteY67" fmla="*/ 404261 h 586292"/>
                  <a:gd name="connsiteX68" fmla="*/ 78979 w 577154"/>
                  <a:gd name="connsiteY68" fmla="*/ 401227 h 586292"/>
                  <a:gd name="connsiteX69" fmla="*/ 77460 w 577154"/>
                  <a:gd name="connsiteY69" fmla="*/ 397435 h 586292"/>
                  <a:gd name="connsiteX70" fmla="*/ 72144 w 577154"/>
                  <a:gd name="connsiteY70" fmla="*/ 379232 h 586292"/>
                  <a:gd name="connsiteX71" fmla="*/ 71385 w 577154"/>
                  <a:gd name="connsiteY71" fmla="*/ 377715 h 586292"/>
                  <a:gd name="connsiteX72" fmla="*/ 70625 w 577154"/>
                  <a:gd name="connsiteY72" fmla="*/ 373923 h 586292"/>
                  <a:gd name="connsiteX73" fmla="*/ 499728 w 577154"/>
                  <a:gd name="connsiteY73" fmla="*/ 361797 h 586292"/>
                  <a:gd name="connsiteX74" fmla="*/ 506554 w 577154"/>
                  <a:gd name="connsiteY74" fmla="*/ 374694 h 586292"/>
                  <a:gd name="connsiteX75" fmla="*/ 498970 w 577154"/>
                  <a:gd name="connsiteY75" fmla="*/ 394418 h 586292"/>
                  <a:gd name="connsiteX76" fmla="*/ 489868 w 577154"/>
                  <a:gd name="connsiteY76" fmla="*/ 400487 h 586292"/>
                  <a:gd name="connsiteX77" fmla="*/ 485318 w 577154"/>
                  <a:gd name="connsiteY77" fmla="*/ 399729 h 586292"/>
                  <a:gd name="connsiteX78" fmla="*/ 480009 w 577154"/>
                  <a:gd name="connsiteY78" fmla="*/ 386073 h 586292"/>
                  <a:gd name="connsiteX79" fmla="*/ 486835 w 577154"/>
                  <a:gd name="connsiteY79" fmla="*/ 367866 h 586292"/>
                  <a:gd name="connsiteX80" fmla="*/ 499728 w 577154"/>
                  <a:gd name="connsiteY80" fmla="*/ 361797 h 586292"/>
                  <a:gd name="connsiteX81" fmla="*/ 132907 w 577154"/>
                  <a:gd name="connsiteY81" fmla="*/ 343643 h 586292"/>
                  <a:gd name="connsiteX82" fmla="*/ 145066 w 577154"/>
                  <a:gd name="connsiteY82" fmla="*/ 350471 h 586292"/>
                  <a:gd name="connsiteX83" fmla="*/ 150385 w 577154"/>
                  <a:gd name="connsiteY83" fmla="*/ 368678 h 586292"/>
                  <a:gd name="connsiteX84" fmla="*/ 144306 w 577154"/>
                  <a:gd name="connsiteY84" fmla="*/ 381575 h 586292"/>
                  <a:gd name="connsiteX85" fmla="*/ 141266 w 577154"/>
                  <a:gd name="connsiteY85" fmla="*/ 382333 h 586292"/>
                  <a:gd name="connsiteX86" fmla="*/ 131388 w 577154"/>
                  <a:gd name="connsiteY86" fmla="*/ 375506 h 586292"/>
                  <a:gd name="connsiteX87" fmla="*/ 125309 w 577154"/>
                  <a:gd name="connsiteY87" fmla="*/ 355781 h 586292"/>
                  <a:gd name="connsiteX88" fmla="*/ 132907 w 577154"/>
                  <a:gd name="connsiteY88" fmla="*/ 343643 h 586292"/>
                  <a:gd name="connsiteX89" fmla="*/ 21263 w 577154"/>
                  <a:gd name="connsiteY89" fmla="*/ 323864 h 586292"/>
                  <a:gd name="connsiteX90" fmla="*/ 25820 w 577154"/>
                  <a:gd name="connsiteY90" fmla="*/ 354203 h 586292"/>
                  <a:gd name="connsiteX91" fmla="*/ 66069 w 577154"/>
                  <a:gd name="connsiteY91" fmla="*/ 354203 h 586292"/>
                  <a:gd name="connsiteX92" fmla="*/ 63031 w 577154"/>
                  <a:gd name="connsiteY92" fmla="*/ 337516 h 586292"/>
                  <a:gd name="connsiteX93" fmla="*/ 63031 w 577154"/>
                  <a:gd name="connsiteY93" fmla="*/ 335999 h 586292"/>
                  <a:gd name="connsiteX94" fmla="*/ 61512 w 577154"/>
                  <a:gd name="connsiteY94" fmla="*/ 323864 h 586292"/>
                  <a:gd name="connsiteX95" fmla="*/ 509625 w 577154"/>
                  <a:gd name="connsiteY95" fmla="*/ 282911 h 586292"/>
                  <a:gd name="connsiteX96" fmla="*/ 519524 w 577154"/>
                  <a:gd name="connsiteY96" fmla="*/ 292773 h 586292"/>
                  <a:gd name="connsiteX97" fmla="*/ 519524 w 577154"/>
                  <a:gd name="connsiteY97" fmla="*/ 293532 h 586292"/>
                  <a:gd name="connsiteX98" fmla="*/ 518763 w 577154"/>
                  <a:gd name="connsiteY98" fmla="*/ 313256 h 586292"/>
                  <a:gd name="connsiteX99" fmla="*/ 508863 w 577154"/>
                  <a:gd name="connsiteY99" fmla="*/ 323118 h 586292"/>
                  <a:gd name="connsiteX100" fmla="*/ 508102 w 577154"/>
                  <a:gd name="connsiteY100" fmla="*/ 322360 h 586292"/>
                  <a:gd name="connsiteX101" fmla="*/ 498964 w 577154"/>
                  <a:gd name="connsiteY101" fmla="*/ 311739 h 586292"/>
                  <a:gd name="connsiteX102" fmla="*/ 498964 w 577154"/>
                  <a:gd name="connsiteY102" fmla="*/ 293532 h 586292"/>
                  <a:gd name="connsiteX103" fmla="*/ 509625 w 577154"/>
                  <a:gd name="connsiteY103" fmla="*/ 282911 h 586292"/>
                  <a:gd name="connsiteX104" fmla="*/ 20504 w 577154"/>
                  <a:gd name="connsiteY104" fmla="*/ 273047 h 586292"/>
                  <a:gd name="connsiteX105" fmla="*/ 19744 w 577154"/>
                  <a:gd name="connsiteY105" fmla="*/ 293525 h 586292"/>
                  <a:gd name="connsiteX106" fmla="*/ 20504 w 577154"/>
                  <a:gd name="connsiteY106" fmla="*/ 303385 h 586292"/>
                  <a:gd name="connsiteX107" fmla="*/ 60753 w 577154"/>
                  <a:gd name="connsiteY107" fmla="*/ 303385 h 586292"/>
                  <a:gd name="connsiteX108" fmla="*/ 60753 w 577154"/>
                  <a:gd name="connsiteY108" fmla="*/ 293525 h 586292"/>
                  <a:gd name="connsiteX109" fmla="*/ 61512 w 577154"/>
                  <a:gd name="connsiteY109" fmla="*/ 273805 h 586292"/>
                  <a:gd name="connsiteX110" fmla="*/ 61512 w 577154"/>
                  <a:gd name="connsiteY110" fmla="*/ 273047 h 586292"/>
                  <a:gd name="connsiteX111" fmla="*/ 129811 w 577154"/>
                  <a:gd name="connsiteY111" fmla="*/ 263173 h 586292"/>
                  <a:gd name="connsiteX112" fmla="*/ 138897 w 577154"/>
                  <a:gd name="connsiteY112" fmla="*/ 274553 h 586292"/>
                  <a:gd name="connsiteX113" fmla="*/ 138140 w 577154"/>
                  <a:gd name="connsiteY113" fmla="*/ 292760 h 586292"/>
                  <a:gd name="connsiteX114" fmla="*/ 138140 w 577154"/>
                  <a:gd name="connsiteY114" fmla="*/ 293518 h 586292"/>
                  <a:gd name="connsiteX115" fmla="*/ 128297 w 577154"/>
                  <a:gd name="connsiteY115" fmla="*/ 303380 h 586292"/>
                  <a:gd name="connsiteX116" fmla="*/ 117697 w 577154"/>
                  <a:gd name="connsiteY116" fmla="*/ 294277 h 586292"/>
                  <a:gd name="connsiteX117" fmla="*/ 117697 w 577154"/>
                  <a:gd name="connsiteY117" fmla="*/ 293518 h 586292"/>
                  <a:gd name="connsiteX118" fmla="*/ 118454 w 577154"/>
                  <a:gd name="connsiteY118" fmla="*/ 273035 h 586292"/>
                  <a:gd name="connsiteX119" fmla="*/ 129811 w 577154"/>
                  <a:gd name="connsiteY119" fmla="*/ 263173 h 586292"/>
                  <a:gd name="connsiteX120" fmla="*/ 28098 w 577154"/>
                  <a:gd name="connsiteY120" fmla="*/ 222230 h 586292"/>
                  <a:gd name="connsiteX121" fmla="*/ 22782 w 577154"/>
                  <a:gd name="connsiteY121" fmla="*/ 252568 h 586292"/>
                  <a:gd name="connsiteX122" fmla="*/ 63031 w 577154"/>
                  <a:gd name="connsiteY122" fmla="*/ 252568 h 586292"/>
                  <a:gd name="connsiteX123" fmla="*/ 63031 w 577154"/>
                  <a:gd name="connsiteY123" fmla="*/ 250293 h 586292"/>
                  <a:gd name="connsiteX124" fmla="*/ 63031 w 577154"/>
                  <a:gd name="connsiteY124" fmla="*/ 249535 h 586292"/>
                  <a:gd name="connsiteX125" fmla="*/ 66828 w 577154"/>
                  <a:gd name="connsiteY125" fmla="*/ 229815 h 586292"/>
                  <a:gd name="connsiteX126" fmla="*/ 67588 w 577154"/>
                  <a:gd name="connsiteY126" fmla="*/ 226022 h 586292"/>
                  <a:gd name="connsiteX127" fmla="*/ 68347 w 577154"/>
                  <a:gd name="connsiteY127" fmla="*/ 222230 h 586292"/>
                  <a:gd name="connsiteX128" fmla="*/ 492894 w 577154"/>
                  <a:gd name="connsiteY128" fmla="*/ 204013 h 586292"/>
                  <a:gd name="connsiteX129" fmla="*/ 505825 w 577154"/>
                  <a:gd name="connsiteY129" fmla="*/ 210836 h 586292"/>
                  <a:gd name="connsiteX130" fmla="*/ 511911 w 577154"/>
                  <a:gd name="connsiteY130" fmla="*/ 230547 h 586292"/>
                  <a:gd name="connsiteX131" fmla="*/ 504304 w 577154"/>
                  <a:gd name="connsiteY131" fmla="*/ 242677 h 586292"/>
                  <a:gd name="connsiteX132" fmla="*/ 502022 w 577154"/>
                  <a:gd name="connsiteY132" fmla="*/ 243435 h 586292"/>
                  <a:gd name="connsiteX133" fmla="*/ 492133 w 577154"/>
                  <a:gd name="connsiteY133" fmla="*/ 235854 h 586292"/>
                  <a:gd name="connsiteX134" fmla="*/ 486809 w 577154"/>
                  <a:gd name="connsiteY134" fmla="*/ 216901 h 586292"/>
                  <a:gd name="connsiteX135" fmla="*/ 492894 w 577154"/>
                  <a:gd name="connsiteY135" fmla="*/ 204013 h 586292"/>
                  <a:gd name="connsiteX136" fmla="*/ 151873 w 577154"/>
                  <a:gd name="connsiteY136" fmla="*/ 186619 h 586292"/>
                  <a:gd name="connsiteX137" fmla="*/ 157203 w 577154"/>
                  <a:gd name="connsiteY137" fmla="*/ 200274 h 586292"/>
                  <a:gd name="connsiteX138" fmla="*/ 150350 w 577154"/>
                  <a:gd name="connsiteY138" fmla="*/ 217723 h 586292"/>
                  <a:gd name="connsiteX139" fmla="*/ 140450 w 577154"/>
                  <a:gd name="connsiteY139" fmla="*/ 224550 h 586292"/>
                  <a:gd name="connsiteX140" fmla="*/ 137404 w 577154"/>
                  <a:gd name="connsiteY140" fmla="*/ 224550 h 586292"/>
                  <a:gd name="connsiteX141" fmla="*/ 131312 w 577154"/>
                  <a:gd name="connsiteY141" fmla="*/ 211654 h 586292"/>
                  <a:gd name="connsiteX142" fmla="*/ 138927 w 577154"/>
                  <a:gd name="connsiteY142" fmla="*/ 191929 h 586292"/>
                  <a:gd name="connsiteX143" fmla="*/ 151873 w 577154"/>
                  <a:gd name="connsiteY143" fmla="*/ 186619 h 586292"/>
                  <a:gd name="connsiteX144" fmla="*/ 218736 w 577154"/>
                  <a:gd name="connsiteY144" fmla="*/ 186536 h 586292"/>
                  <a:gd name="connsiteX145" fmla="*/ 281780 w 577154"/>
                  <a:gd name="connsiteY145" fmla="*/ 186536 h 586292"/>
                  <a:gd name="connsiteX146" fmla="*/ 292414 w 577154"/>
                  <a:gd name="connsiteY146" fmla="*/ 196401 h 586292"/>
                  <a:gd name="connsiteX147" fmla="*/ 281780 w 577154"/>
                  <a:gd name="connsiteY147" fmla="*/ 207024 h 586292"/>
                  <a:gd name="connsiteX148" fmla="*/ 264310 w 577154"/>
                  <a:gd name="connsiteY148" fmla="*/ 207024 h 586292"/>
                  <a:gd name="connsiteX149" fmla="*/ 322037 w 577154"/>
                  <a:gd name="connsiteY149" fmla="*/ 294288 h 586292"/>
                  <a:gd name="connsiteX150" fmla="*/ 379004 w 577154"/>
                  <a:gd name="connsiteY150" fmla="*/ 207024 h 586292"/>
                  <a:gd name="connsiteX151" fmla="*/ 361534 w 577154"/>
                  <a:gd name="connsiteY151" fmla="*/ 207024 h 586292"/>
                  <a:gd name="connsiteX152" fmla="*/ 351659 w 577154"/>
                  <a:gd name="connsiteY152" fmla="*/ 196401 h 586292"/>
                  <a:gd name="connsiteX153" fmla="*/ 361534 w 577154"/>
                  <a:gd name="connsiteY153" fmla="*/ 186536 h 586292"/>
                  <a:gd name="connsiteX154" fmla="*/ 425337 w 577154"/>
                  <a:gd name="connsiteY154" fmla="*/ 186536 h 586292"/>
                  <a:gd name="connsiteX155" fmla="*/ 435211 w 577154"/>
                  <a:gd name="connsiteY155" fmla="*/ 196401 h 586292"/>
                  <a:gd name="connsiteX156" fmla="*/ 425337 w 577154"/>
                  <a:gd name="connsiteY156" fmla="*/ 207024 h 586292"/>
                  <a:gd name="connsiteX157" fmla="*/ 405588 w 577154"/>
                  <a:gd name="connsiteY157" fmla="*/ 207024 h 586292"/>
                  <a:gd name="connsiteX158" fmla="*/ 401031 w 577154"/>
                  <a:gd name="connsiteY158" fmla="*/ 209301 h 586292"/>
                  <a:gd name="connsiteX159" fmla="*/ 337987 w 577154"/>
                  <a:gd name="connsiteY159" fmla="*/ 307947 h 586292"/>
                  <a:gd name="connsiteX160" fmla="*/ 373687 w 577154"/>
                  <a:gd name="connsiteY160" fmla="*/ 307947 h 586292"/>
                  <a:gd name="connsiteX161" fmla="*/ 384321 w 577154"/>
                  <a:gd name="connsiteY161" fmla="*/ 317812 h 586292"/>
                  <a:gd name="connsiteX162" fmla="*/ 373687 w 577154"/>
                  <a:gd name="connsiteY162" fmla="*/ 328435 h 586292"/>
                  <a:gd name="connsiteX163" fmla="*/ 331911 w 577154"/>
                  <a:gd name="connsiteY163" fmla="*/ 328435 h 586292"/>
                  <a:gd name="connsiteX164" fmla="*/ 331911 w 577154"/>
                  <a:gd name="connsiteY164" fmla="*/ 338300 h 586292"/>
                  <a:gd name="connsiteX165" fmla="*/ 373687 w 577154"/>
                  <a:gd name="connsiteY165" fmla="*/ 338300 h 586292"/>
                  <a:gd name="connsiteX166" fmla="*/ 384321 w 577154"/>
                  <a:gd name="connsiteY166" fmla="*/ 348164 h 586292"/>
                  <a:gd name="connsiteX167" fmla="*/ 373687 w 577154"/>
                  <a:gd name="connsiteY167" fmla="*/ 358788 h 586292"/>
                  <a:gd name="connsiteX168" fmla="*/ 331911 w 577154"/>
                  <a:gd name="connsiteY168" fmla="*/ 358788 h 586292"/>
                  <a:gd name="connsiteX169" fmla="*/ 331911 w 577154"/>
                  <a:gd name="connsiteY169" fmla="*/ 399005 h 586292"/>
                  <a:gd name="connsiteX170" fmla="*/ 355457 w 577154"/>
                  <a:gd name="connsiteY170" fmla="*/ 399005 h 586292"/>
                  <a:gd name="connsiteX171" fmla="*/ 365332 w 577154"/>
                  <a:gd name="connsiteY171" fmla="*/ 408870 h 586292"/>
                  <a:gd name="connsiteX172" fmla="*/ 355457 w 577154"/>
                  <a:gd name="connsiteY172" fmla="*/ 419493 h 586292"/>
                  <a:gd name="connsiteX173" fmla="*/ 288616 w 577154"/>
                  <a:gd name="connsiteY173" fmla="*/ 419493 h 586292"/>
                  <a:gd name="connsiteX174" fmla="*/ 278742 w 577154"/>
                  <a:gd name="connsiteY174" fmla="*/ 408870 h 586292"/>
                  <a:gd name="connsiteX175" fmla="*/ 288616 w 577154"/>
                  <a:gd name="connsiteY175" fmla="*/ 399005 h 586292"/>
                  <a:gd name="connsiteX176" fmla="*/ 312162 w 577154"/>
                  <a:gd name="connsiteY176" fmla="*/ 399005 h 586292"/>
                  <a:gd name="connsiteX177" fmla="*/ 312162 w 577154"/>
                  <a:gd name="connsiteY177" fmla="*/ 358788 h 586292"/>
                  <a:gd name="connsiteX178" fmla="*/ 270386 w 577154"/>
                  <a:gd name="connsiteY178" fmla="*/ 358788 h 586292"/>
                  <a:gd name="connsiteX179" fmla="*/ 259752 w 577154"/>
                  <a:gd name="connsiteY179" fmla="*/ 348164 h 586292"/>
                  <a:gd name="connsiteX180" fmla="*/ 270386 w 577154"/>
                  <a:gd name="connsiteY180" fmla="*/ 338300 h 586292"/>
                  <a:gd name="connsiteX181" fmla="*/ 312162 w 577154"/>
                  <a:gd name="connsiteY181" fmla="*/ 338300 h 586292"/>
                  <a:gd name="connsiteX182" fmla="*/ 312162 w 577154"/>
                  <a:gd name="connsiteY182" fmla="*/ 328435 h 586292"/>
                  <a:gd name="connsiteX183" fmla="*/ 270386 w 577154"/>
                  <a:gd name="connsiteY183" fmla="*/ 328435 h 586292"/>
                  <a:gd name="connsiteX184" fmla="*/ 259752 w 577154"/>
                  <a:gd name="connsiteY184" fmla="*/ 317812 h 586292"/>
                  <a:gd name="connsiteX185" fmla="*/ 270386 w 577154"/>
                  <a:gd name="connsiteY185" fmla="*/ 307947 h 586292"/>
                  <a:gd name="connsiteX186" fmla="*/ 305326 w 577154"/>
                  <a:gd name="connsiteY186" fmla="*/ 307947 h 586292"/>
                  <a:gd name="connsiteX187" fmla="*/ 242283 w 577154"/>
                  <a:gd name="connsiteY187" fmla="*/ 209301 h 586292"/>
                  <a:gd name="connsiteX188" fmla="*/ 238485 w 577154"/>
                  <a:gd name="connsiteY188" fmla="*/ 207024 h 586292"/>
                  <a:gd name="connsiteX189" fmla="*/ 218736 w 577154"/>
                  <a:gd name="connsiteY189" fmla="*/ 207024 h 586292"/>
                  <a:gd name="connsiteX190" fmla="*/ 208102 w 577154"/>
                  <a:gd name="connsiteY190" fmla="*/ 196401 h 586292"/>
                  <a:gd name="connsiteX191" fmla="*/ 218736 w 577154"/>
                  <a:gd name="connsiteY191" fmla="*/ 186536 h 586292"/>
                  <a:gd name="connsiteX192" fmla="*/ 44805 w 577154"/>
                  <a:gd name="connsiteY192" fmla="*/ 172171 h 586292"/>
                  <a:gd name="connsiteX193" fmla="*/ 33414 w 577154"/>
                  <a:gd name="connsiteY193" fmla="*/ 202510 h 586292"/>
                  <a:gd name="connsiteX194" fmla="*/ 73663 w 577154"/>
                  <a:gd name="connsiteY194" fmla="*/ 202510 h 586292"/>
                  <a:gd name="connsiteX195" fmla="*/ 77460 w 577154"/>
                  <a:gd name="connsiteY195" fmla="*/ 188858 h 586292"/>
                  <a:gd name="connsiteX196" fmla="*/ 78979 w 577154"/>
                  <a:gd name="connsiteY196" fmla="*/ 185065 h 586292"/>
                  <a:gd name="connsiteX197" fmla="*/ 83535 w 577154"/>
                  <a:gd name="connsiteY197" fmla="*/ 172171 h 586292"/>
                  <a:gd name="connsiteX198" fmla="*/ 451103 w 577154"/>
                  <a:gd name="connsiteY198" fmla="*/ 136487 h 586292"/>
                  <a:gd name="connsiteX199" fmla="*/ 465547 w 577154"/>
                  <a:gd name="connsiteY199" fmla="*/ 138009 h 586292"/>
                  <a:gd name="connsiteX200" fmla="*/ 477709 w 577154"/>
                  <a:gd name="connsiteY200" fmla="*/ 154748 h 586292"/>
                  <a:gd name="connsiteX201" fmla="*/ 475429 w 577154"/>
                  <a:gd name="connsiteY201" fmla="*/ 168444 h 586292"/>
                  <a:gd name="connsiteX202" fmla="*/ 469347 w 577154"/>
                  <a:gd name="connsiteY202" fmla="*/ 169966 h 586292"/>
                  <a:gd name="connsiteX203" fmla="*/ 460986 w 577154"/>
                  <a:gd name="connsiteY203" fmla="*/ 166161 h 586292"/>
                  <a:gd name="connsiteX204" fmla="*/ 449583 w 577154"/>
                  <a:gd name="connsiteY204" fmla="*/ 150183 h 586292"/>
                  <a:gd name="connsiteX205" fmla="*/ 451103 w 577154"/>
                  <a:gd name="connsiteY205" fmla="*/ 136487 h 586292"/>
                  <a:gd name="connsiteX206" fmla="*/ 185242 w 577154"/>
                  <a:gd name="connsiteY206" fmla="*/ 122835 h 586292"/>
                  <a:gd name="connsiteX207" fmla="*/ 199674 w 577154"/>
                  <a:gd name="connsiteY207" fmla="*/ 122835 h 586292"/>
                  <a:gd name="connsiteX208" fmla="*/ 199674 w 577154"/>
                  <a:gd name="connsiteY208" fmla="*/ 137266 h 586292"/>
                  <a:gd name="connsiteX209" fmla="*/ 186762 w 577154"/>
                  <a:gd name="connsiteY209" fmla="*/ 150938 h 586292"/>
                  <a:gd name="connsiteX210" fmla="*/ 179166 w 577154"/>
                  <a:gd name="connsiteY210" fmla="*/ 154736 h 586292"/>
                  <a:gd name="connsiteX211" fmla="*/ 173090 w 577154"/>
                  <a:gd name="connsiteY211" fmla="*/ 152457 h 586292"/>
                  <a:gd name="connsiteX212" fmla="*/ 171571 w 577154"/>
                  <a:gd name="connsiteY212" fmla="*/ 138026 h 586292"/>
                  <a:gd name="connsiteX213" fmla="*/ 185242 w 577154"/>
                  <a:gd name="connsiteY213" fmla="*/ 122835 h 586292"/>
                  <a:gd name="connsiteX214" fmla="*/ 81257 w 577154"/>
                  <a:gd name="connsiteY214" fmla="*/ 111494 h 586292"/>
                  <a:gd name="connsiteX215" fmla="*/ 54677 w 577154"/>
                  <a:gd name="connsiteY215" fmla="*/ 151692 h 586292"/>
                  <a:gd name="connsiteX216" fmla="*/ 92648 w 577154"/>
                  <a:gd name="connsiteY216" fmla="*/ 151692 h 586292"/>
                  <a:gd name="connsiteX217" fmla="*/ 92648 w 577154"/>
                  <a:gd name="connsiteY217" fmla="*/ 150934 h 586292"/>
                  <a:gd name="connsiteX218" fmla="*/ 94926 w 577154"/>
                  <a:gd name="connsiteY218" fmla="*/ 146383 h 586292"/>
                  <a:gd name="connsiteX219" fmla="*/ 101761 w 577154"/>
                  <a:gd name="connsiteY219" fmla="*/ 135006 h 586292"/>
                  <a:gd name="connsiteX220" fmla="*/ 104039 w 577154"/>
                  <a:gd name="connsiteY220" fmla="*/ 130455 h 586292"/>
                  <a:gd name="connsiteX221" fmla="*/ 113152 w 577154"/>
                  <a:gd name="connsiteY221" fmla="*/ 116803 h 586292"/>
                  <a:gd name="connsiteX222" fmla="*/ 116190 w 577154"/>
                  <a:gd name="connsiteY222" fmla="*/ 111494 h 586292"/>
                  <a:gd name="connsiteX223" fmla="*/ 400213 w 577154"/>
                  <a:gd name="connsiteY223" fmla="*/ 85002 h 586292"/>
                  <a:gd name="connsiteX224" fmla="*/ 418420 w 577154"/>
                  <a:gd name="connsiteY224" fmla="*/ 95611 h 586292"/>
                  <a:gd name="connsiteX225" fmla="*/ 421455 w 577154"/>
                  <a:gd name="connsiteY225" fmla="*/ 109251 h 586292"/>
                  <a:gd name="connsiteX226" fmla="*/ 413110 w 577154"/>
                  <a:gd name="connsiteY226" fmla="*/ 113798 h 586292"/>
                  <a:gd name="connsiteX227" fmla="*/ 407800 w 577154"/>
                  <a:gd name="connsiteY227" fmla="*/ 112282 h 586292"/>
                  <a:gd name="connsiteX228" fmla="*/ 391110 w 577154"/>
                  <a:gd name="connsiteY228" fmla="*/ 103189 h 586292"/>
                  <a:gd name="connsiteX229" fmla="*/ 386558 w 577154"/>
                  <a:gd name="connsiteY229" fmla="*/ 89549 h 586292"/>
                  <a:gd name="connsiteX230" fmla="*/ 400213 w 577154"/>
                  <a:gd name="connsiteY230" fmla="*/ 85002 h 586292"/>
                  <a:gd name="connsiteX231" fmla="*/ 255897 w 577154"/>
                  <a:gd name="connsiteY231" fmla="*/ 76571 h 586292"/>
                  <a:gd name="connsiteX232" fmla="*/ 268814 w 577154"/>
                  <a:gd name="connsiteY232" fmla="*/ 82644 h 586292"/>
                  <a:gd name="connsiteX233" fmla="*/ 262735 w 577154"/>
                  <a:gd name="connsiteY233" fmla="*/ 95550 h 586292"/>
                  <a:gd name="connsiteX234" fmla="*/ 245259 w 577154"/>
                  <a:gd name="connsiteY234" fmla="*/ 103141 h 586292"/>
                  <a:gd name="connsiteX235" fmla="*/ 240700 w 577154"/>
                  <a:gd name="connsiteY235" fmla="*/ 104660 h 586292"/>
                  <a:gd name="connsiteX236" fmla="*/ 231582 w 577154"/>
                  <a:gd name="connsiteY236" fmla="*/ 99346 h 586292"/>
                  <a:gd name="connsiteX237" fmla="*/ 236141 w 577154"/>
                  <a:gd name="connsiteY237" fmla="*/ 85681 h 586292"/>
                  <a:gd name="connsiteX238" fmla="*/ 255897 w 577154"/>
                  <a:gd name="connsiteY238" fmla="*/ 76571 h 586292"/>
                  <a:gd name="connsiteX239" fmla="*/ 318232 w 577154"/>
                  <a:gd name="connsiteY239" fmla="*/ 65184 h 586292"/>
                  <a:gd name="connsiteX240" fmla="*/ 318990 w 577154"/>
                  <a:gd name="connsiteY240" fmla="*/ 65184 h 586292"/>
                  <a:gd name="connsiteX241" fmla="*/ 339459 w 577154"/>
                  <a:gd name="connsiteY241" fmla="*/ 66705 h 586292"/>
                  <a:gd name="connsiteX242" fmla="*/ 348556 w 577154"/>
                  <a:gd name="connsiteY242" fmla="*/ 78111 h 586292"/>
                  <a:gd name="connsiteX243" fmla="*/ 337943 w 577154"/>
                  <a:gd name="connsiteY243" fmla="*/ 87237 h 586292"/>
                  <a:gd name="connsiteX244" fmla="*/ 337184 w 577154"/>
                  <a:gd name="connsiteY244" fmla="*/ 86476 h 586292"/>
                  <a:gd name="connsiteX245" fmla="*/ 318990 w 577154"/>
                  <a:gd name="connsiteY245" fmla="*/ 85716 h 586292"/>
                  <a:gd name="connsiteX246" fmla="*/ 308376 w 577154"/>
                  <a:gd name="connsiteY246" fmla="*/ 75830 h 586292"/>
                  <a:gd name="connsiteX247" fmla="*/ 318232 w 577154"/>
                  <a:gd name="connsiteY247" fmla="*/ 65184 h 586292"/>
                  <a:gd name="connsiteX248" fmla="*/ 133656 w 577154"/>
                  <a:gd name="connsiteY248" fmla="*/ 60677 h 586292"/>
                  <a:gd name="connsiteX249" fmla="*/ 98723 w 577154"/>
                  <a:gd name="connsiteY249" fmla="*/ 91015 h 586292"/>
                  <a:gd name="connsiteX250" fmla="*/ 132138 w 577154"/>
                  <a:gd name="connsiteY250" fmla="*/ 91015 h 586292"/>
                  <a:gd name="connsiteX251" fmla="*/ 136694 w 577154"/>
                  <a:gd name="connsiteY251" fmla="*/ 85706 h 586292"/>
                  <a:gd name="connsiteX252" fmla="*/ 142010 w 577154"/>
                  <a:gd name="connsiteY252" fmla="*/ 79638 h 586292"/>
                  <a:gd name="connsiteX253" fmla="*/ 148085 w 577154"/>
                  <a:gd name="connsiteY253" fmla="*/ 73571 h 586292"/>
                  <a:gd name="connsiteX254" fmla="*/ 154161 w 577154"/>
                  <a:gd name="connsiteY254" fmla="*/ 67503 h 586292"/>
                  <a:gd name="connsiteX255" fmla="*/ 161755 w 577154"/>
                  <a:gd name="connsiteY255" fmla="*/ 60677 h 586292"/>
                  <a:gd name="connsiteX256" fmla="*/ 214914 w 577154"/>
                  <a:gd name="connsiteY256" fmla="*/ 25029 h 586292"/>
                  <a:gd name="connsiteX257" fmla="*/ 168589 w 577154"/>
                  <a:gd name="connsiteY257" fmla="*/ 40198 h 586292"/>
                  <a:gd name="connsiteX258" fmla="*/ 188334 w 577154"/>
                  <a:gd name="connsiteY258" fmla="*/ 40198 h 586292"/>
                  <a:gd name="connsiteX259" fmla="*/ 196688 w 577154"/>
                  <a:gd name="connsiteY259" fmla="*/ 34889 h 586292"/>
                  <a:gd name="connsiteX260" fmla="*/ 202004 w 577154"/>
                  <a:gd name="connsiteY260" fmla="*/ 31855 h 586292"/>
                  <a:gd name="connsiteX261" fmla="*/ 211877 w 577154"/>
                  <a:gd name="connsiteY261" fmla="*/ 26546 h 586292"/>
                  <a:gd name="connsiteX262" fmla="*/ 214914 w 577154"/>
                  <a:gd name="connsiteY262" fmla="*/ 25029 h 586292"/>
                  <a:gd name="connsiteX263" fmla="*/ 318954 w 577154"/>
                  <a:gd name="connsiteY263" fmla="*/ 20478 h 586292"/>
                  <a:gd name="connsiteX264" fmla="*/ 294653 w 577154"/>
                  <a:gd name="connsiteY264" fmla="*/ 21237 h 586292"/>
                  <a:gd name="connsiteX265" fmla="*/ 290855 w 577154"/>
                  <a:gd name="connsiteY265" fmla="*/ 21995 h 586292"/>
                  <a:gd name="connsiteX266" fmla="*/ 289337 w 577154"/>
                  <a:gd name="connsiteY266" fmla="*/ 22754 h 586292"/>
                  <a:gd name="connsiteX267" fmla="*/ 278705 w 577154"/>
                  <a:gd name="connsiteY267" fmla="*/ 24271 h 586292"/>
                  <a:gd name="connsiteX268" fmla="*/ 277945 w 577154"/>
                  <a:gd name="connsiteY268" fmla="*/ 24271 h 586292"/>
                  <a:gd name="connsiteX269" fmla="*/ 268073 w 577154"/>
                  <a:gd name="connsiteY269" fmla="*/ 26546 h 586292"/>
                  <a:gd name="connsiteX270" fmla="*/ 266554 w 577154"/>
                  <a:gd name="connsiteY270" fmla="*/ 26546 h 586292"/>
                  <a:gd name="connsiteX271" fmla="*/ 257441 w 577154"/>
                  <a:gd name="connsiteY271" fmla="*/ 29580 h 586292"/>
                  <a:gd name="connsiteX272" fmla="*/ 254404 w 577154"/>
                  <a:gd name="connsiteY272" fmla="*/ 30338 h 586292"/>
                  <a:gd name="connsiteX273" fmla="*/ 246810 w 577154"/>
                  <a:gd name="connsiteY273" fmla="*/ 32614 h 586292"/>
                  <a:gd name="connsiteX274" fmla="*/ 240734 w 577154"/>
                  <a:gd name="connsiteY274" fmla="*/ 35648 h 586292"/>
                  <a:gd name="connsiteX275" fmla="*/ 236937 w 577154"/>
                  <a:gd name="connsiteY275" fmla="*/ 37164 h 586292"/>
                  <a:gd name="connsiteX276" fmla="*/ 109355 w 577154"/>
                  <a:gd name="connsiteY276" fmla="*/ 163069 h 586292"/>
                  <a:gd name="connsiteX277" fmla="*/ 109355 w 577154"/>
                  <a:gd name="connsiteY277" fmla="*/ 164586 h 586292"/>
                  <a:gd name="connsiteX278" fmla="*/ 104799 w 577154"/>
                  <a:gd name="connsiteY278" fmla="*/ 174446 h 586292"/>
                  <a:gd name="connsiteX279" fmla="*/ 103280 w 577154"/>
                  <a:gd name="connsiteY279" fmla="*/ 178239 h 586292"/>
                  <a:gd name="connsiteX280" fmla="*/ 100242 w 577154"/>
                  <a:gd name="connsiteY280" fmla="*/ 185823 h 586292"/>
                  <a:gd name="connsiteX281" fmla="*/ 97964 w 577154"/>
                  <a:gd name="connsiteY281" fmla="*/ 190374 h 586292"/>
                  <a:gd name="connsiteX282" fmla="*/ 95686 w 577154"/>
                  <a:gd name="connsiteY282" fmla="*/ 197201 h 586292"/>
                  <a:gd name="connsiteX283" fmla="*/ 94167 w 577154"/>
                  <a:gd name="connsiteY283" fmla="*/ 203268 h 586292"/>
                  <a:gd name="connsiteX284" fmla="*/ 92648 w 577154"/>
                  <a:gd name="connsiteY284" fmla="*/ 209336 h 586292"/>
                  <a:gd name="connsiteX285" fmla="*/ 90370 w 577154"/>
                  <a:gd name="connsiteY285" fmla="*/ 215404 h 586292"/>
                  <a:gd name="connsiteX286" fmla="*/ 88851 w 577154"/>
                  <a:gd name="connsiteY286" fmla="*/ 221471 h 586292"/>
                  <a:gd name="connsiteX287" fmla="*/ 87332 w 577154"/>
                  <a:gd name="connsiteY287" fmla="*/ 227539 h 586292"/>
                  <a:gd name="connsiteX288" fmla="*/ 86573 w 577154"/>
                  <a:gd name="connsiteY288" fmla="*/ 234365 h 586292"/>
                  <a:gd name="connsiteX289" fmla="*/ 85054 w 577154"/>
                  <a:gd name="connsiteY289" fmla="*/ 240433 h 586292"/>
                  <a:gd name="connsiteX290" fmla="*/ 84295 w 577154"/>
                  <a:gd name="connsiteY290" fmla="*/ 247259 h 586292"/>
                  <a:gd name="connsiteX291" fmla="*/ 83535 w 577154"/>
                  <a:gd name="connsiteY291" fmla="*/ 253327 h 586292"/>
                  <a:gd name="connsiteX292" fmla="*/ 82776 w 577154"/>
                  <a:gd name="connsiteY292" fmla="*/ 260912 h 586292"/>
                  <a:gd name="connsiteX293" fmla="*/ 82016 w 577154"/>
                  <a:gd name="connsiteY293" fmla="*/ 266221 h 586292"/>
                  <a:gd name="connsiteX294" fmla="*/ 81257 w 577154"/>
                  <a:gd name="connsiteY294" fmla="*/ 275322 h 586292"/>
                  <a:gd name="connsiteX295" fmla="*/ 81257 w 577154"/>
                  <a:gd name="connsiteY295" fmla="*/ 279873 h 586292"/>
                  <a:gd name="connsiteX296" fmla="*/ 80498 w 577154"/>
                  <a:gd name="connsiteY296" fmla="*/ 293525 h 586292"/>
                  <a:gd name="connsiteX297" fmla="*/ 81257 w 577154"/>
                  <a:gd name="connsiteY297" fmla="*/ 306419 h 586292"/>
                  <a:gd name="connsiteX298" fmla="*/ 81257 w 577154"/>
                  <a:gd name="connsiteY298" fmla="*/ 311729 h 586292"/>
                  <a:gd name="connsiteX299" fmla="*/ 82016 w 577154"/>
                  <a:gd name="connsiteY299" fmla="*/ 320072 h 586292"/>
                  <a:gd name="connsiteX300" fmla="*/ 82776 w 577154"/>
                  <a:gd name="connsiteY300" fmla="*/ 325381 h 586292"/>
                  <a:gd name="connsiteX301" fmla="*/ 83535 w 577154"/>
                  <a:gd name="connsiteY301" fmla="*/ 332966 h 586292"/>
                  <a:gd name="connsiteX302" fmla="*/ 84295 w 577154"/>
                  <a:gd name="connsiteY302" fmla="*/ 339033 h 586292"/>
                  <a:gd name="connsiteX303" fmla="*/ 85054 w 577154"/>
                  <a:gd name="connsiteY303" fmla="*/ 345859 h 586292"/>
                  <a:gd name="connsiteX304" fmla="*/ 86573 w 577154"/>
                  <a:gd name="connsiteY304" fmla="*/ 351927 h 586292"/>
                  <a:gd name="connsiteX305" fmla="*/ 87332 w 577154"/>
                  <a:gd name="connsiteY305" fmla="*/ 358753 h 586292"/>
                  <a:gd name="connsiteX306" fmla="*/ 88851 w 577154"/>
                  <a:gd name="connsiteY306" fmla="*/ 364821 h 586292"/>
                  <a:gd name="connsiteX307" fmla="*/ 90370 w 577154"/>
                  <a:gd name="connsiteY307" fmla="*/ 370889 h 586292"/>
                  <a:gd name="connsiteX308" fmla="*/ 91889 w 577154"/>
                  <a:gd name="connsiteY308" fmla="*/ 376956 h 586292"/>
                  <a:gd name="connsiteX309" fmla="*/ 94167 w 577154"/>
                  <a:gd name="connsiteY309" fmla="*/ 383783 h 586292"/>
                  <a:gd name="connsiteX310" fmla="*/ 95686 w 577154"/>
                  <a:gd name="connsiteY310" fmla="*/ 389092 h 586292"/>
                  <a:gd name="connsiteX311" fmla="*/ 97964 w 577154"/>
                  <a:gd name="connsiteY311" fmla="*/ 395918 h 586292"/>
                  <a:gd name="connsiteX312" fmla="*/ 100242 w 577154"/>
                  <a:gd name="connsiteY312" fmla="*/ 401227 h 586292"/>
                  <a:gd name="connsiteX313" fmla="*/ 103280 w 577154"/>
                  <a:gd name="connsiteY313" fmla="*/ 408812 h 586292"/>
                  <a:gd name="connsiteX314" fmla="*/ 104799 w 577154"/>
                  <a:gd name="connsiteY314" fmla="*/ 412604 h 586292"/>
                  <a:gd name="connsiteX315" fmla="*/ 108596 w 577154"/>
                  <a:gd name="connsiteY315" fmla="*/ 422464 h 586292"/>
                  <a:gd name="connsiteX316" fmla="*/ 109355 w 577154"/>
                  <a:gd name="connsiteY316" fmla="*/ 423223 h 586292"/>
                  <a:gd name="connsiteX317" fmla="*/ 236937 w 577154"/>
                  <a:gd name="connsiteY317" fmla="*/ 549886 h 586292"/>
                  <a:gd name="connsiteX318" fmla="*/ 240734 w 577154"/>
                  <a:gd name="connsiteY318" fmla="*/ 551403 h 586292"/>
                  <a:gd name="connsiteX319" fmla="*/ 246810 w 577154"/>
                  <a:gd name="connsiteY319" fmla="*/ 553678 h 586292"/>
                  <a:gd name="connsiteX320" fmla="*/ 254404 w 577154"/>
                  <a:gd name="connsiteY320" fmla="*/ 555954 h 586292"/>
                  <a:gd name="connsiteX321" fmla="*/ 257441 w 577154"/>
                  <a:gd name="connsiteY321" fmla="*/ 557471 h 586292"/>
                  <a:gd name="connsiteX322" fmla="*/ 266554 w 577154"/>
                  <a:gd name="connsiteY322" fmla="*/ 559746 h 586292"/>
                  <a:gd name="connsiteX323" fmla="*/ 268073 w 577154"/>
                  <a:gd name="connsiteY323" fmla="*/ 559746 h 586292"/>
                  <a:gd name="connsiteX324" fmla="*/ 277945 w 577154"/>
                  <a:gd name="connsiteY324" fmla="*/ 562021 h 586292"/>
                  <a:gd name="connsiteX325" fmla="*/ 278705 w 577154"/>
                  <a:gd name="connsiteY325" fmla="*/ 562780 h 586292"/>
                  <a:gd name="connsiteX326" fmla="*/ 289337 w 577154"/>
                  <a:gd name="connsiteY326" fmla="*/ 564297 h 586292"/>
                  <a:gd name="connsiteX327" fmla="*/ 290855 w 577154"/>
                  <a:gd name="connsiteY327" fmla="*/ 564297 h 586292"/>
                  <a:gd name="connsiteX328" fmla="*/ 294653 w 577154"/>
                  <a:gd name="connsiteY328" fmla="*/ 565055 h 586292"/>
                  <a:gd name="connsiteX329" fmla="*/ 318954 w 577154"/>
                  <a:gd name="connsiteY329" fmla="*/ 566572 h 586292"/>
                  <a:gd name="connsiteX330" fmla="*/ 556650 w 577154"/>
                  <a:gd name="connsiteY330" fmla="*/ 293525 h 586292"/>
                  <a:gd name="connsiteX331" fmla="*/ 318954 w 577154"/>
                  <a:gd name="connsiteY331" fmla="*/ 20478 h 586292"/>
                  <a:gd name="connsiteX332" fmla="*/ 258201 w 577154"/>
                  <a:gd name="connsiteY332" fmla="*/ 0 h 586292"/>
                  <a:gd name="connsiteX333" fmla="*/ 287818 w 577154"/>
                  <a:gd name="connsiteY333" fmla="*/ 2275 h 586292"/>
                  <a:gd name="connsiteX334" fmla="*/ 318954 w 577154"/>
                  <a:gd name="connsiteY334" fmla="*/ 0 h 586292"/>
                  <a:gd name="connsiteX335" fmla="*/ 577154 w 577154"/>
                  <a:gd name="connsiteY335" fmla="*/ 293525 h 586292"/>
                  <a:gd name="connsiteX336" fmla="*/ 318954 w 577154"/>
                  <a:gd name="connsiteY336" fmla="*/ 586292 h 586292"/>
                  <a:gd name="connsiteX337" fmla="*/ 287818 w 577154"/>
                  <a:gd name="connsiteY337" fmla="*/ 584775 h 586292"/>
                  <a:gd name="connsiteX338" fmla="*/ 258201 w 577154"/>
                  <a:gd name="connsiteY338" fmla="*/ 586292 h 586292"/>
                  <a:gd name="connsiteX339" fmla="*/ 110874 w 577154"/>
                  <a:gd name="connsiteY339" fmla="*/ 533958 h 586292"/>
                  <a:gd name="connsiteX340" fmla="*/ 108596 w 577154"/>
                  <a:gd name="connsiteY340" fmla="*/ 532441 h 586292"/>
                  <a:gd name="connsiteX341" fmla="*/ 60753 w 577154"/>
                  <a:gd name="connsiteY341" fmla="*/ 482383 h 586292"/>
                  <a:gd name="connsiteX342" fmla="*/ 59993 w 577154"/>
                  <a:gd name="connsiteY342" fmla="*/ 480866 h 586292"/>
                  <a:gd name="connsiteX343" fmla="*/ 25060 w 577154"/>
                  <a:gd name="connsiteY343" fmla="*/ 419430 h 586292"/>
                  <a:gd name="connsiteX344" fmla="*/ 24301 w 577154"/>
                  <a:gd name="connsiteY344" fmla="*/ 417913 h 586292"/>
                  <a:gd name="connsiteX345" fmla="*/ 0 w 577154"/>
                  <a:gd name="connsiteY345" fmla="*/ 293525 h 586292"/>
                  <a:gd name="connsiteX346" fmla="*/ 9872 w 577154"/>
                  <a:gd name="connsiteY346" fmla="*/ 211611 h 586292"/>
                  <a:gd name="connsiteX347" fmla="*/ 10632 w 577154"/>
                  <a:gd name="connsiteY347" fmla="*/ 207819 h 586292"/>
                  <a:gd name="connsiteX348" fmla="*/ 28857 w 577154"/>
                  <a:gd name="connsiteY348" fmla="*/ 158519 h 586292"/>
                  <a:gd name="connsiteX349" fmla="*/ 29617 w 577154"/>
                  <a:gd name="connsiteY349" fmla="*/ 157002 h 586292"/>
                  <a:gd name="connsiteX350" fmla="*/ 67588 w 577154"/>
                  <a:gd name="connsiteY350" fmla="*/ 94808 h 586292"/>
                  <a:gd name="connsiteX351" fmla="*/ 69106 w 577154"/>
                  <a:gd name="connsiteY351" fmla="*/ 94049 h 586292"/>
                  <a:gd name="connsiteX352" fmla="*/ 123025 w 577154"/>
                  <a:gd name="connsiteY352" fmla="*/ 43232 h 586292"/>
                  <a:gd name="connsiteX353" fmla="*/ 258201 w 577154"/>
                  <a:gd name="connsiteY353"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577154" h="586292">
                    <a:moveTo>
                      <a:pt x="149604" y="536234"/>
                    </a:moveTo>
                    <a:cubicBezTo>
                      <a:pt x="170108" y="548369"/>
                      <a:pt x="191372" y="556712"/>
                      <a:pt x="214914" y="562021"/>
                    </a:cubicBezTo>
                    <a:cubicBezTo>
                      <a:pt x="214155" y="561263"/>
                      <a:pt x="212636" y="560504"/>
                      <a:pt x="211877" y="559746"/>
                    </a:cubicBezTo>
                    <a:cubicBezTo>
                      <a:pt x="208079" y="558229"/>
                      <a:pt x="205041" y="556712"/>
                      <a:pt x="202004" y="554437"/>
                    </a:cubicBezTo>
                    <a:cubicBezTo>
                      <a:pt x="199725" y="553678"/>
                      <a:pt x="198207" y="552920"/>
                      <a:pt x="196688" y="551403"/>
                    </a:cubicBezTo>
                    <a:cubicBezTo>
                      <a:pt x="192131" y="549128"/>
                      <a:pt x="188334" y="546094"/>
                      <a:pt x="184537" y="543818"/>
                    </a:cubicBezTo>
                    <a:cubicBezTo>
                      <a:pt x="182259" y="542301"/>
                      <a:pt x="179981" y="540784"/>
                      <a:pt x="177702" y="538509"/>
                    </a:cubicBezTo>
                    <a:cubicBezTo>
                      <a:pt x="176184" y="537751"/>
                      <a:pt x="175424" y="536992"/>
                      <a:pt x="173905" y="536234"/>
                    </a:cubicBezTo>
                    <a:close/>
                    <a:moveTo>
                      <a:pt x="299943" y="499816"/>
                    </a:moveTo>
                    <a:cubicBezTo>
                      <a:pt x="306021" y="500576"/>
                      <a:pt x="312100" y="500576"/>
                      <a:pt x="318939" y="500576"/>
                    </a:cubicBezTo>
                    <a:cubicBezTo>
                      <a:pt x="324257" y="500576"/>
                      <a:pt x="329576" y="505139"/>
                      <a:pt x="329576" y="511222"/>
                    </a:cubicBezTo>
                    <a:cubicBezTo>
                      <a:pt x="329576" y="516546"/>
                      <a:pt x="325017" y="521108"/>
                      <a:pt x="319698" y="521108"/>
                    </a:cubicBezTo>
                    <a:lnTo>
                      <a:pt x="318939" y="521108"/>
                    </a:lnTo>
                    <a:cubicBezTo>
                      <a:pt x="311340" y="521108"/>
                      <a:pt x="304502" y="520348"/>
                      <a:pt x="297663" y="519587"/>
                    </a:cubicBezTo>
                    <a:cubicBezTo>
                      <a:pt x="291584" y="518827"/>
                      <a:pt x="287785" y="514264"/>
                      <a:pt x="288545" y="508941"/>
                    </a:cubicBezTo>
                    <a:cubicBezTo>
                      <a:pt x="289305" y="502857"/>
                      <a:pt x="293864" y="499055"/>
                      <a:pt x="299943" y="499816"/>
                    </a:cubicBezTo>
                    <a:close/>
                    <a:moveTo>
                      <a:pt x="88851" y="485417"/>
                    </a:moveTo>
                    <a:cubicBezTo>
                      <a:pt x="98723" y="496794"/>
                      <a:pt x="109355" y="506654"/>
                      <a:pt x="119987" y="515755"/>
                    </a:cubicBezTo>
                    <a:lnTo>
                      <a:pt x="150364" y="515755"/>
                    </a:lnTo>
                    <a:cubicBezTo>
                      <a:pt x="149604" y="514997"/>
                      <a:pt x="148845" y="514238"/>
                      <a:pt x="148085" y="513480"/>
                    </a:cubicBezTo>
                    <a:cubicBezTo>
                      <a:pt x="146566" y="511204"/>
                      <a:pt x="144288" y="508929"/>
                      <a:pt x="142010" y="507412"/>
                    </a:cubicBezTo>
                    <a:cubicBezTo>
                      <a:pt x="140491" y="505137"/>
                      <a:pt x="138213" y="502861"/>
                      <a:pt x="136694" y="501344"/>
                    </a:cubicBezTo>
                    <a:cubicBezTo>
                      <a:pt x="133656" y="497552"/>
                      <a:pt x="130619" y="493760"/>
                      <a:pt x="127581" y="489967"/>
                    </a:cubicBezTo>
                    <a:cubicBezTo>
                      <a:pt x="126062" y="488450"/>
                      <a:pt x="125303" y="486934"/>
                      <a:pt x="123784" y="485417"/>
                    </a:cubicBezTo>
                    <a:close/>
                    <a:moveTo>
                      <a:pt x="399912" y="482256"/>
                    </a:moveTo>
                    <a:cubicBezTo>
                      <a:pt x="402382" y="483014"/>
                      <a:pt x="404471" y="484721"/>
                      <a:pt x="405611" y="486996"/>
                    </a:cubicBezTo>
                    <a:cubicBezTo>
                      <a:pt x="408650" y="492305"/>
                      <a:pt x="406371" y="498373"/>
                      <a:pt x="401812" y="500648"/>
                    </a:cubicBezTo>
                    <a:cubicBezTo>
                      <a:pt x="394973" y="504441"/>
                      <a:pt x="388895" y="506716"/>
                      <a:pt x="382056" y="509750"/>
                    </a:cubicBezTo>
                    <a:cubicBezTo>
                      <a:pt x="380536" y="509750"/>
                      <a:pt x="379776" y="510508"/>
                      <a:pt x="378257" y="510508"/>
                    </a:cubicBezTo>
                    <a:cubicBezTo>
                      <a:pt x="374458" y="510508"/>
                      <a:pt x="370658" y="507474"/>
                      <a:pt x="369139" y="503682"/>
                    </a:cubicBezTo>
                    <a:cubicBezTo>
                      <a:pt x="366859" y="498373"/>
                      <a:pt x="369899" y="492305"/>
                      <a:pt x="375217" y="490789"/>
                    </a:cubicBezTo>
                    <a:cubicBezTo>
                      <a:pt x="380536" y="488513"/>
                      <a:pt x="386615" y="486238"/>
                      <a:pt x="391934" y="483204"/>
                    </a:cubicBezTo>
                    <a:cubicBezTo>
                      <a:pt x="394593" y="481687"/>
                      <a:pt x="397443" y="481498"/>
                      <a:pt x="399912" y="482256"/>
                    </a:cubicBezTo>
                    <a:close/>
                    <a:moveTo>
                      <a:pt x="229351" y="474063"/>
                    </a:moveTo>
                    <a:cubicBezTo>
                      <a:pt x="234677" y="477094"/>
                      <a:pt x="240764" y="480126"/>
                      <a:pt x="246091" y="483157"/>
                    </a:cubicBezTo>
                    <a:cubicBezTo>
                      <a:pt x="250656" y="486188"/>
                      <a:pt x="252939" y="492250"/>
                      <a:pt x="250656" y="496797"/>
                    </a:cubicBezTo>
                    <a:cubicBezTo>
                      <a:pt x="248374" y="500586"/>
                      <a:pt x="245330" y="502101"/>
                      <a:pt x="241525" y="502101"/>
                    </a:cubicBezTo>
                    <a:cubicBezTo>
                      <a:pt x="240004" y="502101"/>
                      <a:pt x="238482" y="502101"/>
                      <a:pt x="236960" y="501343"/>
                    </a:cubicBezTo>
                    <a:cubicBezTo>
                      <a:pt x="230872" y="498312"/>
                      <a:pt x="224024" y="494523"/>
                      <a:pt x="218698" y="490735"/>
                    </a:cubicBezTo>
                    <a:cubicBezTo>
                      <a:pt x="214132" y="487703"/>
                      <a:pt x="212610" y="481641"/>
                      <a:pt x="215654" y="477094"/>
                    </a:cubicBezTo>
                    <a:cubicBezTo>
                      <a:pt x="218698" y="471790"/>
                      <a:pt x="224785" y="471032"/>
                      <a:pt x="229351" y="474063"/>
                    </a:cubicBezTo>
                    <a:close/>
                    <a:moveTo>
                      <a:pt x="464745" y="433889"/>
                    </a:moveTo>
                    <a:cubicBezTo>
                      <a:pt x="469298" y="436925"/>
                      <a:pt x="470057" y="443755"/>
                      <a:pt x="466262" y="447550"/>
                    </a:cubicBezTo>
                    <a:cubicBezTo>
                      <a:pt x="461709" y="453622"/>
                      <a:pt x="457155" y="458935"/>
                      <a:pt x="451842" y="463488"/>
                    </a:cubicBezTo>
                    <a:cubicBezTo>
                      <a:pt x="450324" y="465765"/>
                      <a:pt x="447288" y="466524"/>
                      <a:pt x="445012" y="466524"/>
                    </a:cubicBezTo>
                    <a:cubicBezTo>
                      <a:pt x="442735" y="466524"/>
                      <a:pt x="439699" y="465765"/>
                      <a:pt x="438181" y="463488"/>
                    </a:cubicBezTo>
                    <a:cubicBezTo>
                      <a:pt x="433627" y="459694"/>
                      <a:pt x="433627" y="453622"/>
                      <a:pt x="438181" y="449068"/>
                    </a:cubicBezTo>
                    <a:cubicBezTo>
                      <a:pt x="441976" y="444514"/>
                      <a:pt x="446530" y="439961"/>
                      <a:pt x="450324" y="435407"/>
                    </a:cubicBezTo>
                    <a:cubicBezTo>
                      <a:pt x="454119" y="430853"/>
                      <a:pt x="460191" y="430094"/>
                      <a:pt x="464745" y="433889"/>
                    </a:cubicBezTo>
                    <a:close/>
                    <a:moveTo>
                      <a:pt x="49362" y="424740"/>
                    </a:moveTo>
                    <a:cubicBezTo>
                      <a:pt x="56196" y="439150"/>
                      <a:pt x="64550" y="452803"/>
                      <a:pt x="73663" y="464938"/>
                    </a:cubicBezTo>
                    <a:lnTo>
                      <a:pt x="109355" y="464938"/>
                    </a:lnTo>
                    <a:cubicBezTo>
                      <a:pt x="107836" y="461904"/>
                      <a:pt x="106318" y="459629"/>
                      <a:pt x="104039" y="456595"/>
                    </a:cubicBezTo>
                    <a:cubicBezTo>
                      <a:pt x="103280" y="455078"/>
                      <a:pt x="102521" y="453561"/>
                      <a:pt x="101761" y="452044"/>
                    </a:cubicBezTo>
                    <a:cubicBezTo>
                      <a:pt x="99483" y="448252"/>
                      <a:pt x="97205" y="443701"/>
                      <a:pt x="94926" y="439909"/>
                    </a:cubicBezTo>
                    <a:cubicBezTo>
                      <a:pt x="94167" y="438392"/>
                      <a:pt x="93408" y="436875"/>
                      <a:pt x="92648" y="435358"/>
                    </a:cubicBezTo>
                    <a:cubicBezTo>
                      <a:pt x="91129" y="431566"/>
                      <a:pt x="89611" y="428532"/>
                      <a:pt x="88092" y="424740"/>
                    </a:cubicBezTo>
                    <a:close/>
                    <a:moveTo>
                      <a:pt x="161771" y="417898"/>
                    </a:moveTo>
                    <a:cubicBezTo>
                      <a:pt x="166316" y="414864"/>
                      <a:pt x="173134" y="415623"/>
                      <a:pt x="176164" y="420173"/>
                    </a:cubicBezTo>
                    <a:cubicBezTo>
                      <a:pt x="179194" y="425482"/>
                      <a:pt x="183739" y="430790"/>
                      <a:pt x="187527" y="435341"/>
                    </a:cubicBezTo>
                    <a:cubicBezTo>
                      <a:pt x="190557" y="439891"/>
                      <a:pt x="190557" y="446717"/>
                      <a:pt x="186012" y="449750"/>
                    </a:cubicBezTo>
                    <a:cubicBezTo>
                      <a:pt x="183739" y="451267"/>
                      <a:pt x="181466" y="452025"/>
                      <a:pt x="179194" y="452025"/>
                    </a:cubicBezTo>
                    <a:cubicBezTo>
                      <a:pt x="176921" y="452025"/>
                      <a:pt x="173891" y="451267"/>
                      <a:pt x="171619" y="448233"/>
                    </a:cubicBezTo>
                    <a:cubicBezTo>
                      <a:pt x="167074" y="442925"/>
                      <a:pt x="163286" y="437616"/>
                      <a:pt x="159498" y="431549"/>
                    </a:cubicBezTo>
                    <a:cubicBezTo>
                      <a:pt x="155711" y="426998"/>
                      <a:pt x="157226" y="420931"/>
                      <a:pt x="161771" y="417898"/>
                    </a:cubicBezTo>
                    <a:close/>
                    <a:moveTo>
                      <a:pt x="31136" y="373923"/>
                    </a:moveTo>
                    <a:cubicBezTo>
                      <a:pt x="33414" y="384541"/>
                      <a:pt x="37211" y="394401"/>
                      <a:pt x="41008" y="404261"/>
                    </a:cubicBezTo>
                    <a:lnTo>
                      <a:pt x="79738" y="404261"/>
                    </a:lnTo>
                    <a:cubicBezTo>
                      <a:pt x="79738" y="403503"/>
                      <a:pt x="78979" y="401986"/>
                      <a:pt x="78979" y="401227"/>
                    </a:cubicBezTo>
                    <a:cubicBezTo>
                      <a:pt x="78219" y="399710"/>
                      <a:pt x="77460" y="398952"/>
                      <a:pt x="77460" y="397435"/>
                    </a:cubicBezTo>
                    <a:cubicBezTo>
                      <a:pt x="75182" y="391367"/>
                      <a:pt x="73663" y="385300"/>
                      <a:pt x="72144" y="379232"/>
                    </a:cubicBezTo>
                    <a:cubicBezTo>
                      <a:pt x="71385" y="378473"/>
                      <a:pt x="71385" y="378473"/>
                      <a:pt x="71385" y="377715"/>
                    </a:cubicBezTo>
                    <a:cubicBezTo>
                      <a:pt x="71385" y="376956"/>
                      <a:pt x="70625" y="375439"/>
                      <a:pt x="70625" y="373923"/>
                    </a:cubicBezTo>
                    <a:close/>
                    <a:moveTo>
                      <a:pt x="499728" y="361797"/>
                    </a:moveTo>
                    <a:cubicBezTo>
                      <a:pt x="505037" y="363315"/>
                      <a:pt x="508071" y="369384"/>
                      <a:pt x="506554" y="374694"/>
                    </a:cubicBezTo>
                    <a:cubicBezTo>
                      <a:pt x="504279" y="381522"/>
                      <a:pt x="501245" y="387591"/>
                      <a:pt x="498970" y="394418"/>
                    </a:cubicBezTo>
                    <a:cubicBezTo>
                      <a:pt x="497453" y="398211"/>
                      <a:pt x="493661" y="400487"/>
                      <a:pt x="489868" y="400487"/>
                    </a:cubicBezTo>
                    <a:cubicBezTo>
                      <a:pt x="488352" y="400487"/>
                      <a:pt x="486835" y="399729"/>
                      <a:pt x="485318" y="399729"/>
                    </a:cubicBezTo>
                    <a:cubicBezTo>
                      <a:pt x="480767" y="397453"/>
                      <a:pt x="477733" y="391384"/>
                      <a:pt x="480009" y="386073"/>
                    </a:cubicBezTo>
                    <a:cubicBezTo>
                      <a:pt x="483042" y="380004"/>
                      <a:pt x="485318" y="373935"/>
                      <a:pt x="486835" y="367866"/>
                    </a:cubicBezTo>
                    <a:cubicBezTo>
                      <a:pt x="489110" y="362556"/>
                      <a:pt x="494419" y="360280"/>
                      <a:pt x="499728" y="361797"/>
                    </a:cubicBezTo>
                    <a:close/>
                    <a:moveTo>
                      <a:pt x="132907" y="343643"/>
                    </a:moveTo>
                    <a:cubicBezTo>
                      <a:pt x="138227" y="342126"/>
                      <a:pt x="143546" y="345161"/>
                      <a:pt x="145066" y="350471"/>
                    </a:cubicBezTo>
                    <a:cubicBezTo>
                      <a:pt x="146586" y="356540"/>
                      <a:pt x="148865" y="363368"/>
                      <a:pt x="150385" y="368678"/>
                    </a:cubicBezTo>
                    <a:cubicBezTo>
                      <a:pt x="152665" y="373988"/>
                      <a:pt x="149625" y="380057"/>
                      <a:pt x="144306" y="381575"/>
                    </a:cubicBezTo>
                    <a:cubicBezTo>
                      <a:pt x="142786" y="382333"/>
                      <a:pt x="142026" y="382333"/>
                      <a:pt x="141266" y="382333"/>
                    </a:cubicBezTo>
                    <a:cubicBezTo>
                      <a:pt x="136707" y="382333"/>
                      <a:pt x="132907" y="380057"/>
                      <a:pt x="131388" y="375506"/>
                    </a:cubicBezTo>
                    <a:cubicBezTo>
                      <a:pt x="129108" y="368678"/>
                      <a:pt x="126828" y="362609"/>
                      <a:pt x="125309" y="355781"/>
                    </a:cubicBezTo>
                    <a:cubicBezTo>
                      <a:pt x="123789" y="350471"/>
                      <a:pt x="127588" y="344402"/>
                      <a:pt x="132907" y="343643"/>
                    </a:cubicBezTo>
                    <a:close/>
                    <a:moveTo>
                      <a:pt x="21263" y="323864"/>
                    </a:moveTo>
                    <a:cubicBezTo>
                      <a:pt x="22782" y="333724"/>
                      <a:pt x="24301" y="344342"/>
                      <a:pt x="25820" y="354203"/>
                    </a:cubicBezTo>
                    <a:lnTo>
                      <a:pt x="66069" y="354203"/>
                    </a:lnTo>
                    <a:cubicBezTo>
                      <a:pt x="65309" y="348135"/>
                      <a:pt x="63790" y="342826"/>
                      <a:pt x="63031" y="337516"/>
                    </a:cubicBezTo>
                    <a:cubicBezTo>
                      <a:pt x="63031" y="336758"/>
                      <a:pt x="63031" y="336758"/>
                      <a:pt x="63031" y="335999"/>
                    </a:cubicBezTo>
                    <a:cubicBezTo>
                      <a:pt x="63031" y="332207"/>
                      <a:pt x="62272" y="327656"/>
                      <a:pt x="61512" y="323864"/>
                    </a:cubicBezTo>
                    <a:close/>
                    <a:moveTo>
                      <a:pt x="509625" y="282911"/>
                    </a:moveTo>
                    <a:cubicBezTo>
                      <a:pt x="514955" y="282911"/>
                      <a:pt x="519524" y="286704"/>
                      <a:pt x="519524" y="292773"/>
                    </a:cubicBezTo>
                    <a:lnTo>
                      <a:pt x="519524" y="293532"/>
                    </a:lnTo>
                    <a:cubicBezTo>
                      <a:pt x="519524" y="300360"/>
                      <a:pt x="519524" y="307187"/>
                      <a:pt x="518763" y="313256"/>
                    </a:cubicBezTo>
                    <a:cubicBezTo>
                      <a:pt x="518763" y="318567"/>
                      <a:pt x="514194" y="323118"/>
                      <a:pt x="508863" y="323118"/>
                    </a:cubicBezTo>
                    <a:cubicBezTo>
                      <a:pt x="508102" y="323118"/>
                      <a:pt x="508102" y="323118"/>
                      <a:pt x="508102" y="322360"/>
                    </a:cubicBezTo>
                    <a:cubicBezTo>
                      <a:pt x="502010" y="322360"/>
                      <a:pt x="498202" y="317808"/>
                      <a:pt x="498964" y="311739"/>
                    </a:cubicBezTo>
                    <a:cubicBezTo>
                      <a:pt x="498964" y="305670"/>
                      <a:pt x="498964" y="299601"/>
                      <a:pt x="498964" y="293532"/>
                    </a:cubicBezTo>
                    <a:cubicBezTo>
                      <a:pt x="498964" y="287463"/>
                      <a:pt x="503533" y="282911"/>
                      <a:pt x="509625" y="282911"/>
                    </a:cubicBezTo>
                    <a:close/>
                    <a:moveTo>
                      <a:pt x="20504" y="273047"/>
                    </a:moveTo>
                    <a:cubicBezTo>
                      <a:pt x="20504" y="279873"/>
                      <a:pt x="19744" y="286699"/>
                      <a:pt x="19744" y="293525"/>
                    </a:cubicBezTo>
                    <a:cubicBezTo>
                      <a:pt x="19744" y="296559"/>
                      <a:pt x="20504" y="300352"/>
                      <a:pt x="20504" y="303385"/>
                    </a:cubicBezTo>
                    <a:lnTo>
                      <a:pt x="60753" y="303385"/>
                    </a:lnTo>
                    <a:cubicBezTo>
                      <a:pt x="60753" y="300352"/>
                      <a:pt x="60753" y="296559"/>
                      <a:pt x="60753" y="293525"/>
                    </a:cubicBezTo>
                    <a:cubicBezTo>
                      <a:pt x="60753" y="286699"/>
                      <a:pt x="60753" y="279873"/>
                      <a:pt x="61512" y="273805"/>
                    </a:cubicBezTo>
                    <a:cubicBezTo>
                      <a:pt x="61512" y="273047"/>
                      <a:pt x="61512" y="273047"/>
                      <a:pt x="61512" y="273047"/>
                    </a:cubicBezTo>
                    <a:close/>
                    <a:moveTo>
                      <a:pt x="129811" y="263173"/>
                    </a:moveTo>
                    <a:cubicBezTo>
                      <a:pt x="135111" y="263932"/>
                      <a:pt x="138897" y="268484"/>
                      <a:pt x="138897" y="274553"/>
                    </a:cubicBezTo>
                    <a:cubicBezTo>
                      <a:pt x="138140" y="280622"/>
                      <a:pt x="138140" y="286691"/>
                      <a:pt x="138140" y="292760"/>
                    </a:cubicBezTo>
                    <a:lnTo>
                      <a:pt x="138140" y="293518"/>
                    </a:lnTo>
                    <a:cubicBezTo>
                      <a:pt x="138140" y="298829"/>
                      <a:pt x="133597" y="303380"/>
                      <a:pt x="128297" y="303380"/>
                    </a:cubicBezTo>
                    <a:cubicBezTo>
                      <a:pt x="122997" y="303380"/>
                      <a:pt x="118454" y="299587"/>
                      <a:pt x="117697" y="294277"/>
                    </a:cubicBezTo>
                    <a:lnTo>
                      <a:pt x="117697" y="293518"/>
                    </a:lnTo>
                    <a:cubicBezTo>
                      <a:pt x="117697" y="286691"/>
                      <a:pt x="118454" y="279863"/>
                      <a:pt x="118454" y="273035"/>
                    </a:cubicBezTo>
                    <a:cubicBezTo>
                      <a:pt x="119211" y="266966"/>
                      <a:pt x="123754" y="263173"/>
                      <a:pt x="129811" y="263173"/>
                    </a:cubicBezTo>
                    <a:close/>
                    <a:moveTo>
                      <a:pt x="28098" y="222230"/>
                    </a:moveTo>
                    <a:cubicBezTo>
                      <a:pt x="25820" y="232090"/>
                      <a:pt x="24301" y="242708"/>
                      <a:pt x="22782" y="252568"/>
                    </a:cubicBezTo>
                    <a:lnTo>
                      <a:pt x="63031" y="252568"/>
                    </a:lnTo>
                    <a:cubicBezTo>
                      <a:pt x="63031" y="251810"/>
                      <a:pt x="63031" y="251052"/>
                      <a:pt x="63031" y="250293"/>
                    </a:cubicBezTo>
                    <a:cubicBezTo>
                      <a:pt x="63031" y="250293"/>
                      <a:pt x="63031" y="249535"/>
                      <a:pt x="63031" y="249535"/>
                    </a:cubicBezTo>
                    <a:cubicBezTo>
                      <a:pt x="64550" y="242708"/>
                      <a:pt x="65309" y="236641"/>
                      <a:pt x="66828" y="229815"/>
                    </a:cubicBezTo>
                    <a:cubicBezTo>
                      <a:pt x="66828" y="229056"/>
                      <a:pt x="66828" y="227539"/>
                      <a:pt x="67588" y="226022"/>
                    </a:cubicBezTo>
                    <a:cubicBezTo>
                      <a:pt x="67588" y="225264"/>
                      <a:pt x="67588" y="223747"/>
                      <a:pt x="68347" y="222230"/>
                    </a:cubicBezTo>
                    <a:close/>
                    <a:moveTo>
                      <a:pt x="492894" y="204013"/>
                    </a:moveTo>
                    <a:cubicBezTo>
                      <a:pt x="498219" y="202497"/>
                      <a:pt x="504304" y="205530"/>
                      <a:pt x="505825" y="210836"/>
                    </a:cubicBezTo>
                    <a:cubicBezTo>
                      <a:pt x="508108" y="216901"/>
                      <a:pt x="510390" y="223724"/>
                      <a:pt x="511911" y="230547"/>
                    </a:cubicBezTo>
                    <a:cubicBezTo>
                      <a:pt x="513432" y="235854"/>
                      <a:pt x="509629" y="241161"/>
                      <a:pt x="504304" y="242677"/>
                    </a:cubicBezTo>
                    <a:cubicBezTo>
                      <a:pt x="503543" y="243435"/>
                      <a:pt x="502783" y="243435"/>
                      <a:pt x="502022" y="243435"/>
                    </a:cubicBezTo>
                    <a:cubicBezTo>
                      <a:pt x="497458" y="243435"/>
                      <a:pt x="493655" y="240403"/>
                      <a:pt x="492133" y="235854"/>
                    </a:cubicBezTo>
                    <a:cubicBezTo>
                      <a:pt x="490612" y="229031"/>
                      <a:pt x="489091" y="222966"/>
                      <a:pt x="486809" y="216901"/>
                    </a:cubicBezTo>
                    <a:cubicBezTo>
                      <a:pt x="485287" y="211595"/>
                      <a:pt x="487569" y="206288"/>
                      <a:pt x="492894" y="204013"/>
                    </a:cubicBezTo>
                    <a:close/>
                    <a:moveTo>
                      <a:pt x="151873" y="186619"/>
                    </a:moveTo>
                    <a:cubicBezTo>
                      <a:pt x="157203" y="188895"/>
                      <a:pt x="159488" y="194964"/>
                      <a:pt x="157203" y="200274"/>
                    </a:cubicBezTo>
                    <a:cubicBezTo>
                      <a:pt x="154919" y="205585"/>
                      <a:pt x="152634" y="211654"/>
                      <a:pt x="150350" y="217723"/>
                    </a:cubicBezTo>
                    <a:cubicBezTo>
                      <a:pt x="148827" y="222274"/>
                      <a:pt x="145019" y="224550"/>
                      <a:pt x="140450" y="224550"/>
                    </a:cubicBezTo>
                    <a:cubicBezTo>
                      <a:pt x="139689" y="224550"/>
                      <a:pt x="138927" y="224550"/>
                      <a:pt x="137404" y="224550"/>
                    </a:cubicBezTo>
                    <a:cubicBezTo>
                      <a:pt x="132074" y="222274"/>
                      <a:pt x="129028" y="216964"/>
                      <a:pt x="131312" y="211654"/>
                    </a:cubicBezTo>
                    <a:cubicBezTo>
                      <a:pt x="133597" y="204826"/>
                      <a:pt x="135881" y="197998"/>
                      <a:pt x="138927" y="191929"/>
                    </a:cubicBezTo>
                    <a:cubicBezTo>
                      <a:pt x="141212" y="186619"/>
                      <a:pt x="147304" y="184343"/>
                      <a:pt x="151873" y="186619"/>
                    </a:cubicBezTo>
                    <a:close/>
                    <a:moveTo>
                      <a:pt x="218736" y="186536"/>
                    </a:moveTo>
                    <a:lnTo>
                      <a:pt x="281780" y="186536"/>
                    </a:lnTo>
                    <a:cubicBezTo>
                      <a:pt x="288616" y="186536"/>
                      <a:pt x="292414" y="190330"/>
                      <a:pt x="292414" y="196401"/>
                    </a:cubicBezTo>
                    <a:cubicBezTo>
                      <a:pt x="292414" y="202471"/>
                      <a:pt x="288616" y="207024"/>
                      <a:pt x="281780" y="207024"/>
                    </a:cubicBezTo>
                    <a:lnTo>
                      <a:pt x="264310" y="207024"/>
                    </a:lnTo>
                    <a:lnTo>
                      <a:pt x="322037" y="294288"/>
                    </a:lnTo>
                    <a:lnTo>
                      <a:pt x="379004" y="207024"/>
                    </a:lnTo>
                    <a:lnTo>
                      <a:pt x="361534" y="207024"/>
                    </a:lnTo>
                    <a:cubicBezTo>
                      <a:pt x="355457" y="207024"/>
                      <a:pt x="351659" y="202471"/>
                      <a:pt x="351659" y="196401"/>
                    </a:cubicBezTo>
                    <a:cubicBezTo>
                      <a:pt x="351659" y="190330"/>
                      <a:pt x="355457" y="186536"/>
                      <a:pt x="361534" y="186536"/>
                    </a:cubicBezTo>
                    <a:lnTo>
                      <a:pt x="425337" y="186536"/>
                    </a:lnTo>
                    <a:cubicBezTo>
                      <a:pt x="431413" y="186536"/>
                      <a:pt x="435211" y="190330"/>
                      <a:pt x="435211" y="196401"/>
                    </a:cubicBezTo>
                    <a:cubicBezTo>
                      <a:pt x="435211" y="202471"/>
                      <a:pt x="431413" y="207024"/>
                      <a:pt x="425337" y="207024"/>
                    </a:cubicBezTo>
                    <a:lnTo>
                      <a:pt x="405588" y="207024"/>
                    </a:lnTo>
                    <a:cubicBezTo>
                      <a:pt x="404069" y="207024"/>
                      <a:pt x="402550" y="207024"/>
                      <a:pt x="401031" y="209301"/>
                    </a:cubicBezTo>
                    <a:lnTo>
                      <a:pt x="337987" y="307947"/>
                    </a:lnTo>
                    <a:lnTo>
                      <a:pt x="373687" y="307947"/>
                    </a:lnTo>
                    <a:cubicBezTo>
                      <a:pt x="380523" y="307947"/>
                      <a:pt x="384321" y="311741"/>
                      <a:pt x="384321" y="317812"/>
                    </a:cubicBezTo>
                    <a:cubicBezTo>
                      <a:pt x="384321" y="324641"/>
                      <a:pt x="380523" y="328435"/>
                      <a:pt x="373687" y="328435"/>
                    </a:cubicBezTo>
                    <a:lnTo>
                      <a:pt x="331911" y="328435"/>
                    </a:lnTo>
                    <a:lnTo>
                      <a:pt x="331911" y="338300"/>
                    </a:lnTo>
                    <a:lnTo>
                      <a:pt x="373687" y="338300"/>
                    </a:lnTo>
                    <a:cubicBezTo>
                      <a:pt x="380523" y="338300"/>
                      <a:pt x="384321" y="342094"/>
                      <a:pt x="384321" y="348164"/>
                    </a:cubicBezTo>
                    <a:cubicBezTo>
                      <a:pt x="384321" y="354994"/>
                      <a:pt x="380523" y="358788"/>
                      <a:pt x="373687" y="358788"/>
                    </a:cubicBezTo>
                    <a:lnTo>
                      <a:pt x="331911" y="358788"/>
                    </a:lnTo>
                    <a:lnTo>
                      <a:pt x="331911" y="399005"/>
                    </a:lnTo>
                    <a:lnTo>
                      <a:pt x="355457" y="399005"/>
                    </a:lnTo>
                    <a:cubicBezTo>
                      <a:pt x="361534" y="399005"/>
                      <a:pt x="365332" y="402799"/>
                      <a:pt x="365332" y="408870"/>
                    </a:cubicBezTo>
                    <a:cubicBezTo>
                      <a:pt x="365332" y="415699"/>
                      <a:pt x="361534" y="419493"/>
                      <a:pt x="355457" y="419493"/>
                    </a:cubicBezTo>
                    <a:lnTo>
                      <a:pt x="288616" y="419493"/>
                    </a:lnTo>
                    <a:cubicBezTo>
                      <a:pt x="282539" y="419493"/>
                      <a:pt x="278742" y="415699"/>
                      <a:pt x="278742" y="408870"/>
                    </a:cubicBezTo>
                    <a:cubicBezTo>
                      <a:pt x="278742" y="402799"/>
                      <a:pt x="282539" y="399005"/>
                      <a:pt x="288616" y="399005"/>
                    </a:cubicBezTo>
                    <a:lnTo>
                      <a:pt x="312162" y="399005"/>
                    </a:lnTo>
                    <a:lnTo>
                      <a:pt x="312162" y="358788"/>
                    </a:lnTo>
                    <a:lnTo>
                      <a:pt x="270386" y="358788"/>
                    </a:lnTo>
                    <a:cubicBezTo>
                      <a:pt x="264310" y="358788"/>
                      <a:pt x="259752" y="354994"/>
                      <a:pt x="259752" y="348164"/>
                    </a:cubicBezTo>
                    <a:cubicBezTo>
                      <a:pt x="259752" y="342094"/>
                      <a:pt x="264310" y="338300"/>
                      <a:pt x="270386" y="338300"/>
                    </a:cubicBezTo>
                    <a:lnTo>
                      <a:pt x="312162" y="338300"/>
                    </a:lnTo>
                    <a:lnTo>
                      <a:pt x="312162" y="328435"/>
                    </a:lnTo>
                    <a:lnTo>
                      <a:pt x="270386" y="328435"/>
                    </a:lnTo>
                    <a:cubicBezTo>
                      <a:pt x="264310" y="328435"/>
                      <a:pt x="259752" y="324641"/>
                      <a:pt x="259752" y="317812"/>
                    </a:cubicBezTo>
                    <a:cubicBezTo>
                      <a:pt x="259752" y="311741"/>
                      <a:pt x="264310" y="307947"/>
                      <a:pt x="270386" y="307947"/>
                    </a:cubicBezTo>
                    <a:lnTo>
                      <a:pt x="305326" y="307947"/>
                    </a:lnTo>
                    <a:lnTo>
                      <a:pt x="242283" y="209301"/>
                    </a:lnTo>
                    <a:cubicBezTo>
                      <a:pt x="241523" y="207024"/>
                      <a:pt x="240004" y="207024"/>
                      <a:pt x="238485" y="207024"/>
                    </a:cubicBezTo>
                    <a:lnTo>
                      <a:pt x="218736" y="207024"/>
                    </a:lnTo>
                    <a:cubicBezTo>
                      <a:pt x="211900" y="207024"/>
                      <a:pt x="208102" y="202471"/>
                      <a:pt x="208102" y="196401"/>
                    </a:cubicBezTo>
                    <a:cubicBezTo>
                      <a:pt x="208102" y="190330"/>
                      <a:pt x="211900" y="186536"/>
                      <a:pt x="218736" y="186536"/>
                    </a:cubicBezTo>
                    <a:close/>
                    <a:moveTo>
                      <a:pt x="44805" y="172171"/>
                    </a:moveTo>
                    <a:cubicBezTo>
                      <a:pt x="41008" y="182031"/>
                      <a:pt x="37211" y="191891"/>
                      <a:pt x="33414" y="202510"/>
                    </a:cubicBezTo>
                    <a:lnTo>
                      <a:pt x="73663" y="202510"/>
                    </a:lnTo>
                    <a:cubicBezTo>
                      <a:pt x="74422" y="197959"/>
                      <a:pt x="75941" y="193408"/>
                      <a:pt x="77460" y="188858"/>
                    </a:cubicBezTo>
                    <a:cubicBezTo>
                      <a:pt x="77460" y="188099"/>
                      <a:pt x="78219" y="186582"/>
                      <a:pt x="78979" y="185065"/>
                    </a:cubicBezTo>
                    <a:cubicBezTo>
                      <a:pt x="80498" y="180514"/>
                      <a:pt x="82016" y="175963"/>
                      <a:pt x="83535" y="172171"/>
                    </a:cubicBezTo>
                    <a:close/>
                    <a:moveTo>
                      <a:pt x="451103" y="136487"/>
                    </a:moveTo>
                    <a:cubicBezTo>
                      <a:pt x="455664" y="132683"/>
                      <a:pt x="461746" y="133444"/>
                      <a:pt x="465547" y="138009"/>
                    </a:cubicBezTo>
                    <a:cubicBezTo>
                      <a:pt x="470108" y="143335"/>
                      <a:pt x="473909" y="148661"/>
                      <a:pt x="477709" y="154748"/>
                    </a:cubicBezTo>
                    <a:cubicBezTo>
                      <a:pt x="481510" y="159313"/>
                      <a:pt x="479990" y="165400"/>
                      <a:pt x="475429" y="168444"/>
                    </a:cubicBezTo>
                    <a:cubicBezTo>
                      <a:pt x="473909" y="169966"/>
                      <a:pt x="471628" y="169966"/>
                      <a:pt x="469347" y="169966"/>
                    </a:cubicBezTo>
                    <a:cubicBezTo>
                      <a:pt x="466307" y="169966"/>
                      <a:pt x="463266" y="168444"/>
                      <a:pt x="460986" y="166161"/>
                    </a:cubicBezTo>
                    <a:cubicBezTo>
                      <a:pt x="457945" y="160835"/>
                      <a:pt x="454144" y="155509"/>
                      <a:pt x="449583" y="150183"/>
                    </a:cubicBezTo>
                    <a:cubicBezTo>
                      <a:pt x="446542" y="146379"/>
                      <a:pt x="446542" y="139531"/>
                      <a:pt x="451103" y="136487"/>
                    </a:cubicBezTo>
                    <a:close/>
                    <a:moveTo>
                      <a:pt x="185242" y="122835"/>
                    </a:moveTo>
                    <a:cubicBezTo>
                      <a:pt x="189040" y="119037"/>
                      <a:pt x="195876" y="119037"/>
                      <a:pt x="199674" y="122835"/>
                    </a:cubicBezTo>
                    <a:cubicBezTo>
                      <a:pt x="203472" y="126632"/>
                      <a:pt x="203472" y="132709"/>
                      <a:pt x="199674" y="137266"/>
                    </a:cubicBezTo>
                    <a:cubicBezTo>
                      <a:pt x="195117" y="141823"/>
                      <a:pt x="191319" y="146381"/>
                      <a:pt x="186762" y="150938"/>
                    </a:cubicBezTo>
                    <a:cubicBezTo>
                      <a:pt x="185242" y="153976"/>
                      <a:pt x="182204" y="154736"/>
                      <a:pt x="179166" y="154736"/>
                    </a:cubicBezTo>
                    <a:cubicBezTo>
                      <a:pt x="176887" y="154736"/>
                      <a:pt x="174609" y="153976"/>
                      <a:pt x="173090" y="152457"/>
                    </a:cubicBezTo>
                    <a:cubicBezTo>
                      <a:pt x="168532" y="149419"/>
                      <a:pt x="167773" y="142583"/>
                      <a:pt x="171571" y="138026"/>
                    </a:cubicBezTo>
                    <a:cubicBezTo>
                      <a:pt x="176128" y="132709"/>
                      <a:pt x="180685" y="127392"/>
                      <a:pt x="185242" y="122835"/>
                    </a:cubicBezTo>
                    <a:close/>
                    <a:moveTo>
                      <a:pt x="81257" y="111494"/>
                    </a:moveTo>
                    <a:cubicBezTo>
                      <a:pt x="71385" y="123629"/>
                      <a:pt x="62272" y="137282"/>
                      <a:pt x="54677" y="151692"/>
                    </a:cubicBezTo>
                    <a:lnTo>
                      <a:pt x="92648" y="151692"/>
                    </a:lnTo>
                    <a:lnTo>
                      <a:pt x="92648" y="150934"/>
                    </a:lnTo>
                    <a:cubicBezTo>
                      <a:pt x="93408" y="149417"/>
                      <a:pt x="94167" y="147900"/>
                      <a:pt x="94926" y="146383"/>
                    </a:cubicBezTo>
                    <a:cubicBezTo>
                      <a:pt x="97205" y="142591"/>
                      <a:pt x="99483" y="138799"/>
                      <a:pt x="101761" y="135006"/>
                    </a:cubicBezTo>
                    <a:cubicBezTo>
                      <a:pt x="102521" y="133489"/>
                      <a:pt x="103280" y="131972"/>
                      <a:pt x="104039" y="130455"/>
                    </a:cubicBezTo>
                    <a:cubicBezTo>
                      <a:pt x="107077" y="125905"/>
                      <a:pt x="110115" y="121354"/>
                      <a:pt x="113152" y="116803"/>
                    </a:cubicBezTo>
                    <a:cubicBezTo>
                      <a:pt x="113912" y="114528"/>
                      <a:pt x="115431" y="113011"/>
                      <a:pt x="116190" y="111494"/>
                    </a:cubicBezTo>
                    <a:close/>
                    <a:moveTo>
                      <a:pt x="400213" y="85002"/>
                    </a:moveTo>
                    <a:cubicBezTo>
                      <a:pt x="406282" y="88033"/>
                      <a:pt x="412351" y="91822"/>
                      <a:pt x="418420" y="95611"/>
                    </a:cubicBezTo>
                    <a:cubicBezTo>
                      <a:pt x="422972" y="98642"/>
                      <a:pt x="424489" y="104704"/>
                      <a:pt x="421455" y="109251"/>
                    </a:cubicBezTo>
                    <a:cubicBezTo>
                      <a:pt x="419179" y="112282"/>
                      <a:pt x="416144" y="113798"/>
                      <a:pt x="413110" y="113798"/>
                    </a:cubicBezTo>
                    <a:cubicBezTo>
                      <a:pt x="410834" y="113798"/>
                      <a:pt x="409317" y="113798"/>
                      <a:pt x="407800" y="112282"/>
                    </a:cubicBezTo>
                    <a:cubicBezTo>
                      <a:pt x="402489" y="109251"/>
                      <a:pt x="396420" y="106220"/>
                      <a:pt x="391110" y="103189"/>
                    </a:cubicBezTo>
                    <a:cubicBezTo>
                      <a:pt x="385799" y="100915"/>
                      <a:pt x="384282" y="94853"/>
                      <a:pt x="386558" y="89549"/>
                    </a:cubicBezTo>
                    <a:cubicBezTo>
                      <a:pt x="388834" y="84244"/>
                      <a:pt x="394903" y="82729"/>
                      <a:pt x="400213" y="85002"/>
                    </a:cubicBezTo>
                    <a:close/>
                    <a:moveTo>
                      <a:pt x="255897" y="76571"/>
                    </a:moveTo>
                    <a:cubicBezTo>
                      <a:pt x="261215" y="75053"/>
                      <a:pt x="266534" y="77330"/>
                      <a:pt x="268814" y="82644"/>
                    </a:cubicBezTo>
                    <a:cubicBezTo>
                      <a:pt x="271093" y="87958"/>
                      <a:pt x="268054" y="94032"/>
                      <a:pt x="262735" y="95550"/>
                    </a:cubicBezTo>
                    <a:cubicBezTo>
                      <a:pt x="257416" y="97827"/>
                      <a:pt x="251338" y="100864"/>
                      <a:pt x="245259" y="103141"/>
                    </a:cubicBezTo>
                    <a:cubicBezTo>
                      <a:pt x="243739" y="103901"/>
                      <a:pt x="242219" y="104660"/>
                      <a:pt x="240700" y="104660"/>
                    </a:cubicBezTo>
                    <a:cubicBezTo>
                      <a:pt x="237660" y="104660"/>
                      <a:pt x="233861" y="102382"/>
                      <a:pt x="231582" y="99346"/>
                    </a:cubicBezTo>
                    <a:cubicBezTo>
                      <a:pt x="229302" y="94032"/>
                      <a:pt x="231582" y="87958"/>
                      <a:pt x="236141" y="85681"/>
                    </a:cubicBezTo>
                    <a:cubicBezTo>
                      <a:pt x="242979" y="81885"/>
                      <a:pt x="249058" y="79608"/>
                      <a:pt x="255897" y="76571"/>
                    </a:cubicBezTo>
                    <a:close/>
                    <a:moveTo>
                      <a:pt x="318232" y="65184"/>
                    </a:moveTo>
                    <a:lnTo>
                      <a:pt x="318990" y="65184"/>
                    </a:lnTo>
                    <a:cubicBezTo>
                      <a:pt x="325813" y="65184"/>
                      <a:pt x="332636" y="65944"/>
                      <a:pt x="339459" y="66705"/>
                    </a:cubicBezTo>
                    <a:cubicBezTo>
                      <a:pt x="344766" y="67465"/>
                      <a:pt x="349314" y="72028"/>
                      <a:pt x="348556" y="78111"/>
                    </a:cubicBezTo>
                    <a:cubicBezTo>
                      <a:pt x="347798" y="83435"/>
                      <a:pt x="343249" y="87237"/>
                      <a:pt x="337943" y="87237"/>
                    </a:cubicBezTo>
                    <a:cubicBezTo>
                      <a:pt x="337943" y="87237"/>
                      <a:pt x="337184" y="86476"/>
                      <a:pt x="337184" y="86476"/>
                    </a:cubicBezTo>
                    <a:cubicBezTo>
                      <a:pt x="331120" y="85716"/>
                      <a:pt x="325055" y="85716"/>
                      <a:pt x="318990" y="85716"/>
                    </a:cubicBezTo>
                    <a:cubicBezTo>
                      <a:pt x="312925" y="85716"/>
                      <a:pt x="308376" y="81153"/>
                      <a:pt x="308376" y="75830"/>
                    </a:cubicBezTo>
                    <a:cubicBezTo>
                      <a:pt x="308376" y="69746"/>
                      <a:pt x="312925" y="65184"/>
                      <a:pt x="318232" y="65184"/>
                    </a:cubicBezTo>
                    <a:close/>
                    <a:moveTo>
                      <a:pt x="133656" y="60677"/>
                    </a:moveTo>
                    <a:cubicBezTo>
                      <a:pt x="121506" y="69778"/>
                      <a:pt x="109355" y="79638"/>
                      <a:pt x="98723" y="91015"/>
                    </a:cubicBezTo>
                    <a:lnTo>
                      <a:pt x="132138" y="91015"/>
                    </a:lnTo>
                    <a:cubicBezTo>
                      <a:pt x="133656" y="89498"/>
                      <a:pt x="135175" y="87223"/>
                      <a:pt x="136694" y="85706"/>
                    </a:cubicBezTo>
                    <a:cubicBezTo>
                      <a:pt x="138213" y="83431"/>
                      <a:pt x="140491" y="81155"/>
                      <a:pt x="142010" y="79638"/>
                    </a:cubicBezTo>
                    <a:cubicBezTo>
                      <a:pt x="144288" y="77363"/>
                      <a:pt x="146566" y="75088"/>
                      <a:pt x="148085" y="73571"/>
                    </a:cubicBezTo>
                    <a:cubicBezTo>
                      <a:pt x="150364" y="71295"/>
                      <a:pt x="151882" y="69020"/>
                      <a:pt x="154161" y="67503"/>
                    </a:cubicBezTo>
                    <a:cubicBezTo>
                      <a:pt x="156439" y="65228"/>
                      <a:pt x="159477" y="62952"/>
                      <a:pt x="161755" y="60677"/>
                    </a:cubicBezTo>
                    <a:close/>
                    <a:moveTo>
                      <a:pt x="214914" y="25029"/>
                    </a:moveTo>
                    <a:cubicBezTo>
                      <a:pt x="198966" y="28063"/>
                      <a:pt x="183018" y="33372"/>
                      <a:pt x="168589" y="40198"/>
                    </a:cubicBezTo>
                    <a:lnTo>
                      <a:pt x="188334" y="40198"/>
                    </a:lnTo>
                    <a:cubicBezTo>
                      <a:pt x="190612" y="38681"/>
                      <a:pt x="193650" y="37164"/>
                      <a:pt x="196688" y="34889"/>
                    </a:cubicBezTo>
                    <a:cubicBezTo>
                      <a:pt x="198207" y="34131"/>
                      <a:pt x="199725" y="32614"/>
                      <a:pt x="202004" y="31855"/>
                    </a:cubicBezTo>
                    <a:cubicBezTo>
                      <a:pt x="205041" y="30338"/>
                      <a:pt x="208079" y="28063"/>
                      <a:pt x="211877" y="26546"/>
                    </a:cubicBezTo>
                    <a:cubicBezTo>
                      <a:pt x="212636" y="25787"/>
                      <a:pt x="214155" y="25029"/>
                      <a:pt x="214914" y="25029"/>
                    </a:cubicBezTo>
                    <a:close/>
                    <a:moveTo>
                      <a:pt x="318954" y="20478"/>
                    </a:moveTo>
                    <a:cubicBezTo>
                      <a:pt x="310600" y="20478"/>
                      <a:pt x="303006" y="20478"/>
                      <a:pt x="294653" y="21237"/>
                    </a:cubicBezTo>
                    <a:lnTo>
                      <a:pt x="290855" y="21995"/>
                    </a:lnTo>
                    <a:cubicBezTo>
                      <a:pt x="290096" y="21995"/>
                      <a:pt x="290096" y="21995"/>
                      <a:pt x="289337" y="22754"/>
                    </a:cubicBezTo>
                    <a:cubicBezTo>
                      <a:pt x="285540" y="22754"/>
                      <a:pt x="282502" y="23512"/>
                      <a:pt x="278705" y="24271"/>
                    </a:cubicBezTo>
                    <a:cubicBezTo>
                      <a:pt x="278705" y="24271"/>
                      <a:pt x="278705" y="24271"/>
                      <a:pt x="277945" y="24271"/>
                    </a:cubicBezTo>
                    <a:cubicBezTo>
                      <a:pt x="274908" y="25029"/>
                      <a:pt x="271111" y="25787"/>
                      <a:pt x="268073" y="26546"/>
                    </a:cubicBezTo>
                    <a:cubicBezTo>
                      <a:pt x="267314" y="26546"/>
                      <a:pt x="267314" y="26546"/>
                      <a:pt x="266554" y="26546"/>
                    </a:cubicBezTo>
                    <a:cubicBezTo>
                      <a:pt x="263517" y="27304"/>
                      <a:pt x="260479" y="28821"/>
                      <a:pt x="257441" y="29580"/>
                    </a:cubicBezTo>
                    <a:cubicBezTo>
                      <a:pt x="256682" y="29580"/>
                      <a:pt x="255922" y="30338"/>
                      <a:pt x="254404" y="30338"/>
                    </a:cubicBezTo>
                    <a:cubicBezTo>
                      <a:pt x="252125" y="31097"/>
                      <a:pt x="249847" y="31855"/>
                      <a:pt x="246810" y="32614"/>
                    </a:cubicBezTo>
                    <a:cubicBezTo>
                      <a:pt x="245291" y="33372"/>
                      <a:pt x="243012" y="34131"/>
                      <a:pt x="240734" y="35648"/>
                    </a:cubicBezTo>
                    <a:cubicBezTo>
                      <a:pt x="239215" y="35648"/>
                      <a:pt x="238456" y="36406"/>
                      <a:pt x="236937" y="37164"/>
                    </a:cubicBezTo>
                    <a:cubicBezTo>
                      <a:pt x="182259" y="59918"/>
                      <a:pt x="136694" y="105426"/>
                      <a:pt x="109355" y="163069"/>
                    </a:cubicBezTo>
                    <a:cubicBezTo>
                      <a:pt x="109355" y="163828"/>
                      <a:pt x="109355" y="163828"/>
                      <a:pt x="109355" y="164586"/>
                    </a:cubicBezTo>
                    <a:cubicBezTo>
                      <a:pt x="107836" y="167620"/>
                      <a:pt x="106318" y="170654"/>
                      <a:pt x="104799" y="174446"/>
                    </a:cubicBezTo>
                    <a:cubicBezTo>
                      <a:pt x="104039" y="175205"/>
                      <a:pt x="103280" y="176722"/>
                      <a:pt x="103280" y="178239"/>
                    </a:cubicBezTo>
                    <a:cubicBezTo>
                      <a:pt x="101761" y="180514"/>
                      <a:pt x="101002" y="182789"/>
                      <a:pt x="100242" y="185823"/>
                    </a:cubicBezTo>
                    <a:cubicBezTo>
                      <a:pt x="99483" y="187341"/>
                      <a:pt x="98723" y="188858"/>
                      <a:pt x="97964" y="190374"/>
                    </a:cubicBezTo>
                    <a:cubicBezTo>
                      <a:pt x="97205" y="192650"/>
                      <a:pt x="96445" y="194925"/>
                      <a:pt x="95686" y="197201"/>
                    </a:cubicBezTo>
                    <a:cubicBezTo>
                      <a:pt x="95686" y="199476"/>
                      <a:pt x="94926" y="200993"/>
                      <a:pt x="94167" y="203268"/>
                    </a:cubicBezTo>
                    <a:cubicBezTo>
                      <a:pt x="93408" y="204785"/>
                      <a:pt x="92648" y="207061"/>
                      <a:pt x="92648" y="209336"/>
                    </a:cubicBezTo>
                    <a:cubicBezTo>
                      <a:pt x="91889" y="211611"/>
                      <a:pt x="91129" y="213128"/>
                      <a:pt x="90370" y="215404"/>
                    </a:cubicBezTo>
                    <a:cubicBezTo>
                      <a:pt x="90370" y="217679"/>
                      <a:pt x="89611" y="219955"/>
                      <a:pt x="88851" y="221471"/>
                    </a:cubicBezTo>
                    <a:cubicBezTo>
                      <a:pt x="88851" y="223747"/>
                      <a:pt x="88092" y="226022"/>
                      <a:pt x="87332" y="227539"/>
                    </a:cubicBezTo>
                    <a:cubicBezTo>
                      <a:pt x="87332" y="229815"/>
                      <a:pt x="86573" y="232090"/>
                      <a:pt x="86573" y="234365"/>
                    </a:cubicBezTo>
                    <a:cubicBezTo>
                      <a:pt x="85813" y="236641"/>
                      <a:pt x="85813" y="238158"/>
                      <a:pt x="85054" y="240433"/>
                    </a:cubicBezTo>
                    <a:cubicBezTo>
                      <a:pt x="85054" y="242708"/>
                      <a:pt x="84295" y="244984"/>
                      <a:pt x="84295" y="247259"/>
                    </a:cubicBezTo>
                    <a:cubicBezTo>
                      <a:pt x="83535" y="249535"/>
                      <a:pt x="83535" y="251810"/>
                      <a:pt x="83535" y="253327"/>
                    </a:cubicBezTo>
                    <a:cubicBezTo>
                      <a:pt x="82776" y="255602"/>
                      <a:pt x="82776" y="258636"/>
                      <a:pt x="82776" y="260912"/>
                    </a:cubicBezTo>
                    <a:cubicBezTo>
                      <a:pt x="82016" y="262428"/>
                      <a:pt x="82016" y="264704"/>
                      <a:pt x="82016" y="266221"/>
                    </a:cubicBezTo>
                    <a:cubicBezTo>
                      <a:pt x="82016" y="269255"/>
                      <a:pt x="81257" y="272288"/>
                      <a:pt x="81257" y="275322"/>
                    </a:cubicBezTo>
                    <a:cubicBezTo>
                      <a:pt x="81257" y="276839"/>
                      <a:pt x="81257" y="278356"/>
                      <a:pt x="81257" y="279873"/>
                    </a:cubicBezTo>
                    <a:cubicBezTo>
                      <a:pt x="80498" y="284424"/>
                      <a:pt x="80498" y="288975"/>
                      <a:pt x="80498" y="293525"/>
                    </a:cubicBezTo>
                    <a:cubicBezTo>
                      <a:pt x="80498" y="298076"/>
                      <a:pt x="80498" y="302627"/>
                      <a:pt x="81257" y="306419"/>
                    </a:cubicBezTo>
                    <a:cubicBezTo>
                      <a:pt x="81257" y="308695"/>
                      <a:pt x="81257" y="310212"/>
                      <a:pt x="81257" y="311729"/>
                    </a:cubicBezTo>
                    <a:cubicBezTo>
                      <a:pt x="81257" y="314004"/>
                      <a:pt x="81257" y="317038"/>
                      <a:pt x="82016" y="320072"/>
                    </a:cubicBezTo>
                    <a:cubicBezTo>
                      <a:pt x="82016" y="321589"/>
                      <a:pt x="82016" y="323864"/>
                      <a:pt x="82776" y="325381"/>
                    </a:cubicBezTo>
                    <a:cubicBezTo>
                      <a:pt x="82776" y="328415"/>
                      <a:pt x="82776" y="330690"/>
                      <a:pt x="83535" y="332966"/>
                    </a:cubicBezTo>
                    <a:cubicBezTo>
                      <a:pt x="83535" y="335241"/>
                      <a:pt x="83535" y="336758"/>
                      <a:pt x="84295" y="339033"/>
                    </a:cubicBezTo>
                    <a:cubicBezTo>
                      <a:pt x="84295" y="341309"/>
                      <a:pt x="85054" y="343584"/>
                      <a:pt x="85054" y="345859"/>
                    </a:cubicBezTo>
                    <a:cubicBezTo>
                      <a:pt x="85813" y="348135"/>
                      <a:pt x="85813" y="350410"/>
                      <a:pt x="86573" y="351927"/>
                    </a:cubicBezTo>
                    <a:cubicBezTo>
                      <a:pt x="86573" y="354203"/>
                      <a:pt x="87332" y="356478"/>
                      <a:pt x="87332" y="358753"/>
                    </a:cubicBezTo>
                    <a:cubicBezTo>
                      <a:pt x="88092" y="361029"/>
                      <a:pt x="88851" y="362546"/>
                      <a:pt x="88851" y="364821"/>
                    </a:cubicBezTo>
                    <a:cubicBezTo>
                      <a:pt x="89611" y="367096"/>
                      <a:pt x="90370" y="369372"/>
                      <a:pt x="90370" y="370889"/>
                    </a:cubicBezTo>
                    <a:cubicBezTo>
                      <a:pt x="91129" y="373164"/>
                      <a:pt x="91889" y="375439"/>
                      <a:pt x="91889" y="376956"/>
                    </a:cubicBezTo>
                    <a:cubicBezTo>
                      <a:pt x="92648" y="379232"/>
                      <a:pt x="93408" y="381507"/>
                      <a:pt x="94167" y="383783"/>
                    </a:cubicBezTo>
                    <a:cubicBezTo>
                      <a:pt x="94926" y="385300"/>
                      <a:pt x="95686" y="387575"/>
                      <a:pt x="95686" y="389092"/>
                    </a:cubicBezTo>
                    <a:cubicBezTo>
                      <a:pt x="96445" y="391367"/>
                      <a:pt x="97205" y="393643"/>
                      <a:pt x="97964" y="395918"/>
                    </a:cubicBezTo>
                    <a:cubicBezTo>
                      <a:pt x="98723" y="397435"/>
                      <a:pt x="99483" y="398952"/>
                      <a:pt x="100242" y="401227"/>
                    </a:cubicBezTo>
                    <a:cubicBezTo>
                      <a:pt x="101002" y="403503"/>
                      <a:pt x="101761" y="405778"/>
                      <a:pt x="103280" y="408812"/>
                    </a:cubicBezTo>
                    <a:cubicBezTo>
                      <a:pt x="103280" y="409570"/>
                      <a:pt x="104039" y="411087"/>
                      <a:pt x="104799" y="412604"/>
                    </a:cubicBezTo>
                    <a:cubicBezTo>
                      <a:pt x="106318" y="415638"/>
                      <a:pt x="107077" y="418672"/>
                      <a:pt x="108596" y="422464"/>
                    </a:cubicBezTo>
                    <a:cubicBezTo>
                      <a:pt x="109355" y="422464"/>
                      <a:pt x="109355" y="423223"/>
                      <a:pt x="109355" y="423223"/>
                    </a:cubicBezTo>
                    <a:cubicBezTo>
                      <a:pt x="136694" y="481624"/>
                      <a:pt x="182259" y="526374"/>
                      <a:pt x="236937" y="549886"/>
                    </a:cubicBezTo>
                    <a:cubicBezTo>
                      <a:pt x="237697" y="549886"/>
                      <a:pt x="239215" y="550644"/>
                      <a:pt x="240734" y="551403"/>
                    </a:cubicBezTo>
                    <a:cubicBezTo>
                      <a:pt x="243012" y="552161"/>
                      <a:pt x="245291" y="552920"/>
                      <a:pt x="246810" y="553678"/>
                    </a:cubicBezTo>
                    <a:cubicBezTo>
                      <a:pt x="249847" y="554437"/>
                      <a:pt x="252125" y="555195"/>
                      <a:pt x="254404" y="555954"/>
                    </a:cubicBezTo>
                    <a:cubicBezTo>
                      <a:pt x="255922" y="556712"/>
                      <a:pt x="256682" y="556712"/>
                      <a:pt x="257441" y="557471"/>
                    </a:cubicBezTo>
                    <a:cubicBezTo>
                      <a:pt x="260479" y="558229"/>
                      <a:pt x="263517" y="558988"/>
                      <a:pt x="266554" y="559746"/>
                    </a:cubicBezTo>
                    <a:cubicBezTo>
                      <a:pt x="267314" y="559746"/>
                      <a:pt x="267314" y="559746"/>
                      <a:pt x="268073" y="559746"/>
                    </a:cubicBezTo>
                    <a:cubicBezTo>
                      <a:pt x="271111" y="560504"/>
                      <a:pt x="274908" y="561263"/>
                      <a:pt x="277945" y="562021"/>
                    </a:cubicBezTo>
                    <a:cubicBezTo>
                      <a:pt x="278705" y="562021"/>
                      <a:pt x="278705" y="562021"/>
                      <a:pt x="278705" y="562780"/>
                    </a:cubicBezTo>
                    <a:cubicBezTo>
                      <a:pt x="282502" y="562780"/>
                      <a:pt x="285540" y="563538"/>
                      <a:pt x="289337" y="564297"/>
                    </a:cubicBezTo>
                    <a:cubicBezTo>
                      <a:pt x="290096" y="564297"/>
                      <a:pt x="290096" y="564297"/>
                      <a:pt x="290855" y="564297"/>
                    </a:cubicBezTo>
                    <a:lnTo>
                      <a:pt x="294653" y="565055"/>
                    </a:lnTo>
                    <a:cubicBezTo>
                      <a:pt x="303006" y="565814"/>
                      <a:pt x="310600" y="566572"/>
                      <a:pt x="318954" y="566572"/>
                    </a:cubicBezTo>
                    <a:cubicBezTo>
                      <a:pt x="449573" y="566572"/>
                      <a:pt x="556650" y="443701"/>
                      <a:pt x="556650" y="293525"/>
                    </a:cubicBezTo>
                    <a:cubicBezTo>
                      <a:pt x="556650" y="142591"/>
                      <a:pt x="449573" y="20478"/>
                      <a:pt x="318954" y="20478"/>
                    </a:cubicBezTo>
                    <a:close/>
                    <a:moveTo>
                      <a:pt x="258201" y="0"/>
                    </a:moveTo>
                    <a:cubicBezTo>
                      <a:pt x="268073" y="0"/>
                      <a:pt x="277945" y="758"/>
                      <a:pt x="287818" y="2275"/>
                    </a:cubicBezTo>
                    <a:cubicBezTo>
                      <a:pt x="298450" y="758"/>
                      <a:pt x="308322" y="0"/>
                      <a:pt x="318954" y="0"/>
                    </a:cubicBezTo>
                    <a:cubicBezTo>
                      <a:pt x="460964" y="0"/>
                      <a:pt x="577154" y="131214"/>
                      <a:pt x="577154" y="293525"/>
                    </a:cubicBezTo>
                    <a:cubicBezTo>
                      <a:pt x="577154" y="455078"/>
                      <a:pt x="460964" y="586292"/>
                      <a:pt x="318954" y="586292"/>
                    </a:cubicBezTo>
                    <a:cubicBezTo>
                      <a:pt x="308322" y="586292"/>
                      <a:pt x="298450" y="585534"/>
                      <a:pt x="287818" y="584775"/>
                    </a:cubicBezTo>
                    <a:cubicBezTo>
                      <a:pt x="277945" y="585534"/>
                      <a:pt x="268073" y="586292"/>
                      <a:pt x="258201" y="586292"/>
                    </a:cubicBezTo>
                    <a:cubicBezTo>
                      <a:pt x="203522" y="586292"/>
                      <a:pt x="152642" y="567331"/>
                      <a:pt x="110874" y="533958"/>
                    </a:cubicBezTo>
                    <a:cubicBezTo>
                      <a:pt x="110115" y="533200"/>
                      <a:pt x="109355" y="533200"/>
                      <a:pt x="108596" y="532441"/>
                    </a:cubicBezTo>
                    <a:cubicBezTo>
                      <a:pt x="91129" y="518031"/>
                      <a:pt x="75182" y="501344"/>
                      <a:pt x="60753" y="482383"/>
                    </a:cubicBezTo>
                    <a:cubicBezTo>
                      <a:pt x="60753" y="482383"/>
                      <a:pt x="59993" y="481624"/>
                      <a:pt x="59993" y="480866"/>
                    </a:cubicBezTo>
                    <a:cubicBezTo>
                      <a:pt x="46324" y="461904"/>
                      <a:pt x="34173" y="441426"/>
                      <a:pt x="25060" y="419430"/>
                    </a:cubicBezTo>
                    <a:cubicBezTo>
                      <a:pt x="24301" y="418672"/>
                      <a:pt x="24301" y="417913"/>
                      <a:pt x="24301" y="417913"/>
                    </a:cubicBezTo>
                    <a:cubicBezTo>
                      <a:pt x="8353" y="379990"/>
                      <a:pt x="0" y="337516"/>
                      <a:pt x="0" y="293525"/>
                    </a:cubicBezTo>
                    <a:cubicBezTo>
                      <a:pt x="0" y="264704"/>
                      <a:pt x="3037" y="237399"/>
                      <a:pt x="9872" y="211611"/>
                    </a:cubicBezTo>
                    <a:cubicBezTo>
                      <a:pt x="9872" y="210095"/>
                      <a:pt x="10632" y="209336"/>
                      <a:pt x="10632" y="207819"/>
                    </a:cubicBezTo>
                    <a:cubicBezTo>
                      <a:pt x="15188" y="191133"/>
                      <a:pt x="21263" y="174446"/>
                      <a:pt x="28857" y="158519"/>
                    </a:cubicBezTo>
                    <a:cubicBezTo>
                      <a:pt x="28857" y="157760"/>
                      <a:pt x="28857" y="157760"/>
                      <a:pt x="29617" y="157002"/>
                    </a:cubicBezTo>
                    <a:cubicBezTo>
                      <a:pt x="39489" y="134248"/>
                      <a:pt x="52399" y="113769"/>
                      <a:pt x="67588" y="94808"/>
                    </a:cubicBezTo>
                    <a:cubicBezTo>
                      <a:pt x="68347" y="94808"/>
                      <a:pt x="68347" y="94049"/>
                      <a:pt x="69106" y="94049"/>
                    </a:cubicBezTo>
                    <a:cubicBezTo>
                      <a:pt x="85054" y="74329"/>
                      <a:pt x="103280" y="57643"/>
                      <a:pt x="123025" y="43232"/>
                    </a:cubicBezTo>
                    <a:cubicBezTo>
                      <a:pt x="162514" y="15927"/>
                      <a:pt x="208839" y="0"/>
                      <a:pt x="258201"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grpSp>
          <p:nvGrpSpPr>
            <p:cNvPr id="17" name="iṧḷíḋé"/>
            <p:cNvGrpSpPr/>
            <p:nvPr/>
          </p:nvGrpSpPr>
          <p:grpSpPr>
            <a:xfrm>
              <a:off x="8704725" y="3090695"/>
              <a:ext cx="897600" cy="897606"/>
              <a:chOff x="5371847" y="2312243"/>
              <a:chExt cx="656438" cy="656442"/>
            </a:xfrm>
          </p:grpSpPr>
          <p:sp>
            <p:nvSpPr>
              <p:cNvPr id="22" name="ísḻîḋê"/>
              <p:cNvSpPr/>
              <p:nvPr/>
            </p:nvSpPr>
            <p:spPr>
              <a:xfrm>
                <a:off x="5371847" y="2312243"/>
                <a:ext cx="656438" cy="65644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sp>
            <p:nvSpPr>
              <p:cNvPr id="23" name="îSḻiďé"/>
              <p:cNvSpPr/>
              <p:nvPr/>
            </p:nvSpPr>
            <p:spPr bwMode="auto">
              <a:xfrm>
                <a:off x="5532706" y="2476366"/>
                <a:ext cx="334720" cy="328193"/>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cxnSp>
          <p:nvCxnSpPr>
            <p:cNvPr id="18" name="肘形连接符 17"/>
            <p:cNvCxnSpPr>
              <a:stCxn id="24" idx="4"/>
              <a:endCxn id="36" idx="0"/>
            </p:cNvCxnSpPr>
            <p:nvPr/>
          </p:nvCxnSpPr>
          <p:spPr>
            <a:xfrm rot="5400000">
              <a:off x="2254264" y="3637040"/>
              <a:ext cx="441351" cy="1143873"/>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24" idx="4"/>
              <a:endCxn id="34" idx="0"/>
            </p:cNvCxnSpPr>
            <p:nvPr/>
          </p:nvCxnSpPr>
          <p:spPr>
            <a:xfrm rot="16200000" flipH="1">
              <a:off x="3506623" y="3528552"/>
              <a:ext cx="441732" cy="1361229"/>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22" idx="4"/>
              <a:endCxn id="32" idx="0"/>
            </p:cNvCxnSpPr>
            <p:nvPr/>
          </p:nvCxnSpPr>
          <p:spPr>
            <a:xfrm rot="5400000">
              <a:off x="8174624" y="3451132"/>
              <a:ext cx="441732" cy="1516070"/>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22" idx="4"/>
              <a:endCxn id="30" idx="0"/>
            </p:cNvCxnSpPr>
            <p:nvPr/>
          </p:nvCxnSpPr>
          <p:spPr>
            <a:xfrm rot="16200000" flipH="1">
              <a:off x="9571613" y="3570212"/>
              <a:ext cx="441732" cy="1277909"/>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良好执行力表现</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48f5301-91d9-4324-a64a-050410bbde6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9971" y="920773"/>
            <a:ext cx="9661763" cy="4836149"/>
            <a:chOff x="975990" y="622534"/>
            <a:chExt cx="10088641" cy="5578777"/>
          </a:xfrm>
        </p:grpSpPr>
        <p:grpSp>
          <p:nvGrpSpPr>
            <p:cNvPr id="4" name="íṧ1iḋê"/>
            <p:cNvGrpSpPr/>
            <p:nvPr/>
          </p:nvGrpSpPr>
          <p:grpSpPr>
            <a:xfrm>
              <a:off x="2814796" y="2478576"/>
              <a:ext cx="1639137" cy="1562495"/>
              <a:chOff x="1468531" y="1871421"/>
              <a:chExt cx="2080967" cy="1983665"/>
            </a:xfrm>
          </p:grpSpPr>
          <p:sp>
            <p:nvSpPr>
              <p:cNvPr id="44" name="ïṥlïḓè"/>
              <p:cNvSpPr/>
              <p:nvPr/>
            </p:nvSpPr>
            <p:spPr bwMode="auto">
              <a:xfrm>
                <a:off x="1751720" y="2659689"/>
                <a:ext cx="796931" cy="796931"/>
              </a:xfrm>
              <a:prstGeom prst="ellipse">
                <a:avLst/>
              </a:prstGeom>
              <a:solidFill>
                <a:schemeClr val="accent4">
                  <a:lumMod val="60000"/>
                  <a:lumOff val="40000"/>
                  <a:alpha val="70000"/>
                </a:schemeClr>
              </a:solidFill>
              <a:ln w="19050">
                <a:noFill/>
                <a:round/>
              </a:ln>
            </p:spPr>
            <p:txBody>
              <a:bodyPr anchor="ctr"/>
              <a:lstStyle/>
              <a:p>
                <a:pPr algn="ctr"/>
                <a:endParaRPr/>
              </a:p>
            </p:txBody>
          </p:sp>
          <p:sp>
            <p:nvSpPr>
              <p:cNvPr id="45" name="îślîḋê"/>
              <p:cNvSpPr/>
              <p:nvPr/>
            </p:nvSpPr>
            <p:spPr bwMode="auto">
              <a:xfrm>
                <a:off x="1847528" y="1880828"/>
                <a:ext cx="966310" cy="966310"/>
              </a:xfrm>
              <a:prstGeom prst="ellipse">
                <a:avLst/>
              </a:prstGeom>
              <a:solidFill>
                <a:schemeClr val="accent2">
                  <a:alpha val="70000"/>
                </a:schemeClr>
              </a:solidFill>
              <a:ln w="19050">
                <a:noFill/>
                <a:round/>
              </a:ln>
            </p:spPr>
            <p:txBody>
              <a:bodyPr anchor="ctr"/>
              <a:lstStyle/>
              <a:p>
                <a:pPr algn="ctr"/>
                <a:endParaRPr/>
              </a:p>
            </p:txBody>
          </p:sp>
          <p:sp>
            <p:nvSpPr>
              <p:cNvPr id="46" name="ïşļîḋé"/>
              <p:cNvSpPr/>
              <p:nvPr/>
            </p:nvSpPr>
            <p:spPr bwMode="auto">
              <a:xfrm>
                <a:off x="2219772" y="2167905"/>
                <a:ext cx="1188132" cy="1188132"/>
              </a:xfrm>
              <a:prstGeom prst="ellipse">
                <a:avLst/>
              </a:prstGeom>
              <a:solidFill>
                <a:schemeClr val="accent1">
                  <a:lumMod val="100000"/>
                </a:schemeClr>
              </a:solidFill>
              <a:ln w="19050">
                <a:noFill/>
                <a:round/>
              </a:ln>
            </p:spPr>
            <p:txBody>
              <a:bodyPr rot="0" spcFirstLastPara="0" vert="horz" wrap="none" lIns="91440" tIns="45720" rIns="91440" bIns="45720" anchor="ctr" anchorCtr="1" forceAA="0" compatLnSpc="1">
                <a:normAutofit fontScale="92500" lnSpcReduction="20000"/>
              </a:bodyPr>
              <a:lstStyle/>
              <a:p>
                <a:pPr algn="ctr"/>
                <a:r>
                  <a:rPr lang="en-US" altLang="zh-CN" sz="4000" dirty="0">
                    <a:solidFill>
                      <a:schemeClr val="bg1">
                        <a:lumMod val="100000"/>
                      </a:schemeClr>
                    </a:solidFill>
                    <a:latin typeface="Impact" panose="020B0806030902050204" pitchFamily="34" charset="0"/>
                    <a:ea typeface="微软雅黑" panose="020B0503020204020204" pitchFamily="34" charset="-122"/>
                  </a:rPr>
                  <a:t>01</a:t>
                </a:r>
              </a:p>
            </p:txBody>
          </p:sp>
          <p:sp>
            <p:nvSpPr>
              <p:cNvPr id="47" name="ïŝlíḋe"/>
              <p:cNvSpPr/>
              <p:nvPr/>
            </p:nvSpPr>
            <p:spPr bwMode="auto">
              <a:xfrm>
                <a:off x="2687824" y="3456620"/>
                <a:ext cx="398466" cy="398466"/>
              </a:xfrm>
              <a:prstGeom prst="ellipse">
                <a:avLst/>
              </a:prstGeom>
              <a:solidFill>
                <a:schemeClr val="accent3">
                  <a:alpha val="70000"/>
                </a:schemeClr>
              </a:solidFill>
              <a:ln w="19050">
                <a:noFill/>
                <a:round/>
              </a:ln>
            </p:spPr>
            <p:txBody>
              <a:bodyPr anchor="ctr"/>
              <a:lstStyle/>
              <a:p>
                <a:pPr algn="ctr"/>
                <a:endParaRPr/>
              </a:p>
            </p:txBody>
          </p:sp>
          <p:sp>
            <p:nvSpPr>
              <p:cNvPr id="48" name="iṡḻiďé"/>
              <p:cNvSpPr/>
              <p:nvPr/>
            </p:nvSpPr>
            <p:spPr bwMode="auto">
              <a:xfrm>
                <a:off x="1468531" y="2518094"/>
                <a:ext cx="283189" cy="283189"/>
              </a:xfrm>
              <a:prstGeom prst="ellipse">
                <a:avLst/>
              </a:prstGeom>
              <a:solidFill>
                <a:schemeClr val="accent4">
                  <a:lumMod val="60000"/>
                  <a:lumOff val="40000"/>
                  <a:alpha val="70000"/>
                </a:schemeClr>
              </a:solidFill>
              <a:ln w="19050">
                <a:noFill/>
                <a:round/>
              </a:ln>
            </p:spPr>
            <p:txBody>
              <a:bodyPr anchor="ctr"/>
              <a:lstStyle/>
              <a:p>
                <a:pPr algn="ctr"/>
                <a:endParaRPr/>
              </a:p>
            </p:txBody>
          </p:sp>
          <p:sp>
            <p:nvSpPr>
              <p:cNvPr id="49" name="iŝľîḑé"/>
              <p:cNvSpPr/>
              <p:nvPr/>
            </p:nvSpPr>
            <p:spPr bwMode="auto">
              <a:xfrm>
                <a:off x="3266309" y="1871421"/>
                <a:ext cx="283189" cy="283189"/>
              </a:xfrm>
              <a:prstGeom prst="ellipse">
                <a:avLst/>
              </a:prstGeom>
              <a:solidFill>
                <a:schemeClr val="accent3">
                  <a:lumMod val="60000"/>
                  <a:lumOff val="40000"/>
                  <a:alpha val="70000"/>
                </a:schemeClr>
              </a:solidFill>
              <a:ln w="19050">
                <a:noFill/>
                <a:round/>
              </a:ln>
            </p:spPr>
            <p:txBody>
              <a:bodyPr anchor="ctr"/>
              <a:lstStyle/>
              <a:p>
                <a:pPr algn="ctr"/>
                <a:endParaRPr/>
              </a:p>
            </p:txBody>
          </p:sp>
        </p:grpSp>
        <p:grpSp>
          <p:nvGrpSpPr>
            <p:cNvPr id="5" name="iṧļîḓè"/>
            <p:cNvGrpSpPr/>
            <p:nvPr/>
          </p:nvGrpSpPr>
          <p:grpSpPr>
            <a:xfrm>
              <a:off x="4223545" y="2485987"/>
              <a:ext cx="2623777" cy="1139628"/>
              <a:chOff x="3764338" y="323841"/>
              <a:chExt cx="3962574" cy="1139628"/>
            </a:xfrm>
          </p:grpSpPr>
          <p:sp>
            <p:nvSpPr>
              <p:cNvPr id="42" name="iṩľïḓe"/>
              <p:cNvSpPr txBox="1"/>
              <p:nvPr/>
            </p:nvSpPr>
            <p:spPr>
              <a:xfrm>
                <a:off x="3764338" y="323841"/>
                <a:ext cx="3962574" cy="623434"/>
              </a:xfrm>
              <a:prstGeom prst="rect">
                <a:avLst/>
              </a:prstGeom>
              <a:noFill/>
            </p:spPr>
            <p:txBody>
              <a:bodyPr wrap="none" lIns="360000" tIns="0" rIns="0" bIns="0" anchor="b" anchorCtr="0">
                <a:noAutofit/>
              </a:bodyPr>
              <a:lstStyle/>
              <a:p>
                <a:r>
                  <a:rPr lang="zh-CN" altLang="en-US" sz="2400" b="1" dirty="0">
                    <a:ea typeface="微软雅黑" panose="020B0503020204020204" pitchFamily="34" charset="-122"/>
                  </a:rPr>
                  <a:t>责任与执行力</a:t>
                </a:r>
              </a:p>
            </p:txBody>
          </p:sp>
          <p:sp>
            <p:nvSpPr>
              <p:cNvPr id="43" name="íšḷíḍê"/>
              <p:cNvSpPr txBox="1"/>
              <p:nvPr/>
            </p:nvSpPr>
            <p:spPr>
              <a:xfrm>
                <a:off x="3764338" y="947273"/>
                <a:ext cx="3962574" cy="516196"/>
              </a:xfrm>
              <a:prstGeom prst="rect">
                <a:avLst/>
              </a:prstGeom>
            </p:spPr>
            <p:txBody>
              <a:bodyPr vert="horz" wrap="square" lIns="360000" tIns="0" rIns="0" bIns="0" anchor="ctr" anchorCtr="0">
                <a:noAutofit/>
              </a:bodyPr>
              <a:lstStyle/>
              <a:p>
                <a:pPr algn="l">
                  <a:lnSpc>
                    <a:spcPct val="120000"/>
                  </a:lnSpc>
                </a:pPr>
                <a:r>
                  <a:rPr lang="zh-CN" altLang="en-US" sz="1200" dirty="0">
                    <a:solidFill>
                      <a:schemeClr val="tx1"/>
                    </a:solidFill>
                    <a:ea typeface="微软雅黑" panose="020B0503020204020204" pitchFamily="34" charset="-122"/>
                  </a:rPr>
                  <a:t>此部分内容作为文字排版占位显示</a:t>
                </a:r>
              </a:p>
            </p:txBody>
          </p:sp>
        </p:grpSp>
        <p:grpSp>
          <p:nvGrpSpPr>
            <p:cNvPr id="6" name="íṡļïḓè"/>
            <p:cNvGrpSpPr/>
            <p:nvPr/>
          </p:nvGrpSpPr>
          <p:grpSpPr>
            <a:xfrm>
              <a:off x="2814796" y="4638816"/>
              <a:ext cx="1639137" cy="1562495"/>
              <a:chOff x="1468531" y="1871421"/>
              <a:chExt cx="2080967" cy="1983665"/>
            </a:xfrm>
          </p:grpSpPr>
          <p:sp>
            <p:nvSpPr>
              <p:cNvPr id="36" name="isḷíde"/>
              <p:cNvSpPr/>
              <p:nvPr/>
            </p:nvSpPr>
            <p:spPr bwMode="auto">
              <a:xfrm>
                <a:off x="1751720" y="2659689"/>
                <a:ext cx="796931" cy="796931"/>
              </a:xfrm>
              <a:prstGeom prst="ellipse">
                <a:avLst/>
              </a:prstGeom>
              <a:solidFill>
                <a:schemeClr val="accent4">
                  <a:lumMod val="60000"/>
                  <a:lumOff val="40000"/>
                  <a:alpha val="70000"/>
                </a:schemeClr>
              </a:solidFill>
              <a:ln w="19050">
                <a:noFill/>
                <a:round/>
              </a:ln>
            </p:spPr>
            <p:txBody>
              <a:bodyPr anchor="ctr"/>
              <a:lstStyle/>
              <a:p>
                <a:pPr algn="ctr"/>
                <a:endParaRPr/>
              </a:p>
            </p:txBody>
          </p:sp>
          <p:sp>
            <p:nvSpPr>
              <p:cNvPr id="37" name="îṩliḓè"/>
              <p:cNvSpPr/>
              <p:nvPr/>
            </p:nvSpPr>
            <p:spPr bwMode="auto">
              <a:xfrm>
                <a:off x="1847528" y="1880828"/>
                <a:ext cx="966310" cy="966310"/>
              </a:xfrm>
              <a:prstGeom prst="ellipse">
                <a:avLst/>
              </a:prstGeom>
              <a:solidFill>
                <a:schemeClr val="accent2">
                  <a:alpha val="70000"/>
                </a:schemeClr>
              </a:solidFill>
              <a:ln w="19050">
                <a:noFill/>
                <a:round/>
              </a:ln>
            </p:spPr>
            <p:txBody>
              <a:bodyPr anchor="ctr"/>
              <a:lstStyle/>
              <a:p>
                <a:pPr algn="ctr"/>
                <a:endParaRPr/>
              </a:p>
            </p:txBody>
          </p:sp>
          <p:sp>
            <p:nvSpPr>
              <p:cNvPr id="38" name="îṩlîḍè"/>
              <p:cNvSpPr/>
              <p:nvPr/>
            </p:nvSpPr>
            <p:spPr bwMode="auto">
              <a:xfrm>
                <a:off x="2219772" y="2167905"/>
                <a:ext cx="1188132" cy="1188132"/>
              </a:xfrm>
              <a:prstGeom prst="ellipse">
                <a:avLst/>
              </a:prstGeom>
              <a:solidFill>
                <a:schemeClr val="accent1">
                  <a:lumMod val="100000"/>
                </a:schemeClr>
              </a:solidFill>
              <a:ln w="19050">
                <a:noFill/>
                <a:round/>
              </a:ln>
            </p:spPr>
            <p:txBody>
              <a:bodyPr rot="0" spcFirstLastPara="0" vert="horz" wrap="none" lIns="0" tIns="0" rIns="0" bIns="0" anchor="ctr" anchorCtr="1" forceAA="0" compatLnSpc="1">
                <a:normAutofit lnSpcReduction="10000"/>
              </a:bodyPr>
              <a:lstStyle/>
              <a:p>
                <a:pPr algn="ctr"/>
                <a:r>
                  <a:rPr lang="en-US" altLang="zh-CN" sz="4000" dirty="0">
                    <a:solidFill>
                      <a:schemeClr val="bg1">
                        <a:lumMod val="100000"/>
                      </a:schemeClr>
                    </a:solidFill>
                    <a:latin typeface="Impact" panose="020B0806030902050204" pitchFamily="34" charset="0"/>
                    <a:ea typeface="微软雅黑" panose="020B0503020204020204" pitchFamily="34" charset="-122"/>
                  </a:rPr>
                  <a:t>03</a:t>
                </a:r>
              </a:p>
            </p:txBody>
          </p:sp>
          <p:sp>
            <p:nvSpPr>
              <p:cNvPr id="39" name="îśliḑê"/>
              <p:cNvSpPr/>
              <p:nvPr/>
            </p:nvSpPr>
            <p:spPr bwMode="auto">
              <a:xfrm>
                <a:off x="2687824" y="3456620"/>
                <a:ext cx="398466" cy="398466"/>
              </a:xfrm>
              <a:prstGeom prst="ellipse">
                <a:avLst/>
              </a:prstGeom>
              <a:solidFill>
                <a:schemeClr val="accent3">
                  <a:alpha val="70000"/>
                </a:schemeClr>
              </a:solidFill>
              <a:ln w="19050">
                <a:noFill/>
                <a:round/>
              </a:ln>
            </p:spPr>
            <p:txBody>
              <a:bodyPr anchor="ctr"/>
              <a:lstStyle/>
              <a:p>
                <a:pPr algn="ctr"/>
                <a:endParaRPr/>
              </a:p>
            </p:txBody>
          </p:sp>
          <p:sp>
            <p:nvSpPr>
              <p:cNvPr id="40" name="işḻïdè"/>
              <p:cNvSpPr/>
              <p:nvPr/>
            </p:nvSpPr>
            <p:spPr bwMode="auto">
              <a:xfrm>
                <a:off x="1468531" y="2518094"/>
                <a:ext cx="283189" cy="283189"/>
              </a:xfrm>
              <a:prstGeom prst="ellipse">
                <a:avLst/>
              </a:prstGeom>
              <a:solidFill>
                <a:schemeClr val="accent4">
                  <a:lumMod val="60000"/>
                  <a:lumOff val="40000"/>
                  <a:alpha val="70000"/>
                </a:schemeClr>
              </a:solidFill>
              <a:ln w="19050">
                <a:noFill/>
                <a:round/>
              </a:ln>
            </p:spPr>
            <p:txBody>
              <a:bodyPr anchor="ctr"/>
              <a:lstStyle/>
              <a:p>
                <a:pPr algn="ctr"/>
                <a:endParaRPr/>
              </a:p>
            </p:txBody>
          </p:sp>
          <p:sp>
            <p:nvSpPr>
              <p:cNvPr id="41" name="íŝ1iďê"/>
              <p:cNvSpPr/>
              <p:nvPr/>
            </p:nvSpPr>
            <p:spPr bwMode="auto">
              <a:xfrm>
                <a:off x="3266309" y="1871421"/>
                <a:ext cx="283189" cy="283189"/>
              </a:xfrm>
              <a:prstGeom prst="ellipse">
                <a:avLst/>
              </a:prstGeom>
              <a:solidFill>
                <a:schemeClr val="accent3">
                  <a:lumMod val="60000"/>
                  <a:lumOff val="40000"/>
                  <a:alpha val="70000"/>
                </a:schemeClr>
              </a:solidFill>
              <a:ln w="19050">
                <a:noFill/>
                <a:round/>
              </a:ln>
            </p:spPr>
            <p:txBody>
              <a:bodyPr anchor="ctr"/>
              <a:lstStyle/>
              <a:p>
                <a:pPr algn="ctr"/>
                <a:endParaRPr/>
              </a:p>
            </p:txBody>
          </p:sp>
        </p:grpSp>
        <p:grpSp>
          <p:nvGrpSpPr>
            <p:cNvPr id="7" name="iŝľíďè"/>
            <p:cNvGrpSpPr/>
            <p:nvPr/>
          </p:nvGrpSpPr>
          <p:grpSpPr>
            <a:xfrm>
              <a:off x="4223545" y="4646227"/>
              <a:ext cx="2623777" cy="1139628"/>
              <a:chOff x="3764338" y="323841"/>
              <a:chExt cx="3962574" cy="1139628"/>
            </a:xfrm>
          </p:grpSpPr>
          <p:sp>
            <p:nvSpPr>
              <p:cNvPr id="34" name="ïṧļíde"/>
              <p:cNvSpPr txBox="1"/>
              <p:nvPr/>
            </p:nvSpPr>
            <p:spPr>
              <a:xfrm>
                <a:off x="3764338" y="323841"/>
                <a:ext cx="3962574" cy="623434"/>
              </a:xfrm>
              <a:prstGeom prst="rect">
                <a:avLst/>
              </a:prstGeom>
              <a:noFill/>
            </p:spPr>
            <p:txBody>
              <a:bodyPr wrap="none" lIns="360000" tIns="0" rIns="0" bIns="0" anchor="b" anchorCtr="0">
                <a:noAutofit/>
              </a:bodyPr>
              <a:lstStyle/>
              <a:p>
                <a:r>
                  <a:rPr lang="zh-CN" altLang="en-US" sz="2400" b="1" dirty="0">
                    <a:ea typeface="微软雅黑" panose="020B0503020204020204" pitchFamily="34" charset="-122"/>
                  </a:rPr>
                  <a:t>良好执行力表现</a:t>
                </a:r>
              </a:p>
            </p:txBody>
          </p:sp>
          <p:sp>
            <p:nvSpPr>
              <p:cNvPr id="35" name="işḷiḍè"/>
              <p:cNvSpPr txBox="1"/>
              <p:nvPr/>
            </p:nvSpPr>
            <p:spPr>
              <a:xfrm>
                <a:off x="3764338" y="947273"/>
                <a:ext cx="3962574" cy="516196"/>
              </a:xfrm>
              <a:prstGeom prst="rect">
                <a:avLst/>
              </a:prstGeom>
            </p:spPr>
            <p:txBody>
              <a:bodyPr vert="horz" wrap="square" lIns="360000" tIns="0" rIns="0" bIns="0" anchor="ctr" anchorCtr="0">
                <a:noAutofit/>
              </a:bodyPr>
              <a:lstStyle/>
              <a:p>
                <a:pPr algn="l">
                  <a:lnSpc>
                    <a:spcPct val="120000"/>
                  </a:lnSpc>
                </a:pPr>
                <a:r>
                  <a:rPr lang="zh-CN" altLang="en-US" sz="1200" dirty="0">
                    <a:solidFill>
                      <a:schemeClr val="tx1"/>
                    </a:solidFill>
                    <a:ea typeface="微软雅黑" panose="020B0503020204020204" pitchFamily="34" charset="-122"/>
                  </a:rPr>
                  <a:t>此部分内容作为文字排版占位显示</a:t>
                </a:r>
              </a:p>
            </p:txBody>
          </p:sp>
        </p:grpSp>
        <p:grpSp>
          <p:nvGrpSpPr>
            <p:cNvPr id="8" name="îṧḻidé"/>
            <p:cNvGrpSpPr/>
            <p:nvPr/>
          </p:nvGrpSpPr>
          <p:grpSpPr>
            <a:xfrm>
              <a:off x="7032105" y="2478576"/>
              <a:ext cx="1639137" cy="1562495"/>
              <a:chOff x="1468531" y="1871421"/>
              <a:chExt cx="2080967" cy="1983665"/>
            </a:xfrm>
          </p:grpSpPr>
          <p:sp>
            <p:nvSpPr>
              <p:cNvPr id="28" name="ïṣľíďe"/>
              <p:cNvSpPr/>
              <p:nvPr/>
            </p:nvSpPr>
            <p:spPr bwMode="auto">
              <a:xfrm>
                <a:off x="1751720" y="2659689"/>
                <a:ext cx="796931" cy="796931"/>
              </a:xfrm>
              <a:prstGeom prst="ellipse">
                <a:avLst/>
              </a:prstGeom>
              <a:solidFill>
                <a:schemeClr val="accent4">
                  <a:lumMod val="60000"/>
                  <a:lumOff val="40000"/>
                  <a:alpha val="70000"/>
                </a:schemeClr>
              </a:solidFill>
              <a:ln w="19050">
                <a:noFill/>
                <a:round/>
              </a:ln>
            </p:spPr>
            <p:txBody>
              <a:bodyPr anchor="ctr"/>
              <a:lstStyle/>
              <a:p>
                <a:pPr algn="ctr"/>
                <a:endParaRPr/>
              </a:p>
            </p:txBody>
          </p:sp>
          <p:sp>
            <p:nvSpPr>
              <p:cNvPr id="29" name="îšļiḋe"/>
              <p:cNvSpPr/>
              <p:nvPr/>
            </p:nvSpPr>
            <p:spPr bwMode="auto">
              <a:xfrm>
                <a:off x="1847528" y="1880828"/>
                <a:ext cx="966310" cy="966310"/>
              </a:xfrm>
              <a:prstGeom prst="ellipse">
                <a:avLst/>
              </a:prstGeom>
              <a:solidFill>
                <a:schemeClr val="accent2">
                  <a:alpha val="70000"/>
                </a:schemeClr>
              </a:solidFill>
              <a:ln w="19050">
                <a:noFill/>
                <a:round/>
              </a:ln>
            </p:spPr>
            <p:txBody>
              <a:bodyPr anchor="ctr"/>
              <a:lstStyle/>
              <a:p>
                <a:pPr algn="ctr"/>
                <a:endParaRPr/>
              </a:p>
            </p:txBody>
          </p:sp>
          <p:sp>
            <p:nvSpPr>
              <p:cNvPr id="30" name="iṥľïďê"/>
              <p:cNvSpPr/>
              <p:nvPr/>
            </p:nvSpPr>
            <p:spPr bwMode="auto">
              <a:xfrm>
                <a:off x="2219772" y="2167905"/>
                <a:ext cx="1188132" cy="1188132"/>
              </a:xfrm>
              <a:prstGeom prst="ellipse">
                <a:avLst/>
              </a:prstGeom>
              <a:solidFill>
                <a:schemeClr val="accent1">
                  <a:lumMod val="100000"/>
                </a:schemeClr>
              </a:solidFill>
              <a:ln w="19050">
                <a:noFill/>
                <a:round/>
              </a:ln>
            </p:spPr>
            <p:txBody>
              <a:bodyPr rot="0" spcFirstLastPara="0" vert="horz" wrap="none" lIns="0" tIns="0" rIns="0" bIns="0" anchor="ctr" anchorCtr="1" forceAA="0" compatLnSpc="1">
                <a:normAutofit lnSpcReduction="10000"/>
              </a:bodyPr>
              <a:lstStyle/>
              <a:p>
                <a:pPr algn="ctr"/>
                <a:r>
                  <a:rPr lang="en-US" altLang="zh-CN" sz="4000" dirty="0">
                    <a:solidFill>
                      <a:schemeClr val="bg1">
                        <a:lumMod val="100000"/>
                      </a:schemeClr>
                    </a:solidFill>
                    <a:latin typeface="Impact" panose="020B0806030902050204" pitchFamily="34" charset="0"/>
                    <a:ea typeface="微软雅黑" panose="020B0503020204020204" pitchFamily="34" charset="-122"/>
                  </a:rPr>
                  <a:t>02</a:t>
                </a:r>
              </a:p>
            </p:txBody>
          </p:sp>
          <p:sp>
            <p:nvSpPr>
              <p:cNvPr id="31" name="íṩľíḓé"/>
              <p:cNvSpPr/>
              <p:nvPr/>
            </p:nvSpPr>
            <p:spPr bwMode="auto">
              <a:xfrm>
                <a:off x="2687824" y="3456620"/>
                <a:ext cx="398466" cy="398466"/>
              </a:xfrm>
              <a:prstGeom prst="ellipse">
                <a:avLst/>
              </a:prstGeom>
              <a:solidFill>
                <a:schemeClr val="accent3">
                  <a:alpha val="70000"/>
                </a:schemeClr>
              </a:solidFill>
              <a:ln w="19050">
                <a:noFill/>
                <a:round/>
              </a:ln>
            </p:spPr>
            <p:txBody>
              <a:bodyPr anchor="ctr"/>
              <a:lstStyle/>
              <a:p>
                <a:pPr algn="ctr"/>
                <a:endParaRPr/>
              </a:p>
            </p:txBody>
          </p:sp>
          <p:sp>
            <p:nvSpPr>
              <p:cNvPr id="32" name="ïśliďé"/>
              <p:cNvSpPr/>
              <p:nvPr/>
            </p:nvSpPr>
            <p:spPr bwMode="auto">
              <a:xfrm>
                <a:off x="1468531" y="2518094"/>
                <a:ext cx="283189" cy="283189"/>
              </a:xfrm>
              <a:prstGeom prst="ellipse">
                <a:avLst/>
              </a:prstGeom>
              <a:solidFill>
                <a:schemeClr val="accent4">
                  <a:lumMod val="60000"/>
                  <a:lumOff val="40000"/>
                  <a:alpha val="70000"/>
                </a:schemeClr>
              </a:solidFill>
              <a:ln w="19050">
                <a:noFill/>
                <a:round/>
              </a:ln>
            </p:spPr>
            <p:txBody>
              <a:bodyPr anchor="ctr"/>
              <a:lstStyle/>
              <a:p>
                <a:pPr algn="ctr"/>
                <a:endParaRPr/>
              </a:p>
            </p:txBody>
          </p:sp>
          <p:sp>
            <p:nvSpPr>
              <p:cNvPr id="33" name="işļîdè"/>
              <p:cNvSpPr/>
              <p:nvPr/>
            </p:nvSpPr>
            <p:spPr bwMode="auto">
              <a:xfrm>
                <a:off x="3266309" y="1871421"/>
                <a:ext cx="283189" cy="283189"/>
              </a:xfrm>
              <a:prstGeom prst="ellipse">
                <a:avLst/>
              </a:prstGeom>
              <a:solidFill>
                <a:schemeClr val="accent3">
                  <a:lumMod val="60000"/>
                  <a:lumOff val="40000"/>
                  <a:alpha val="70000"/>
                </a:schemeClr>
              </a:solidFill>
              <a:ln w="19050">
                <a:noFill/>
                <a:round/>
              </a:ln>
            </p:spPr>
            <p:txBody>
              <a:bodyPr anchor="ctr"/>
              <a:lstStyle/>
              <a:p>
                <a:pPr algn="ctr"/>
                <a:endParaRPr/>
              </a:p>
            </p:txBody>
          </p:sp>
        </p:grpSp>
        <p:grpSp>
          <p:nvGrpSpPr>
            <p:cNvPr id="9" name="ïslíḓê"/>
            <p:cNvGrpSpPr/>
            <p:nvPr/>
          </p:nvGrpSpPr>
          <p:grpSpPr>
            <a:xfrm>
              <a:off x="8440854" y="2485987"/>
              <a:ext cx="2623777" cy="1139628"/>
              <a:chOff x="3764338" y="323841"/>
              <a:chExt cx="3962574" cy="1139628"/>
            </a:xfrm>
          </p:grpSpPr>
          <p:sp>
            <p:nvSpPr>
              <p:cNvPr id="26" name="ïşḻïḍe"/>
              <p:cNvSpPr txBox="1"/>
              <p:nvPr/>
            </p:nvSpPr>
            <p:spPr>
              <a:xfrm>
                <a:off x="3764338" y="323841"/>
                <a:ext cx="3962574" cy="623434"/>
              </a:xfrm>
              <a:prstGeom prst="rect">
                <a:avLst/>
              </a:prstGeom>
              <a:noFill/>
            </p:spPr>
            <p:txBody>
              <a:bodyPr wrap="none" lIns="360000" tIns="0" rIns="0" bIns="0" anchor="b" anchorCtr="0">
                <a:noAutofit/>
              </a:bodyPr>
              <a:lstStyle/>
              <a:p>
                <a:r>
                  <a:rPr lang="zh-CN" altLang="en-US" sz="2400" b="1" dirty="0">
                    <a:ea typeface="微软雅黑" panose="020B0503020204020204" pitchFamily="34" charset="-122"/>
                  </a:rPr>
                  <a:t>责任的意义</a:t>
                </a:r>
              </a:p>
            </p:txBody>
          </p:sp>
          <p:sp>
            <p:nvSpPr>
              <p:cNvPr id="27" name="íšļídè"/>
              <p:cNvSpPr txBox="1"/>
              <p:nvPr/>
            </p:nvSpPr>
            <p:spPr>
              <a:xfrm>
                <a:off x="3764338" y="947273"/>
                <a:ext cx="3962574" cy="516196"/>
              </a:xfrm>
              <a:prstGeom prst="rect">
                <a:avLst/>
              </a:prstGeom>
            </p:spPr>
            <p:txBody>
              <a:bodyPr vert="horz" wrap="square" lIns="360000" tIns="0" rIns="0" bIns="0" anchor="ctr" anchorCtr="0">
                <a:noAutofit/>
              </a:bodyPr>
              <a:lstStyle/>
              <a:p>
                <a:pPr algn="l">
                  <a:lnSpc>
                    <a:spcPct val="120000"/>
                  </a:lnSpc>
                </a:pPr>
                <a:r>
                  <a:rPr lang="zh-CN" altLang="en-US" sz="1200" dirty="0">
                    <a:solidFill>
                      <a:schemeClr val="tx1"/>
                    </a:solidFill>
                    <a:ea typeface="微软雅黑" panose="020B0503020204020204" pitchFamily="34" charset="-122"/>
                  </a:rPr>
                  <a:t>此部分内容作为文字排版占位显示</a:t>
                </a:r>
              </a:p>
            </p:txBody>
          </p:sp>
        </p:grpSp>
        <p:grpSp>
          <p:nvGrpSpPr>
            <p:cNvPr id="10" name="iṣ1îḓê"/>
            <p:cNvGrpSpPr/>
            <p:nvPr/>
          </p:nvGrpSpPr>
          <p:grpSpPr>
            <a:xfrm>
              <a:off x="7032105" y="4638816"/>
              <a:ext cx="1639137" cy="1562495"/>
              <a:chOff x="1468531" y="1871421"/>
              <a:chExt cx="2080967" cy="1983665"/>
            </a:xfrm>
          </p:grpSpPr>
          <p:sp>
            <p:nvSpPr>
              <p:cNvPr id="20" name="ïś1ïḓê"/>
              <p:cNvSpPr/>
              <p:nvPr/>
            </p:nvSpPr>
            <p:spPr bwMode="auto">
              <a:xfrm>
                <a:off x="1751720" y="2659689"/>
                <a:ext cx="796931" cy="796931"/>
              </a:xfrm>
              <a:prstGeom prst="ellipse">
                <a:avLst/>
              </a:prstGeom>
              <a:solidFill>
                <a:schemeClr val="accent4">
                  <a:lumMod val="60000"/>
                  <a:lumOff val="40000"/>
                  <a:alpha val="70000"/>
                </a:schemeClr>
              </a:solidFill>
              <a:ln w="19050">
                <a:noFill/>
                <a:round/>
              </a:ln>
            </p:spPr>
            <p:txBody>
              <a:bodyPr anchor="ctr"/>
              <a:lstStyle/>
              <a:p>
                <a:pPr algn="ctr"/>
                <a:endParaRPr/>
              </a:p>
            </p:txBody>
          </p:sp>
          <p:sp>
            <p:nvSpPr>
              <p:cNvPr id="21" name="ïṥḷïḍé"/>
              <p:cNvSpPr/>
              <p:nvPr/>
            </p:nvSpPr>
            <p:spPr bwMode="auto">
              <a:xfrm>
                <a:off x="1847528" y="1880828"/>
                <a:ext cx="966310" cy="966310"/>
              </a:xfrm>
              <a:prstGeom prst="ellipse">
                <a:avLst/>
              </a:prstGeom>
              <a:solidFill>
                <a:schemeClr val="accent2">
                  <a:alpha val="70000"/>
                </a:schemeClr>
              </a:solidFill>
              <a:ln w="19050">
                <a:noFill/>
                <a:round/>
              </a:ln>
            </p:spPr>
            <p:txBody>
              <a:bodyPr anchor="ctr"/>
              <a:lstStyle/>
              <a:p>
                <a:pPr algn="ctr"/>
                <a:endParaRPr/>
              </a:p>
            </p:txBody>
          </p:sp>
          <p:sp>
            <p:nvSpPr>
              <p:cNvPr id="22" name="îṥḻïdè"/>
              <p:cNvSpPr/>
              <p:nvPr/>
            </p:nvSpPr>
            <p:spPr bwMode="auto">
              <a:xfrm>
                <a:off x="2219772" y="2167905"/>
                <a:ext cx="1188132" cy="1188132"/>
              </a:xfrm>
              <a:prstGeom prst="ellipse">
                <a:avLst/>
              </a:prstGeom>
              <a:solidFill>
                <a:schemeClr val="accent1">
                  <a:lumMod val="100000"/>
                </a:schemeClr>
              </a:solidFill>
              <a:ln w="19050">
                <a:noFill/>
                <a:round/>
              </a:ln>
            </p:spPr>
            <p:txBody>
              <a:bodyPr rot="0" spcFirstLastPara="0" vert="horz" wrap="none" lIns="0" tIns="0" rIns="0" bIns="0" anchor="ctr" anchorCtr="1" forceAA="0" compatLnSpc="1">
                <a:normAutofit lnSpcReduction="10000"/>
              </a:bodyPr>
              <a:lstStyle/>
              <a:p>
                <a:pPr algn="ctr"/>
                <a:r>
                  <a:rPr lang="en-US" altLang="zh-CN" sz="4000" dirty="0">
                    <a:solidFill>
                      <a:schemeClr val="bg1">
                        <a:lumMod val="100000"/>
                      </a:schemeClr>
                    </a:solidFill>
                    <a:latin typeface="Impact" panose="020B0806030902050204" pitchFamily="34" charset="0"/>
                    <a:ea typeface="微软雅黑" panose="020B0503020204020204" pitchFamily="34" charset="-122"/>
                  </a:rPr>
                  <a:t>04</a:t>
                </a:r>
              </a:p>
            </p:txBody>
          </p:sp>
          <p:sp>
            <p:nvSpPr>
              <p:cNvPr id="23" name="îṥľiďê"/>
              <p:cNvSpPr/>
              <p:nvPr/>
            </p:nvSpPr>
            <p:spPr bwMode="auto">
              <a:xfrm>
                <a:off x="2687824" y="3456620"/>
                <a:ext cx="398466" cy="398466"/>
              </a:xfrm>
              <a:prstGeom prst="ellipse">
                <a:avLst/>
              </a:prstGeom>
              <a:solidFill>
                <a:schemeClr val="accent3">
                  <a:alpha val="70000"/>
                </a:schemeClr>
              </a:solidFill>
              <a:ln w="19050">
                <a:noFill/>
                <a:round/>
              </a:ln>
            </p:spPr>
            <p:txBody>
              <a:bodyPr anchor="ctr"/>
              <a:lstStyle/>
              <a:p>
                <a:pPr algn="ctr"/>
                <a:endParaRPr/>
              </a:p>
            </p:txBody>
          </p:sp>
          <p:sp>
            <p:nvSpPr>
              <p:cNvPr id="24" name="iṡ1ídê"/>
              <p:cNvSpPr/>
              <p:nvPr/>
            </p:nvSpPr>
            <p:spPr bwMode="auto">
              <a:xfrm>
                <a:off x="1468531" y="2518094"/>
                <a:ext cx="283189" cy="283189"/>
              </a:xfrm>
              <a:prstGeom prst="ellipse">
                <a:avLst/>
              </a:prstGeom>
              <a:solidFill>
                <a:schemeClr val="accent4">
                  <a:lumMod val="60000"/>
                  <a:lumOff val="40000"/>
                  <a:alpha val="70000"/>
                </a:schemeClr>
              </a:solidFill>
              <a:ln w="19050">
                <a:noFill/>
                <a:round/>
              </a:ln>
            </p:spPr>
            <p:txBody>
              <a:bodyPr anchor="ctr"/>
              <a:lstStyle/>
              <a:p>
                <a:pPr algn="ctr"/>
                <a:endParaRPr/>
              </a:p>
            </p:txBody>
          </p:sp>
          <p:sp>
            <p:nvSpPr>
              <p:cNvPr id="25" name="iṩlïḋé"/>
              <p:cNvSpPr/>
              <p:nvPr/>
            </p:nvSpPr>
            <p:spPr bwMode="auto">
              <a:xfrm>
                <a:off x="3266309" y="1871421"/>
                <a:ext cx="283189" cy="283189"/>
              </a:xfrm>
              <a:prstGeom prst="ellipse">
                <a:avLst/>
              </a:prstGeom>
              <a:solidFill>
                <a:schemeClr val="accent3">
                  <a:lumMod val="60000"/>
                  <a:lumOff val="40000"/>
                  <a:alpha val="70000"/>
                </a:schemeClr>
              </a:solidFill>
              <a:ln w="19050">
                <a:noFill/>
                <a:round/>
              </a:ln>
            </p:spPr>
            <p:txBody>
              <a:bodyPr anchor="ctr"/>
              <a:lstStyle/>
              <a:p>
                <a:pPr algn="ctr"/>
                <a:endParaRPr/>
              </a:p>
            </p:txBody>
          </p:sp>
        </p:grpSp>
        <p:grpSp>
          <p:nvGrpSpPr>
            <p:cNvPr id="11" name="íṧlïďe"/>
            <p:cNvGrpSpPr/>
            <p:nvPr/>
          </p:nvGrpSpPr>
          <p:grpSpPr>
            <a:xfrm>
              <a:off x="8440854" y="4646227"/>
              <a:ext cx="2623777" cy="1139628"/>
              <a:chOff x="3764338" y="323841"/>
              <a:chExt cx="3962574" cy="1139628"/>
            </a:xfrm>
          </p:grpSpPr>
          <p:sp>
            <p:nvSpPr>
              <p:cNvPr id="18" name="î$lîḓé"/>
              <p:cNvSpPr txBox="1"/>
              <p:nvPr/>
            </p:nvSpPr>
            <p:spPr>
              <a:xfrm>
                <a:off x="3764338" y="323841"/>
                <a:ext cx="3962574" cy="623434"/>
              </a:xfrm>
              <a:prstGeom prst="rect">
                <a:avLst/>
              </a:prstGeom>
              <a:noFill/>
            </p:spPr>
            <p:txBody>
              <a:bodyPr wrap="none" lIns="360000" tIns="0" rIns="0" bIns="0" anchor="b" anchorCtr="0">
                <a:noAutofit/>
              </a:bodyPr>
              <a:lstStyle/>
              <a:p>
                <a:r>
                  <a:rPr lang="zh-CN" altLang="en-US" sz="2400" b="1" dirty="0">
                    <a:ea typeface="微软雅黑" panose="020B0503020204020204" pitchFamily="34" charset="-122"/>
                  </a:rPr>
                  <a:t>快速提升技能</a:t>
                </a:r>
              </a:p>
            </p:txBody>
          </p:sp>
          <p:sp>
            <p:nvSpPr>
              <p:cNvPr id="19" name="îsľíḋê"/>
              <p:cNvSpPr txBox="1"/>
              <p:nvPr/>
            </p:nvSpPr>
            <p:spPr>
              <a:xfrm>
                <a:off x="3764338" y="947273"/>
                <a:ext cx="3962574" cy="516196"/>
              </a:xfrm>
              <a:prstGeom prst="rect">
                <a:avLst/>
              </a:prstGeom>
            </p:spPr>
            <p:txBody>
              <a:bodyPr vert="horz" wrap="square" lIns="360000" tIns="0" rIns="0" bIns="0" anchor="ctr" anchorCtr="0">
                <a:noAutofit/>
              </a:bodyPr>
              <a:lstStyle/>
              <a:p>
                <a:pPr algn="l">
                  <a:lnSpc>
                    <a:spcPct val="120000"/>
                  </a:lnSpc>
                </a:pPr>
                <a:r>
                  <a:rPr lang="zh-CN" altLang="en-US" sz="1200" dirty="0">
                    <a:solidFill>
                      <a:schemeClr val="tx1"/>
                    </a:solidFill>
                    <a:ea typeface="微软雅黑" panose="020B0503020204020204" pitchFamily="34" charset="-122"/>
                  </a:rPr>
                  <a:t>此部分内容作为文字排版占位显示</a:t>
                </a:r>
              </a:p>
            </p:txBody>
          </p:sp>
        </p:grpSp>
        <p:grpSp>
          <p:nvGrpSpPr>
            <p:cNvPr id="12" name="íśľíḓê"/>
            <p:cNvGrpSpPr/>
            <p:nvPr/>
          </p:nvGrpSpPr>
          <p:grpSpPr>
            <a:xfrm>
              <a:off x="975990" y="622534"/>
              <a:ext cx="2807351" cy="1745225"/>
              <a:chOff x="3575720" y="-774342"/>
              <a:chExt cx="4240565" cy="2636200"/>
            </a:xfrm>
          </p:grpSpPr>
          <p:sp>
            <p:nvSpPr>
              <p:cNvPr id="13" name="iśḷiḓé"/>
              <p:cNvSpPr/>
              <p:nvPr/>
            </p:nvSpPr>
            <p:spPr bwMode="auto">
              <a:xfrm>
                <a:off x="3918741" y="1380506"/>
                <a:ext cx="481352" cy="481352"/>
              </a:xfrm>
              <a:prstGeom prst="ellipse">
                <a:avLst/>
              </a:prstGeom>
              <a:solidFill>
                <a:schemeClr val="tx2">
                  <a:lumMod val="20000"/>
                  <a:lumOff val="80000"/>
                </a:schemeClr>
              </a:solidFill>
              <a:ln w="19050">
                <a:noFill/>
                <a:round/>
              </a:ln>
            </p:spPr>
            <p:txBody>
              <a:bodyPr anchor="ctr"/>
              <a:lstStyle/>
              <a:p>
                <a:pPr algn="ctr"/>
                <a:endParaRPr/>
              </a:p>
            </p:txBody>
          </p:sp>
          <p:sp>
            <p:nvSpPr>
              <p:cNvPr id="14" name="iṧliḓè"/>
              <p:cNvSpPr/>
              <p:nvPr/>
            </p:nvSpPr>
            <p:spPr bwMode="auto">
              <a:xfrm>
                <a:off x="6450579" y="884043"/>
                <a:ext cx="924267" cy="924267"/>
              </a:xfrm>
              <a:prstGeom prst="ellipse">
                <a:avLst/>
              </a:prstGeom>
              <a:solidFill>
                <a:schemeClr val="tx2">
                  <a:lumMod val="40000"/>
                  <a:lumOff val="60000"/>
                </a:schemeClr>
              </a:solidFill>
              <a:ln w="19050">
                <a:noFill/>
                <a:round/>
              </a:ln>
            </p:spPr>
            <p:txBody>
              <a:bodyPr anchor="ctr"/>
              <a:lstStyle/>
              <a:p>
                <a:pPr algn="ctr"/>
                <a:endParaRPr/>
              </a:p>
            </p:txBody>
          </p:sp>
          <p:sp>
            <p:nvSpPr>
              <p:cNvPr id="15" name="ïṩľïḓe"/>
              <p:cNvSpPr/>
              <p:nvPr/>
            </p:nvSpPr>
            <p:spPr bwMode="auto">
              <a:xfrm>
                <a:off x="3575720" y="-387424"/>
                <a:ext cx="1287018" cy="1287018"/>
              </a:xfrm>
              <a:prstGeom prst="ellipse">
                <a:avLst/>
              </a:prstGeom>
              <a:solidFill>
                <a:schemeClr val="tx2">
                  <a:lumMod val="40000"/>
                  <a:lumOff val="60000"/>
                </a:schemeClr>
              </a:solidFill>
              <a:ln w="19050">
                <a:noFill/>
                <a:round/>
              </a:ln>
            </p:spPr>
            <p:txBody>
              <a:bodyPr anchor="ctr"/>
              <a:lstStyle/>
              <a:p>
                <a:pPr algn="ctr"/>
                <a:endParaRPr/>
              </a:p>
            </p:txBody>
          </p:sp>
          <p:sp>
            <p:nvSpPr>
              <p:cNvPr id="16" name="íşľíḍê"/>
              <p:cNvSpPr/>
              <p:nvPr/>
            </p:nvSpPr>
            <p:spPr bwMode="auto">
              <a:xfrm>
                <a:off x="4367808" y="-774342"/>
                <a:ext cx="2557971" cy="2557971"/>
              </a:xfrm>
              <a:prstGeom prst="ellipse">
                <a:avLst/>
              </a:prstGeom>
              <a:solidFill>
                <a:schemeClr val="tx2"/>
              </a:solidFill>
              <a:ln w="19050">
                <a:noFill/>
                <a:round/>
              </a:ln>
            </p:spPr>
            <p:txBody>
              <a:bodyPr rot="0" spcFirstLastPara="0" vert="horz" wrap="none" lIns="91440" tIns="45720" rIns="91440" bIns="45720" anchor="b" anchorCtr="1" forceAA="0" compatLnSpc="1">
                <a:normAutofit fontScale="92500" lnSpcReduction="10000"/>
              </a:bodyPr>
              <a:lstStyle/>
              <a:p>
                <a:pPr algn="ctr"/>
                <a:r>
                  <a:rPr lang="zh-CN" altLang="en-US" sz="4800" b="1" spc="300" dirty="0">
                    <a:solidFill>
                      <a:schemeClr val="bg1"/>
                    </a:solidFill>
                    <a:ea typeface="微软雅黑" panose="020B0503020204020204" pitchFamily="34" charset="-122"/>
                  </a:rPr>
                  <a:t>目录 </a:t>
                </a:r>
                <a:br>
                  <a:rPr lang="zh-CN" altLang="en-US" sz="4800" b="1" spc="300" dirty="0">
                    <a:solidFill>
                      <a:schemeClr val="bg1"/>
                    </a:solidFill>
                    <a:ea typeface="微软雅黑" panose="020B0503020204020204" pitchFamily="34" charset="-122"/>
                  </a:rPr>
                </a:br>
                <a:r>
                  <a:rPr lang="en-US" altLang="zh-CN" sz="2200" b="1" spc="300" dirty="0">
                    <a:solidFill>
                      <a:schemeClr val="bg1"/>
                    </a:solidFill>
                    <a:ea typeface="微软雅黑" panose="020B0503020204020204" pitchFamily="34" charset="-122"/>
                  </a:rPr>
                  <a:t>CONTENT</a:t>
                </a:r>
              </a:p>
            </p:txBody>
          </p:sp>
          <p:sp>
            <p:nvSpPr>
              <p:cNvPr id="17" name="iSḷïḑê"/>
              <p:cNvSpPr/>
              <p:nvPr/>
            </p:nvSpPr>
            <p:spPr bwMode="auto">
              <a:xfrm>
                <a:off x="7204217" y="152636"/>
                <a:ext cx="612068" cy="612068"/>
              </a:xfrm>
              <a:prstGeom prst="ellipse">
                <a:avLst/>
              </a:prstGeom>
              <a:solidFill>
                <a:schemeClr val="tx2">
                  <a:lumMod val="20000"/>
                  <a:lumOff val="80000"/>
                </a:schemeClr>
              </a:solidFill>
              <a:ln w="19050">
                <a:noFill/>
                <a:round/>
              </a:ln>
            </p:spPr>
            <p:txBody>
              <a:bodyPr anchor="ctr"/>
              <a:lstStyle/>
              <a:p>
                <a:pPr algn="ctr"/>
                <a:endParaRP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59e8633-9275-4629-a5ee-37cfc218104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578888"/>
            <a:ext cx="12192000" cy="3890048"/>
            <a:chOff x="-1090767" y="1225177"/>
            <a:chExt cx="14376916" cy="4587180"/>
          </a:xfrm>
        </p:grpSpPr>
        <p:sp>
          <p:nvSpPr>
            <p:cNvPr id="4" name="îSlîḍè"/>
            <p:cNvSpPr/>
            <p:nvPr/>
          </p:nvSpPr>
          <p:spPr>
            <a:xfrm>
              <a:off x="-1090767" y="2939943"/>
              <a:ext cx="14376916" cy="14401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îṩ1iḑè"/>
            <p:cNvGrpSpPr/>
            <p:nvPr/>
          </p:nvGrpSpPr>
          <p:grpSpPr>
            <a:xfrm>
              <a:off x="4250245" y="1802814"/>
              <a:ext cx="3691510" cy="3714418"/>
              <a:chOff x="3967885" y="1802814"/>
              <a:chExt cx="3691510" cy="3714418"/>
            </a:xfrm>
            <a:effectLst>
              <a:outerShdw sx="102000" sy="102000" algn="ctr" rotWithShape="0">
                <a:schemeClr val="tx1">
                  <a:alpha val="10000"/>
                </a:schemeClr>
              </a:outerShdw>
            </a:effectLst>
          </p:grpSpPr>
          <p:sp>
            <p:nvSpPr>
              <p:cNvPr id="29" name="i$1ïḑê"/>
              <p:cNvSpPr/>
              <p:nvPr/>
            </p:nvSpPr>
            <p:spPr bwMode="auto">
              <a:xfrm>
                <a:off x="5828241" y="1802814"/>
                <a:ext cx="1831154" cy="1832792"/>
              </a:xfrm>
              <a:custGeom>
                <a:avLst/>
                <a:gdLst>
                  <a:gd name="T0" fmla="*/ 0 w 5152"/>
                  <a:gd name="T1" fmla="*/ 0 h 5152"/>
                  <a:gd name="T2" fmla="*/ 4294 w 5152"/>
                  <a:gd name="T3" fmla="*/ 0 h 5152"/>
                  <a:gd name="T4" fmla="*/ 5152 w 5152"/>
                  <a:gd name="T5" fmla="*/ 859 h 5152"/>
                  <a:gd name="T6" fmla="*/ 5152 w 5152"/>
                  <a:gd name="T7" fmla="*/ 5152 h 5152"/>
                  <a:gd name="T8" fmla="*/ 0 w 5152"/>
                  <a:gd name="T9" fmla="*/ 5152 h 5152"/>
                  <a:gd name="T10" fmla="*/ 0 w 5152"/>
                  <a:gd name="T11" fmla="*/ 0 h 5152"/>
                </a:gdLst>
                <a:ahLst/>
                <a:cxnLst>
                  <a:cxn ang="0">
                    <a:pos x="T0" y="T1"/>
                  </a:cxn>
                  <a:cxn ang="0">
                    <a:pos x="T2" y="T3"/>
                  </a:cxn>
                  <a:cxn ang="0">
                    <a:pos x="T4" y="T5"/>
                  </a:cxn>
                  <a:cxn ang="0">
                    <a:pos x="T6" y="T7"/>
                  </a:cxn>
                  <a:cxn ang="0">
                    <a:pos x="T8" y="T9"/>
                  </a:cxn>
                  <a:cxn ang="0">
                    <a:pos x="T10" y="T11"/>
                  </a:cxn>
                </a:cxnLst>
                <a:rect l="0" t="0" r="r" b="b"/>
                <a:pathLst>
                  <a:path w="5152" h="5152">
                    <a:moveTo>
                      <a:pt x="0" y="0"/>
                    </a:moveTo>
                    <a:lnTo>
                      <a:pt x="4294" y="0"/>
                    </a:lnTo>
                    <a:cubicBezTo>
                      <a:pt x="4768" y="0"/>
                      <a:pt x="5152" y="385"/>
                      <a:pt x="5152" y="859"/>
                    </a:cubicBezTo>
                    <a:lnTo>
                      <a:pt x="5152" y="5152"/>
                    </a:lnTo>
                    <a:lnTo>
                      <a:pt x="0" y="5152"/>
                    </a:lnTo>
                    <a:lnTo>
                      <a:pt x="0" y="0"/>
                    </a:lnTo>
                    <a:close/>
                  </a:path>
                </a:pathLst>
              </a:custGeom>
              <a:blipFill>
                <a:blip r:embed="rId4"/>
                <a:srcRect/>
                <a:stretch>
                  <a:fillRect l="-16287" r="-16063"/>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ïŝḻiḋè"/>
              <p:cNvSpPr/>
              <p:nvPr/>
            </p:nvSpPr>
            <p:spPr bwMode="auto">
              <a:xfrm>
                <a:off x="3967885" y="1802814"/>
                <a:ext cx="1831154" cy="1832792"/>
              </a:xfrm>
              <a:custGeom>
                <a:avLst/>
                <a:gdLst>
                  <a:gd name="T0" fmla="*/ 5152 w 5152"/>
                  <a:gd name="T1" fmla="*/ 0 h 5152"/>
                  <a:gd name="T2" fmla="*/ 859 w 5152"/>
                  <a:gd name="T3" fmla="*/ 0 h 5152"/>
                  <a:gd name="T4" fmla="*/ 0 w 5152"/>
                  <a:gd name="T5" fmla="*/ 859 h 5152"/>
                  <a:gd name="T6" fmla="*/ 0 w 5152"/>
                  <a:gd name="T7" fmla="*/ 5152 h 5152"/>
                  <a:gd name="T8" fmla="*/ 5152 w 5152"/>
                  <a:gd name="T9" fmla="*/ 5152 h 5152"/>
                  <a:gd name="T10" fmla="*/ 5152 w 5152"/>
                  <a:gd name="T11" fmla="*/ 0 h 5152"/>
                </a:gdLst>
                <a:ahLst/>
                <a:cxnLst>
                  <a:cxn ang="0">
                    <a:pos x="T0" y="T1"/>
                  </a:cxn>
                  <a:cxn ang="0">
                    <a:pos x="T2" y="T3"/>
                  </a:cxn>
                  <a:cxn ang="0">
                    <a:pos x="T4" y="T5"/>
                  </a:cxn>
                  <a:cxn ang="0">
                    <a:pos x="T6" y="T7"/>
                  </a:cxn>
                  <a:cxn ang="0">
                    <a:pos x="T8" y="T9"/>
                  </a:cxn>
                  <a:cxn ang="0">
                    <a:pos x="T10" y="T11"/>
                  </a:cxn>
                </a:cxnLst>
                <a:rect l="0" t="0" r="r" b="b"/>
                <a:pathLst>
                  <a:path w="5152" h="5152">
                    <a:moveTo>
                      <a:pt x="5152" y="0"/>
                    </a:moveTo>
                    <a:lnTo>
                      <a:pt x="859" y="0"/>
                    </a:lnTo>
                    <a:cubicBezTo>
                      <a:pt x="385" y="0"/>
                      <a:pt x="0" y="385"/>
                      <a:pt x="0" y="859"/>
                    </a:cubicBezTo>
                    <a:lnTo>
                      <a:pt x="0" y="5152"/>
                    </a:lnTo>
                    <a:lnTo>
                      <a:pt x="5152" y="5152"/>
                    </a:lnTo>
                    <a:lnTo>
                      <a:pt x="5152" y="0"/>
                    </a:lnTo>
                    <a:close/>
                  </a:path>
                </a:pathLst>
              </a:custGeom>
              <a:blipFill>
                <a:blip r:embed="rId5"/>
                <a:srcRect/>
                <a:stretch>
                  <a:fillRect l="-16842" r="-16611"/>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íṥḷidê"/>
              <p:cNvSpPr/>
              <p:nvPr/>
            </p:nvSpPr>
            <p:spPr bwMode="auto">
              <a:xfrm>
                <a:off x="3967885" y="3677877"/>
                <a:ext cx="1831154" cy="1832792"/>
              </a:xfrm>
              <a:custGeom>
                <a:avLst/>
                <a:gdLst>
                  <a:gd name="T0" fmla="*/ 5152 w 5152"/>
                  <a:gd name="T1" fmla="*/ 5152 h 5152"/>
                  <a:gd name="T2" fmla="*/ 859 w 5152"/>
                  <a:gd name="T3" fmla="*/ 5152 h 5152"/>
                  <a:gd name="T4" fmla="*/ 0 w 5152"/>
                  <a:gd name="T5" fmla="*/ 4294 h 5152"/>
                  <a:gd name="T6" fmla="*/ 0 w 5152"/>
                  <a:gd name="T7" fmla="*/ 0 h 5152"/>
                  <a:gd name="T8" fmla="*/ 5152 w 5152"/>
                  <a:gd name="T9" fmla="*/ 0 h 5152"/>
                  <a:gd name="T10" fmla="*/ 5152 w 5152"/>
                  <a:gd name="T11" fmla="*/ 5152 h 5152"/>
                </a:gdLst>
                <a:ahLst/>
                <a:cxnLst>
                  <a:cxn ang="0">
                    <a:pos x="T0" y="T1"/>
                  </a:cxn>
                  <a:cxn ang="0">
                    <a:pos x="T2" y="T3"/>
                  </a:cxn>
                  <a:cxn ang="0">
                    <a:pos x="T4" y="T5"/>
                  </a:cxn>
                  <a:cxn ang="0">
                    <a:pos x="T6" y="T7"/>
                  </a:cxn>
                  <a:cxn ang="0">
                    <a:pos x="T8" y="T9"/>
                  </a:cxn>
                  <a:cxn ang="0">
                    <a:pos x="T10" y="T11"/>
                  </a:cxn>
                </a:cxnLst>
                <a:rect l="0" t="0" r="r" b="b"/>
                <a:pathLst>
                  <a:path w="5152" h="5152">
                    <a:moveTo>
                      <a:pt x="5152" y="5152"/>
                    </a:moveTo>
                    <a:lnTo>
                      <a:pt x="859" y="5152"/>
                    </a:lnTo>
                    <a:cubicBezTo>
                      <a:pt x="385" y="5152"/>
                      <a:pt x="0" y="4768"/>
                      <a:pt x="0" y="4294"/>
                    </a:cubicBezTo>
                    <a:lnTo>
                      <a:pt x="0" y="0"/>
                    </a:lnTo>
                    <a:lnTo>
                      <a:pt x="5152" y="0"/>
                    </a:lnTo>
                    <a:lnTo>
                      <a:pt x="5152" y="5152"/>
                    </a:lnTo>
                    <a:close/>
                  </a:path>
                </a:pathLst>
              </a:custGeom>
              <a:blipFill>
                <a:blip r:embed="rId6"/>
                <a:srcRect/>
                <a:stretch>
                  <a:fillRect l="-25270" r="-24923"/>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ïšliḍe"/>
              <p:cNvSpPr/>
              <p:nvPr/>
            </p:nvSpPr>
            <p:spPr bwMode="auto">
              <a:xfrm>
                <a:off x="5828241" y="3677877"/>
                <a:ext cx="1831154" cy="1839355"/>
              </a:xfrm>
              <a:custGeom>
                <a:avLst/>
                <a:gdLst>
                  <a:gd name="T0" fmla="*/ 0 w 5152"/>
                  <a:gd name="T1" fmla="*/ 5168 h 5168"/>
                  <a:gd name="T2" fmla="*/ 4294 w 5152"/>
                  <a:gd name="T3" fmla="*/ 5168 h 5168"/>
                  <a:gd name="T4" fmla="*/ 5152 w 5152"/>
                  <a:gd name="T5" fmla="*/ 4310 h 5168"/>
                  <a:gd name="T6" fmla="*/ 5152 w 5152"/>
                  <a:gd name="T7" fmla="*/ 0 h 5168"/>
                  <a:gd name="T8" fmla="*/ 0 w 5152"/>
                  <a:gd name="T9" fmla="*/ 0 h 5168"/>
                  <a:gd name="T10" fmla="*/ 0 w 5152"/>
                  <a:gd name="T11" fmla="*/ 5168 h 5168"/>
                </a:gdLst>
                <a:ahLst/>
                <a:cxnLst>
                  <a:cxn ang="0">
                    <a:pos x="T0" y="T1"/>
                  </a:cxn>
                  <a:cxn ang="0">
                    <a:pos x="T2" y="T3"/>
                  </a:cxn>
                  <a:cxn ang="0">
                    <a:pos x="T4" y="T5"/>
                  </a:cxn>
                  <a:cxn ang="0">
                    <a:pos x="T6" y="T7"/>
                  </a:cxn>
                  <a:cxn ang="0">
                    <a:pos x="T8" y="T9"/>
                  </a:cxn>
                  <a:cxn ang="0">
                    <a:pos x="T10" y="T11"/>
                  </a:cxn>
                </a:cxnLst>
                <a:rect l="0" t="0" r="r" b="b"/>
                <a:pathLst>
                  <a:path w="5152" h="5168">
                    <a:moveTo>
                      <a:pt x="0" y="5168"/>
                    </a:moveTo>
                    <a:lnTo>
                      <a:pt x="4294" y="5168"/>
                    </a:lnTo>
                    <a:cubicBezTo>
                      <a:pt x="4768" y="5168"/>
                      <a:pt x="5152" y="4784"/>
                      <a:pt x="5152" y="4310"/>
                    </a:cubicBezTo>
                    <a:lnTo>
                      <a:pt x="5152" y="0"/>
                    </a:lnTo>
                    <a:lnTo>
                      <a:pt x="0" y="0"/>
                    </a:lnTo>
                    <a:lnTo>
                      <a:pt x="0" y="5168"/>
                    </a:lnTo>
                    <a:close/>
                  </a:path>
                </a:pathLst>
              </a:custGeom>
              <a:blipFill>
                <a:blip r:embed="rId7"/>
                <a:srcRect/>
                <a:stretch>
                  <a:fillRect l="-25808" r="-25454"/>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6" name="îśļïḋe"/>
            <p:cNvSpPr/>
            <p:nvPr/>
          </p:nvSpPr>
          <p:spPr>
            <a:xfrm>
              <a:off x="5490734" y="3087212"/>
              <a:ext cx="1181330" cy="11813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iṩľîďe"/>
            <p:cNvGrpSpPr/>
            <p:nvPr/>
          </p:nvGrpSpPr>
          <p:grpSpPr>
            <a:xfrm>
              <a:off x="5624199" y="3284984"/>
              <a:ext cx="914400" cy="1146147"/>
              <a:chOff x="5624199" y="3172111"/>
              <a:chExt cx="914400" cy="1146147"/>
            </a:xfrm>
          </p:grpSpPr>
          <p:sp>
            <p:nvSpPr>
              <p:cNvPr id="27" name="íšḷîḑé"/>
              <p:cNvSpPr>
                <a:spLocks noChangeAspect="1"/>
              </p:cNvSpPr>
              <p:nvPr/>
            </p:nvSpPr>
            <p:spPr bwMode="auto">
              <a:xfrm>
                <a:off x="5838399" y="3172111"/>
                <a:ext cx="486000" cy="463495"/>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p:spPr>
            <p:txBody>
              <a:bodyPr anchor="ctr"/>
              <a:lstStyle/>
              <a:p>
                <a:pPr algn="ctr"/>
                <a:endParaRPr/>
              </a:p>
            </p:txBody>
          </p:sp>
          <p:sp>
            <p:nvSpPr>
              <p:cNvPr id="28" name="iṩľîďé"/>
              <p:cNvSpPr txBox="1"/>
              <p:nvPr/>
            </p:nvSpPr>
            <p:spPr>
              <a:xfrm>
                <a:off x="5624199" y="3403858"/>
                <a:ext cx="914400" cy="914400"/>
              </a:xfrm>
              <a:prstGeom prst="rect">
                <a:avLst/>
              </a:prstGeom>
              <a:noFill/>
            </p:spPr>
            <p:txBody>
              <a:bodyPr wrap="none" lIns="90000" tIns="46800" rIns="90000" bIns="46800" anchor="ctr" anchorCtr="0">
                <a:normAutofit/>
              </a:bodyPr>
              <a:lstStyle/>
              <a:p>
                <a:pPr algn="ctr"/>
                <a:r>
                  <a:rPr lang="zh-CN" altLang="en-US" sz="1600" b="1" dirty="0">
                    <a:solidFill>
                      <a:schemeClr val="accent1"/>
                    </a:solidFill>
                    <a:ea typeface="微软雅黑" panose="020B0503020204020204" pitchFamily="34" charset="-122"/>
                  </a:rPr>
                  <a:t>关键词</a:t>
                </a:r>
              </a:p>
            </p:txBody>
          </p:sp>
        </p:grpSp>
        <p:grpSp>
          <p:nvGrpSpPr>
            <p:cNvPr id="8" name="ïšļïḑe"/>
            <p:cNvGrpSpPr/>
            <p:nvPr/>
          </p:nvGrpSpPr>
          <p:grpSpPr>
            <a:xfrm>
              <a:off x="767191" y="3192737"/>
              <a:ext cx="2182948" cy="970279"/>
              <a:chOff x="5076646" y="5100632"/>
              <a:chExt cx="2182948" cy="970279"/>
            </a:xfrm>
          </p:grpSpPr>
          <p:sp>
            <p:nvSpPr>
              <p:cNvPr id="25" name="íSļídê"/>
              <p:cNvSpPr/>
              <p:nvPr/>
            </p:nvSpPr>
            <p:spPr bwMode="auto">
              <a:xfrm>
                <a:off x="5076646" y="5513512"/>
                <a:ext cx="2182948"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eaLnBrk="1" hangingPunct="1">
                  <a:lnSpc>
                    <a:spcPct val="120000"/>
                  </a:lnSpc>
                  <a:spcBef>
                    <a:spcPct val="0"/>
                  </a:spcBef>
                  <a:buFontTx/>
                  <a:buNone/>
                </a:pPr>
                <a:r>
                  <a:rPr lang="zh-CN" altLang="en-US" sz="1000" dirty="0">
                    <a:solidFill>
                      <a:schemeClr val="bg1"/>
                    </a:solidFill>
                    <a:ea typeface="微软雅黑" panose="020B0503020204020204" pitchFamily="34" charset="-122"/>
                  </a:rPr>
                  <a:t>此部分内容作为文字排版占位显示</a:t>
                </a:r>
              </a:p>
            </p:txBody>
          </p:sp>
          <p:sp>
            <p:nvSpPr>
              <p:cNvPr id="26" name="ïŝḻiḑé"/>
              <p:cNvSpPr txBox="1"/>
              <p:nvPr/>
            </p:nvSpPr>
            <p:spPr bwMode="auto">
              <a:xfrm>
                <a:off x="5076646" y="5100632"/>
                <a:ext cx="2182948"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eaLnBrk="1" hangingPunct="1">
                  <a:spcBef>
                    <a:spcPct val="0"/>
                  </a:spcBef>
                  <a:buFontTx/>
                  <a:buNone/>
                </a:pPr>
                <a:r>
                  <a:rPr lang="zh-CN" altLang="en-US" sz="1600" b="1" dirty="0">
                    <a:solidFill>
                      <a:schemeClr val="bg1"/>
                    </a:solidFill>
                    <a:ea typeface="微软雅黑" panose="020B0503020204020204" pitchFamily="34" charset="-122"/>
                  </a:rPr>
                  <a:t>标题文本预设</a:t>
                </a:r>
              </a:p>
            </p:txBody>
          </p:sp>
        </p:grpSp>
        <p:grpSp>
          <p:nvGrpSpPr>
            <p:cNvPr id="9" name="îṥḷïďê"/>
            <p:cNvGrpSpPr/>
            <p:nvPr/>
          </p:nvGrpSpPr>
          <p:grpSpPr>
            <a:xfrm>
              <a:off x="9322119" y="3192737"/>
              <a:ext cx="2139925" cy="970279"/>
              <a:chOff x="5076646" y="5100632"/>
              <a:chExt cx="2182948" cy="970279"/>
            </a:xfrm>
          </p:grpSpPr>
          <p:sp>
            <p:nvSpPr>
              <p:cNvPr id="23" name="işḷïḍè"/>
              <p:cNvSpPr/>
              <p:nvPr/>
            </p:nvSpPr>
            <p:spPr bwMode="auto">
              <a:xfrm>
                <a:off x="5076646" y="5513512"/>
                <a:ext cx="2182948"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eaLnBrk="1" hangingPunct="1">
                  <a:lnSpc>
                    <a:spcPct val="120000"/>
                  </a:lnSpc>
                  <a:spcBef>
                    <a:spcPct val="0"/>
                  </a:spcBef>
                  <a:buFontTx/>
                  <a:buNone/>
                </a:pPr>
                <a:r>
                  <a:rPr lang="zh-CN" altLang="en-US" sz="1000" dirty="0">
                    <a:solidFill>
                      <a:schemeClr val="bg1"/>
                    </a:solidFill>
                    <a:ea typeface="微软雅黑" panose="020B0503020204020204" pitchFamily="34" charset="-122"/>
                  </a:rPr>
                  <a:t>此部分内容作为文字排版占位显示</a:t>
                </a:r>
              </a:p>
            </p:txBody>
          </p:sp>
          <p:sp>
            <p:nvSpPr>
              <p:cNvPr id="24" name="ísľïḓè"/>
              <p:cNvSpPr txBox="1"/>
              <p:nvPr/>
            </p:nvSpPr>
            <p:spPr bwMode="auto">
              <a:xfrm>
                <a:off x="5076646" y="5100632"/>
                <a:ext cx="2182948"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eaLnBrk="1" hangingPunct="1">
                  <a:spcBef>
                    <a:spcPct val="0"/>
                  </a:spcBef>
                  <a:buFontTx/>
                  <a:buNone/>
                </a:pPr>
                <a:r>
                  <a:rPr lang="zh-CN" altLang="en-US" sz="1600" b="1" dirty="0">
                    <a:solidFill>
                      <a:schemeClr val="bg1"/>
                    </a:solidFill>
                    <a:ea typeface="微软雅黑" panose="020B0503020204020204" pitchFamily="34" charset="-122"/>
                  </a:rPr>
                  <a:t>标题文本预设</a:t>
                </a:r>
              </a:p>
            </p:txBody>
          </p:sp>
        </p:grpSp>
        <p:grpSp>
          <p:nvGrpSpPr>
            <p:cNvPr id="10" name="îśḷîďè"/>
            <p:cNvGrpSpPr/>
            <p:nvPr/>
          </p:nvGrpSpPr>
          <p:grpSpPr>
            <a:xfrm>
              <a:off x="767406" y="1225177"/>
              <a:ext cx="3096346" cy="1550059"/>
              <a:chOff x="651104" y="731346"/>
              <a:chExt cx="3356665" cy="1550059"/>
            </a:xfrm>
          </p:grpSpPr>
          <p:sp>
            <p:nvSpPr>
              <p:cNvPr id="21" name="îṣḻiďé"/>
              <p:cNvSpPr txBox="1"/>
              <p:nvPr/>
            </p:nvSpPr>
            <p:spPr>
              <a:xfrm>
                <a:off x="651104" y="731346"/>
                <a:ext cx="3356664" cy="728231"/>
              </a:xfrm>
              <a:prstGeom prst="rect">
                <a:avLst/>
              </a:prstGeom>
              <a:noFill/>
            </p:spPr>
            <p:txBody>
              <a:bodyPr wrap="square" lIns="90000">
                <a:noAutofit/>
              </a:bodyPr>
              <a:lstStyle/>
              <a:p>
                <a:pPr lvl="0">
                  <a:lnSpc>
                    <a:spcPct val="120000"/>
                  </a:lnSpc>
                </a:pPr>
                <a:r>
                  <a:rPr lang="zh-CN" altLang="en-US" sz="1600" b="1" dirty="0">
                    <a:solidFill>
                      <a:srgbClr val="333639"/>
                    </a:solidFill>
                    <a:ea typeface="微软雅黑" panose="020B0503020204020204" pitchFamily="34" charset="-122"/>
                  </a:rPr>
                  <a:t>此部分内容作为文字排版占位显示（建议使用主题字体）</a:t>
                </a:r>
              </a:p>
            </p:txBody>
          </p:sp>
          <p:sp>
            <p:nvSpPr>
              <p:cNvPr id="22" name="îśḻîďè"/>
              <p:cNvSpPr/>
              <p:nvPr/>
            </p:nvSpPr>
            <p:spPr>
              <a:xfrm>
                <a:off x="651105" y="1583408"/>
                <a:ext cx="3356664" cy="697997"/>
              </a:xfrm>
              <a:prstGeom prst="rect">
                <a:avLst/>
              </a:prstGeom>
            </p:spPr>
            <p:txBody>
              <a:bodyPr wrap="square" lIns="90000">
                <a:normAutofit/>
              </a:bodyPr>
              <a:lstStyle/>
              <a:p>
                <a:r>
                  <a:rPr lang="zh-CN" altLang="en-US" sz="1100" dirty="0">
                    <a:ea typeface="微软雅黑" panose="020B0503020204020204" pitchFamily="34" charset="-122"/>
                  </a:rPr>
                  <a:t>通常规则为在</a:t>
                </a:r>
                <a:r>
                  <a:rPr lang="en-US" altLang="zh-CN" sz="1100" dirty="0">
                    <a:ea typeface="微软雅黑" panose="020B0503020204020204" pitchFamily="34" charset="-122"/>
                  </a:rPr>
                  <a:t>PPT</a:t>
                </a:r>
                <a:r>
                  <a:rPr lang="zh-CN" altLang="en-US" sz="1100" dirty="0">
                    <a:ea typeface="微软雅黑" panose="020B0503020204020204" pitchFamily="34" charset="-122"/>
                  </a:rPr>
                  <a:t>文档下中英文各使用一种字体以保持全文档统一</a:t>
                </a:r>
              </a:p>
            </p:txBody>
          </p:sp>
        </p:grpSp>
        <p:sp>
          <p:nvSpPr>
            <p:cNvPr id="11" name="î$1ïďé"/>
            <p:cNvSpPr/>
            <p:nvPr/>
          </p:nvSpPr>
          <p:spPr bwMode="auto">
            <a:xfrm>
              <a:off x="1081770" y="4639856"/>
              <a:ext cx="964142" cy="1009649"/>
            </a:xfrm>
            <a:prstGeom prst="rect">
              <a:avLst/>
            </a:prstGeom>
            <a:noFill/>
            <a:ln>
              <a:noFill/>
            </a:ln>
          </p:spPr>
          <p:txBody>
            <a:bodyPr wrap="none" lIns="0" tIns="0" rIns="0" bIns="0" anchor="ctr">
              <a:normAutofit/>
            </a:bodyPr>
            <a:lstStyle/>
            <a:p>
              <a:pPr algn="l"/>
              <a:r>
                <a:rPr lang="en-US" sz="4000" dirty="0">
                  <a:solidFill>
                    <a:schemeClr val="tx1">
                      <a:lumMod val="50000"/>
                      <a:lumOff val="50000"/>
                    </a:schemeClr>
                  </a:solidFill>
                  <a:latin typeface="Impact" panose="020B0806030902050204" pitchFamily="34" charset="0"/>
                </a:rPr>
                <a:t>75</a:t>
              </a:r>
            </a:p>
          </p:txBody>
        </p:sp>
        <p:sp>
          <p:nvSpPr>
            <p:cNvPr id="12" name="i$liḑé"/>
            <p:cNvSpPr/>
            <p:nvPr/>
          </p:nvSpPr>
          <p:spPr bwMode="auto">
            <a:xfrm>
              <a:off x="1701716" y="4955928"/>
              <a:ext cx="365125" cy="492125"/>
            </a:xfrm>
            <a:prstGeom prst="rect">
              <a:avLst/>
            </a:prstGeom>
            <a:noFill/>
            <a:ln>
              <a:noFill/>
            </a:ln>
          </p:spPr>
          <p:txBody>
            <a:bodyPr wrap="none" lIns="0" tIns="0" rIns="0" bIns="0" anchor="ctr">
              <a:normAutofit fontScale="92500" lnSpcReduction="10000"/>
            </a:bodyPr>
            <a:lstStyle/>
            <a:p>
              <a:pPr algn="l"/>
              <a:r>
                <a:rPr lang="en-US" sz="3200">
                  <a:solidFill>
                    <a:schemeClr val="tx1">
                      <a:lumMod val="50000"/>
                      <a:lumOff val="50000"/>
                    </a:schemeClr>
                  </a:solidFill>
                </a:rPr>
                <a:t>%</a:t>
              </a:r>
              <a:endParaRPr lang="en-US" sz="3200" dirty="0">
                <a:solidFill>
                  <a:schemeClr val="tx1">
                    <a:lumMod val="50000"/>
                    <a:lumOff val="50000"/>
                  </a:schemeClr>
                </a:solidFill>
              </a:endParaRPr>
            </a:p>
          </p:txBody>
        </p:sp>
        <p:sp>
          <p:nvSpPr>
            <p:cNvPr id="13" name="ïs1iḋê"/>
            <p:cNvSpPr/>
            <p:nvPr/>
          </p:nvSpPr>
          <p:spPr bwMode="auto">
            <a:xfrm>
              <a:off x="2096043" y="5254958"/>
              <a:ext cx="2088232"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eaLnBrk="1" hangingPunct="1">
                <a:lnSpc>
                  <a:spcPct val="120000"/>
                </a:lnSpc>
                <a:spcBef>
                  <a:spcPct val="0"/>
                </a:spcBef>
                <a:buFontTx/>
                <a:buNone/>
              </a:pPr>
              <a:r>
                <a:rPr lang="zh-CN" altLang="en-US" sz="1200" dirty="0">
                  <a:ea typeface="微软雅黑" panose="020B0503020204020204" pitchFamily="34" charset="-122"/>
                </a:rPr>
                <a:t>此部分内容作为文字排版占位显示</a:t>
              </a:r>
            </a:p>
          </p:txBody>
        </p:sp>
        <p:sp>
          <p:nvSpPr>
            <p:cNvPr id="14" name="iṩliḓè"/>
            <p:cNvSpPr txBox="1"/>
            <p:nvPr/>
          </p:nvSpPr>
          <p:spPr bwMode="auto">
            <a:xfrm>
              <a:off x="2096043" y="4903819"/>
              <a:ext cx="2088232"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Autofit/>
            </a:bodyPr>
            <a:lstStyle/>
            <a:p>
              <a:pPr eaLnBrk="1" hangingPunct="1">
                <a:spcBef>
                  <a:spcPct val="0"/>
                </a:spcBef>
                <a:buFontTx/>
                <a:buNone/>
              </a:pPr>
              <a:r>
                <a:rPr lang="zh-CN" altLang="en-US" sz="1600" b="1" dirty="0">
                  <a:ea typeface="微软雅黑" panose="020B0503020204020204" pitchFamily="34" charset="-122"/>
                </a:rPr>
                <a:t>标题文本预设</a:t>
              </a:r>
            </a:p>
          </p:txBody>
        </p:sp>
        <p:sp>
          <p:nvSpPr>
            <p:cNvPr id="15" name="ïṧḷíḓè"/>
            <p:cNvSpPr/>
            <p:nvPr/>
          </p:nvSpPr>
          <p:spPr bwMode="auto">
            <a:xfrm>
              <a:off x="8307846" y="4639856"/>
              <a:ext cx="964142" cy="1009649"/>
            </a:xfrm>
            <a:prstGeom prst="rect">
              <a:avLst/>
            </a:prstGeom>
            <a:noFill/>
            <a:ln>
              <a:noFill/>
            </a:ln>
          </p:spPr>
          <p:txBody>
            <a:bodyPr wrap="none" lIns="0" tIns="0" rIns="0" bIns="0" anchor="ctr">
              <a:normAutofit/>
            </a:bodyPr>
            <a:lstStyle/>
            <a:p>
              <a:pPr algn="l"/>
              <a:r>
                <a:rPr lang="en-US" sz="4000">
                  <a:solidFill>
                    <a:schemeClr val="tx1">
                      <a:lumMod val="50000"/>
                      <a:lumOff val="50000"/>
                    </a:schemeClr>
                  </a:solidFill>
                  <a:latin typeface="Impact" panose="020B0806030902050204" pitchFamily="34" charset="0"/>
                </a:rPr>
                <a:t>25</a:t>
              </a:r>
              <a:endParaRPr lang="en-US" sz="4000" dirty="0">
                <a:solidFill>
                  <a:schemeClr val="tx1">
                    <a:lumMod val="50000"/>
                    <a:lumOff val="50000"/>
                  </a:schemeClr>
                </a:solidFill>
                <a:latin typeface="Impact" panose="020B0806030902050204" pitchFamily="34" charset="0"/>
              </a:endParaRPr>
            </a:p>
          </p:txBody>
        </p:sp>
        <p:sp>
          <p:nvSpPr>
            <p:cNvPr id="16" name="îṥ1íḍe"/>
            <p:cNvSpPr/>
            <p:nvPr/>
          </p:nvSpPr>
          <p:spPr bwMode="auto">
            <a:xfrm>
              <a:off x="8927792" y="4955928"/>
              <a:ext cx="365125" cy="492125"/>
            </a:xfrm>
            <a:prstGeom prst="rect">
              <a:avLst/>
            </a:prstGeom>
            <a:noFill/>
            <a:ln>
              <a:noFill/>
            </a:ln>
          </p:spPr>
          <p:txBody>
            <a:bodyPr wrap="none" lIns="0" tIns="0" rIns="0" bIns="0" anchor="ctr">
              <a:normAutofit fontScale="92500" lnSpcReduction="10000"/>
            </a:bodyPr>
            <a:lstStyle/>
            <a:p>
              <a:pPr algn="l"/>
              <a:r>
                <a:rPr lang="en-US" sz="3200">
                  <a:solidFill>
                    <a:schemeClr val="tx1">
                      <a:lumMod val="50000"/>
                      <a:lumOff val="50000"/>
                    </a:schemeClr>
                  </a:solidFill>
                </a:rPr>
                <a:t>%</a:t>
              </a:r>
              <a:endParaRPr lang="en-US" sz="3200" dirty="0">
                <a:solidFill>
                  <a:schemeClr val="tx1">
                    <a:lumMod val="50000"/>
                    <a:lumOff val="50000"/>
                  </a:schemeClr>
                </a:solidFill>
              </a:endParaRPr>
            </a:p>
          </p:txBody>
        </p:sp>
        <p:sp>
          <p:nvSpPr>
            <p:cNvPr id="17" name="iṩ1ïḓé"/>
            <p:cNvSpPr/>
            <p:nvPr/>
          </p:nvSpPr>
          <p:spPr bwMode="auto">
            <a:xfrm>
              <a:off x="9322119" y="5254958"/>
              <a:ext cx="2088232"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eaLnBrk="1" hangingPunct="1">
                <a:lnSpc>
                  <a:spcPct val="120000"/>
                </a:lnSpc>
                <a:spcBef>
                  <a:spcPct val="0"/>
                </a:spcBef>
                <a:buFontTx/>
                <a:buNone/>
              </a:pPr>
              <a:r>
                <a:rPr lang="zh-CN" altLang="en-US" sz="1200" dirty="0">
                  <a:ea typeface="微软雅黑" panose="020B0503020204020204" pitchFamily="34" charset="-122"/>
                </a:rPr>
                <a:t>此部分内容作为文字排版占位显示</a:t>
              </a:r>
            </a:p>
          </p:txBody>
        </p:sp>
        <p:sp>
          <p:nvSpPr>
            <p:cNvPr id="18" name="iṩ1idê"/>
            <p:cNvSpPr txBox="1"/>
            <p:nvPr/>
          </p:nvSpPr>
          <p:spPr bwMode="auto">
            <a:xfrm>
              <a:off x="9322119" y="4903819"/>
              <a:ext cx="2088232"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Autofit/>
            </a:bodyPr>
            <a:lstStyle/>
            <a:p>
              <a:pPr eaLnBrk="1" hangingPunct="1">
                <a:spcBef>
                  <a:spcPct val="0"/>
                </a:spcBef>
                <a:buFontTx/>
                <a:buNone/>
              </a:pPr>
              <a:r>
                <a:rPr lang="zh-CN" altLang="en-US" sz="1600" b="1" dirty="0">
                  <a:ea typeface="微软雅黑" panose="020B0503020204020204" pitchFamily="34" charset="-122"/>
                </a:rPr>
                <a:t>标题文本预设</a:t>
              </a:r>
            </a:p>
          </p:txBody>
        </p:sp>
        <p:cxnSp>
          <p:nvCxnSpPr>
            <p:cNvPr id="19" name="直接连接符 18"/>
            <p:cNvCxnSpPr/>
            <p:nvPr/>
          </p:nvCxnSpPr>
          <p:spPr>
            <a:xfrm>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9331560"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良好执行力表现</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ḷidé"/>
          <p:cNvSpPr/>
          <p:nvPr/>
        </p:nvSpPr>
        <p:spPr>
          <a:xfrm>
            <a:off x="838200" y="1340768"/>
            <a:ext cx="10550388" cy="439248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4" name="îṣļíḓê"/>
          <p:cNvSpPr/>
          <p:nvPr/>
        </p:nvSpPr>
        <p:spPr>
          <a:xfrm>
            <a:off x="838200" y="3928056"/>
            <a:ext cx="10550388" cy="1805200"/>
          </a:xfrm>
          <a:prstGeom prst="rect">
            <a:avLst/>
          </a:prstGeom>
          <a:solidFill>
            <a:schemeClr val="accent6">
              <a:lumMod val="75000"/>
              <a:alpha val="85000"/>
            </a:schemeClr>
          </a:solidFill>
          <a:ln>
            <a:noFill/>
          </a:ln>
        </p:spPr>
        <p:txBody>
          <a:bodyPr wrap="none" lIns="91412" tIns="45700" rIns="91412" bIns="45700" anchor="ctr"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defRPr/>
            </a:pPr>
            <a:r>
              <a:rPr lang="zh-CN" altLang="en-US" sz="6600" b="1" dirty="0">
                <a:solidFill>
                  <a:schemeClr val="bg1">
                    <a:lumMod val="95000"/>
                  </a:schemeClr>
                </a:solidFill>
                <a:ea typeface="微软雅黑" panose="020B0503020204020204" pitchFamily="34" charset="-122"/>
              </a:rPr>
              <a:t>快速提升技能</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îsľiḑé"/>
          <p:cNvGrpSpPr/>
          <p:nvPr/>
        </p:nvGrpSpPr>
        <p:grpSpPr>
          <a:xfrm>
            <a:off x="2859755" y="283334"/>
            <a:ext cx="6449761" cy="5126317"/>
            <a:chOff x="1644996" y="920596"/>
            <a:chExt cx="5863138" cy="4660064"/>
          </a:xfrm>
        </p:grpSpPr>
        <p:sp>
          <p:nvSpPr>
            <p:cNvPr id="20" name="îṧļîďe"/>
            <p:cNvSpPr/>
            <p:nvPr/>
          </p:nvSpPr>
          <p:spPr>
            <a:xfrm rot="10800000">
              <a:off x="2243656" y="920596"/>
              <a:ext cx="4660064" cy="4660064"/>
            </a:xfrm>
            <a:prstGeom prst="blockArc">
              <a:avLst>
                <a:gd name="adj1" fmla="val 10800000"/>
                <a:gd name="adj2" fmla="val 138810"/>
                <a:gd name="adj3" fmla="val 4426"/>
              </a:avLst>
            </a:prstGeom>
            <a:solidFill>
              <a:schemeClr val="accent1">
                <a:lumMod val="20000"/>
                <a:lumOff val="80000"/>
                <a:alpha val="80000"/>
              </a:schemeClr>
            </a:solidFill>
            <a:ln w="9525" cap="flat" cmpd="sng" algn="ctr">
              <a:noFill/>
              <a:prstDash val="solid"/>
            </a:ln>
            <a:effectLst/>
          </p:spPr>
          <p:txBody>
            <a:bodyPr wrap="square" lIns="0" tIns="0" rIns="0" bIns="0" anchor="ctr">
              <a:noAutofit/>
            </a:bodyPr>
            <a:lstStyle/>
            <a:p>
              <a:pPr algn="ctr" defTabSz="457200">
                <a:lnSpc>
                  <a:spcPct val="120000"/>
                </a:lnSpc>
              </a:pPr>
              <a:endParaRPr lang="zh-CN" altLang="en-US" sz="1400" dirty="0">
                <a:solidFill>
                  <a:prstClr val="white"/>
                </a:solidFill>
                <a:ea typeface="微软雅黑" panose="020B0503020204020204" pitchFamily="34" charset="-122"/>
              </a:endParaRPr>
            </a:p>
          </p:txBody>
        </p:sp>
        <p:cxnSp>
          <p:nvCxnSpPr>
            <p:cNvPr id="21" name="肘形连接符 20"/>
            <p:cNvCxnSpPr>
              <a:stCxn id="10" idx="2"/>
            </p:cNvCxnSpPr>
            <p:nvPr/>
          </p:nvCxnSpPr>
          <p:spPr>
            <a:xfrm rot="16200000" flipH="1">
              <a:off x="1731734" y="3526200"/>
              <a:ext cx="914569" cy="1088045"/>
            </a:xfrm>
            <a:prstGeom prst="bentConnector2">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8" idx="2"/>
            </p:cNvCxnSpPr>
            <p:nvPr/>
          </p:nvCxnSpPr>
          <p:spPr>
            <a:xfrm rot="5400000">
              <a:off x="6513252" y="3540142"/>
              <a:ext cx="922086" cy="1067678"/>
            </a:xfrm>
            <a:prstGeom prst="bentConnector2">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5" name="íŝľiḍê"/>
          <p:cNvSpPr/>
          <p:nvPr/>
        </p:nvSpPr>
        <p:spPr bwMode="auto">
          <a:xfrm>
            <a:off x="7710160" y="1483415"/>
            <a:ext cx="3198712" cy="17557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dirty="0">
              <a:solidFill>
                <a:schemeClr val="lt1"/>
              </a:solidFill>
              <a:ea typeface="微软雅黑" panose="020B0503020204020204" pitchFamily="34" charset="-122"/>
            </a:endParaRPr>
          </a:p>
        </p:txBody>
      </p:sp>
      <p:sp>
        <p:nvSpPr>
          <p:cNvPr id="6" name="ïṡlíḓè"/>
          <p:cNvSpPr/>
          <p:nvPr/>
        </p:nvSpPr>
        <p:spPr bwMode="auto">
          <a:xfrm>
            <a:off x="4485279" y="1483414"/>
            <a:ext cx="3198712" cy="175575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dirty="0">
              <a:solidFill>
                <a:schemeClr val="lt1"/>
              </a:solidFill>
              <a:ea typeface="微软雅黑" panose="020B0503020204020204" pitchFamily="34" charset="-122"/>
            </a:endParaRPr>
          </a:p>
        </p:txBody>
      </p:sp>
      <p:sp>
        <p:nvSpPr>
          <p:cNvPr id="7" name="iṧliḓé"/>
          <p:cNvSpPr/>
          <p:nvPr/>
        </p:nvSpPr>
        <p:spPr bwMode="auto">
          <a:xfrm>
            <a:off x="1260399" y="1483414"/>
            <a:ext cx="3198712" cy="175575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dirty="0">
              <a:solidFill>
                <a:schemeClr val="lt1"/>
              </a:solidFill>
              <a:ea typeface="微软雅黑" panose="020B0503020204020204" pitchFamily="34" charset="-122"/>
            </a:endParaRPr>
          </a:p>
        </p:txBody>
      </p:sp>
      <p:sp>
        <p:nvSpPr>
          <p:cNvPr id="8" name="îś1îḍê"/>
          <p:cNvSpPr/>
          <p:nvPr/>
        </p:nvSpPr>
        <p:spPr bwMode="auto">
          <a:xfrm>
            <a:off x="7710160" y="2846492"/>
            <a:ext cx="3198712" cy="398560"/>
          </a:xfrm>
          <a:prstGeom prst="rect">
            <a:avLst/>
          </a:prstGeom>
          <a:solidFill>
            <a:schemeClr val="tx1">
              <a:alpha val="70000"/>
            </a:schemeClr>
          </a:solidFill>
          <a:ln>
            <a:noFill/>
          </a:ln>
        </p:spPr>
        <p:txBody>
          <a:bodyPr anchor="ctr"/>
          <a:lstStyle/>
          <a:p>
            <a:pPr algn="ctr"/>
            <a:r>
              <a:rPr lang="zh-CN" altLang="en-US" sz="1600" b="1" dirty="0">
                <a:solidFill>
                  <a:schemeClr val="bg1"/>
                </a:solidFill>
                <a:ea typeface="微软雅黑" panose="020B0503020204020204" pitchFamily="34" charset="-122"/>
              </a:rPr>
              <a:t>标题文本预设</a:t>
            </a:r>
            <a:endParaRPr lang="zh-CN" altLang="zh-CN" sz="1600" b="1" dirty="0">
              <a:solidFill>
                <a:schemeClr val="bg1"/>
              </a:solidFill>
              <a:ea typeface="微软雅黑" panose="020B0503020204020204" pitchFamily="34" charset="-122"/>
            </a:endParaRPr>
          </a:p>
        </p:txBody>
      </p:sp>
      <p:sp>
        <p:nvSpPr>
          <p:cNvPr id="9" name="iṥļîḑé"/>
          <p:cNvSpPr/>
          <p:nvPr/>
        </p:nvSpPr>
        <p:spPr bwMode="auto">
          <a:xfrm>
            <a:off x="4485279" y="2846492"/>
            <a:ext cx="3198712" cy="398560"/>
          </a:xfrm>
          <a:prstGeom prst="rect">
            <a:avLst/>
          </a:prstGeom>
          <a:solidFill>
            <a:schemeClr val="accent1">
              <a:lumMod val="100000"/>
              <a:alpha val="85000"/>
            </a:schemeClr>
          </a:solidFill>
          <a:ln>
            <a:noFill/>
          </a:ln>
        </p:spPr>
        <p:txBody>
          <a:bodyPr anchor="ctr"/>
          <a:lstStyle/>
          <a:p>
            <a:pPr algn="ctr"/>
            <a:r>
              <a:rPr lang="zh-CN" altLang="en-US" sz="1600" b="1" dirty="0">
                <a:solidFill>
                  <a:schemeClr val="bg1"/>
                </a:solidFill>
                <a:ea typeface="微软雅黑" panose="020B0503020204020204" pitchFamily="34" charset="-122"/>
              </a:rPr>
              <a:t>标题文本预设</a:t>
            </a:r>
            <a:endParaRPr lang="zh-CN" altLang="zh-CN" sz="1600" b="1" dirty="0">
              <a:solidFill>
                <a:schemeClr val="bg1"/>
              </a:solidFill>
              <a:ea typeface="微软雅黑" panose="020B0503020204020204" pitchFamily="34" charset="-122"/>
            </a:endParaRPr>
          </a:p>
        </p:txBody>
      </p:sp>
      <p:sp>
        <p:nvSpPr>
          <p:cNvPr id="10" name="íṧļíde"/>
          <p:cNvSpPr/>
          <p:nvPr/>
        </p:nvSpPr>
        <p:spPr bwMode="auto">
          <a:xfrm>
            <a:off x="1260399" y="2846492"/>
            <a:ext cx="3198712" cy="398560"/>
          </a:xfrm>
          <a:prstGeom prst="rect">
            <a:avLst/>
          </a:prstGeom>
          <a:solidFill>
            <a:schemeClr val="tx1">
              <a:alpha val="70000"/>
            </a:schemeClr>
          </a:solidFill>
          <a:ln>
            <a:noFill/>
          </a:ln>
        </p:spPr>
        <p:txBody>
          <a:bodyPr anchor="ctr"/>
          <a:lstStyle/>
          <a:p>
            <a:pPr lvl="0" algn="ctr"/>
            <a:r>
              <a:rPr lang="zh-CN" altLang="en-US" sz="1600" b="1" dirty="0">
                <a:solidFill>
                  <a:schemeClr val="bg1"/>
                </a:solidFill>
                <a:ea typeface="微软雅黑" panose="020B0503020204020204" pitchFamily="34" charset="-122"/>
              </a:rPr>
              <a:t>标题文本预设</a:t>
            </a:r>
            <a:endParaRPr lang="zh-CN" altLang="zh-CN" sz="1600" b="1" dirty="0">
              <a:solidFill>
                <a:schemeClr val="bg1"/>
              </a:solidFill>
              <a:ea typeface="微软雅黑" panose="020B0503020204020204" pitchFamily="34" charset="-122"/>
            </a:endParaRPr>
          </a:p>
        </p:txBody>
      </p:sp>
      <p:grpSp>
        <p:nvGrpSpPr>
          <p:cNvPr id="11" name="iṥľide"/>
          <p:cNvGrpSpPr/>
          <p:nvPr/>
        </p:nvGrpSpPr>
        <p:grpSpPr>
          <a:xfrm>
            <a:off x="5084970" y="3791677"/>
            <a:ext cx="1999328" cy="816454"/>
            <a:chOff x="767408" y="5017516"/>
            <a:chExt cx="2224822" cy="908538"/>
          </a:xfrm>
        </p:grpSpPr>
        <p:sp>
          <p:nvSpPr>
            <p:cNvPr id="18" name="îś1îďe"/>
            <p:cNvSpPr/>
            <p:nvPr/>
          </p:nvSpPr>
          <p:spPr bwMode="auto">
            <a:xfrm>
              <a:off x="767408" y="5368655"/>
              <a:ext cx="2224822"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50000"/>
                </a:lnSpc>
                <a:spcBef>
                  <a:spcPct val="0"/>
                </a:spcBef>
                <a:spcAft>
                  <a:spcPts val="0"/>
                </a:spcAft>
                <a:buClrTx/>
                <a:buSzTx/>
                <a:buFontTx/>
                <a:buNone/>
                <a:defRPr/>
              </a:pPr>
              <a:r>
                <a:rPr kumimoji="0" lang="zh-CN" altLang="en-US" sz="1200" b="0" i="0" u="none" strike="noStrike" kern="1200" cap="none" spc="0" normalizeH="0" baseline="0" noProof="0" dirty="0">
                  <a:ln>
                    <a:noFill/>
                  </a:ln>
                  <a:effectLst/>
                  <a:uLnTx/>
                  <a:uFillTx/>
                  <a:ea typeface="微软雅黑" panose="020B0503020204020204" pitchFamily="34" charset="-122"/>
                </a:rPr>
                <a:t>此部分内容作为文字排版占位显示</a:t>
              </a:r>
              <a:endParaRPr kumimoji="0" lang="en-US" altLang="zh-CN" sz="1200" b="0" i="0" u="none" strike="noStrike" kern="1200" cap="none" spc="0" normalizeH="0" baseline="0" noProof="0" dirty="0">
                <a:ln>
                  <a:noFill/>
                </a:ln>
                <a:effectLst/>
                <a:uLnTx/>
                <a:uFillTx/>
                <a:ea typeface="微软雅黑" panose="020B0503020204020204" pitchFamily="34" charset="-122"/>
              </a:endParaRPr>
            </a:p>
          </p:txBody>
        </p:sp>
        <p:sp>
          <p:nvSpPr>
            <p:cNvPr id="19" name="išḻîḋé"/>
            <p:cNvSpPr txBox="1"/>
            <p:nvPr/>
          </p:nvSpPr>
          <p:spPr bwMode="auto">
            <a:xfrm>
              <a:off x="767408" y="5017516"/>
              <a:ext cx="2224822"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accent1"/>
                  </a:solidFill>
                  <a:effectLst/>
                  <a:uLnTx/>
                  <a:uFillTx/>
                  <a:ea typeface="微软雅黑" panose="020B0503020204020204" pitchFamily="34" charset="-122"/>
                </a:rPr>
                <a:t>标题文本预设</a:t>
              </a:r>
              <a:endParaRPr kumimoji="0" lang="en-US" altLang="zh-CN" sz="1800" b="1" i="0" u="none" strike="noStrike" kern="1200" cap="none" spc="0" normalizeH="0" baseline="0" noProof="0" dirty="0">
                <a:ln>
                  <a:noFill/>
                </a:ln>
                <a:solidFill>
                  <a:schemeClr val="accent1"/>
                </a:solidFill>
                <a:effectLst/>
                <a:uLnTx/>
                <a:uFillTx/>
                <a:ea typeface="微软雅黑" panose="020B0503020204020204" pitchFamily="34" charset="-122"/>
              </a:endParaRPr>
            </a:p>
          </p:txBody>
        </p:sp>
      </p:grpSp>
      <p:grpSp>
        <p:nvGrpSpPr>
          <p:cNvPr id="12" name="îṥḻïḍè"/>
          <p:cNvGrpSpPr/>
          <p:nvPr/>
        </p:nvGrpSpPr>
        <p:grpSpPr>
          <a:xfrm>
            <a:off x="1229100" y="4299194"/>
            <a:ext cx="3076215" cy="1438343"/>
            <a:chOff x="600814" y="3564001"/>
            <a:chExt cx="2443527" cy="1600566"/>
          </a:xfrm>
        </p:grpSpPr>
        <p:sp>
          <p:nvSpPr>
            <p:cNvPr id="16" name="îṩ1ïďé"/>
            <p:cNvSpPr txBox="1"/>
            <p:nvPr/>
          </p:nvSpPr>
          <p:spPr>
            <a:xfrm>
              <a:off x="600814" y="4035822"/>
              <a:ext cx="2443527" cy="1128745"/>
            </a:xfrm>
            <a:prstGeom prst="rect">
              <a:avLst/>
            </a:prstGeom>
            <a:noFill/>
          </p:spPr>
          <p:txBody>
            <a:bodyPr wrap="square" lIns="90000" tIns="46800" rIns="90000" bIns="46800" rtlCol="0">
              <a:normAutofit/>
            </a:bodyPr>
            <a:lstStyle/>
            <a:p>
              <a:pPr algn="just">
                <a:lnSpc>
                  <a:spcPct val="150000"/>
                </a:lnSpc>
              </a:pPr>
              <a:r>
                <a:rPr lang="en-US" altLang="zh-CN" sz="900" dirty="0">
                  <a:ea typeface="微软雅黑" panose="020B0503020204020204" pitchFamily="34" charset="-122"/>
                </a:rPr>
                <a:t>1.</a:t>
              </a:r>
              <a:r>
                <a:rPr lang="zh-CN" altLang="en-US" sz="900" dirty="0">
                  <a:ea typeface="微软雅黑" panose="020B0503020204020204" pitchFamily="34" charset="-122"/>
                </a:rPr>
                <a:t>单击要填充的形状；</a:t>
              </a:r>
              <a:r>
                <a:rPr lang="en-US" altLang="zh-CN" sz="900" dirty="0">
                  <a:ea typeface="微软雅黑" panose="020B0503020204020204" pitchFamily="34" charset="-122"/>
                </a:rPr>
                <a:t>2.</a:t>
              </a:r>
              <a:r>
                <a:rPr lang="zh-CN" altLang="en-US" sz="900" dirty="0">
                  <a:ea typeface="微软雅黑" panose="020B0503020204020204" pitchFamily="34" charset="-122"/>
                </a:rPr>
                <a:t>在“格式”选项卡上的“形状样式”组中，单击“形状填充”旁边的箭头，然后单击「图片或纹理填充」； </a:t>
              </a:r>
              <a:r>
                <a:rPr lang="en-US" altLang="zh-CN" sz="900" dirty="0">
                  <a:ea typeface="微软雅黑" panose="020B0503020204020204" pitchFamily="34" charset="-122"/>
                </a:rPr>
                <a:t>3.</a:t>
              </a:r>
              <a:r>
                <a:rPr lang="zh-CN" altLang="en-US" sz="900" dirty="0">
                  <a:ea typeface="微软雅黑" panose="020B0503020204020204" pitchFamily="34" charset="-122"/>
                </a:rPr>
                <a:t>找到包含需要使用的图片的文件夹</a:t>
              </a:r>
            </a:p>
          </p:txBody>
        </p:sp>
        <p:sp>
          <p:nvSpPr>
            <p:cNvPr id="17" name="ïṧlídê"/>
            <p:cNvSpPr txBox="1"/>
            <p:nvPr/>
          </p:nvSpPr>
          <p:spPr>
            <a:xfrm>
              <a:off x="600814" y="3564001"/>
              <a:ext cx="2443527" cy="471820"/>
            </a:xfrm>
            <a:prstGeom prst="rect">
              <a:avLst/>
            </a:prstGeom>
            <a:noFill/>
          </p:spPr>
          <p:txBody>
            <a:bodyPr wrap="square" rtlCol="0" anchor="ctr">
              <a:normAutofit/>
            </a:bodyPr>
            <a:lstStyle/>
            <a:p>
              <a:r>
                <a:rPr lang="zh-CN" altLang="en-US" sz="1400" b="1" dirty="0">
                  <a:ea typeface="微软雅黑" panose="020B0503020204020204" pitchFamily="34" charset="-122"/>
                </a:rPr>
                <a:t>请在形状中填充图片</a:t>
              </a:r>
            </a:p>
          </p:txBody>
        </p:sp>
      </p:grpSp>
      <p:grpSp>
        <p:nvGrpSpPr>
          <p:cNvPr id="13" name="îśliḋé"/>
          <p:cNvGrpSpPr/>
          <p:nvPr/>
        </p:nvGrpSpPr>
        <p:grpSpPr>
          <a:xfrm>
            <a:off x="8112605" y="4299194"/>
            <a:ext cx="2850295" cy="1438343"/>
            <a:chOff x="600814" y="3564001"/>
            <a:chExt cx="2443527" cy="1600566"/>
          </a:xfrm>
        </p:grpSpPr>
        <p:sp>
          <p:nvSpPr>
            <p:cNvPr id="14" name="iśḷîḓê"/>
            <p:cNvSpPr txBox="1"/>
            <p:nvPr/>
          </p:nvSpPr>
          <p:spPr>
            <a:xfrm>
              <a:off x="600814" y="4035822"/>
              <a:ext cx="2443527" cy="1128745"/>
            </a:xfrm>
            <a:prstGeom prst="rect">
              <a:avLst/>
            </a:prstGeom>
            <a:noFill/>
          </p:spPr>
          <p:txBody>
            <a:bodyPr wrap="square" lIns="90000" tIns="46800" rIns="90000" bIns="46800" rtlCol="0">
              <a:normAutofit/>
            </a:bodyPr>
            <a:lstStyle/>
            <a:p>
              <a:pPr algn="just">
                <a:lnSpc>
                  <a:spcPct val="150000"/>
                </a:lnSpc>
              </a:pPr>
              <a:r>
                <a:rPr lang="en-US" altLang="zh-CN" sz="900" dirty="0">
                  <a:ea typeface="微软雅黑" panose="020B0503020204020204" pitchFamily="34" charset="-122"/>
                </a:rPr>
                <a:t>1.</a:t>
              </a:r>
              <a:r>
                <a:rPr lang="zh-CN" altLang="en-US" sz="900" dirty="0">
                  <a:ea typeface="微软雅黑" panose="020B0503020204020204" pitchFamily="34" charset="-122"/>
                </a:rPr>
                <a:t>单击要填充的形状；</a:t>
              </a:r>
              <a:r>
                <a:rPr lang="en-US" altLang="zh-CN" sz="900" dirty="0">
                  <a:ea typeface="微软雅黑" panose="020B0503020204020204" pitchFamily="34" charset="-122"/>
                </a:rPr>
                <a:t>2.</a:t>
              </a:r>
              <a:r>
                <a:rPr lang="zh-CN" altLang="en-US" sz="900" dirty="0">
                  <a:ea typeface="微软雅黑" panose="020B0503020204020204" pitchFamily="34" charset="-122"/>
                </a:rPr>
                <a:t>在“格式”选项卡上的“形状样式”组中，单击“形状填充”旁边的箭头，然后单击「图片或纹理填充」； </a:t>
              </a:r>
              <a:r>
                <a:rPr lang="en-US" altLang="zh-CN" sz="900" dirty="0">
                  <a:ea typeface="微软雅黑" panose="020B0503020204020204" pitchFamily="34" charset="-122"/>
                </a:rPr>
                <a:t>3.</a:t>
              </a:r>
              <a:r>
                <a:rPr lang="zh-CN" altLang="en-US" sz="900" dirty="0">
                  <a:ea typeface="微软雅黑" panose="020B0503020204020204" pitchFamily="34" charset="-122"/>
                </a:rPr>
                <a:t>找到包含需要使用的图片的文件夹</a:t>
              </a:r>
            </a:p>
          </p:txBody>
        </p:sp>
        <p:sp>
          <p:nvSpPr>
            <p:cNvPr id="15" name="ïŝḷíḍè"/>
            <p:cNvSpPr txBox="1"/>
            <p:nvPr/>
          </p:nvSpPr>
          <p:spPr>
            <a:xfrm>
              <a:off x="600814" y="3564001"/>
              <a:ext cx="2443527" cy="471820"/>
            </a:xfrm>
            <a:prstGeom prst="rect">
              <a:avLst/>
            </a:prstGeom>
            <a:noFill/>
          </p:spPr>
          <p:txBody>
            <a:bodyPr wrap="square" rtlCol="0" anchor="ctr">
              <a:normAutofit/>
            </a:bodyPr>
            <a:lstStyle/>
            <a:p>
              <a:r>
                <a:rPr lang="zh-CN" altLang="en-US" sz="1400" b="1" dirty="0">
                  <a:ea typeface="微软雅黑" panose="020B0503020204020204" pitchFamily="34" charset="-122"/>
                </a:rPr>
                <a:t>请在形状中填充图片</a:t>
              </a:r>
            </a:p>
          </p:txBody>
        </p:sp>
      </p:grpSp>
      <p:sp>
        <p:nvSpPr>
          <p:cNvPr id="23" name="矩形 22"/>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快速提升技能</a:t>
            </a:r>
          </a:p>
        </p:txBody>
      </p:sp>
    </p:spTree>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ḷïḓe"/>
          <p:cNvSpPr/>
          <p:nvPr/>
        </p:nvSpPr>
        <p:spPr>
          <a:xfrm>
            <a:off x="6117397" y="2385442"/>
            <a:ext cx="4355600" cy="27605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sp>
        <p:nvSpPr>
          <p:cNvPr id="18" name="íṧḷïďé"/>
          <p:cNvSpPr/>
          <p:nvPr/>
        </p:nvSpPr>
        <p:spPr>
          <a:xfrm>
            <a:off x="6127665" y="2397513"/>
            <a:ext cx="4335065" cy="2736374"/>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sp>
        <p:nvSpPr>
          <p:cNvPr id="19" name="iṥḷïḋê"/>
          <p:cNvSpPr/>
          <p:nvPr/>
        </p:nvSpPr>
        <p:spPr>
          <a:xfrm>
            <a:off x="8252903" y="2445071"/>
            <a:ext cx="84586" cy="8458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grpSp>
        <p:nvGrpSpPr>
          <p:cNvPr id="20" name="îṡ1íďe"/>
          <p:cNvGrpSpPr/>
          <p:nvPr/>
        </p:nvGrpSpPr>
        <p:grpSpPr>
          <a:xfrm>
            <a:off x="5546132" y="5109815"/>
            <a:ext cx="5498130" cy="110142"/>
            <a:chOff x="-1348120" y="5777968"/>
            <a:chExt cx="9361040" cy="187524"/>
          </a:xfrm>
        </p:grpSpPr>
        <p:sp>
          <p:nvSpPr>
            <p:cNvPr id="23" name="ïślidè"/>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sp>
          <p:nvSpPr>
            <p:cNvPr id="24" name="îṥḻíḑé"/>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a:p>
          </p:txBody>
        </p:sp>
      </p:grpSp>
      <p:sp>
        <p:nvSpPr>
          <p:cNvPr id="21" name="iSlîḋè"/>
          <p:cNvSpPr/>
          <p:nvPr/>
        </p:nvSpPr>
        <p:spPr>
          <a:xfrm>
            <a:off x="6226593" y="2565614"/>
            <a:ext cx="4112065" cy="240910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íṡḷîḑê"/>
          <p:cNvSpPr/>
          <p:nvPr/>
        </p:nvSpPr>
        <p:spPr>
          <a:xfrm>
            <a:off x="8986664" y="2371668"/>
            <a:ext cx="1486333" cy="27605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sp>
        <p:nvSpPr>
          <p:cNvPr id="5" name="íṧliḓé"/>
          <p:cNvSpPr/>
          <p:nvPr/>
        </p:nvSpPr>
        <p:spPr bwMode="auto">
          <a:xfrm>
            <a:off x="9194885" y="1266270"/>
            <a:ext cx="1469934" cy="1445203"/>
          </a:xfrm>
          <a:prstGeom prst="wedgeEllipseCallout">
            <a:avLst>
              <a:gd name="adj1" fmla="val -41402"/>
              <a:gd name="adj2" fmla="val 50111"/>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endParaRPr lang="zh-CN" altLang="en-US" dirty="0">
              <a:solidFill>
                <a:schemeClr val="dk1"/>
              </a:solidFill>
              <a:ea typeface="微软雅黑" panose="020B0503020204020204" pitchFamily="34" charset="-122"/>
            </a:endParaRPr>
          </a:p>
        </p:txBody>
      </p:sp>
      <p:sp>
        <p:nvSpPr>
          <p:cNvPr id="6" name="isḻídè"/>
          <p:cNvSpPr>
            <a:spLocks noChangeAspect="1"/>
          </p:cNvSpPr>
          <p:nvPr/>
        </p:nvSpPr>
        <p:spPr bwMode="auto">
          <a:xfrm>
            <a:off x="9662308" y="1578273"/>
            <a:ext cx="535087" cy="365134"/>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lstStyle/>
          <a:p>
            <a:r>
              <a:rPr lang="en-US" altLang="zh-CN" dirty="0">
                <a:ea typeface="微软雅黑" panose="020B0503020204020204" pitchFamily="34" charset="-122"/>
              </a:rPr>
              <a:t> </a:t>
            </a:r>
            <a:endParaRPr lang="zh-CN" altLang="en-US" dirty="0">
              <a:ea typeface="微软雅黑" panose="020B0503020204020204" pitchFamily="34" charset="-122"/>
            </a:endParaRPr>
          </a:p>
        </p:txBody>
      </p:sp>
      <p:sp>
        <p:nvSpPr>
          <p:cNvPr id="7" name="iSḻíḋe"/>
          <p:cNvSpPr/>
          <p:nvPr/>
        </p:nvSpPr>
        <p:spPr>
          <a:xfrm>
            <a:off x="9544932" y="2035053"/>
            <a:ext cx="769838" cy="324143"/>
          </a:xfrm>
          <a:prstGeom prst="rect">
            <a:avLst/>
          </a:prstGeom>
        </p:spPr>
        <p:txBody>
          <a:bodyPr wrap="none">
            <a:spAutoFit/>
          </a:bodyPr>
          <a:lstStyle/>
          <a:p>
            <a:pPr algn="ctr"/>
            <a:r>
              <a:rPr lang="zh-CN" altLang="en-US" b="1" dirty="0">
                <a:solidFill>
                  <a:schemeClr val="bg1"/>
                </a:solidFill>
                <a:ea typeface="微软雅黑" panose="020B0503020204020204" pitchFamily="34" charset="-122"/>
              </a:rPr>
              <a:t>关键词</a:t>
            </a:r>
          </a:p>
        </p:txBody>
      </p:sp>
      <p:sp>
        <p:nvSpPr>
          <p:cNvPr id="8" name="išliḑê"/>
          <p:cNvSpPr txBox="1"/>
          <p:nvPr/>
        </p:nvSpPr>
        <p:spPr>
          <a:xfrm>
            <a:off x="1147738" y="1420213"/>
            <a:ext cx="3981442" cy="1074357"/>
          </a:xfrm>
          <a:prstGeom prst="rect">
            <a:avLst/>
          </a:prstGeom>
          <a:noFill/>
        </p:spPr>
        <p:txBody>
          <a:bodyPr wrap="square" lIns="90000" tIns="46800" rIns="90000" bIns="46800" rtlCol="0">
            <a:normAutofit fontScale="92500" lnSpcReduction="20000"/>
          </a:bodyPr>
          <a:lstStyle/>
          <a:p>
            <a:pPr>
              <a:lnSpc>
                <a:spcPct val="150000"/>
              </a:lnSpc>
            </a:pPr>
            <a:r>
              <a:rPr lang="zh-CN" altLang="en-US" sz="1400" dirty="0">
                <a:solidFill>
                  <a:schemeClr val="tx1">
                    <a:lumMod val="75000"/>
                    <a:lumOff val="25000"/>
                  </a:schemeClr>
                </a:solidFill>
                <a:ea typeface="微软雅黑" panose="020B0503020204020204" pitchFamily="34" charset="-122"/>
              </a:rPr>
              <a:t>统一的字体让阅读更流畅</a:t>
            </a:r>
            <a:endParaRPr lang="en-US" altLang="zh-CN" sz="1400" dirty="0">
              <a:solidFill>
                <a:schemeClr val="tx1">
                  <a:lumMod val="75000"/>
                  <a:lumOff val="25000"/>
                </a:schemeClr>
              </a:solidFill>
              <a:ea typeface="微软雅黑" panose="020B0503020204020204" pitchFamily="34" charset="-122"/>
            </a:endParaRPr>
          </a:p>
          <a:p>
            <a:pPr>
              <a:lnSpc>
                <a:spcPct val="150000"/>
              </a:lnSpc>
            </a:pPr>
            <a:r>
              <a:rPr lang="zh-CN" altLang="en-US" sz="2200" b="1" dirty="0">
                <a:ea typeface="微软雅黑" panose="020B0503020204020204" pitchFamily="34" charset="-122"/>
              </a:rPr>
              <a:t>主题颜色让</a:t>
            </a:r>
            <a:r>
              <a:rPr lang="en-US" altLang="zh-CN" sz="2200" b="1" dirty="0">
                <a:ea typeface="微软雅黑" panose="020B0503020204020204" pitchFamily="34" charset="-122"/>
              </a:rPr>
              <a:t>PPT</a:t>
            </a:r>
            <a:r>
              <a:rPr lang="zh-CN" altLang="en-US" sz="2200" b="1" dirty="0">
                <a:ea typeface="微软雅黑" panose="020B0503020204020204" pitchFamily="34" charset="-122"/>
              </a:rPr>
              <a:t>改起来更方便</a:t>
            </a:r>
            <a:endParaRPr lang="en-US" altLang="zh-CN" sz="1600" b="1" dirty="0">
              <a:ea typeface="微软雅黑" panose="020B0503020204020204" pitchFamily="34" charset="-122"/>
            </a:endParaRPr>
          </a:p>
          <a:p>
            <a:pPr>
              <a:lnSpc>
                <a:spcPct val="150000"/>
              </a:lnSpc>
            </a:pPr>
            <a:r>
              <a:rPr lang="zh-CN" altLang="en-US" sz="1600" b="1" dirty="0">
                <a:solidFill>
                  <a:schemeClr val="tx1">
                    <a:lumMod val="75000"/>
                    <a:lumOff val="25000"/>
                  </a:schemeClr>
                </a:solidFill>
                <a:ea typeface="微软雅黑" panose="020B0503020204020204" pitchFamily="34" charset="-122"/>
              </a:rPr>
              <a:t>调整行距来适应中文排版</a:t>
            </a:r>
            <a:r>
              <a:rPr lang="en-US" altLang="zh-CN" sz="1600" b="1" dirty="0">
                <a:solidFill>
                  <a:schemeClr val="tx1">
                    <a:lumMod val="75000"/>
                    <a:lumOff val="25000"/>
                  </a:schemeClr>
                </a:solidFill>
                <a:ea typeface="微软雅黑" panose="020B0503020204020204" pitchFamily="34" charset="-122"/>
              </a:rPr>
              <a:t>,</a:t>
            </a:r>
            <a:r>
              <a:rPr lang="zh-CN" altLang="en-US" sz="1600" b="1" dirty="0">
                <a:solidFill>
                  <a:schemeClr val="tx1">
                    <a:lumMod val="75000"/>
                    <a:lumOff val="25000"/>
                  </a:schemeClr>
                </a:solidFill>
                <a:ea typeface="微软雅黑" panose="020B0503020204020204" pitchFamily="34" charset="-122"/>
              </a:rPr>
              <a:t>在</a:t>
            </a:r>
            <a:r>
              <a:rPr lang="en-US" altLang="zh-CN" sz="1600" b="1" dirty="0">
                <a:solidFill>
                  <a:schemeClr val="tx1">
                    <a:lumMod val="75000"/>
                    <a:lumOff val="25000"/>
                  </a:schemeClr>
                </a:solidFill>
                <a:ea typeface="微软雅黑" panose="020B0503020204020204" pitchFamily="34" charset="-122"/>
              </a:rPr>
              <a:t>PPT</a:t>
            </a:r>
            <a:r>
              <a:rPr lang="zh-CN" altLang="en-US" sz="1600" b="1" dirty="0">
                <a:solidFill>
                  <a:schemeClr val="tx1">
                    <a:lumMod val="75000"/>
                    <a:lumOff val="25000"/>
                  </a:schemeClr>
                </a:solidFill>
                <a:ea typeface="微软雅黑" panose="020B0503020204020204" pitchFamily="34" charset="-122"/>
              </a:rPr>
              <a:t>中使用参考线</a:t>
            </a:r>
            <a:endParaRPr lang="en-US" sz="1600" b="1" dirty="0">
              <a:solidFill>
                <a:schemeClr val="tx1">
                  <a:lumMod val="75000"/>
                  <a:lumOff val="25000"/>
                </a:schemeClr>
              </a:solidFill>
            </a:endParaRPr>
          </a:p>
        </p:txBody>
      </p:sp>
      <p:grpSp>
        <p:nvGrpSpPr>
          <p:cNvPr id="9" name="íṧļiḋé"/>
          <p:cNvGrpSpPr/>
          <p:nvPr/>
        </p:nvGrpSpPr>
        <p:grpSpPr>
          <a:xfrm>
            <a:off x="1147737" y="2877248"/>
            <a:ext cx="4350633" cy="1137555"/>
            <a:chOff x="760961" y="2924944"/>
            <a:chExt cx="3096344" cy="1296144"/>
          </a:xfrm>
        </p:grpSpPr>
        <p:sp>
          <p:nvSpPr>
            <p:cNvPr id="15" name="íṩlíḑê"/>
            <p:cNvSpPr txBox="1"/>
            <p:nvPr/>
          </p:nvSpPr>
          <p:spPr>
            <a:xfrm>
              <a:off x="760961" y="3320552"/>
              <a:ext cx="3096344" cy="900536"/>
            </a:xfrm>
            <a:prstGeom prst="rect">
              <a:avLst/>
            </a:prstGeom>
            <a:noFill/>
          </p:spPr>
          <p:txBody>
            <a:bodyPr wrap="square" lIns="90000" tIns="46800" rIns="90000" bIns="46800" rtlCol="0">
              <a:normAutofit/>
            </a:bodyPr>
            <a:lstStyle/>
            <a:p>
              <a:pPr>
                <a:lnSpc>
                  <a:spcPct val="150000"/>
                </a:lnSpc>
              </a:pPr>
              <a:r>
                <a:rPr lang="en-US" altLang="zh-CN" sz="1050" dirty="0">
                  <a:ea typeface="微软雅黑" panose="020B0503020204020204" pitchFamily="34" charset="-122"/>
                </a:rPr>
                <a:t>1.</a:t>
              </a:r>
              <a:r>
                <a:rPr lang="zh-CN" altLang="en-US" sz="1050" dirty="0">
                  <a:ea typeface="微软雅黑" panose="020B0503020204020204" pitchFamily="34" charset="-122"/>
                </a:rPr>
                <a:t>单击要填充的形状；</a:t>
              </a:r>
              <a:r>
                <a:rPr lang="en-US" altLang="zh-CN" sz="1050" dirty="0">
                  <a:ea typeface="微软雅黑" panose="020B0503020204020204" pitchFamily="34" charset="-122"/>
                </a:rPr>
                <a:t>2.</a:t>
              </a:r>
              <a:r>
                <a:rPr lang="zh-CN" altLang="en-US" sz="1050" dirty="0">
                  <a:ea typeface="微软雅黑" panose="020B0503020204020204" pitchFamily="34" charset="-122"/>
                </a:rPr>
                <a:t>在“格式”选项卡上的“形状样式”组中，单击“形状填充”旁边的箭头，然后单击「图片或纹理填充」</a:t>
              </a:r>
            </a:p>
          </p:txBody>
        </p:sp>
        <p:sp>
          <p:nvSpPr>
            <p:cNvPr id="16" name="iśḷîḑè"/>
            <p:cNvSpPr txBox="1"/>
            <p:nvPr/>
          </p:nvSpPr>
          <p:spPr>
            <a:xfrm>
              <a:off x="760961" y="2924944"/>
              <a:ext cx="3096344" cy="307777"/>
            </a:xfrm>
            <a:prstGeom prst="rect">
              <a:avLst/>
            </a:prstGeom>
            <a:noFill/>
          </p:spPr>
          <p:txBody>
            <a:bodyPr wrap="square" rtlCol="0">
              <a:spAutoFit/>
            </a:bodyPr>
            <a:lstStyle/>
            <a:p>
              <a:r>
                <a:rPr lang="zh-CN" altLang="en-US" sz="1400" b="1" dirty="0">
                  <a:solidFill>
                    <a:schemeClr val="accent1"/>
                  </a:solidFill>
                  <a:ea typeface="微软雅黑" panose="020B0503020204020204" pitchFamily="34" charset="-122"/>
                </a:rPr>
                <a:t>请在形状中填充图片</a:t>
              </a:r>
            </a:p>
          </p:txBody>
        </p:sp>
      </p:grpSp>
      <p:grpSp>
        <p:nvGrpSpPr>
          <p:cNvPr id="10" name="îŝľîḍê"/>
          <p:cNvGrpSpPr/>
          <p:nvPr/>
        </p:nvGrpSpPr>
        <p:grpSpPr>
          <a:xfrm>
            <a:off x="1147737" y="4181154"/>
            <a:ext cx="4350633" cy="1410576"/>
            <a:chOff x="760961" y="2924944"/>
            <a:chExt cx="3096344" cy="1607228"/>
          </a:xfrm>
        </p:grpSpPr>
        <p:sp>
          <p:nvSpPr>
            <p:cNvPr id="13" name="iṡḻíḍè"/>
            <p:cNvSpPr txBox="1"/>
            <p:nvPr/>
          </p:nvSpPr>
          <p:spPr>
            <a:xfrm>
              <a:off x="760961" y="3320551"/>
              <a:ext cx="3096344" cy="1211621"/>
            </a:xfrm>
            <a:prstGeom prst="rect">
              <a:avLst/>
            </a:prstGeom>
            <a:noFill/>
          </p:spPr>
          <p:txBody>
            <a:bodyPr wrap="square" lIns="90000" tIns="46800" rIns="90000" bIns="46800" rtlCol="0">
              <a:normAutofit/>
            </a:bodyPr>
            <a:lstStyle/>
            <a:p>
              <a:pPr>
                <a:lnSpc>
                  <a:spcPct val="150000"/>
                </a:lnSpc>
              </a:pPr>
              <a:r>
                <a:rPr lang="en-US" altLang="zh-CN" sz="1050" dirty="0">
                  <a:ea typeface="微软雅黑" panose="020B0503020204020204" pitchFamily="34" charset="-122"/>
                </a:rPr>
                <a:t>1.</a:t>
              </a:r>
              <a:r>
                <a:rPr lang="zh-CN" altLang="en-US" sz="1050" dirty="0">
                  <a:ea typeface="微软雅黑" panose="020B0503020204020204" pitchFamily="34" charset="-122"/>
                </a:rPr>
                <a:t>单击要填充的形状；</a:t>
              </a:r>
              <a:r>
                <a:rPr lang="en-US" altLang="zh-CN" sz="1050" dirty="0">
                  <a:ea typeface="微软雅黑" panose="020B0503020204020204" pitchFamily="34" charset="-122"/>
                </a:rPr>
                <a:t>2.</a:t>
              </a:r>
              <a:r>
                <a:rPr lang="zh-CN" altLang="en-US" sz="1050" dirty="0">
                  <a:ea typeface="微软雅黑" panose="020B0503020204020204" pitchFamily="34" charset="-122"/>
                </a:rPr>
                <a:t>在“格式”选项卡上的“形状样式”组中，单击“形状填充”旁边的箭头，然后单击「图片或纹理填充」； </a:t>
              </a:r>
              <a:r>
                <a:rPr lang="en-US" altLang="zh-CN" sz="1050" dirty="0">
                  <a:ea typeface="微软雅黑" panose="020B0503020204020204" pitchFamily="34" charset="-122"/>
                </a:rPr>
                <a:t>3.</a:t>
              </a:r>
              <a:r>
                <a:rPr lang="zh-CN" altLang="en-US" sz="1050" dirty="0">
                  <a:ea typeface="微软雅黑" panose="020B0503020204020204" pitchFamily="34" charset="-122"/>
                </a:rPr>
                <a:t>找到包含需要使用的图片的文件夹，单击该图片，然后单击</a:t>
              </a:r>
            </a:p>
          </p:txBody>
        </p:sp>
        <p:sp>
          <p:nvSpPr>
            <p:cNvPr id="14" name="îṧḻïḑe"/>
            <p:cNvSpPr txBox="1"/>
            <p:nvPr/>
          </p:nvSpPr>
          <p:spPr>
            <a:xfrm>
              <a:off x="760961" y="2924944"/>
              <a:ext cx="3096344" cy="307777"/>
            </a:xfrm>
            <a:prstGeom prst="rect">
              <a:avLst/>
            </a:prstGeom>
            <a:noFill/>
          </p:spPr>
          <p:txBody>
            <a:bodyPr wrap="square" rtlCol="0">
              <a:spAutoFit/>
            </a:bodyPr>
            <a:lstStyle/>
            <a:p>
              <a:r>
                <a:rPr lang="zh-CN" altLang="en-US" sz="1400" b="1" dirty="0">
                  <a:solidFill>
                    <a:schemeClr val="accent3"/>
                  </a:solidFill>
                  <a:ea typeface="微软雅黑" panose="020B0503020204020204" pitchFamily="34" charset="-122"/>
                </a:rPr>
                <a:t>请在形状中填充图片</a:t>
              </a:r>
            </a:p>
          </p:txBody>
        </p:sp>
      </p:grpSp>
      <p:cxnSp>
        <p:nvCxnSpPr>
          <p:cNvPr id="11" name="直接连接符 10"/>
          <p:cNvCxnSpPr/>
          <p:nvPr/>
        </p:nvCxnSpPr>
        <p:spPr>
          <a:xfrm>
            <a:off x="1233293" y="4047069"/>
            <a:ext cx="4171034"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33293" y="2626610"/>
            <a:ext cx="4171034" cy="0"/>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快速提升技能</a:t>
            </a:r>
          </a:p>
        </p:txBody>
      </p:sp>
    </p:spTree>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íślîďe"/>
          <p:cNvSpPr/>
          <p:nvPr/>
        </p:nvSpPr>
        <p:spPr>
          <a:xfrm>
            <a:off x="1456776" y="1361740"/>
            <a:ext cx="4120477" cy="4291627"/>
          </a:xfrm>
          <a:prstGeom prst="roundRect">
            <a:avLst>
              <a:gd name="adj" fmla="val 0"/>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ea typeface="微软雅黑" panose="020B0503020204020204" pitchFamily="34" charset="-122"/>
            </a:endParaRPr>
          </a:p>
        </p:txBody>
      </p:sp>
      <p:sp>
        <p:nvSpPr>
          <p:cNvPr id="5" name="íšlîḑè"/>
          <p:cNvSpPr/>
          <p:nvPr/>
        </p:nvSpPr>
        <p:spPr>
          <a:xfrm>
            <a:off x="1456776" y="5174780"/>
            <a:ext cx="4120477" cy="501785"/>
          </a:xfrm>
          <a:prstGeom prst="roundRect">
            <a:avLst>
              <a:gd name="adj" fmla="val 0"/>
            </a:avLst>
          </a:prstGeom>
          <a:solidFill>
            <a:schemeClr val="tx1">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ea typeface="微软雅黑" panose="020B0503020204020204" pitchFamily="34" charset="-122"/>
              </a:rPr>
              <a:t>标题文本预设</a:t>
            </a:r>
          </a:p>
        </p:txBody>
      </p:sp>
      <p:grpSp>
        <p:nvGrpSpPr>
          <p:cNvPr id="6" name="iśliḑé"/>
          <p:cNvGrpSpPr/>
          <p:nvPr/>
        </p:nvGrpSpPr>
        <p:grpSpPr>
          <a:xfrm>
            <a:off x="5328898" y="5174780"/>
            <a:ext cx="496711" cy="496711"/>
            <a:chOff x="4454307" y="3331368"/>
            <a:chExt cx="577851" cy="577851"/>
          </a:xfrm>
        </p:grpSpPr>
        <p:sp>
          <p:nvSpPr>
            <p:cNvPr id="25" name="î$ľíḍe"/>
            <p:cNvSpPr/>
            <p:nvPr/>
          </p:nvSpPr>
          <p:spPr>
            <a:xfrm>
              <a:off x="4454307" y="3331368"/>
              <a:ext cx="577851" cy="577851"/>
            </a:xfrm>
            <a:prstGeom prst="roundRect">
              <a:avLst>
                <a:gd name="adj" fmla="val 11703"/>
              </a:avLst>
            </a:prstGeom>
            <a:solidFill>
              <a:schemeClr val="tx1">
                <a:lumMod val="50000"/>
                <a:lumOff val="50000"/>
              </a:schemeClr>
            </a:solidFill>
            <a:ln w="28575" cap="flat">
              <a:solidFill>
                <a:schemeClr val="bg1"/>
              </a:solidFill>
              <a:miter lim="400000"/>
            </a:ln>
            <a:effectLst/>
          </p:spPr>
          <p:txBody>
            <a:bodyPr wrap="square" lIns="90000" tIns="46800" rIns="90000" bIns="46800" numCol="1" anchor="ctr">
              <a:noAutofit/>
            </a:bodyPr>
            <a:lstStyle/>
            <a:p>
              <a:pPr lvl="0">
                <a:defRPr sz="3200"/>
              </a:pPr>
              <a:endParaRPr sz="1600"/>
            </a:p>
          </p:txBody>
        </p:sp>
        <p:sp>
          <p:nvSpPr>
            <p:cNvPr id="26" name="ïṣļíde"/>
            <p:cNvSpPr/>
            <p:nvPr/>
          </p:nvSpPr>
          <p:spPr>
            <a:xfrm>
              <a:off x="4559507" y="3475339"/>
              <a:ext cx="386158" cy="278665"/>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rgbClr val="FFFFFF"/>
            </a:solidFill>
            <a:ln w="12700" cap="flat">
              <a:noFill/>
              <a:miter lim="400000"/>
            </a:ln>
            <a:effectLst/>
          </p:spPr>
          <p:txBody>
            <a:bodyPr wrap="square" lIns="90000" tIns="46800" rIns="90000" bIns="4680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p>
          </p:txBody>
        </p:sp>
      </p:grpSp>
      <p:grpSp>
        <p:nvGrpSpPr>
          <p:cNvPr id="7" name="ïŝḷíḍê"/>
          <p:cNvGrpSpPr/>
          <p:nvPr/>
        </p:nvGrpSpPr>
        <p:grpSpPr>
          <a:xfrm>
            <a:off x="7362585" y="1486216"/>
            <a:ext cx="3372638" cy="4190349"/>
            <a:chOff x="7596911" y="1268760"/>
            <a:chExt cx="3923577" cy="4874865"/>
          </a:xfrm>
        </p:grpSpPr>
        <p:grpSp>
          <p:nvGrpSpPr>
            <p:cNvPr id="11" name="ïśļiďe"/>
            <p:cNvGrpSpPr/>
            <p:nvPr/>
          </p:nvGrpSpPr>
          <p:grpSpPr>
            <a:xfrm>
              <a:off x="7596911" y="1268760"/>
              <a:ext cx="3923577" cy="1660602"/>
              <a:chOff x="7596911" y="1624991"/>
              <a:chExt cx="3923577" cy="1660602"/>
            </a:xfrm>
          </p:grpSpPr>
          <p:sp>
            <p:nvSpPr>
              <p:cNvPr id="22" name="iŝḻíďê"/>
              <p:cNvSpPr/>
              <p:nvPr/>
            </p:nvSpPr>
            <p:spPr>
              <a:xfrm>
                <a:off x="8616280" y="2157219"/>
                <a:ext cx="2904208" cy="1128374"/>
              </a:xfrm>
              <a:prstGeom prst="snip2SameRect">
                <a:avLst>
                  <a:gd name="adj1" fmla="val 0"/>
                  <a:gd name="adj2" fmla="val 0"/>
                </a:avLst>
              </a:prstGeom>
              <a:ln>
                <a:noFill/>
              </a:ln>
            </p:spPr>
            <p:txBody>
              <a:bodyPr wrap="square" anchor="t">
                <a:normAutofit lnSpcReduction="10000"/>
              </a:bodyPr>
              <a:lstStyle/>
              <a:p>
                <a:pPr marL="228600" indent="-228600">
                  <a:lnSpc>
                    <a:spcPct val="150000"/>
                  </a:lnSpc>
                  <a:buFont typeface="Arial" panose="020B0604020202020204" pitchFamily="34" charset="0"/>
                  <a:buChar char="•"/>
                  <a:tabLst>
                    <a:tab pos="227965" algn="l"/>
                  </a:tabLst>
                  <a:defRPr/>
                </a:pPr>
                <a:r>
                  <a:rPr lang="zh-CN" altLang="en-US" sz="1000" dirty="0">
                    <a:ea typeface="微软雅黑" panose="020B0503020204020204" pitchFamily="34" charset="-122"/>
                  </a:rPr>
                  <a:t>此部分内容作为文字排版占位显示（建议使用主题字体）</a:t>
                </a:r>
              </a:p>
              <a:p>
                <a:pPr marL="228600" indent="-228600">
                  <a:lnSpc>
                    <a:spcPct val="150000"/>
                  </a:lnSpc>
                  <a:buFont typeface="Arial" panose="020B0604020202020204" pitchFamily="34" charset="0"/>
                  <a:buChar char="•"/>
                  <a:tabLst>
                    <a:tab pos="227965" algn="l"/>
                  </a:tabLst>
                  <a:defRPr/>
                </a:pPr>
                <a:r>
                  <a:rPr lang="zh-CN" altLang="en-US" sz="1000" dirty="0">
                    <a:ea typeface="微软雅黑" panose="020B0503020204020204" pitchFamily="34" charset="-122"/>
                  </a:rPr>
                  <a:t>如需更改请在（设置形状格式）菜单下（文本选项）中调整</a:t>
                </a:r>
                <a:endParaRPr lang="en-US" altLang="zh-CN" sz="1000" dirty="0">
                  <a:ea typeface="微软雅黑" panose="020B0503020204020204" pitchFamily="34" charset="-122"/>
                </a:endParaRPr>
              </a:p>
            </p:txBody>
          </p:sp>
          <p:sp>
            <p:nvSpPr>
              <p:cNvPr id="23" name="ïṧlîḓe"/>
              <p:cNvSpPr txBox="1"/>
              <p:nvPr/>
            </p:nvSpPr>
            <p:spPr bwMode="auto">
              <a:xfrm>
                <a:off x="8616280" y="1624991"/>
                <a:ext cx="2904208"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1600" b="1" dirty="0">
                    <a:solidFill>
                      <a:schemeClr val="accent1"/>
                    </a:solidFill>
                    <a:ea typeface="微软雅黑" panose="020B0503020204020204" pitchFamily="34" charset="-122"/>
                  </a:rPr>
                  <a:t>标题文本预设</a:t>
                </a:r>
                <a:endParaRPr lang="en-US" altLang="zh-CN" sz="1600" b="1" dirty="0">
                  <a:solidFill>
                    <a:schemeClr val="accent1"/>
                  </a:solidFill>
                  <a:ea typeface="微软雅黑" panose="020B0503020204020204" pitchFamily="34" charset="-122"/>
                </a:endParaRPr>
              </a:p>
            </p:txBody>
          </p:sp>
          <p:sp>
            <p:nvSpPr>
              <p:cNvPr id="24" name="íslïďé"/>
              <p:cNvSpPr/>
              <p:nvPr/>
            </p:nvSpPr>
            <p:spPr bwMode="auto">
              <a:xfrm>
                <a:off x="7596911" y="2180252"/>
                <a:ext cx="792088" cy="312644"/>
              </a:xfrm>
              <a:prstGeom prst="roundRect">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normAutofit fontScale="85000" lnSpcReduction="20000"/>
              </a:bodyPr>
              <a:lstStyle/>
              <a:p>
                <a:pPr algn="ctr"/>
                <a:r>
                  <a:rPr lang="zh-CN" altLang="en-US" sz="1400" b="1" dirty="0">
                    <a:solidFill>
                      <a:schemeClr val="bg1"/>
                    </a:solidFill>
                    <a:ea typeface="微软雅黑" panose="020B0503020204020204" pitchFamily="34" charset="-122"/>
                  </a:rPr>
                  <a:t>关键词</a:t>
                </a:r>
              </a:p>
            </p:txBody>
          </p:sp>
        </p:grpSp>
        <p:grpSp>
          <p:nvGrpSpPr>
            <p:cNvPr id="12" name="îṡlíḍè"/>
            <p:cNvGrpSpPr/>
            <p:nvPr/>
          </p:nvGrpSpPr>
          <p:grpSpPr>
            <a:xfrm>
              <a:off x="7596911" y="2864218"/>
              <a:ext cx="3923577" cy="1660602"/>
              <a:chOff x="7596911" y="1624991"/>
              <a:chExt cx="3923577" cy="1660602"/>
            </a:xfrm>
          </p:grpSpPr>
          <p:sp>
            <p:nvSpPr>
              <p:cNvPr id="19" name="ïS1îḍé"/>
              <p:cNvSpPr/>
              <p:nvPr/>
            </p:nvSpPr>
            <p:spPr>
              <a:xfrm>
                <a:off x="8616280" y="2157219"/>
                <a:ext cx="2904208" cy="1128374"/>
              </a:xfrm>
              <a:prstGeom prst="snip2SameRect">
                <a:avLst>
                  <a:gd name="adj1" fmla="val 0"/>
                  <a:gd name="adj2" fmla="val 0"/>
                </a:avLst>
              </a:prstGeom>
              <a:ln>
                <a:noFill/>
              </a:ln>
            </p:spPr>
            <p:txBody>
              <a:bodyPr wrap="square" anchor="t">
                <a:normAutofit lnSpcReduction="10000"/>
              </a:bodyPr>
              <a:lstStyle/>
              <a:p>
                <a:pPr marL="228600" indent="-228600">
                  <a:lnSpc>
                    <a:spcPct val="150000"/>
                  </a:lnSpc>
                  <a:buFont typeface="Arial" panose="020B0604020202020204" pitchFamily="34" charset="0"/>
                  <a:buChar char="•"/>
                  <a:tabLst>
                    <a:tab pos="227965" algn="l"/>
                  </a:tabLst>
                  <a:defRPr/>
                </a:pPr>
                <a:r>
                  <a:rPr lang="zh-CN" altLang="en-US" sz="1000" dirty="0">
                    <a:ea typeface="微软雅黑" panose="020B0503020204020204" pitchFamily="34" charset="-122"/>
                  </a:rPr>
                  <a:t>此部分内容作为文字排版占位显示（建议使用主题字体）</a:t>
                </a:r>
              </a:p>
              <a:p>
                <a:pPr marL="228600" indent="-228600">
                  <a:lnSpc>
                    <a:spcPct val="150000"/>
                  </a:lnSpc>
                  <a:buFont typeface="Arial" panose="020B0604020202020204" pitchFamily="34" charset="0"/>
                  <a:buChar char="•"/>
                  <a:tabLst>
                    <a:tab pos="227965" algn="l"/>
                  </a:tabLst>
                  <a:defRPr/>
                </a:pPr>
                <a:r>
                  <a:rPr lang="zh-CN" altLang="en-US" sz="1000" dirty="0">
                    <a:ea typeface="微软雅黑" panose="020B0503020204020204" pitchFamily="34" charset="-122"/>
                  </a:rPr>
                  <a:t>如需更改请在（设置形状格式）菜单下（文本选项）中调整</a:t>
                </a:r>
                <a:endParaRPr lang="en-US" altLang="zh-CN" sz="1000" dirty="0">
                  <a:ea typeface="微软雅黑" panose="020B0503020204020204" pitchFamily="34" charset="-122"/>
                </a:endParaRPr>
              </a:p>
            </p:txBody>
          </p:sp>
          <p:sp>
            <p:nvSpPr>
              <p:cNvPr id="20" name="ï$1idê"/>
              <p:cNvSpPr txBox="1"/>
              <p:nvPr/>
            </p:nvSpPr>
            <p:spPr bwMode="auto">
              <a:xfrm>
                <a:off x="8616280" y="1624991"/>
                <a:ext cx="2904208"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1600" b="1" dirty="0">
                    <a:solidFill>
                      <a:schemeClr val="accent2"/>
                    </a:solidFill>
                    <a:ea typeface="微软雅黑" panose="020B0503020204020204" pitchFamily="34" charset="-122"/>
                  </a:rPr>
                  <a:t>标题文本预设</a:t>
                </a:r>
                <a:endParaRPr lang="en-US" altLang="zh-CN" sz="1600" b="1" dirty="0">
                  <a:solidFill>
                    <a:schemeClr val="accent2"/>
                  </a:solidFill>
                  <a:ea typeface="微软雅黑" panose="020B0503020204020204" pitchFamily="34" charset="-122"/>
                </a:endParaRPr>
              </a:p>
            </p:txBody>
          </p:sp>
          <p:sp>
            <p:nvSpPr>
              <p:cNvPr id="21" name="işliḑe"/>
              <p:cNvSpPr/>
              <p:nvPr/>
            </p:nvSpPr>
            <p:spPr bwMode="auto">
              <a:xfrm>
                <a:off x="7596911" y="2180252"/>
                <a:ext cx="792088" cy="312644"/>
              </a:xfrm>
              <a:prstGeom prst="roundRect">
                <a:avLst/>
              </a:prstGeom>
              <a:solidFill>
                <a:schemeClr val="accent2"/>
              </a:solidFill>
              <a:ln w="38100">
                <a:noFill/>
              </a:ln>
            </p:spPr>
            <p:style>
              <a:lnRef idx="2">
                <a:schemeClr val="dk1"/>
              </a:lnRef>
              <a:fillRef idx="1">
                <a:schemeClr val="lt1"/>
              </a:fillRef>
              <a:effectRef idx="0">
                <a:schemeClr val="dk1"/>
              </a:effectRef>
              <a:fontRef idx="minor">
                <a:schemeClr val="dk1"/>
              </a:fontRef>
            </p:style>
            <p:txBody>
              <a:bodyPr wrap="none" rtlCol="0" anchor="ctr">
                <a:normAutofit fontScale="85000" lnSpcReduction="20000"/>
              </a:bodyPr>
              <a:lstStyle/>
              <a:p>
                <a:pPr algn="ctr"/>
                <a:r>
                  <a:rPr lang="zh-CN" altLang="en-US" sz="1400" b="1" dirty="0">
                    <a:solidFill>
                      <a:schemeClr val="bg1"/>
                    </a:solidFill>
                    <a:ea typeface="微软雅黑" panose="020B0503020204020204" pitchFamily="34" charset="-122"/>
                  </a:rPr>
                  <a:t>关键词</a:t>
                </a:r>
              </a:p>
            </p:txBody>
          </p:sp>
        </p:grpSp>
        <p:grpSp>
          <p:nvGrpSpPr>
            <p:cNvPr id="13" name="iŝlïḋe"/>
            <p:cNvGrpSpPr/>
            <p:nvPr/>
          </p:nvGrpSpPr>
          <p:grpSpPr>
            <a:xfrm>
              <a:off x="7596911" y="4483023"/>
              <a:ext cx="3923577" cy="1660602"/>
              <a:chOff x="7596911" y="1624991"/>
              <a:chExt cx="3923577" cy="1660602"/>
            </a:xfrm>
          </p:grpSpPr>
          <p:sp>
            <p:nvSpPr>
              <p:cNvPr id="16" name="iš1íḓê"/>
              <p:cNvSpPr/>
              <p:nvPr/>
            </p:nvSpPr>
            <p:spPr>
              <a:xfrm>
                <a:off x="8616280" y="2157219"/>
                <a:ext cx="2904208" cy="1128374"/>
              </a:xfrm>
              <a:prstGeom prst="snip2SameRect">
                <a:avLst>
                  <a:gd name="adj1" fmla="val 0"/>
                  <a:gd name="adj2" fmla="val 0"/>
                </a:avLst>
              </a:prstGeom>
              <a:ln>
                <a:noFill/>
              </a:ln>
            </p:spPr>
            <p:txBody>
              <a:bodyPr wrap="square" anchor="t">
                <a:normAutofit lnSpcReduction="10000"/>
              </a:bodyPr>
              <a:lstStyle/>
              <a:p>
                <a:pPr marL="228600" indent="-228600">
                  <a:lnSpc>
                    <a:spcPct val="150000"/>
                  </a:lnSpc>
                  <a:buFont typeface="Arial" panose="020B0604020202020204" pitchFamily="34" charset="0"/>
                  <a:buChar char="•"/>
                  <a:tabLst>
                    <a:tab pos="227965" algn="l"/>
                  </a:tabLst>
                  <a:defRPr/>
                </a:pPr>
                <a:r>
                  <a:rPr lang="zh-CN" altLang="en-US" sz="1000" dirty="0">
                    <a:ea typeface="微软雅黑" panose="020B0503020204020204" pitchFamily="34" charset="-122"/>
                  </a:rPr>
                  <a:t>此部分内容作为文字排版占位显示（建议使用主题字体）</a:t>
                </a:r>
              </a:p>
              <a:p>
                <a:pPr marL="228600" indent="-228600">
                  <a:lnSpc>
                    <a:spcPct val="150000"/>
                  </a:lnSpc>
                  <a:buFont typeface="Arial" panose="020B0604020202020204" pitchFamily="34" charset="0"/>
                  <a:buChar char="•"/>
                  <a:tabLst>
                    <a:tab pos="227965" algn="l"/>
                  </a:tabLst>
                  <a:defRPr/>
                </a:pPr>
                <a:r>
                  <a:rPr lang="zh-CN" altLang="en-US" sz="1000" dirty="0">
                    <a:ea typeface="微软雅黑" panose="020B0503020204020204" pitchFamily="34" charset="-122"/>
                  </a:rPr>
                  <a:t>如需更改请在（设置形状格式）菜单下（文本选项）中调整</a:t>
                </a:r>
                <a:endParaRPr lang="en-US" altLang="zh-CN" sz="1000" dirty="0">
                  <a:ea typeface="微软雅黑" panose="020B0503020204020204" pitchFamily="34" charset="-122"/>
                </a:endParaRPr>
              </a:p>
            </p:txBody>
          </p:sp>
          <p:sp>
            <p:nvSpPr>
              <p:cNvPr id="17" name="isļíďè"/>
              <p:cNvSpPr txBox="1"/>
              <p:nvPr/>
            </p:nvSpPr>
            <p:spPr bwMode="auto">
              <a:xfrm>
                <a:off x="8616280" y="1624991"/>
                <a:ext cx="2904208"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1600" b="1" dirty="0">
                    <a:solidFill>
                      <a:schemeClr val="accent3"/>
                    </a:solidFill>
                    <a:ea typeface="微软雅黑" panose="020B0503020204020204" pitchFamily="34" charset="-122"/>
                  </a:rPr>
                  <a:t>标题文本预设</a:t>
                </a:r>
                <a:endParaRPr lang="en-US" altLang="zh-CN" sz="1600" b="1" dirty="0">
                  <a:solidFill>
                    <a:schemeClr val="accent3"/>
                  </a:solidFill>
                  <a:ea typeface="微软雅黑" panose="020B0503020204020204" pitchFamily="34" charset="-122"/>
                </a:endParaRPr>
              </a:p>
            </p:txBody>
          </p:sp>
          <p:sp>
            <p:nvSpPr>
              <p:cNvPr id="18" name="ïšļïḍe"/>
              <p:cNvSpPr/>
              <p:nvPr/>
            </p:nvSpPr>
            <p:spPr bwMode="auto">
              <a:xfrm>
                <a:off x="7596911" y="2180252"/>
                <a:ext cx="792088" cy="312644"/>
              </a:xfrm>
              <a:prstGeom prst="roundRect">
                <a:avLst/>
              </a:prstGeom>
              <a:solidFill>
                <a:schemeClr val="accent3"/>
              </a:solidFill>
              <a:ln w="38100">
                <a:noFill/>
              </a:ln>
            </p:spPr>
            <p:style>
              <a:lnRef idx="2">
                <a:schemeClr val="dk1"/>
              </a:lnRef>
              <a:fillRef idx="1">
                <a:schemeClr val="lt1"/>
              </a:fillRef>
              <a:effectRef idx="0">
                <a:schemeClr val="dk1"/>
              </a:effectRef>
              <a:fontRef idx="minor">
                <a:schemeClr val="dk1"/>
              </a:fontRef>
            </p:style>
            <p:txBody>
              <a:bodyPr wrap="none" rtlCol="0" anchor="ctr">
                <a:normAutofit fontScale="85000" lnSpcReduction="20000"/>
              </a:bodyPr>
              <a:lstStyle/>
              <a:p>
                <a:pPr algn="ctr"/>
                <a:r>
                  <a:rPr lang="zh-CN" altLang="en-US" sz="1400" b="1" dirty="0">
                    <a:solidFill>
                      <a:schemeClr val="bg1"/>
                    </a:solidFill>
                    <a:ea typeface="微软雅黑" panose="020B0503020204020204" pitchFamily="34" charset="-122"/>
                  </a:rPr>
                  <a:t>关键词</a:t>
                </a:r>
              </a:p>
            </p:txBody>
          </p:sp>
        </p:grpSp>
        <p:cxnSp>
          <p:nvCxnSpPr>
            <p:cNvPr id="14" name="直接连接符 13"/>
            <p:cNvCxnSpPr/>
            <p:nvPr/>
          </p:nvCxnSpPr>
          <p:spPr>
            <a:xfrm>
              <a:off x="7596911" y="2911843"/>
              <a:ext cx="392357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596911" y="4550143"/>
              <a:ext cx="392357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cxnSp>
        <p:nvCxnSpPr>
          <p:cNvPr id="8" name="肘形连接符 7"/>
          <p:cNvCxnSpPr>
            <a:stCxn id="21" idx="1"/>
            <a:endCxn id="25" idx="3"/>
          </p:cNvCxnSpPr>
          <p:nvPr/>
        </p:nvCxnSpPr>
        <p:spPr>
          <a:xfrm rot="10800000" flipV="1">
            <a:off x="5825608" y="3469308"/>
            <a:ext cx="1536976" cy="1953828"/>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 name="肘形连接符 8"/>
          <p:cNvCxnSpPr>
            <a:stCxn id="25" idx="3"/>
            <a:endCxn id="24" idx="1"/>
          </p:cNvCxnSpPr>
          <p:nvPr/>
        </p:nvCxnSpPr>
        <p:spPr>
          <a:xfrm flipV="1">
            <a:off x="5825608" y="2097880"/>
            <a:ext cx="1536976" cy="3325256"/>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25" idx="3"/>
            <a:endCxn id="18" idx="1"/>
          </p:cNvCxnSpPr>
          <p:nvPr/>
        </p:nvCxnSpPr>
        <p:spPr>
          <a:xfrm flipV="1">
            <a:off x="5825608" y="4860805"/>
            <a:ext cx="1536976" cy="562331"/>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快速提升技能</a:t>
            </a:r>
          </a:p>
        </p:txBody>
      </p:sp>
    </p:spTree>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4"/>
            <a:ext cx="12192000" cy="4376928"/>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5709"/>
            <a:ext cx="12192000" cy="3362291"/>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8653" y="3065796"/>
            <a:ext cx="3600000" cy="214013"/>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9600" y="3838038"/>
            <a:ext cx="146835" cy="2408502"/>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9612" y="4912297"/>
            <a:ext cx="492494" cy="1295517"/>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0930" y="3845885"/>
            <a:ext cx="562623" cy="824898"/>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9534" y="247661"/>
            <a:ext cx="3602440" cy="180000"/>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00944" y="6301101"/>
            <a:ext cx="905056" cy="216000"/>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1340" y="5716689"/>
            <a:ext cx="581924" cy="270576"/>
          </a:xfrm>
          <a:prstGeom prst="rect">
            <a:avLst/>
          </a:prstGeom>
        </p:spPr>
      </p:pic>
      <p:pic>
        <p:nvPicPr>
          <p:cNvPr id="16" name="图片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36088" y="5720618"/>
            <a:ext cx="3735886" cy="864000"/>
          </a:xfrm>
          <a:prstGeom prst="rect">
            <a:avLst/>
          </a:prstGeom>
        </p:spPr>
      </p:pic>
      <p:pic>
        <p:nvPicPr>
          <p:cNvPr id="17" name="图片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4697" y="444499"/>
            <a:ext cx="108000" cy="2724542"/>
          </a:xfrm>
          <a:prstGeom prst="rect">
            <a:avLst/>
          </a:prstGeom>
        </p:spPr>
      </p:pic>
      <p:pic>
        <p:nvPicPr>
          <p:cNvPr id="19" name="图片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78653" y="2093857"/>
            <a:ext cx="3600000" cy="814900"/>
          </a:xfrm>
          <a:prstGeom prst="rect">
            <a:avLst/>
          </a:prstGeom>
        </p:spPr>
      </p:pic>
      <p:sp>
        <p:nvSpPr>
          <p:cNvPr id="21" name="文本框 20"/>
          <p:cNvSpPr txBox="1"/>
          <p:nvPr/>
        </p:nvSpPr>
        <p:spPr>
          <a:xfrm>
            <a:off x="822349" y="3791000"/>
            <a:ext cx="7356304" cy="1569660"/>
          </a:xfrm>
          <a:prstGeom prst="rect">
            <a:avLst/>
          </a:prstGeom>
          <a:noFill/>
        </p:spPr>
        <p:txBody>
          <a:bodyPr wrap="square" rtlCol="0">
            <a:spAutoFit/>
          </a:bodyPr>
          <a:lstStyle/>
          <a:p>
            <a:r>
              <a:rPr lang="zh-CN" altLang="en-US" sz="9600" b="1" dirty="0">
                <a:solidFill>
                  <a:schemeClr val="bg1"/>
                </a:solidFill>
                <a:latin typeface="微软雅黑" panose="020B0503020204020204" pitchFamily="34" charset="-122"/>
                <a:ea typeface="微软雅黑" panose="020B0503020204020204" pitchFamily="34" charset="-122"/>
              </a:rPr>
              <a:t>谢谢观看</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689100" y="5712187"/>
            <a:ext cx="1440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27255" y="5720618"/>
            <a:ext cx="1186531" cy="27000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ḷidé"/>
          <p:cNvSpPr/>
          <p:nvPr/>
        </p:nvSpPr>
        <p:spPr>
          <a:xfrm>
            <a:off x="838200" y="1340768"/>
            <a:ext cx="10550388" cy="439248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4" name="îṣļíḓê"/>
          <p:cNvSpPr/>
          <p:nvPr/>
        </p:nvSpPr>
        <p:spPr>
          <a:xfrm>
            <a:off x="838200" y="3928056"/>
            <a:ext cx="10550388" cy="1805200"/>
          </a:xfrm>
          <a:prstGeom prst="rect">
            <a:avLst/>
          </a:prstGeom>
          <a:solidFill>
            <a:schemeClr val="accent6">
              <a:lumMod val="75000"/>
              <a:alpha val="85000"/>
            </a:schemeClr>
          </a:solidFill>
          <a:ln>
            <a:noFill/>
          </a:ln>
        </p:spPr>
        <p:txBody>
          <a:bodyPr wrap="none" lIns="91412" tIns="45700" rIns="91412" bIns="45700" anchor="ctr"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defRPr/>
            </a:pPr>
            <a:r>
              <a:rPr lang="zh-CN" altLang="en-US" sz="6600" b="1" dirty="0">
                <a:solidFill>
                  <a:schemeClr val="bg1">
                    <a:lumMod val="95000"/>
                  </a:schemeClr>
                </a:solidFill>
                <a:ea typeface="微软雅黑" panose="020B0503020204020204" pitchFamily="34" charset="-122"/>
              </a:rPr>
              <a:t>责任与执行力</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dde3cd9-7c6a-497f-ba96-029dee1212d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26938" y="1880827"/>
            <a:ext cx="10338124" cy="3461498"/>
            <a:chOff x="1074549" y="1880828"/>
            <a:chExt cx="10338124" cy="3461498"/>
          </a:xfrm>
        </p:grpSpPr>
        <p:grpSp>
          <p:nvGrpSpPr>
            <p:cNvPr id="4" name="ïṣ1íḑé"/>
            <p:cNvGrpSpPr/>
            <p:nvPr/>
          </p:nvGrpSpPr>
          <p:grpSpPr>
            <a:xfrm>
              <a:off x="3509472" y="1880828"/>
              <a:ext cx="5346806" cy="3461498"/>
              <a:chOff x="3699032" y="2293495"/>
              <a:chExt cx="4374609" cy="2832102"/>
            </a:xfrm>
          </p:grpSpPr>
          <p:grpSp>
            <p:nvGrpSpPr>
              <p:cNvPr id="17" name="íŝļíḍè"/>
              <p:cNvGrpSpPr/>
              <p:nvPr/>
            </p:nvGrpSpPr>
            <p:grpSpPr>
              <a:xfrm>
                <a:off x="3699032" y="2293495"/>
                <a:ext cx="4374609" cy="2832102"/>
                <a:chOff x="3594100" y="2339975"/>
                <a:chExt cx="4997450" cy="3235326"/>
              </a:xfrm>
            </p:grpSpPr>
            <p:grpSp>
              <p:nvGrpSpPr>
                <p:cNvPr id="33" name="ïṥliḍé"/>
                <p:cNvGrpSpPr/>
                <p:nvPr/>
              </p:nvGrpSpPr>
              <p:grpSpPr>
                <a:xfrm>
                  <a:off x="5259388" y="2339975"/>
                  <a:ext cx="2386013" cy="1631951"/>
                  <a:chOff x="5259388" y="2339975"/>
                  <a:chExt cx="2386013" cy="1631951"/>
                </a:xfrm>
              </p:grpSpPr>
              <p:sp>
                <p:nvSpPr>
                  <p:cNvPr id="49" name="ïsḷíḓe"/>
                  <p:cNvSpPr/>
                  <p:nvPr/>
                </p:nvSpPr>
                <p:spPr bwMode="auto">
                  <a:xfrm>
                    <a:off x="5259388" y="2506663"/>
                    <a:ext cx="2346325" cy="1465263"/>
                  </a:xfrm>
                  <a:custGeom>
                    <a:avLst/>
                    <a:gdLst>
                      <a:gd name="T0" fmla="*/ 1525 w 1555"/>
                      <a:gd name="T1" fmla="*/ 667 h 969"/>
                      <a:gd name="T2" fmla="*/ 1485 w 1555"/>
                      <a:gd name="T3" fmla="*/ 758 h 969"/>
                      <a:gd name="T4" fmla="*/ 656 w 1555"/>
                      <a:gd name="T5" fmla="*/ 957 h 969"/>
                      <a:gd name="T6" fmla="*/ 508 w 1555"/>
                      <a:gd name="T7" fmla="*/ 910 h 969"/>
                      <a:gd name="T8" fmla="*/ 30 w 1555"/>
                      <a:gd name="T9" fmla="*/ 303 h 969"/>
                      <a:gd name="T10" fmla="*/ 70 w 1555"/>
                      <a:gd name="T11" fmla="*/ 211 h 969"/>
                      <a:gd name="T12" fmla="*/ 899 w 1555"/>
                      <a:gd name="T13" fmla="*/ 13 h 969"/>
                      <a:gd name="T14" fmla="*/ 1047 w 1555"/>
                      <a:gd name="T15" fmla="*/ 59 h 969"/>
                      <a:gd name="T16" fmla="*/ 1525 w 1555"/>
                      <a:gd name="T17" fmla="*/ 66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5" h="969">
                        <a:moveTo>
                          <a:pt x="1525" y="667"/>
                        </a:moveTo>
                        <a:cubicBezTo>
                          <a:pt x="1555" y="705"/>
                          <a:pt x="1537" y="746"/>
                          <a:pt x="1485" y="758"/>
                        </a:cubicBezTo>
                        <a:cubicBezTo>
                          <a:pt x="656" y="957"/>
                          <a:pt x="656" y="957"/>
                          <a:pt x="656" y="957"/>
                        </a:cubicBezTo>
                        <a:cubicBezTo>
                          <a:pt x="604" y="969"/>
                          <a:pt x="538" y="948"/>
                          <a:pt x="508" y="910"/>
                        </a:cubicBezTo>
                        <a:cubicBezTo>
                          <a:pt x="30" y="303"/>
                          <a:pt x="30" y="303"/>
                          <a:pt x="30" y="303"/>
                        </a:cubicBezTo>
                        <a:cubicBezTo>
                          <a:pt x="0" y="265"/>
                          <a:pt x="18" y="224"/>
                          <a:pt x="70" y="211"/>
                        </a:cubicBezTo>
                        <a:cubicBezTo>
                          <a:pt x="899" y="13"/>
                          <a:pt x="899" y="13"/>
                          <a:pt x="899" y="13"/>
                        </a:cubicBezTo>
                        <a:cubicBezTo>
                          <a:pt x="951" y="0"/>
                          <a:pt x="1017" y="21"/>
                          <a:pt x="1047" y="59"/>
                        </a:cubicBezTo>
                        <a:lnTo>
                          <a:pt x="1525" y="667"/>
                        </a:lnTo>
                        <a:close/>
                      </a:path>
                    </a:pathLst>
                  </a:custGeom>
                  <a:solidFill>
                    <a:schemeClr val="accent1">
                      <a:lumMod val="75000"/>
                    </a:schemeClr>
                  </a:solidFill>
                  <a:ln>
                    <a:noFill/>
                  </a:ln>
                </p:spPr>
                <p:txBody>
                  <a:bodyPr anchor="ctr"/>
                  <a:lstStyle/>
                  <a:p>
                    <a:pPr algn="ctr"/>
                    <a:endParaRPr/>
                  </a:p>
                </p:txBody>
              </p:sp>
              <p:sp>
                <p:nvSpPr>
                  <p:cNvPr id="50" name="îsḷíďè"/>
                  <p:cNvSpPr/>
                  <p:nvPr/>
                </p:nvSpPr>
                <p:spPr bwMode="auto">
                  <a:xfrm>
                    <a:off x="5287963" y="2727325"/>
                    <a:ext cx="715963" cy="1055688"/>
                  </a:xfrm>
                  <a:custGeom>
                    <a:avLst/>
                    <a:gdLst>
                      <a:gd name="T0" fmla="*/ 26 w 475"/>
                      <a:gd name="T1" fmla="*/ 0 h 699"/>
                      <a:gd name="T2" fmla="*/ 0 w 475"/>
                      <a:gd name="T3" fmla="*/ 110 h 699"/>
                      <a:gd name="T4" fmla="*/ 475 w 475"/>
                      <a:gd name="T5" fmla="*/ 699 h 699"/>
                      <a:gd name="T6" fmla="*/ 427 w 475"/>
                      <a:gd name="T7" fmla="*/ 67 h 699"/>
                      <a:gd name="T8" fmla="*/ 26 w 475"/>
                      <a:gd name="T9" fmla="*/ 0 h 699"/>
                    </a:gdLst>
                    <a:ahLst/>
                    <a:cxnLst>
                      <a:cxn ang="0">
                        <a:pos x="T0" y="T1"/>
                      </a:cxn>
                      <a:cxn ang="0">
                        <a:pos x="T2" y="T3"/>
                      </a:cxn>
                      <a:cxn ang="0">
                        <a:pos x="T4" y="T5"/>
                      </a:cxn>
                      <a:cxn ang="0">
                        <a:pos x="T6" y="T7"/>
                      </a:cxn>
                      <a:cxn ang="0">
                        <a:pos x="T8" y="T9"/>
                      </a:cxn>
                    </a:cxnLst>
                    <a:rect l="0" t="0" r="r" b="b"/>
                    <a:pathLst>
                      <a:path w="475" h="699">
                        <a:moveTo>
                          <a:pt x="26" y="0"/>
                        </a:moveTo>
                        <a:cubicBezTo>
                          <a:pt x="0" y="110"/>
                          <a:pt x="0" y="110"/>
                          <a:pt x="0" y="110"/>
                        </a:cubicBezTo>
                        <a:cubicBezTo>
                          <a:pt x="475" y="699"/>
                          <a:pt x="475" y="699"/>
                          <a:pt x="475" y="699"/>
                        </a:cubicBezTo>
                        <a:cubicBezTo>
                          <a:pt x="475" y="699"/>
                          <a:pt x="427" y="78"/>
                          <a:pt x="427" y="67"/>
                        </a:cubicBezTo>
                        <a:cubicBezTo>
                          <a:pt x="427" y="55"/>
                          <a:pt x="26" y="0"/>
                          <a:pt x="26" y="0"/>
                        </a:cubicBezTo>
                        <a:close/>
                      </a:path>
                    </a:pathLst>
                  </a:custGeom>
                  <a:solidFill>
                    <a:schemeClr val="accent1">
                      <a:lumMod val="75000"/>
                    </a:schemeClr>
                  </a:solidFill>
                  <a:ln>
                    <a:noFill/>
                  </a:ln>
                </p:spPr>
                <p:txBody>
                  <a:bodyPr anchor="ctr"/>
                  <a:lstStyle/>
                  <a:p>
                    <a:pPr algn="ctr"/>
                    <a:endParaRPr/>
                  </a:p>
                </p:txBody>
              </p:sp>
              <p:sp>
                <p:nvSpPr>
                  <p:cNvPr id="51" name="iṡḻîde"/>
                  <p:cNvSpPr/>
                  <p:nvPr/>
                </p:nvSpPr>
                <p:spPr bwMode="auto">
                  <a:xfrm>
                    <a:off x="7477125" y="3405188"/>
                    <a:ext cx="150813" cy="157163"/>
                  </a:xfrm>
                  <a:custGeom>
                    <a:avLst/>
                    <a:gdLst>
                      <a:gd name="T0" fmla="*/ 95 w 95"/>
                      <a:gd name="T1" fmla="*/ 0 h 99"/>
                      <a:gd name="T2" fmla="*/ 69 w 95"/>
                      <a:gd name="T3" fmla="*/ 99 h 99"/>
                      <a:gd name="T4" fmla="*/ 18 w 95"/>
                      <a:gd name="T5" fmla="*/ 75 h 99"/>
                      <a:gd name="T6" fmla="*/ 0 w 95"/>
                      <a:gd name="T7" fmla="*/ 24 h 99"/>
                      <a:gd name="T8" fmla="*/ 95 w 95"/>
                      <a:gd name="T9" fmla="*/ 0 h 99"/>
                    </a:gdLst>
                    <a:ahLst/>
                    <a:cxnLst>
                      <a:cxn ang="0">
                        <a:pos x="T0" y="T1"/>
                      </a:cxn>
                      <a:cxn ang="0">
                        <a:pos x="T2" y="T3"/>
                      </a:cxn>
                      <a:cxn ang="0">
                        <a:pos x="T4" y="T5"/>
                      </a:cxn>
                      <a:cxn ang="0">
                        <a:pos x="T6" y="T7"/>
                      </a:cxn>
                      <a:cxn ang="0">
                        <a:pos x="T8" y="T9"/>
                      </a:cxn>
                    </a:cxnLst>
                    <a:rect l="0" t="0" r="r" b="b"/>
                    <a:pathLst>
                      <a:path w="95" h="99">
                        <a:moveTo>
                          <a:pt x="95" y="0"/>
                        </a:moveTo>
                        <a:lnTo>
                          <a:pt x="69" y="99"/>
                        </a:lnTo>
                        <a:lnTo>
                          <a:pt x="18" y="75"/>
                        </a:lnTo>
                        <a:lnTo>
                          <a:pt x="0" y="24"/>
                        </a:lnTo>
                        <a:lnTo>
                          <a:pt x="95" y="0"/>
                        </a:lnTo>
                        <a:close/>
                      </a:path>
                    </a:pathLst>
                  </a:custGeom>
                  <a:solidFill>
                    <a:schemeClr val="accent1">
                      <a:lumMod val="75000"/>
                    </a:schemeClr>
                  </a:solidFill>
                  <a:ln>
                    <a:noFill/>
                  </a:ln>
                </p:spPr>
                <p:txBody>
                  <a:bodyPr anchor="ctr"/>
                  <a:lstStyle/>
                  <a:p>
                    <a:pPr algn="ctr"/>
                    <a:endParaRPr/>
                  </a:p>
                </p:txBody>
              </p:sp>
              <p:sp>
                <p:nvSpPr>
                  <p:cNvPr id="52" name="îšļîḍé"/>
                  <p:cNvSpPr/>
                  <p:nvPr/>
                </p:nvSpPr>
                <p:spPr bwMode="auto">
                  <a:xfrm>
                    <a:off x="5297488" y="2339975"/>
                    <a:ext cx="2347913" cy="1465263"/>
                  </a:xfrm>
                  <a:custGeom>
                    <a:avLst/>
                    <a:gdLst>
                      <a:gd name="T0" fmla="*/ 1525 w 1555"/>
                      <a:gd name="T1" fmla="*/ 667 h 969"/>
                      <a:gd name="T2" fmla="*/ 1485 w 1555"/>
                      <a:gd name="T3" fmla="*/ 758 h 969"/>
                      <a:gd name="T4" fmla="*/ 656 w 1555"/>
                      <a:gd name="T5" fmla="*/ 956 h 969"/>
                      <a:gd name="T6" fmla="*/ 508 w 1555"/>
                      <a:gd name="T7" fmla="*/ 910 h 969"/>
                      <a:gd name="T8" fmla="*/ 30 w 1555"/>
                      <a:gd name="T9" fmla="*/ 302 h 969"/>
                      <a:gd name="T10" fmla="*/ 70 w 1555"/>
                      <a:gd name="T11" fmla="*/ 211 h 969"/>
                      <a:gd name="T12" fmla="*/ 899 w 1555"/>
                      <a:gd name="T13" fmla="*/ 12 h 969"/>
                      <a:gd name="T14" fmla="*/ 1047 w 1555"/>
                      <a:gd name="T15" fmla="*/ 59 h 969"/>
                      <a:gd name="T16" fmla="*/ 1525 w 1555"/>
                      <a:gd name="T17" fmla="*/ 66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5" h="969">
                        <a:moveTo>
                          <a:pt x="1525" y="667"/>
                        </a:moveTo>
                        <a:cubicBezTo>
                          <a:pt x="1555" y="705"/>
                          <a:pt x="1537" y="745"/>
                          <a:pt x="1485" y="758"/>
                        </a:cubicBezTo>
                        <a:cubicBezTo>
                          <a:pt x="656" y="956"/>
                          <a:pt x="656" y="956"/>
                          <a:pt x="656" y="956"/>
                        </a:cubicBezTo>
                        <a:cubicBezTo>
                          <a:pt x="604" y="969"/>
                          <a:pt x="538" y="948"/>
                          <a:pt x="508" y="910"/>
                        </a:cubicBezTo>
                        <a:cubicBezTo>
                          <a:pt x="30" y="302"/>
                          <a:pt x="30" y="302"/>
                          <a:pt x="30" y="302"/>
                        </a:cubicBezTo>
                        <a:cubicBezTo>
                          <a:pt x="0" y="264"/>
                          <a:pt x="18" y="223"/>
                          <a:pt x="70" y="211"/>
                        </a:cubicBezTo>
                        <a:cubicBezTo>
                          <a:pt x="899" y="12"/>
                          <a:pt x="899" y="12"/>
                          <a:pt x="899" y="12"/>
                        </a:cubicBezTo>
                        <a:cubicBezTo>
                          <a:pt x="951" y="0"/>
                          <a:pt x="1017" y="21"/>
                          <a:pt x="1047" y="59"/>
                        </a:cubicBezTo>
                        <a:lnTo>
                          <a:pt x="1525" y="667"/>
                        </a:lnTo>
                        <a:close/>
                      </a:path>
                    </a:pathLst>
                  </a:custGeom>
                  <a:solidFill>
                    <a:schemeClr val="accent1"/>
                  </a:solidFill>
                  <a:ln>
                    <a:noFill/>
                  </a:ln>
                </p:spPr>
                <p:txBody>
                  <a:bodyPr anchor="ctr"/>
                  <a:lstStyle/>
                  <a:p>
                    <a:pPr algn="ctr"/>
                    <a:endParaRPr/>
                  </a:p>
                </p:txBody>
              </p:sp>
            </p:grpSp>
            <p:grpSp>
              <p:nvGrpSpPr>
                <p:cNvPr id="34" name="íŝļïḍé"/>
                <p:cNvGrpSpPr/>
                <p:nvPr/>
              </p:nvGrpSpPr>
              <p:grpSpPr>
                <a:xfrm>
                  <a:off x="3594100" y="2740025"/>
                  <a:ext cx="2386013" cy="1630363"/>
                  <a:chOff x="3594100" y="2740025"/>
                  <a:chExt cx="2386013" cy="1630363"/>
                </a:xfrm>
              </p:grpSpPr>
              <p:sp>
                <p:nvSpPr>
                  <p:cNvPr id="45" name="işļíḓè"/>
                  <p:cNvSpPr/>
                  <p:nvPr/>
                </p:nvSpPr>
                <p:spPr bwMode="auto">
                  <a:xfrm>
                    <a:off x="3594100" y="2905125"/>
                    <a:ext cx="2346325" cy="1465263"/>
                  </a:xfrm>
                  <a:custGeom>
                    <a:avLst/>
                    <a:gdLst>
                      <a:gd name="T0" fmla="*/ 1525 w 1555"/>
                      <a:gd name="T1" fmla="*/ 667 h 969"/>
                      <a:gd name="T2" fmla="*/ 1485 w 1555"/>
                      <a:gd name="T3" fmla="*/ 758 h 969"/>
                      <a:gd name="T4" fmla="*/ 656 w 1555"/>
                      <a:gd name="T5" fmla="*/ 957 h 969"/>
                      <a:gd name="T6" fmla="*/ 508 w 1555"/>
                      <a:gd name="T7" fmla="*/ 911 h 969"/>
                      <a:gd name="T8" fmla="*/ 30 w 1555"/>
                      <a:gd name="T9" fmla="*/ 303 h 969"/>
                      <a:gd name="T10" fmla="*/ 70 w 1555"/>
                      <a:gd name="T11" fmla="*/ 211 h 969"/>
                      <a:gd name="T12" fmla="*/ 899 w 1555"/>
                      <a:gd name="T13" fmla="*/ 13 h 969"/>
                      <a:gd name="T14" fmla="*/ 1047 w 1555"/>
                      <a:gd name="T15" fmla="*/ 59 h 969"/>
                      <a:gd name="T16" fmla="*/ 1525 w 1555"/>
                      <a:gd name="T17" fmla="*/ 66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5" h="969">
                        <a:moveTo>
                          <a:pt x="1525" y="667"/>
                        </a:moveTo>
                        <a:cubicBezTo>
                          <a:pt x="1555" y="705"/>
                          <a:pt x="1537" y="746"/>
                          <a:pt x="1485" y="758"/>
                        </a:cubicBezTo>
                        <a:cubicBezTo>
                          <a:pt x="656" y="957"/>
                          <a:pt x="656" y="957"/>
                          <a:pt x="656" y="957"/>
                        </a:cubicBezTo>
                        <a:cubicBezTo>
                          <a:pt x="604" y="969"/>
                          <a:pt x="538" y="949"/>
                          <a:pt x="508" y="911"/>
                        </a:cubicBezTo>
                        <a:cubicBezTo>
                          <a:pt x="30" y="303"/>
                          <a:pt x="30" y="303"/>
                          <a:pt x="30" y="303"/>
                        </a:cubicBezTo>
                        <a:cubicBezTo>
                          <a:pt x="0" y="265"/>
                          <a:pt x="18" y="224"/>
                          <a:pt x="70" y="211"/>
                        </a:cubicBezTo>
                        <a:cubicBezTo>
                          <a:pt x="899" y="13"/>
                          <a:pt x="899" y="13"/>
                          <a:pt x="899" y="13"/>
                        </a:cubicBezTo>
                        <a:cubicBezTo>
                          <a:pt x="951" y="0"/>
                          <a:pt x="1017" y="21"/>
                          <a:pt x="1047" y="59"/>
                        </a:cubicBezTo>
                        <a:lnTo>
                          <a:pt x="1525" y="667"/>
                        </a:lnTo>
                        <a:close/>
                      </a:path>
                    </a:pathLst>
                  </a:custGeom>
                  <a:solidFill>
                    <a:schemeClr val="accent4">
                      <a:lumMod val="75000"/>
                    </a:schemeClr>
                  </a:solidFill>
                  <a:ln>
                    <a:noFill/>
                  </a:ln>
                </p:spPr>
                <p:txBody>
                  <a:bodyPr anchor="ctr"/>
                  <a:lstStyle/>
                  <a:p>
                    <a:pPr algn="ctr"/>
                    <a:endParaRPr/>
                  </a:p>
                </p:txBody>
              </p:sp>
              <p:sp>
                <p:nvSpPr>
                  <p:cNvPr id="46" name="ïŝlïḓé"/>
                  <p:cNvSpPr/>
                  <p:nvPr/>
                </p:nvSpPr>
                <p:spPr bwMode="auto">
                  <a:xfrm>
                    <a:off x="3616325" y="3133725"/>
                    <a:ext cx="719138" cy="1057275"/>
                  </a:xfrm>
                  <a:custGeom>
                    <a:avLst/>
                    <a:gdLst>
                      <a:gd name="T0" fmla="*/ 26 w 476"/>
                      <a:gd name="T1" fmla="*/ 0 h 699"/>
                      <a:gd name="T2" fmla="*/ 0 w 476"/>
                      <a:gd name="T3" fmla="*/ 110 h 699"/>
                      <a:gd name="T4" fmla="*/ 476 w 476"/>
                      <a:gd name="T5" fmla="*/ 699 h 699"/>
                      <a:gd name="T6" fmla="*/ 427 w 476"/>
                      <a:gd name="T7" fmla="*/ 67 h 699"/>
                      <a:gd name="T8" fmla="*/ 26 w 476"/>
                      <a:gd name="T9" fmla="*/ 0 h 699"/>
                    </a:gdLst>
                    <a:ahLst/>
                    <a:cxnLst>
                      <a:cxn ang="0">
                        <a:pos x="T0" y="T1"/>
                      </a:cxn>
                      <a:cxn ang="0">
                        <a:pos x="T2" y="T3"/>
                      </a:cxn>
                      <a:cxn ang="0">
                        <a:pos x="T4" y="T5"/>
                      </a:cxn>
                      <a:cxn ang="0">
                        <a:pos x="T6" y="T7"/>
                      </a:cxn>
                      <a:cxn ang="0">
                        <a:pos x="T8" y="T9"/>
                      </a:cxn>
                    </a:cxnLst>
                    <a:rect l="0" t="0" r="r" b="b"/>
                    <a:pathLst>
                      <a:path w="476" h="699">
                        <a:moveTo>
                          <a:pt x="26" y="0"/>
                        </a:moveTo>
                        <a:cubicBezTo>
                          <a:pt x="0" y="110"/>
                          <a:pt x="0" y="110"/>
                          <a:pt x="0" y="110"/>
                        </a:cubicBezTo>
                        <a:cubicBezTo>
                          <a:pt x="476" y="699"/>
                          <a:pt x="476" y="699"/>
                          <a:pt x="476" y="699"/>
                        </a:cubicBezTo>
                        <a:cubicBezTo>
                          <a:pt x="476" y="699"/>
                          <a:pt x="427" y="78"/>
                          <a:pt x="427" y="67"/>
                        </a:cubicBezTo>
                        <a:cubicBezTo>
                          <a:pt x="427" y="55"/>
                          <a:pt x="26" y="0"/>
                          <a:pt x="26" y="0"/>
                        </a:cubicBezTo>
                        <a:close/>
                      </a:path>
                    </a:pathLst>
                  </a:custGeom>
                  <a:solidFill>
                    <a:schemeClr val="accent4">
                      <a:lumMod val="75000"/>
                    </a:schemeClr>
                  </a:solidFill>
                  <a:ln>
                    <a:noFill/>
                  </a:ln>
                </p:spPr>
                <p:txBody>
                  <a:bodyPr anchor="ctr"/>
                  <a:lstStyle/>
                  <a:p>
                    <a:pPr algn="ctr"/>
                    <a:endParaRPr/>
                  </a:p>
                </p:txBody>
              </p:sp>
              <p:sp>
                <p:nvSpPr>
                  <p:cNvPr id="47" name="iṧḻíḑê"/>
                  <p:cNvSpPr/>
                  <p:nvPr/>
                </p:nvSpPr>
                <p:spPr bwMode="auto">
                  <a:xfrm>
                    <a:off x="5805488" y="3811588"/>
                    <a:ext cx="150813" cy="157163"/>
                  </a:xfrm>
                  <a:custGeom>
                    <a:avLst/>
                    <a:gdLst>
                      <a:gd name="T0" fmla="*/ 95 w 95"/>
                      <a:gd name="T1" fmla="*/ 0 h 99"/>
                      <a:gd name="T2" fmla="*/ 69 w 95"/>
                      <a:gd name="T3" fmla="*/ 99 h 99"/>
                      <a:gd name="T4" fmla="*/ 18 w 95"/>
                      <a:gd name="T5" fmla="*/ 75 h 99"/>
                      <a:gd name="T6" fmla="*/ 0 w 95"/>
                      <a:gd name="T7" fmla="*/ 24 h 99"/>
                      <a:gd name="T8" fmla="*/ 95 w 95"/>
                      <a:gd name="T9" fmla="*/ 0 h 99"/>
                    </a:gdLst>
                    <a:ahLst/>
                    <a:cxnLst>
                      <a:cxn ang="0">
                        <a:pos x="T0" y="T1"/>
                      </a:cxn>
                      <a:cxn ang="0">
                        <a:pos x="T2" y="T3"/>
                      </a:cxn>
                      <a:cxn ang="0">
                        <a:pos x="T4" y="T5"/>
                      </a:cxn>
                      <a:cxn ang="0">
                        <a:pos x="T6" y="T7"/>
                      </a:cxn>
                      <a:cxn ang="0">
                        <a:pos x="T8" y="T9"/>
                      </a:cxn>
                    </a:cxnLst>
                    <a:rect l="0" t="0" r="r" b="b"/>
                    <a:pathLst>
                      <a:path w="95" h="99">
                        <a:moveTo>
                          <a:pt x="95" y="0"/>
                        </a:moveTo>
                        <a:lnTo>
                          <a:pt x="69" y="99"/>
                        </a:lnTo>
                        <a:lnTo>
                          <a:pt x="18" y="75"/>
                        </a:lnTo>
                        <a:lnTo>
                          <a:pt x="0" y="24"/>
                        </a:lnTo>
                        <a:lnTo>
                          <a:pt x="95" y="0"/>
                        </a:lnTo>
                        <a:close/>
                      </a:path>
                    </a:pathLst>
                  </a:custGeom>
                  <a:solidFill>
                    <a:schemeClr val="accent4">
                      <a:lumMod val="75000"/>
                    </a:schemeClr>
                  </a:solidFill>
                  <a:ln>
                    <a:noFill/>
                  </a:ln>
                </p:spPr>
                <p:txBody>
                  <a:bodyPr anchor="ctr"/>
                  <a:lstStyle/>
                  <a:p>
                    <a:pPr algn="ctr"/>
                    <a:endParaRPr/>
                  </a:p>
                </p:txBody>
              </p:sp>
              <p:sp>
                <p:nvSpPr>
                  <p:cNvPr id="48" name="îśḻïḍè"/>
                  <p:cNvSpPr/>
                  <p:nvPr/>
                </p:nvSpPr>
                <p:spPr bwMode="auto">
                  <a:xfrm>
                    <a:off x="3632200" y="2740025"/>
                    <a:ext cx="2347913" cy="1463675"/>
                  </a:xfrm>
                  <a:custGeom>
                    <a:avLst/>
                    <a:gdLst>
                      <a:gd name="T0" fmla="*/ 1525 w 1555"/>
                      <a:gd name="T1" fmla="*/ 667 h 969"/>
                      <a:gd name="T2" fmla="*/ 1485 w 1555"/>
                      <a:gd name="T3" fmla="*/ 758 h 969"/>
                      <a:gd name="T4" fmla="*/ 656 w 1555"/>
                      <a:gd name="T5" fmla="*/ 957 h 969"/>
                      <a:gd name="T6" fmla="*/ 508 w 1555"/>
                      <a:gd name="T7" fmla="*/ 910 h 969"/>
                      <a:gd name="T8" fmla="*/ 30 w 1555"/>
                      <a:gd name="T9" fmla="*/ 302 h 969"/>
                      <a:gd name="T10" fmla="*/ 70 w 1555"/>
                      <a:gd name="T11" fmla="*/ 211 h 969"/>
                      <a:gd name="T12" fmla="*/ 899 w 1555"/>
                      <a:gd name="T13" fmla="*/ 13 h 969"/>
                      <a:gd name="T14" fmla="*/ 1047 w 1555"/>
                      <a:gd name="T15" fmla="*/ 59 h 969"/>
                      <a:gd name="T16" fmla="*/ 1525 w 1555"/>
                      <a:gd name="T17" fmla="*/ 66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5" h="969">
                        <a:moveTo>
                          <a:pt x="1525" y="667"/>
                        </a:moveTo>
                        <a:cubicBezTo>
                          <a:pt x="1555" y="705"/>
                          <a:pt x="1537" y="746"/>
                          <a:pt x="1485" y="758"/>
                        </a:cubicBezTo>
                        <a:cubicBezTo>
                          <a:pt x="656" y="957"/>
                          <a:pt x="656" y="957"/>
                          <a:pt x="656" y="957"/>
                        </a:cubicBezTo>
                        <a:cubicBezTo>
                          <a:pt x="604" y="969"/>
                          <a:pt x="538" y="948"/>
                          <a:pt x="508" y="910"/>
                        </a:cubicBezTo>
                        <a:cubicBezTo>
                          <a:pt x="30" y="302"/>
                          <a:pt x="30" y="302"/>
                          <a:pt x="30" y="302"/>
                        </a:cubicBezTo>
                        <a:cubicBezTo>
                          <a:pt x="0" y="264"/>
                          <a:pt x="18" y="224"/>
                          <a:pt x="70" y="211"/>
                        </a:cubicBezTo>
                        <a:cubicBezTo>
                          <a:pt x="899" y="13"/>
                          <a:pt x="899" y="13"/>
                          <a:pt x="899" y="13"/>
                        </a:cubicBezTo>
                        <a:cubicBezTo>
                          <a:pt x="951" y="0"/>
                          <a:pt x="1017" y="21"/>
                          <a:pt x="1047" y="59"/>
                        </a:cubicBezTo>
                        <a:lnTo>
                          <a:pt x="1525" y="667"/>
                        </a:lnTo>
                        <a:close/>
                      </a:path>
                    </a:pathLst>
                  </a:custGeom>
                  <a:solidFill>
                    <a:schemeClr val="accent4"/>
                  </a:solidFill>
                  <a:ln>
                    <a:noFill/>
                  </a:ln>
                </p:spPr>
                <p:txBody>
                  <a:bodyPr anchor="ctr"/>
                  <a:lstStyle/>
                  <a:p>
                    <a:pPr algn="ctr"/>
                    <a:endParaRPr/>
                  </a:p>
                </p:txBody>
              </p:sp>
            </p:grpSp>
            <p:grpSp>
              <p:nvGrpSpPr>
                <p:cNvPr id="35" name="í$ľiḋè"/>
                <p:cNvGrpSpPr/>
                <p:nvPr/>
              </p:nvGrpSpPr>
              <p:grpSpPr>
                <a:xfrm>
                  <a:off x="4540250" y="3943350"/>
                  <a:ext cx="2386013" cy="1631951"/>
                  <a:chOff x="4540250" y="3943350"/>
                  <a:chExt cx="2386013" cy="1631951"/>
                </a:xfrm>
              </p:grpSpPr>
              <p:sp>
                <p:nvSpPr>
                  <p:cNvPr id="41" name="íş1ïḑè"/>
                  <p:cNvSpPr/>
                  <p:nvPr/>
                </p:nvSpPr>
                <p:spPr bwMode="auto">
                  <a:xfrm>
                    <a:off x="4540250" y="4110038"/>
                    <a:ext cx="2346325" cy="1465263"/>
                  </a:xfrm>
                  <a:custGeom>
                    <a:avLst/>
                    <a:gdLst>
                      <a:gd name="T0" fmla="*/ 1524 w 1554"/>
                      <a:gd name="T1" fmla="*/ 667 h 969"/>
                      <a:gd name="T2" fmla="*/ 1485 w 1554"/>
                      <a:gd name="T3" fmla="*/ 758 h 969"/>
                      <a:gd name="T4" fmla="*/ 655 w 1554"/>
                      <a:gd name="T5" fmla="*/ 957 h 969"/>
                      <a:gd name="T6" fmla="*/ 507 w 1554"/>
                      <a:gd name="T7" fmla="*/ 911 h 969"/>
                      <a:gd name="T8" fmla="*/ 29 w 1554"/>
                      <a:gd name="T9" fmla="*/ 303 h 969"/>
                      <a:gd name="T10" fmla="*/ 69 w 1554"/>
                      <a:gd name="T11" fmla="*/ 211 h 969"/>
                      <a:gd name="T12" fmla="*/ 898 w 1554"/>
                      <a:gd name="T13" fmla="*/ 13 h 969"/>
                      <a:gd name="T14" fmla="*/ 1046 w 1554"/>
                      <a:gd name="T15" fmla="*/ 59 h 969"/>
                      <a:gd name="T16" fmla="*/ 1524 w 1554"/>
                      <a:gd name="T17" fmla="*/ 66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4" h="969">
                        <a:moveTo>
                          <a:pt x="1524" y="667"/>
                        </a:moveTo>
                        <a:cubicBezTo>
                          <a:pt x="1554" y="705"/>
                          <a:pt x="1536" y="746"/>
                          <a:pt x="1485" y="758"/>
                        </a:cubicBezTo>
                        <a:cubicBezTo>
                          <a:pt x="655" y="957"/>
                          <a:pt x="655" y="957"/>
                          <a:pt x="655" y="957"/>
                        </a:cubicBezTo>
                        <a:cubicBezTo>
                          <a:pt x="603" y="969"/>
                          <a:pt x="537" y="949"/>
                          <a:pt x="507" y="911"/>
                        </a:cubicBezTo>
                        <a:cubicBezTo>
                          <a:pt x="29" y="303"/>
                          <a:pt x="29" y="303"/>
                          <a:pt x="29" y="303"/>
                        </a:cubicBezTo>
                        <a:cubicBezTo>
                          <a:pt x="0" y="265"/>
                          <a:pt x="17" y="224"/>
                          <a:pt x="69" y="211"/>
                        </a:cubicBezTo>
                        <a:cubicBezTo>
                          <a:pt x="898" y="13"/>
                          <a:pt x="898" y="13"/>
                          <a:pt x="898" y="13"/>
                        </a:cubicBezTo>
                        <a:cubicBezTo>
                          <a:pt x="950" y="0"/>
                          <a:pt x="1017" y="21"/>
                          <a:pt x="1046" y="59"/>
                        </a:cubicBezTo>
                        <a:lnTo>
                          <a:pt x="1524" y="667"/>
                        </a:lnTo>
                        <a:close/>
                      </a:path>
                    </a:pathLst>
                  </a:custGeom>
                  <a:solidFill>
                    <a:schemeClr val="accent3">
                      <a:lumMod val="75000"/>
                    </a:schemeClr>
                  </a:solidFill>
                  <a:ln>
                    <a:noFill/>
                  </a:ln>
                </p:spPr>
                <p:txBody>
                  <a:bodyPr anchor="ctr"/>
                  <a:lstStyle/>
                  <a:p>
                    <a:pPr algn="ctr"/>
                    <a:endParaRPr/>
                  </a:p>
                </p:txBody>
              </p:sp>
              <p:sp>
                <p:nvSpPr>
                  <p:cNvPr id="42" name="ï$ḷidê"/>
                  <p:cNvSpPr/>
                  <p:nvPr/>
                </p:nvSpPr>
                <p:spPr bwMode="auto">
                  <a:xfrm>
                    <a:off x="4564063" y="4330700"/>
                    <a:ext cx="719138" cy="1057275"/>
                  </a:xfrm>
                  <a:custGeom>
                    <a:avLst/>
                    <a:gdLst>
                      <a:gd name="T0" fmla="*/ 26 w 476"/>
                      <a:gd name="T1" fmla="*/ 0 h 700"/>
                      <a:gd name="T2" fmla="*/ 0 w 476"/>
                      <a:gd name="T3" fmla="*/ 111 h 700"/>
                      <a:gd name="T4" fmla="*/ 476 w 476"/>
                      <a:gd name="T5" fmla="*/ 700 h 700"/>
                      <a:gd name="T6" fmla="*/ 427 w 476"/>
                      <a:gd name="T7" fmla="*/ 68 h 700"/>
                      <a:gd name="T8" fmla="*/ 26 w 476"/>
                      <a:gd name="T9" fmla="*/ 0 h 700"/>
                    </a:gdLst>
                    <a:ahLst/>
                    <a:cxnLst>
                      <a:cxn ang="0">
                        <a:pos x="T0" y="T1"/>
                      </a:cxn>
                      <a:cxn ang="0">
                        <a:pos x="T2" y="T3"/>
                      </a:cxn>
                      <a:cxn ang="0">
                        <a:pos x="T4" y="T5"/>
                      </a:cxn>
                      <a:cxn ang="0">
                        <a:pos x="T6" y="T7"/>
                      </a:cxn>
                      <a:cxn ang="0">
                        <a:pos x="T8" y="T9"/>
                      </a:cxn>
                    </a:cxnLst>
                    <a:rect l="0" t="0" r="r" b="b"/>
                    <a:pathLst>
                      <a:path w="476" h="700">
                        <a:moveTo>
                          <a:pt x="26" y="0"/>
                        </a:moveTo>
                        <a:cubicBezTo>
                          <a:pt x="0" y="111"/>
                          <a:pt x="0" y="111"/>
                          <a:pt x="0" y="111"/>
                        </a:cubicBezTo>
                        <a:cubicBezTo>
                          <a:pt x="476" y="700"/>
                          <a:pt x="476" y="700"/>
                          <a:pt x="476" y="700"/>
                        </a:cubicBezTo>
                        <a:cubicBezTo>
                          <a:pt x="476" y="700"/>
                          <a:pt x="427" y="79"/>
                          <a:pt x="427" y="68"/>
                        </a:cubicBezTo>
                        <a:cubicBezTo>
                          <a:pt x="427" y="56"/>
                          <a:pt x="26" y="0"/>
                          <a:pt x="26" y="0"/>
                        </a:cubicBezTo>
                        <a:close/>
                      </a:path>
                    </a:pathLst>
                  </a:custGeom>
                  <a:solidFill>
                    <a:schemeClr val="accent3">
                      <a:lumMod val="75000"/>
                    </a:schemeClr>
                  </a:solidFill>
                  <a:ln>
                    <a:noFill/>
                  </a:ln>
                </p:spPr>
                <p:txBody>
                  <a:bodyPr anchor="ctr"/>
                  <a:lstStyle/>
                  <a:p>
                    <a:pPr algn="ctr"/>
                    <a:endParaRPr/>
                  </a:p>
                </p:txBody>
              </p:sp>
              <p:sp>
                <p:nvSpPr>
                  <p:cNvPr id="43" name="îśľíḍe"/>
                  <p:cNvSpPr/>
                  <p:nvPr/>
                </p:nvSpPr>
                <p:spPr bwMode="auto">
                  <a:xfrm>
                    <a:off x="6753225" y="5010150"/>
                    <a:ext cx="150813" cy="157163"/>
                  </a:xfrm>
                  <a:custGeom>
                    <a:avLst/>
                    <a:gdLst>
                      <a:gd name="T0" fmla="*/ 95 w 95"/>
                      <a:gd name="T1" fmla="*/ 0 h 99"/>
                      <a:gd name="T2" fmla="*/ 70 w 95"/>
                      <a:gd name="T3" fmla="*/ 99 h 99"/>
                      <a:gd name="T4" fmla="*/ 18 w 95"/>
                      <a:gd name="T5" fmla="*/ 75 h 99"/>
                      <a:gd name="T6" fmla="*/ 0 w 95"/>
                      <a:gd name="T7" fmla="*/ 24 h 99"/>
                      <a:gd name="T8" fmla="*/ 95 w 95"/>
                      <a:gd name="T9" fmla="*/ 0 h 99"/>
                    </a:gdLst>
                    <a:ahLst/>
                    <a:cxnLst>
                      <a:cxn ang="0">
                        <a:pos x="T0" y="T1"/>
                      </a:cxn>
                      <a:cxn ang="0">
                        <a:pos x="T2" y="T3"/>
                      </a:cxn>
                      <a:cxn ang="0">
                        <a:pos x="T4" y="T5"/>
                      </a:cxn>
                      <a:cxn ang="0">
                        <a:pos x="T6" y="T7"/>
                      </a:cxn>
                      <a:cxn ang="0">
                        <a:pos x="T8" y="T9"/>
                      </a:cxn>
                    </a:cxnLst>
                    <a:rect l="0" t="0" r="r" b="b"/>
                    <a:pathLst>
                      <a:path w="95" h="99">
                        <a:moveTo>
                          <a:pt x="95" y="0"/>
                        </a:moveTo>
                        <a:lnTo>
                          <a:pt x="70" y="99"/>
                        </a:lnTo>
                        <a:lnTo>
                          <a:pt x="18" y="75"/>
                        </a:lnTo>
                        <a:lnTo>
                          <a:pt x="0" y="24"/>
                        </a:lnTo>
                        <a:lnTo>
                          <a:pt x="95" y="0"/>
                        </a:lnTo>
                        <a:close/>
                      </a:path>
                    </a:pathLst>
                  </a:custGeom>
                  <a:solidFill>
                    <a:schemeClr val="accent3">
                      <a:lumMod val="75000"/>
                    </a:schemeClr>
                  </a:solidFill>
                  <a:ln>
                    <a:noFill/>
                  </a:ln>
                </p:spPr>
                <p:txBody>
                  <a:bodyPr anchor="ctr"/>
                  <a:lstStyle/>
                  <a:p>
                    <a:pPr algn="ctr"/>
                    <a:endParaRPr/>
                  </a:p>
                </p:txBody>
              </p:sp>
              <p:sp>
                <p:nvSpPr>
                  <p:cNvPr id="44" name="iśḷíḑè"/>
                  <p:cNvSpPr/>
                  <p:nvPr/>
                </p:nvSpPr>
                <p:spPr bwMode="auto">
                  <a:xfrm>
                    <a:off x="4579938" y="3943350"/>
                    <a:ext cx="2346325" cy="1465263"/>
                  </a:xfrm>
                  <a:custGeom>
                    <a:avLst/>
                    <a:gdLst>
                      <a:gd name="T0" fmla="*/ 1525 w 1554"/>
                      <a:gd name="T1" fmla="*/ 667 h 969"/>
                      <a:gd name="T2" fmla="*/ 1485 w 1554"/>
                      <a:gd name="T3" fmla="*/ 758 h 969"/>
                      <a:gd name="T4" fmla="*/ 655 w 1554"/>
                      <a:gd name="T5" fmla="*/ 957 h 969"/>
                      <a:gd name="T6" fmla="*/ 507 w 1554"/>
                      <a:gd name="T7" fmla="*/ 910 h 969"/>
                      <a:gd name="T8" fmla="*/ 30 w 1554"/>
                      <a:gd name="T9" fmla="*/ 302 h 969"/>
                      <a:gd name="T10" fmla="*/ 69 w 1554"/>
                      <a:gd name="T11" fmla="*/ 211 h 969"/>
                      <a:gd name="T12" fmla="*/ 899 w 1554"/>
                      <a:gd name="T13" fmla="*/ 13 h 969"/>
                      <a:gd name="T14" fmla="*/ 1047 w 1554"/>
                      <a:gd name="T15" fmla="*/ 59 h 969"/>
                      <a:gd name="T16" fmla="*/ 1525 w 1554"/>
                      <a:gd name="T17" fmla="*/ 66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4" h="969">
                        <a:moveTo>
                          <a:pt x="1525" y="667"/>
                        </a:moveTo>
                        <a:cubicBezTo>
                          <a:pt x="1554" y="705"/>
                          <a:pt x="1537" y="746"/>
                          <a:pt x="1485" y="758"/>
                        </a:cubicBezTo>
                        <a:cubicBezTo>
                          <a:pt x="655" y="957"/>
                          <a:pt x="655" y="957"/>
                          <a:pt x="655" y="957"/>
                        </a:cubicBezTo>
                        <a:cubicBezTo>
                          <a:pt x="604" y="969"/>
                          <a:pt x="537" y="948"/>
                          <a:pt x="507" y="910"/>
                        </a:cubicBezTo>
                        <a:cubicBezTo>
                          <a:pt x="30" y="302"/>
                          <a:pt x="30" y="302"/>
                          <a:pt x="30" y="302"/>
                        </a:cubicBezTo>
                        <a:cubicBezTo>
                          <a:pt x="0" y="264"/>
                          <a:pt x="18" y="224"/>
                          <a:pt x="69" y="211"/>
                        </a:cubicBezTo>
                        <a:cubicBezTo>
                          <a:pt x="899" y="13"/>
                          <a:pt x="899" y="13"/>
                          <a:pt x="899" y="13"/>
                        </a:cubicBezTo>
                        <a:cubicBezTo>
                          <a:pt x="950" y="0"/>
                          <a:pt x="1017" y="21"/>
                          <a:pt x="1047" y="59"/>
                        </a:cubicBezTo>
                        <a:lnTo>
                          <a:pt x="1525" y="667"/>
                        </a:lnTo>
                        <a:close/>
                      </a:path>
                    </a:pathLst>
                  </a:custGeom>
                  <a:solidFill>
                    <a:schemeClr val="accent3"/>
                  </a:solidFill>
                  <a:ln>
                    <a:noFill/>
                  </a:ln>
                </p:spPr>
                <p:txBody>
                  <a:bodyPr anchor="ctr"/>
                  <a:lstStyle/>
                  <a:p>
                    <a:pPr algn="ctr"/>
                    <a:endParaRPr/>
                  </a:p>
                </p:txBody>
              </p:sp>
            </p:grpSp>
            <p:grpSp>
              <p:nvGrpSpPr>
                <p:cNvPr id="36" name="ïšḷide"/>
                <p:cNvGrpSpPr/>
                <p:nvPr/>
              </p:nvGrpSpPr>
              <p:grpSpPr>
                <a:xfrm>
                  <a:off x="6205538" y="3544888"/>
                  <a:ext cx="2386012" cy="1630362"/>
                  <a:chOff x="6205538" y="3544888"/>
                  <a:chExt cx="2386012" cy="1630362"/>
                </a:xfrm>
              </p:grpSpPr>
              <p:sp>
                <p:nvSpPr>
                  <p:cNvPr id="37" name="i$lïďe"/>
                  <p:cNvSpPr/>
                  <p:nvPr/>
                </p:nvSpPr>
                <p:spPr bwMode="auto">
                  <a:xfrm>
                    <a:off x="6205538" y="3711575"/>
                    <a:ext cx="2346325" cy="1463675"/>
                  </a:xfrm>
                  <a:custGeom>
                    <a:avLst/>
                    <a:gdLst>
                      <a:gd name="T0" fmla="*/ 1524 w 1554"/>
                      <a:gd name="T1" fmla="*/ 667 h 969"/>
                      <a:gd name="T2" fmla="*/ 1485 w 1554"/>
                      <a:gd name="T3" fmla="*/ 758 h 969"/>
                      <a:gd name="T4" fmla="*/ 655 w 1554"/>
                      <a:gd name="T5" fmla="*/ 957 h 969"/>
                      <a:gd name="T6" fmla="*/ 507 w 1554"/>
                      <a:gd name="T7" fmla="*/ 910 h 969"/>
                      <a:gd name="T8" fmla="*/ 30 w 1554"/>
                      <a:gd name="T9" fmla="*/ 303 h 969"/>
                      <a:gd name="T10" fmla="*/ 69 w 1554"/>
                      <a:gd name="T11" fmla="*/ 211 h 969"/>
                      <a:gd name="T12" fmla="*/ 899 w 1554"/>
                      <a:gd name="T13" fmla="*/ 13 h 969"/>
                      <a:gd name="T14" fmla="*/ 1047 w 1554"/>
                      <a:gd name="T15" fmla="*/ 59 h 969"/>
                      <a:gd name="T16" fmla="*/ 1524 w 1554"/>
                      <a:gd name="T17" fmla="*/ 66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4" h="969">
                        <a:moveTo>
                          <a:pt x="1524" y="667"/>
                        </a:moveTo>
                        <a:cubicBezTo>
                          <a:pt x="1554" y="705"/>
                          <a:pt x="1537" y="746"/>
                          <a:pt x="1485" y="758"/>
                        </a:cubicBezTo>
                        <a:cubicBezTo>
                          <a:pt x="655" y="957"/>
                          <a:pt x="655" y="957"/>
                          <a:pt x="655" y="957"/>
                        </a:cubicBezTo>
                        <a:cubicBezTo>
                          <a:pt x="604" y="969"/>
                          <a:pt x="537" y="948"/>
                          <a:pt x="507" y="910"/>
                        </a:cubicBezTo>
                        <a:cubicBezTo>
                          <a:pt x="30" y="303"/>
                          <a:pt x="30" y="303"/>
                          <a:pt x="30" y="303"/>
                        </a:cubicBezTo>
                        <a:cubicBezTo>
                          <a:pt x="0" y="265"/>
                          <a:pt x="17" y="224"/>
                          <a:pt x="69" y="211"/>
                        </a:cubicBezTo>
                        <a:cubicBezTo>
                          <a:pt x="899" y="13"/>
                          <a:pt x="899" y="13"/>
                          <a:pt x="899" y="13"/>
                        </a:cubicBezTo>
                        <a:cubicBezTo>
                          <a:pt x="950" y="0"/>
                          <a:pt x="1017" y="21"/>
                          <a:pt x="1047" y="59"/>
                        </a:cubicBezTo>
                        <a:lnTo>
                          <a:pt x="1524" y="667"/>
                        </a:lnTo>
                        <a:close/>
                      </a:path>
                    </a:pathLst>
                  </a:custGeom>
                  <a:solidFill>
                    <a:schemeClr val="accent5">
                      <a:lumMod val="75000"/>
                    </a:schemeClr>
                  </a:solidFill>
                  <a:ln>
                    <a:noFill/>
                  </a:ln>
                </p:spPr>
                <p:txBody>
                  <a:bodyPr anchor="ctr"/>
                  <a:lstStyle/>
                  <a:p>
                    <a:pPr algn="ctr"/>
                    <a:endParaRPr/>
                  </a:p>
                </p:txBody>
              </p:sp>
              <p:sp>
                <p:nvSpPr>
                  <p:cNvPr id="38" name="îṩľiďê"/>
                  <p:cNvSpPr/>
                  <p:nvPr/>
                </p:nvSpPr>
                <p:spPr bwMode="auto">
                  <a:xfrm>
                    <a:off x="6234113" y="3924300"/>
                    <a:ext cx="719138" cy="1057275"/>
                  </a:xfrm>
                  <a:custGeom>
                    <a:avLst/>
                    <a:gdLst>
                      <a:gd name="T0" fmla="*/ 26 w 476"/>
                      <a:gd name="T1" fmla="*/ 0 h 700"/>
                      <a:gd name="T2" fmla="*/ 0 w 476"/>
                      <a:gd name="T3" fmla="*/ 111 h 700"/>
                      <a:gd name="T4" fmla="*/ 476 w 476"/>
                      <a:gd name="T5" fmla="*/ 700 h 700"/>
                      <a:gd name="T6" fmla="*/ 427 w 476"/>
                      <a:gd name="T7" fmla="*/ 67 h 700"/>
                      <a:gd name="T8" fmla="*/ 26 w 476"/>
                      <a:gd name="T9" fmla="*/ 0 h 700"/>
                    </a:gdLst>
                    <a:ahLst/>
                    <a:cxnLst>
                      <a:cxn ang="0">
                        <a:pos x="T0" y="T1"/>
                      </a:cxn>
                      <a:cxn ang="0">
                        <a:pos x="T2" y="T3"/>
                      </a:cxn>
                      <a:cxn ang="0">
                        <a:pos x="T4" y="T5"/>
                      </a:cxn>
                      <a:cxn ang="0">
                        <a:pos x="T6" y="T7"/>
                      </a:cxn>
                      <a:cxn ang="0">
                        <a:pos x="T8" y="T9"/>
                      </a:cxn>
                    </a:cxnLst>
                    <a:rect l="0" t="0" r="r" b="b"/>
                    <a:pathLst>
                      <a:path w="476" h="700">
                        <a:moveTo>
                          <a:pt x="26" y="0"/>
                        </a:moveTo>
                        <a:cubicBezTo>
                          <a:pt x="0" y="111"/>
                          <a:pt x="0" y="111"/>
                          <a:pt x="0" y="111"/>
                        </a:cubicBezTo>
                        <a:cubicBezTo>
                          <a:pt x="476" y="700"/>
                          <a:pt x="476" y="700"/>
                          <a:pt x="476" y="700"/>
                        </a:cubicBezTo>
                        <a:cubicBezTo>
                          <a:pt x="476" y="700"/>
                          <a:pt x="428" y="79"/>
                          <a:pt x="427" y="67"/>
                        </a:cubicBezTo>
                        <a:cubicBezTo>
                          <a:pt x="427" y="56"/>
                          <a:pt x="26" y="0"/>
                          <a:pt x="26" y="0"/>
                        </a:cubicBezTo>
                        <a:close/>
                      </a:path>
                    </a:pathLst>
                  </a:custGeom>
                  <a:solidFill>
                    <a:schemeClr val="accent5">
                      <a:lumMod val="75000"/>
                    </a:schemeClr>
                  </a:solidFill>
                  <a:ln>
                    <a:noFill/>
                  </a:ln>
                </p:spPr>
                <p:txBody>
                  <a:bodyPr anchor="ctr"/>
                  <a:lstStyle/>
                  <a:p>
                    <a:pPr algn="ctr"/>
                    <a:endParaRPr/>
                  </a:p>
                </p:txBody>
              </p:sp>
              <p:sp>
                <p:nvSpPr>
                  <p:cNvPr id="39" name="íslïďè"/>
                  <p:cNvSpPr/>
                  <p:nvPr/>
                </p:nvSpPr>
                <p:spPr bwMode="auto">
                  <a:xfrm>
                    <a:off x="8424863" y="4602163"/>
                    <a:ext cx="150813" cy="157163"/>
                  </a:xfrm>
                  <a:custGeom>
                    <a:avLst/>
                    <a:gdLst>
                      <a:gd name="T0" fmla="*/ 95 w 95"/>
                      <a:gd name="T1" fmla="*/ 0 h 99"/>
                      <a:gd name="T2" fmla="*/ 68 w 95"/>
                      <a:gd name="T3" fmla="*/ 99 h 99"/>
                      <a:gd name="T4" fmla="*/ 17 w 95"/>
                      <a:gd name="T5" fmla="*/ 76 h 99"/>
                      <a:gd name="T6" fmla="*/ 0 w 95"/>
                      <a:gd name="T7" fmla="*/ 25 h 99"/>
                      <a:gd name="T8" fmla="*/ 95 w 95"/>
                      <a:gd name="T9" fmla="*/ 0 h 99"/>
                    </a:gdLst>
                    <a:ahLst/>
                    <a:cxnLst>
                      <a:cxn ang="0">
                        <a:pos x="T0" y="T1"/>
                      </a:cxn>
                      <a:cxn ang="0">
                        <a:pos x="T2" y="T3"/>
                      </a:cxn>
                      <a:cxn ang="0">
                        <a:pos x="T4" y="T5"/>
                      </a:cxn>
                      <a:cxn ang="0">
                        <a:pos x="T6" y="T7"/>
                      </a:cxn>
                      <a:cxn ang="0">
                        <a:pos x="T8" y="T9"/>
                      </a:cxn>
                    </a:cxnLst>
                    <a:rect l="0" t="0" r="r" b="b"/>
                    <a:pathLst>
                      <a:path w="95" h="99">
                        <a:moveTo>
                          <a:pt x="95" y="0"/>
                        </a:moveTo>
                        <a:lnTo>
                          <a:pt x="68" y="99"/>
                        </a:lnTo>
                        <a:lnTo>
                          <a:pt x="17" y="76"/>
                        </a:lnTo>
                        <a:lnTo>
                          <a:pt x="0" y="25"/>
                        </a:lnTo>
                        <a:lnTo>
                          <a:pt x="95" y="0"/>
                        </a:lnTo>
                        <a:close/>
                      </a:path>
                    </a:pathLst>
                  </a:custGeom>
                  <a:solidFill>
                    <a:schemeClr val="accent5">
                      <a:lumMod val="75000"/>
                    </a:schemeClr>
                  </a:solidFill>
                  <a:ln>
                    <a:noFill/>
                  </a:ln>
                </p:spPr>
                <p:txBody>
                  <a:bodyPr anchor="ctr"/>
                  <a:lstStyle/>
                  <a:p>
                    <a:pPr algn="ctr"/>
                    <a:endParaRPr/>
                  </a:p>
                </p:txBody>
              </p:sp>
              <p:sp>
                <p:nvSpPr>
                  <p:cNvPr id="40" name="iSļiďè"/>
                  <p:cNvSpPr/>
                  <p:nvPr/>
                </p:nvSpPr>
                <p:spPr bwMode="auto">
                  <a:xfrm>
                    <a:off x="6245225" y="3544888"/>
                    <a:ext cx="2346325" cy="1465263"/>
                  </a:xfrm>
                  <a:custGeom>
                    <a:avLst/>
                    <a:gdLst>
                      <a:gd name="T0" fmla="*/ 1525 w 1555"/>
                      <a:gd name="T1" fmla="*/ 667 h 969"/>
                      <a:gd name="T2" fmla="*/ 1485 w 1555"/>
                      <a:gd name="T3" fmla="*/ 758 h 969"/>
                      <a:gd name="T4" fmla="*/ 656 w 1555"/>
                      <a:gd name="T5" fmla="*/ 956 h 969"/>
                      <a:gd name="T6" fmla="*/ 508 w 1555"/>
                      <a:gd name="T7" fmla="*/ 910 h 969"/>
                      <a:gd name="T8" fmla="*/ 30 w 1555"/>
                      <a:gd name="T9" fmla="*/ 302 h 969"/>
                      <a:gd name="T10" fmla="*/ 69 w 1555"/>
                      <a:gd name="T11" fmla="*/ 211 h 969"/>
                      <a:gd name="T12" fmla="*/ 899 w 1555"/>
                      <a:gd name="T13" fmla="*/ 12 h 969"/>
                      <a:gd name="T14" fmla="*/ 1047 w 1555"/>
                      <a:gd name="T15" fmla="*/ 59 h 969"/>
                      <a:gd name="T16" fmla="*/ 1525 w 1555"/>
                      <a:gd name="T17" fmla="*/ 66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5" h="969">
                        <a:moveTo>
                          <a:pt x="1525" y="667"/>
                        </a:moveTo>
                        <a:cubicBezTo>
                          <a:pt x="1555" y="705"/>
                          <a:pt x="1537" y="745"/>
                          <a:pt x="1485" y="758"/>
                        </a:cubicBezTo>
                        <a:cubicBezTo>
                          <a:pt x="656" y="956"/>
                          <a:pt x="656" y="956"/>
                          <a:pt x="656" y="956"/>
                        </a:cubicBezTo>
                        <a:cubicBezTo>
                          <a:pt x="604" y="969"/>
                          <a:pt x="537" y="948"/>
                          <a:pt x="508" y="910"/>
                        </a:cubicBezTo>
                        <a:cubicBezTo>
                          <a:pt x="30" y="302"/>
                          <a:pt x="30" y="302"/>
                          <a:pt x="30" y="302"/>
                        </a:cubicBezTo>
                        <a:cubicBezTo>
                          <a:pt x="0" y="264"/>
                          <a:pt x="18" y="223"/>
                          <a:pt x="69" y="211"/>
                        </a:cubicBezTo>
                        <a:cubicBezTo>
                          <a:pt x="899" y="12"/>
                          <a:pt x="899" y="12"/>
                          <a:pt x="899" y="12"/>
                        </a:cubicBezTo>
                        <a:cubicBezTo>
                          <a:pt x="951" y="0"/>
                          <a:pt x="1017" y="21"/>
                          <a:pt x="1047" y="59"/>
                        </a:cubicBezTo>
                        <a:lnTo>
                          <a:pt x="1525" y="667"/>
                        </a:lnTo>
                        <a:close/>
                      </a:path>
                    </a:pathLst>
                  </a:custGeom>
                  <a:solidFill>
                    <a:schemeClr val="accent5"/>
                  </a:solidFill>
                  <a:ln>
                    <a:noFill/>
                  </a:ln>
                </p:spPr>
                <p:txBody>
                  <a:bodyPr anchor="ctr"/>
                  <a:lstStyle/>
                  <a:p>
                    <a:pPr algn="ctr"/>
                    <a:endParaRPr/>
                  </a:p>
                </p:txBody>
              </p:sp>
            </p:grpSp>
          </p:grpSp>
          <p:grpSp>
            <p:nvGrpSpPr>
              <p:cNvPr id="18" name="íŝḻîḓè"/>
              <p:cNvGrpSpPr/>
              <p:nvPr/>
            </p:nvGrpSpPr>
            <p:grpSpPr>
              <a:xfrm rot="20871909">
                <a:off x="6084980" y="2711313"/>
                <a:ext cx="390052" cy="568583"/>
                <a:chOff x="3582988" y="3510757"/>
                <a:chExt cx="319088" cy="465138"/>
              </a:xfrm>
              <a:solidFill>
                <a:schemeClr val="bg1"/>
              </a:solidFill>
            </p:grpSpPr>
            <p:sp>
              <p:nvSpPr>
                <p:cNvPr id="31" name="íṡḻïḓe"/>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algn="ctr"/>
                  <a:endParaRPr/>
                </a:p>
              </p:txBody>
            </p:sp>
            <p:sp>
              <p:nvSpPr>
                <p:cNvPr id="32" name="îsľïḑè"/>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algn="ctr"/>
                  <a:endParaRPr/>
                </a:p>
              </p:txBody>
            </p:sp>
          </p:grpSp>
          <p:grpSp>
            <p:nvGrpSpPr>
              <p:cNvPr id="19" name="iŝḻîďé"/>
              <p:cNvGrpSpPr/>
              <p:nvPr/>
            </p:nvGrpSpPr>
            <p:grpSpPr>
              <a:xfrm rot="20871909">
                <a:off x="6718181" y="3664265"/>
                <a:ext cx="568583" cy="478349"/>
                <a:chOff x="5356342" y="3093565"/>
                <a:chExt cx="465138" cy="391319"/>
              </a:xfrm>
              <a:solidFill>
                <a:schemeClr val="bg1"/>
              </a:solidFill>
            </p:grpSpPr>
            <p:sp>
              <p:nvSpPr>
                <p:cNvPr id="28" name="iSlîḍé"/>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a:lstStyle/>
                <a:p>
                  <a:pPr algn="ctr"/>
                  <a:endParaRPr/>
                </a:p>
              </p:txBody>
            </p:sp>
            <p:sp>
              <p:nvSpPr>
                <p:cNvPr id="29" name="íśľíďe"/>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a:lstStyle/>
                <a:p>
                  <a:pPr algn="ctr"/>
                  <a:endParaRPr/>
                </a:p>
              </p:txBody>
            </p:sp>
            <p:sp>
              <p:nvSpPr>
                <p:cNvPr id="30" name="ï$ľiḋé"/>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a:lstStyle/>
                <a:p>
                  <a:pPr algn="ctr"/>
                  <a:endParaRPr/>
                </a:p>
              </p:txBody>
            </p:sp>
          </p:grpSp>
          <p:sp>
            <p:nvSpPr>
              <p:cNvPr id="20" name="îsliḍé"/>
              <p:cNvSpPr/>
              <p:nvPr/>
            </p:nvSpPr>
            <p:spPr bwMode="auto">
              <a:xfrm rot="20871909">
                <a:off x="4552565" y="3062807"/>
                <a:ext cx="567613" cy="408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anchor="ctr"/>
              <a:lstStyle/>
              <a:p>
                <a:pPr algn="ctr"/>
                <a:endParaRPr/>
              </a:p>
            </p:txBody>
          </p:sp>
          <p:sp>
            <p:nvSpPr>
              <p:cNvPr id="21" name="íšḷíḑê"/>
              <p:cNvSpPr txBox="1"/>
              <p:nvPr/>
            </p:nvSpPr>
            <p:spPr>
              <a:xfrm rot="20671134">
                <a:off x="5202731" y="4592781"/>
                <a:ext cx="384541" cy="327359"/>
              </a:xfrm>
              <a:prstGeom prst="rect">
                <a:avLst/>
              </a:prstGeom>
              <a:noFill/>
            </p:spPr>
            <p:txBody>
              <a:bodyPr wrap="none">
                <a:normAutofit/>
              </a:bodyPr>
              <a:lstStyle/>
              <a:p>
                <a:r>
                  <a:rPr lang="en-US" sz="2000">
                    <a:solidFill>
                      <a:schemeClr val="bg1"/>
                    </a:solidFill>
                  </a:rPr>
                  <a:t>04</a:t>
                </a:r>
              </a:p>
            </p:txBody>
          </p:sp>
          <p:sp>
            <p:nvSpPr>
              <p:cNvPr id="22" name="íṥļïḑê"/>
              <p:cNvSpPr txBox="1"/>
              <p:nvPr/>
            </p:nvSpPr>
            <p:spPr>
              <a:xfrm rot="20671134">
                <a:off x="3916109" y="2898762"/>
                <a:ext cx="384541" cy="327359"/>
              </a:xfrm>
              <a:prstGeom prst="rect">
                <a:avLst/>
              </a:prstGeom>
              <a:noFill/>
            </p:spPr>
            <p:txBody>
              <a:bodyPr wrap="none">
                <a:normAutofit/>
              </a:bodyPr>
              <a:lstStyle/>
              <a:p>
                <a:r>
                  <a:rPr lang="en-US" sz="2000">
                    <a:solidFill>
                      <a:schemeClr val="bg1"/>
                    </a:solidFill>
                  </a:rPr>
                  <a:t>01</a:t>
                </a:r>
              </a:p>
            </p:txBody>
          </p:sp>
          <p:sp>
            <p:nvSpPr>
              <p:cNvPr id="23" name="iṥļiḓé"/>
              <p:cNvSpPr txBox="1"/>
              <p:nvPr/>
            </p:nvSpPr>
            <p:spPr>
              <a:xfrm rot="20671134">
                <a:off x="6160278" y="2317144"/>
                <a:ext cx="384541" cy="327359"/>
              </a:xfrm>
              <a:prstGeom prst="rect">
                <a:avLst/>
              </a:prstGeom>
              <a:noFill/>
            </p:spPr>
            <p:txBody>
              <a:bodyPr wrap="none">
                <a:normAutofit/>
              </a:bodyPr>
              <a:lstStyle/>
              <a:p>
                <a:r>
                  <a:rPr lang="en-US" sz="2000">
                    <a:solidFill>
                      <a:schemeClr val="bg1"/>
                    </a:solidFill>
                  </a:rPr>
                  <a:t>02</a:t>
                </a:r>
              </a:p>
            </p:txBody>
          </p:sp>
          <p:sp>
            <p:nvSpPr>
              <p:cNvPr id="24" name="ïSľîďé"/>
              <p:cNvSpPr txBox="1"/>
              <p:nvPr/>
            </p:nvSpPr>
            <p:spPr>
              <a:xfrm rot="20671134">
                <a:off x="7505137" y="4041364"/>
                <a:ext cx="384541" cy="327359"/>
              </a:xfrm>
              <a:prstGeom prst="rect">
                <a:avLst/>
              </a:prstGeom>
              <a:noFill/>
            </p:spPr>
            <p:txBody>
              <a:bodyPr wrap="none">
                <a:normAutofit/>
              </a:bodyPr>
              <a:lstStyle/>
              <a:p>
                <a:r>
                  <a:rPr lang="en-US" sz="2000">
                    <a:solidFill>
                      <a:schemeClr val="bg1"/>
                    </a:solidFill>
                  </a:rPr>
                  <a:t>03</a:t>
                </a:r>
              </a:p>
            </p:txBody>
          </p:sp>
          <p:grpSp>
            <p:nvGrpSpPr>
              <p:cNvPr id="25" name="îṧḷîḑe"/>
              <p:cNvGrpSpPr/>
              <p:nvPr/>
            </p:nvGrpSpPr>
            <p:grpSpPr>
              <a:xfrm rot="19876753">
                <a:off x="5391724" y="3972186"/>
                <a:ext cx="424185" cy="566226"/>
                <a:chOff x="770054" y="4908078"/>
                <a:chExt cx="348456" cy="465138"/>
              </a:xfrm>
              <a:solidFill>
                <a:schemeClr val="bg1"/>
              </a:solidFill>
            </p:grpSpPr>
            <p:sp>
              <p:nvSpPr>
                <p:cNvPr id="26" name="ïṡḻïdè"/>
                <p:cNvSpPr/>
                <p:nvPr/>
              </p:nvSpPr>
              <p:spPr bwMode="auto">
                <a:xfrm>
                  <a:off x="856573" y="4995390"/>
                  <a:ext cx="174625" cy="17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anchor="ctr"/>
                <a:lstStyle/>
                <a:p>
                  <a:pPr algn="ctr"/>
                  <a:endParaRPr/>
                </a:p>
              </p:txBody>
            </p:sp>
            <p:sp>
              <p:nvSpPr>
                <p:cNvPr id="27" name="i$ḷîḋè"/>
                <p:cNvSpPr/>
                <p:nvPr/>
              </p:nvSpPr>
              <p:spPr bwMode="auto">
                <a:xfrm>
                  <a:off x="770054" y="4908078"/>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anchor="ctr"/>
                <a:lstStyle/>
                <a:p>
                  <a:pPr algn="ctr"/>
                  <a:endParaRPr/>
                </a:p>
              </p:txBody>
            </p:sp>
          </p:grpSp>
        </p:grpSp>
        <p:grpSp>
          <p:nvGrpSpPr>
            <p:cNvPr id="5" name="ï$lídè"/>
            <p:cNvGrpSpPr/>
            <p:nvPr/>
          </p:nvGrpSpPr>
          <p:grpSpPr>
            <a:xfrm>
              <a:off x="1074549" y="2426505"/>
              <a:ext cx="2833707" cy="961213"/>
              <a:chOff x="719666" y="1984598"/>
              <a:chExt cx="3303113" cy="961213"/>
            </a:xfrm>
          </p:grpSpPr>
          <p:sp>
            <p:nvSpPr>
              <p:cNvPr id="15" name="ïsļîďè"/>
              <p:cNvSpPr txBox="1"/>
              <p:nvPr/>
            </p:nvSpPr>
            <p:spPr>
              <a:xfrm>
                <a:off x="719666" y="2295214"/>
                <a:ext cx="3288101" cy="650597"/>
              </a:xfrm>
              <a:prstGeom prst="rect">
                <a:avLst/>
              </a:prstGeom>
              <a:noFill/>
            </p:spPr>
            <p:txBody>
              <a:bodyPr wrap="square" lIns="72000" tIns="0" rIns="72000" bIns="0">
                <a:normAutofit/>
              </a:bodyPr>
              <a:lstStyle/>
              <a:p>
                <a:pPr defTabSz="914400">
                  <a:lnSpc>
                    <a:spcPct val="15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16" name="îSļîdé"/>
              <p:cNvSpPr/>
              <p:nvPr/>
            </p:nvSpPr>
            <p:spPr>
              <a:xfrm>
                <a:off x="734678" y="1984598"/>
                <a:ext cx="3288101" cy="246221"/>
              </a:xfrm>
              <a:prstGeom prst="rect">
                <a:avLst/>
              </a:prstGeom>
            </p:spPr>
            <p:txBody>
              <a:bodyPr wrap="none" lIns="72000" tIns="0" rIns="72000" bIns="0">
                <a:normAutofit/>
              </a:bodyPr>
              <a:lstStyle/>
              <a:p>
                <a:pPr lvl="0" defTabSz="914400">
                  <a:spcBef>
                    <a:spcPct val="0"/>
                  </a:spcBef>
                  <a:defRPr/>
                </a:pPr>
                <a:r>
                  <a:rPr lang="zh-CN" altLang="en-US" sz="1600" b="1" dirty="0">
                    <a:solidFill>
                      <a:schemeClr val="accent1"/>
                    </a:solidFill>
                    <a:ea typeface="微软雅黑" panose="020B0503020204020204" pitchFamily="34" charset="-122"/>
                  </a:rPr>
                  <a:t>标题文本预设</a:t>
                </a:r>
              </a:p>
            </p:txBody>
          </p:sp>
        </p:grpSp>
        <p:grpSp>
          <p:nvGrpSpPr>
            <p:cNvPr id="6" name="í$ľíḍé"/>
            <p:cNvGrpSpPr/>
            <p:nvPr/>
          </p:nvGrpSpPr>
          <p:grpSpPr>
            <a:xfrm>
              <a:off x="8591316" y="2426505"/>
              <a:ext cx="2821357" cy="961213"/>
              <a:chOff x="1139938" y="1984598"/>
              <a:chExt cx="3288101" cy="961213"/>
            </a:xfrm>
          </p:grpSpPr>
          <p:sp>
            <p:nvSpPr>
              <p:cNvPr id="13" name="ïŝľídè"/>
              <p:cNvSpPr txBox="1"/>
              <p:nvPr/>
            </p:nvSpPr>
            <p:spPr>
              <a:xfrm>
                <a:off x="1139938" y="2295214"/>
                <a:ext cx="3288101" cy="650597"/>
              </a:xfrm>
              <a:prstGeom prst="rect">
                <a:avLst/>
              </a:prstGeom>
              <a:noFill/>
            </p:spPr>
            <p:txBody>
              <a:bodyPr wrap="square" lIns="72000" tIns="0" rIns="72000" bIns="0">
                <a:normAutofit/>
              </a:bodyPr>
              <a:lstStyle/>
              <a:p>
                <a:pPr algn="r" defTabSz="914400">
                  <a:lnSpc>
                    <a:spcPct val="15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14" name="iṥ1iḑe"/>
              <p:cNvSpPr/>
              <p:nvPr/>
            </p:nvSpPr>
            <p:spPr>
              <a:xfrm>
                <a:off x="1139938" y="1984598"/>
                <a:ext cx="3288101" cy="246221"/>
              </a:xfrm>
              <a:prstGeom prst="rect">
                <a:avLst/>
              </a:prstGeom>
            </p:spPr>
            <p:txBody>
              <a:bodyPr wrap="none" lIns="72000" tIns="0" rIns="72000" bIns="0">
                <a:normAutofit/>
              </a:bodyPr>
              <a:lstStyle/>
              <a:p>
                <a:pPr lvl="0" algn="r" defTabSz="914400">
                  <a:spcBef>
                    <a:spcPct val="0"/>
                  </a:spcBef>
                  <a:defRPr/>
                </a:pPr>
                <a:r>
                  <a:rPr lang="zh-CN" altLang="en-US" sz="1600" b="1" dirty="0">
                    <a:solidFill>
                      <a:schemeClr val="accent2"/>
                    </a:solidFill>
                    <a:ea typeface="微软雅黑" panose="020B0503020204020204" pitchFamily="34" charset="-122"/>
                  </a:rPr>
                  <a:t>标题文本预设</a:t>
                </a:r>
              </a:p>
            </p:txBody>
          </p:sp>
        </p:grpSp>
        <p:grpSp>
          <p:nvGrpSpPr>
            <p:cNvPr id="7" name="íşľiḓé"/>
            <p:cNvGrpSpPr/>
            <p:nvPr/>
          </p:nvGrpSpPr>
          <p:grpSpPr>
            <a:xfrm>
              <a:off x="1074549" y="3752655"/>
              <a:ext cx="2833707" cy="961213"/>
              <a:chOff x="719666" y="1984598"/>
              <a:chExt cx="3303113" cy="961213"/>
            </a:xfrm>
          </p:grpSpPr>
          <p:sp>
            <p:nvSpPr>
              <p:cNvPr id="11" name="iŝľiḓè"/>
              <p:cNvSpPr txBox="1"/>
              <p:nvPr/>
            </p:nvSpPr>
            <p:spPr>
              <a:xfrm>
                <a:off x="719666" y="2295214"/>
                <a:ext cx="3288101" cy="650597"/>
              </a:xfrm>
              <a:prstGeom prst="rect">
                <a:avLst/>
              </a:prstGeom>
              <a:noFill/>
            </p:spPr>
            <p:txBody>
              <a:bodyPr wrap="square" lIns="72000" tIns="0" rIns="72000" bIns="0">
                <a:normAutofit/>
              </a:bodyPr>
              <a:lstStyle/>
              <a:p>
                <a:pPr defTabSz="914400">
                  <a:lnSpc>
                    <a:spcPct val="15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12" name="iṩlidé"/>
              <p:cNvSpPr/>
              <p:nvPr/>
            </p:nvSpPr>
            <p:spPr>
              <a:xfrm>
                <a:off x="734678" y="1984598"/>
                <a:ext cx="3288101" cy="246221"/>
              </a:xfrm>
              <a:prstGeom prst="rect">
                <a:avLst/>
              </a:prstGeom>
            </p:spPr>
            <p:txBody>
              <a:bodyPr wrap="none" lIns="72000" tIns="0" rIns="72000" bIns="0">
                <a:normAutofit/>
              </a:bodyPr>
              <a:lstStyle/>
              <a:p>
                <a:pPr lvl="0" defTabSz="914400">
                  <a:spcBef>
                    <a:spcPct val="0"/>
                  </a:spcBef>
                  <a:defRPr/>
                </a:pPr>
                <a:r>
                  <a:rPr lang="zh-CN" altLang="en-US" sz="1600" b="1" dirty="0">
                    <a:solidFill>
                      <a:schemeClr val="accent1"/>
                    </a:solidFill>
                    <a:ea typeface="微软雅黑" panose="020B0503020204020204" pitchFamily="34" charset="-122"/>
                  </a:rPr>
                  <a:t>标题文本预设</a:t>
                </a:r>
              </a:p>
            </p:txBody>
          </p:sp>
        </p:grpSp>
        <p:grpSp>
          <p:nvGrpSpPr>
            <p:cNvPr id="8" name="îşḻiḓé"/>
            <p:cNvGrpSpPr/>
            <p:nvPr/>
          </p:nvGrpSpPr>
          <p:grpSpPr>
            <a:xfrm>
              <a:off x="8591316" y="3752655"/>
              <a:ext cx="2821357" cy="961213"/>
              <a:chOff x="1139938" y="1984598"/>
              <a:chExt cx="3288101" cy="961213"/>
            </a:xfrm>
          </p:grpSpPr>
          <p:sp>
            <p:nvSpPr>
              <p:cNvPr id="9" name="iṩ1ïdê"/>
              <p:cNvSpPr txBox="1"/>
              <p:nvPr/>
            </p:nvSpPr>
            <p:spPr>
              <a:xfrm>
                <a:off x="1139938" y="2295214"/>
                <a:ext cx="3288101" cy="650597"/>
              </a:xfrm>
              <a:prstGeom prst="rect">
                <a:avLst/>
              </a:prstGeom>
              <a:noFill/>
            </p:spPr>
            <p:txBody>
              <a:bodyPr wrap="square" lIns="72000" tIns="0" rIns="72000" bIns="0">
                <a:normAutofit/>
              </a:bodyPr>
              <a:lstStyle/>
              <a:p>
                <a:pPr algn="r" defTabSz="914400">
                  <a:lnSpc>
                    <a:spcPct val="150000"/>
                  </a:lnSpc>
                  <a:spcBef>
                    <a:spcPct val="0"/>
                  </a:spcBef>
                  <a:defRPr/>
                </a:pPr>
                <a:r>
                  <a:rPr lang="zh-CN" altLang="en-US" sz="1200" dirty="0">
                    <a:ea typeface="微软雅黑" panose="020B0503020204020204" pitchFamily="34" charset="-122"/>
                  </a:rPr>
                  <a:t>此部分内容作为文字排版占位显示</a:t>
                </a:r>
                <a:br>
                  <a:rPr lang="zh-CN" altLang="en-US" sz="1200" dirty="0">
                    <a:ea typeface="微软雅黑" panose="020B0503020204020204" pitchFamily="34" charset="-122"/>
                  </a:rPr>
                </a:br>
                <a:r>
                  <a:rPr lang="zh-CN" altLang="en-US" sz="1200" dirty="0">
                    <a:ea typeface="微软雅黑" panose="020B0503020204020204" pitchFamily="34" charset="-122"/>
                  </a:rPr>
                  <a:t>（建议使用主题字体）</a:t>
                </a:r>
              </a:p>
            </p:txBody>
          </p:sp>
          <p:sp>
            <p:nvSpPr>
              <p:cNvPr id="10" name="ï$liďè"/>
              <p:cNvSpPr/>
              <p:nvPr/>
            </p:nvSpPr>
            <p:spPr>
              <a:xfrm>
                <a:off x="1139938" y="1984598"/>
                <a:ext cx="3288101" cy="246221"/>
              </a:xfrm>
              <a:prstGeom prst="rect">
                <a:avLst/>
              </a:prstGeom>
            </p:spPr>
            <p:txBody>
              <a:bodyPr wrap="none" lIns="72000" tIns="0" rIns="72000" bIns="0">
                <a:normAutofit/>
              </a:bodyPr>
              <a:lstStyle/>
              <a:p>
                <a:pPr lvl="0" algn="r" defTabSz="914400">
                  <a:spcBef>
                    <a:spcPct val="0"/>
                  </a:spcBef>
                  <a:defRPr/>
                </a:pPr>
                <a:r>
                  <a:rPr lang="zh-CN" altLang="en-US" sz="1600" b="1" dirty="0">
                    <a:solidFill>
                      <a:schemeClr val="accent2"/>
                    </a:solidFill>
                    <a:ea typeface="微软雅黑" panose="020B0503020204020204" pitchFamily="34" charset="-122"/>
                  </a:rPr>
                  <a:t>标题文本预设</a:t>
                </a:r>
              </a:p>
            </p:txBody>
          </p:sp>
        </p:grpSp>
      </p:grpSp>
      <p:sp>
        <p:nvSpPr>
          <p:cNvPr id="53" name="iṩľïḓe"/>
          <p:cNvSpPr txBox="1"/>
          <p:nvPr/>
        </p:nvSpPr>
        <p:spPr>
          <a:xfrm>
            <a:off x="3044386" y="521880"/>
            <a:ext cx="2512758" cy="540445"/>
          </a:xfrm>
          <a:prstGeom prst="rect">
            <a:avLst/>
          </a:prstGeom>
          <a:noFill/>
        </p:spPr>
        <p:txBody>
          <a:bodyPr wrap="none" lIns="360000" tIns="0" rIns="0" bIns="0" anchor="b" anchorCtr="0">
            <a:noAutofit/>
          </a:bodyPr>
          <a:lstStyle/>
          <a:p>
            <a:endParaRPr lang="zh-CN" altLang="en-US" sz="2400" b="1" dirty="0">
              <a:ea typeface="微软雅黑" panose="020B0503020204020204" pitchFamily="34" charset="-122"/>
            </a:endParaRPr>
          </a:p>
        </p:txBody>
      </p:sp>
      <p:sp>
        <p:nvSpPr>
          <p:cNvPr id="55" name="矩形 54"/>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责任与执行力</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ṥ1îdè"/>
          <p:cNvSpPr/>
          <p:nvPr/>
        </p:nvSpPr>
        <p:spPr>
          <a:xfrm>
            <a:off x="4367851" y="1475458"/>
            <a:ext cx="3486923" cy="211947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í$ḻíḋe"/>
          <p:cNvGrpSpPr/>
          <p:nvPr/>
        </p:nvGrpSpPr>
        <p:grpSpPr>
          <a:xfrm>
            <a:off x="4363914" y="2580429"/>
            <a:ext cx="3494798" cy="1014498"/>
            <a:chOff x="4348601" y="1709059"/>
            <a:chExt cx="3494798" cy="1014498"/>
          </a:xfrm>
        </p:grpSpPr>
        <p:sp>
          <p:nvSpPr>
            <p:cNvPr id="22" name="íş1iḑè"/>
            <p:cNvSpPr/>
            <p:nvPr/>
          </p:nvSpPr>
          <p:spPr>
            <a:xfrm>
              <a:off x="4352537" y="1709059"/>
              <a:ext cx="3486923" cy="1014498"/>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dirty="0">
                <a:solidFill>
                  <a:schemeClr val="accent1"/>
                </a:solidFill>
                <a:ea typeface="微软雅黑" panose="020B0503020204020204" pitchFamily="34" charset="-122"/>
              </a:endParaRPr>
            </a:p>
          </p:txBody>
        </p:sp>
        <p:sp>
          <p:nvSpPr>
            <p:cNvPr id="23" name="ïŝḷíďê"/>
            <p:cNvSpPr/>
            <p:nvPr/>
          </p:nvSpPr>
          <p:spPr>
            <a:xfrm>
              <a:off x="4348601" y="1709059"/>
              <a:ext cx="3494798" cy="505554"/>
            </a:xfrm>
            <a:prstGeom prst="rect">
              <a:avLst/>
            </a:prstGeom>
          </p:spPr>
          <p:txBody>
            <a:bodyPr wrap="none" anchor="b" anchorCtr="0">
              <a:normAutofit/>
            </a:bodyPr>
            <a:lstStyle/>
            <a:p>
              <a:pPr algn="ctr"/>
              <a:r>
                <a:rPr lang="zh-CN" altLang="en-US" sz="1600" b="1" dirty="0">
                  <a:solidFill>
                    <a:schemeClr val="bg1">
                      <a:lumMod val="100000"/>
                    </a:schemeClr>
                  </a:solidFill>
                  <a:ea typeface="微软雅黑" panose="020B0503020204020204" pitchFamily="34" charset="-122"/>
                </a:rPr>
                <a:t>标题文本预设</a:t>
              </a:r>
            </a:p>
          </p:txBody>
        </p:sp>
        <p:sp>
          <p:nvSpPr>
            <p:cNvPr id="24" name="ïŝľiḋé"/>
            <p:cNvSpPr/>
            <p:nvPr/>
          </p:nvSpPr>
          <p:spPr>
            <a:xfrm>
              <a:off x="4348601" y="2218003"/>
              <a:ext cx="3494798" cy="505554"/>
            </a:xfrm>
            <a:prstGeom prst="rect">
              <a:avLst/>
            </a:prstGeom>
          </p:spPr>
          <p:txBody>
            <a:bodyPr wrap="square" anchor="t" anchorCtr="0">
              <a:normAutofit/>
            </a:bodyPr>
            <a:lstStyle/>
            <a:p>
              <a:pPr algn="ctr">
                <a:lnSpc>
                  <a:spcPct val="120000"/>
                </a:lnSpc>
              </a:pPr>
              <a:r>
                <a:rPr lang="zh-CN" altLang="en-US" sz="1200" dirty="0">
                  <a:solidFill>
                    <a:schemeClr val="bg1">
                      <a:lumMod val="100000"/>
                    </a:schemeClr>
                  </a:solidFill>
                  <a:ea typeface="微软雅黑" panose="020B0503020204020204" pitchFamily="34" charset="-122"/>
                </a:rPr>
                <a:t>此部分内容作为文字排版占位显示</a:t>
              </a:r>
            </a:p>
          </p:txBody>
        </p:sp>
      </p:grpSp>
      <p:sp>
        <p:nvSpPr>
          <p:cNvPr id="6" name="íŝḻíḋê"/>
          <p:cNvSpPr/>
          <p:nvPr/>
        </p:nvSpPr>
        <p:spPr>
          <a:xfrm>
            <a:off x="8037388" y="1475458"/>
            <a:ext cx="3486923" cy="211947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2"/>
              </a:solidFill>
            </a:endParaRPr>
          </a:p>
        </p:txBody>
      </p:sp>
      <p:grpSp>
        <p:nvGrpSpPr>
          <p:cNvPr id="7" name="ïs1íďé"/>
          <p:cNvGrpSpPr/>
          <p:nvPr/>
        </p:nvGrpSpPr>
        <p:grpSpPr>
          <a:xfrm>
            <a:off x="8033451" y="2580429"/>
            <a:ext cx="3494798" cy="1014498"/>
            <a:chOff x="4348601" y="1709059"/>
            <a:chExt cx="3494798" cy="1014498"/>
          </a:xfrm>
        </p:grpSpPr>
        <p:sp>
          <p:nvSpPr>
            <p:cNvPr id="19" name="i$ḷïḍe"/>
            <p:cNvSpPr/>
            <p:nvPr/>
          </p:nvSpPr>
          <p:spPr>
            <a:xfrm>
              <a:off x="4352537" y="1709059"/>
              <a:ext cx="3486923" cy="1014498"/>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dirty="0">
                <a:ea typeface="微软雅黑" panose="020B0503020204020204" pitchFamily="34" charset="-122"/>
              </a:endParaRPr>
            </a:p>
          </p:txBody>
        </p:sp>
        <p:sp>
          <p:nvSpPr>
            <p:cNvPr id="20" name="îś1îḓe"/>
            <p:cNvSpPr/>
            <p:nvPr/>
          </p:nvSpPr>
          <p:spPr>
            <a:xfrm>
              <a:off x="4348601" y="1709059"/>
              <a:ext cx="3494798" cy="505554"/>
            </a:xfrm>
            <a:prstGeom prst="rect">
              <a:avLst/>
            </a:prstGeom>
          </p:spPr>
          <p:txBody>
            <a:bodyPr wrap="none" anchor="b" anchorCtr="0">
              <a:normAutofit/>
            </a:bodyPr>
            <a:lstStyle/>
            <a:p>
              <a:pPr algn="ctr"/>
              <a:r>
                <a:rPr lang="zh-CN" altLang="en-US" sz="1600" b="1" dirty="0">
                  <a:solidFill>
                    <a:schemeClr val="bg1">
                      <a:lumMod val="100000"/>
                    </a:schemeClr>
                  </a:solidFill>
                  <a:ea typeface="微软雅黑" panose="020B0503020204020204" pitchFamily="34" charset="-122"/>
                </a:rPr>
                <a:t>标题文本预设</a:t>
              </a:r>
            </a:p>
          </p:txBody>
        </p:sp>
        <p:sp>
          <p:nvSpPr>
            <p:cNvPr id="21" name="îṩ1íḋé"/>
            <p:cNvSpPr/>
            <p:nvPr/>
          </p:nvSpPr>
          <p:spPr>
            <a:xfrm>
              <a:off x="4348601" y="2218003"/>
              <a:ext cx="3494798" cy="505554"/>
            </a:xfrm>
            <a:prstGeom prst="rect">
              <a:avLst/>
            </a:prstGeom>
          </p:spPr>
          <p:txBody>
            <a:bodyPr wrap="square" anchor="t" anchorCtr="0">
              <a:normAutofit/>
            </a:bodyPr>
            <a:lstStyle/>
            <a:p>
              <a:pPr algn="ctr">
                <a:lnSpc>
                  <a:spcPct val="120000"/>
                </a:lnSpc>
              </a:pPr>
              <a:r>
                <a:rPr lang="zh-CN" altLang="en-US" sz="1200" dirty="0">
                  <a:solidFill>
                    <a:schemeClr val="bg1">
                      <a:lumMod val="100000"/>
                    </a:schemeClr>
                  </a:solidFill>
                  <a:ea typeface="微软雅黑" panose="020B0503020204020204" pitchFamily="34" charset="-122"/>
                </a:rPr>
                <a:t>此部分内容作为文字排版占位显示</a:t>
              </a:r>
            </a:p>
          </p:txBody>
        </p:sp>
      </p:grpSp>
      <p:sp>
        <p:nvSpPr>
          <p:cNvPr id="8" name="ïṥḻiḋé"/>
          <p:cNvSpPr/>
          <p:nvPr/>
        </p:nvSpPr>
        <p:spPr>
          <a:xfrm>
            <a:off x="4367851" y="3806875"/>
            <a:ext cx="3486923" cy="211947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 name="ïsļiḋê"/>
          <p:cNvGrpSpPr/>
          <p:nvPr/>
        </p:nvGrpSpPr>
        <p:grpSpPr>
          <a:xfrm>
            <a:off x="4363914" y="4911846"/>
            <a:ext cx="3494798" cy="1014498"/>
            <a:chOff x="4348601" y="1709059"/>
            <a:chExt cx="3494798" cy="1014498"/>
          </a:xfrm>
        </p:grpSpPr>
        <p:sp>
          <p:nvSpPr>
            <p:cNvPr id="16" name="íŝlíḍè"/>
            <p:cNvSpPr/>
            <p:nvPr/>
          </p:nvSpPr>
          <p:spPr>
            <a:xfrm>
              <a:off x="4352537" y="1709059"/>
              <a:ext cx="3486923" cy="1014498"/>
            </a:xfrm>
            <a:prstGeom prst="rect">
              <a:avLst/>
            </a:prstGeom>
            <a:solidFill>
              <a:schemeClr val="accent4">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dirty="0">
                <a:solidFill>
                  <a:schemeClr val="accent4"/>
                </a:solidFill>
                <a:ea typeface="微软雅黑" panose="020B0503020204020204" pitchFamily="34" charset="-122"/>
              </a:endParaRPr>
            </a:p>
          </p:txBody>
        </p:sp>
        <p:sp>
          <p:nvSpPr>
            <p:cNvPr id="17" name="íşḷidè"/>
            <p:cNvSpPr/>
            <p:nvPr/>
          </p:nvSpPr>
          <p:spPr>
            <a:xfrm>
              <a:off x="4348601" y="1709059"/>
              <a:ext cx="3494798" cy="505554"/>
            </a:xfrm>
            <a:prstGeom prst="rect">
              <a:avLst/>
            </a:prstGeom>
          </p:spPr>
          <p:txBody>
            <a:bodyPr wrap="none" anchor="b" anchorCtr="0">
              <a:normAutofit/>
            </a:bodyPr>
            <a:lstStyle/>
            <a:p>
              <a:pPr algn="ctr"/>
              <a:r>
                <a:rPr lang="zh-CN" altLang="en-US" sz="1600" b="1" dirty="0">
                  <a:solidFill>
                    <a:schemeClr val="bg1">
                      <a:lumMod val="100000"/>
                    </a:schemeClr>
                  </a:solidFill>
                  <a:ea typeface="微软雅黑" panose="020B0503020204020204" pitchFamily="34" charset="-122"/>
                </a:rPr>
                <a:t>标题文本预设</a:t>
              </a:r>
            </a:p>
          </p:txBody>
        </p:sp>
        <p:sp>
          <p:nvSpPr>
            <p:cNvPr id="18" name="îSlîḑé"/>
            <p:cNvSpPr/>
            <p:nvPr/>
          </p:nvSpPr>
          <p:spPr>
            <a:xfrm>
              <a:off x="4348601" y="2218003"/>
              <a:ext cx="3494798" cy="505554"/>
            </a:xfrm>
            <a:prstGeom prst="rect">
              <a:avLst/>
            </a:prstGeom>
          </p:spPr>
          <p:txBody>
            <a:bodyPr wrap="square" anchor="t" anchorCtr="0">
              <a:normAutofit/>
            </a:bodyPr>
            <a:lstStyle/>
            <a:p>
              <a:pPr algn="ctr">
                <a:lnSpc>
                  <a:spcPct val="120000"/>
                </a:lnSpc>
              </a:pPr>
              <a:r>
                <a:rPr lang="zh-CN" altLang="en-US" sz="1200" dirty="0">
                  <a:solidFill>
                    <a:schemeClr val="bg1">
                      <a:lumMod val="100000"/>
                    </a:schemeClr>
                  </a:solidFill>
                  <a:ea typeface="微软雅黑" panose="020B0503020204020204" pitchFamily="34" charset="-122"/>
                </a:rPr>
                <a:t>此部分内容作为文字排版占位显示</a:t>
              </a:r>
            </a:p>
          </p:txBody>
        </p:sp>
      </p:grpSp>
      <p:sp>
        <p:nvSpPr>
          <p:cNvPr id="10" name="ïsḻiḑê"/>
          <p:cNvSpPr/>
          <p:nvPr/>
        </p:nvSpPr>
        <p:spPr>
          <a:xfrm>
            <a:off x="8037388" y="3806875"/>
            <a:ext cx="3486923" cy="211947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1" name="íṥļíďé"/>
          <p:cNvGrpSpPr/>
          <p:nvPr/>
        </p:nvGrpSpPr>
        <p:grpSpPr>
          <a:xfrm>
            <a:off x="8033451" y="4911846"/>
            <a:ext cx="3494798" cy="1014498"/>
            <a:chOff x="4348601" y="1709059"/>
            <a:chExt cx="3494798" cy="1014498"/>
          </a:xfrm>
        </p:grpSpPr>
        <p:sp>
          <p:nvSpPr>
            <p:cNvPr id="13" name="îṧľíḍé"/>
            <p:cNvSpPr/>
            <p:nvPr/>
          </p:nvSpPr>
          <p:spPr>
            <a:xfrm>
              <a:off x="4352537" y="1709059"/>
              <a:ext cx="3486923" cy="1014498"/>
            </a:xfrm>
            <a:prstGeom prst="rect">
              <a:avLst/>
            </a:prstGeom>
            <a:solidFill>
              <a:schemeClr val="accent3">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dirty="0">
                <a:solidFill>
                  <a:schemeClr val="accent3"/>
                </a:solidFill>
                <a:ea typeface="微软雅黑" panose="020B0503020204020204" pitchFamily="34" charset="-122"/>
              </a:endParaRPr>
            </a:p>
          </p:txBody>
        </p:sp>
        <p:sp>
          <p:nvSpPr>
            <p:cNvPr id="14" name="isḻiḍê"/>
            <p:cNvSpPr/>
            <p:nvPr/>
          </p:nvSpPr>
          <p:spPr>
            <a:xfrm>
              <a:off x="4348601" y="1709059"/>
              <a:ext cx="3494798" cy="505554"/>
            </a:xfrm>
            <a:prstGeom prst="rect">
              <a:avLst/>
            </a:prstGeom>
          </p:spPr>
          <p:txBody>
            <a:bodyPr wrap="none" anchor="b" anchorCtr="0">
              <a:normAutofit/>
            </a:bodyPr>
            <a:lstStyle/>
            <a:p>
              <a:pPr algn="ctr"/>
              <a:r>
                <a:rPr lang="zh-CN" altLang="en-US" sz="1600" b="1" dirty="0">
                  <a:solidFill>
                    <a:schemeClr val="bg1">
                      <a:lumMod val="100000"/>
                    </a:schemeClr>
                  </a:solidFill>
                  <a:ea typeface="微软雅黑" panose="020B0503020204020204" pitchFamily="34" charset="-122"/>
                </a:rPr>
                <a:t>标题文本预设</a:t>
              </a:r>
            </a:p>
          </p:txBody>
        </p:sp>
        <p:sp>
          <p:nvSpPr>
            <p:cNvPr id="15" name="ïsḻîḋê"/>
            <p:cNvSpPr/>
            <p:nvPr/>
          </p:nvSpPr>
          <p:spPr>
            <a:xfrm>
              <a:off x="4348601" y="2218003"/>
              <a:ext cx="3494798" cy="505554"/>
            </a:xfrm>
            <a:prstGeom prst="rect">
              <a:avLst/>
            </a:prstGeom>
          </p:spPr>
          <p:txBody>
            <a:bodyPr wrap="square" anchor="t" anchorCtr="0">
              <a:normAutofit/>
            </a:bodyPr>
            <a:lstStyle/>
            <a:p>
              <a:pPr algn="ctr">
                <a:lnSpc>
                  <a:spcPct val="120000"/>
                </a:lnSpc>
              </a:pPr>
              <a:r>
                <a:rPr lang="zh-CN" altLang="en-US" sz="1200" dirty="0">
                  <a:solidFill>
                    <a:schemeClr val="bg1">
                      <a:lumMod val="100000"/>
                    </a:schemeClr>
                  </a:solidFill>
                  <a:ea typeface="微软雅黑" panose="020B0503020204020204" pitchFamily="34" charset="-122"/>
                </a:rPr>
                <a:t>此部分内容作为文字排版占位显示</a:t>
              </a:r>
            </a:p>
          </p:txBody>
        </p:sp>
      </p:grpSp>
      <p:sp>
        <p:nvSpPr>
          <p:cNvPr id="12" name="íṩľîďe"/>
          <p:cNvSpPr txBox="1"/>
          <p:nvPr/>
        </p:nvSpPr>
        <p:spPr>
          <a:xfrm>
            <a:off x="663750" y="2440306"/>
            <a:ext cx="3491075" cy="2337755"/>
          </a:xfrm>
          <a:prstGeom prst="rect">
            <a:avLst/>
          </a:prstGeom>
          <a:noFill/>
        </p:spPr>
        <p:txBody>
          <a:bodyPr wrap="square" lIns="90000" tIns="46800" rIns="90000" bIns="46800" rtlCol="0">
            <a:normAutofit/>
          </a:bodyPr>
          <a:lstStyle/>
          <a:p>
            <a:pPr>
              <a:lnSpc>
                <a:spcPct val="150000"/>
              </a:lnSpc>
            </a:pPr>
            <a:r>
              <a:rPr lang="zh-CN" altLang="en-US" sz="1100" dirty="0">
                <a:ea typeface="微软雅黑" panose="020B0503020204020204" pitchFamily="34" charset="-122"/>
              </a:rPr>
              <a:t>此部分内容作为文字排版占位显示</a:t>
            </a:r>
            <a:endParaRPr lang="en-US" altLang="zh-CN" sz="1100" dirty="0">
              <a:ea typeface="微软雅黑" panose="020B0503020204020204" pitchFamily="34" charset="-122"/>
            </a:endParaRPr>
          </a:p>
          <a:p>
            <a:pPr>
              <a:lnSpc>
                <a:spcPct val="150000"/>
              </a:lnSpc>
            </a:pPr>
            <a:r>
              <a:rPr lang="zh-CN" altLang="en-US" sz="1600" b="1" dirty="0">
                <a:ea typeface="微软雅黑" panose="020B0503020204020204" pitchFamily="34" charset="-122"/>
              </a:rPr>
              <a:t>此部分内容作为文字排版占位显示</a:t>
            </a:r>
          </a:p>
          <a:p>
            <a:pPr>
              <a:lnSpc>
                <a:spcPct val="150000"/>
              </a:lnSpc>
            </a:pPr>
            <a:r>
              <a:rPr lang="zh-CN" altLang="en-US" sz="1200" dirty="0">
                <a:ea typeface="微软雅黑" panose="020B0503020204020204" pitchFamily="34" charset="-122"/>
              </a:rPr>
              <a:t>此部分内容作为文字排版占位显示此部分内容作为文字排版占位显示此部分内容作为文字排版占位显示</a:t>
            </a:r>
            <a:endParaRPr lang="en-US" altLang="zh-CN" sz="1200" dirty="0">
              <a:ea typeface="微软雅黑" panose="020B0503020204020204" pitchFamily="34" charset="-122"/>
            </a:endParaRPr>
          </a:p>
          <a:p>
            <a:pPr>
              <a:lnSpc>
                <a:spcPct val="150000"/>
              </a:lnSpc>
            </a:pPr>
            <a:r>
              <a:rPr lang="zh-CN" altLang="en-US" sz="1200" dirty="0">
                <a:ea typeface="微软雅黑" panose="020B0503020204020204" pitchFamily="34" charset="-122"/>
              </a:rPr>
              <a:t>此部分内容作为文字排版占位显示此部分内容作为文字排版占位显示此部分内容</a:t>
            </a:r>
          </a:p>
        </p:txBody>
      </p:sp>
      <p:sp>
        <p:nvSpPr>
          <p:cNvPr id="25" name="矩形 24"/>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责任与执行力</a:t>
            </a:r>
          </a:p>
        </p:txBody>
      </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9b92393-84a7-4557-a056-636b1b68d05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47125" y="1669410"/>
            <a:ext cx="9897750" cy="3519179"/>
            <a:chOff x="671514" y="1500305"/>
            <a:chExt cx="10848974" cy="3857390"/>
          </a:xfrm>
        </p:grpSpPr>
        <p:grpSp>
          <p:nvGrpSpPr>
            <p:cNvPr id="4" name="íṧļiḓê"/>
            <p:cNvGrpSpPr/>
            <p:nvPr/>
          </p:nvGrpSpPr>
          <p:grpSpPr>
            <a:xfrm>
              <a:off x="1010816" y="4037370"/>
              <a:ext cx="1860551" cy="227167"/>
              <a:chOff x="1222167" y="4304931"/>
              <a:chExt cx="1860551" cy="227167"/>
            </a:xfrm>
          </p:grpSpPr>
          <p:cxnSp>
            <p:nvCxnSpPr>
              <p:cNvPr id="36" name="直接连接符 35"/>
              <p:cNvCxnSpPr/>
              <p:nvPr/>
            </p:nvCxnSpPr>
            <p:spPr>
              <a:xfrm flipH="1">
                <a:off x="1222167"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î$ḻiďe"/>
              <p:cNvSpPr/>
              <p:nvPr/>
            </p:nvSpPr>
            <p:spPr>
              <a:xfrm rot="18914935">
                <a:off x="2072805"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íšḻiďe"/>
              <p:cNvSpPr/>
              <p:nvPr/>
            </p:nvSpPr>
            <p:spPr>
              <a:xfrm rot="2703745">
                <a:off x="2188924"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39" name="直接连接符 38"/>
              <p:cNvCxnSpPr/>
              <p:nvPr/>
            </p:nvCxnSpPr>
            <p:spPr>
              <a:xfrm flipH="1">
                <a:off x="2315323"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 name="îṧḻïḋè"/>
            <p:cNvSpPr/>
            <p:nvPr/>
          </p:nvSpPr>
          <p:spPr>
            <a:xfrm>
              <a:off x="1010857" y="1500305"/>
              <a:ext cx="1860468" cy="1810713"/>
            </a:xfrm>
            <a:prstGeom prst="roundRect">
              <a:avLst>
                <a:gd name="adj" fmla="val 50000"/>
              </a:avLst>
            </a:prstGeom>
            <a:blipFill>
              <a:blip r:embed="rId4"/>
              <a:srcRect/>
              <a:stretch>
                <a:fillRect l="-23354" r="-23036"/>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îṡliḓe"/>
            <p:cNvSpPr/>
            <p:nvPr/>
          </p:nvSpPr>
          <p:spPr>
            <a:xfrm>
              <a:off x="671514" y="4389221"/>
              <a:ext cx="2539155" cy="968462"/>
            </a:xfrm>
            <a:prstGeom prst="rect">
              <a:avLst/>
            </a:prstGeom>
          </p:spPr>
          <p:txBody>
            <a:bodyPr wrap="square">
              <a:noAutofit/>
            </a:bodyPr>
            <a:lstStyle/>
            <a:p>
              <a:pPr algn="ctr">
                <a:lnSpc>
                  <a:spcPct val="150000"/>
                </a:lnSpc>
                <a:tabLst>
                  <a:tab pos="227965" algn="l"/>
                </a:tabLst>
                <a:defRPr/>
              </a:pPr>
              <a:r>
                <a:rPr lang="zh-CN" altLang="en-US" sz="1100" dirty="0">
                  <a:ea typeface="微软雅黑" panose="020B0503020204020204" pitchFamily="34" charset="-122"/>
                </a:rPr>
                <a:t>此部分内容作为文字排版占</a:t>
              </a:r>
              <a:endParaRPr lang="en-US" altLang="zh-CN" sz="1100" dirty="0">
                <a:ea typeface="微软雅黑" panose="020B0503020204020204" pitchFamily="34" charset="-122"/>
              </a:endParaRPr>
            </a:p>
            <a:p>
              <a:pPr algn="ctr">
                <a:lnSpc>
                  <a:spcPct val="150000"/>
                </a:lnSpc>
                <a:tabLst>
                  <a:tab pos="227965" algn="l"/>
                </a:tabLst>
                <a:defRPr/>
              </a:pPr>
              <a:r>
                <a:rPr lang="zh-CN" altLang="en-US" sz="1100" dirty="0">
                  <a:ea typeface="微软雅黑" panose="020B0503020204020204" pitchFamily="34" charset="-122"/>
                </a:rPr>
                <a:t>此部分内容作为文字排版占位显示</a:t>
              </a:r>
            </a:p>
            <a:p>
              <a:pPr algn="ctr">
                <a:lnSpc>
                  <a:spcPct val="150000"/>
                </a:lnSpc>
                <a:tabLst>
                  <a:tab pos="227965" algn="l"/>
                </a:tabLst>
                <a:defRPr/>
              </a:pPr>
              <a:r>
                <a:rPr lang="zh-CN" altLang="en-US" sz="1100" dirty="0">
                  <a:ea typeface="微软雅黑" panose="020B0503020204020204" pitchFamily="34" charset="-122"/>
                </a:rPr>
                <a:t>此部分内容作为</a:t>
              </a:r>
            </a:p>
          </p:txBody>
        </p:sp>
        <p:sp>
          <p:nvSpPr>
            <p:cNvPr id="7" name="í$lîḍè"/>
            <p:cNvSpPr/>
            <p:nvPr/>
          </p:nvSpPr>
          <p:spPr>
            <a:xfrm>
              <a:off x="672091" y="3452436"/>
              <a:ext cx="2538000" cy="338554"/>
            </a:xfrm>
            <a:prstGeom prst="rect">
              <a:avLst/>
            </a:prstGeom>
          </p:spPr>
          <p:txBody>
            <a:bodyPr wrap="none">
              <a:noAutofit/>
            </a:bodyPr>
            <a:lstStyle/>
            <a:p>
              <a:pPr algn="ctr"/>
              <a:r>
                <a:rPr lang="zh-CN" altLang="en-US" sz="1600" b="1" dirty="0">
                  <a:ea typeface="微软雅黑" panose="020B0503020204020204" pitchFamily="34" charset="-122"/>
                </a:rPr>
                <a:t>标题文本预设</a:t>
              </a:r>
            </a:p>
          </p:txBody>
        </p:sp>
        <p:sp>
          <p:nvSpPr>
            <p:cNvPr id="8" name="îşľíḑê"/>
            <p:cNvSpPr/>
            <p:nvPr/>
          </p:nvSpPr>
          <p:spPr>
            <a:xfrm>
              <a:off x="672091" y="3790990"/>
              <a:ext cx="2538000" cy="307777"/>
            </a:xfrm>
            <a:prstGeom prst="rect">
              <a:avLst/>
            </a:prstGeom>
            <a:noFill/>
          </p:spPr>
          <p:txBody>
            <a:bodyPr wrap="none">
              <a:normAutofit/>
            </a:bodyPr>
            <a:lstStyle/>
            <a:p>
              <a:pPr algn="ctr">
                <a:buClr>
                  <a:srgbClr val="E24848"/>
                </a:buClr>
              </a:pPr>
              <a:r>
                <a:rPr lang="en-US" altLang="zh-CN" sz="1200" noProof="1">
                  <a:ea typeface="微软雅黑" panose="020B0503020204020204" pitchFamily="34" charset="-122"/>
                </a:rPr>
                <a:t>CEO</a:t>
              </a:r>
              <a:endParaRPr lang="zh-CN" altLang="en-US" sz="1200" noProof="1">
                <a:ea typeface="微软雅黑" panose="020B0503020204020204" pitchFamily="34" charset="-122"/>
              </a:endParaRPr>
            </a:p>
          </p:txBody>
        </p:sp>
        <p:sp>
          <p:nvSpPr>
            <p:cNvPr id="9" name="iŝlïdê"/>
            <p:cNvSpPr/>
            <p:nvPr/>
          </p:nvSpPr>
          <p:spPr>
            <a:xfrm>
              <a:off x="3441463" y="4389233"/>
              <a:ext cx="2539155" cy="968462"/>
            </a:xfrm>
            <a:prstGeom prst="rect">
              <a:avLst/>
            </a:prstGeom>
          </p:spPr>
          <p:txBody>
            <a:bodyPr wrap="square">
              <a:noAutofit/>
            </a:bodyPr>
            <a:lstStyle/>
            <a:p>
              <a:pPr algn="ctr">
                <a:lnSpc>
                  <a:spcPct val="150000"/>
                </a:lnSpc>
                <a:tabLst>
                  <a:tab pos="227965" algn="l"/>
                </a:tabLst>
                <a:defRPr/>
              </a:pPr>
              <a:r>
                <a:rPr lang="zh-CN" altLang="en-US" sz="1100" dirty="0">
                  <a:ea typeface="微软雅黑" panose="020B0503020204020204" pitchFamily="34" charset="-122"/>
                </a:rPr>
                <a:t>此部分内容作为文字排版占</a:t>
              </a:r>
              <a:endParaRPr lang="en-US" altLang="zh-CN" sz="1100" dirty="0">
                <a:ea typeface="微软雅黑" panose="020B0503020204020204" pitchFamily="34" charset="-122"/>
              </a:endParaRPr>
            </a:p>
            <a:p>
              <a:pPr algn="ctr">
                <a:lnSpc>
                  <a:spcPct val="150000"/>
                </a:lnSpc>
                <a:tabLst>
                  <a:tab pos="227965" algn="l"/>
                </a:tabLst>
                <a:defRPr/>
              </a:pPr>
              <a:r>
                <a:rPr lang="zh-CN" altLang="en-US" sz="1100" dirty="0">
                  <a:ea typeface="微软雅黑" panose="020B0503020204020204" pitchFamily="34" charset="-122"/>
                </a:rPr>
                <a:t>此部分内容作为文字排版占位显示</a:t>
              </a:r>
            </a:p>
            <a:p>
              <a:pPr algn="ctr">
                <a:lnSpc>
                  <a:spcPct val="150000"/>
                </a:lnSpc>
                <a:tabLst>
                  <a:tab pos="227965" algn="l"/>
                </a:tabLst>
                <a:defRPr/>
              </a:pPr>
              <a:r>
                <a:rPr lang="zh-CN" altLang="en-US" sz="1100" dirty="0">
                  <a:ea typeface="微软雅黑" panose="020B0503020204020204" pitchFamily="34" charset="-122"/>
                </a:rPr>
                <a:t>此部分内容作为</a:t>
              </a:r>
            </a:p>
          </p:txBody>
        </p:sp>
        <p:sp>
          <p:nvSpPr>
            <p:cNvPr id="10" name="îŝlíḍè"/>
            <p:cNvSpPr/>
            <p:nvPr/>
          </p:nvSpPr>
          <p:spPr>
            <a:xfrm>
              <a:off x="3442040" y="3452435"/>
              <a:ext cx="2538000" cy="338554"/>
            </a:xfrm>
            <a:prstGeom prst="rect">
              <a:avLst/>
            </a:prstGeom>
          </p:spPr>
          <p:txBody>
            <a:bodyPr wrap="none">
              <a:noAutofit/>
            </a:bodyPr>
            <a:lstStyle/>
            <a:p>
              <a:pPr algn="ctr"/>
              <a:r>
                <a:rPr lang="zh-CN" altLang="en-US" sz="1600" b="1" dirty="0">
                  <a:ea typeface="微软雅黑" panose="020B0503020204020204" pitchFamily="34" charset="-122"/>
                </a:rPr>
                <a:t>标题文本预设</a:t>
              </a:r>
            </a:p>
          </p:txBody>
        </p:sp>
        <p:sp>
          <p:nvSpPr>
            <p:cNvPr id="11" name="ïṩlíḓé"/>
            <p:cNvSpPr/>
            <p:nvPr/>
          </p:nvSpPr>
          <p:spPr>
            <a:xfrm>
              <a:off x="3442040" y="3790990"/>
              <a:ext cx="2538000" cy="307777"/>
            </a:xfrm>
            <a:prstGeom prst="rect">
              <a:avLst/>
            </a:prstGeom>
            <a:noFill/>
          </p:spPr>
          <p:txBody>
            <a:bodyPr wrap="none">
              <a:normAutofit/>
            </a:bodyPr>
            <a:lstStyle/>
            <a:p>
              <a:pPr algn="ctr">
                <a:buClr>
                  <a:srgbClr val="E24848"/>
                </a:buClr>
              </a:pPr>
              <a:r>
                <a:rPr lang="en-US" altLang="zh-CN" sz="1200" noProof="1">
                  <a:ea typeface="微软雅黑" panose="020B0503020204020204" pitchFamily="34" charset="-122"/>
                </a:rPr>
                <a:t>COO</a:t>
              </a:r>
              <a:endParaRPr lang="zh-CN" altLang="en-US" sz="1200" noProof="1">
                <a:ea typeface="微软雅黑" panose="020B0503020204020204" pitchFamily="34" charset="-122"/>
              </a:endParaRPr>
            </a:p>
          </p:txBody>
        </p:sp>
        <p:sp>
          <p:nvSpPr>
            <p:cNvPr id="12" name="íṩļïḓé"/>
            <p:cNvSpPr/>
            <p:nvPr/>
          </p:nvSpPr>
          <p:spPr>
            <a:xfrm>
              <a:off x="6211399" y="4389233"/>
              <a:ext cx="2539155" cy="968462"/>
            </a:xfrm>
            <a:prstGeom prst="rect">
              <a:avLst/>
            </a:prstGeom>
          </p:spPr>
          <p:txBody>
            <a:bodyPr wrap="square">
              <a:noAutofit/>
            </a:bodyPr>
            <a:lstStyle/>
            <a:p>
              <a:pPr algn="ctr">
                <a:lnSpc>
                  <a:spcPct val="150000"/>
                </a:lnSpc>
                <a:tabLst>
                  <a:tab pos="227965" algn="l"/>
                </a:tabLst>
                <a:defRPr/>
              </a:pPr>
              <a:r>
                <a:rPr lang="zh-CN" altLang="en-US" sz="1100" dirty="0">
                  <a:ea typeface="微软雅黑" panose="020B0503020204020204" pitchFamily="34" charset="-122"/>
                </a:rPr>
                <a:t>此部分内容作为文字排版占</a:t>
              </a:r>
              <a:endParaRPr lang="en-US" altLang="zh-CN" sz="1100" dirty="0">
                <a:ea typeface="微软雅黑" panose="020B0503020204020204" pitchFamily="34" charset="-122"/>
              </a:endParaRPr>
            </a:p>
            <a:p>
              <a:pPr algn="ctr">
                <a:lnSpc>
                  <a:spcPct val="150000"/>
                </a:lnSpc>
                <a:tabLst>
                  <a:tab pos="227965" algn="l"/>
                </a:tabLst>
                <a:defRPr/>
              </a:pPr>
              <a:r>
                <a:rPr lang="zh-CN" altLang="en-US" sz="1100" dirty="0">
                  <a:ea typeface="微软雅黑" panose="020B0503020204020204" pitchFamily="34" charset="-122"/>
                </a:rPr>
                <a:t>此部分内容作为文字排版占位显示</a:t>
              </a:r>
            </a:p>
            <a:p>
              <a:pPr algn="ctr">
                <a:lnSpc>
                  <a:spcPct val="150000"/>
                </a:lnSpc>
                <a:tabLst>
                  <a:tab pos="227965" algn="l"/>
                </a:tabLst>
                <a:defRPr/>
              </a:pPr>
              <a:r>
                <a:rPr lang="zh-CN" altLang="en-US" sz="1100" dirty="0">
                  <a:ea typeface="微软雅黑" panose="020B0503020204020204" pitchFamily="34" charset="-122"/>
                </a:rPr>
                <a:t>此部分内容作为</a:t>
              </a:r>
            </a:p>
          </p:txBody>
        </p:sp>
        <p:sp>
          <p:nvSpPr>
            <p:cNvPr id="13" name="ïšľîḑê"/>
            <p:cNvSpPr/>
            <p:nvPr/>
          </p:nvSpPr>
          <p:spPr>
            <a:xfrm>
              <a:off x="6211976" y="3452436"/>
              <a:ext cx="2538000" cy="338554"/>
            </a:xfrm>
            <a:prstGeom prst="rect">
              <a:avLst/>
            </a:prstGeom>
          </p:spPr>
          <p:txBody>
            <a:bodyPr wrap="none">
              <a:noAutofit/>
            </a:bodyPr>
            <a:lstStyle/>
            <a:p>
              <a:pPr algn="ctr"/>
              <a:r>
                <a:rPr lang="zh-CN" altLang="en-US" sz="1600" b="1" dirty="0">
                  <a:ea typeface="微软雅黑" panose="020B0503020204020204" pitchFamily="34" charset="-122"/>
                </a:rPr>
                <a:t>标题文本预设</a:t>
              </a:r>
            </a:p>
          </p:txBody>
        </p:sp>
        <p:sp>
          <p:nvSpPr>
            <p:cNvPr id="14" name="ïś1ïḑé"/>
            <p:cNvSpPr/>
            <p:nvPr/>
          </p:nvSpPr>
          <p:spPr>
            <a:xfrm>
              <a:off x="6211976" y="3790990"/>
              <a:ext cx="2538000" cy="307777"/>
            </a:xfrm>
            <a:prstGeom prst="rect">
              <a:avLst/>
            </a:prstGeom>
            <a:noFill/>
          </p:spPr>
          <p:txBody>
            <a:bodyPr wrap="none">
              <a:normAutofit/>
            </a:bodyPr>
            <a:lstStyle/>
            <a:p>
              <a:pPr algn="ctr">
                <a:buClr>
                  <a:srgbClr val="E24848"/>
                </a:buClr>
              </a:pPr>
              <a:r>
                <a:rPr lang="en-US" altLang="zh-CN" sz="1200" noProof="1">
                  <a:ea typeface="微软雅黑" panose="020B0503020204020204" pitchFamily="34" charset="-122"/>
                </a:rPr>
                <a:t>CFO</a:t>
              </a:r>
              <a:endParaRPr lang="zh-CN" altLang="en-US" sz="1200" noProof="1">
                <a:ea typeface="微软雅黑" panose="020B0503020204020204" pitchFamily="34" charset="-122"/>
              </a:endParaRPr>
            </a:p>
          </p:txBody>
        </p:sp>
        <p:sp>
          <p:nvSpPr>
            <p:cNvPr id="15" name="iŝliḑê"/>
            <p:cNvSpPr/>
            <p:nvPr/>
          </p:nvSpPr>
          <p:spPr>
            <a:xfrm>
              <a:off x="8981333" y="4389233"/>
              <a:ext cx="2539155" cy="968462"/>
            </a:xfrm>
            <a:prstGeom prst="rect">
              <a:avLst/>
            </a:prstGeom>
          </p:spPr>
          <p:txBody>
            <a:bodyPr wrap="square">
              <a:noAutofit/>
            </a:bodyPr>
            <a:lstStyle/>
            <a:p>
              <a:pPr algn="ctr">
                <a:lnSpc>
                  <a:spcPct val="150000"/>
                </a:lnSpc>
                <a:tabLst>
                  <a:tab pos="227965" algn="l"/>
                </a:tabLst>
                <a:defRPr/>
              </a:pPr>
              <a:r>
                <a:rPr lang="zh-CN" altLang="en-US" sz="1100" dirty="0">
                  <a:ea typeface="微软雅黑" panose="020B0503020204020204" pitchFamily="34" charset="-122"/>
                </a:rPr>
                <a:t>此部分内容作为文字排版占</a:t>
              </a:r>
              <a:endParaRPr lang="en-US" altLang="zh-CN" sz="1100" dirty="0">
                <a:ea typeface="微软雅黑" panose="020B0503020204020204" pitchFamily="34" charset="-122"/>
              </a:endParaRPr>
            </a:p>
            <a:p>
              <a:pPr algn="ctr">
                <a:lnSpc>
                  <a:spcPct val="150000"/>
                </a:lnSpc>
                <a:tabLst>
                  <a:tab pos="227965" algn="l"/>
                </a:tabLst>
                <a:defRPr/>
              </a:pPr>
              <a:r>
                <a:rPr lang="zh-CN" altLang="en-US" sz="1100" dirty="0">
                  <a:ea typeface="微软雅黑" panose="020B0503020204020204" pitchFamily="34" charset="-122"/>
                </a:rPr>
                <a:t>此部分内容作为文字排版占位显示</a:t>
              </a:r>
            </a:p>
            <a:p>
              <a:pPr algn="ctr">
                <a:lnSpc>
                  <a:spcPct val="150000"/>
                </a:lnSpc>
                <a:tabLst>
                  <a:tab pos="227965" algn="l"/>
                </a:tabLst>
                <a:defRPr/>
              </a:pPr>
              <a:r>
                <a:rPr lang="zh-CN" altLang="en-US" sz="1100" dirty="0">
                  <a:ea typeface="微软雅黑" panose="020B0503020204020204" pitchFamily="34" charset="-122"/>
                </a:rPr>
                <a:t>此部分内容作为</a:t>
              </a:r>
            </a:p>
          </p:txBody>
        </p:sp>
        <p:sp>
          <p:nvSpPr>
            <p:cNvPr id="16" name="ïšḷïḑê"/>
            <p:cNvSpPr/>
            <p:nvPr/>
          </p:nvSpPr>
          <p:spPr>
            <a:xfrm>
              <a:off x="8981910" y="3452436"/>
              <a:ext cx="2538000" cy="338554"/>
            </a:xfrm>
            <a:prstGeom prst="rect">
              <a:avLst/>
            </a:prstGeom>
          </p:spPr>
          <p:txBody>
            <a:bodyPr wrap="none">
              <a:noAutofit/>
            </a:bodyPr>
            <a:lstStyle/>
            <a:p>
              <a:pPr algn="ctr"/>
              <a:r>
                <a:rPr lang="zh-CN" altLang="en-US" sz="1600" b="1" dirty="0">
                  <a:ea typeface="微软雅黑" panose="020B0503020204020204" pitchFamily="34" charset="-122"/>
                </a:rPr>
                <a:t>标题文本预设</a:t>
              </a:r>
            </a:p>
          </p:txBody>
        </p:sp>
        <p:sp>
          <p:nvSpPr>
            <p:cNvPr id="17" name="iṡ1ïde"/>
            <p:cNvSpPr/>
            <p:nvPr/>
          </p:nvSpPr>
          <p:spPr>
            <a:xfrm>
              <a:off x="8981910" y="3790990"/>
              <a:ext cx="2538000" cy="307777"/>
            </a:xfrm>
            <a:prstGeom prst="rect">
              <a:avLst/>
            </a:prstGeom>
            <a:noFill/>
          </p:spPr>
          <p:txBody>
            <a:bodyPr wrap="none">
              <a:normAutofit/>
            </a:bodyPr>
            <a:lstStyle/>
            <a:p>
              <a:pPr algn="ctr">
                <a:buClr>
                  <a:srgbClr val="E24848"/>
                </a:buClr>
              </a:pPr>
              <a:r>
                <a:rPr lang="en-US" altLang="zh-CN" sz="1200" noProof="1">
                  <a:ea typeface="微软雅黑" panose="020B0503020204020204" pitchFamily="34" charset="-122"/>
                </a:rPr>
                <a:t>CIO</a:t>
              </a:r>
              <a:endParaRPr lang="zh-CN" altLang="en-US" sz="1200" noProof="1">
                <a:ea typeface="微软雅黑" panose="020B0503020204020204" pitchFamily="34" charset="-122"/>
              </a:endParaRPr>
            </a:p>
          </p:txBody>
        </p:sp>
        <p:sp>
          <p:nvSpPr>
            <p:cNvPr id="18" name="íṩḻîde"/>
            <p:cNvSpPr/>
            <p:nvPr/>
          </p:nvSpPr>
          <p:spPr>
            <a:xfrm>
              <a:off x="3780806" y="1500305"/>
              <a:ext cx="1860468" cy="1810713"/>
            </a:xfrm>
            <a:prstGeom prst="roundRect">
              <a:avLst>
                <a:gd name="adj" fmla="val 50000"/>
              </a:avLst>
            </a:prstGeom>
            <a:blipFill>
              <a:blip r:embed="rId5"/>
              <a:srcRect/>
              <a:stretch>
                <a:fillRect l="-23180" r="-22866"/>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s1iḑe"/>
            <p:cNvSpPr/>
            <p:nvPr/>
          </p:nvSpPr>
          <p:spPr>
            <a:xfrm>
              <a:off x="9320676" y="1500305"/>
              <a:ext cx="1860468" cy="1810713"/>
            </a:xfrm>
            <a:prstGeom prst="roundRect">
              <a:avLst>
                <a:gd name="adj" fmla="val 50000"/>
              </a:avLst>
            </a:prstGeom>
            <a:blipFill>
              <a:blip r:embed="rId6"/>
              <a:srcRect/>
              <a:stretch>
                <a:fillRect l="-23354" r="-23036"/>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íSḻîḋe"/>
            <p:cNvSpPr/>
            <p:nvPr/>
          </p:nvSpPr>
          <p:spPr>
            <a:xfrm>
              <a:off x="6550742" y="1500305"/>
              <a:ext cx="1860468" cy="1810713"/>
            </a:xfrm>
            <a:prstGeom prst="roundRect">
              <a:avLst>
                <a:gd name="adj" fmla="val 50000"/>
              </a:avLst>
            </a:prstGeom>
            <a:blipFill>
              <a:blip r:embed="rId7"/>
              <a:srcRect/>
              <a:stretch>
                <a:fillRect t="-27009" b="-26633"/>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1" name="ïşļïḍé"/>
            <p:cNvGrpSpPr/>
            <p:nvPr/>
          </p:nvGrpSpPr>
          <p:grpSpPr>
            <a:xfrm>
              <a:off x="3780765" y="4037370"/>
              <a:ext cx="1860551" cy="227167"/>
              <a:chOff x="1222167" y="4304931"/>
              <a:chExt cx="1860551" cy="227167"/>
            </a:xfrm>
          </p:grpSpPr>
          <p:cxnSp>
            <p:nvCxnSpPr>
              <p:cNvPr id="32" name="直接连接符 31"/>
              <p:cNvCxnSpPr/>
              <p:nvPr/>
            </p:nvCxnSpPr>
            <p:spPr>
              <a:xfrm flipH="1">
                <a:off x="1222167"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iSḻîďê"/>
              <p:cNvSpPr/>
              <p:nvPr/>
            </p:nvSpPr>
            <p:spPr>
              <a:xfrm rot="18914935">
                <a:off x="2072805"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ïslîḑe"/>
              <p:cNvSpPr/>
              <p:nvPr/>
            </p:nvSpPr>
            <p:spPr>
              <a:xfrm rot="2703745">
                <a:off x="2188924"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35" name="直接连接符 34"/>
              <p:cNvCxnSpPr/>
              <p:nvPr/>
            </p:nvCxnSpPr>
            <p:spPr>
              <a:xfrm flipH="1">
                <a:off x="2315323"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ïṡľîḋê"/>
            <p:cNvGrpSpPr/>
            <p:nvPr/>
          </p:nvGrpSpPr>
          <p:grpSpPr>
            <a:xfrm>
              <a:off x="6550701" y="4037370"/>
              <a:ext cx="1860551" cy="227167"/>
              <a:chOff x="1222167" y="4304931"/>
              <a:chExt cx="1860551" cy="227167"/>
            </a:xfrm>
          </p:grpSpPr>
          <p:cxnSp>
            <p:nvCxnSpPr>
              <p:cNvPr id="28" name="直接连接符 27"/>
              <p:cNvCxnSpPr/>
              <p:nvPr/>
            </p:nvCxnSpPr>
            <p:spPr>
              <a:xfrm flipH="1">
                <a:off x="1222167"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ïşlïḑe"/>
              <p:cNvSpPr/>
              <p:nvPr/>
            </p:nvSpPr>
            <p:spPr>
              <a:xfrm rot="18914935">
                <a:off x="2072805"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îṡḷiḓè"/>
              <p:cNvSpPr/>
              <p:nvPr/>
            </p:nvSpPr>
            <p:spPr>
              <a:xfrm rot="2703745">
                <a:off x="2188924"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31" name="直接连接符 30"/>
              <p:cNvCxnSpPr/>
              <p:nvPr/>
            </p:nvCxnSpPr>
            <p:spPr>
              <a:xfrm flipH="1">
                <a:off x="2315323"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 name="í$líďè"/>
            <p:cNvGrpSpPr/>
            <p:nvPr/>
          </p:nvGrpSpPr>
          <p:grpSpPr>
            <a:xfrm>
              <a:off x="9320635" y="4037370"/>
              <a:ext cx="1860551" cy="227167"/>
              <a:chOff x="1222167" y="4304931"/>
              <a:chExt cx="1860551" cy="227167"/>
            </a:xfrm>
          </p:grpSpPr>
          <p:cxnSp>
            <p:nvCxnSpPr>
              <p:cNvPr id="24" name="直接连接符 23"/>
              <p:cNvCxnSpPr/>
              <p:nvPr/>
            </p:nvCxnSpPr>
            <p:spPr>
              <a:xfrm flipH="1">
                <a:off x="1222167"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ïṣlîḑé"/>
              <p:cNvSpPr/>
              <p:nvPr/>
            </p:nvSpPr>
            <p:spPr>
              <a:xfrm rot="18914935">
                <a:off x="2072805"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iṡ1iḑe"/>
              <p:cNvSpPr/>
              <p:nvPr/>
            </p:nvSpPr>
            <p:spPr>
              <a:xfrm rot="2703745">
                <a:off x="2188924"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7" name="直接连接符 26"/>
              <p:cNvCxnSpPr/>
              <p:nvPr/>
            </p:nvCxnSpPr>
            <p:spPr>
              <a:xfrm flipH="1">
                <a:off x="2315323"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0" name="矩形 39"/>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责任与执行力</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b18f5da0-bd75-4e23-bfc3-7a1acdb2939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949917" y="1687131"/>
            <a:ext cx="8292165" cy="3887042"/>
            <a:chOff x="1620206" y="1446511"/>
            <a:chExt cx="8951587" cy="4196153"/>
          </a:xfrm>
        </p:grpSpPr>
        <p:sp>
          <p:nvSpPr>
            <p:cNvPr id="4" name="íṧ1ïdé"/>
            <p:cNvSpPr/>
            <p:nvPr/>
          </p:nvSpPr>
          <p:spPr>
            <a:xfrm rot="13500000">
              <a:off x="1844665" y="2258855"/>
              <a:ext cx="2160674" cy="2160674"/>
            </a:xfrm>
            <a:prstGeom prst="rect">
              <a:avLst/>
            </a:prstGeom>
            <a:solidFill>
              <a:schemeClr val="tx1">
                <a:lumMod val="10000"/>
                <a:lumOff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iŝḷíḋè"/>
            <p:cNvSpPr/>
            <p:nvPr/>
          </p:nvSpPr>
          <p:spPr>
            <a:xfrm rot="18900000" flipH="1">
              <a:off x="4115203" y="2033786"/>
              <a:ext cx="972263" cy="972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ïṡ1îḓè"/>
            <p:cNvSpPr/>
            <p:nvPr/>
          </p:nvSpPr>
          <p:spPr>
            <a:xfrm rot="13500000" flipH="1">
              <a:off x="4119120" y="3680783"/>
              <a:ext cx="972263" cy="9722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îSliďé"/>
            <p:cNvSpPr/>
            <p:nvPr/>
          </p:nvSpPr>
          <p:spPr>
            <a:xfrm rot="18900000" flipH="1">
              <a:off x="4969645" y="2854568"/>
              <a:ext cx="972263" cy="972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ïṡ1íḋè"/>
            <p:cNvGrpSpPr/>
            <p:nvPr/>
          </p:nvGrpSpPr>
          <p:grpSpPr>
            <a:xfrm>
              <a:off x="4898184" y="1665460"/>
              <a:ext cx="2806022" cy="480379"/>
              <a:chOff x="5170018" y="1564582"/>
              <a:chExt cx="2006989" cy="555110"/>
            </a:xfrm>
          </p:grpSpPr>
          <p:cxnSp>
            <p:nvCxnSpPr>
              <p:cNvPr id="28" name="Straight Connector 51"/>
              <p:cNvCxnSpPr/>
              <p:nvPr/>
            </p:nvCxnSpPr>
            <p:spPr>
              <a:xfrm flipV="1">
                <a:off x="5170018" y="1564582"/>
                <a:ext cx="542842" cy="5551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52"/>
              <p:cNvCxnSpPr/>
              <p:nvPr/>
            </p:nvCxnSpPr>
            <p:spPr>
              <a:xfrm>
                <a:off x="5704923" y="1566961"/>
                <a:ext cx="1472084" cy="0"/>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cxnSp>
          <p:nvCxnSpPr>
            <p:cNvPr id="9" name="Straight Connector 62"/>
            <p:cNvCxnSpPr/>
            <p:nvPr/>
          </p:nvCxnSpPr>
          <p:spPr>
            <a:xfrm>
              <a:off x="6152839" y="3353756"/>
              <a:ext cx="1551373" cy="0"/>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0" name="işľíḓe"/>
            <p:cNvGrpSpPr/>
            <p:nvPr/>
          </p:nvGrpSpPr>
          <p:grpSpPr>
            <a:xfrm flipV="1">
              <a:off x="4898184" y="4560794"/>
              <a:ext cx="2806022" cy="480379"/>
              <a:chOff x="5170018" y="1564582"/>
              <a:chExt cx="2006989" cy="555110"/>
            </a:xfrm>
          </p:grpSpPr>
          <p:cxnSp>
            <p:nvCxnSpPr>
              <p:cNvPr id="26" name="Straight Connector 64"/>
              <p:cNvCxnSpPr/>
              <p:nvPr/>
            </p:nvCxnSpPr>
            <p:spPr>
              <a:xfrm flipV="1">
                <a:off x="5170018" y="1564582"/>
                <a:ext cx="542842" cy="5551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65"/>
              <p:cNvCxnSpPr/>
              <p:nvPr/>
            </p:nvCxnSpPr>
            <p:spPr>
              <a:xfrm>
                <a:off x="5704923" y="1566961"/>
                <a:ext cx="1472084" cy="0"/>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11" name="ïṣḷîḍê"/>
            <p:cNvSpPr/>
            <p:nvPr/>
          </p:nvSpPr>
          <p:spPr bwMode="auto">
            <a:xfrm>
              <a:off x="4284963" y="2184643"/>
              <a:ext cx="643531" cy="64353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12" name="ïšḷíďê"/>
            <p:cNvSpPr/>
            <p:nvPr/>
          </p:nvSpPr>
          <p:spPr bwMode="auto">
            <a:xfrm>
              <a:off x="4284077" y="3813860"/>
              <a:ext cx="634514" cy="63451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sp>
          <p:nvSpPr>
            <p:cNvPr id="13" name="ïšḻíḓè"/>
            <p:cNvSpPr/>
            <p:nvPr/>
          </p:nvSpPr>
          <p:spPr bwMode="auto">
            <a:xfrm>
              <a:off x="5138519" y="3026160"/>
              <a:ext cx="634514" cy="63451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grpSp>
          <p:nvGrpSpPr>
            <p:cNvPr id="14" name="ïṣľîḋé"/>
            <p:cNvGrpSpPr/>
            <p:nvPr/>
          </p:nvGrpSpPr>
          <p:grpSpPr>
            <a:xfrm>
              <a:off x="7892375" y="1446511"/>
              <a:ext cx="2679418" cy="843949"/>
              <a:chOff x="7892375" y="1446511"/>
              <a:chExt cx="2679418" cy="843949"/>
            </a:xfrm>
          </p:grpSpPr>
          <p:sp>
            <p:nvSpPr>
              <p:cNvPr id="24" name="ïşḻíḑè"/>
              <p:cNvSpPr txBox="1"/>
              <p:nvPr/>
            </p:nvSpPr>
            <p:spPr bwMode="auto">
              <a:xfrm>
                <a:off x="7892375" y="1446511"/>
                <a:ext cx="1591334" cy="326669"/>
              </a:xfrm>
              <a:prstGeom prst="rect">
                <a:avLst/>
              </a:prstGeom>
              <a:noFill/>
            </p:spPr>
            <p:txBody>
              <a:bodyPr wrap="none" lIns="0" tIns="0" rIns="0" bIns="0" anchor="ctr">
                <a:noAutofit/>
              </a:bodyPr>
              <a:lstStyle/>
              <a:p>
                <a:pPr algn="l" latinLnBrk="0"/>
                <a:r>
                  <a:rPr lang="zh-CN" altLang="en-US" sz="1600" b="1" dirty="0">
                    <a:solidFill>
                      <a:schemeClr val="accent1"/>
                    </a:solidFill>
                    <a:effectLst/>
                    <a:ea typeface="微软雅黑" panose="020B0503020204020204" pitchFamily="34" charset="-122"/>
                  </a:rPr>
                  <a:t>标题文本预设</a:t>
                </a:r>
              </a:p>
            </p:txBody>
          </p:sp>
          <p:sp>
            <p:nvSpPr>
              <p:cNvPr id="25" name="ïsľïďe"/>
              <p:cNvSpPr txBox="1"/>
              <p:nvPr/>
            </p:nvSpPr>
            <p:spPr bwMode="auto">
              <a:xfrm>
                <a:off x="7892375" y="1828794"/>
                <a:ext cx="2679418" cy="461666"/>
              </a:xfrm>
              <a:prstGeom prst="rect">
                <a:avLst/>
              </a:prstGeom>
              <a:noFill/>
            </p:spPr>
            <p:txBody>
              <a:bodyPr wrap="square" lIns="0" tIns="0" rIns="0" bIns="0" anchor="ctr">
                <a:noAutofit/>
              </a:bodyPr>
              <a:lstStyle/>
              <a:p>
                <a:pPr algn="l" latinLnBrk="0">
                  <a:lnSpc>
                    <a:spcPct val="150000"/>
                  </a:lnSpc>
                </a:pPr>
                <a:r>
                  <a:rPr lang="zh-CN" altLang="en-US" sz="1200" b="0" dirty="0">
                    <a:solidFill>
                      <a:schemeClr val="tx1"/>
                    </a:solidFill>
                    <a:effectLst/>
                    <a:ea typeface="微软雅黑" panose="020B0503020204020204" pitchFamily="34" charset="-122"/>
                  </a:rPr>
                  <a:t>此部分内容作为文字排版占位显示</a:t>
                </a:r>
                <a:br>
                  <a:rPr lang="zh-CN" altLang="en-US" sz="1200" b="0" dirty="0">
                    <a:solidFill>
                      <a:schemeClr val="tx1"/>
                    </a:solidFill>
                    <a:effectLst/>
                    <a:ea typeface="微软雅黑" panose="020B0503020204020204" pitchFamily="34" charset="-122"/>
                  </a:rPr>
                </a:br>
                <a:r>
                  <a:rPr lang="zh-CN" altLang="en-US" sz="1200" b="0" dirty="0">
                    <a:solidFill>
                      <a:schemeClr val="tx1"/>
                    </a:solidFill>
                    <a:effectLst/>
                    <a:ea typeface="微软雅黑" panose="020B0503020204020204" pitchFamily="34" charset="-122"/>
                  </a:rPr>
                  <a:t>（建议使用主题字体）</a:t>
                </a:r>
              </a:p>
            </p:txBody>
          </p:sp>
        </p:grpSp>
        <p:grpSp>
          <p:nvGrpSpPr>
            <p:cNvPr id="15" name="ïsḻïḑe"/>
            <p:cNvGrpSpPr/>
            <p:nvPr/>
          </p:nvGrpSpPr>
          <p:grpSpPr>
            <a:xfrm>
              <a:off x="7892375" y="3105556"/>
              <a:ext cx="2679418" cy="843947"/>
              <a:chOff x="7892375" y="3105556"/>
              <a:chExt cx="2679418" cy="843947"/>
            </a:xfrm>
          </p:grpSpPr>
          <p:sp>
            <p:nvSpPr>
              <p:cNvPr id="22" name="iśḻíḓè"/>
              <p:cNvSpPr txBox="1"/>
              <p:nvPr/>
            </p:nvSpPr>
            <p:spPr bwMode="auto">
              <a:xfrm>
                <a:off x="7892375" y="3105556"/>
                <a:ext cx="1591334" cy="326669"/>
              </a:xfrm>
              <a:prstGeom prst="rect">
                <a:avLst/>
              </a:prstGeom>
              <a:noFill/>
            </p:spPr>
            <p:txBody>
              <a:bodyPr wrap="none" lIns="0" tIns="0" rIns="0" bIns="0" anchor="ctr">
                <a:noAutofit/>
              </a:bodyPr>
              <a:lstStyle/>
              <a:p>
                <a:pPr algn="l" latinLnBrk="0"/>
                <a:r>
                  <a:rPr lang="zh-CN" altLang="en-US" sz="1600" b="1" dirty="0">
                    <a:solidFill>
                      <a:schemeClr val="accent2"/>
                    </a:solidFill>
                    <a:effectLst/>
                    <a:ea typeface="微软雅黑" panose="020B0503020204020204" pitchFamily="34" charset="-122"/>
                  </a:rPr>
                  <a:t>标题文本预设</a:t>
                </a:r>
              </a:p>
            </p:txBody>
          </p:sp>
          <p:sp>
            <p:nvSpPr>
              <p:cNvPr id="23" name="ïṩľïḑè"/>
              <p:cNvSpPr txBox="1"/>
              <p:nvPr/>
            </p:nvSpPr>
            <p:spPr bwMode="auto">
              <a:xfrm>
                <a:off x="7892375" y="3487837"/>
                <a:ext cx="2679418" cy="461666"/>
              </a:xfrm>
              <a:prstGeom prst="rect">
                <a:avLst/>
              </a:prstGeom>
              <a:noFill/>
            </p:spPr>
            <p:txBody>
              <a:bodyPr wrap="square" lIns="0" tIns="0" rIns="0" bIns="0" anchor="ctr">
                <a:noAutofit/>
              </a:bodyPr>
              <a:lstStyle/>
              <a:p>
                <a:pPr algn="l" latinLnBrk="0">
                  <a:lnSpc>
                    <a:spcPct val="150000"/>
                  </a:lnSpc>
                </a:pPr>
                <a:r>
                  <a:rPr lang="zh-CN" altLang="en-US" sz="1200" b="0" dirty="0">
                    <a:solidFill>
                      <a:schemeClr val="tx1"/>
                    </a:solidFill>
                    <a:effectLst/>
                    <a:ea typeface="微软雅黑" panose="020B0503020204020204" pitchFamily="34" charset="-122"/>
                  </a:rPr>
                  <a:t>此部分内容作为文字排版占位显示</a:t>
                </a:r>
                <a:br>
                  <a:rPr lang="zh-CN" altLang="en-US" sz="1200" b="0" dirty="0">
                    <a:solidFill>
                      <a:schemeClr val="tx1"/>
                    </a:solidFill>
                    <a:effectLst/>
                    <a:ea typeface="微软雅黑" panose="020B0503020204020204" pitchFamily="34" charset="-122"/>
                  </a:rPr>
                </a:br>
                <a:r>
                  <a:rPr lang="zh-CN" altLang="en-US" sz="1200" b="0" dirty="0">
                    <a:solidFill>
                      <a:schemeClr val="tx1"/>
                    </a:solidFill>
                    <a:effectLst/>
                    <a:ea typeface="微软雅黑" panose="020B0503020204020204" pitchFamily="34" charset="-122"/>
                  </a:rPr>
                  <a:t>（建议使用主题字体）</a:t>
                </a:r>
              </a:p>
            </p:txBody>
          </p:sp>
        </p:grpSp>
        <p:grpSp>
          <p:nvGrpSpPr>
            <p:cNvPr id="16" name="íŝļiḍè"/>
            <p:cNvGrpSpPr/>
            <p:nvPr/>
          </p:nvGrpSpPr>
          <p:grpSpPr>
            <a:xfrm>
              <a:off x="7892375" y="4798717"/>
              <a:ext cx="2679418" cy="843947"/>
              <a:chOff x="7892375" y="4798717"/>
              <a:chExt cx="2679418" cy="843947"/>
            </a:xfrm>
          </p:grpSpPr>
          <p:sp>
            <p:nvSpPr>
              <p:cNvPr id="20" name="îṡļiḓê"/>
              <p:cNvSpPr txBox="1"/>
              <p:nvPr/>
            </p:nvSpPr>
            <p:spPr bwMode="auto">
              <a:xfrm>
                <a:off x="7892375" y="4798717"/>
                <a:ext cx="1591334" cy="326669"/>
              </a:xfrm>
              <a:prstGeom prst="rect">
                <a:avLst/>
              </a:prstGeom>
              <a:noFill/>
            </p:spPr>
            <p:txBody>
              <a:bodyPr wrap="none" lIns="0" tIns="0" rIns="0" bIns="0" anchor="ctr">
                <a:noAutofit/>
              </a:bodyPr>
              <a:lstStyle/>
              <a:p>
                <a:pPr algn="l" latinLnBrk="0"/>
                <a:r>
                  <a:rPr lang="zh-CN" altLang="en-US" sz="1600" b="1" dirty="0">
                    <a:solidFill>
                      <a:schemeClr val="accent3"/>
                    </a:solidFill>
                    <a:effectLst/>
                    <a:ea typeface="微软雅黑" panose="020B0503020204020204" pitchFamily="34" charset="-122"/>
                  </a:rPr>
                  <a:t>标题文本预设</a:t>
                </a:r>
              </a:p>
            </p:txBody>
          </p:sp>
          <p:sp>
            <p:nvSpPr>
              <p:cNvPr id="21" name="íślïḋê"/>
              <p:cNvSpPr txBox="1"/>
              <p:nvPr/>
            </p:nvSpPr>
            <p:spPr bwMode="auto">
              <a:xfrm>
                <a:off x="7892375" y="5180998"/>
                <a:ext cx="2679418" cy="461666"/>
              </a:xfrm>
              <a:prstGeom prst="rect">
                <a:avLst/>
              </a:prstGeom>
              <a:noFill/>
            </p:spPr>
            <p:txBody>
              <a:bodyPr wrap="square" lIns="0" tIns="0" rIns="0" bIns="0" anchor="ctr">
                <a:noAutofit/>
              </a:bodyPr>
              <a:lstStyle/>
              <a:p>
                <a:pPr algn="l" latinLnBrk="0">
                  <a:lnSpc>
                    <a:spcPct val="150000"/>
                  </a:lnSpc>
                </a:pPr>
                <a:r>
                  <a:rPr lang="zh-CN" altLang="en-US" sz="1200" b="0" dirty="0">
                    <a:solidFill>
                      <a:schemeClr val="tx1"/>
                    </a:solidFill>
                    <a:effectLst/>
                    <a:ea typeface="微软雅黑" panose="020B0503020204020204" pitchFamily="34" charset="-122"/>
                  </a:rPr>
                  <a:t>此部分内容作为文字排版占位显示</a:t>
                </a:r>
                <a:br>
                  <a:rPr lang="zh-CN" altLang="en-US" sz="1200" b="0" dirty="0">
                    <a:solidFill>
                      <a:schemeClr val="tx1"/>
                    </a:solidFill>
                    <a:effectLst/>
                    <a:ea typeface="微软雅黑" panose="020B0503020204020204" pitchFamily="34" charset="-122"/>
                  </a:rPr>
                </a:br>
                <a:r>
                  <a:rPr lang="zh-CN" altLang="en-US" sz="1200" b="0" dirty="0">
                    <a:solidFill>
                      <a:schemeClr val="tx1"/>
                    </a:solidFill>
                    <a:effectLst/>
                    <a:ea typeface="微软雅黑" panose="020B0503020204020204" pitchFamily="34" charset="-122"/>
                  </a:rPr>
                  <a:t>（建议使用主题字体）</a:t>
                </a:r>
              </a:p>
            </p:txBody>
          </p:sp>
        </p:grpSp>
        <p:grpSp>
          <p:nvGrpSpPr>
            <p:cNvPr id="17" name="íš1ïḋè"/>
            <p:cNvGrpSpPr/>
            <p:nvPr/>
          </p:nvGrpSpPr>
          <p:grpSpPr>
            <a:xfrm>
              <a:off x="1620206" y="2747033"/>
              <a:ext cx="2679418" cy="941191"/>
              <a:chOff x="1620206" y="2747033"/>
              <a:chExt cx="2679418" cy="941191"/>
            </a:xfrm>
          </p:grpSpPr>
          <p:sp>
            <p:nvSpPr>
              <p:cNvPr id="18" name="ïṥ1íďe"/>
              <p:cNvSpPr txBox="1"/>
              <p:nvPr/>
            </p:nvSpPr>
            <p:spPr bwMode="auto">
              <a:xfrm>
                <a:off x="2330427" y="2747033"/>
                <a:ext cx="1258976" cy="309958"/>
              </a:xfrm>
              <a:prstGeom prst="rect">
                <a:avLst/>
              </a:prstGeom>
              <a:noFill/>
            </p:spPr>
            <p:txBody>
              <a:bodyPr wrap="none" lIns="90000" tIns="46800" rIns="90000" bIns="46800">
                <a:noAutofit/>
              </a:bodyPr>
              <a:lstStyle/>
              <a:p>
                <a:pPr algn="ctr" latinLnBrk="0"/>
                <a:r>
                  <a:rPr lang="zh-CN" altLang="en-US" sz="1600" b="1" dirty="0">
                    <a:solidFill>
                      <a:schemeClr val="tx1">
                        <a:lumMod val="95000"/>
                        <a:lumOff val="5000"/>
                      </a:schemeClr>
                    </a:solidFill>
                    <a:effectLst/>
                    <a:ea typeface="微软雅黑" panose="020B0503020204020204" pitchFamily="34" charset="-122"/>
                  </a:rPr>
                  <a:t>标题文本预设</a:t>
                </a:r>
              </a:p>
            </p:txBody>
          </p:sp>
          <p:sp>
            <p:nvSpPr>
              <p:cNvPr id="19" name="îsḻîḍé"/>
              <p:cNvSpPr txBox="1"/>
              <p:nvPr/>
            </p:nvSpPr>
            <p:spPr bwMode="auto">
              <a:xfrm>
                <a:off x="1620206" y="3180393"/>
                <a:ext cx="2679418" cy="507831"/>
              </a:xfrm>
              <a:prstGeom prst="rect">
                <a:avLst/>
              </a:prstGeom>
              <a:noFill/>
            </p:spPr>
            <p:txBody>
              <a:bodyPr wrap="square" lIns="0" tIns="0" rIns="0" bIns="0">
                <a:normAutofit/>
              </a:bodyPr>
              <a:lstStyle/>
              <a:p>
                <a:pPr algn="ctr" latinLnBrk="0">
                  <a:lnSpc>
                    <a:spcPct val="120000"/>
                  </a:lnSpc>
                </a:pPr>
                <a:r>
                  <a:rPr lang="zh-CN" altLang="en-US" sz="1200" b="0" dirty="0">
                    <a:solidFill>
                      <a:schemeClr val="tx1"/>
                    </a:solidFill>
                    <a:effectLst/>
                    <a:ea typeface="微软雅黑" panose="020B0503020204020204" pitchFamily="34" charset="-122"/>
                  </a:rPr>
                  <a:t>此部分内容作为文字排版占位显示</a:t>
                </a:r>
                <a:br>
                  <a:rPr lang="zh-CN" altLang="en-US" sz="1200" b="0" dirty="0">
                    <a:solidFill>
                      <a:schemeClr val="tx1"/>
                    </a:solidFill>
                    <a:effectLst/>
                    <a:ea typeface="微软雅黑" panose="020B0503020204020204" pitchFamily="34" charset="-122"/>
                  </a:rPr>
                </a:br>
                <a:r>
                  <a:rPr lang="zh-CN" altLang="en-US" sz="1200" b="0" dirty="0">
                    <a:solidFill>
                      <a:schemeClr val="tx1"/>
                    </a:solidFill>
                    <a:effectLst/>
                    <a:ea typeface="微软雅黑" panose="020B0503020204020204" pitchFamily="34" charset="-122"/>
                  </a:rPr>
                  <a:t>（建议使用主题字体）</a:t>
                </a:r>
              </a:p>
            </p:txBody>
          </p:sp>
        </p:grpSp>
      </p:grpSp>
      <p:sp>
        <p:nvSpPr>
          <p:cNvPr id="30" name="矩形 29"/>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责任与执行力</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ļîḍe"/>
          <p:cNvSpPr/>
          <p:nvPr/>
        </p:nvSpPr>
        <p:spPr>
          <a:xfrm>
            <a:off x="0" y="1578848"/>
            <a:ext cx="12192000" cy="166136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ea typeface="微软雅黑" panose="020B0503020204020204" pitchFamily="34" charset="-122"/>
            </a:endParaRPr>
          </a:p>
        </p:txBody>
      </p:sp>
      <p:sp>
        <p:nvSpPr>
          <p:cNvPr id="5" name="iṧľiḓê"/>
          <p:cNvSpPr/>
          <p:nvPr/>
        </p:nvSpPr>
        <p:spPr bwMode="auto">
          <a:xfrm rot="5400000">
            <a:off x="619398" y="3725318"/>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lstStyle/>
          <a:p>
            <a:pPr algn="ctr"/>
            <a:endParaRPr lang="en-US" sz="1200" b="1" dirty="0">
              <a:solidFill>
                <a:schemeClr val="tx1">
                  <a:lumMod val="75000"/>
                  <a:lumOff val="25000"/>
                </a:schemeClr>
              </a:solidFill>
            </a:endParaRPr>
          </a:p>
        </p:txBody>
      </p:sp>
      <p:sp>
        <p:nvSpPr>
          <p:cNvPr id="6" name="îṥḷïdê"/>
          <p:cNvSpPr/>
          <p:nvPr/>
        </p:nvSpPr>
        <p:spPr bwMode="auto">
          <a:xfrm>
            <a:off x="720779" y="3030682"/>
            <a:ext cx="1887483" cy="546905"/>
          </a:xfrm>
          <a:prstGeom prst="rect">
            <a:avLst/>
          </a:prstGeom>
          <a:solidFill>
            <a:schemeClr val="accent1"/>
          </a:solidFill>
          <a:ln w="19050">
            <a:noFill/>
            <a:round/>
          </a:ln>
          <a:effectLst/>
        </p:spPr>
        <p:txBody>
          <a:bodyPr vert="horz" wrap="none" lIns="91440" tIns="45720" rIns="91440" bIns="45720" numCol="1" rtlCol="0" anchor="ctr" anchorCtr="1" compatLnSpc="1"/>
          <a:lstStyle/>
          <a:p>
            <a:pPr algn="ctr"/>
            <a:r>
              <a:rPr lang="zh-CN" altLang="en-US" sz="1600" b="1" dirty="0">
                <a:solidFill>
                  <a:schemeClr val="bg1"/>
                </a:solidFill>
                <a:ea typeface="微软雅黑" panose="020B0503020204020204" pitchFamily="34" charset="-122"/>
              </a:rPr>
              <a:t>标题文本预设</a:t>
            </a:r>
          </a:p>
        </p:txBody>
      </p:sp>
      <p:sp>
        <p:nvSpPr>
          <p:cNvPr id="7" name="ïšlîḓe"/>
          <p:cNvSpPr txBox="1"/>
          <p:nvPr/>
        </p:nvSpPr>
        <p:spPr>
          <a:xfrm>
            <a:off x="855417" y="3974232"/>
            <a:ext cx="1618205" cy="830997"/>
          </a:xfrm>
          <a:prstGeom prst="rect">
            <a:avLst/>
          </a:prstGeom>
          <a:noFill/>
        </p:spPr>
        <p:txBody>
          <a:bodyPr wrap="square" lIns="0" tIns="0" rIns="0" bIns="0" rtlCol="0" anchor="t">
            <a:spAutoFit/>
          </a:bodyPr>
          <a:lstStyle/>
          <a:p>
            <a:pPr algn="ctr">
              <a:lnSpc>
                <a:spcPct val="150000"/>
              </a:lnSpc>
            </a:pPr>
            <a:r>
              <a:rPr lang="zh-CN" altLang="en-US" sz="1200" dirty="0">
                <a:ea typeface="微软雅黑" panose="020B0503020204020204" pitchFamily="34" charset="-122"/>
              </a:rPr>
              <a:t>此部分内容作为文字排版占位显示（建议使用主题字体）</a:t>
            </a:r>
            <a:endParaRPr lang="en-US" altLang="zh-CN" sz="1200" dirty="0">
              <a:ea typeface="微软雅黑" panose="020B0503020204020204" pitchFamily="34" charset="-122"/>
            </a:endParaRPr>
          </a:p>
        </p:txBody>
      </p:sp>
      <p:sp>
        <p:nvSpPr>
          <p:cNvPr id="8" name="iṩ1iḓè"/>
          <p:cNvSpPr/>
          <p:nvPr/>
        </p:nvSpPr>
        <p:spPr bwMode="auto">
          <a:xfrm rot="5400000">
            <a:off x="2835139" y="3725320"/>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lstStyle/>
          <a:p>
            <a:pPr algn="ctr"/>
            <a:endParaRPr lang="en-US" sz="1200" b="1" dirty="0">
              <a:solidFill>
                <a:schemeClr val="tx1">
                  <a:lumMod val="75000"/>
                  <a:lumOff val="25000"/>
                </a:schemeClr>
              </a:solidFill>
            </a:endParaRPr>
          </a:p>
        </p:txBody>
      </p:sp>
      <p:sp>
        <p:nvSpPr>
          <p:cNvPr id="9" name="îṧḻiḍè"/>
          <p:cNvSpPr/>
          <p:nvPr/>
        </p:nvSpPr>
        <p:spPr bwMode="auto">
          <a:xfrm>
            <a:off x="2936520" y="3030683"/>
            <a:ext cx="1887483" cy="546905"/>
          </a:xfrm>
          <a:prstGeom prst="rect">
            <a:avLst/>
          </a:prstGeom>
          <a:solidFill>
            <a:schemeClr val="accent2"/>
          </a:solidFill>
          <a:ln w="19050">
            <a:noFill/>
            <a:round/>
          </a:ln>
          <a:effectLst/>
        </p:spPr>
        <p:txBody>
          <a:bodyPr vert="horz" wrap="none" lIns="91440" tIns="45720" rIns="91440" bIns="45720" numCol="1" rtlCol="0" anchor="ctr" anchorCtr="1" compatLnSpc="1"/>
          <a:lstStyle/>
          <a:p>
            <a:pPr lvl="0" algn="ctr"/>
            <a:r>
              <a:rPr lang="zh-CN" altLang="en-US" sz="1600" b="1" dirty="0">
                <a:solidFill>
                  <a:prstClr val="white"/>
                </a:solidFill>
                <a:ea typeface="微软雅黑" panose="020B0503020204020204" pitchFamily="34" charset="-122"/>
              </a:rPr>
              <a:t>标题文本预设</a:t>
            </a:r>
          </a:p>
        </p:txBody>
      </p:sp>
      <p:sp>
        <p:nvSpPr>
          <p:cNvPr id="10" name="íśļíḓé"/>
          <p:cNvSpPr txBox="1"/>
          <p:nvPr/>
        </p:nvSpPr>
        <p:spPr>
          <a:xfrm>
            <a:off x="3071157" y="3974233"/>
            <a:ext cx="1618205" cy="830997"/>
          </a:xfrm>
          <a:prstGeom prst="rect">
            <a:avLst/>
          </a:prstGeom>
          <a:noFill/>
        </p:spPr>
        <p:txBody>
          <a:bodyPr wrap="square" lIns="0" tIns="0" rIns="0" bIns="0" rtlCol="0" anchor="t">
            <a:spAutoFit/>
          </a:bodyPr>
          <a:lstStyle/>
          <a:p>
            <a:pPr algn="ctr">
              <a:lnSpc>
                <a:spcPct val="150000"/>
              </a:lnSpc>
            </a:pPr>
            <a:r>
              <a:rPr lang="zh-CN" altLang="en-US" sz="1200" dirty="0">
                <a:ea typeface="微软雅黑" panose="020B0503020204020204" pitchFamily="34" charset="-122"/>
              </a:rPr>
              <a:t>此部分内容作为文字排版占位显示（建议使用主题字体）</a:t>
            </a:r>
            <a:endParaRPr lang="en-US" altLang="zh-CN" sz="1200" dirty="0">
              <a:ea typeface="微软雅黑" panose="020B0503020204020204" pitchFamily="34" charset="-122"/>
            </a:endParaRPr>
          </a:p>
        </p:txBody>
      </p:sp>
      <p:sp>
        <p:nvSpPr>
          <p:cNvPr id="11" name="iŝļîďé"/>
          <p:cNvSpPr/>
          <p:nvPr/>
        </p:nvSpPr>
        <p:spPr bwMode="auto">
          <a:xfrm rot="5400000">
            <a:off x="5050879" y="3725321"/>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lstStyle/>
          <a:p>
            <a:pPr algn="ctr"/>
            <a:endParaRPr lang="en-US" sz="1200" b="1" dirty="0">
              <a:solidFill>
                <a:schemeClr val="tx1">
                  <a:lumMod val="75000"/>
                  <a:lumOff val="25000"/>
                </a:schemeClr>
              </a:solidFill>
            </a:endParaRPr>
          </a:p>
        </p:txBody>
      </p:sp>
      <p:sp>
        <p:nvSpPr>
          <p:cNvPr id="12" name="iṩ1îḑê"/>
          <p:cNvSpPr/>
          <p:nvPr/>
        </p:nvSpPr>
        <p:spPr bwMode="auto">
          <a:xfrm>
            <a:off x="5152260" y="3030685"/>
            <a:ext cx="1887483" cy="546905"/>
          </a:xfrm>
          <a:prstGeom prst="rect">
            <a:avLst/>
          </a:prstGeom>
          <a:solidFill>
            <a:schemeClr val="accent3"/>
          </a:solidFill>
          <a:ln w="19050">
            <a:noFill/>
            <a:round/>
          </a:ln>
          <a:effectLst/>
        </p:spPr>
        <p:txBody>
          <a:bodyPr vert="horz" wrap="none" lIns="91440" tIns="45720" rIns="91440" bIns="45720" numCol="1" rtlCol="0" anchor="ctr" anchorCtr="1" compatLnSpc="1"/>
          <a:lstStyle/>
          <a:p>
            <a:pPr lvl="0" algn="ctr"/>
            <a:r>
              <a:rPr lang="zh-CN" altLang="en-US" sz="1600" b="1" dirty="0">
                <a:solidFill>
                  <a:prstClr val="white"/>
                </a:solidFill>
                <a:ea typeface="微软雅黑" panose="020B0503020204020204" pitchFamily="34" charset="-122"/>
              </a:rPr>
              <a:t>标题文本预设</a:t>
            </a:r>
          </a:p>
        </p:txBody>
      </p:sp>
      <p:sp>
        <p:nvSpPr>
          <p:cNvPr id="13" name="iSľíḑê"/>
          <p:cNvSpPr txBox="1"/>
          <p:nvPr/>
        </p:nvSpPr>
        <p:spPr>
          <a:xfrm>
            <a:off x="5286897" y="3974235"/>
            <a:ext cx="1618205" cy="830997"/>
          </a:xfrm>
          <a:prstGeom prst="rect">
            <a:avLst/>
          </a:prstGeom>
          <a:noFill/>
        </p:spPr>
        <p:txBody>
          <a:bodyPr wrap="square" lIns="0" tIns="0" rIns="0" bIns="0" rtlCol="0" anchor="t">
            <a:spAutoFit/>
          </a:bodyPr>
          <a:lstStyle/>
          <a:p>
            <a:pPr algn="ctr">
              <a:lnSpc>
                <a:spcPct val="150000"/>
              </a:lnSpc>
            </a:pPr>
            <a:r>
              <a:rPr lang="zh-CN" altLang="en-US" sz="1200" dirty="0">
                <a:ea typeface="微软雅黑" panose="020B0503020204020204" pitchFamily="34" charset="-122"/>
              </a:rPr>
              <a:t>此部分内容作为文字排版占位显示（建议使用主题字体）</a:t>
            </a:r>
            <a:endParaRPr lang="en-US" altLang="zh-CN" sz="1200" dirty="0">
              <a:ea typeface="微软雅黑" panose="020B0503020204020204" pitchFamily="34" charset="-122"/>
            </a:endParaRPr>
          </a:p>
        </p:txBody>
      </p:sp>
      <p:sp>
        <p:nvSpPr>
          <p:cNvPr id="14" name="iS1ïḍê"/>
          <p:cNvSpPr/>
          <p:nvPr/>
        </p:nvSpPr>
        <p:spPr bwMode="auto">
          <a:xfrm rot="5400000">
            <a:off x="7266619" y="3725322"/>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lstStyle/>
          <a:p>
            <a:pPr algn="ctr"/>
            <a:endParaRPr lang="en-US" sz="1200" b="1" dirty="0">
              <a:solidFill>
                <a:schemeClr val="tx1">
                  <a:lumMod val="75000"/>
                  <a:lumOff val="25000"/>
                </a:schemeClr>
              </a:solidFill>
            </a:endParaRPr>
          </a:p>
        </p:txBody>
      </p:sp>
      <p:sp>
        <p:nvSpPr>
          <p:cNvPr id="15" name="ïṡ1iḑê"/>
          <p:cNvSpPr/>
          <p:nvPr/>
        </p:nvSpPr>
        <p:spPr bwMode="auto">
          <a:xfrm>
            <a:off x="7368000" y="3030686"/>
            <a:ext cx="1887483" cy="546905"/>
          </a:xfrm>
          <a:prstGeom prst="rect">
            <a:avLst/>
          </a:prstGeom>
          <a:solidFill>
            <a:schemeClr val="accent4"/>
          </a:solidFill>
          <a:ln w="19050">
            <a:noFill/>
            <a:round/>
          </a:ln>
          <a:effectLst/>
        </p:spPr>
        <p:txBody>
          <a:bodyPr vert="horz" wrap="none" lIns="91440" tIns="45720" rIns="91440" bIns="45720" numCol="1" rtlCol="0" anchor="ctr" anchorCtr="1" compatLnSpc="1"/>
          <a:lstStyle/>
          <a:p>
            <a:pPr lvl="0" algn="ctr"/>
            <a:r>
              <a:rPr lang="zh-CN" altLang="en-US" sz="1600" b="1" dirty="0">
                <a:solidFill>
                  <a:prstClr val="white"/>
                </a:solidFill>
                <a:ea typeface="微软雅黑" panose="020B0503020204020204" pitchFamily="34" charset="-122"/>
              </a:rPr>
              <a:t>标题文本预设</a:t>
            </a:r>
          </a:p>
        </p:txBody>
      </p:sp>
      <p:sp>
        <p:nvSpPr>
          <p:cNvPr id="16" name="iṡlîḍe"/>
          <p:cNvSpPr txBox="1"/>
          <p:nvPr/>
        </p:nvSpPr>
        <p:spPr>
          <a:xfrm>
            <a:off x="7502638" y="3974236"/>
            <a:ext cx="1618205" cy="830997"/>
          </a:xfrm>
          <a:prstGeom prst="rect">
            <a:avLst/>
          </a:prstGeom>
          <a:noFill/>
        </p:spPr>
        <p:txBody>
          <a:bodyPr wrap="square" lIns="0" tIns="0" rIns="0" bIns="0" rtlCol="0" anchor="t">
            <a:spAutoFit/>
          </a:bodyPr>
          <a:lstStyle/>
          <a:p>
            <a:pPr algn="ctr">
              <a:lnSpc>
                <a:spcPct val="150000"/>
              </a:lnSpc>
            </a:pPr>
            <a:r>
              <a:rPr lang="zh-CN" altLang="en-US" sz="1200" dirty="0">
                <a:ea typeface="微软雅黑" panose="020B0503020204020204" pitchFamily="34" charset="-122"/>
              </a:rPr>
              <a:t>此部分内容作为文字排版占位显示（建议使用主题字体）</a:t>
            </a:r>
            <a:endParaRPr lang="en-US" altLang="zh-CN" sz="1200" dirty="0">
              <a:ea typeface="微软雅黑" panose="020B0503020204020204" pitchFamily="34" charset="-122"/>
            </a:endParaRPr>
          </a:p>
        </p:txBody>
      </p:sp>
      <p:sp>
        <p:nvSpPr>
          <p:cNvPr id="17" name="íṡľíďè"/>
          <p:cNvSpPr/>
          <p:nvPr/>
        </p:nvSpPr>
        <p:spPr bwMode="auto">
          <a:xfrm rot="5400000">
            <a:off x="9482358" y="3725324"/>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lstStyle/>
          <a:p>
            <a:pPr algn="ctr"/>
            <a:endParaRPr lang="en-US" sz="1200" b="1" dirty="0">
              <a:solidFill>
                <a:schemeClr val="tx1">
                  <a:lumMod val="75000"/>
                  <a:lumOff val="25000"/>
                </a:schemeClr>
              </a:solidFill>
            </a:endParaRPr>
          </a:p>
        </p:txBody>
      </p:sp>
      <p:sp>
        <p:nvSpPr>
          <p:cNvPr id="18" name="í$lïḋè"/>
          <p:cNvSpPr/>
          <p:nvPr/>
        </p:nvSpPr>
        <p:spPr bwMode="auto">
          <a:xfrm>
            <a:off x="9583739" y="3030688"/>
            <a:ext cx="1887483" cy="546905"/>
          </a:xfrm>
          <a:prstGeom prst="rect">
            <a:avLst/>
          </a:prstGeom>
          <a:solidFill>
            <a:schemeClr val="accent5"/>
          </a:solidFill>
          <a:ln w="19050">
            <a:noFill/>
            <a:round/>
          </a:ln>
          <a:effectLst/>
        </p:spPr>
        <p:txBody>
          <a:bodyPr vert="horz" wrap="none" lIns="91440" tIns="45720" rIns="91440" bIns="45720" numCol="1" rtlCol="0" anchor="ctr" anchorCtr="1" compatLnSpc="1"/>
          <a:lstStyle/>
          <a:p>
            <a:pPr lvl="0" algn="ctr"/>
            <a:r>
              <a:rPr lang="zh-CN" altLang="en-US" sz="1600" b="1" dirty="0">
                <a:solidFill>
                  <a:prstClr val="white"/>
                </a:solidFill>
                <a:ea typeface="微软雅黑" panose="020B0503020204020204" pitchFamily="34" charset="-122"/>
              </a:rPr>
              <a:t>标题文本预设</a:t>
            </a:r>
          </a:p>
        </p:txBody>
      </p:sp>
      <p:sp>
        <p:nvSpPr>
          <p:cNvPr id="19" name="iṧļîḍé"/>
          <p:cNvSpPr txBox="1"/>
          <p:nvPr/>
        </p:nvSpPr>
        <p:spPr>
          <a:xfrm>
            <a:off x="9718377" y="3974238"/>
            <a:ext cx="1618205" cy="830997"/>
          </a:xfrm>
          <a:prstGeom prst="rect">
            <a:avLst/>
          </a:prstGeom>
          <a:noFill/>
        </p:spPr>
        <p:txBody>
          <a:bodyPr wrap="square" lIns="0" tIns="0" rIns="0" bIns="0" rtlCol="0" anchor="t">
            <a:spAutoFit/>
          </a:bodyPr>
          <a:lstStyle/>
          <a:p>
            <a:pPr algn="ctr">
              <a:lnSpc>
                <a:spcPct val="150000"/>
              </a:lnSpc>
            </a:pPr>
            <a:r>
              <a:rPr lang="zh-CN" altLang="en-US" sz="1200" dirty="0">
                <a:ea typeface="微软雅黑" panose="020B0503020204020204" pitchFamily="34" charset="-122"/>
              </a:rPr>
              <a:t>此部分内容作为文字排版占位显示（建议使用主题字体）</a:t>
            </a:r>
            <a:endParaRPr lang="en-US" altLang="zh-CN" sz="1200" dirty="0">
              <a:ea typeface="微软雅黑" panose="020B0503020204020204" pitchFamily="34" charset="-122"/>
            </a:endParaRPr>
          </a:p>
        </p:txBody>
      </p:sp>
      <p:grpSp>
        <p:nvGrpSpPr>
          <p:cNvPr id="20" name="íŝḷidé"/>
          <p:cNvGrpSpPr/>
          <p:nvPr/>
        </p:nvGrpSpPr>
        <p:grpSpPr>
          <a:xfrm>
            <a:off x="1323168" y="5346821"/>
            <a:ext cx="9545662" cy="682702"/>
            <a:chOff x="1323168" y="1624173"/>
            <a:chExt cx="9545662" cy="682702"/>
          </a:xfrm>
        </p:grpSpPr>
        <p:sp>
          <p:nvSpPr>
            <p:cNvPr id="21" name="îślïďé"/>
            <p:cNvSpPr/>
            <p:nvPr/>
          </p:nvSpPr>
          <p:spPr bwMode="auto">
            <a:xfrm>
              <a:off x="1323168" y="1624173"/>
              <a:ext cx="682702" cy="682702"/>
            </a:xfrm>
            <a:prstGeom prst="ellipse">
              <a:avLst/>
            </a:prstGeom>
            <a:solidFill>
              <a:schemeClr val="accent1"/>
            </a:solidFill>
            <a:ln w="19050">
              <a:solidFill>
                <a:schemeClr val="bg1"/>
              </a:solidFill>
              <a:round/>
            </a:ln>
            <a:effectLst/>
          </p:spPr>
          <p:txBody>
            <a:bodyPr vert="horz" wrap="none" lIns="91440" tIns="45720" rIns="91440" bIns="45720" numCol="1" rtlCol="0" anchor="ctr" anchorCtr="1" compatLnSpc="1"/>
            <a:lstStyle/>
            <a:p>
              <a:pPr algn="ctr"/>
              <a:endParaRPr lang="en-US" sz="1200" b="1" dirty="0">
                <a:solidFill>
                  <a:schemeClr val="bg1"/>
                </a:solidFill>
              </a:endParaRPr>
            </a:p>
          </p:txBody>
        </p:sp>
        <p:sp>
          <p:nvSpPr>
            <p:cNvPr id="22" name="îşḻíḍe"/>
            <p:cNvSpPr/>
            <p:nvPr/>
          </p:nvSpPr>
          <p:spPr bwMode="auto">
            <a:xfrm>
              <a:off x="3538909" y="1624173"/>
              <a:ext cx="682702" cy="682702"/>
            </a:xfrm>
            <a:prstGeom prst="ellipse">
              <a:avLst/>
            </a:prstGeom>
            <a:solidFill>
              <a:schemeClr val="accent2"/>
            </a:solidFill>
            <a:ln w="19050">
              <a:solidFill>
                <a:schemeClr val="bg1"/>
              </a:solidFill>
              <a:round/>
            </a:ln>
            <a:effectLst/>
          </p:spPr>
          <p:txBody>
            <a:bodyPr vert="horz" wrap="none" lIns="91440" tIns="45720" rIns="91440" bIns="45720" numCol="1" rtlCol="0" anchor="ctr" anchorCtr="1" compatLnSpc="1"/>
            <a:lstStyle/>
            <a:p>
              <a:pPr algn="ctr"/>
              <a:endParaRPr lang="en-US" sz="1200" b="1" dirty="0">
                <a:solidFill>
                  <a:schemeClr val="tx1">
                    <a:lumMod val="75000"/>
                    <a:lumOff val="25000"/>
                  </a:schemeClr>
                </a:solidFill>
              </a:endParaRPr>
            </a:p>
          </p:txBody>
        </p:sp>
        <p:sp>
          <p:nvSpPr>
            <p:cNvPr id="23" name="îṡḷíďe"/>
            <p:cNvSpPr/>
            <p:nvPr/>
          </p:nvSpPr>
          <p:spPr bwMode="auto">
            <a:xfrm>
              <a:off x="7970389" y="1624173"/>
              <a:ext cx="682702" cy="682702"/>
            </a:xfrm>
            <a:prstGeom prst="ellipse">
              <a:avLst/>
            </a:prstGeom>
            <a:solidFill>
              <a:schemeClr val="accent4"/>
            </a:solidFill>
            <a:ln w="19050">
              <a:solidFill>
                <a:schemeClr val="bg1"/>
              </a:solidFill>
              <a:round/>
            </a:ln>
            <a:effectLst/>
          </p:spPr>
          <p:txBody>
            <a:bodyPr vert="horz" wrap="none" lIns="91440" tIns="45720" rIns="91440" bIns="45720" numCol="1" rtlCol="0" anchor="ctr" anchorCtr="1" compatLnSpc="1"/>
            <a:lstStyle/>
            <a:p>
              <a:pPr algn="ctr"/>
              <a:endParaRPr lang="en-US" sz="1200" b="1" dirty="0">
                <a:solidFill>
                  <a:schemeClr val="tx1">
                    <a:lumMod val="75000"/>
                    <a:lumOff val="25000"/>
                  </a:schemeClr>
                </a:solidFill>
              </a:endParaRPr>
            </a:p>
          </p:txBody>
        </p:sp>
        <p:sp>
          <p:nvSpPr>
            <p:cNvPr id="24" name="îṥ1îḑe"/>
            <p:cNvSpPr/>
            <p:nvPr/>
          </p:nvSpPr>
          <p:spPr bwMode="auto">
            <a:xfrm>
              <a:off x="10186128" y="1624173"/>
              <a:ext cx="682702" cy="682702"/>
            </a:xfrm>
            <a:prstGeom prst="ellipse">
              <a:avLst/>
            </a:prstGeom>
            <a:solidFill>
              <a:schemeClr val="accent5"/>
            </a:solidFill>
            <a:ln w="19050">
              <a:solidFill>
                <a:schemeClr val="bg1"/>
              </a:solidFill>
              <a:round/>
            </a:ln>
            <a:effectLst/>
          </p:spPr>
          <p:txBody>
            <a:bodyPr vert="horz" wrap="none" lIns="91440" tIns="45720" rIns="91440" bIns="45720" numCol="1" rtlCol="0" anchor="ctr" anchorCtr="1" compatLnSpc="1"/>
            <a:lstStyle/>
            <a:p>
              <a:pPr algn="ctr"/>
              <a:endParaRPr lang="en-US" sz="1200" b="1" dirty="0">
                <a:solidFill>
                  <a:schemeClr val="tx1">
                    <a:lumMod val="75000"/>
                    <a:lumOff val="25000"/>
                  </a:schemeClr>
                </a:solidFill>
              </a:endParaRPr>
            </a:p>
          </p:txBody>
        </p:sp>
        <p:sp>
          <p:nvSpPr>
            <p:cNvPr id="25" name="îšlïdê"/>
            <p:cNvSpPr/>
            <p:nvPr/>
          </p:nvSpPr>
          <p:spPr bwMode="auto">
            <a:xfrm>
              <a:off x="5754649" y="1624173"/>
              <a:ext cx="682702" cy="682702"/>
            </a:xfrm>
            <a:prstGeom prst="ellipse">
              <a:avLst/>
            </a:prstGeom>
            <a:solidFill>
              <a:schemeClr val="accent3"/>
            </a:solidFill>
            <a:ln w="19050">
              <a:solidFill>
                <a:schemeClr val="bg1"/>
              </a:solidFill>
              <a:round/>
            </a:ln>
            <a:effectLst/>
          </p:spPr>
          <p:txBody>
            <a:bodyPr vert="horz" wrap="none" lIns="91440" tIns="45720" rIns="91440" bIns="45720" numCol="1" rtlCol="0" anchor="ctr" anchorCtr="1" compatLnSpc="1"/>
            <a:lstStyle/>
            <a:p>
              <a:pPr algn="ctr"/>
              <a:endParaRPr lang="en-US" sz="1200" b="1" dirty="0">
                <a:solidFill>
                  <a:schemeClr val="tx1">
                    <a:lumMod val="75000"/>
                    <a:lumOff val="25000"/>
                  </a:schemeClr>
                </a:solidFill>
              </a:endParaRPr>
            </a:p>
          </p:txBody>
        </p:sp>
        <p:sp>
          <p:nvSpPr>
            <p:cNvPr id="26" name="iṣ1îde"/>
            <p:cNvSpPr/>
            <p:nvPr/>
          </p:nvSpPr>
          <p:spPr bwMode="auto">
            <a:xfrm>
              <a:off x="1491627" y="1784363"/>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b="1" dirty="0">
                <a:solidFill>
                  <a:schemeClr val="bg1"/>
                </a:solidFill>
              </a:endParaRPr>
            </a:p>
          </p:txBody>
        </p:sp>
        <p:sp>
          <p:nvSpPr>
            <p:cNvPr id="27" name="îŝļïďê"/>
            <p:cNvSpPr/>
            <p:nvPr/>
          </p:nvSpPr>
          <p:spPr bwMode="auto">
            <a:xfrm>
              <a:off x="3707369" y="1784363"/>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b="1" dirty="0">
                <a:solidFill>
                  <a:schemeClr val="tx1">
                    <a:lumMod val="75000"/>
                    <a:lumOff val="25000"/>
                  </a:schemeClr>
                </a:solidFill>
              </a:endParaRPr>
            </a:p>
          </p:txBody>
        </p:sp>
        <p:sp>
          <p:nvSpPr>
            <p:cNvPr id="28" name="ísḷïḋê"/>
            <p:cNvSpPr/>
            <p:nvPr/>
          </p:nvSpPr>
          <p:spPr bwMode="auto">
            <a:xfrm>
              <a:off x="8138848" y="1784363"/>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b="1" dirty="0">
                <a:solidFill>
                  <a:schemeClr val="tx1">
                    <a:lumMod val="75000"/>
                    <a:lumOff val="25000"/>
                  </a:schemeClr>
                </a:solidFill>
              </a:endParaRPr>
            </a:p>
          </p:txBody>
        </p:sp>
        <p:sp>
          <p:nvSpPr>
            <p:cNvPr id="29" name="îŝḷídê"/>
            <p:cNvSpPr/>
            <p:nvPr/>
          </p:nvSpPr>
          <p:spPr bwMode="auto">
            <a:xfrm>
              <a:off x="10354587" y="1784363"/>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b="1" dirty="0">
                <a:solidFill>
                  <a:schemeClr val="tx1">
                    <a:lumMod val="75000"/>
                    <a:lumOff val="25000"/>
                  </a:schemeClr>
                </a:solidFill>
              </a:endParaRPr>
            </a:p>
          </p:txBody>
        </p:sp>
        <p:sp>
          <p:nvSpPr>
            <p:cNvPr id="30" name="íṧḷidê"/>
            <p:cNvSpPr/>
            <p:nvPr/>
          </p:nvSpPr>
          <p:spPr bwMode="auto">
            <a:xfrm>
              <a:off x="5923109" y="1784363"/>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b="1" dirty="0">
                <a:solidFill>
                  <a:schemeClr val="tx1">
                    <a:lumMod val="75000"/>
                    <a:lumOff val="25000"/>
                  </a:schemeClr>
                </a:solidFill>
              </a:endParaRPr>
            </a:p>
          </p:txBody>
        </p:sp>
      </p:grpSp>
      <p:sp>
        <p:nvSpPr>
          <p:cNvPr id="31" name="矩形 30"/>
          <p:cNvSpPr/>
          <p:nvPr/>
        </p:nvSpPr>
        <p:spPr>
          <a:xfrm>
            <a:off x="1180709" y="514055"/>
            <a:ext cx="3171572" cy="523220"/>
          </a:xfrm>
          <a:prstGeom prst="rect">
            <a:avLst/>
          </a:prstGeom>
        </p:spPr>
        <p:txBody>
          <a:bodyPr wrap="square">
            <a:spAutoFit/>
          </a:bodyPr>
          <a:lstStyle/>
          <a:p>
            <a:r>
              <a:rPr lang="zh-CN" altLang="en-US" sz="2800" b="1" dirty="0">
                <a:solidFill>
                  <a:schemeClr val="accent4"/>
                </a:solidFill>
                <a:ea typeface="微软雅黑" panose="020B0503020204020204" pitchFamily="34" charset="-122"/>
              </a:rPr>
              <a:t>责任与执行力</a:t>
            </a:r>
          </a:p>
        </p:txBody>
      </p:sp>
    </p:spTree>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ḷidé"/>
          <p:cNvSpPr/>
          <p:nvPr/>
        </p:nvSpPr>
        <p:spPr>
          <a:xfrm>
            <a:off x="838200" y="1340768"/>
            <a:ext cx="10550388" cy="439248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4" name="îṣļíḓê"/>
          <p:cNvSpPr/>
          <p:nvPr/>
        </p:nvSpPr>
        <p:spPr>
          <a:xfrm>
            <a:off x="838200" y="3928056"/>
            <a:ext cx="10550388" cy="1805200"/>
          </a:xfrm>
          <a:prstGeom prst="rect">
            <a:avLst/>
          </a:prstGeom>
          <a:solidFill>
            <a:schemeClr val="accent6">
              <a:lumMod val="75000"/>
              <a:alpha val="85000"/>
            </a:schemeClr>
          </a:solidFill>
          <a:ln>
            <a:noFill/>
          </a:ln>
        </p:spPr>
        <p:txBody>
          <a:bodyPr wrap="none" lIns="91412" tIns="45700" rIns="91412" bIns="45700" anchor="ctr"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defRPr/>
            </a:pPr>
            <a:r>
              <a:rPr lang="zh-CN" altLang="en-US" sz="6600" b="1" dirty="0">
                <a:solidFill>
                  <a:schemeClr val="bg1">
                    <a:lumMod val="95000"/>
                  </a:schemeClr>
                </a:solidFill>
                <a:ea typeface="微软雅黑" panose="020B0503020204020204" pitchFamily="34" charset="-122"/>
              </a:rPr>
              <a:t>责任的意义</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ISLIDE.DIAGRAM" val="3c07e3d6-7561-4b96-bc00-20138a59a80e"/>
</p:tagLst>
</file>

<file path=ppt/tags/tag11.xml><?xml version="1.0" encoding="utf-8"?>
<p:tagLst xmlns:a="http://schemas.openxmlformats.org/drawingml/2006/main" xmlns:r="http://schemas.openxmlformats.org/officeDocument/2006/relationships" xmlns:p="http://schemas.openxmlformats.org/presentationml/2006/main">
  <p:tag name="ISLIDE.DIAGRAM" val="ab341f29-69d5-4a85-ba45-4f0cfe0f025f"/>
</p:tagLst>
</file>

<file path=ppt/tags/tag12.xml><?xml version="1.0" encoding="utf-8"?>
<p:tagLst xmlns:a="http://schemas.openxmlformats.org/drawingml/2006/main" xmlns:r="http://schemas.openxmlformats.org/officeDocument/2006/relationships" xmlns:p="http://schemas.openxmlformats.org/presentationml/2006/main">
  <p:tag name="ISLIDE.DIAGRAM" val="959e8633-9275-4629-a5ee-37cfc2181047"/>
</p:tagLst>
</file>

<file path=ppt/tags/tag2.xml><?xml version="1.0" encoding="utf-8"?>
<p:tagLst xmlns:a="http://schemas.openxmlformats.org/drawingml/2006/main" xmlns:r="http://schemas.openxmlformats.org/officeDocument/2006/relationships" xmlns:p="http://schemas.openxmlformats.org/presentationml/2006/main">
  <p:tag name="ISLIDE.DIAGRAM" val="f48f5301-91d9-4324-a64a-050410bbde6a"/>
</p:tagLst>
</file>

<file path=ppt/tags/tag3.xml><?xml version="1.0" encoding="utf-8"?>
<p:tagLst xmlns:a="http://schemas.openxmlformats.org/drawingml/2006/main" xmlns:r="http://schemas.openxmlformats.org/officeDocument/2006/relationships" xmlns:p="http://schemas.openxmlformats.org/presentationml/2006/main">
  <p:tag name="ISLIDE.DIAGRAM" val="6dde3cd9-7c6a-497f-ba96-029dee1212da"/>
</p:tagLst>
</file>

<file path=ppt/tags/tag4.xml><?xml version="1.0" encoding="utf-8"?>
<p:tagLst xmlns:a="http://schemas.openxmlformats.org/drawingml/2006/main" xmlns:r="http://schemas.openxmlformats.org/officeDocument/2006/relationships" xmlns:p="http://schemas.openxmlformats.org/presentationml/2006/main">
  <p:tag name="ISLIDE.DIAGRAM" val="09b92393-84a7-4557-a056-636b1b68d059"/>
</p:tagLst>
</file>

<file path=ppt/tags/tag5.xml><?xml version="1.0" encoding="utf-8"?>
<p:tagLst xmlns:a="http://schemas.openxmlformats.org/drawingml/2006/main" xmlns:r="http://schemas.openxmlformats.org/officeDocument/2006/relationships" xmlns:p="http://schemas.openxmlformats.org/presentationml/2006/main">
  <p:tag name="ISLIDE.DIAGRAM" val="b18f5da0-bd75-4e23-bfc3-7a1acdb29390"/>
</p:tagLst>
</file>

<file path=ppt/tags/tag6.xml><?xml version="1.0" encoding="utf-8"?>
<p:tagLst xmlns:a="http://schemas.openxmlformats.org/drawingml/2006/main" xmlns:r="http://schemas.openxmlformats.org/officeDocument/2006/relationships" xmlns:p="http://schemas.openxmlformats.org/presentationml/2006/main">
  <p:tag name="ISLIDE.DIAGRAM" val="994f98f9-34cb-45c0-ad40-7ccb14b88843"/>
</p:tagLst>
</file>

<file path=ppt/tags/tag7.xml><?xml version="1.0" encoding="utf-8"?>
<p:tagLst xmlns:a="http://schemas.openxmlformats.org/drawingml/2006/main" xmlns:r="http://schemas.openxmlformats.org/officeDocument/2006/relationships" xmlns:p="http://schemas.openxmlformats.org/presentationml/2006/main">
  <p:tag name="ISLIDE.DIAGRAM" val="6afbe390-788d-4861-b34c-364e62516651"/>
</p:tagLst>
</file>

<file path=ppt/tags/tag8.xml><?xml version="1.0" encoding="utf-8"?>
<p:tagLst xmlns:a="http://schemas.openxmlformats.org/drawingml/2006/main" xmlns:r="http://schemas.openxmlformats.org/officeDocument/2006/relationships" xmlns:p="http://schemas.openxmlformats.org/presentationml/2006/main">
  <p:tag name="ISLIDE.DIAGRAM" val="c9554e71-2b87-4a63-bb5b-7cb35c89f051"/>
</p:tagLst>
</file>

<file path=ppt/tags/tag9.xml><?xml version="1.0" encoding="utf-8"?>
<p:tagLst xmlns:a="http://schemas.openxmlformats.org/drawingml/2006/main" xmlns:r="http://schemas.openxmlformats.org/officeDocument/2006/relationships" xmlns:p="http://schemas.openxmlformats.org/presentationml/2006/main">
  <p:tag name="ISLIDE.DIAGRAM" val="f6219155-48d8-4ab8-8a83-29a47391ac6e"/>
</p:tagLst>
</file>

<file path=ppt/theme/theme1.xml><?xml version="1.0" encoding="utf-8"?>
<a:theme xmlns:a="http://schemas.openxmlformats.org/drawingml/2006/main" name="Office Theme">
  <a:themeElements>
    <a:clrScheme name="自定义 64">
      <a:dk1>
        <a:srgbClr val="000000"/>
      </a:dk1>
      <a:lt1>
        <a:srgbClr val="FFFFFF"/>
      </a:lt1>
      <a:dk2>
        <a:srgbClr val="778495"/>
      </a:dk2>
      <a:lt2>
        <a:srgbClr val="F0F0F0"/>
      </a:lt2>
      <a:accent1>
        <a:srgbClr val="03679F"/>
      </a:accent1>
      <a:accent2>
        <a:srgbClr val="2A7ECD"/>
      </a:accent2>
      <a:accent3>
        <a:srgbClr val="0575B2"/>
      </a:accent3>
      <a:accent4>
        <a:srgbClr val="0C5B90"/>
      </a:accent4>
      <a:accent5>
        <a:srgbClr val="21569A"/>
      </a:accent5>
      <a:accent6>
        <a:srgbClr val="054EAC"/>
      </a:accent6>
      <a:hlink>
        <a:srgbClr val="003C85"/>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2064</Words>
  <Application>Microsoft Office PowerPoint</Application>
  <PresentationFormat>宽屏</PresentationFormat>
  <Paragraphs>257</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微软雅黑</vt:lpstr>
      <vt:lpstr>Arial</vt:lpstr>
      <vt:lpstr>Calibri</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30</cp:revision>
  <dcterms:created xsi:type="dcterms:W3CDTF">2017-08-18T03:02:00Z</dcterms:created>
  <dcterms:modified xsi:type="dcterms:W3CDTF">2021-01-05T11:11:33Z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