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heme/themeOverride6.xml" ContentType="application/vnd.openxmlformats-officedocument.themeOverride+xml"/>
  <Override PartName="/ppt/notesSlides/notesSlide6.xml" ContentType="application/vnd.openxmlformats-officedocument.presentationml.notesSlide+xml"/>
  <Override PartName="/ppt/tags/tag4.xml" ContentType="application/vnd.openxmlformats-officedocument.presentationml.tags+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theme/themeOverride9.xml" ContentType="application/vnd.openxmlformats-officedocument.themeOverride+xml"/>
  <Override PartName="/ppt/notesSlides/notesSlide8.xml" ContentType="application/vnd.openxmlformats-officedocument.presentationml.notesSlide+xml"/>
  <Override PartName="/ppt/theme/themeOverride10.xml" ContentType="application/vnd.openxmlformats-officedocument.themeOverride+xml"/>
  <Override PartName="/ppt/notesSlides/notesSlide9.xml" ContentType="application/vnd.openxmlformats-officedocument.presentationml.notesSlide+xml"/>
  <Override PartName="/ppt/theme/themeOverride11.xml" ContentType="application/vnd.openxmlformats-officedocument.themeOverride+xml"/>
  <Override PartName="/ppt/notesSlides/notesSlide10.xml" ContentType="application/vnd.openxmlformats-officedocument.presentationml.notesSlide+xml"/>
  <Override PartName="/ppt/theme/themeOverride12.xml" ContentType="application/vnd.openxmlformats-officedocument.themeOverride+xml"/>
  <Override PartName="/ppt/notesSlides/notesSlide11.xml" ContentType="application/vnd.openxmlformats-officedocument.presentationml.notesSlide+xml"/>
  <Override PartName="/ppt/theme/themeOverride13.xml" ContentType="application/vnd.openxmlformats-officedocument.themeOverride+xml"/>
  <Override PartName="/ppt/notesSlides/notesSlide12.xml" ContentType="application/vnd.openxmlformats-officedocument.presentationml.notesSlide+xml"/>
  <Override PartName="/ppt/tags/tag5.xml" ContentType="application/vnd.openxmlformats-officedocument.presentationml.tags+xml"/>
  <Override PartName="/ppt/theme/themeOverride14.xml" ContentType="application/vnd.openxmlformats-officedocument.themeOverride+xml"/>
  <Override PartName="/ppt/notesSlides/notesSlide13.xml" ContentType="application/vnd.openxmlformats-officedocument.presentationml.notesSlide+xml"/>
  <Override PartName="/ppt/theme/themeOverride15.xml" ContentType="application/vnd.openxmlformats-officedocument.themeOverride+xml"/>
  <Override PartName="/ppt/notesSlides/notesSlide14.xml" ContentType="application/vnd.openxmlformats-officedocument.presentationml.notesSlide+xml"/>
  <Override PartName="/ppt/theme/themeOverride16.xml" ContentType="application/vnd.openxmlformats-officedocument.themeOverride+xml"/>
  <Override PartName="/ppt/notesSlides/notesSlide15.xml" ContentType="application/vnd.openxmlformats-officedocument.presentationml.notesSlide+xml"/>
  <Override PartName="/ppt/theme/themeOverride17.xml" ContentType="application/vnd.openxmlformats-officedocument.themeOverr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320" r:id="rId2"/>
    <p:sldId id="330" r:id="rId3"/>
    <p:sldId id="314" r:id="rId4"/>
    <p:sldId id="331" r:id="rId5"/>
    <p:sldId id="332" r:id="rId6"/>
    <p:sldId id="313" r:id="rId7"/>
    <p:sldId id="315" r:id="rId8"/>
    <p:sldId id="334" r:id="rId9"/>
    <p:sldId id="335" r:id="rId10"/>
    <p:sldId id="333" r:id="rId11"/>
    <p:sldId id="284" r:id="rId12"/>
    <p:sldId id="336" r:id="rId13"/>
    <p:sldId id="280" r:id="rId14"/>
    <p:sldId id="327" r:id="rId15"/>
    <p:sldId id="316" r:id="rId16"/>
    <p:sldId id="261" r:id="rId17"/>
    <p:sldId id="338" r:id="rId18"/>
    <p:sldId id="281" r:id="rId19"/>
    <p:sldId id="339" r:id="rId20"/>
    <p:sldId id="279" r:id="rId21"/>
    <p:sldId id="288" r:id="rId22"/>
    <p:sldId id="337" r:id="rId23"/>
    <p:sldId id="317" r:id="rId24"/>
    <p:sldId id="292" r:id="rId25"/>
    <p:sldId id="296" r:id="rId26"/>
    <p:sldId id="304" r:id="rId27"/>
  </p:sldIdLst>
  <p:sldSz cx="9144000" cy="5145088"/>
  <p:notesSz cx="6858000" cy="9144000"/>
  <p:custDataLst>
    <p:tags r:id="rId29"/>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52">
          <p15:clr>
            <a:srgbClr val="A4A3A4"/>
          </p15:clr>
        </p15:guide>
        <p15:guide id="2" pos="2897">
          <p15:clr>
            <a:srgbClr val="A4A3A4"/>
          </p15:clr>
        </p15:guide>
        <p15:guide id="3" orient="horz" pos="787">
          <p15:clr>
            <a:srgbClr val="A4A3A4"/>
          </p15:clr>
        </p15:guide>
        <p15:guide id="4" orient="horz" pos="2460">
          <p15:clr>
            <a:srgbClr val="A4A3A4"/>
          </p15:clr>
        </p15:guide>
        <p15:guide id="5" pos="5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A9B7"/>
    <a:srgbClr val="55A8AE"/>
    <a:srgbClr val="B0DEE6"/>
    <a:srgbClr val="193D4D"/>
    <a:srgbClr val="1E496B"/>
    <a:srgbClr val="F2F2F2"/>
    <a:srgbClr val="84CCD8"/>
    <a:srgbClr val="2B414D"/>
    <a:srgbClr val="184162"/>
    <a:srgbClr val="20A9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88" autoAdjust="0"/>
    <p:restoredTop sz="96424" autoAdjust="0"/>
  </p:normalViewPr>
  <p:slideViewPr>
    <p:cSldViewPr snapToGrid="0">
      <p:cViewPr varScale="1">
        <p:scale>
          <a:sx n="117" d="100"/>
          <a:sy n="117" d="100"/>
        </p:scale>
        <p:origin x="390" y="96"/>
      </p:cViewPr>
      <p:guideLst>
        <p:guide orient="horz" pos="1552"/>
        <p:guide pos="2897"/>
        <p:guide orient="horz" pos="787"/>
        <p:guide orient="horz" pos="2460"/>
        <p:guide pos="544"/>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DEBBFB-84DD-400F-8AB0-8E00E4F1A715}"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424C13-F4D3-428D-B6B4-BD00FF1E65C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18</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20</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21</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23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24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25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26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11</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13</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15</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t>16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2032"/>
            <a:ext cx="6858000" cy="1791253"/>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2363"/>
            <a:ext cx="6858000" cy="124220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928"/>
            <a:ext cx="1971675" cy="436022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928"/>
            <a:ext cx="5800725" cy="436022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4021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3160"/>
            <a:ext cx="7886700" cy="112548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642"/>
            <a:ext cx="3886200" cy="326451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369642"/>
            <a:ext cx="3886200" cy="326451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929"/>
            <a:ext cx="7886700" cy="994479"/>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1261"/>
            <a:ext cx="3868340"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hasCustomPrompt="1"/>
          </p:nvPr>
        </p:nvSpPr>
        <p:spPr>
          <a:xfrm>
            <a:off x="629842" y="1879386"/>
            <a:ext cx="3868340" cy="276429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1261"/>
            <a:ext cx="3887391"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1879386"/>
            <a:ext cx="3887391" cy="276429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3006"/>
            <a:ext cx="2949178" cy="1200521"/>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798"/>
            <a:ext cx="4629150" cy="365634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3006"/>
            <a:ext cx="2949178" cy="1200521"/>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798"/>
            <a:ext cx="4629150" cy="365634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929"/>
            <a:ext cx="7886700" cy="994479"/>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642"/>
            <a:ext cx="7886700" cy="3264511"/>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8735"/>
            <a:ext cx="2057400" cy="273928"/>
          </a:xfrm>
          <a:prstGeom prst="rect">
            <a:avLst/>
          </a:prstGeom>
        </p:spPr>
        <p:txBody>
          <a:bodyPr vert="horz" lIns="91440" tIns="45720" rIns="91440" bIns="45720" rtlCol="0" anchor="ctr"/>
          <a:lstStyle>
            <a:lvl1pPr algn="l">
              <a:defRPr sz="900">
                <a:solidFill>
                  <a:schemeClr val="tx1">
                    <a:tint val="75000"/>
                  </a:schemeClr>
                </a:solidFill>
              </a:defRPr>
            </a:lvl1pPr>
          </a:lstStyle>
          <a:p>
            <a:fld id="{D997B5FA-0921-464F-AAE1-844C04324D75}" type="datetimeFigureOut">
              <a:rPr lang="zh-CN" altLang="en-US" smtClean="0"/>
              <a:t>2021/1/5</a:t>
            </a:fld>
            <a:endParaRPr lang="zh-CN" altLang="en-US"/>
          </a:p>
        </p:txBody>
      </p:sp>
      <p:sp>
        <p:nvSpPr>
          <p:cNvPr id="5" name="Footer Placeholder 4"/>
          <p:cNvSpPr>
            <a:spLocks noGrp="1"/>
          </p:cNvSpPr>
          <p:nvPr>
            <p:ph type="ftr" sz="quarter" idx="3"/>
          </p:nvPr>
        </p:nvSpPr>
        <p:spPr>
          <a:xfrm>
            <a:off x="3028950" y="4768735"/>
            <a:ext cx="3086100" cy="273928"/>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8735"/>
            <a:ext cx="2057400" cy="273928"/>
          </a:xfrm>
          <a:prstGeom prst="rect">
            <a:avLst/>
          </a:prstGeom>
        </p:spPr>
        <p:txBody>
          <a:bodyPr vert="horz" lIns="91440" tIns="45720" rIns="91440" bIns="45720" rtlCol="0" anchor="ctr"/>
          <a:lstStyle>
            <a:lvl1pPr algn="r">
              <a:defRPr sz="9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1.xml"/><Relationship Id="rId7" Type="http://schemas.openxmlformats.org/officeDocument/2006/relationships/image" Target="../media/image4.emf"/><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 Id="rId6" Type="http://schemas.openxmlformats.org/officeDocument/2006/relationships/image" Target="../media/image5.emf"/><Relationship Id="rId5" Type="http://schemas.openxmlformats.org/officeDocument/2006/relationships/image" Target="../media/image3.emf"/><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9.xml"/><Relationship Id="rId6" Type="http://schemas.openxmlformats.org/officeDocument/2006/relationships/image" Target="../media/image5.emf"/><Relationship Id="rId5" Type="http://schemas.openxmlformats.org/officeDocument/2006/relationships/image" Target="../media/image3.emf"/><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2.xml"/><Relationship Id="rId6" Type="http://schemas.openxmlformats.org/officeDocument/2006/relationships/image" Target="../media/image5.emf"/><Relationship Id="rId5" Type="http://schemas.openxmlformats.org/officeDocument/2006/relationships/image" Target="../media/image3.emf"/><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hemeOverride" Target="../theme/themeOverride14.xml"/><Relationship Id="rId6" Type="http://schemas.openxmlformats.org/officeDocument/2006/relationships/image" Target="../media/image5.emf"/><Relationship Id="rId5" Type="http://schemas.openxmlformats.org/officeDocument/2006/relationships/image" Target="../media/image3.emf"/><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6.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16.xml"/><Relationship Id="rId7" Type="http://schemas.openxmlformats.org/officeDocument/2006/relationships/image" Target="../media/image4.emf"/><Relationship Id="rId2" Type="http://schemas.openxmlformats.org/officeDocument/2006/relationships/slideLayout" Target="../slideLayouts/slideLayout1.xml"/><Relationship Id="rId1" Type="http://schemas.openxmlformats.org/officeDocument/2006/relationships/themeOverride" Target="../theme/themeOverride17.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 Id="rId6" Type="http://schemas.openxmlformats.org/officeDocument/2006/relationships/image" Target="../media/image5.emf"/><Relationship Id="rId5" Type="http://schemas.openxmlformats.org/officeDocument/2006/relationships/image" Target="../media/image3.emf"/><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5.xml"/><Relationship Id="rId6" Type="http://schemas.openxmlformats.org/officeDocument/2006/relationships/image" Target="../media/image5.emf"/><Relationship Id="rId5" Type="http://schemas.openxmlformats.org/officeDocument/2006/relationships/image" Target="../media/image3.emf"/><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矩形 15"/>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a:p>
        </p:txBody>
      </p:sp>
      <p:sp>
        <p:nvSpPr>
          <p:cNvPr id="28"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a:p>
        </p:txBody>
      </p:sp>
      <p:pic>
        <p:nvPicPr>
          <p:cNvPr id="22" name="图片 21"/>
          <p:cNvPicPr>
            <a:picLocks noChangeAspect="1"/>
          </p:cNvPicPr>
          <p:nvPr/>
        </p:nvPicPr>
        <p:blipFill>
          <a:blip r:embed="rId4"/>
          <a:stretch>
            <a:fillRect/>
          </a:stretch>
        </p:blipFill>
        <p:spPr>
          <a:xfrm>
            <a:off x="8300550" y="1141176"/>
            <a:ext cx="1453028" cy="511718"/>
          </a:xfrm>
          <a:prstGeom prst="rect">
            <a:avLst/>
          </a:prstGeom>
        </p:spPr>
      </p:pic>
      <p:sp>
        <p:nvSpPr>
          <p:cNvPr id="5" name="文本框 4"/>
          <p:cNvSpPr txBox="1"/>
          <p:nvPr/>
        </p:nvSpPr>
        <p:spPr>
          <a:xfrm>
            <a:off x="426241" y="270940"/>
            <a:ext cx="1521890" cy="646331"/>
          </a:xfrm>
          <a:prstGeom prst="rect">
            <a:avLst/>
          </a:prstGeom>
          <a:noFill/>
        </p:spPr>
        <p:txBody>
          <a:bodyPr wrap="none" rtlCol="0">
            <a:spAutoFit/>
          </a:bodyPr>
          <a:lstStyle/>
          <a:p>
            <a:pPr algn="ctr"/>
            <a:r>
              <a:rPr lang="en-US" altLang="zh-CN" sz="3600" b="1" i="1" dirty="0">
                <a:solidFill>
                  <a:schemeClr val="bg1"/>
                </a:solidFill>
                <a:latin typeface="逼格青春粗黑体简2.0" panose="02010604000000000000" pitchFamily="2" charset="-122"/>
                <a:ea typeface="逼格青春粗黑体简2.0" panose="02010604000000000000" pitchFamily="2" charset="-122"/>
              </a:rPr>
              <a:t>LOGO</a:t>
            </a:r>
            <a:endParaRPr lang="zh-CN" altLang="en-US" sz="3600" b="1" i="1" dirty="0">
              <a:solidFill>
                <a:schemeClr val="bg1"/>
              </a:solidFill>
              <a:latin typeface="逼格青春粗黑体简2.0" panose="02010604000000000000" pitchFamily="2" charset="-122"/>
              <a:ea typeface="逼格青春粗黑体简2.0" panose="02010604000000000000" pitchFamily="2" charset="-122"/>
            </a:endParaRPr>
          </a:p>
        </p:txBody>
      </p:sp>
      <p:grpSp>
        <p:nvGrpSpPr>
          <p:cNvPr id="9" name="组合 8"/>
          <p:cNvGrpSpPr/>
          <p:nvPr/>
        </p:nvGrpSpPr>
        <p:grpSpPr>
          <a:xfrm>
            <a:off x="0" y="1590307"/>
            <a:ext cx="3708401" cy="4664812"/>
            <a:chOff x="-74096" y="786148"/>
            <a:chExt cx="3951118" cy="4970127"/>
          </a:xfrm>
        </p:grpSpPr>
        <p:pic>
          <p:nvPicPr>
            <p:cNvPr id="4" name="图片 3"/>
            <p:cNvPicPr>
              <a:picLocks noChangeAspect="1"/>
            </p:cNvPicPr>
            <p:nvPr/>
          </p:nvPicPr>
          <p:blipFill>
            <a:blip r:embed="rId5"/>
            <a:stretch>
              <a:fillRect/>
            </a:stretch>
          </p:blipFill>
          <p:spPr>
            <a:xfrm>
              <a:off x="-74096" y="3032012"/>
              <a:ext cx="3176743" cy="2724263"/>
            </a:xfrm>
            <a:prstGeom prst="rect">
              <a:avLst/>
            </a:prstGeom>
          </p:spPr>
        </p:pic>
        <p:pic>
          <p:nvPicPr>
            <p:cNvPr id="7" name="图片 6"/>
            <p:cNvPicPr>
              <a:picLocks noChangeAspect="1"/>
            </p:cNvPicPr>
            <p:nvPr/>
          </p:nvPicPr>
          <p:blipFill>
            <a:blip r:embed="rId6"/>
            <a:stretch>
              <a:fillRect/>
            </a:stretch>
          </p:blipFill>
          <p:spPr>
            <a:xfrm>
              <a:off x="380043" y="786148"/>
              <a:ext cx="3496979" cy="3136565"/>
            </a:xfrm>
            <a:prstGeom prst="rect">
              <a:avLst/>
            </a:prstGeom>
          </p:spPr>
        </p:pic>
      </p:grpSp>
      <p:pic>
        <p:nvPicPr>
          <p:cNvPr id="8" name="图片 7"/>
          <p:cNvPicPr>
            <a:picLocks noChangeAspect="1"/>
          </p:cNvPicPr>
          <p:nvPr/>
        </p:nvPicPr>
        <p:blipFill>
          <a:blip r:embed="rId7"/>
          <a:stretch>
            <a:fillRect/>
          </a:stretch>
        </p:blipFill>
        <p:spPr>
          <a:xfrm>
            <a:off x="6168571" y="1305464"/>
            <a:ext cx="2676661" cy="4898290"/>
          </a:xfrm>
          <a:prstGeom prst="rect">
            <a:avLst/>
          </a:prstGeom>
        </p:spPr>
      </p:pic>
      <p:pic>
        <p:nvPicPr>
          <p:cNvPr id="17" name="图片 16"/>
          <p:cNvPicPr>
            <a:picLocks noChangeAspect="1"/>
          </p:cNvPicPr>
          <p:nvPr/>
        </p:nvPicPr>
        <p:blipFill>
          <a:blip r:embed="rId4"/>
          <a:stretch>
            <a:fillRect/>
          </a:stretch>
        </p:blipFill>
        <p:spPr>
          <a:xfrm>
            <a:off x="-1646891" y="1840356"/>
            <a:ext cx="2506953" cy="882882"/>
          </a:xfrm>
          <a:prstGeom prst="rect">
            <a:avLst/>
          </a:prstGeom>
        </p:spPr>
      </p:pic>
      <p:pic>
        <p:nvPicPr>
          <p:cNvPr id="21" name="图片 20"/>
          <p:cNvPicPr>
            <a:picLocks noChangeAspect="1"/>
          </p:cNvPicPr>
          <p:nvPr/>
        </p:nvPicPr>
        <p:blipFill>
          <a:blip r:embed="rId4"/>
          <a:stretch>
            <a:fillRect/>
          </a:stretch>
        </p:blipFill>
        <p:spPr>
          <a:xfrm>
            <a:off x="7025084" y="504166"/>
            <a:ext cx="1453028" cy="511718"/>
          </a:xfrm>
          <a:prstGeom prst="rect">
            <a:avLst/>
          </a:prstGeom>
        </p:spPr>
      </p:pic>
      <p:grpSp>
        <p:nvGrpSpPr>
          <p:cNvPr id="29" name="组合 28"/>
          <p:cNvGrpSpPr/>
          <p:nvPr/>
        </p:nvGrpSpPr>
        <p:grpSpPr>
          <a:xfrm>
            <a:off x="2604396" y="853421"/>
            <a:ext cx="4698265" cy="1344197"/>
            <a:chOff x="2604396" y="853421"/>
            <a:chExt cx="4698265" cy="1344197"/>
          </a:xfrm>
        </p:grpSpPr>
        <p:sp>
          <p:nvSpPr>
            <p:cNvPr id="23" name="TextBox 7"/>
            <p:cNvSpPr>
              <a:spLocks noChangeArrowheads="1"/>
            </p:cNvSpPr>
            <p:nvPr/>
          </p:nvSpPr>
          <p:spPr bwMode="auto">
            <a:xfrm>
              <a:off x="2604396" y="1159092"/>
              <a:ext cx="4536504"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5400" b="1" i="1" dirty="0">
                  <a:solidFill>
                    <a:schemeClr val="bg1"/>
                  </a:solidFill>
                  <a:latin typeface="微软雅黑" panose="020B0503020204020204" pitchFamily="34" charset="-122"/>
                  <a:ea typeface="微软雅黑" panose="020B0503020204020204" pitchFamily="34" charset="-122"/>
                  <a:cs typeface="+mn-ea"/>
                  <a:sym typeface="+mn-lt"/>
                </a:rPr>
                <a:t>责任与执行力</a:t>
              </a:r>
            </a:p>
          </p:txBody>
        </p:sp>
        <p:sp>
          <p:nvSpPr>
            <p:cNvPr id="24" name="TextBox 7"/>
            <p:cNvSpPr>
              <a:spLocks noChangeArrowheads="1"/>
            </p:cNvSpPr>
            <p:nvPr/>
          </p:nvSpPr>
          <p:spPr bwMode="auto">
            <a:xfrm>
              <a:off x="2790334" y="853421"/>
              <a:ext cx="2736304"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2000" i="1" dirty="0">
                  <a:solidFill>
                    <a:schemeClr val="bg1"/>
                  </a:solidFill>
                  <a:latin typeface="+mn-lt"/>
                  <a:ea typeface="+mn-ea"/>
                  <a:cs typeface="+mn-ea"/>
                  <a:sym typeface="+mn-lt"/>
                </a:rPr>
                <a:t>企业员工管理培训之</a:t>
              </a:r>
            </a:p>
          </p:txBody>
        </p:sp>
        <p:sp>
          <p:nvSpPr>
            <p:cNvPr id="27" name="TextBox 7"/>
            <p:cNvSpPr>
              <a:spLocks noChangeArrowheads="1"/>
            </p:cNvSpPr>
            <p:nvPr/>
          </p:nvSpPr>
          <p:spPr bwMode="auto">
            <a:xfrm>
              <a:off x="2858332" y="1951397"/>
              <a:ext cx="4444329"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1600" i="1" dirty="0">
                  <a:solidFill>
                    <a:schemeClr val="bg1"/>
                  </a:solidFill>
                  <a:cs typeface="+mn-ea"/>
                  <a:sym typeface="+mn-lt"/>
                </a:rPr>
                <a:t>创业计划</a:t>
              </a:r>
              <a:r>
                <a:rPr lang="en-US" altLang="zh-CN" sz="1600" i="1" dirty="0">
                  <a:solidFill>
                    <a:schemeClr val="bg1"/>
                  </a:solidFill>
                  <a:cs typeface="+mn-ea"/>
                  <a:sym typeface="+mn-lt"/>
                </a:rPr>
                <a:t>/</a:t>
              </a:r>
              <a:r>
                <a:rPr lang="zh-CN" altLang="en-US" sz="1600" i="1" dirty="0">
                  <a:solidFill>
                    <a:schemeClr val="bg1"/>
                  </a:solidFill>
                  <a:cs typeface="+mn-ea"/>
                  <a:sym typeface="+mn-lt"/>
                </a:rPr>
                <a:t>员工培训</a:t>
              </a:r>
              <a:r>
                <a:rPr lang="en-US" altLang="zh-CN" sz="1600" i="1" dirty="0">
                  <a:solidFill>
                    <a:schemeClr val="bg1"/>
                  </a:solidFill>
                  <a:cs typeface="+mn-ea"/>
                  <a:sym typeface="+mn-lt"/>
                </a:rPr>
                <a:t>/</a:t>
              </a:r>
              <a:r>
                <a:rPr lang="zh-CN" altLang="en-US" sz="1600" i="1" dirty="0">
                  <a:solidFill>
                    <a:schemeClr val="bg1"/>
                  </a:solidFill>
                  <a:cs typeface="+mn-ea"/>
                  <a:sym typeface="+mn-lt"/>
                </a:rPr>
                <a:t>商业规划</a:t>
              </a:r>
              <a:r>
                <a:rPr lang="en-US" altLang="zh-CN" sz="1600" i="1" dirty="0">
                  <a:solidFill>
                    <a:schemeClr val="bg1"/>
                  </a:solidFill>
                  <a:cs typeface="+mn-ea"/>
                  <a:sym typeface="+mn-lt"/>
                </a:rPr>
                <a:t>/</a:t>
              </a:r>
              <a:r>
                <a:rPr lang="zh-CN" altLang="en-US" sz="1600" i="1" dirty="0">
                  <a:solidFill>
                    <a:schemeClr val="bg1"/>
                  </a:solidFill>
                  <a:cs typeface="+mn-ea"/>
                  <a:sym typeface="+mn-lt"/>
                </a:rPr>
                <a:t>市场分析</a:t>
              </a:r>
            </a:p>
          </p:txBody>
        </p:sp>
      </p:grpSp>
      <p:grpSp>
        <p:nvGrpSpPr>
          <p:cNvPr id="30" name="组合 29"/>
          <p:cNvGrpSpPr/>
          <p:nvPr/>
        </p:nvGrpSpPr>
        <p:grpSpPr>
          <a:xfrm>
            <a:off x="-328678" y="2904316"/>
            <a:ext cx="11303589" cy="5257102"/>
            <a:chOff x="-328678" y="2904316"/>
            <a:chExt cx="11303589" cy="5257102"/>
          </a:xfrm>
        </p:grpSpPr>
        <p:pic>
          <p:nvPicPr>
            <p:cNvPr id="13" name="图片 12"/>
            <p:cNvPicPr>
              <a:picLocks noChangeAspect="1"/>
            </p:cNvPicPr>
            <p:nvPr/>
          </p:nvPicPr>
          <p:blipFill>
            <a:blip r:embed="rId8"/>
            <a:stretch>
              <a:fillRect/>
            </a:stretch>
          </p:blipFill>
          <p:spPr>
            <a:xfrm rot="2069809">
              <a:off x="5795223" y="2904316"/>
              <a:ext cx="5179688" cy="4339598"/>
            </a:xfrm>
            <a:prstGeom prst="rect">
              <a:avLst/>
            </a:prstGeom>
          </p:spPr>
        </p:pic>
        <p:pic>
          <p:nvPicPr>
            <p:cNvPr id="32" name="图片 31"/>
            <p:cNvPicPr>
              <a:picLocks noChangeAspect="1"/>
            </p:cNvPicPr>
            <p:nvPr/>
          </p:nvPicPr>
          <p:blipFill>
            <a:blip r:embed="rId8"/>
            <a:stretch>
              <a:fillRect/>
            </a:stretch>
          </p:blipFill>
          <p:spPr>
            <a:xfrm rot="18778744" flipH="1">
              <a:off x="-748723" y="3401775"/>
              <a:ext cx="5179688" cy="4339598"/>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right)">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000"/>
                                            <p:tgtEl>
                                              <p:spTgt spid="22"/>
                                            </p:tgtEl>
                                          </p:cBhvr>
                                        </p:animEffect>
                                        <p:anim calcmode="lin" valueType="num">
                                          <p:cBhvr>
                                            <p:cTn id="48" dur="1000" fill="hold"/>
                                            <p:tgtEl>
                                              <p:spTgt spid="22"/>
                                            </p:tgtEl>
                                            <p:attrNameLst>
                                              <p:attrName>ppt_x</p:attrName>
                                            </p:attrNameLst>
                                          </p:cBhvr>
                                          <p:tavLst>
                                            <p:tav tm="0">
                                              <p:val>
                                                <p:strVal val="#ppt_x"/>
                                              </p:val>
                                            </p:tav>
                                            <p:tav tm="100000">
                                              <p:val>
                                                <p:strVal val="#ppt_x"/>
                                              </p:val>
                                            </p:tav>
                                          </p:tavLst>
                                        </p:anim>
                                        <p:anim calcmode="lin" valueType="num">
                                          <p:cBhvr>
                                            <p:cTn id="4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1" fill="hold" nodeType="clickEffect" p14:presetBounceEnd="36000">
                                      <p:stCondLst>
                                        <p:cond delay="0"/>
                                      </p:stCondLst>
                                      <p:childTnLst>
                                        <p:set>
                                          <p:cBhvr>
                                            <p:cTn id="53" dur="1" fill="hold">
                                              <p:stCondLst>
                                                <p:cond delay="0"/>
                                              </p:stCondLst>
                                            </p:cTn>
                                            <p:tgtEl>
                                              <p:spTgt spid="29"/>
                                            </p:tgtEl>
                                            <p:attrNameLst>
                                              <p:attrName>style.visibility</p:attrName>
                                            </p:attrNameLst>
                                          </p:cBhvr>
                                          <p:to>
                                            <p:strVal val="visible"/>
                                          </p:to>
                                        </p:set>
                                        <p:anim calcmode="lin" valueType="num" p14:bounceEnd="36000">
                                          <p:cBhvr additive="base">
                                            <p:cTn id="54" dur="500" fill="hold"/>
                                            <p:tgtEl>
                                              <p:spTgt spid="29"/>
                                            </p:tgtEl>
                                            <p:attrNameLst>
                                              <p:attrName>ppt_x</p:attrName>
                                            </p:attrNameLst>
                                          </p:cBhvr>
                                          <p:tavLst>
                                            <p:tav tm="0">
                                              <p:val>
                                                <p:strVal val="#ppt_x"/>
                                              </p:val>
                                            </p:tav>
                                            <p:tav tm="100000">
                                              <p:val>
                                                <p:strVal val="#ppt_x"/>
                                              </p:val>
                                            </p:tav>
                                          </p:tavLst>
                                        </p:anim>
                                        <p:anim calcmode="lin" valueType="num" p14:bounceEnd="36000">
                                          <p:cBhvr additive="base">
                                            <p:cTn id="55" dur="500" fill="hold"/>
                                            <p:tgtEl>
                                              <p:spTgt spid="29"/>
                                            </p:tgtEl>
                                            <p:attrNameLst>
                                              <p:attrName>ppt_y</p:attrName>
                                            </p:attrNameLst>
                                          </p:cBhvr>
                                          <p:tavLst>
                                            <p:tav tm="0">
                                              <p:val>
                                                <p:strVal val="0-#ppt_h/2"/>
                                              </p:val>
                                            </p:tav>
                                            <p:tav tm="100000">
                                              <p:val>
                                                <p:strVal val="#ppt_y"/>
                                              </p:val>
                                            </p:tav>
                                          </p:tavLst>
                                        </p:anim>
                                      </p:childTnLst>
                                    </p:cTn>
                                  </p:par>
                                </p:childTnLst>
                              </p:cTn>
                            </p:par>
                            <p:par>
                              <p:cTn id="56" fill="hold">
                                <p:stCondLst>
                                  <p:cond delay="500"/>
                                </p:stCondLst>
                                <p:childTnLst>
                                  <p:par>
                                    <p:cTn id="57" presetID="14" presetClass="entr" presetSubtype="10"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randombar(horizontal)">
                                          <p:cBhvr>
                                            <p:cTn id="5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28" grpId="0" animBg="1"/>
          <p:bldP spid="5"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right)">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000"/>
                                            <p:tgtEl>
                                              <p:spTgt spid="22"/>
                                            </p:tgtEl>
                                          </p:cBhvr>
                                        </p:animEffect>
                                        <p:anim calcmode="lin" valueType="num">
                                          <p:cBhvr>
                                            <p:cTn id="48" dur="1000" fill="hold"/>
                                            <p:tgtEl>
                                              <p:spTgt spid="22"/>
                                            </p:tgtEl>
                                            <p:attrNameLst>
                                              <p:attrName>ppt_x</p:attrName>
                                            </p:attrNameLst>
                                          </p:cBhvr>
                                          <p:tavLst>
                                            <p:tav tm="0">
                                              <p:val>
                                                <p:strVal val="#ppt_x"/>
                                              </p:val>
                                            </p:tav>
                                            <p:tav tm="100000">
                                              <p:val>
                                                <p:strVal val="#ppt_x"/>
                                              </p:val>
                                            </p:tav>
                                          </p:tavLst>
                                        </p:anim>
                                        <p:anim calcmode="lin" valueType="num">
                                          <p:cBhvr>
                                            <p:cTn id="4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1" fill="hold" nodeType="clickEffect">
                                      <p:stCondLst>
                                        <p:cond delay="0"/>
                                      </p:stCondLst>
                                      <p:childTnLst>
                                        <p:set>
                                          <p:cBhvr>
                                            <p:cTn id="53" dur="1" fill="hold">
                                              <p:stCondLst>
                                                <p:cond delay="0"/>
                                              </p:stCondLst>
                                            </p:cTn>
                                            <p:tgtEl>
                                              <p:spTgt spid="29"/>
                                            </p:tgtEl>
                                            <p:attrNameLst>
                                              <p:attrName>style.visibility</p:attrName>
                                            </p:attrNameLst>
                                          </p:cBhvr>
                                          <p:to>
                                            <p:strVal val="visible"/>
                                          </p:to>
                                        </p:set>
                                        <p:anim calcmode="lin" valueType="num">
                                          <p:cBhvr additive="base">
                                            <p:cTn id="54" dur="500" fill="hold"/>
                                            <p:tgtEl>
                                              <p:spTgt spid="29"/>
                                            </p:tgtEl>
                                            <p:attrNameLst>
                                              <p:attrName>ppt_x</p:attrName>
                                            </p:attrNameLst>
                                          </p:cBhvr>
                                          <p:tavLst>
                                            <p:tav tm="0">
                                              <p:val>
                                                <p:strVal val="#ppt_x"/>
                                              </p:val>
                                            </p:tav>
                                            <p:tav tm="100000">
                                              <p:val>
                                                <p:strVal val="#ppt_x"/>
                                              </p:val>
                                            </p:tav>
                                          </p:tavLst>
                                        </p:anim>
                                        <p:anim calcmode="lin" valueType="num">
                                          <p:cBhvr additive="base">
                                            <p:cTn id="55" dur="500" fill="hold"/>
                                            <p:tgtEl>
                                              <p:spTgt spid="29"/>
                                            </p:tgtEl>
                                            <p:attrNameLst>
                                              <p:attrName>ppt_y</p:attrName>
                                            </p:attrNameLst>
                                          </p:cBhvr>
                                          <p:tavLst>
                                            <p:tav tm="0">
                                              <p:val>
                                                <p:strVal val="0-#ppt_h/2"/>
                                              </p:val>
                                            </p:tav>
                                            <p:tav tm="100000">
                                              <p:val>
                                                <p:strVal val="#ppt_y"/>
                                              </p:val>
                                            </p:tav>
                                          </p:tavLst>
                                        </p:anim>
                                      </p:childTnLst>
                                    </p:cTn>
                                  </p:par>
                                </p:childTnLst>
                              </p:cTn>
                            </p:par>
                            <p:par>
                              <p:cTn id="56" fill="hold">
                                <p:stCondLst>
                                  <p:cond delay="500"/>
                                </p:stCondLst>
                                <p:childTnLst>
                                  <p:par>
                                    <p:cTn id="57" presetID="14" presetClass="entr" presetSubtype="10"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randombar(horizontal)">
                                          <p:cBhvr>
                                            <p:cTn id="5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28" grpId="0" animBg="1"/>
          <p:bldP spid="5"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31729f81-62b9-4298-8281-7921239befbf"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02444" y="850321"/>
            <a:ext cx="8150158" cy="3623047"/>
            <a:chOff x="669925" y="1132666"/>
            <a:chExt cx="10866878" cy="4830730"/>
          </a:xfrm>
        </p:grpSpPr>
        <p:grpSp>
          <p:nvGrpSpPr>
            <p:cNvPr id="4" name="íśļiḑê"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p:nvPr/>
          </p:nvGrpSpPr>
          <p:grpSpPr>
            <a:xfrm>
              <a:off x="4101272" y="1828624"/>
              <a:ext cx="3815537" cy="3409323"/>
              <a:chOff x="3261481" y="1045029"/>
              <a:chExt cx="5669038" cy="5065485"/>
            </a:xfrm>
          </p:grpSpPr>
          <p:sp>
            <p:nvSpPr>
              <p:cNvPr id="35" name="ï$ḷíḍê"/>
              <p:cNvSpPr/>
              <p:nvPr/>
            </p:nvSpPr>
            <p:spPr bwMode="auto">
              <a:xfrm>
                <a:off x="8075364" y="3955174"/>
                <a:ext cx="485751" cy="782438"/>
              </a:xfrm>
              <a:custGeom>
                <a:avLst/>
                <a:gdLst>
                  <a:gd name="T0" fmla="*/ 0 w 161"/>
                  <a:gd name="T1" fmla="*/ 199 h 259"/>
                  <a:gd name="T2" fmla="*/ 0 w 161"/>
                  <a:gd name="T3" fmla="*/ 60 h 259"/>
                  <a:gd name="T4" fmla="*/ 60 w 161"/>
                  <a:gd name="T5" fmla="*/ 0 h 259"/>
                  <a:gd name="T6" fmla="*/ 101 w 161"/>
                  <a:gd name="T7" fmla="*/ 0 h 259"/>
                  <a:gd name="T8" fmla="*/ 161 w 161"/>
                  <a:gd name="T9" fmla="*/ 60 h 259"/>
                  <a:gd name="T10" fmla="*/ 161 w 161"/>
                  <a:gd name="T11" fmla="*/ 199 h 259"/>
                  <a:gd name="T12" fmla="*/ 101 w 161"/>
                  <a:gd name="T13" fmla="*/ 259 h 259"/>
                  <a:gd name="T14" fmla="*/ 60 w 161"/>
                  <a:gd name="T15" fmla="*/ 259 h 259"/>
                  <a:gd name="T16" fmla="*/ 0 w 161"/>
                  <a:gd name="T17" fmla="*/ 199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259">
                    <a:moveTo>
                      <a:pt x="0" y="199"/>
                    </a:moveTo>
                    <a:cubicBezTo>
                      <a:pt x="0" y="60"/>
                      <a:pt x="0" y="60"/>
                      <a:pt x="0" y="60"/>
                    </a:cubicBezTo>
                    <a:cubicBezTo>
                      <a:pt x="0" y="27"/>
                      <a:pt x="27" y="0"/>
                      <a:pt x="60" y="0"/>
                    </a:cubicBezTo>
                    <a:cubicBezTo>
                      <a:pt x="101" y="0"/>
                      <a:pt x="101" y="0"/>
                      <a:pt x="101" y="0"/>
                    </a:cubicBezTo>
                    <a:cubicBezTo>
                      <a:pt x="134" y="0"/>
                      <a:pt x="161" y="27"/>
                      <a:pt x="161" y="60"/>
                    </a:cubicBezTo>
                    <a:cubicBezTo>
                      <a:pt x="161" y="199"/>
                      <a:pt x="161" y="199"/>
                      <a:pt x="161" y="199"/>
                    </a:cubicBezTo>
                    <a:cubicBezTo>
                      <a:pt x="161" y="232"/>
                      <a:pt x="134" y="259"/>
                      <a:pt x="101" y="259"/>
                    </a:cubicBezTo>
                    <a:cubicBezTo>
                      <a:pt x="60" y="259"/>
                      <a:pt x="60" y="259"/>
                      <a:pt x="60" y="259"/>
                    </a:cubicBezTo>
                    <a:cubicBezTo>
                      <a:pt x="27" y="259"/>
                      <a:pt x="0" y="232"/>
                      <a:pt x="0" y="199"/>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 name="islîḑè"/>
              <p:cNvSpPr/>
              <p:nvPr/>
            </p:nvSpPr>
            <p:spPr bwMode="auto">
              <a:xfrm>
                <a:off x="8325511" y="3971172"/>
                <a:ext cx="580284" cy="750442"/>
              </a:xfrm>
              <a:custGeom>
                <a:avLst/>
                <a:gdLst>
                  <a:gd name="T0" fmla="*/ 192 w 192"/>
                  <a:gd name="T1" fmla="*/ 67 h 249"/>
                  <a:gd name="T2" fmla="*/ 133 w 192"/>
                  <a:gd name="T3" fmla="*/ 0 h 249"/>
                  <a:gd name="T4" fmla="*/ 132 w 192"/>
                  <a:gd name="T5" fmla="*/ 0 h 249"/>
                  <a:gd name="T6" fmla="*/ 130 w 192"/>
                  <a:gd name="T7" fmla="*/ 0 h 249"/>
                  <a:gd name="T8" fmla="*/ 129 w 192"/>
                  <a:gd name="T9" fmla="*/ 0 h 249"/>
                  <a:gd name="T10" fmla="*/ 128 w 192"/>
                  <a:gd name="T11" fmla="*/ 0 h 249"/>
                  <a:gd name="T12" fmla="*/ 126 w 192"/>
                  <a:gd name="T13" fmla="*/ 0 h 249"/>
                  <a:gd name="T14" fmla="*/ 125 w 192"/>
                  <a:gd name="T15" fmla="*/ 0 h 249"/>
                  <a:gd name="T16" fmla="*/ 124 w 192"/>
                  <a:gd name="T17" fmla="*/ 0 h 249"/>
                  <a:gd name="T18" fmla="*/ 122 w 192"/>
                  <a:gd name="T19" fmla="*/ 0 h 249"/>
                  <a:gd name="T20" fmla="*/ 121 w 192"/>
                  <a:gd name="T21" fmla="*/ 0 h 249"/>
                  <a:gd name="T22" fmla="*/ 119 w 192"/>
                  <a:gd name="T23" fmla="*/ 0 h 249"/>
                  <a:gd name="T24" fmla="*/ 118 w 192"/>
                  <a:gd name="T25" fmla="*/ 0 h 249"/>
                  <a:gd name="T26" fmla="*/ 117 w 192"/>
                  <a:gd name="T27" fmla="*/ 0 h 249"/>
                  <a:gd name="T28" fmla="*/ 115 w 192"/>
                  <a:gd name="T29" fmla="*/ 0 h 249"/>
                  <a:gd name="T30" fmla="*/ 114 w 192"/>
                  <a:gd name="T31" fmla="*/ 0 h 249"/>
                  <a:gd name="T32" fmla="*/ 112 w 192"/>
                  <a:gd name="T33" fmla="*/ 0 h 249"/>
                  <a:gd name="T34" fmla="*/ 111 w 192"/>
                  <a:gd name="T35" fmla="*/ 0 h 249"/>
                  <a:gd name="T36" fmla="*/ 110 w 192"/>
                  <a:gd name="T37" fmla="*/ 0 h 249"/>
                  <a:gd name="T38" fmla="*/ 108 w 192"/>
                  <a:gd name="T39" fmla="*/ 0 h 249"/>
                  <a:gd name="T40" fmla="*/ 107 w 192"/>
                  <a:gd name="T41" fmla="*/ 0 h 249"/>
                  <a:gd name="T42" fmla="*/ 49 w 192"/>
                  <a:gd name="T43" fmla="*/ 11 h 249"/>
                  <a:gd name="T44" fmla="*/ 49 w 192"/>
                  <a:gd name="T45" fmla="*/ 239 h 249"/>
                  <a:gd name="T46" fmla="*/ 107 w 192"/>
                  <a:gd name="T47" fmla="*/ 249 h 249"/>
                  <a:gd name="T48" fmla="*/ 108 w 192"/>
                  <a:gd name="T49" fmla="*/ 249 h 249"/>
                  <a:gd name="T50" fmla="*/ 110 w 192"/>
                  <a:gd name="T51" fmla="*/ 249 h 249"/>
                  <a:gd name="T52" fmla="*/ 111 w 192"/>
                  <a:gd name="T53" fmla="*/ 249 h 249"/>
                  <a:gd name="T54" fmla="*/ 112 w 192"/>
                  <a:gd name="T55" fmla="*/ 249 h 249"/>
                  <a:gd name="T56" fmla="*/ 114 w 192"/>
                  <a:gd name="T57" fmla="*/ 249 h 249"/>
                  <a:gd name="T58" fmla="*/ 115 w 192"/>
                  <a:gd name="T59" fmla="*/ 249 h 249"/>
                  <a:gd name="T60" fmla="*/ 117 w 192"/>
                  <a:gd name="T61" fmla="*/ 249 h 249"/>
                  <a:gd name="T62" fmla="*/ 118 w 192"/>
                  <a:gd name="T63" fmla="*/ 249 h 249"/>
                  <a:gd name="T64" fmla="*/ 119 w 192"/>
                  <a:gd name="T65" fmla="*/ 249 h 249"/>
                  <a:gd name="T66" fmla="*/ 121 w 192"/>
                  <a:gd name="T67" fmla="*/ 249 h 249"/>
                  <a:gd name="T68" fmla="*/ 122 w 192"/>
                  <a:gd name="T69" fmla="*/ 249 h 249"/>
                  <a:gd name="T70" fmla="*/ 124 w 192"/>
                  <a:gd name="T71" fmla="*/ 249 h 249"/>
                  <a:gd name="T72" fmla="*/ 125 w 192"/>
                  <a:gd name="T73" fmla="*/ 249 h 249"/>
                  <a:gd name="T74" fmla="*/ 126 w 192"/>
                  <a:gd name="T75" fmla="*/ 249 h 249"/>
                  <a:gd name="T76" fmla="*/ 128 w 192"/>
                  <a:gd name="T77" fmla="*/ 249 h 249"/>
                  <a:gd name="T78" fmla="*/ 129 w 192"/>
                  <a:gd name="T79" fmla="*/ 249 h 249"/>
                  <a:gd name="T80" fmla="*/ 130 w 192"/>
                  <a:gd name="T81" fmla="*/ 249 h 249"/>
                  <a:gd name="T82" fmla="*/ 132 w 192"/>
                  <a:gd name="T83" fmla="*/ 249 h 249"/>
                  <a:gd name="T84" fmla="*/ 133 w 192"/>
                  <a:gd name="T85" fmla="*/ 249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2" h="249">
                    <a:moveTo>
                      <a:pt x="134" y="249"/>
                    </a:moveTo>
                    <a:cubicBezTo>
                      <a:pt x="166" y="249"/>
                      <a:pt x="192" y="222"/>
                      <a:pt x="192" y="183"/>
                    </a:cubicBezTo>
                    <a:cubicBezTo>
                      <a:pt x="192" y="67"/>
                      <a:pt x="192" y="67"/>
                      <a:pt x="192" y="67"/>
                    </a:cubicBezTo>
                    <a:cubicBezTo>
                      <a:pt x="192" y="28"/>
                      <a:pt x="166" y="1"/>
                      <a:pt x="134" y="0"/>
                    </a:cubicBezTo>
                    <a:cubicBezTo>
                      <a:pt x="134" y="0"/>
                      <a:pt x="134" y="0"/>
                      <a:pt x="134" y="0"/>
                    </a:cubicBezTo>
                    <a:cubicBezTo>
                      <a:pt x="134" y="0"/>
                      <a:pt x="133" y="0"/>
                      <a:pt x="133" y="0"/>
                    </a:cubicBezTo>
                    <a:cubicBezTo>
                      <a:pt x="133" y="0"/>
                      <a:pt x="133" y="0"/>
                      <a:pt x="133" y="0"/>
                    </a:cubicBezTo>
                    <a:cubicBezTo>
                      <a:pt x="133" y="0"/>
                      <a:pt x="132" y="0"/>
                      <a:pt x="132" y="0"/>
                    </a:cubicBezTo>
                    <a:cubicBezTo>
                      <a:pt x="132" y="0"/>
                      <a:pt x="132" y="0"/>
                      <a:pt x="132" y="0"/>
                    </a:cubicBezTo>
                    <a:cubicBezTo>
                      <a:pt x="132" y="0"/>
                      <a:pt x="132" y="0"/>
                      <a:pt x="131" y="0"/>
                    </a:cubicBezTo>
                    <a:cubicBezTo>
                      <a:pt x="131" y="0"/>
                      <a:pt x="131" y="0"/>
                      <a:pt x="131" y="0"/>
                    </a:cubicBezTo>
                    <a:cubicBezTo>
                      <a:pt x="131" y="0"/>
                      <a:pt x="131" y="0"/>
                      <a:pt x="130" y="0"/>
                    </a:cubicBezTo>
                    <a:cubicBezTo>
                      <a:pt x="130" y="0"/>
                      <a:pt x="130" y="0"/>
                      <a:pt x="130" y="0"/>
                    </a:cubicBezTo>
                    <a:cubicBezTo>
                      <a:pt x="130" y="0"/>
                      <a:pt x="130" y="0"/>
                      <a:pt x="130" y="0"/>
                    </a:cubicBezTo>
                    <a:cubicBezTo>
                      <a:pt x="129" y="0"/>
                      <a:pt x="129" y="0"/>
                      <a:pt x="129" y="0"/>
                    </a:cubicBezTo>
                    <a:cubicBezTo>
                      <a:pt x="129" y="0"/>
                      <a:pt x="129" y="0"/>
                      <a:pt x="129" y="0"/>
                    </a:cubicBezTo>
                    <a:cubicBezTo>
                      <a:pt x="128" y="0"/>
                      <a:pt x="128" y="0"/>
                      <a:pt x="128" y="0"/>
                    </a:cubicBezTo>
                    <a:cubicBezTo>
                      <a:pt x="128" y="0"/>
                      <a:pt x="128" y="0"/>
                      <a:pt x="128" y="0"/>
                    </a:cubicBezTo>
                    <a:cubicBezTo>
                      <a:pt x="128" y="0"/>
                      <a:pt x="127" y="0"/>
                      <a:pt x="127" y="0"/>
                    </a:cubicBezTo>
                    <a:cubicBezTo>
                      <a:pt x="127" y="0"/>
                      <a:pt x="127" y="0"/>
                      <a:pt x="127" y="0"/>
                    </a:cubicBezTo>
                    <a:cubicBezTo>
                      <a:pt x="127" y="0"/>
                      <a:pt x="126" y="0"/>
                      <a:pt x="126" y="0"/>
                    </a:cubicBezTo>
                    <a:cubicBezTo>
                      <a:pt x="126" y="0"/>
                      <a:pt x="126" y="0"/>
                      <a:pt x="126" y="0"/>
                    </a:cubicBezTo>
                    <a:cubicBezTo>
                      <a:pt x="126" y="0"/>
                      <a:pt x="126" y="0"/>
                      <a:pt x="125" y="0"/>
                    </a:cubicBezTo>
                    <a:cubicBezTo>
                      <a:pt x="125" y="0"/>
                      <a:pt x="125" y="0"/>
                      <a:pt x="125" y="0"/>
                    </a:cubicBezTo>
                    <a:cubicBezTo>
                      <a:pt x="125" y="0"/>
                      <a:pt x="125" y="0"/>
                      <a:pt x="124" y="0"/>
                    </a:cubicBezTo>
                    <a:cubicBezTo>
                      <a:pt x="124" y="0"/>
                      <a:pt x="124" y="0"/>
                      <a:pt x="124" y="0"/>
                    </a:cubicBezTo>
                    <a:cubicBezTo>
                      <a:pt x="124" y="0"/>
                      <a:pt x="124" y="0"/>
                      <a:pt x="124" y="0"/>
                    </a:cubicBezTo>
                    <a:cubicBezTo>
                      <a:pt x="123" y="0"/>
                      <a:pt x="123" y="0"/>
                      <a:pt x="123" y="0"/>
                    </a:cubicBezTo>
                    <a:cubicBezTo>
                      <a:pt x="123" y="0"/>
                      <a:pt x="123" y="0"/>
                      <a:pt x="123" y="0"/>
                    </a:cubicBezTo>
                    <a:cubicBezTo>
                      <a:pt x="122" y="0"/>
                      <a:pt x="122" y="0"/>
                      <a:pt x="122" y="0"/>
                    </a:cubicBezTo>
                    <a:cubicBezTo>
                      <a:pt x="122" y="0"/>
                      <a:pt x="122" y="0"/>
                      <a:pt x="122" y="0"/>
                    </a:cubicBezTo>
                    <a:cubicBezTo>
                      <a:pt x="122" y="0"/>
                      <a:pt x="121" y="0"/>
                      <a:pt x="121" y="0"/>
                    </a:cubicBezTo>
                    <a:cubicBezTo>
                      <a:pt x="121" y="0"/>
                      <a:pt x="121" y="0"/>
                      <a:pt x="121" y="0"/>
                    </a:cubicBezTo>
                    <a:cubicBezTo>
                      <a:pt x="121" y="0"/>
                      <a:pt x="120" y="0"/>
                      <a:pt x="120" y="0"/>
                    </a:cubicBezTo>
                    <a:cubicBezTo>
                      <a:pt x="120" y="0"/>
                      <a:pt x="120" y="0"/>
                      <a:pt x="120" y="0"/>
                    </a:cubicBezTo>
                    <a:cubicBezTo>
                      <a:pt x="120" y="0"/>
                      <a:pt x="120" y="0"/>
                      <a:pt x="119" y="0"/>
                    </a:cubicBezTo>
                    <a:cubicBezTo>
                      <a:pt x="119" y="0"/>
                      <a:pt x="119" y="0"/>
                      <a:pt x="119" y="0"/>
                    </a:cubicBezTo>
                    <a:cubicBezTo>
                      <a:pt x="119" y="0"/>
                      <a:pt x="119" y="0"/>
                      <a:pt x="118" y="0"/>
                    </a:cubicBezTo>
                    <a:cubicBezTo>
                      <a:pt x="118" y="0"/>
                      <a:pt x="118" y="0"/>
                      <a:pt x="118" y="0"/>
                    </a:cubicBezTo>
                    <a:cubicBezTo>
                      <a:pt x="118" y="0"/>
                      <a:pt x="118" y="0"/>
                      <a:pt x="118" y="0"/>
                    </a:cubicBezTo>
                    <a:cubicBezTo>
                      <a:pt x="117" y="0"/>
                      <a:pt x="117" y="0"/>
                      <a:pt x="117" y="0"/>
                    </a:cubicBezTo>
                    <a:cubicBezTo>
                      <a:pt x="117" y="0"/>
                      <a:pt x="117" y="0"/>
                      <a:pt x="117" y="0"/>
                    </a:cubicBezTo>
                    <a:cubicBezTo>
                      <a:pt x="116" y="0"/>
                      <a:pt x="116" y="0"/>
                      <a:pt x="116" y="0"/>
                    </a:cubicBezTo>
                    <a:cubicBezTo>
                      <a:pt x="116" y="0"/>
                      <a:pt x="116" y="0"/>
                      <a:pt x="116" y="0"/>
                    </a:cubicBezTo>
                    <a:cubicBezTo>
                      <a:pt x="116" y="0"/>
                      <a:pt x="115" y="0"/>
                      <a:pt x="115" y="0"/>
                    </a:cubicBezTo>
                    <a:cubicBezTo>
                      <a:pt x="115" y="0"/>
                      <a:pt x="115" y="0"/>
                      <a:pt x="115" y="0"/>
                    </a:cubicBezTo>
                    <a:cubicBezTo>
                      <a:pt x="115" y="0"/>
                      <a:pt x="114" y="0"/>
                      <a:pt x="114" y="0"/>
                    </a:cubicBezTo>
                    <a:cubicBezTo>
                      <a:pt x="114" y="0"/>
                      <a:pt x="114" y="0"/>
                      <a:pt x="114" y="0"/>
                    </a:cubicBezTo>
                    <a:cubicBezTo>
                      <a:pt x="114" y="0"/>
                      <a:pt x="114" y="0"/>
                      <a:pt x="113" y="0"/>
                    </a:cubicBezTo>
                    <a:cubicBezTo>
                      <a:pt x="113" y="0"/>
                      <a:pt x="113" y="0"/>
                      <a:pt x="113" y="0"/>
                    </a:cubicBezTo>
                    <a:cubicBezTo>
                      <a:pt x="113" y="0"/>
                      <a:pt x="113" y="0"/>
                      <a:pt x="112" y="0"/>
                    </a:cubicBezTo>
                    <a:cubicBezTo>
                      <a:pt x="112" y="0"/>
                      <a:pt x="112" y="0"/>
                      <a:pt x="112" y="0"/>
                    </a:cubicBezTo>
                    <a:cubicBezTo>
                      <a:pt x="112" y="0"/>
                      <a:pt x="112" y="0"/>
                      <a:pt x="112" y="0"/>
                    </a:cubicBezTo>
                    <a:cubicBezTo>
                      <a:pt x="111" y="0"/>
                      <a:pt x="111" y="0"/>
                      <a:pt x="111" y="0"/>
                    </a:cubicBezTo>
                    <a:cubicBezTo>
                      <a:pt x="111" y="0"/>
                      <a:pt x="111" y="0"/>
                      <a:pt x="111" y="0"/>
                    </a:cubicBezTo>
                    <a:cubicBezTo>
                      <a:pt x="110" y="0"/>
                      <a:pt x="110" y="0"/>
                      <a:pt x="110" y="0"/>
                    </a:cubicBezTo>
                    <a:cubicBezTo>
                      <a:pt x="110" y="0"/>
                      <a:pt x="110" y="0"/>
                      <a:pt x="110" y="0"/>
                    </a:cubicBezTo>
                    <a:cubicBezTo>
                      <a:pt x="110" y="0"/>
                      <a:pt x="109" y="0"/>
                      <a:pt x="109" y="0"/>
                    </a:cubicBezTo>
                    <a:cubicBezTo>
                      <a:pt x="109" y="0"/>
                      <a:pt x="109" y="0"/>
                      <a:pt x="109" y="0"/>
                    </a:cubicBezTo>
                    <a:cubicBezTo>
                      <a:pt x="109" y="0"/>
                      <a:pt x="108" y="0"/>
                      <a:pt x="108" y="0"/>
                    </a:cubicBezTo>
                    <a:cubicBezTo>
                      <a:pt x="108" y="0"/>
                      <a:pt x="108" y="0"/>
                      <a:pt x="108" y="0"/>
                    </a:cubicBezTo>
                    <a:cubicBezTo>
                      <a:pt x="108" y="0"/>
                      <a:pt x="108" y="0"/>
                      <a:pt x="107" y="0"/>
                    </a:cubicBezTo>
                    <a:cubicBezTo>
                      <a:pt x="107" y="0"/>
                      <a:pt x="107" y="0"/>
                      <a:pt x="107" y="0"/>
                    </a:cubicBezTo>
                    <a:cubicBezTo>
                      <a:pt x="107" y="0"/>
                      <a:pt x="107" y="0"/>
                      <a:pt x="106" y="0"/>
                    </a:cubicBezTo>
                    <a:cubicBezTo>
                      <a:pt x="102" y="0"/>
                      <a:pt x="97" y="1"/>
                      <a:pt x="93" y="2"/>
                    </a:cubicBezTo>
                    <a:cubicBezTo>
                      <a:pt x="49" y="11"/>
                      <a:pt x="49" y="11"/>
                      <a:pt x="49" y="11"/>
                    </a:cubicBezTo>
                    <a:cubicBezTo>
                      <a:pt x="21" y="17"/>
                      <a:pt x="0" y="49"/>
                      <a:pt x="0" y="82"/>
                    </a:cubicBezTo>
                    <a:cubicBezTo>
                      <a:pt x="0" y="168"/>
                      <a:pt x="0" y="168"/>
                      <a:pt x="0" y="168"/>
                    </a:cubicBezTo>
                    <a:cubicBezTo>
                      <a:pt x="0" y="201"/>
                      <a:pt x="21" y="233"/>
                      <a:pt x="49" y="239"/>
                    </a:cubicBezTo>
                    <a:cubicBezTo>
                      <a:pt x="93" y="248"/>
                      <a:pt x="93" y="248"/>
                      <a:pt x="93" y="248"/>
                    </a:cubicBezTo>
                    <a:cubicBezTo>
                      <a:pt x="97" y="249"/>
                      <a:pt x="102" y="249"/>
                      <a:pt x="106" y="249"/>
                    </a:cubicBezTo>
                    <a:cubicBezTo>
                      <a:pt x="107" y="249"/>
                      <a:pt x="107" y="249"/>
                      <a:pt x="107" y="249"/>
                    </a:cubicBezTo>
                    <a:cubicBezTo>
                      <a:pt x="107" y="249"/>
                      <a:pt x="107" y="249"/>
                      <a:pt x="107" y="249"/>
                    </a:cubicBezTo>
                    <a:cubicBezTo>
                      <a:pt x="108" y="249"/>
                      <a:pt x="108" y="249"/>
                      <a:pt x="108" y="249"/>
                    </a:cubicBezTo>
                    <a:cubicBezTo>
                      <a:pt x="108" y="249"/>
                      <a:pt x="108" y="249"/>
                      <a:pt x="108" y="249"/>
                    </a:cubicBezTo>
                    <a:cubicBezTo>
                      <a:pt x="108" y="249"/>
                      <a:pt x="109" y="249"/>
                      <a:pt x="109" y="249"/>
                    </a:cubicBezTo>
                    <a:cubicBezTo>
                      <a:pt x="109" y="249"/>
                      <a:pt x="109" y="249"/>
                      <a:pt x="109" y="249"/>
                    </a:cubicBezTo>
                    <a:cubicBezTo>
                      <a:pt x="109" y="249"/>
                      <a:pt x="110" y="249"/>
                      <a:pt x="110" y="249"/>
                    </a:cubicBezTo>
                    <a:cubicBezTo>
                      <a:pt x="110" y="249"/>
                      <a:pt x="110" y="249"/>
                      <a:pt x="110" y="249"/>
                    </a:cubicBezTo>
                    <a:cubicBezTo>
                      <a:pt x="110" y="249"/>
                      <a:pt x="110" y="249"/>
                      <a:pt x="111" y="249"/>
                    </a:cubicBezTo>
                    <a:cubicBezTo>
                      <a:pt x="111" y="249"/>
                      <a:pt x="111" y="249"/>
                      <a:pt x="111" y="249"/>
                    </a:cubicBezTo>
                    <a:cubicBezTo>
                      <a:pt x="111" y="249"/>
                      <a:pt x="111" y="249"/>
                      <a:pt x="112" y="249"/>
                    </a:cubicBezTo>
                    <a:cubicBezTo>
                      <a:pt x="112" y="249"/>
                      <a:pt x="112" y="249"/>
                      <a:pt x="112" y="249"/>
                    </a:cubicBezTo>
                    <a:cubicBezTo>
                      <a:pt x="112" y="249"/>
                      <a:pt x="112" y="249"/>
                      <a:pt x="112" y="249"/>
                    </a:cubicBezTo>
                    <a:cubicBezTo>
                      <a:pt x="113" y="249"/>
                      <a:pt x="113" y="249"/>
                      <a:pt x="113" y="249"/>
                    </a:cubicBezTo>
                    <a:cubicBezTo>
                      <a:pt x="113" y="249"/>
                      <a:pt x="113" y="249"/>
                      <a:pt x="113" y="249"/>
                    </a:cubicBezTo>
                    <a:cubicBezTo>
                      <a:pt x="114" y="249"/>
                      <a:pt x="114" y="249"/>
                      <a:pt x="114" y="249"/>
                    </a:cubicBezTo>
                    <a:cubicBezTo>
                      <a:pt x="114" y="249"/>
                      <a:pt x="114" y="249"/>
                      <a:pt x="114" y="249"/>
                    </a:cubicBezTo>
                    <a:cubicBezTo>
                      <a:pt x="114" y="249"/>
                      <a:pt x="115" y="249"/>
                      <a:pt x="115" y="249"/>
                    </a:cubicBezTo>
                    <a:cubicBezTo>
                      <a:pt x="115" y="249"/>
                      <a:pt x="115" y="249"/>
                      <a:pt x="115" y="249"/>
                    </a:cubicBezTo>
                    <a:cubicBezTo>
                      <a:pt x="115" y="249"/>
                      <a:pt x="116" y="249"/>
                      <a:pt x="116" y="249"/>
                    </a:cubicBezTo>
                    <a:cubicBezTo>
                      <a:pt x="116" y="249"/>
                      <a:pt x="116" y="249"/>
                      <a:pt x="116" y="249"/>
                    </a:cubicBezTo>
                    <a:cubicBezTo>
                      <a:pt x="116" y="249"/>
                      <a:pt x="116" y="249"/>
                      <a:pt x="117" y="249"/>
                    </a:cubicBezTo>
                    <a:cubicBezTo>
                      <a:pt x="117" y="249"/>
                      <a:pt x="117" y="249"/>
                      <a:pt x="117" y="249"/>
                    </a:cubicBezTo>
                    <a:cubicBezTo>
                      <a:pt x="117" y="249"/>
                      <a:pt x="117" y="249"/>
                      <a:pt x="118" y="249"/>
                    </a:cubicBezTo>
                    <a:cubicBezTo>
                      <a:pt x="118" y="249"/>
                      <a:pt x="118" y="249"/>
                      <a:pt x="118" y="249"/>
                    </a:cubicBezTo>
                    <a:cubicBezTo>
                      <a:pt x="118" y="249"/>
                      <a:pt x="118" y="249"/>
                      <a:pt x="118" y="249"/>
                    </a:cubicBezTo>
                    <a:cubicBezTo>
                      <a:pt x="119" y="249"/>
                      <a:pt x="119" y="249"/>
                      <a:pt x="119" y="249"/>
                    </a:cubicBezTo>
                    <a:cubicBezTo>
                      <a:pt x="119" y="249"/>
                      <a:pt x="119" y="249"/>
                      <a:pt x="119" y="249"/>
                    </a:cubicBezTo>
                    <a:cubicBezTo>
                      <a:pt x="120" y="249"/>
                      <a:pt x="120" y="249"/>
                      <a:pt x="120" y="249"/>
                    </a:cubicBezTo>
                    <a:cubicBezTo>
                      <a:pt x="120" y="249"/>
                      <a:pt x="120" y="249"/>
                      <a:pt x="120" y="249"/>
                    </a:cubicBezTo>
                    <a:cubicBezTo>
                      <a:pt x="120" y="249"/>
                      <a:pt x="121" y="249"/>
                      <a:pt x="121" y="249"/>
                    </a:cubicBezTo>
                    <a:cubicBezTo>
                      <a:pt x="121" y="249"/>
                      <a:pt x="121" y="249"/>
                      <a:pt x="121" y="249"/>
                    </a:cubicBezTo>
                    <a:cubicBezTo>
                      <a:pt x="121" y="249"/>
                      <a:pt x="122" y="249"/>
                      <a:pt x="122" y="249"/>
                    </a:cubicBezTo>
                    <a:cubicBezTo>
                      <a:pt x="122" y="249"/>
                      <a:pt x="122" y="249"/>
                      <a:pt x="122" y="249"/>
                    </a:cubicBezTo>
                    <a:cubicBezTo>
                      <a:pt x="122" y="249"/>
                      <a:pt x="122" y="249"/>
                      <a:pt x="123" y="249"/>
                    </a:cubicBezTo>
                    <a:cubicBezTo>
                      <a:pt x="123" y="249"/>
                      <a:pt x="123" y="249"/>
                      <a:pt x="123" y="249"/>
                    </a:cubicBezTo>
                    <a:cubicBezTo>
                      <a:pt x="123" y="249"/>
                      <a:pt x="123" y="249"/>
                      <a:pt x="124" y="249"/>
                    </a:cubicBezTo>
                    <a:cubicBezTo>
                      <a:pt x="124" y="249"/>
                      <a:pt x="124" y="249"/>
                      <a:pt x="124" y="249"/>
                    </a:cubicBezTo>
                    <a:cubicBezTo>
                      <a:pt x="124" y="249"/>
                      <a:pt x="124" y="249"/>
                      <a:pt x="124" y="249"/>
                    </a:cubicBezTo>
                    <a:cubicBezTo>
                      <a:pt x="125" y="249"/>
                      <a:pt x="125" y="249"/>
                      <a:pt x="125" y="249"/>
                    </a:cubicBezTo>
                    <a:cubicBezTo>
                      <a:pt x="125" y="249"/>
                      <a:pt x="125" y="249"/>
                      <a:pt x="125" y="249"/>
                    </a:cubicBezTo>
                    <a:cubicBezTo>
                      <a:pt x="126" y="249"/>
                      <a:pt x="126" y="249"/>
                      <a:pt x="126" y="249"/>
                    </a:cubicBezTo>
                    <a:cubicBezTo>
                      <a:pt x="126" y="249"/>
                      <a:pt x="126" y="249"/>
                      <a:pt x="126" y="249"/>
                    </a:cubicBezTo>
                    <a:cubicBezTo>
                      <a:pt x="126" y="249"/>
                      <a:pt x="127" y="249"/>
                      <a:pt x="127" y="249"/>
                    </a:cubicBezTo>
                    <a:cubicBezTo>
                      <a:pt x="127" y="249"/>
                      <a:pt x="127" y="249"/>
                      <a:pt x="127" y="249"/>
                    </a:cubicBezTo>
                    <a:cubicBezTo>
                      <a:pt x="127" y="249"/>
                      <a:pt x="128" y="249"/>
                      <a:pt x="128" y="249"/>
                    </a:cubicBezTo>
                    <a:cubicBezTo>
                      <a:pt x="128" y="249"/>
                      <a:pt x="128" y="249"/>
                      <a:pt x="128" y="249"/>
                    </a:cubicBezTo>
                    <a:cubicBezTo>
                      <a:pt x="128" y="249"/>
                      <a:pt x="128" y="249"/>
                      <a:pt x="129" y="249"/>
                    </a:cubicBezTo>
                    <a:cubicBezTo>
                      <a:pt x="129" y="249"/>
                      <a:pt x="129" y="249"/>
                      <a:pt x="129" y="249"/>
                    </a:cubicBezTo>
                    <a:cubicBezTo>
                      <a:pt x="129" y="249"/>
                      <a:pt x="129" y="249"/>
                      <a:pt x="130" y="249"/>
                    </a:cubicBezTo>
                    <a:cubicBezTo>
                      <a:pt x="130" y="249"/>
                      <a:pt x="130" y="249"/>
                      <a:pt x="130" y="249"/>
                    </a:cubicBezTo>
                    <a:cubicBezTo>
                      <a:pt x="130" y="249"/>
                      <a:pt x="130" y="249"/>
                      <a:pt x="130" y="249"/>
                    </a:cubicBezTo>
                    <a:cubicBezTo>
                      <a:pt x="131" y="249"/>
                      <a:pt x="131" y="249"/>
                      <a:pt x="131" y="249"/>
                    </a:cubicBezTo>
                    <a:cubicBezTo>
                      <a:pt x="131" y="249"/>
                      <a:pt x="131" y="249"/>
                      <a:pt x="131" y="249"/>
                    </a:cubicBezTo>
                    <a:cubicBezTo>
                      <a:pt x="132" y="249"/>
                      <a:pt x="132" y="249"/>
                      <a:pt x="132" y="249"/>
                    </a:cubicBezTo>
                    <a:cubicBezTo>
                      <a:pt x="132" y="249"/>
                      <a:pt x="132" y="249"/>
                      <a:pt x="132" y="249"/>
                    </a:cubicBezTo>
                    <a:cubicBezTo>
                      <a:pt x="132" y="249"/>
                      <a:pt x="133" y="249"/>
                      <a:pt x="133" y="249"/>
                    </a:cubicBezTo>
                    <a:cubicBezTo>
                      <a:pt x="133" y="249"/>
                      <a:pt x="133" y="249"/>
                      <a:pt x="133" y="249"/>
                    </a:cubicBezTo>
                    <a:cubicBezTo>
                      <a:pt x="133" y="249"/>
                      <a:pt x="134" y="249"/>
                      <a:pt x="134" y="249"/>
                    </a:cubicBezTo>
                    <a:cubicBezTo>
                      <a:pt x="134" y="249"/>
                      <a:pt x="134" y="249"/>
                      <a:pt x="134" y="249"/>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 name="ïşḻîḍê"/>
              <p:cNvSpPr/>
              <p:nvPr/>
            </p:nvSpPr>
            <p:spPr bwMode="auto">
              <a:xfrm>
                <a:off x="8325511" y="3952266"/>
                <a:ext cx="495932" cy="791164"/>
              </a:xfrm>
              <a:custGeom>
                <a:avLst/>
                <a:gdLst>
                  <a:gd name="T0" fmla="*/ 0 w 164"/>
                  <a:gd name="T1" fmla="*/ 174 h 262"/>
                  <a:gd name="T2" fmla="*/ 0 w 164"/>
                  <a:gd name="T3" fmla="*/ 88 h 262"/>
                  <a:gd name="T4" fmla="*/ 49 w 164"/>
                  <a:gd name="T5" fmla="*/ 17 h 262"/>
                  <a:gd name="T6" fmla="*/ 93 w 164"/>
                  <a:gd name="T7" fmla="*/ 8 h 262"/>
                  <a:gd name="T8" fmla="*/ 164 w 164"/>
                  <a:gd name="T9" fmla="*/ 73 h 262"/>
                  <a:gd name="T10" fmla="*/ 164 w 164"/>
                  <a:gd name="T11" fmla="*/ 189 h 262"/>
                  <a:gd name="T12" fmla="*/ 93 w 164"/>
                  <a:gd name="T13" fmla="*/ 254 h 262"/>
                  <a:gd name="T14" fmla="*/ 49 w 164"/>
                  <a:gd name="T15" fmla="*/ 245 h 262"/>
                  <a:gd name="T16" fmla="*/ 0 w 164"/>
                  <a:gd name="T17" fmla="*/ 17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262">
                    <a:moveTo>
                      <a:pt x="0" y="174"/>
                    </a:moveTo>
                    <a:cubicBezTo>
                      <a:pt x="0" y="88"/>
                      <a:pt x="0" y="88"/>
                      <a:pt x="0" y="88"/>
                    </a:cubicBezTo>
                    <a:cubicBezTo>
                      <a:pt x="0" y="55"/>
                      <a:pt x="21" y="23"/>
                      <a:pt x="49" y="17"/>
                    </a:cubicBezTo>
                    <a:cubicBezTo>
                      <a:pt x="93" y="8"/>
                      <a:pt x="93" y="8"/>
                      <a:pt x="93" y="8"/>
                    </a:cubicBezTo>
                    <a:cubicBezTo>
                      <a:pt x="130" y="0"/>
                      <a:pt x="164" y="29"/>
                      <a:pt x="164" y="73"/>
                    </a:cubicBezTo>
                    <a:cubicBezTo>
                      <a:pt x="164" y="189"/>
                      <a:pt x="164" y="189"/>
                      <a:pt x="164" y="189"/>
                    </a:cubicBezTo>
                    <a:cubicBezTo>
                      <a:pt x="164" y="233"/>
                      <a:pt x="130" y="262"/>
                      <a:pt x="93" y="254"/>
                    </a:cubicBezTo>
                    <a:cubicBezTo>
                      <a:pt x="49" y="245"/>
                      <a:pt x="49" y="245"/>
                      <a:pt x="49" y="245"/>
                    </a:cubicBezTo>
                    <a:cubicBezTo>
                      <a:pt x="21" y="239"/>
                      <a:pt x="0" y="207"/>
                      <a:pt x="0" y="174"/>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 name="ïṧḷíḑè"/>
              <p:cNvSpPr/>
              <p:nvPr/>
            </p:nvSpPr>
            <p:spPr bwMode="auto">
              <a:xfrm>
                <a:off x="8053549" y="3901363"/>
                <a:ext cx="423215" cy="132346"/>
              </a:xfrm>
              <a:custGeom>
                <a:avLst/>
                <a:gdLst>
                  <a:gd name="T0" fmla="*/ 0 w 140"/>
                  <a:gd name="T1" fmla="*/ 22 h 44"/>
                  <a:gd name="T2" fmla="*/ 0 w 140"/>
                  <a:gd name="T3" fmla="*/ 22 h 44"/>
                  <a:gd name="T4" fmla="*/ 22 w 140"/>
                  <a:gd name="T5" fmla="*/ 0 h 44"/>
                  <a:gd name="T6" fmla="*/ 118 w 140"/>
                  <a:gd name="T7" fmla="*/ 0 h 44"/>
                  <a:gd name="T8" fmla="*/ 140 w 140"/>
                  <a:gd name="T9" fmla="*/ 22 h 44"/>
                  <a:gd name="T10" fmla="*/ 140 w 140"/>
                  <a:gd name="T11" fmla="*/ 22 h 44"/>
                  <a:gd name="T12" fmla="*/ 118 w 140"/>
                  <a:gd name="T13" fmla="*/ 44 h 44"/>
                  <a:gd name="T14" fmla="*/ 22 w 140"/>
                  <a:gd name="T15" fmla="*/ 44 h 44"/>
                  <a:gd name="T16" fmla="*/ 0 w 140"/>
                  <a:gd name="T17"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44">
                    <a:moveTo>
                      <a:pt x="0" y="22"/>
                    </a:moveTo>
                    <a:cubicBezTo>
                      <a:pt x="0" y="22"/>
                      <a:pt x="0" y="22"/>
                      <a:pt x="0" y="22"/>
                    </a:cubicBezTo>
                    <a:cubicBezTo>
                      <a:pt x="0" y="10"/>
                      <a:pt x="10" y="0"/>
                      <a:pt x="22" y="0"/>
                    </a:cubicBezTo>
                    <a:cubicBezTo>
                      <a:pt x="118" y="0"/>
                      <a:pt x="118" y="0"/>
                      <a:pt x="118" y="0"/>
                    </a:cubicBezTo>
                    <a:cubicBezTo>
                      <a:pt x="130" y="0"/>
                      <a:pt x="140" y="10"/>
                      <a:pt x="140" y="22"/>
                    </a:cubicBezTo>
                    <a:cubicBezTo>
                      <a:pt x="140" y="22"/>
                      <a:pt x="140" y="22"/>
                      <a:pt x="140" y="22"/>
                    </a:cubicBezTo>
                    <a:cubicBezTo>
                      <a:pt x="140" y="34"/>
                      <a:pt x="130" y="44"/>
                      <a:pt x="118" y="44"/>
                    </a:cubicBezTo>
                    <a:cubicBezTo>
                      <a:pt x="22" y="44"/>
                      <a:pt x="22" y="44"/>
                      <a:pt x="22" y="44"/>
                    </a:cubicBezTo>
                    <a:cubicBezTo>
                      <a:pt x="10" y="44"/>
                      <a:pt x="0" y="34"/>
                      <a:pt x="0" y="22"/>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 name="íṡḻïḋe"/>
              <p:cNvSpPr/>
              <p:nvPr/>
            </p:nvSpPr>
            <p:spPr bwMode="auto">
              <a:xfrm>
                <a:off x="8053549" y="4661986"/>
                <a:ext cx="423215" cy="132346"/>
              </a:xfrm>
              <a:custGeom>
                <a:avLst/>
                <a:gdLst>
                  <a:gd name="T0" fmla="*/ 0 w 140"/>
                  <a:gd name="T1" fmla="*/ 22 h 44"/>
                  <a:gd name="T2" fmla="*/ 0 w 140"/>
                  <a:gd name="T3" fmla="*/ 22 h 44"/>
                  <a:gd name="T4" fmla="*/ 22 w 140"/>
                  <a:gd name="T5" fmla="*/ 0 h 44"/>
                  <a:gd name="T6" fmla="*/ 118 w 140"/>
                  <a:gd name="T7" fmla="*/ 0 h 44"/>
                  <a:gd name="T8" fmla="*/ 140 w 140"/>
                  <a:gd name="T9" fmla="*/ 22 h 44"/>
                  <a:gd name="T10" fmla="*/ 140 w 140"/>
                  <a:gd name="T11" fmla="*/ 22 h 44"/>
                  <a:gd name="T12" fmla="*/ 118 w 140"/>
                  <a:gd name="T13" fmla="*/ 44 h 44"/>
                  <a:gd name="T14" fmla="*/ 22 w 140"/>
                  <a:gd name="T15" fmla="*/ 44 h 44"/>
                  <a:gd name="T16" fmla="*/ 0 w 140"/>
                  <a:gd name="T17"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44">
                    <a:moveTo>
                      <a:pt x="0" y="22"/>
                    </a:moveTo>
                    <a:cubicBezTo>
                      <a:pt x="0" y="22"/>
                      <a:pt x="0" y="22"/>
                      <a:pt x="0" y="22"/>
                    </a:cubicBezTo>
                    <a:cubicBezTo>
                      <a:pt x="0" y="10"/>
                      <a:pt x="10" y="0"/>
                      <a:pt x="22" y="0"/>
                    </a:cubicBezTo>
                    <a:cubicBezTo>
                      <a:pt x="118" y="0"/>
                      <a:pt x="118" y="0"/>
                      <a:pt x="118" y="0"/>
                    </a:cubicBezTo>
                    <a:cubicBezTo>
                      <a:pt x="130" y="0"/>
                      <a:pt x="140" y="10"/>
                      <a:pt x="140" y="22"/>
                    </a:cubicBezTo>
                    <a:cubicBezTo>
                      <a:pt x="140" y="22"/>
                      <a:pt x="140" y="22"/>
                      <a:pt x="140" y="22"/>
                    </a:cubicBezTo>
                    <a:cubicBezTo>
                      <a:pt x="140" y="34"/>
                      <a:pt x="130" y="44"/>
                      <a:pt x="118" y="44"/>
                    </a:cubicBezTo>
                    <a:cubicBezTo>
                      <a:pt x="22" y="44"/>
                      <a:pt x="22" y="44"/>
                      <a:pt x="22" y="44"/>
                    </a:cubicBezTo>
                    <a:cubicBezTo>
                      <a:pt x="10" y="44"/>
                      <a:pt x="0" y="34"/>
                      <a:pt x="0" y="22"/>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 name="îṣḷïḍê"/>
              <p:cNvSpPr/>
              <p:nvPr/>
            </p:nvSpPr>
            <p:spPr bwMode="auto">
              <a:xfrm>
                <a:off x="7772860" y="4067158"/>
                <a:ext cx="562832" cy="263237"/>
              </a:xfrm>
              <a:custGeom>
                <a:avLst/>
                <a:gdLst>
                  <a:gd name="T0" fmla="*/ 0 w 387"/>
                  <a:gd name="T1" fmla="*/ 181 h 181"/>
                  <a:gd name="T2" fmla="*/ 0 w 387"/>
                  <a:gd name="T3" fmla="*/ 33 h 181"/>
                  <a:gd name="T4" fmla="*/ 387 w 387"/>
                  <a:gd name="T5" fmla="*/ 0 h 181"/>
                  <a:gd name="T6" fmla="*/ 387 w 387"/>
                  <a:gd name="T7" fmla="*/ 179 h 181"/>
                  <a:gd name="T8" fmla="*/ 0 w 387"/>
                  <a:gd name="T9" fmla="*/ 181 h 181"/>
                </a:gdLst>
                <a:ahLst/>
                <a:cxnLst>
                  <a:cxn ang="0">
                    <a:pos x="T0" y="T1"/>
                  </a:cxn>
                  <a:cxn ang="0">
                    <a:pos x="T2" y="T3"/>
                  </a:cxn>
                  <a:cxn ang="0">
                    <a:pos x="T4" y="T5"/>
                  </a:cxn>
                  <a:cxn ang="0">
                    <a:pos x="T6" y="T7"/>
                  </a:cxn>
                  <a:cxn ang="0">
                    <a:pos x="T8" y="T9"/>
                  </a:cxn>
                </a:cxnLst>
                <a:rect l="0" t="0" r="r" b="b"/>
                <a:pathLst>
                  <a:path w="387" h="181">
                    <a:moveTo>
                      <a:pt x="0" y="181"/>
                    </a:moveTo>
                    <a:lnTo>
                      <a:pt x="0" y="33"/>
                    </a:lnTo>
                    <a:lnTo>
                      <a:pt x="387" y="0"/>
                    </a:lnTo>
                    <a:lnTo>
                      <a:pt x="387" y="179"/>
                    </a:lnTo>
                    <a:lnTo>
                      <a:pt x="0" y="18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 name="íşḻïḑe"/>
              <p:cNvSpPr/>
              <p:nvPr/>
            </p:nvSpPr>
            <p:spPr bwMode="auto">
              <a:xfrm>
                <a:off x="7772860" y="4372571"/>
                <a:ext cx="610825" cy="258873"/>
              </a:xfrm>
              <a:custGeom>
                <a:avLst/>
                <a:gdLst>
                  <a:gd name="T0" fmla="*/ 0 w 420"/>
                  <a:gd name="T1" fmla="*/ 0 h 178"/>
                  <a:gd name="T2" fmla="*/ 0 w 420"/>
                  <a:gd name="T3" fmla="*/ 145 h 178"/>
                  <a:gd name="T4" fmla="*/ 420 w 420"/>
                  <a:gd name="T5" fmla="*/ 178 h 178"/>
                  <a:gd name="T6" fmla="*/ 387 w 420"/>
                  <a:gd name="T7" fmla="*/ 0 h 178"/>
                  <a:gd name="T8" fmla="*/ 0 w 420"/>
                  <a:gd name="T9" fmla="*/ 0 h 178"/>
                </a:gdLst>
                <a:ahLst/>
                <a:cxnLst>
                  <a:cxn ang="0">
                    <a:pos x="T0" y="T1"/>
                  </a:cxn>
                  <a:cxn ang="0">
                    <a:pos x="T2" y="T3"/>
                  </a:cxn>
                  <a:cxn ang="0">
                    <a:pos x="T4" y="T5"/>
                  </a:cxn>
                  <a:cxn ang="0">
                    <a:pos x="T6" y="T7"/>
                  </a:cxn>
                  <a:cxn ang="0">
                    <a:pos x="T8" y="T9"/>
                  </a:cxn>
                </a:cxnLst>
                <a:rect l="0" t="0" r="r" b="b"/>
                <a:pathLst>
                  <a:path w="420" h="178">
                    <a:moveTo>
                      <a:pt x="0" y="0"/>
                    </a:moveTo>
                    <a:lnTo>
                      <a:pt x="0" y="145"/>
                    </a:lnTo>
                    <a:lnTo>
                      <a:pt x="420" y="178"/>
                    </a:lnTo>
                    <a:lnTo>
                      <a:pt x="387" y="0"/>
                    </a:lnTo>
                    <a:lnTo>
                      <a:pt x="0" y="0"/>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 name="íṥliḋê"/>
              <p:cNvSpPr/>
              <p:nvPr/>
            </p:nvSpPr>
            <p:spPr bwMode="auto">
              <a:xfrm>
                <a:off x="3606161" y="3843189"/>
                <a:ext cx="485751" cy="782438"/>
              </a:xfrm>
              <a:custGeom>
                <a:avLst/>
                <a:gdLst>
                  <a:gd name="T0" fmla="*/ 161 w 161"/>
                  <a:gd name="T1" fmla="*/ 60 h 259"/>
                  <a:gd name="T2" fmla="*/ 161 w 161"/>
                  <a:gd name="T3" fmla="*/ 199 h 259"/>
                  <a:gd name="T4" fmla="*/ 101 w 161"/>
                  <a:gd name="T5" fmla="*/ 259 h 259"/>
                  <a:gd name="T6" fmla="*/ 60 w 161"/>
                  <a:gd name="T7" fmla="*/ 259 h 259"/>
                  <a:gd name="T8" fmla="*/ 0 w 161"/>
                  <a:gd name="T9" fmla="*/ 199 h 259"/>
                  <a:gd name="T10" fmla="*/ 0 w 161"/>
                  <a:gd name="T11" fmla="*/ 60 h 259"/>
                  <a:gd name="T12" fmla="*/ 60 w 161"/>
                  <a:gd name="T13" fmla="*/ 0 h 259"/>
                  <a:gd name="T14" fmla="*/ 101 w 161"/>
                  <a:gd name="T15" fmla="*/ 0 h 259"/>
                  <a:gd name="T16" fmla="*/ 161 w 161"/>
                  <a:gd name="T17" fmla="*/ 6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259">
                    <a:moveTo>
                      <a:pt x="161" y="60"/>
                    </a:moveTo>
                    <a:cubicBezTo>
                      <a:pt x="161" y="199"/>
                      <a:pt x="161" y="199"/>
                      <a:pt x="161" y="199"/>
                    </a:cubicBezTo>
                    <a:cubicBezTo>
                      <a:pt x="161" y="232"/>
                      <a:pt x="134" y="259"/>
                      <a:pt x="101" y="259"/>
                    </a:cubicBezTo>
                    <a:cubicBezTo>
                      <a:pt x="60" y="259"/>
                      <a:pt x="60" y="259"/>
                      <a:pt x="60" y="259"/>
                    </a:cubicBezTo>
                    <a:cubicBezTo>
                      <a:pt x="27" y="259"/>
                      <a:pt x="0" y="232"/>
                      <a:pt x="0" y="199"/>
                    </a:cubicBezTo>
                    <a:cubicBezTo>
                      <a:pt x="0" y="60"/>
                      <a:pt x="0" y="60"/>
                      <a:pt x="0" y="60"/>
                    </a:cubicBezTo>
                    <a:cubicBezTo>
                      <a:pt x="0" y="27"/>
                      <a:pt x="27" y="0"/>
                      <a:pt x="60" y="0"/>
                    </a:cubicBezTo>
                    <a:cubicBezTo>
                      <a:pt x="101" y="0"/>
                      <a:pt x="101" y="0"/>
                      <a:pt x="101" y="0"/>
                    </a:cubicBezTo>
                    <a:cubicBezTo>
                      <a:pt x="134" y="0"/>
                      <a:pt x="161" y="27"/>
                      <a:pt x="161" y="60"/>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 name="î$ļîḑê"/>
              <p:cNvSpPr/>
              <p:nvPr/>
            </p:nvSpPr>
            <p:spPr bwMode="auto">
              <a:xfrm>
                <a:off x="3261481" y="3859188"/>
                <a:ext cx="583193" cy="751897"/>
              </a:xfrm>
              <a:custGeom>
                <a:avLst/>
                <a:gdLst>
                  <a:gd name="T0" fmla="*/ 0 w 193"/>
                  <a:gd name="T1" fmla="*/ 183 h 249"/>
                  <a:gd name="T2" fmla="*/ 59 w 193"/>
                  <a:gd name="T3" fmla="*/ 249 h 249"/>
                  <a:gd name="T4" fmla="*/ 60 w 193"/>
                  <a:gd name="T5" fmla="*/ 249 h 249"/>
                  <a:gd name="T6" fmla="*/ 62 w 193"/>
                  <a:gd name="T7" fmla="*/ 249 h 249"/>
                  <a:gd name="T8" fmla="*/ 63 w 193"/>
                  <a:gd name="T9" fmla="*/ 249 h 249"/>
                  <a:gd name="T10" fmla="*/ 64 w 193"/>
                  <a:gd name="T11" fmla="*/ 249 h 249"/>
                  <a:gd name="T12" fmla="*/ 66 w 193"/>
                  <a:gd name="T13" fmla="*/ 249 h 249"/>
                  <a:gd name="T14" fmla="*/ 67 w 193"/>
                  <a:gd name="T15" fmla="*/ 249 h 249"/>
                  <a:gd name="T16" fmla="*/ 69 w 193"/>
                  <a:gd name="T17" fmla="*/ 249 h 249"/>
                  <a:gd name="T18" fmla="*/ 70 w 193"/>
                  <a:gd name="T19" fmla="*/ 249 h 249"/>
                  <a:gd name="T20" fmla="*/ 71 w 193"/>
                  <a:gd name="T21" fmla="*/ 249 h 249"/>
                  <a:gd name="T22" fmla="*/ 73 w 193"/>
                  <a:gd name="T23" fmla="*/ 249 h 249"/>
                  <a:gd name="T24" fmla="*/ 74 w 193"/>
                  <a:gd name="T25" fmla="*/ 249 h 249"/>
                  <a:gd name="T26" fmla="*/ 76 w 193"/>
                  <a:gd name="T27" fmla="*/ 249 h 249"/>
                  <a:gd name="T28" fmla="*/ 77 w 193"/>
                  <a:gd name="T29" fmla="*/ 249 h 249"/>
                  <a:gd name="T30" fmla="*/ 78 w 193"/>
                  <a:gd name="T31" fmla="*/ 249 h 249"/>
                  <a:gd name="T32" fmla="*/ 80 w 193"/>
                  <a:gd name="T33" fmla="*/ 249 h 249"/>
                  <a:gd name="T34" fmla="*/ 81 w 193"/>
                  <a:gd name="T35" fmla="*/ 249 h 249"/>
                  <a:gd name="T36" fmla="*/ 83 w 193"/>
                  <a:gd name="T37" fmla="*/ 249 h 249"/>
                  <a:gd name="T38" fmla="*/ 84 w 193"/>
                  <a:gd name="T39" fmla="*/ 249 h 249"/>
                  <a:gd name="T40" fmla="*/ 85 w 193"/>
                  <a:gd name="T41" fmla="*/ 249 h 249"/>
                  <a:gd name="T42" fmla="*/ 143 w 193"/>
                  <a:gd name="T43" fmla="*/ 239 h 249"/>
                  <a:gd name="T44" fmla="*/ 143 w 193"/>
                  <a:gd name="T45" fmla="*/ 11 h 249"/>
                  <a:gd name="T46" fmla="*/ 85 w 193"/>
                  <a:gd name="T47" fmla="*/ 0 h 249"/>
                  <a:gd name="T48" fmla="*/ 84 w 193"/>
                  <a:gd name="T49" fmla="*/ 0 h 249"/>
                  <a:gd name="T50" fmla="*/ 83 w 193"/>
                  <a:gd name="T51" fmla="*/ 0 h 249"/>
                  <a:gd name="T52" fmla="*/ 81 w 193"/>
                  <a:gd name="T53" fmla="*/ 0 h 249"/>
                  <a:gd name="T54" fmla="*/ 80 w 193"/>
                  <a:gd name="T55" fmla="*/ 0 h 249"/>
                  <a:gd name="T56" fmla="*/ 78 w 193"/>
                  <a:gd name="T57" fmla="*/ 0 h 249"/>
                  <a:gd name="T58" fmla="*/ 77 w 193"/>
                  <a:gd name="T59" fmla="*/ 0 h 249"/>
                  <a:gd name="T60" fmla="*/ 76 w 193"/>
                  <a:gd name="T61" fmla="*/ 0 h 249"/>
                  <a:gd name="T62" fmla="*/ 74 w 193"/>
                  <a:gd name="T63" fmla="*/ 0 h 249"/>
                  <a:gd name="T64" fmla="*/ 73 w 193"/>
                  <a:gd name="T65" fmla="*/ 0 h 249"/>
                  <a:gd name="T66" fmla="*/ 71 w 193"/>
                  <a:gd name="T67" fmla="*/ 0 h 249"/>
                  <a:gd name="T68" fmla="*/ 70 w 193"/>
                  <a:gd name="T69" fmla="*/ 0 h 249"/>
                  <a:gd name="T70" fmla="*/ 69 w 193"/>
                  <a:gd name="T71" fmla="*/ 0 h 249"/>
                  <a:gd name="T72" fmla="*/ 67 w 193"/>
                  <a:gd name="T73" fmla="*/ 0 h 249"/>
                  <a:gd name="T74" fmla="*/ 66 w 193"/>
                  <a:gd name="T75" fmla="*/ 0 h 249"/>
                  <a:gd name="T76" fmla="*/ 64 w 193"/>
                  <a:gd name="T77" fmla="*/ 0 h 249"/>
                  <a:gd name="T78" fmla="*/ 63 w 193"/>
                  <a:gd name="T79" fmla="*/ 0 h 249"/>
                  <a:gd name="T80" fmla="*/ 62 w 193"/>
                  <a:gd name="T81" fmla="*/ 0 h 249"/>
                  <a:gd name="T82" fmla="*/ 60 w 193"/>
                  <a:gd name="T83" fmla="*/ 0 h 249"/>
                  <a:gd name="T84" fmla="*/ 59 w 193"/>
                  <a:gd name="T85"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3" h="249">
                    <a:moveTo>
                      <a:pt x="58" y="0"/>
                    </a:moveTo>
                    <a:cubicBezTo>
                      <a:pt x="26" y="1"/>
                      <a:pt x="0" y="28"/>
                      <a:pt x="0" y="67"/>
                    </a:cubicBezTo>
                    <a:cubicBezTo>
                      <a:pt x="0" y="183"/>
                      <a:pt x="0" y="183"/>
                      <a:pt x="0" y="183"/>
                    </a:cubicBezTo>
                    <a:cubicBezTo>
                      <a:pt x="0" y="222"/>
                      <a:pt x="26" y="248"/>
                      <a:pt x="58" y="249"/>
                    </a:cubicBezTo>
                    <a:cubicBezTo>
                      <a:pt x="58" y="249"/>
                      <a:pt x="58" y="249"/>
                      <a:pt x="58" y="249"/>
                    </a:cubicBezTo>
                    <a:cubicBezTo>
                      <a:pt x="59" y="249"/>
                      <a:pt x="59" y="249"/>
                      <a:pt x="59" y="249"/>
                    </a:cubicBezTo>
                    <a:cubicBezTo>
                      <a:pt x="59" y="249"/>
                      <a:pt x="59" y="249"/>
                      <a:pt x="59" y="249"/>
                    </a:cubicBezTo>
                    <a:cubicBezTo>
                      <a:pt x="60" y="249"/>
                      <a:pt x="60" y="249"/>
                      <a:pt x="60" y="249"/>
                    </a:cubicBezTo>
                    <a:cubicBezTo>
                      <a:pt x="60" y="249"/>
                      <a:pt x="60" y="249"/>
                      <a:pt x="60" y="249"/>
                    </a:cubicBezTo>
                    <a:cubicBezTo>
                      <a:pt x="60" y="249"/>
                      <a:pt x="61" y="249"/>
                      <a:pt x="61" y="249"/>
                    </a:cubicBezTo>
                    <a:cubicBezTo>
                      <a:pt x="61" y="249"/>
                      <a:pt x="61" y="249"/>
                      <a:pt x="61" y="249"/>
                    </a:cubicBezTo>
                    <a:cubicBezTo>
                      <a:pt x="61" y="249"/>
                      <a:pt x="62" y="249"/>
                      <a:pt x="62" y="249"/>
                    </a:cubicBezTo>
                    <a:cubicBezTo>
                      <a:pt x="62" y="249"/>
                      <a:pt x="62" y="249"/>
                      <a:pt x="62" y="249"/>
                    </a:cubicBezTo>
                    <a:cubicBezTo>
                      <a:pt x="62" y="249"/>
                      <a:pt x="62" y="249"/>
                      <a:pt x="63" y="249"/>
                    </a:cubicBezTo>
                    <a:cubicBezTo>
                      <a:pt x="63" y="249"/>
                      <a:pt x="63" y="249"/>
                      <a:pt x="63" y="249"/>
                    </a:cubicBezTo>
                    <a:cubicBezTo>
                      <a:pt x="63" y="249"/>
                      <a:pt x="63" y="249"/>
                      <a:pt x="64" y="249"/>
                    </a:cubicBezTo>
                    <a:cubicBezTo>
                      <a:pt x="64" y="249"/>
                      <a:pt x="64" y="249"/>
                      <a:pt x="64" y="249"/>
                    </a:cubicBezTo>
                    <a:cubicBezTo>
                      <a:pt x="64" y="249"/>
                      <a:pt x="64" y="249"/>
                      <a:pt x="64" y="249"/>
                    </a:cubicBezTo>
                    <a:cubicBezTo>
                      <a:pt x="65" y="249"/>
                      <a:pt x="65" y="249"/>
                      <a:pt x="65" y="249"/>
                    </a:cubicBezTo>
                    <a:cubicBezTo>
                      <a:pt x="65" y="249"/>
                      <a:pt x="65" y="249"/>
                      <a:pt x="65" y="249"/>
                    </a:cubicBezTo>
                    <a:cubicBezTo>
                      <a:pt x="66" y="249"/>
                      <a:pt x="66" y="249"/>
                      <a:pt x="66" y="249"/>
                    </a:cubicBezTo>
                    <a:cubicBezTo>
                      <a:pt x="66" y="249"/>
                      <a:pt x="66" y="249"/>
                      <a:pt x="66" y="249"/>
                    </a:cubicBezTo>
                    <a:cubicBezTo>
                      <a:pt x="66" y="249"/>
                      <a:pt x="67" y="249"/>
                      <a:pt x="67" y="249"/>
                    </a:cubicBezTo>
                    <a:cubicBezTo>
                      <a:pt x="67" y="249"/>
                      <a:pt x="67" y="249"/>
                      <a:pt x="67" y="249"/>
                    </a:cubicBezTo>
                    <a:cubicBezTo>
                      <a:pt x="67" y="249"/>
                      <a:pt x="68" y="249"/>
                      <a:pt x="68" y="249"/>
                    </a:cubicBezTo>
                    <a:cubicBezTo>
                      <a:pt x="68" y="249"/>
                      <a:pt x="68" y="249"/>
                      <a:pt x="68" y="249"/>
                    </a:cubicBezTo>
                    <a:cubicBezTo>
                      <a:pt x="68" y="249"/>
                      <a:pt x="68" y="249"/>
                      <a:pt x="69" y="249"/>
                    </a:cubicBezTo>
                    <a:cubicBezTo>
                      <a:pt x="69" y="249"/>
                      <a:pt x="69" y="249"/>
                      <a:pt x="69" y="249"/>
                    </a:cubicBezTo>
                    <a:cubicBezTo>
                      <a:pt x="69" y="249"/>
                      <a:pt x="69" y="249"/>
                      <a:pt x="70" y="249"/>
                    </a:cubicBezTo>
                    <a:cubicBezTo>
                      <a:pt x="70" y="249"/>
                      <a:pt x="70" y="249"/>
                      <a:pt x="70" y="249"/>
                    </a:cubicBezTo>
                    <a:cubicBezTo>
                      <a:pt x="70" y="249"/>
                      <a:pt x="70" y="249"/>
                      <a:pt x="70" y="249"/>
                    </a:cubicBezTo>
                    <a:cubicBezTo>
                      <a:pt x="71" y="249"/>
                      <a:pt x="71" y="249"/>
                      <a:pt x="71" y="249"/>
                    </a:cubicBezTo>
                    <a:cubicBezTo>
                      <a:pt x="71" y="249"/>
                      <a:pt x="71" y="249"/>
                      <a:pt x="71" y="249"/>
                    </a:cubicBezTo>
                    <a:cubicBezTo>
                      <a:pt x="72" y="249"/>
                      <a:pt x="72" y="249"/>
                      <a:pt x="72" y="249"/>
                    </a:cubicBezTo>
                    <a:cubicBezTo>
                      <a:pt x="72" y="249"/>
                      <a:pt x="72" y="249"/>
                      <a:pt x="72" y="249"/>
                    </a:cubicBezTo>
                    <a:cubicBezTo>
                      <a:pt x="73" y="249"/>
                      <a:pt x="73" y="249"/>
                      <a:pt x="73" y="249"/>
                    </a:cubicBezTo>
                    <a:cubicBezTo>
                      <a:pt x="73" y="249"/>
                      <a:pt x="73" y="249"/>
                      <a:pt x="73" y="249"/>
                    </a:cubicBezTo>
                    <a:cubicBezTo>
                      <a:pt x="73" y="249"/>
                      <a:pt x="74" y="249"/>
                      <a:pt x="74" y="249"/>
                    </a:cubicBezTo>
                    <a:cubicBezTo>
                      <a:pt x="74" y="249"/>
                      <a:pt x="74" y="249"/>
                      <a:pt x="74" y="249"/>
                    </a:cubicBezTo>
                    <a:cubicBezTo>
                      <a:pt x="74" y="249"/>
                      <a:pt x="75" y="249"/>
                      <a:pt x="75" y="249"/>
                    </a:cubicBezTo>
                    <a:cubicBezTo>
                      <a:pt x="75" y="249"/>
                      <a:pt x="75" y="249"/>
                      <a:pt x="75" y="249"/>
                    </a:cubicBezTo>
                    <a:cubicBezTo>
                      <a:pt x="75" y="249"/>
                      <a:pt x="75" y="249"/>
                      <a:pt x="76" y="249"/>
                    </a:cubicBezTo>
                    <a:cubicBezTo>
                      <a:pt x="76" y="249"/>
                      <a:pt x="76" y="249"/>
                      <a:pt x="76" y="249"/>
                    </a:cubicBezTo>
                    <a:cubicBezTo>
                      <a:pt x="76" y="249"/>
                      <a:pt x="76" y="249"/>
                      <a:pt x="77" y="249"/>
                    </a:cubicBezTo>
                    <a:cubicBezTo>
                      <a:pt x="77" y="249"/>
                      <a:pt x="77" y="249"/>
                      <a:pt x="77" y="249"/>
                    </a:cubicBezTo>
                    <a:cubicBezTo>
                      <a:pt x="77" y="249"/>
                      <a:pt x="77" y="249"/>
                      <a:pt x="77" y="249"/>
                    </a:cubicBezTo>
                    <a:cubicBezTo>
                      <a:pt x="78" y="249"/>
                      <a:pt x="78" y="249"/>
                      <a:pt x="78" y="249"/>
                    </a:cubicBezTo>
                    <a:cubicBezTo>
                      <a:pt x="78" y="249"/>
                      <a:pt x="78" y="249"/>
                      <a:pt x="78" y="249"/>
                    </a:cubicBezTo>
                    <a:cubicBezTo>
                      <a:pt x="79" y="249"/>
                      <a:pt x="79" y="249"/>
                      <a:pt x="79" y="249"/>
                    </a:cubicBezTo>
                    <a:cubicBezTo>
                      <a:pt x="79" y="249"/>
                      <a:pt x="79" y="249"/>
                      <a:pt x="79" y="249"/>
                    </a:cubicBezTo>
                    <a:cubicBezTo>
                      <a:pt x="79" y="249"/>
                      <a:pt x="80" y="249"/>
                      <a:pt x="80" y="249"/>
                    </a:cubicBezTo>
                    <a:cubicBezTo>
                      <a:pt x="80" y="249"/>
                      <a:pt x="80" y="249"/>
                      <a:pt x="80" y="249"/>
                    </a:cubicBezTo>
                    <a:cubicBezTo>
                      <a:pt x="80" y="249"/>
                      <a:pt x="81" y="249"/>
                      <a:pt x="81" y="249"/>
                    </a:cubicBezTo>
                    <a:cubicBezTo>
                      <a:pt x="81" y="249"/>
                      <a:pt x="81" y="249"/>
                      <a:pt x="81" y="249"/>
                    </a:cubicBezTo>
                    <a:cubicBezTo>
                      <a:pt x="81" y="249"/>
                      <a:pt x="81" y="249"/>
                      <a:pt x="82" y="249"/>
                    </a:cubicBezTo>
                    <a:cubicBezTo>
                      <a:pt x="82" y="249"/>
                      <a:pt x="82" y="249"/>
                      <a:pt x="82" y="249"/>
                    </a:cubicBezTo>
                    <a:cubicBezTo>
                      <a:pt x="82" y="249"/>
                      <a:pt x="82" y="249"/>
                      <a:pt x="83" y="249"/>
                    </a:cubicBezTo>
                    <a:cubicBezTo>
                      <a:pt x="83" y="249"/>
                      <a:pt x="83" y="249"/>
                      <a:pt x="83" y="249"/>
                    </a:cubicBezTo>
                    <a:cubicBezTo>
                      <a:pt x="83" y="249"/>
                      <a:pt x="83" y="249"/>
                      <a:pt x="83" y="249"/>
                    </a:cubicBezTo>
                    <a:cubicBezTo>
                      <a:pt x="84" y="249"/>
                      <a:pt x="84" y="249"/>
                      <a:pt x="84" y="249"/>
                    </a:cubicBezTo>
                    <a:cubicBezTo>
                      <a:pt x="84" y="249"/>
                      <a:pt x="84" y="249"/>
                      <a:pt x="84" y="249"/>
                    </a:cubicBezTo>
                    <a:cubicBezTo>
                      <a:pt x="85" y="249"/>
                      <a:pt x="85" y="249"/>
                      <a:pt x="85" y="249"/>
                    </a:cubicBezTo>
                    <a:cubicBezTo>
                      <a:pt x="85" y="249"/>
                      <a:pt x="85" y="249"/>
                      <a:pt x="85" y="249"/>
                    </a:cubicBezTo>
                    <a:cubicBezTo>
                      <a:pt x="85" y="249"/>
                      <a:pt x="86" y="249"/>
                      <a:pt x="86" y="249"/>
                    </a:cubicBezTo>
                    <a:cubicBezTo>
                      <a:pt x="90" y="249"/>
                      <a:pt x="95" y="249"/>
                      <a:pt x="100" y="248"/>
                    </a:cubicBezTo>
                    <a:cubicBezTo>
                      <a:pt x="143" y="239"/>
                      <a:pt x="143" y="239"/>
                      <a:pt x="143" y="239"/>
                    </a:cubicBezTo>
                    <a:cubicBezTo>
                      <a:pt x="172" y="233"/>
                      <a:pt x="193" y="201"/>
                      <a:pt x="193" y="168"/>
                    </a:cubicBezTo>
                    <a:cubicBezTo>
                      <a:pt x="193" y="81"/>
                      <a:pt x="193" y="81"/>
                      <a:pt x="193" y="81"/>
                    </a:cubicBezTo>
                    <a:cubicBezTo>
                      <a:pt x="193" y="48"/>
                      <a:pt x="172" y="17"/>
                      <a:pt x="143" y="11"/>
                    </a:cubicBezTo>
                    <a:cubicBezTo>
                      <a:pt x="100" y="2"/>
                      <a:pt x="100" y="2"/>
                      <a:pt x="100" y="2"/>
                    </a:cubicBezTo>
                    <a:cubicBezTo>
                      <a:pt x="95" y="1"/>
                      <a:pt x="90" y="0"/>
                      <a:pt x="86" y="0"/>
                    </a:cubicBezTo>
                    <a:cubicBezTo>
                      <a:pt x="86" y="0"/>
                      <a:pt x="85" y="0"/>
                      <a:pt x="85" y="0"/>
                    </a:cubicBezTo>
                    <a:cubicBezTo>
                      <a:pt x="85" y="0"/>
                      <a:pt x="85" y="0"/>
                      <a:pt x="85" y="0"/>
                    </a:cubicBezTo>
                    <a:cubicBezTo>
                      <a:pt x="85" y="0"/>
                      <a:pt x="85" y="0"/>
                      <a:pt x="84" y="0"/>
                    </a:cubicBezTo>
                    <a:cubicBezTo>
                      <a:pt x="84" y="0"/>
                      <a:pt x="84" y="0"/>
                      <a:pt x="84" y="0"/>
                    </a:cubicBezTo>
                    <a:cubicBezTo>
                      <a:pt x="84" y="0"/>
                      <a:pt x="84" y="0"/>
                      <a:pt x="83" y="0"/>
                    </a:cubicBezTo>
                    <a:cubicBezTo>
                      <a:pt x="83" y="0"/>
                      <a:pt x="83" y="0"/>
                      <a:pt x="83" y="0"/>
                    </a:cubicBezTo>
                    <a:cubicBezTo>
                      <a:pt x="83" y="0"/>
                      <a:pt x="83" y="0"/>
                      <a:pt x="83" y="0"/>
                    </a:cubicBezTo>
                    <a:cubicBezTo>
                      <a:pt x="82" y="0"/>
                      <a:pt x="82" y="0"/>
                      <a:pt x="82" y="0"/>
                    </a:cubicBezTo>
                    <a:cubicBezTo>
                      <a:pt x="82" y="0"/>
                      <a:pt x="82" y="0"/>
                      <a:pt x="82" y="0"/>
                    </a:cubicBezTo>
                    <a:cubicBezTo>
                      <a:pt x="81" y="0"/>
                      <a:pt x="81" y="0"/>
                      <a:pt x="81" y="0"/>
                    </a:cubicBezTo>
                    <a:cubicBezTo>
                      <a:pt x="81" y="0"/>
                      <a:pt x="81" y="0"/>
                      <a:pt x="81" y="0"/>
                    </a:cubicBezTo>
                    <a:cubicBezTo>
                      <a:pt x="81" y="0"/>
                      <a:pt x="80" y="0"/>
                      <a:pt x="80" y="0"/>
                    </a:cubicBezTo>
                    <a:cubicBezTo>
                      <a:pt x="80" y="0"/>
                      <a:pt x="80" y="0"/>
                      <a:pt x="80" y="0"/>
                    </a:cubicBezTo>
                    <a:cubicBezTo>
                      <a:pt x="80" y="0"/>
                      <a:pt x="79" y="0"/>
                      <a:pt x="79" y="0"/>
                    </a:cubicBezTo>
                    <a:cubicBezTo>
                      <a:pt x="79" y="0"/>
                      <a:pt x="79" y="0"/>
                      <a:pt x="79" y="0"/>
                    </a:cubicBezTo>
                    <a:cubicBezTo>
                      <a:pt x="79" y="0"/>
                      <a:pt x="79" y="0"/>
                      <a:pt x="78" y="0"/>
                    </a:cubicBezTo>
                    <a:cubicBezTo>
                      <a:pt x="78" y="0"/>
                      <a:pt x="78" y="0"/>
                      <a:pt x="78" y="0"/>
                    </a:cubicBezTo>
                    <a:cubicBezTo>
                      <a:pt x="78" y="0"/>
                      <a:pt x="78" y="0"/>
                      <a:pt x="77" y="0"/>
                    </a:cubicBezTo>
                    <a:cubicBezTo>
                      <a:pt x="77" y="0"/>
                      <a:pt x="77" y="0"/>
                      <a:pt x="77" y="0"/>
                    </a:cubicBezTo>
                    <a:cubicBezTo>
                      <a:pt x="77" y="0"/>
                      <a:pt x="77" y="0"/>
                      <a:pt x="77" y="0"/>
                    </a:cubicBezTo>
                    <a:cubicBezTo>
                      <a:pt x="76" y="0"/>
                      <a:pt x="76" y="0"/>
                      <a:pt x="76" y="0"/>
                    </a:cubicBezTo>
                    <a:cubicBezTo>
                      <a:pt x="76" y="0"/>
                      <a:pt x="76" y="0"/>
                      <a:pt x="76" y="0"/>
                    </a:cubicBezTo>
                    <a:cubicBezTo>
                      <a:pt x="75" y="0"/>
                      <a:pt x="75" y="0"/>
                      <a:pt x="75" y="0"/>
                    </a:cubicBezTo>
                    <a:cubicBezTo>
                      <a:pt x="75" y="0"/>
                      <a:pt x="75" y="0"/>
                      <a:pt x="75" y="0"/>
                    </a:cubicBezTo>
                    <a:cubicBezTo>
                      <a:pt x="75" y="0"/>
                      <a:pt x="74" y="0"/>
                      <a:pt x="74" y="0"/>
                    </a:cubicBezTo>
                    <a:cubicBezTo>
                      <a:pt x="74" y="0"/>
                      <a:pt x="74" y="0"/>
                      <a:pt x="74" y="0"/>
                    </a:cubicBezTo>
                    <a:cubicBezTo>
                      <a:pt x="74" y="0"/>
                      <a:pt x="73" y="0"/>
                      <a:pt x="73" y="0"/>
                    </a:cubicBezTo>
                    <a:cubicBezTo>
                      <a:pt x="73" y="0"/>
                      <a:pt x="73" y="0"/>
                      <a:pt x="73" y="0"/>
                    </a:cubicBezTo>
                    <a:cubicBezTo>
                      <a:pt x="73" y="0"/>
                      <a:pt x="73" y="0"/>
                      <a:pt x="72" y="0"/>
                    </a:cubicBezTo>
                    <a:cubicBezTo>
                      <a:pt x="72" y="0"/>
                      <a:pt x="72" y="0"/>
                      <a:pt x="72" y="0"/>
                    </a:cubicBezTo>
                    <a:cubicBezTo>
                      <a:pt x="72" y="0"/>
                      <a:pt x="72" y="0"/>
                      <a:pt x="71" y="0"/>
                    </a:cubicBezTo>
                    <a:cubicBezTo>
                      <a:pt x="71" y="0"/>
                      <a:pt x="71" y="0"/>
                      <a:pt x="71" y="0"/>
                    </a:cubicBezTo>
                    <a:cubicBezTo>
                      <a:pt x="71" y="0"/>
                      <a:pt x="71" y="0"/>
                      <a:pt x="70" y="0"/>
                    </a:cubicBezTo>
                    <a:cubicBezTo>
                      <a:pt x="70" y="0"/>
                      <a:pt x="70" y="0"/>
                      <a:pt x="70" y="0"/>
                    </a:cubicBezTo>
                    <a:cubicBezTo>
                      <a:pt x="70" y="0"/>
                      <a:pt x="70" y="0"/>
                      <a:pt x="70" y="0"/>
                    </a:cubicBezTo>
                    <a:cubicBezTo>
                      <a:pt x="69" y="0"/>
                      <a:pt x="69" y="0"/>
                      <a:pt x="69" y="0"/>
                    </a:cubicBezTo>
                    <a:cubicBezTo>
                      <a:pt x="69" y="0"/>
                      <a:pt x="69" y="0"/>
                      <a:pt x="69" y="0"/>
                    </a:cubicBezTo>
                    <a:cubicBezTo>
                      <a:pt x="68" y="0"/>
                      <a:pt x="68" y="0"/>
                      <a:pt x="68" y="0"/>
                    </a:cubicBezTo>
                    <a:cubicBezTo>
                      <a:pt x="68" y="0"/>
                      <a:pt x="68" y="0"/>
                      <a:pt x="68" y="0"/>
                    </a:cubicBezTo>
                    <a:cubicBezTo>
                      <a:pt x="68" y="0"/>
                      <a:pt x="67" y="0"/>
                      <a:pt x="67" y="0"/>
                    </a:cubicBezTo>
                    <a:cubicBezTo>
                      <a:pt x="67" y="0"/>
                      <a:pt x="67" y="0"/>
                      <a:pt x="67" y="0"/>
                    </a:cubicBezTo>
                    <a:cubicBezTo>
                      <a:pt x="67" y="0"/>
                      <a:pt x="66" y="0"/>
                      <a:pt x="66" y="0"/>
                    </a:cubicBezTo>
                    <a:cubicBezTo>
                      <a:pt x="66" y="0"/>
                      <a:pt x="66" y="0"/>
                      <a:pt x="66" y="0"/>
                    </a:cubicBezTo>
                    <a:cubicBezTo>
                      <a:pt x="66" y="0"/>
                      <a:pt x="66" y="0"/>
                      <a:pt x="65" y="0"/>
                    </a:cubicBezTo>
                    <a:cubicBezTo>
                      <a:pt x="65" y="0"/>
                      <a:pt x="65" y="0"/>
                      <a:pt x="65" y="0"/>
                    </a:cubicBezTo>
                    <a:cubicBezTo>
                      <a:pt x="65" y="0"/>
                      <a:pt x="65" y="0"/>
                      <a:pt x="64" y="0"/>
                    </a:cubicBezTo>
                    <a:cubicBezTo>
                      <a:pt x="64" y="0"/>
                      <a:pt x="64" y="0"/>
                      <a:pt x="64" y="0"/>
                    </a:cubicBezTo>
                    <a:cubicBezTo>
                      <a:pt x="64" y="0"/>
                      <a:pt x="64" y="0"/>
                      <a:pt x="64" y="0"/>
                    </a:cubicBezTo>
                    <a:cubicBezTo>
                      <a:pt x="63" y="0"/>
                      <a:pt x="63" y="0"/>
                      <a:pt x="63" y="0"/>
                    </a:cubicBezTo>
                    <a:cubicBezTo>
                      <a:pt x="63" y="0"/>
                      <a:pt x="63" y="0"/>
                      <a:pt x="63" y="0"/>
                    </a:cubicBezTo>
                    <a:cubicBezTo>
                      <a:pt x="62" y="0"/>
                      <a:pt x="62" y="0"/>
                      <a:pt x="62" y="0"/>
                    </a:cubicBezTo>
                    <a:cubicBezTo>
                      <a:pt x="62" y="0"/>
                      <a:pt x="62" y="0"/>
                      <a:pt x="62" y="0"/>
                    </a:cubicBezTo>
                    <a:cubicBezTo>
                      <a:pt x="62" y="0"/>
                      <a:pt x="61" y="0"/>
                      <a:pt x="61" y="0"/>
                    </a:cubicBezTo>
                    <a:cubicBezTo>
                      <a:pt x="61" y="0"/>
                      <a:pt x="61" y="0"/>
                      <a:pt x="61" y="0"/>
                    </a:cubicBezTo>
                    <a:cubicBezTo>
                      <a:pt x="61" y="0"/>
                      <a:pt x="60" y="0"/>
                      <a:pt x="60" y="0"/>
                    </a:cubicBezTo>
                    <a:cubicBezTo>
                      <a:pt x="60" y="0"/>
                      <a:pt x="60" y="0"/>
                      <a:pt x="60" y="0"/>
                    </a:cubicBezTo>
                    <a:cubicBezTo>
                      <a:pt x="60" y="0"/>
                      <a:pt x="60" y="0"/>
                      <a:pt x="59" y="0"/>
                    </a:cubicBezTo>
                    <a:cubicBezTo>
                      <a:pt x="59" y="0"/>
                      <a:pt x="59" y="0"/>
                      <a:pt x="59" y="0"/>
                    </a:cubicBezTo>
                    <a:cubicBezTo>
                      <a:pt x="59" y="0"/>
                      <a:pt x="59" y="0"/>
                      <a:pt x="58" y="0"/>
                    </a:cubicBezTo>
                    <a:cubicBezTo>
                      <a:pt x="58" y="0"/>
                      <a:pt x="58" y="0"/>
                      <a:pt x="58" y="0"/>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 name="îŝļídê"/>
              <p:cNvSpPr/>
              <p:nvPr/>
            </p:nvSpPr>
            <p:spPr bwMode="auto">
              <a:xfrm>
                <a:off x="3345833" y="3840281"/>
                <a:ext cx="498841" cy="791164"/>
              </a:xfrm>
              <a:custGeom>
                <a:avLst/>
                <a:gdLst>
                  <a:gd name="T0" fmla="*/ 165 w 165"/>
                  <a:gd name="T1" fmla="*/ 87 h 262"/>
                  <a:gd name="T2" fmla="*/ 165 w 165"/>
                  <a:gd name="T3" fmla="*/ 174 h 262"/>
                  <a:gd name="T4" fmla="*/ 115 w 165"/>
                  <a:gd name="T5" fmla="*/ 245 h 262"/>
                  <a:gd name="T6" fmla="*/ 72 w 165"/>
                  <a:gd name="T7" fmla="*/ 254 h 262"/>
                  <a:gd name="T8" fmla="*/ 0 w 165"/>
                  <a:gd name="T9" fmla="*/ 189 h 262"/>
                  <a:gd name="T10" fmla="*/ 0 w 165"/>
                  <a:gd name="T11" fmla="*/ 73 h 262"/>
                  <a:gd name="T12" fmla="*/ 72 w 165"/>
                  <a:gd name="T13" fmla="*/ 8 h 262"/>
                  <a:gd name="T14" fmla="*/ 115 w 165"/>
                  <a:gd name="T15" fmla="*/ 17 h 262"/>
                  <a:gd name="T16" fmla="*/ 165 w 165"/>
                  <a:gd name="T17" fmla="*/ 87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262">
                    <a:moveTo>
                      <a:pt x="165" y="87"/>
                    </a:moveTo>
                    <a:cubicBezTo>
                      <a:pt x="165" y="174"/>
                      <a:pt x="165" y="174"/>
                      <a:pt x="165" y="174"/>
                    </a:cubicBezTo>
                    <a:cubicBezTo>
                      <a:pt x="165" y="207"/>
                      <a:pt x="144" y="239"/>
                      <a:pt x="115" y="245"/>
                    </a:cubicBezTo>
                    <a:cubicBezTo>
                      <a:pt x="72" y="254"/>
                      <a:pt x="72" y="254"/>
                      <a:pt x="72" y="254"/>
                    </a:cubicBezTo>
                    <a:cubicBezTo>
                      <a:pt x="34" y="262"/>
                      <a:pt x="0" y="233"/>
                      <a:pt x="0" y="189"/>
                    </a:cubicBezTo>
                    <a:cubicBezTo>
                      <a:pt x="0" y="73"/>
                      <a:pt x="0" y="73"/>
                      <a:pt x="0" y="73"/>
                    </a:cubicBezTo>
                    <a:cubicBezTo>
                      <a:pt x="0" y="28"/>
                      <a:pt x="34" y="0"/>
                      <a:pt x="72" y="8"/>
                    </a:cubicBezTo>
                    <a:cubicBezTo>
                      <a:pt x="115" y="17"/>
                      <a:pt x="115" y="17"/>
                      <a:pt x="115" y="17"/>
                    </a:cubicBezTo>
                    <a:cubicBezTo>
                      <a:pt x="144" y="23"/>
                      <a:pt x="165" y="54"/>
                      <a:pt x="165" y="87"/>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 name="isḻiďê"/>
              <p:cNvSpPr/>
              <p:nvPr/>
            </p:nvSpPr>
            <p:spPr bwMode="auto">
              <a:xfrm>
                <a:off x="3690513" y="4547092"/>
                <a:ext cx="423215" cy="135255"/>
              </a:xfrm>
              <a:custGeom>
                <a:avLst/>
                <a:gdLst>
                  <a:gd name="T0" fmla="*/ 140 w 140"/>
                  <a:gd name="T1" fmla="*/ 23 h 45"/>
                  <a:gd name="T2" fmla="*/ 140 w 140"/>
                  <a:gd name="T3" fmla="*/ 23 h 45"/>
                  <a:gd name="T4" fmla="*/ 118 w 140"/>
                  <a:gd name="T5" fmla="*/ 45 h 45"/>
                  <a:gd name="T6" fmla="*/ 22 w 140"/>
                  <a:gd name="T7" fmla="*/ 45 h 45"/>
                  <a:gd name="T8" fmla="*/ 0 w 140"/>
                  <a:gd name="T9" fmla="*/ 23 h 45"/>
                  <a:gd name="T10" fmla="*/ 0 w 140"/>
                  <a:gd name="T11" fmla="*/ 23 h 45"/>
                  <a:gd name="T12" fmla="*/ 22 w 140"/>
                  <a:gd name="T13" fmla="*/ 0 h 45"/>
                  <a:gd name="T14" fmla="*/ 118 w 140"/>
                  <a:gd name="T15" fmla="*/ 0 h 45"/>
                  <a:gd name="T16" fmla="*/ 140 w 140"/>
                  <a:gd name="T17" fmla="*/ 2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45">
                    <a:moveTo>
                      <a:pt x="140" y="23"/>
                    </a:moveTo>
                    <a:cubicBezTo>
                      <a:pt x="140" y="23"/>
                      <a:pt x="140" y="23"/>
                      <a:pt x="140" y="23"/>
                    </a:cubicBezTo>
                    <a:cubicBezTo>
                      <a:pt x="140" y="35"/>
                      <a:pt x="130" y="45"/>
                      <a:pt x="118" y="45"/>
                    </a:cubicBezTo>
                    <a:cubicBezTo>
                      <a:pt x="22" y="45"/>
                      <a:pt x="22" y="45"/>
                      <a:pt x="22" y="45"/>
                    </a:cubicBezTo>
                    <a:cubicBezTo>
                      <a:pt x="10" y="45"/>
                      <a:pt x="0" y="35"/>
                      <a:pt x="0" y="23"/>
                    </a:cubicBezTo>
                    <a:cubicBezTo>
                      <a:pt x="0" y="23"/>
                      <a:pt x="0" y="23"/>
                      <a:pt x="0" y="23"/>
                    </a:cubicBezTo>
                    <a:cubicBezTo>
                      <a:pt x="0" y="10"/>
                      <a:pt x="10" y="0"/>
                      <a:pt x="22" y="0"/>
                    </a:cubicBezTo>
                    <a:cubicBezTo>
                      <a:pt x="118" y="0"/>
                      <a:pt x="118" y="0"/>
                      <a:pt x="118" y="0"/>
                    </a:cubicBezTo>
                    <a:cubicBezTo>
                      <a:pt x="130" y="0"/>
                      <a:pt x="140" y="10"/>
                      <a:pt x="140" y="23"/>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 name="íšļïdè"/>
              <p:cNvSpPr/>
              <p:nvPr/>
            </p:nvSpPr>
            <p:spPr bwMode="auto">
              <a:xfrm>
                <a:off x="3690513" y="3789379"/>
                <a:ext cx="423215" cy="132346"/>
              </a:xfrm>
              <a:custGeom>
                <a:avLst/>
                <a:gdLst>
                  <a:gd name="T0" fmla="*/ 140 w 140"/>
                  <a:gd name="T1" fmla="*/ 22 h 44"/>
                  <a:gd name="T2" fmla="*/ 140 w 140"/>
                  <a:gd name="T3" fmla="*/ 22 h 44"/>
                  <a:gd name="T4" fmla="*/ 118 w 140"/>
                  <a:gd name="T5" fmla="*/ 44 h 44"/>
                  <a:gd name="T6" fmla="*/ 22 w 140"/>
                  <a:gd name="T7" fmla="*/ 44 h 44"/>
                  <a:gd name="T8" fmla="*/ 0 w 140"/>
                  <a:gd name="T9" fmla="*/ 22 h 44"/>
                  <a:gd name="T10" fmla="*/ 0 w 140"/>
                  <a:gd name="T11" fmla="*/ 22 h 44"/>
                  <a:gd name="T12" fmla="*/ 22 w 140"/>
                  <a:gd name="T13" fmla="*/ 0 h 44"/>
                  <a:gd name="T14" fmla="*/ 118 w 140"/>
                  <a:gd name="T15" fmla="*/ 0 h 44"/>
                  <a:gd name="T16" fmla="*/ 140 w 140"/>
                  <a:gd name="T17"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44">
                    <a:moveTo>
                      <a:pt x="140" y="22"/>
                    </a:moveTo>
                    <a:cubicBezTo>
                      <a:pt x="140" y="22"/>
                      <a:pt x="140" y="22"/>
                      <a:pt x="140" y="22"/>
                    </a:cubicBezTo>
                    <a:cubicBezTo>
                      <a:pt x="140" y="34"/>
                      <a:pt x="130" y="44"/>
                      <a:pt x="118" y="44"/>
                    </a:cubicBezTo>
                    <a:cubicBezTo>
                      <a:pt x="22" y="44"/>
                      <a:pt x="22" y="44"/>
                      <a:pt x="22" y="44"/>
                    </a:cubicBezTo>
                    <a:cubicBezTo>
                      <a:pt x="10" y="44"/>
                      <a:pt x="0" y="34"/>
                      <a:pt x="0" y="22"/>
                    </a:cubicBezTo>
                    <a:cubicBezTo>
                      <a:pt x="0" y="22"/>
                      <a:pt x="0" y="22"/>
                      <a:pt x="0" y="22"/>
                    </a:cubicBezTo>
                    <a:cubicBezTo>
                      <a:pt x="0" y="10"/>
                      <a:pt x="10" y="0"/>
                      <a:pt x="22" y="0"/>
                    </a:cubicBezTo>
                    <a:cubicBezTo>
                      <a:pt x="118" y="0"/>
                      <a:pt x="118" y="0"/>
                      <a:pt x="118" y="0"/>
                    </a:cubicBezTo>
                    <a:cubicBezTo>
                      <a:pt x="130" y="0"/>
                      <a:pt x="140" y="10"/>
                      <a:pt x="140" y="22"/>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7" name="ïSlîďe"/>
              <p:cNvSpPr/>
              <p:nvPr/>
            </p:nvSpPr>
            <p:spPr bwMode="auto">
              <a:xfrm>
                <a:off x="3793771" y="4254769"/>
                <a:ext cx="600645" cy="247239"/>
              </a:xfrm>
              <a:custGeom>
                <a:avLst/>
                <a:gdLst>
                  <a:gd name="T0" fmla="*/ 413 w 413"/>
                  <a:gd name="T1" fmla="*/ 0 h 170"/>
                  <a:gd name="T2" fmla="*/ 413 w 413"/>
                  <a:gd name="T3" fmla="*/ 147 h 170"/>
                  <a:gd name="T4" fmla="*/ 0 w 413"/>
                  <a:gd name="T5" fmla="*/ 170 h 170"/>
                  <a:gd name="T6" fmla="*/ 27 w 413"/>
                  <a:gd name="T7" fmla="*/ 2 h 170"/>
                  <a:gd name="T8" fmla="*/ 413 w 413"/>
                  <a:gd name="T9" fmla="*/ 0 h 170"/>
                </a:gdLst>
                <a:ahLst/>
                <a:cxnLst>
                  <a:cxn ang="0">
                    <a:pos x="T0" y="T1"/>
                  </a:cxn>
                  <a:cxn ang="0">
                    <a:pos x="T2" y="T3"/>
                  </a:cxn>
                  <a:cxn ang="0">
                    <a:pos x="T4" y="T5"/>
                  </a:cxn>
                  <a:cxn ang="0">
                    <a:pos x="T6" y="T7"/>
                  </a:cxn>
                  <a:cxn ang="0">
                    <a:pos x="T8" y="T9"/>
                  </a:cxn>
                </a:cxnLst>
                <a:rect l="0" t="0" r="r" b="b"/>
                <a:pathLst>
                  <a:path w="413" h="170">
                    <a:moveTo>
                      <a:pt x="413" y="0"/>
                    </a:moveTo>
                    <a:lnTo>
                      <a:pt x="413" y="147"/>
                    </a:lnTo>
                    <a:lnTo>
                      <a:pt x="0" y="170"/>
                    </a:lnTo>
                    <a:lnTo>
                      <a:pt x="27" y="2"/>
                    </a:lnTo>
                    <a:lnTo>
                      <a:pt x="413" y="0"/>
                    </a:lnTo>
                    <a:close/>
                  </a:path>
                </a:pathLst>
              </a:cu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8" name="iślïḋê"/>
              <p:cNvSpPr/>
              <p:nvPr/>
            </p:nvSpPr>
            <p:spPr bwMode="auto">
              <a:xfrm>
                <a:off x="3793771" y="3955174"/>
                <a:ext cx="600645" cy="257420"/>
              </a:xfrm>
              <a:custGeom>
                <a:avLst/>
                <a:gdLst>
                  <a:gd name="T0" fmla="*/ 413 w 413"/>
                  <a:gd name="T1" fmla="*/ 177 h 177"/>
                  <a:gd name="T2" fmla="*/ 413 w 413"/>
                  <a:gd name="T3" fmla="*/ 29 h 177"/>
                  <a:gd name="T4" fmla="*/ 0 w 413"/>
                  <a:gd name="T5" fmla="*/ 0 h 177"/>
                  <a:gd name="T6" fmla="*/ 27 w 413"/>
                  <a:gd name="T7" fmla="*/ 175 h 177"/>
                  <a:gd name="T8" fmla="*/ 413 w 413"/>
                  <a:gd name="T9" fmla="*/ 177 h 177"/>
                </a:gdLst>
                <a:ahLst/>
                <a:cxnLst>
                  <a:cxn ang="0">
                    <a:pos x="T0" y="T1"/>
                  </a:cxn>
                  <a:cxn ang="0">
                    <a:pos x="T2" y="T3"/>
                  </a:cxn>
                  <a:cxn ang="0">
                    <a:pos x="T4" y="T5"/>
                  </a:cxn>
                  <a:cxn ang="0">
                    <a:pos x="T6" y="T7"/>
                  </a:cxn>
                  <a:cxn ang="0">
                    <a:pos x="T8" y="T9"/>
                  </a:cxn>
                </a:cxnLst>
                <a:rect l="0" t="0" r="r" b="b"/>
                <a:pathLst>
                  <a:path w="413" h="177">
                    <a:moveTo>
                      <a:pt x="413" y="177"/>
                    </a:moveTo>
                    <a:lnTo>
                      <a:pt x="413" y="29"/>
                    </a:lnTo>
                    <a:lnTo>
                      <a:pt x="0" y="0"/>
                    </a:lnTo>
                    <a:lnTo>
                      <a:pt x="27" y="175"/>
                    </a:lnTo>
                    <a:lnTo>
                      <a:pt x="413" y="177"/>
                    </a:lnTo>
                    <a:close/>
                  </a:path>
                </a:pathLst>
              </a:cu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 name="íšḻïḍé"/>
              <p:cNvSpPr/>
              <p:nvPr/>
            </p:nvSpPr>
            <p:spPr bwMode="auto">
              <a:xfrm>
                <a:off x="5588433" y="1507511"/>
                <a:ext cx="782438" cy="485751"/>
              </a:xfrm>
              <a:custGeom>
                <a:avLst/>
                <a:gdLst>
                  <a:gd name="T0" fmla="*/ 199 w 259"/>
                  <a:gd name="T1" fmla="*/ 161 h 161"/>
                  <a:gd name="T2" fmla="*/ 60 w 259"/>
                  <a:gd name="T3" fmla="*/ 161 h 161"/>
                  <a:gd name="T4" fmla="*/ 0 w 259"/>
                  <a:gd name="T5" fmla="*/ 101 h 161"/>
                  <a:gd name="T6" fmla="*/ 0 w 259"/>
                  <a:gd name="T7" fmla="*/ 60 h 161"/>
                  <a:gd name="T8" fmla="*/ 60 w 259"/>
                  <a:gd name="T9" fmla="*/ 0 h 161"/>
                  <a:gd name="T10" fmla="*/ 199 w 259"/>
                  <a:gd name="T11" fmla="*/ 0 h 161"/>
                  <a:gd name="T12" fmla="*/ 259 w 259"/>
                  <a:gd name="T13" fmla="*/ 60 h 161"/>
                  <a:gd name="T14" fmla="*/ 259 w 259"/>
                  <a:gd name="T15" fmla="*/ 101 h 161"/>
                  <a:gd name="T16" fmla="*/ 199 w 259"/>
                  <a:gd name="T1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 h="161">
                    <a:moveTo>
                      <a:pt x="199" y="161"/>
                    </a:moveTo>
                    <a:cubicBezTo>
                      <a:pt x="60" y="161"/>
                      <a:pt x="60" y="161"/>
                      <a:pt x="60" y="161"/>
                    </a:cubicBezTo>
                    <a:cubicBezTo>
                      <a:pt x="27" y="161"/>
                      <a:pt x="0" y="134"/>
                      <a:pt x="0" y="101"/>
                    </a:cubicBezTo>
                    <a:cubicBezTo>
                      <a:pt x="0" y="60"/>
                      <a:pt x="0" y="60"/>
                      <a:pt x="0" y="60"/>
                    </a:cubicBezTo>
                    <a:cubicBezTo>
                      <a:pt x="0" y="27"/>
                      <a:pt x="27" y="0"/>
                      <a:pt x="60" y="0"/>
                    </a:cubicBezTo>
                    <a:cubicBezTo>
                      <a:pt x="199" y="0"/>
                      <a:pt x="199" y="0"/>
                      <a:pt x="199" y="0"/>
                    </a:cubicBezTo>
                    <a:cubicBezTo>
                      <a:pt x="232" y="0"/>
                      <a:pt x="259" y="27"/>
                      <a:pt x="259" y="60"/>
                    </a:cubicBezTo>
                    <a:cubicBezTo>
                      <a:pt x="259" y="101"/>
                      <a:pt x="259" y="101"/>
                      <a:pt x="259" y="101"/>
                    </a:cubicBezTo>
                    <a:cubicBezTo>
                      <a:pt x="259" y="134"/>
                      <a:pt x="232" y="161"/>
                      <a:pt x="199" y="161"/>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0" name="íSḷïḓè"/>
              <p:cNvSpPr/>
              <p:nvPr/>
            </p:nvSpPr>
            <p:spPr bwMode="auto">
              <a:xfrm>
                <a:off x="5602977" y="1162831"/>
                <a:ext cx="756260" cy="580284"/>
              </a:xfrm>
              <a:custGeom>
                <a:avLst/>
                <a:gdLst>
                  <a:gd name="T0" fmla="*/ 67 w 250"/>
                  <a:gd name="T1" fmla="*/ 0 h 192"/>
                  <a:gd name="T2" fmla="*/ 1 w 250"/>
                  <a:gd name="T3" fmla="*/ 59 h 192"/>
                  <a:gd name="T4" fmla="*/ 1 w 250"/>
                  <a:gd name="T5" fmla="*/ 60 h 192"/>
                  <a:gd name="T6" fmla="*/ 1 w 250"/>
                  <a:gd name="T7" fmla="*/ 61 h 192"/>
                  <a:gd name="T8" fmla="*/ 1 w 250"/>
                  <a:gd name="T9" fmla="*/ 63 h 192"/>
                  <a:gd name="T10" fmla="*/ 1 w 250"/>
                  <a:gd name="T11" fmla="*/ 64 h 192"/>
                  <a:gd name="T12" fmla="*/ 1 w 250"/>
                  <a:gd name="T13" fmla="*/ 66 h 192"/>
                  <a:gd name="T14" fmla="*/ 1 w 250"/>
                  <a:gd name="T15" fmla="*/ 67 h 192"/>
                  <a:gd name="T16" fmla="*/ 1 w 250"/>
                  <a:gd name="T17" fmla="*/ 68 h 192"/>
                  <a:gd name="T18" fmla="*/ 1 w 250"/>
                  <a:gd name="T19" fmla="*/ 70 h 192"/>
                  <a:gd name="T20" fmla="*/ 1 w 250"/>
                  <a:gd name="T21" fmla="*/ 71 h 192"/>
                  <a:gd name="T22" fmla="*/ 1 w 250"/>
                  <a:gd name="T23" fmla="*/ 72 h 192"/>
                  <a:gd name="T24" fmla="*/ 1 w 250"/>
                  <a:gd name="T25" fmla="*/ 74 h 192"/>
                  <a:gd name="T26" fmla="*/ 1 w 250"/>
                  <a:gd name="T27" fmla="*/ 75 h 192"/>
                  <a:gd name="T28" fmla="*/ 1 w 250"/>
                  <a:gd name="T29" fmla="*/ 77 h 192"/>
                  <a:gd name="T30" fmla="*/ 1 w 250"/>
                  <a:gd name="T31" fmla="*/ 78 h 192"/>
                  <a:gd name="T32" fmla="*/ 1 w 250"/>
                  <a:gd name="T33" fmla="*/ 79 h 192"/>
                  <a:gd name="T34" fmla="*/ 1 w 250"/>
                  <a:gd name="T35" fmla="*/ 81 h 192"/>
                  <a:gd name="T36" fmla="*/ 1 w 250"/>
                  <a:gd name="T37" fmla="*/ 82 h 192"/>
                  <a:gd name="T38" fmla="*/ 1 w 250"/>
                  <a:gd name="T39" fmla="*/ 84 h 192"/>
                  <a:gd name="T40" fmla="*/ 1 w 250"/>
                  <a:gd name="T41" fmla="*/ 85 h 192"/>
                  <a:gd name="T42" fmla="*/ 11 w 250"/>
                  <a:gd name="T43" fmla="*/ 143 h 192"/>
                  <a:gd name="T44" fmla="*/ 239 w 250"/>
                  <a:gd name="T45" fmla="*/ 143 h 192"/>
                  <a:gd name="T46" fmla="*/ 249 w 250"/>
                  <a:gd name="T47" fmla="*/ 85 h 192"/>
                  <a:gd name="T48" fmla="*/ 249 w 250"/>
                  <a:gd name="T49" fmla="*/ 84 h 192"/>
                  <a:gd name="T50" fmla="*/ 249 w 250"/>
                  <a:gd name="T51" fmla="*/ 82 h 192"/>
                  <a:gd name="T52" fmla="*/ 249 w 250"/>
                  <a:gd name="T53" fmla="*/ 81 h 192"/>
                  <a:gd name="T54" fmla="*/ 249 w 250"/>
                  <a:gd name="T55" fmla="*/ 79 h 192"/>
                  <a:gd name="T56" fmla="*/ 249 w 250"/>
                  <a:gd name="T57" fmla="*/ 78 h 192"/>
                  <a:gd name="T58" fmla="*/ 249 w 250"/>
                  <a:gd name="T59" fmla="*/ 77 h 192"/>
                  <a:gd name="T60" fmla="*/ 249 w 250"/>
                  <a:gd name="T61" fmla="*/ 75 h 192"/>
                  <a:gd name="T62" fmla="*/ 249 w 250"/>
                  <a:gd name="T63" fmla="*/ 74 h 192"/>
                  <a:gd name="T64" fmla="*/ 249 w 250"/>
                  <a:gd name="T65" fmla="*/ 72 h 192"/>
                  <a:gd name="T66" fmla="*/ 249 w 250"/>
                  <a:gd name="T67" fmla="*/ 71 h 192"/>
                  <a:gd name="T68" fmla="*/ 249 w 250"/>
                  <a:gd name="T69" fmla="*/ 70 h 192"/>
                  <a:gd name="T70" fmla="*/ 249 w 250"/>
                  <a:gd name="T71" fmla="*/ 68 h 192"/>
                  <a:gd name="T72" fmla="*/ 249 w 250"/>
                  <a:gd name="T73" fmla="*/ 67 h 192"/>
                  <a:gd name="T74" fmla="*/ 249 w 250"/>
                  <a:gd name="T75" fmla="*/ 66 h 192"/>
                  <a:gd name="T76" fmla="*/ 249 w 250"/>
                  <a:gd name="T77" fmla="*/ 64 h 192"/>
                  <a:gd name="T78" fmla="*/ 249 w 250"/>
                  <a:gd name="T79" fmla="*/ 63 h 192"/>
                  <a:gd name="T80" fmla="*/ 249 w 250"/>
                  <a:gd name="T81" fmla="*/ 61 h 192"/>
                  <a:gd name="T82" fmla="*/ 249 w 250"/>
                  <a:gd name="T83" fmla="*/ 60 h 192"/>
                  <a:gd name="T84" fmla="*/ 249 w 250"/>
                  <a:gd name="T85" fmla="*/ 5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0" h="192">
                    <a:moveTo>
                      <a:pt x="249" y="58"/>
                    </a:moveTo>
                    <a:cubicBezTo>
                      <a:pt x="249" y="26"/>
                      <a:pt x="222" y="0"/>
                      <a:pt x="183" y="0"/>
                    </a:cubicBezTo>
                    <a:cubicBezTo>
                      <a:pt x="67" y="0"/>
                      <a:pt x="67" y="0"/>
                      <a:pt x="67" y="0"/>
                    </a:cubicBezTo>
                    <a:cubicBezTo>
                      <a:pt x="28" y="0"/>
                      <a:pt x="1" y="26"/>
                      <a:pt x="1" y="58"/>
                    </a:cubicBezTo>
                    <a:cubicBezTo>
                      <a:pt x="1" y="58"/>
                      <a:pt x="1" y="58"/>
                      <a:pt x="1" y="58"/>
                    </a:cubicBezTo>
                    <a:cubicBezTo>
                      <a:pt x="1" y="58"/>
                      <a:pt x="1" y="58"/>
                      <a:pt x="1" y="59"/>
                    </a:cubicBezTo>
                    <a:cubicBezTo>
                      <a:pt x="1" y="59"/>
                      <a:pt x="1" y="59"/>
                      <a:pt x="1" y="59"/>
                    </a:cubicBezTo>
                    <a:cubicBezTo>
                      <a:pt x="1" y="59"/>
                      <a:pt x="1" y="59"/>
                      <a:pt x="1" y="60"/>
                    </a:cubicBezTo>
                    <a:cubicBezTo>
                      <a:pt x="1" y="60"/>
                      <a:pt x="1" y="60"/>
                      <a:pt x="1" y="60"/>
                    </a:cubicBezTo>
                    <a:cubicBezTo>
                      <a:pt x="1" y="60"/>
                      <a:pt x="1" y="60"/>
                      <a:pt x="1" y="60"/>
                    </a:cubicBezTo>
                    <a:cubicBezTo>
                      <a:pt x="1" y="61"/>
                      <a:pt x="1" y="61"/>
                      <a:pt x="1" y="61"/>
                    </a:cubicBezTo>
                    <a:cubicBezTo>
                      <a:pt x="1" y="61"/>
                      <a:pt x="1" y="61"/>
                      <a:pt x="1" y="61"/>
                    </a:cubicBezTo>
                    <a:cubicBezTo>
                      <a:pt x="1" y="62"/>
                      <a:pt x="1" y="62"/>
                      <a:pt x="1" y="62"/>
                    </a:cubicBezTo>
                    <a:cubicBezTo>
                      <a:pt x="1" y="62"/>
                      <a:pt x="1" y="62"/>
                      <a:pt x="1" y="62"/>
                    </a:cubicBezTo>
                    <a:cubicBezTo>
                      <a:pt x="1" y="62"/>
                      <a:pt x="1" y="63"/>
                      <a:pt x="1" y="63"/>
                    </a:cubicBezTo>
                    <a:cubicBezTo>
                      <a:pt x="1" y="63"/>
                      <a:pt x="1" y="63"/>
                      <a:pt x="1" y="63"/>
                    </a:cubicBezTo>
                    <a:cubicBezTo>
                      <a:pt x="1" y="63"/>
                      <a:pt x="1" y="64"/>
                      <a:pt x="1" y="64"/>
                    </a:cubicBezTo>
                    <a:cubicBezTo>
                      <a:pt x="1" y="64"/>
                      <a:pt x="1" y="64"/>
                      <a:pt x="1" y="64"/>
                    </a:cubicBezTo>
                    <a:cubicBezTo>
                      <a:pt x="1" y="64"/>
                      <a:pt x="1" y="64"/>
                      <a:pt x="1" y="65"/>
                    </a:cubicBezTo>
                    <a:cubicBezTo>
                      <a:pt x="1" y="65"/>
                      <a:pt x="1" y="65"/>
                      <a:pt x="1" y="65"/>
                    </a:cubicBezTo>
                    <a:cubicBezTo>
                      <a:pt x="1" y="65"/>
                      <a:pt x="1" y="65"/>
                      <a:pt x="1" y="66"/>
                    </a:cubicBezTo>
                    <a:cubicBezTo>
                      <a:pt x="1" y="66"/>
                      <a:pt x="1" y="66"/>
                      <a:pt x="1" y="66"/>
                    </a:cubicBezTo>
                    <a:cubicBezTo>
                      <a:pt x="1" y="66"/>
                      <a:pt x="1" y="66"/>
                      <a:pt x="1" y="66"/>
                    </a:cubicBezTo>
                    <a:cubicBezTo>
                      <a:pt x="1" y="67"/>
                      <a:pt x="1" y="67"/>
                      <a:pt x="1" y="67"/>
                    </a:cubicBezTo>
                    <a:cubicBezTo>
                      <a:pt x="1" y="67"/>
                      <a:pt x="1" y="67"/>
                      <a:pt x="1" y="67"/>
                    </a:cubicBezTo>
                    <a:cubicBezTo>
                      <a:pt x="1" y="68"/>
                      <a:pt x="1" y="68"/>
                      <a:pt x="1" y="68"/>
                    </a:cubicBezTo>
                    <a:cubicBezTo>
                      <a:pt x="1" y="68"/>
                      <a:pt x="1" y="68"/>
                      <a:pt x="1" y="68"/>
                    </a:cubicBezTo>
                    <a:cubicBezTo>
                      <a:pt x="1" y="68"/>
                      <a:pt x="1" y="69"/>
                      <a:pt x="1" y="69"/>
                    </a:cubicBezTo>
                    <a:cubicBezTo>
                      <a:pt x="1" y="69"/>
                      <a:pt x="1" y="69"/>
                      <a:pt x="1" y="69"/>
                    </a:cubicBezTo>
                    <a:cubicBezTo>
                      <a:pt x="1" y="69"/>
                      <a:pt x="1" y="70"/>
                      <a:pt x="1" y="70"/>
                    </a:cubicBezTo>
                    <a:cubicBezTo>
                      <a:pt x="1" y="70"/>
                      <a:pt x="1" y="70"/>
                      <a:pt x="1" y="70"/>
                    </a:cubicBezTo>
                    <a:cubicBezTo>
                      <a:pt x="1" y="70"/>
                      <a:pt x="1" y="70"/>
                      <a:pt x="1" y="71"/>
                    </a:cubicBezTo>
                    <a:cubicBezTo>
                      <a:pt x="1" y="71"/>
                      <a:pt x="1" y="71"/>
                      <a:pt x="1" y="71"/>
                    </a:cubicBezTo>
                    <a:cubicBezTo>
                      <a:pt x="1" y="71"/>
                      <a:pt x="1" y="71"/>
                      <a:pt x="1" y="72"/>
                    </a:cubicBezTo>
                    <a:cubicBezTo>
                      <a:pt x="1" y="72"/>
                      <a:pt x="1" y="72"/>
                      <a:pt x="1" y="72"/>
                    </a:cubicBezTo>
                    <a:cubicBezTo>
                      <a:pt x="1" y="72"/>
                      <a:pt x="1" y="72"/>
                      <a:pt x="1" y="72"/>
                    </a:cubicBezTo>
                    <a:cubicBezTo>
                      <a:pt x="1" y="73"/>
                      <a:pt x="1" y="73"/>
                      <a:pt x="1" y="73"/>
                    </a:cubicBezTo>
                    <a:cubicBezTo>
                      <a:pt x="1" y="73"/>
                      <a:pt x="1" y="73"/>
                      <a:pt x="1" y="73"/>
                    </a:cubicBezTo>
                    <a:cubicBezTo>
                      <a:pt x="1" y="74"/>
                      <a:pt x="1" y="74"/>
                      <a:pt x="1" y="74"/>
                    </a:cubicBezTo>
                    <a:cubicBezTo>
                      <a:pt x="1" y="74"/>
                      <a:pt x="1" y="74"/>
                      <a:pt x="1" y="74"/>
                    </a:cubicBezTo>
                    <a:cubicBezTo>
                      <a:pt x="1" y="74"/>
                      <a:pt x="1" y="75"/>
                      <a:pt x="1" y="75"/>
                    </a:cubicBezTo>
                    <a:cubicBezTo>
                      <a:pt x="1" y="75"/>
                      <a:pt x="1" y="75"/>
                      <a:pt x="1" y="75"/>
                    </a:cubicBezTo>
                    <a:cubicBezTo>
                      <a:pt x="1" y="75"/>
                      <a:pt x="1" y="76"/>
                      <a:pt x="1" y="76"/>
                    </a:cubicBezTo>
                    <a:cubicBezTo>
                      <a:pt x="1" y="76"/>
                      <a:pt x="1" y="76"/>
                      <a:pt x="1" y="76"/>
                    </a:cubicBezTo>
                    <a:cubicBezTo>
                      <a:pt x="1" y="76"/>
                      <a:pt x="1" y="76"/>
                      <a:pt x="1" y="77"/>
                    </a:cubicBezTo>
                    <a:cubicBezTo>
                      <a:pt x="1" y="77"/>
                      <a:pt x="1" y="77"/>
                      <a:pt x="1" y="77"/>
                    </a:cubicBezTo>
                    <a:cubicBezTo>
                      <a:pt x="1" y="77"/>
                      <a:pt x="1" y="77"/>
                      <a:pt x="1" y="78"/>
                    </a:cubicBezTo>
                    <a:cubicBezTo>
                      <a:pt x="1" y="78"/>
                      <a:pt x="1" y="78"/>
                      <a:pt x="1" y="78"/>
                    </a:cubicBezTo>
                    <a:cubicBezTo>
                      <a:pt x="1" y="78"/>
                      <a:pt x="1" y="78"/>
                      <a:pt x="1" y="78"/>
                    </a:cubicBezTo>
                    <a:cubicBezTo>
                      <a:pt x="1" y="79"/>
                      <a:pt x="1" y="79"/>
                      <a:pt x="1" y="79"/>
                    </a:cubicBezTo>
                    <a:cubicBezTo>
                      <a:pt x="1" y="79"/>
                      <a:pt x="1" y="79"/>
                      <a:pt x="1" y="79"/>
                    </a:cubicBezTo>
                    <a:cubicBezTo>
                      <a:pt x="1" y="80"/>
                      <a:pt x="1" y="80"/>
                      <a:pt x="1" y="80"/>
                    </a:cubicBezTo>
                    <a:cubicBezTo>
                      <a:pt x="1" y="80"/>
                      <a:pt x="1" y="80"/>
                      <a:pt x="1" y="80"/>
                    </a:cubicBezTo>
                    <a:cubicBezTo>
                      <a:pt x="1" y="81"/>
                      <a:pt x="1" y="81"/>
                      <a:pt x="1" y="81"/>
                    </a:cubicBezTo>
                    <a:cubicBezTo>
                      <a:pt x="1" y="81"/>
                      <a:pt x="1" y="81"/>
                      <a:pt x="1" y="81"/>
                    </a:cubicBezTo>
                    <a:cubicBezTo>
                      <a:pt x="1" y="81"/>
                      <a:pt x="1" y="82"/>
                      <a:pt x="1" y="82"/>
                    </a:cubicBezTo>
                    <a:cubicBezTo>
                      <a:pt x="1" y="82"/>
                      <a:pt x="1" y="82"/>
                      <a:pt x="1" y="82"/>
                    </a:cubicBezTo>
                    <a:cubicBezTo>
                      <a:pt x="1" y="82"/>
                      <a:pt x="1" y="83"/>
                      <a:pt x="1" y="83"/>
                    </a:cubicBezTo>
                    <a:cubicBezTo>
                      <a:pt x="1" y="83"/>
                      <a:pt x="1" y="83"/>
                      <a:pt x="1" y="83"/>
                    </a:cubicBezTo>
                    <a:cubicBezTo>
                      <a:pt x="1" y="83"/>
                      <a:pt x="1" y="83"/>
                      <a:pt x="1" y="84"/>
                    </a:cubicBezTo>
                    <a:cubicBezTo>
                      <a:pt x="1" y="84"/>
                      <a:pt x="1" y="84"/>
                      <a:pt x="1" y="84"/>
                    </a:cubicBezTo>
                    <a:cubicBezTo>
                      <a:pt x="1" y="84"/>
                      <a:pt x="1" y="84"/>
                      <a:pt x="1" y="85"/>
                    </a:cubicBezTo>
                    <a:cubicBezTo>
                      <a:pt x="1" y="85"/>
                      <a:pt x="1" y="85"/>
                      <a:pt x="1" y="85"/>
                    </a:cubicBezTo>
                    <a:cubicBezTo>
                      <a:pt x="1" y="85"/>
                      <a:pt x="1" y="85"/>
                      <a:pt x="1" y="85"/>
                    </a:cubicBezTo>
                    <a:cubicBezTo>
                      <a:pt x="0" y="90"/>
                      <a:pt x="1" y="95"/>
                      <a:pt x="2" y="99"/>
                    </a:cubicBezTo>
                    <a:cubicBezTo>
                      <a:pt x="11" y="143"/>
                      <a:pt x="11" y="143"/>
                      <a:pt x="11" y="143"/>
                    </a:cubicBezTo>
                    <a:cubicBezTo>
                      <a:pt x="17" y="171"/>
                      <a:pt x="49" y="192"/>
                      <a:pt x="82" y="192"/>
                    </a:cubicBezTo>
                    <a:cubicBezTo>
                      <a:pt x="168" y="192"/>
                      <a:pt x="168" y="192"/>
                      <a:pt x="168" y="192"/>
                    </a:cubicBezTo>
                    <a:cubicBezTo>
                      <a:pt x="201" y="192"/>
                      <a:pt x="233" y="171"/>
                      <a:pt x="239" y="143"/>
                    </a:cubicBezTo>
                    <a:cubicBezTo>
                      <a:pt x="248" y="99"/>
                      <a:pt x="248" y="99"/>
                      <a:pt x="248" y="99"/>
                    </a:cubicBezTo>
                    <a:cubicBezTo>
                      <a:pt x="249" y="95"/>
                      <a:pt x="250" y="90"/>
                      <a:pt x="249" y="85"/>
                    </a:cubicBezTo>
                    <a:cubicBezTo>
                      <a:pt x="249" y="85"/>
                      <a:pt x="249" y="85"/>
                      <a:pt x="249" y="85"/>
                    </a:cubicBezTo>
                    <a:cubicBezTo>
                      <a:pt x="249" y="85"/>
                      <a:pt x="249" y="85"/>
                      <a:pt x="249" y="85"/>
                    </a:cubicBezTo>
                    <a:cubicBezTo>
                      <a:pt x="249" y="84"/>
                      <a:pt x="249" y="84"/>
                      <a:pt x="249" y="84"/>
                    </a:cubicBezTo>
                    <a:cubicBezTo>
                      <a:pt x="249" y="84"/>
                      <a:pt x="249" y="84"/>
                      <a:pt x="249" y="84"/>
                    </a:cubicBezTo>
                    <a:cubicBezTo>
                      <a:pt x="249" y="83"/>
                      <a:pt x="249" y="83"/>
                      <a:pt x="249" y="83"/>
                    </a:cubicBezTo>
                    <a:cubicBezTo>
                      <a:pt x="249" y="83"/>
                      <a:pt x="249" y="83"/>
                      <a:pt x="249" y="83"/>
                    </a:cubicBezTo>
                    <a:cubicBezTo>
                      <a:pt x="249" y="83"/>
                      <a:pt x="249" y="82"/>
                      <a:pt x="249" y="82"/>
                    </a:cubicBezTo>
                    <a:cubicBezTo>
                      <a:pt x="249" y="82"/>
                      <a:pt x="249" y="82"/>
                      <a:pt x="249" y="82"/>
                    </a:cubicBezTo>
                    <a:cubicBezTo>
                      <a:pt x="249" y="82"/>
                      <a:pt x="249" y="81"/>
                      <a:pt x="249" y="81"/>
                    </a:cubicBezTo>
                    <a:cubicBezTo>
                      <a:pt x="249" y="81"/>
                      <a:pt x="249" y="81"/>
                      <a:pt x="249" y="81"/>
                    </a:cubicBezTo>
                    <a:cubicBezTo>
                      <a:pt x="249" y="81"/>
                      <a:pt x="249" y="81"/>
                      <a:pt x="249" y="80"/>
                    </a:cubicBezTo>
                    <a:cubicBezTo>
                      <a:pt x="249" y="80"/>
                      <a:pt x="249" y="80"/>
                      <a:pt x="249" y="80"/>
                    </a:cubicBezTo>
                    <a:cubicBezTo>
                      <a:pt x="249" y="80"/>
                      <a:pt x="249" y="80"/>
                      <a:pt x="249" y="79"/>
                    </a:cubicBezTo>
                    <a:cubicBezTo>
                      <a:pt x="249" y="79"/>
                      <a:pt x="249" y="79"/>
                      <a:pt x="249" y="79"/>
                    </a:cubicBezTo>
                    <a:cubicBezTo>
                      <a:pt x="249" y="79"/>
                      <a:pt x="249" y="79"/>
                      <a:pt x="249" y="78"/>
                    </a:cubicBezTo>
                    <a:cubicBezTo>
                      <a:pt x="249" y="78"/>
                      <a:pt x="249" y="78"/>
                      <a:pt x="249" y="78"/>
                    </a:cubicBezTo>
                    <a:cubicBezTo>
                      <a:pt x="249" y="78"/>
                      <a:pt x="249" y="78"/>
                      <a:pt x="249" y="78"/>
                    </a:cubicBezTo>
                    <a:cubicBezTo>
                      <a:pt x="249" y="77"/>
                      <a:pt x="249" y="77"/>
                      <a:pt x="249" y="77"/>
                    </a:cubicBezTo>
                    <a:cubicBezTo>
                      <a:pt x="249" y="77"/>
                      <a:pt x="249" y="77"/>
                      <a:pt x="249" y="77"/>
                    </a:cubicBezTo>
                    <a:cubicBezTo>
                      <a:pt x="249" y="76"/>
                      <a:pt x="249" y="76"/>
                      <a:pt x="249" y="76"/>
                    </a:cubicBezTo>
                    <a:cubicBezTo>
                      <a:pt x="249" y="76"/>
                      <a:pt x="249" y="76"/>
                      <a:pt x="249" y="76"/>
                    </a:cubicBezTo>
                    <a:cubicBezTo>
                      <a:pt x="249" y="76"/>
                      <a:pt x="249" y="75"/>
                      <a:pt x="249" y="75"/>
                    </a:cubicBezTo>
                    <a:cubicBezTo>
                      <a:pt x="249" y="75"/>
                      <a:pt x="249" y="75"/>
                      <a:pt x="249" y="75"/>
                    </a:cubicBezTo>
                    <a:cubicBezTo>
                      <a:pt x="249" y="75"/>
                      <a:pt x="249" y="74"/>
                      <a:pt x="249" y="74"/>
                    </a:cubicBezTo>
                    <a:cubicBezTo>
                      <a:pt x="249" y="74"/>
                      <a:pt x="249" y="74"/>
                      <a:pt x="249" y="74"/>
                    </a:cubicBezTo>
                    <a:cubicBezTo>
                      <a:pt x="249" y="74"/>
                      <a:pt x="249" y="74"/>
                      <a:pt x="249" y="73"/>
                    </a:cubicBezTo>
                    <a:cubicBezTo>
                      <a:pt x="249" y="73"/>
                      <a:pt x="249" y="73"/>
                      <a:pt x="249" y="73"/>
                    </a:cubicBezTo>
                    <a:cubicBezTo>
                      <a:pt x="249" y="73"/>
                      <a:pt x="249" y="73"/>
                      <a:pt x="249" y="72"/>
                    </a:cubicBezTo>
                    <a:cubicBezTo>
                      <a:pt x="249" y="72"/>
                      <a:pt x="249" y="72"/>
                      <a:pt x="249" y="72"/>
                    </a:cubicBezTo>
                    <a:cubicBezTo>
                      <a:pt x="249" y="72"/>
                      <a:pt x="249" y="72"/>
                      <a:pt x="249" y="72"/>
                    </a:cubicBezTo>
                    <a:cubicBezTo>
                      <a:pt x="249" y="71"/>
                      <a:pt x="249" y="71"/>
                      <a:pt x="249" y="71"/>
                    </a:cubicBezTo>
                    <a:cubicBezTo>
                      <a:pt x="249" y="71"/>
                      <a:pt x="249" y="71"/>
                      <a:pt x="249" y="71"/>
                    </a:cubicBezTo>
                    <a:cubicBezTo>
                      <a:pt x="249" y="70"/>
                      <a:pt x="249" y="70"/>
                      <a:pt x="249" y="70"/>
                    </a:cubicBezTo>
                    <a:cubicBezTo>
                      <a:pt x="249" y="70"/>
                      <a:pt x="249" y="70"/>
                      <a:pt x="249" y="70"/>
                    </a:cubicBezTo>
                    <a:cubicBezTo>
                      <a:pt x="249" y="70"/>
                      <a:pt x="249" y="69"/>
                      <a:pt x="249" y="69"/>
                    </a:cubicBezTo>
                    <a:cubicBezTo>
                      <a:pt x="249" y="69"/>
                      <a:pt x="249" y="69"/>
                      <a:pt x="249" y="69"/>
                    </a:cubicBezTo>
                    <a:cubicBezTo>
                      <a:pt x="249" y="69"/>
                      <a:pt x="249" y="68"/>
                      <a:pt x="249" y="68"/>
                    </a:cubicBezTo>
                    <a:cubicBezTo>
                      <a:pt x="249" y="68"/>
                      <a:pt x="249" y="68"/>
                      <a:pt x="249" y="68"/>
                    </a:cubicBezTo>
                    <a:cubicBezTo>
                      <a:pt x="249" y="68"/>
                      <a:pt x="249" y="68"/>
                      <a:pt x="249" y="67"/>
                    </a:cubicBezTo>
                    <a:cubicBezTo>
                      <a:pt x="249" y="67"/>
                      <a:pt x="249" y="67"/>
                      <a:pt x="249" y="67"/>
                    </a:cubicBezTo>
                    <a:cubicBezTo>
                      <a:pt x="249" y="67"/>
                      <a:pt x="249" y="67"/>
                      <a:pt x="249" y="66"/>
                    </a:cubicBezTo>
                    <a:cubicBezTo>
                      <a:pt x="249" y="66"/>
                      <a:pt x="249" y="66"/>
                      <a:pt x="249" y="66"/>
                    </a:cubicBezTo>
                    <a:cubicBezTo>
                      <a:pt x="249" y="66"/>
                      <a:pt x="249" y="66"/>
                      <a:pt x="249" y="66"/>
                    </a:cubicBezTo>
                    <a:cubicBezTo>
                      <a:pt x="249" y="65"/>
                      <a:pt x="249" y="65"/>
                      <a:pt x="249" y="65"/>
                    </a:cubicBezTo>
                    <a:cubicBezTo>
                      <a:pt x="249" y="65"/>
                      <a:pt x="249" y="65"/>
                      <a:pt x="249" y="65"/>
                    </a:cubicBezTo>
                    <a:cubicBezTo>
                      <a:pt x="249" y="64"/>
                      <a:pt x="249" y="64"/>
                      <a:pt x="249" y="64"/>
                    </a:cubicBezTo>
                    <a:cubicBezTo>
                      <a:pt x="249" y="64"/>
                      <a:pt x="249" y="64"/>
                      <a:pt x="249" y="64"/>
                    </a:cubicBezTo>
                    <a:cubicBezTo>
                      <a:pt x="249" y="64"/>
                      <a:pt x="249" y="63"/>
                      <a:pt x="249" y="63"/>
                    </a:cubicBezTo>
                    <a:cubicBezTo>
                      <a:pt x="249" y="63"/>
                      <a:pt x="249" y="63"/>
                      <a:pt x="249" y="63"/>
                    </a:cubicBezTo>
                    <a:cubicBezTo>
                      <a:pt x="249" y="63"/>
                      <a:pt x="249" y="62"/>
                      <a:pt x="249" y="62"/>
                    </a:cubicBezTo>
                    <a:cubicBezTo>
                      <a:pt x="249" y="62"/>
                      <a:pt x="249" y="62"/>
                      <a:pt x="249" y="62"/>
                    </a:cubicBezTo>
                    <a:cubicBezTo>
                      <a:pt x="249" y="62"/>
                      <a:pt x="249" y="62"/>
                      <a:pt x="249" y="61"/>
                    </a:cubicBezTo>
                    <a:cubicBezTo>
                      <a:pt x="249" y="61"/>
                      <a:pt x="249" y="61"/>
                      <a:pt x="249" y="61"/>
                    </a:cubicBezTo>
                    <a:cubicBezTo>
                      <a:pt x="249" y="61"/>
                      <a:pt x="249" y="61"/>
                      <a:pt x="249" y="60"/>
                    </a:cubicBezTo>
                    <a:cubicBezTo>
                      <a:pt x="249" y="60"/>
                      <a:pt x="249" y="60"/>
                      <a:pt x="249" y="60"/>
                    </a:cubicBezTo>
                    <a:cubicBezTo>
                      <a:pt x="249" y="60"/>
                      <a:pt x="249" y="60"/>
                      <a:pt x="249" y="60"/>
                    </a:cubicBezTo>
                    <a:cubicBezTo>
                      <a:pt x="249" y="59"/>
                      <a:pt x="249" y="59"/>
                      <a:pt x="249" y="59"/>
                    </a:cubicBezTo>
                    <a:cubicBezTo>
                      <a:pt x="249" y="59"/>
                      <a:pt x="249" y="59"/>
                      <a:pt x="249" y="59"/>
                    </a:cubicBezTo>
                    <a:cubicBezTo>
                      <a:pt x="249" y="58"/>
                      <a:pt x="249" y="58"/>
                      <a:pt x="249" y="58"/>
                    </a:cubicBezTo>
                    <a:cubicBezTo>
                      <a:pt x="249" y="58"/>
                      <a:pt x="249" y="58"/>
                      <a:pt x="249" y="58"/>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1" name="ísļíḑè"/>
              <p:cNvSpPr/>
              <p:nvPr/>
            </p:nvSpPr>
            <p:spPr bwMode="auto">
              <a:xfrm>
                <a:off x="5585525" y="1247183"/>
                <a:ext cx="791164" cy="495932"/>
              </a:xfrm>
              <a:custGeom>
                <a:avLst/>
                <a:gdLst>
                  <a:gd name="T0" fmla="*/ 174 w 262"/>
                  <a:gd name="T1" fmla="*/ 164 h 164"/>
                  <a:gd name="T2" fmla="*/ 88 w 262"/>
                  <a:gd name="T3" fmla="*/ 164 h 164"/>
                  <a:gd name="T4" fmla="*/ 17 w 262"/>
                  <a:gd name="T5" fmla="*/ 115 h 164"/>
                  <a:gd name="T6" fmla="*/ 8 w 262"/>
                  <a:gd name="T7" fmla="*/ 71 h 164"/>
                  <a:gd name="T8" fmla="*/ 73 w 262"/>
                  <a:gd name="T9" fmla="*/ 0 h 164"/>
                  <a:gd name="T10" fmla="*/ 189 w 262"/>
                  <a:gd name="T11" fmla="*/ 0 h 164"/>
                  <a:gd name="T12" fmla="*/ 254 w 262"/>
                  <a:gd name="T13" fmla="*/ 71 h 164"/>
                  <a:gd name="T14" fmla="*/ 245 w 262"/>
                  <a:gd name="T15" fmla="*/ 115 h 164"/>
                  <a:gd name="T16" fmla="*/ 174 w 262"/>
                  <a:gd name="T17"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164">
                    <a:moveTo>
                      <a:pt x="174" y="164"/>
                    </a:moveTo>
                    <a:cubicBezTo>
                      <a:pt x="88" y="164"/>
                      <a:pt x="88" y="164"/>
                      <a:pt x="88" y="164"/>
                    </a:cubicBezTo>
                    <a:cubicBezTo>
                      <a:pt x="55" y="164"/>
                      <a:pt x="23" y="143"/>
                      <a:pt x="17" y="115"/>
                    </a:cubicBezTo>
                    <a:cubicBezTo>
                      <a:pt x="8" y="71"/>
                      <a:pt x="8" y="71"/>
                      <a:pt x="8" y="71"/>
                    </a:cubicBezTo>
                    <a:cubicBezTo>
                      <a:pt x="0" y="34"/>
                      <a:pt x="29" y="0"/>
                      <a:pt x="73" y="0"/>
                    </a:cubicBezTo>
                    <a:cubicBezTo>
                      <a:pt x="189" y="0"/>
                      <a:pt x="189" y="0"/>
                      <a:pt x="189" y="0"/>
                    </a:cubicBezTo>
                    <a:cubicBezTo>
                      <a:pt x="233" y="0"/>
                      <a:pt x="262" y="34"/>
                      <a:pt x="254" y="71"/>
                    </a:cubicBezTo>
                    <a:cubicBezTo>
                      <a:pt x="245" y="115"/>
                      <a:pt x="245" y="115"/>
                      <a:pt x="245" y="115"/>
                    </a:cubicBezTo>
                    <a:cubicBezTo>
                      <a:pt x="239" y="143"/>
                      <a:pt x="207" y="164"/>
                      <a:pt x="174" y="164"/>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 name="íŝ1iḓé"/>
              <p:cNvSpPr/>
              <p:nvPr/>
            </p:nvSpPr>
            <p:spPr bwMode="auto">
              <a:xfrm>
                <a:off x="5533168" y="1588954"/>
                <a:ext cx="133800" cy="426124"/>
              </a:xfrm>
              <a:custGeom>
                <a:avLst/>
                <a:gdLst>
                  <a:gd name="T0" fmla="*/ 22 w 44"/>
                  <a:gd name="T1" fmla="*/ 141 h 141"/>
                  <a:gd name="T2" fmla="*/ 22 w 44"/>
                  <a:gd name="T3" fmla="*/ 141 h 141"/>
                  <a:gd name="T4" fmla="*/ 0 w 44"/>
                  <a:gd name="T5" fmla="*/ 119 h 141"/>
                  <a:gd name="T6" fmla="*/ 0 w 44"/>
                  <a:gd name="T7" fmla="*/ 23 h 141"/>
                  <a:gd name="T8" fmla="*/ 22 w 44"/>
                  <a:gd name="T9" fmla="*/ 0 h 141"/>
                  <a:gd name="T10" fmla="*/ 22 w 44"/>
                  <a:gd name="T11" fmla="*/ 0 h 141"/>
                  <a:gd name="T12" fmla="*/ 44 w 44"/>
                  <a:gd name="T13" fmla="*/ 23 h 141"/>
                  <a:gd name="T14" fmla="*/ 44 w 44"/>
                  <a:gd name="T15" fmla="*/ 119 h 141"/>
                  <a:gd name="T16" fmla="*/ 22 w 44"/>
                  <a:gd name="T17"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1">
                    <a:moveTo>
                      <a:pt x="22" y="141"/>
                    </a:moveTo>
                    <a:cubicBezTo>
                      <a:pt x="22" y="141"/>
                      <a:pt x="22" y="141"/>
                      <a:pt x="22" y="141"/>
                    </a:cubicBezTo>
                    <a:cubicBezTo>
                      <a:pt x="10" y="141"/>
                      <a:pt x="0" y="131"/>
                      <a:pt x="0" y="119"/>
                    </a:cubicBezTo>
                    <a:cubicBezTo>
                      <a:pt x="0" y="23"/>
                      <a:pt x="0" y="23"/>
                      <a:pt x="0" y="23"/>
                    </a:cubicBezTo>
                    <a:cubicBezTo>
                      <a:pt x="0" y="10"/>
                      <a:pt x="10" y="0"/>
                      <a:pt x="22" y="0"/>
                    </a:cubicBezTo>
                    <a:cubicBezTo>
                      <a:pt x="22" y="0"/>
                      <a:pt x="22" y="0"/>
                      <a:pt x="22" y="0"/>
                    </a:cubicBezTo>
                    <a:cubicBezTo>
                      <a:pt x="34" y="0"/>
                      <a:pt x="44" y="10"/>
                      <a:pt x="44" y="23"/>
                    </a:cubicBezTo>
                    <a:cubicBezTo>
                      <a:pt x="44" y="119"/>
                      <a:pt x="44" y="119"/>
                      <a:pt x="44" y="119"/>
                    </a:cubicBezTo>
                    <a:cubicBezTo>
                      <a:pt x="44" y="131"/>
                      <a:pt x="34" y="141"/>
                      <a:pt x="22" y="141"/>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3" name="îşḷîḋê"/>
              <p:cNvSpPr/>
              <p:nvPr/>
            </p:nvSpPr>
            <p:spPr bwMode="auto">
              <a:xfrm>
                <a:off x="6295245" y="1588954"/>
                <a:ext cx="133800" cy="426124"/>
              </a:xfrm>
              <a:custGeom>
                <a:avLst/>
                <a:gdLst>
                  <a:gd name="T0" fmla="*/ 22 w 44"/>
                  <a:gd name="T1" fmla="*/ 141 h 141"/>
                  <a:gd name="T2" fmla="*/ 22 w 44"/>
                  <a:gd name="T3" fmla="*/ 141 h 141"/>
                  <a:gd name="T4" fmla="*/ 0 w 44"/>
                  <a:gd name="T5" fmla="*/ 119 h 141"/>
                  <a:gd name="T6" fmla="*/ 0 w 44"/>
                  <a:gd name="T7" fmla="*/ 23 h 141"/>
                  <a:gd name="T8" fmla="*/ 22 w 44"/>
                  <a:gd name="T9" fmla="*/ 0 h 141"/>
                  <a:gd name="T10" fmla="*/ 22 w 44"/>
                  <a:gd name="T11" fmla="*/ 0 h 141"/>
                  <a:gd name="T12" fmla="*/ 44 w 44"/>
                  <a:gd name="T13" fmla="*/ 23 h 141"/>
                  <a:gd name="T14" fmla="*/ 44 w 44"/>
                  <a:gd name="T15" fmla="*/ 119 h 141"/>
                  <a:gd name="T16" fmla="*/ 22 w 44"/>
                  <a:gd name="T17"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1">
                    <a:moveTo>
                      <a:pt x="22" y="141"/>
                    </a:moveTo>
                    <a:cubicBezTo>
                      <a:pt x="22" y="141"/>
                      <a:pt x="22" y="141"/>
                      <a:pt x="22" y="141"/>
                    </a:cubicBezTo>
                    <a:cubicBezTo>
                      <a:pt x="10" y="141"/>
                      <a:pt x="0" y="131"/>
                      <a:pt x="0" y="119"/>
                    </a:cubicBezTo>
                    <a:cubicBezTo>
                      <a:pt x="0" y="23"/>
                      <a:pt x="0" y="23"/>
                      <a:pt x="0" y="23"/>
                    </a:cubicBezTo>
                    <a:cubicBezTo>
                      <a:pt x="0" y="10"/>
                      <a:pt x="10" y="0"/>
                      <a:pt x="22" y="0"/>
                    </a:cubicBezTo>
                    <a:cubicBezTo>
                      <a:pt x="22" y="0"/>
                      <a:pt x="22" y="0"/>
                      <a:pt x="22" y="0"/>
                    </a:cubicBezTo>
                    <a:cubicBezTo>
                      <a:pt x="34" y="0"/>
                      <a:pt x="44" y="10"/>
                      <a:pt x="44" y="23"/>
                    </a:cubicBezTo>
                    <a:cubicBezTo>
                      <a:pt x="44" y="119"/>
                      <a:pt x="44" y="119"/>
                      <a:pt x="44" y="119"/>
                    </a:cubicBezTo>
                    <a:cubicBezTo>
                      <a:pt x="44" y="131"/>
                      <a:pt x="34" y="141"/>
                      <a:pt x="22" y="141"/>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4" name="î$ḷïḓe"/>
              <p:cNvSpPr/>
              <p:nvPr/>
            </p:nvSpPr>
            <p:spPr bwMode="auto">
              <a:xfrm>
                <a:off x="5697510" y="1658763"/>
                <a:ext cx="266146" cy="637003"/>
              </a:xfrm>
              <a:custGeom>
                <a:avLst/>
                <a:gdLst>
                  <a:gd name="T0" fmla="*/ 183 w 183"/>
                  <a:gd name="T1" fmla="*/ 438 h 438"/>
                  <a:gd name="T2" fmla="*/ 35 w 183"/>
                  <a:gd name="T3" fmla="*/ 438 h 438"/>
                  <a:gd name="T4" fmla="*/ 0 w 183"/>
                  <a:gd name="T5" fmla="*/ 0 h 438"/>
                  <a:gd name="T6" fmla="*/ 180 w 183"/>
                  <a:gd name="T7" fmla="*/ 52 h 438"/>
                  <a:gd name="T8" fmla="*/ 183 w 183"/>
                  <a:gd name="T9" fmla="*/ 438 h 438"/>
                </a:gdLst>
                <a:ahLst/>
                <a:cxnLst>
                  <a:cxn ang="0">
                    <a:pos x="T0" y="T1"/>
                  </a:cxn>
                  <a:cxn ang="0">
                    <a:pos x="T2" y="T3"/>
                  </a:cxn>
                  <a:cxn ang="0">
                    <a:pos x="T4" y="T5"/>
                  </a:cxn>
                  <a:cxn ang="0">
                    <a:pos x="T6" y="T7"/>
                  </a:cxn>
                  <a:cxn ang="0">
                    <a:pos x="T8" y="T9"/>
                  </a:cxn>
                </a:cxnLst>
                <a:rect l="0" t="0" r="r" b="b"/>
                <a:pathLst>
                  <a:path w="183" h="438">
                    <a:moveTo>
                      <a:pt x="183" y="438"/>
                    </a:moveTo>
                    <a:lnTo>
                      <a:pt x="35" y="438"/>
                    </a:lnTo>
                    <a:lnTo>
                      <a:pt x="0" y="0"/>
                    </a:lnTo>
                    <a:lnTo>
                      <a:pt x="180" y="52"/>
                    </a:lnTo>
                    <a:lnTo>
                      <a:pt x="183" y="438"/>
                    </a:lnTo>
                    <a:close/>
                  </a:path>
                </a:pathLst>
              </a:cu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 name="ïṥľïḓe"/>
              <p:cNvSpPr/>
              <p:nvPr/>
            </p:nvSpPr>
            <p:spPr bwMode="auto">
              <a:xfrm>
                <a:off x="6005831" y="1687850"/>
                <a:ext cx="258873" cy="607916"/>
              </a:xfrm>
              <a:custGeom>
                <a:avLst/>
                <a:gdLst>
                  <a:gd name="T0" fmla="*/ 0 w 178"/>
                  <a:gd name="T1" fmla="*/ 418 h 418"/>
                  <a:gd name="T2" fmla="*/ 145 w 178"/>
                  <a:gd name="T3" fmla="*/ 418 h 418"/>
                  <a:gd name="T4" fmla="*/ 178 w 178"/>
                  <a:gd name="T5" fmla="*/ 0 h 418"/>
                  <a:gd name="T6" fmla="*/ 0 w 178"/>
                  <a:gd name="T7" fmla="*/ 32 h 418"/>
                  <a:gd name="T8" fmla="*/ 0 w 178"/>
                  <a:gd name="T9" fmla="*/ 418 h 418"/>
                </a:gdLst>
                <a:ahLst/>
                <a:cxnLst>
                  <a:cxn ang="0">
                    <a:pos x="T0" y="T1"/>
                  </a:cxn>
                  <a:cxn ang="0">
                    <a:pos x="T2" y="T3"/>
                  </a:cxn>
                  <a:cxn ang="0">
                    <a:pos x="T4" y="T5"/>
                  </a:cxn>
                  <a:cxn ang="0">
                    <a:pos x="T6" y="T7"/>
                  </a:cxn>
                  <a:cxn ang="0">
                    <a:pos x="T8" y="T9"/>
                  </a:cxn>
                </a:cxnLst>
                <a:rect l="0" t="0" r="r" b="b"/>
                <a:pathLst>
                  <a:path w="178" h="418">
                    <a:moveTo>
                      <a:pt x="0" y="418"/>
                    </a:moveTo>
                    <a:lnTo>
                      <a:pt x="145" y="418"/>
                    </a:lnTo>
                    <a:lnTo>
                      <a:pt x="178" y="0"/>
                    </a:lnTo>
                    <a:lnTo>
                      <a:pt x="0" y="32"/>
                    </a:lnTo>
                    <a:lnTo>
                      <a:pt x="0" y="418"/>
                    </a:lnTo>
                    <a:close/>
                  </a:path>
                </a:pathLst>
              </a:cu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6" name="îSlïḋê"/>
              <p:cNvSpPr/>
              <p:nvPr/>
            </p:nvSpPr>
            <p:spPr bwMode="auto">
              <a:xfrm>
                <a:off x="4358057" y="1367894"/>
                <a:ext cx="843520" cy="650093"/>
              </a:xfrm>
              <a:custGeom>
                <a:avLst/>
                <a:gdLst>
                  <a:gd name="T0" fmla="*/ 230 w 279"/>
                  <a:gd name="T1" fmla="*/ 163 h 215"/>
                  <a:gd name="T2" fmla="*/ 98 w 279"/>
                  <a:gd name="T3" fmla="*/ 205 h 215"/>
                  <a:gd name="T4" fmla="*/ 22 w 279"/>
                  <a:gd name="T5" fmla="*/ 165 h 215"/>
                  <a:gd name="T6" fmla="*/ 10 w 279"/>
                  <a:gd name="T7" fmla="*/ 127 h 215"/>
                  <a:gd name="T8" fmla="*/ 50 w 279"/>
                  <a:gd name="T9" fmla="*/ 52 h 215"/>
                  <a:gd name="T10" fmla="*/ 182 w 279"/>
                  <a:gd name="T11" fmla="*/ 10 h 215"/>
                  <a:gd name="T12" fmla="*/ 257 w 279"/>
                  <a:gd name="T13" fmla="*/ 49 h 215"/>
                  <a:gd name="T14" fmla="*/ 270 w 279"/>
                  <a:gd name="T15" fmla="*/ 88 h 215"/>
                  <a:gd name="T16" fmla="*/ 230 w 279"/>
                  <a:gd name="T17" fmla="*/ 16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9" h="215">
                    <a:moveTo>
                      <a:pt x="230" y="163"/>
                    </a:moveTo>
                    <a:cubicBezTo>
                      <a:pt x="98" y="205"/>
                      <a:pt x="98" y="205"/>
                      <a:pt x="98" y="205"/>
                    </a:cubicBezTo>
                    <a:cubicBezTo>
                      <a:pt x="66" y="215"/>
                      <a:pt x="32" y="197"/>
                      <a:pt x="22" y="165"/>
                    </a:cubicBezTo>
                    <a:cubicBezTo>
                      <a:pt x="10" y="127"/>
                      <a:pt x="10" y="127"/>
                      <a:pt x="10" y="127"/>
                    </a:cubicBezTo>
                    <a:cubicBezTo>
                      <a:pt x="0" y="95"/>
                      <a:pt x="18" y="61"/>
                      <a:pt x="50" y="52"/>
                    </a:cubicBezTo>
                    <a:cubicBezTo>
                      <a:pt x="182" y="10"/>
                      <a:pt x="182" y="10"/>
                      <a:pt x="182" y="10"/>
                    </a:cubicBezTo>
                    <a:cubicBezTo>
                      <a:pt x="214" y="0"/>
                      <a:pt x="248" y="18"/>
                      <a:pt x="257" y="49"/>
                    </a:cubicBezTo>
                    <a:cubicBezTo>
                      <a:pt x="270" y="88"/>
                      <a:pt x="270" y="88"/>
                      <a:pt x="270" y="88"/>
                    </a:cubicBezTo>
                    <a:cubicBezTo>
                      <a:pt x="279" y="119"/>
                      <a:pt x="262" y="153"/>
                      <a:pt x="230" y="163"/>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7" name="íṧḷïḑé"/>
              <p:cNvSpPr/>
              <p:nvPr/>
            </p:nvSpPr>
            <p:spPr bwMode="auto">
              <a:xfrm>
                <a:off x="4270797" y="1045029"/>
                <a:ext cx="801345" cy="709720"/>
              </a:xfrm>
              <a:custGeom>
                <a:avLst/>
                <a:gdLst>
                  <a:gd name="T0" fmla="*/ 55 w 265"/>
                  <a:gd name="T1" fmla="*/ 46 h 235"/>
                  <a:gd name="T2" fmla="*/ 10 w 265"/>
                  <a:gd name="T3" fmla="*/ 122 h 235"/>
                  <a:gd name="T4" fmla="*/ 10 w 265"/>
                  <a:gd name="T5" fmla="*/ 123 h 235"/>
                  <a:gd name="T6" fmla="*/ 10 w 265"/>
                  <a:gd name="T7" fmla="*/ 125 h 235"/>
                  <a:gd name="T8" fmla="*/ 11 w 265"/>
                  <a:gd name="T9" fmla="*/ 126 h 235"/>
                  <a:gd name="T10" fmla="*/ 11 w 265"/>
                  <a:gd name="T11" fmla="*/ 127 h 235"/>
                  <a:gd name="T12" fmla="*/ 12 w 265"/>
                  <a:gd name="T13" fmla="*/ 129 h 235"/>
                  <a:gd name="T14" fmla="*/ 12 w 265"/>
                  <a:gd name="T15" fmla="*/ 130 h 235"/>
                  <a:gd name="T16" fmla="*/ 12 w 265"/>
                  <a:gd name="T17" fmla="*/ 131 h 235"/>
                  <a:gd name="T18" fmla="*/ 13 w 265"/>
                  <a:gd name="T19" fmla="*/ 133 h 235"/>
                  <a:gd name="T20" fmla="*/ 13 w 265"/>
                  <a:gd name="T21" fmla="*/ 134 h 235"/>
                  <a:gd name="T22" fmla="*/ 14 w 265"/>
                  <a:gd name="T23" fmla="*/ 135 h 235"/>
                  <a:gd name="T24" fmla="*/ 14 w 265"/>
                  <a:gd name="T25" fmla="*/ 137 h 235"/>
                  <a:gd name="T26" fmla="*/ 15 w 265"/>
                  <a:gd name="T27" fmla="*/ 138 h 235"/>
                  <a:gd name="T28" fmla="*/ 15 w 265"/>
                  <a:gd name="T29" fmla="*/ 139 h 235"/>
                  <a:gd name="T30" fmla="*/ 15 w 265"/>
                  <a:gd name="T31" fmla="*/ 141 h 235"/>
                  <a:gd name="T32" fmla="*/ 16 w 265"/>
                  <a:gd name="T33" fmla="*/ 142 h 235"/>
                  <a:gd name="T34" fmla="*/ 16 w 265"/>
                  <a:gd name="T35" fmla="*/ 143 h 235"/>
                  <a:gd name="T36" fmla="*/ 17 w 265"/>
                  <a:gd name="T37" fmla="*/ 145 h 235"/>
                  <a:gd name="T38" fmla="*/ 17 w 265"/>
                  <a:gd name="T39" fmla="*/ 146 h 235"/>
                  <a:gd name="T40" fmla="*/ 17 w 265"/>
                  <a:gd name="T41" fmla="*/ 147 h 235"/>
                  <a:gd name="T42" fmla="*/ 45 w 265"/>
                  <a:gd name="T43" fmla="*/ 199 h 235"/>
                  <a:gd name="T44" fmla="*/ 262 w 265"/>
                  <a:gd name="T45" fmla="*/ 131 h 235"/>
                  <a:gd name="T46" fmla="*/ 255 w 265"/>
                  <a:gd name="T47" fmla="*/ 73 h 235"/>
                  <a:gd name="T48" fmla="*/ 254 w 265"/>
                  <a:gd name="T49" fmla="*/ 71 h 235"/>
                  <a:gd name="T50" fmla="*/ 254 w 265"/>
                  <a:gd name="T51" fmla="*/ 70 h 235"/>
                  <a:gd name="T52" fmla="*/ 254 w 265"/>
                  <a:gd name="T53" fmla="*/ 69 h 235"/>
                  <a:gd name="T54" fmla="*/ 253 w 265"/>
                  <a:gd name="T55" fmla="*/ 67 h 235"/>
                  <a:gd name="T56" fmla="*/ 253 w 265"/>
                  <a:gd name="T57" fmla="*/ 66 h 235"/>
                  <a:gd name="T58" fmla="*/ 252 w 265"/>
                  <a:gd name="T59" fmla="*/ 65 h 235"/>
                  <a:gd name="T60" fmla="*/ 252 w 265"/>
                  <a:gd name="T61" fmla="*/ 63 h 235"/>
                  <a:gd name="T62" fmla="*/ 252 w 265"/>
                  <a:gd name="T63" fmla="*/ 62 h 235"/>
                  <a:gd name="T64" fmla="*/ 251 w 265"/>
                  <a:gd name="T65" fmla="*/ 61 h 235"/>
                  <a:gd name="T66" fmla="*/ 251 w 265"/>
                  <a:gd name="T67" fmla="*/ 59 h 235"/>
                  <a:gd name="T68" fmla="*/ 250 w 265"/>
                  <a:gd name="T69" fmla="*/ 58 h 235"/>
                  <a:gd name="T70" fmla="*/ 250 w 265"/>
                  <a:gd name="T71" fmla="*/ 57 h 235"/>
                  <a:gd name="T72" fmla="*/ 249 w 265"/>
                  <a:gd name="T73" fmla="*/ 56 h 235"/>
                  <a:gd name="T74" fmla="*/ 249 w 265"/>
                  <a:gd name="T75" fmla="*/ 54 h 235"/>
                  <a:gd name="T76" fmla="*/ 249 w 265"/>
                  <a:gd name="T77" fmla="*/ 53 h 235"/>
                  <a:gd name="T78" fmla="*/ 248 w 265"/>
                  <a:gd name="T79" fmla="*/ 52 h 235"/>
                  <a:gd name="T80" fmla="*/ 248 w 265"/>
                  <a:gd name="T81" fmla="*/ 50 h 235"/>
                  <a:gd name="T82" fmla="*/ 247 w 265"/>
                  <a:gd name="T83" fmla="*/ 49 h 235"/>
                  <a:gd name="T84" fmla="*/ 247 w 265"/>
                  <a:gd name="T85" fmla="*/ 48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5" h="235">
                    <a:moveTo>
                      <a:pt x="247" y="47"/>
                    </a:moveTo>
                    <a:cubicBezTo>
                      <a:pt x="237" y="17"/>
                      <a:pt x="203" y="0"/>
                      <a:pt x="166" y="11"/>
                    </a:cubicBezTo>
                    <a:cubicBezTo>
                      <a:pt x="55" y="46"/>
                      <a:pt x="55" y="46"/>
                      <a:pt x="55" y="46"/>
                    </a:cubicBezTo>
                    <a:cubicBezTo>
                      <a:pt x="18" y="58"/>
                      <a:pt x="0" y="91"/>
                      <a:pt x="9" y="121"/>
                    </a:cubicBezTo>
                    <a:cubicBezTo>
                      <a:pt x="9" y="121"/>
                      <a:pt x="9" y="122"/>
                      <a:pt x="9" y="122"/>
                    </a:cubicBezTo>
                    <a:cubicBezTo>
                      <a:pt x="9" y="122"/>
                      <a:pt x="10" y="122"/>
                      <a:pt x="10" y="122"/>
                    </a:cubicBezTo>
                    <a:cubicBezTo>
                      <a:pt x="10" y="122"/>
                      <a:pt x="10" y="122"/>
                      <a:pt x="10" y="123"/>
                    </a:cubicBezTo>
                    <a:cubicBezTo>
                      <a:pt x="10" y="123"/>
                      <a:pt x="10" y="123"/>
                      <a:pt x="10" y="123"/>
                    </a:cubicBezTo>
                    <a:cubicBezTo>
                      <a:pt x="10" y="123"/>
                      <a:pt x="10" y="123"/>
                      <a:pt x="10" y="123"/>
                    </a:cubicBezTo>
                    <a:cubicBezTo>
                      <a:pt x="10" y="124"/>
                      <a:pt x="10" y="124"/>
                      <a:pt x="10" y="124"/>
                    </a:cubicBezTo>
                    <a:cubicBezTo>
                      <a:pt x="10" y="124"/>
                      <a:pt x="10" y="124"/>
                      <a:pt x="10" y="124"/>
                    </a:cubicBezTo>
                    <a:cubicBezTo>
                      <a:pt x="10" y="124"/>
                      <a:pt x="10" y="125"/>
                      <a:pt x="10" y="125"/>
                    </a:cubicBezTo>
                    <a:cubicBezTo>
                      <a:pt x="10" y="125"/>
                      <a:pt x="10" y="125"/>
                      <a:pt x="11" y="125"/>
                    </a:cubicBezTo>
                    <a:cubicBezTo>
                      <a:pt x="11" y="125"/>
                      <a:pt x="11" y="125"/>
                      <a:pt x="11" y="126"/>
                    </a:cubicBezTo>
                    <a:cubicBezTo>
                      <a:pt x="11" y="126"/>
                      <a:pt x="11" y="126"/>
                      <a:pt x="11" y="126"/>
                    </a:cubicBezTo>
                    <a:cubicBezTo>
                      <a:pt x="11" y="126"/>
                      <a:pt x="11" y="126"/>
                      <a:pt x="11" y="126"/>
                    </a:cubicBezTo>
                    <a:cubicBezTo>
                      <a:pt x="11" y="127"/>
                      <a:pt x="11" y="127"/>
                      <a:pt x="11" y="127"/>
                    </a:cubicBezTo>
                    <a:cubicBezTo>
                      <a:pt x="11" y="127"/>
                      <a:pt x="11" y="127"/>
                      <a:pt x="11" y="127"/>
                    </a:cubicBezTo>
                    <a:cubicBezTo>
                      <a:pt x="11" y="128"/>
                      <a:pt x="11" y="128"/>
                      <a:pt x="11" y="128"/>
                    </a:cubicBezTo>
                    <a:cubicBezTo>
                      <a:pt x="11" y="128"/>
                      <a:pt x="11" y="128"/>
                      <a:pt x="11" y="128"/>
                    </a:cubicBezTo>
                    <a:cubicBezTo>
                      <a:pt x="12" y="128"/>
                      <a:pt x="12" y="129"/>
                      <a:pt x="12" y="129"/>
                    </a:cubicBezTo>
                    <a:cubicBezTo>
                      <a:pt x="12" y="129"/>
                      <a:pt x="12" y="129"/>
                      <a:pt x="12" y="129"/>
                    </a:cubicBezTo>
                    <a:cubicBezTo>
                      <a:pt x="12" y="129"/>
                      <a:pt x="12" y="129"/>
                      <a:pt x="12" y="130"/>
                    </a:cubicBezTo>
                    <a:cubicBezTo>
                      <a:pt x="12" y="130"/>
                      <a:pt x="12" y="130"/>
                      <a:pt x="12" y="130"/>
                    </a:cubicBezTo>
                    <a:cubicBezTo>
                      <a:pt x="12" y="130"/>
                      <a:pt x="12" y="130"/>
                      <a:pt x="12" y="130"/>
                    </a:cubicBezTo>
                    <a:cubicBezTo>
                      <a:pt x="12" y="131"/>
                      <a:pt x="12" y="131"/>
                      <a:pt x="12" y="131"/>
                    </a:cubicBezTo>
                    <a:cubicBezTo>
                      <a:pt x="12" y="131"/>
                      <a:pt x="12" y="131"/>
                      <a:pt x="12" y="131"/>
                    </a:cubicBezTo>
                    <a:cubicBezTo>
                      <a:pt x="12" y="131"/>
                      <a:pt x="13" y="132"/>
                      <a:pt x="13" y="132"/>
                    </a:cubicBezTo>
                    <a:cubicBezTo>
                      <a:pt x="13" y="132"/>
                      <a:pt x="13" y="132"/>
                      <a:pt x="13" y="132"/>
                    </a:cubicBezTo>
                    <a:cubicBezTo>
                      <a:pt x="13" y="132"/>
                      <a:pt x="13" y="133"/>
                      <a:pt x="13" y="133"/>
                    </a:cubicBezTo>
                    <a:cubicBezTo>
                      <a:pt x="13" y="133"/>
                      <a:pt x="13" y="133"/>
                      <a:pt x="13" y="133"/>
                    </a:cubicBezTo>
                    <a:cubicBezTo>
                      <a:pt x="13" y="133"/>
                      <a:pt x="13" y="133"/>
                      <a:pt x="13" y="134"/>
                    </a:cubicBezTo>
                    <a:cubicBezTo>
                      <a:pt x="13" y="134"/>
                      <a:pt x="13" y="134"/>
                      <a:pt x="13" y="134"/>
                    </a:cubicBezTo>
                    <a:cubicBezTo>
                      <a:pt x="13" y="134"/>
                      <a:pt x="13" y="134"/>
                      <a:pt x="13" y="134"/>
                    </a:cubicBezTo>
                    <a:cubicBezTo>
                      <a:pt x="13" y="135"/>
                      <a:pt x="14" y="135"/>
                      <a:pt x="14" y="135"/>
                    </a:cubicBezTo>
                    <a:cubicBezTo>
                      <a:pt x="14" y="135"/>
                      <a:pt x="14" y="135"/>
                      <a:pt x="14" y="135"/>
                    </a:cubicBezTo>
                    <a:cubicBezTo>
                      <a:pt x="14" y="135"/>
                      <a:pt x="14" y="136"/>
                      <a:pt x="14" y="136"/>
                    </a:cubicBezTo>
                    <a:cubicBezTo>
                      <a:pt x="14" y="136"/>
                      <a:pt x="14" y="136"/>
                      <a:pt x="14" y="136"/>
                    </a:cubicBezTo>
                    <a:cubicBezTo>
                      <a:pt x="14" y="136"/>
                      <a:pt x="14" y="136"/>
                      <a:pt x="14" y="137"/>
                    </a:cubicBezTo>
                    <a:cubicBezTo>
                      <a:pt x="14" y="137"/>
                      <a:pt x="14" y="137"/>
                      <a:pt x="14" y="137"/>
                    </a:cubicBezTo>
                    <a:cubicBezTo>
                      <a:pt x="14" y="137"/>
                      <a:pt x="14" y="137"/>
                      <a:pt x="14" y="138"/>
                    </a:cubicBezTo>
                    <a:cubicBezTo>
                      <a:pt x="14" y="138"/>
                      <a:pt x="14" y="138"/>
                      <a:pt x="15" y="138"/>
                    </a:cubicBezTo>
                    <a:cubicBezTo>
                      <a:pt x="15" y="138"/>
                      <a:pt x="15" y="138"/>
                      <a:pt x="15" y="138"/>
                    </a:cubicBezTo>
                    <a:cubicBezTo>
                      <a:pt x="15" y="139"/>
                      <a:pt x="15" y="139"/>
                      <a:pt x="15" y="139"/>
                    </a:cubicBezTo>
                    <a:cubicBezTo>
                      <a:pt x="15" y="139"/>
                      <a:pt x="15" y="139"/>
                      <a:pt x="15" y="139"/>
                    </a:cubicBezTo>
                    <a:cubicBezTo>
                      <a:pt x="15" y="139"/>
                      <a:pt x="15" y="140"/>
                      <a:pt x="15" y="140"/>
                    </a:cubicBezTo>
                    <a:cubicBezTo>
                      <a:pt x="15" y="140"/>
                      <a:pt x="15" y="140"/>
                      <a:pt x="15" y="140"/>
                    </a:cubicBezTo>
                    <a:cubicBezTo>
                      <a:pt x="15" y="140"/>
                      <a:pt x="15" y="140"/>
                      <a:pt x="15" y="141"/>
                    </a:cubicBezTo>
                    <a:cubicBezTo>
                      <a:pt x="15" y="141"/>
                      <a:pt x="15" y="141"/>
                      <a:pt x="15" y="141"/>
                    </a:cubicBezTo>
                    <a:cubicBezTo>
                      <a:pt x="16" y="141"/>
                      <a:pt x="16" y="141"/>
                      <a:pt x="16" y="141"/>
                    </a:cubicBezTo>
                    <a:cubicBezTo>
                      <a:pt x="16" y="142"/>
                      <a:pt x="16" y="142"/>
                      <a:pt x="16" y="142"/>
                    </a:cubicBezTo>
                    <a:cubicBezTo>
                      <a:pt x="16" y="142"/>
                      <a:pt x="16" y="142"/>
                      <a:pt x="16" y="142"/>
                    </a:cubicBezTo>
                    <a:cubicBezTo>
                      <a:pt x="16" y="143"/>
                      <a:pt x="16" y="143"/>
                      <a:pt x="16" y="143"/>
                    </a:cubicBezTo>
                    <a:cubicBezTo>
                      <a:pt x="16" y="143"/>
                      <a:pt x="16" y="143"/>
                      <a:pt x="16" y="143"/>
                    </a:cubicBezTo>
                    <a:cubicBezTo>
                      <a:pt x="16" y="143"/>
                      <a:pt x="16" y="144"/>
                      <a:pt x="16" y="144"/>
                    </a:cubicBezTo>
                    <a:cubicBezTo>
                      <a:pt x="16" y="144"/>
                      <a:pt x="16" y="144"/>
                      <a:pt x="16" y="144"/>
                    </a:cubicBezTo>
                    <a:cubicBezTo>
                      <a:pt x="17" y="144"/>
                      <a:pt x="17" y="144"/>
                      <a:pt x="17" y="145"/>
                    </a:cubicBezTo>
                    <a:cubicBezTo>
                      <a:pt x="17" y="145"/>
                      <a:pt x="17" y="145"/>
                      <a:pt x="17" y="145"/>
                    </a:cubicBezTo>
                    <a:cubicBezTo>
                      <a:pt x="17" y="145"/>
                      <a:pt x="17" y="145"/>
                      <a:pt x="17" y="145"/>
                    </a:cubicBezTo>
                    <a:cubicBezTo>
                      <a:pt x="17" y="146"/>
                      <a:pt x="17" y="146"/>
                      <a:pt x="17" y="146"/>
                    </a:cubicBezTo>
                    <a:cubicBezTo>
                      <a:pt x="17" y="146"/>
                      <a:pt x="17" y="146"/>
                      <a:pt x="17" y="146"/>
                    </a:cubicBezTo>
                    <a:cubicBezTo>
                      <a:pt x="17" y="146"/>
                      <a:pt x="17" y="147"/>
                      <a:pt x="17" y="147"/>
                    </a:cubicBezTo>
                    <a:cubicBezTo>
                      <a:pt x="17" y="147"/>
                      <a:pt x="17" y="147"/>
                      <a:pt x="17" y="147"/>
                    </a:cubicBezTo>
                    <a:cubicBezTo>
                      <a:pt x="17" y="147"/>
                      <a:pt x="18" y="148"/>
                      <a:pt x="18" y="148"/>
                    </a:cubicBezTo>
                    <a:cubicBezTo>
                      <a:pt x="19" y="152"/>
                      <a:pt x="21" y="156"/>
                      <a:pt x="23" y="161"/>
                    </a:cubicBezTo>
                    <a:cubicBezTo>
                      <a:pt x="45" y="199"/>
                      <a:pt x="45" y="199"/>
                      <a:pt x="45" y="199"/>
                    </a:cubicBezTo>
                    <a:cubicBezTo>
                      <a:pt x="59" y="225"/>
                      <a:pt x="95" y="235"/>
                      <a:pt x="127" y="225"/>
                    </a:cubicBezTo>
                    <a:cubicBezTo>
                      <a:pt x="210" y="199"/>
                      <a:pt x="210" y="199"/>
                      <a:pt x="210" y="199"/>
                    </a:cubicBezTo>
                    <a:cubicBezTo>
                      <a:pt x="241" y="190"/>
                      <a:pt x="265" y="160"/>
                      <a:pt x="262" y="131"/>
                    </a:cubicBezTo>
                    <a:cubicBezTo>
                      <a:pt x="258" y="87"/>
                      <a:pt x="258" y="87"/>
                      <a:pt x="258" y="87"/>
                    </a:cubicBezTo>
                    <a:cubicBezTo>
                      <a:pt x="257" y="82"/>
                      <a:pt x="256" y="77"/>
                      <a:pt x="255" y="73"/>
                    </a:cubicBezTo>
                    <a:cubicBezTo>
                      <a:pt x="255" y="73"/>
                      <a:pt x="255" y="73"/>
                      <a:pt x="255" y="73"/>
                    </a:cubicBezTo>
                    <a:cubicBezTo>
                      <a:pt x="255" y="73"/>
                      <a:pt x="255" y="72"/>
                      <a:pt x="255" y="72"/>
                    </a:cubicBezTo>
                    <a:cubicBezTo>
                      <a:pt x="255" y="72"/>
                      <a:pt x="255" y="72"/>
                      <a:pt x="255" y="72"/>
                    </a:cubicBezTo>
                    <a:cubicBezTo>
                      <a:pt x="255" y="72"/>
                      <a:pt x="254" y="72"/>
                      <a:pt x="254" y="71"/>
                    </a:cubicBezTo>
                    <a:cubicBezTo>
                      <a:pt x="254" y="71"/>
                      <a:pt x="254" y="71"/>
                      <a:pt x="254" y="71"/>
                    </a:cubicBezTo>
                    <a:cubicBezTo>
                      <a:pt x="254" y="71"/>
                      <a:pt x="254" y="71"/>
                      <a:pt x="254" y="71"/>
                    </a:cubicBezTo>
                    <a:cubicBezTo>
                      <a:pt x="254" y="70"/>
                      <a:pt x="254" y="70"/>
                      <a:pt x="254" y="70"/>
                    </a:cubicBezTo>
                    <a:cubicBezTo>
                      <a:pt x="254" y="70"/>
                      <a:pt x="254" y="70"/>
                      <a:pt x="254" y="70"/>
                    </a:cubicBezTo>
                    <a:cubicBezTo>
                      <a:pt x="254" y="69"/>
                      <a:pt x="254" y="69"/>
                      <a:pt x="254" y="69"/>
                    </a:cubicBezTo>
                    <a:cubicBezTo>
                      <a:pt x="254" y="69"/>
                      <a:pt x="254" y="69"/>
                      <a:pt x="254" y="69"/>
                    </a:cubicBezTo>
                    <a:cubicBezTo>
                      <a:pt x="254" y="69"/>
                      <a:pt x="254" y="68"/>
                      <a:pt x="253" y="68"/>
                    </a:cubicBezTo>
                    <a:cubicBezTo>
                      <a:pt x="253" y="68"/>
                      <a:pt x="253" y="68"/>
                      <a:pt x="253" y="68"/>
                    </a:cubicBezTo>
                    <a:cubicBezTo>
                      <a:pt x="253" y="68"/>
                      <a:pt x="253" y="68"/>
                      <a:pt x="253" y="67"/>
                    </a:cubicBezTo>
                    <a:cubicBezTo>
                      <a:pt x="253" y="67"/>
                      <a:pt x="253" y="67"/>
                      <a:pt x="253" y="67"/>
                    </a:cubicBezTo>
                    <a:cubicBezTo>
                      <a:pt x="253" y="67"/>
                      <a:pt x="253" y="67"/>
                      <a:pt x="253" y="67"/>
                    </a:cubicBezTo>
                    <a:cubicBezTo>
                      <a:pt x="253" y="66"/>
                      <a:pt x="253" y="66"/>
                      <a:pt x="253" y="66"/>
                    </a:cubicBezTo>
                    <a:cubicBezTo>
                      <a:pt x="253" y="66"/>
                      <a:pt x="253" y="66"/>
                      <a:pt x="253" y="66"/>
                    </a:cubicBezTo>
                    <a:cubicBezTo>
                      <a:pt x="253" y="66"/>
                      <a:pt x="253" y="65"/>
                      <a:pt x="253" y="65"/>
                    </a:cubicBezTo>
                    <a:cubicBezTo>
                      <a:pt x="252" y="65"/>
                      <a:pt x="252" y="65"/>
                      <a:pt x="252" y="65"/>
                    </a:cubicBezTo>
                    <a:cubicBezTo>
                      <a:pt x="252" y="65"/>
                      <a:pt x="252" y="64"/>
                      <a:pt x="252" y="64"/>
                    </a:cubicBezTo>
                    <a:cubicBezTo>
                      <a:pt x="252" y="64"/>
                      <a:pt x="252" y="64"/>
                      <a:pt x="252" y="64"/>
                    </a:cubicBezTo>
                    <a:cubicBezTo>
                      <a:pt x="252" y="64"/>
                      <a:pt x="252" y="64"/>
                      <a:pt x="252" y="63"/>
                    </a:cubicBezTo>
                    <a:cubicBezTo>
                      <a:pt x="252" y="63"/>
                      <a:pt x="252" y="63"/>
                      <a:pt x="252" y="63"/>
                    </a:cubicBezTo>
                    <a:cubicBezTo>
                      <a:pt x="252" y="63"/>
                      <a:pt x="252" y="63"/>
                      <a:pt x="252" y="63"/>
                    </a:cubicBezTo>
                    <a:cubicBezTo>
                      <a:pt x="252" y="62"/>
                      <a:pt x="252" y="62"/>
                      <a:pt x="252" y="62"/>
                    </a:cubicBezTo>
                    <a:cubicBezTo>
                      <a:pt x="251" y="62"/>
                      <a:pt x="251" y="62"/>
                      <a:pt x="251" y="62"/>
                    </a:cubicBezTo>
                    <a:cubicBezTo>
                      <a:pt x="251" y="62"/>
                      <a:pt x="251" y="61"/>
                      <a:pt x="251" y="61"/>
                    </a:cubicBezTo>
                    <a:cubicBezTo>
                      <a:pt x="251" y="61"/>
                      <a:pt x="251" y="61"/>
                      <a:pt x="251" y="61"/>
                    </a:cubicBezTo>
                    <a:cubicBezTo>
                      <a:pt x="251" y="61"/>
                      <a:pt x="251" y="61"/>
                      <a:pt x="251" y="60"/>
                    </a:cubicBezTo>
                    <a:cubicBezTo>
                      <a:pt x="251" y="60"/>
                      <a:pt x="251" y="60"/>
                      <a:pt x="251" y="60"/>
                    </a:cubicBezTo>
                    <a:cubicBezTo>
                      <a:pt x="251" y="60"/>
                      <a:pt x="251" y="60"/>
                      <a:pt x="251" y="59"/>
                    </a:cubicBezTo>
                    <a:cubicBezTo>
                      <a:pt x="251" y="59"/>
                      <a:pt x="251" y="59"/>
                      <a:pt x="251" y="59"/>
                    </a:cubicBezTo>
                    <a:cubicBezTo>
                      <a:pt x="251" y="59"/>
                      <a:pt x="250" y="59"/>
                      <a:pt x="250" y="59"/>
                    </a:cubicBezTo>
                    <a:cubicBezTo>
                      <a:pt x="250" y="58"/>
                      <a:pt x="250" y="58"/>
                      <a:pt x="250" y="58"/>
                    </a:cubicBezTo>
                    <a:cubicBezTo>
                      <a:pt x="250" y="58"/>
                      <a:pt x="250" y="58"/>
                      <a:pt x="250" y="58"/>
                    </a:cubicBezTo>
                    <a:cubicBezTo>
                      <a:pt x="250" y="58"/>
                      <a:pt x="250" y="57"/>
                      <a:pt x="250" y="57"/>
                    </a:cubicBezTo>
                    <a:cubicBezTo>
                      <a:pt x="250" y="57"/>
                      <a:pt x="250" y="57"/>
                      <a:pt x="250" y="57"/>
                    </a:cubicBezTo>
                    <a:cubicBezTo>
                      <a:pt x="250" y="57"/>
                      <a:pt x="250" y="57"/>
                      <a:pt x="250" y="56"/>
                    </a:cubicBezTo>
                    <a:cubicBezTo>
                      <a:pt x="250" y="56"/>
                      <a:pt x="250" y="56"/>
                      <a:pt x="250" y="56"/>
                    </a:cubicBezTo>
                    <a:cubicBezTo>
                      <a:pt x="250" y="56"/>
                      <a:pt x="250" y="56"/>
                      <a:pt x="249" y="56"/>
                    </a:cubicBezTo>
                    <a:cubicBezTo>
                      <a:pt x="249" y="55"/>
                      <a:pt x="249" y="55"/>
                      <a:pt x="249" y="55"/>
                    </a:cubicBezTo>
                    <a:cubicBezTo>
                      <a:pt x="249" y="55"/>
                      <a:pt x="249" y="55"/>
                      <a:pt x="249" y="55"/>
                    </a:cubicBezTo>
                    <a:cubicBezTo>
                      <a:pt x="249" y="54"/>
                      <a:pt x="249" y="54"/>
                      <a:pt x="249" y="54"/>
                    </a:cubicBezTo>
                    <a:cubicBezTo>
                      <a:pt x="249" y="54"/>
                      <a:pt x="249" y="54"/>
                      <a:pt x="249" y="54"/>
                    </a:cubicBezTo>
                    <a:cubicBezTo>
                      <a:pt x="249" y="54"/>
                      <a:pt x="249" y="53"/>
                      <a:pt x="249" y="53"/>
                    </a:cubicBezTo>
                    <a:cubicBezTo>
                      <a:pt x="249" y="53"/>
                      <a:pt x="249" y="53"/>
                      <a:pt x="249" y="53"/>
                    </a:cubicBezTo>
                    <a:cubicBezTo>
                      <a:pt x="249" y="53"/>
                      <a:pt x="249" y="53"/>
                      <a:pt x="248" y="52"/>
                    </a:cubicBezTo>
                    <a:cubicBezTo>
                      <a:pt x="248" y="52"/>
                      <a:pt x="248" y="52"/>
                      <a:pt x="248" y="52"/>
                    </a:cubicBezTo>
                    <a:cubicBezTo>
                      <a:pt x="248" y="52"/>
                      <a:pt x="248" y="52"/>
                      <a:pt x="248" y="52"/>
                    </a:cubicBezTo>
                    <a:cubicBezTo>
                      <a:pt x="248" y="51"/>
                      <a:pt x="248" y="51"/>
                      <a:pt x="248" y="51"/>
                    </a:cubicBezTo>
                    <a:cubicBezTo>
                      <a:pt x="248" y="51"/>
                      <a:pt x="248" y="51"/>
                      <a:pt x="248" y="51"/>
                    </a:cubicBezTo>
                    <a:cubicBezTo>
                      <a:pt x="248" y="51"/>
                      <a:pt x="248" y="50"/>
                      <a:pt x="248" y="50"/>
                    </a:cubicBezTo>
                    <a:cubicBezTo>
                      <a:pt x="248" y="50"/>
                      <a:pt x="248" y="50"/>
                      <a:pt x="248" y="50"/>
                    </a:cubicBezTo>
                    <a:cubicBezTo>
                      <a:pt x="248" y="50"/>
                      <a:pt x="248" y="49"/>
                      <a:pt x="248" y="49"/>
                    </a:cubicBezTo>
                    <a:cubicBezTo>
                      <a:pt x="247" y="49"/>
                      <a:pt x="247" y="49"/>
                      <a:pt x="247" y="49"/>
                    </a:cubicBezTo>
                    <a:cubicBezTo>
                      <a:pt x="247" y="49"/>
                      <a:pt x="247" y="49"/>
                      <a:pt x="247" y="48"/>
                    </a:cubicBezTo>
                    <a:cubicBezTo>
                      <a:pt x="247" y="48"/>
                      <a:pt x="247" y="48"/>
                      <a:pt x="247" y="48"/>
                    </a:cubicBezTo>
                    <a:cubicBezTo>
                      <a:pt x="247" y="48"/>
                      <a:pt x="247" y="48"/>
                      <a:pt x="247" y="48"/>
                    </a:cubicBezTo>
                    <a:cubicBezTo>
                      <a:pt x="247" y="47"/>
                      <a:pt x="247" y="47"/>
                      <a:pt x="247" y="47"/>
                    </a:cubicBezTo>
                    <a:cubicBezTo>
                      <a:pt x="247" y="47"/>
                      <a:pt x="247" y="47"/>
                      <a:pt x="247" y="47"/>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 name="ïślíḋè"/>
              <p:cNvSpPr/>
              <p:nvPr/>
            </p:nvSpPr>
            <p:spPr bwMode="auto">
              <a:xfrm>
                <a:off x="4282431" y="1120655"/>
                <a:ext cx="789710" cy="634095"/>
              </a:xfrm>
              <a:custGeom>
                <a:avLst/>
                <a:gdLst>
                  <a:gd name="T0" fmla="*/ 206 w 261"/>
                  <a:gd name="T1" fmla="*/ 174 h 210"/>
                  <a:gd name="T2" fmla="*/ 123 w 261"/>
                  <a:gd name="T3" fmla="*/ 200 h 210"/>
                  <a:gd name="T4" fmla="*/ 41 w 261"/>
                  <a:gd name="T5" fmla="*/ 174 h 210"/>
                  <a:gd name="T6" fmla="*/ 19 w 261"/>
                  <a:gd name="T7" fmla="*/ 136 h 210"/>
                  <a:gd name="T8" fmla="*/ 60 w 261"/>
                  <a:gd name="T9" fmla="*/ 48 h 210"/>
                  <a:gd name="T10" fmla="*/ 170 w 261"/>
                  <a:gd name="T11" fmla="*/ 13 h 210"/>
                  <a:gd name="T12" fmla="*/ 254 w 261"/>
                  <a:gd name="T13" fmla="*/ 62 h 210"/>
                  <a:gd name="T14" fmla="*/ 258 w 261"/>
                  <a:gd name="T15" fmla="*/ 106 h 210"/>
                  <a:gd name="T16" fmla="*/ 206 w 261"/>
                  <a:gd name="T17" fmla="*/ 17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1" h="210">
                    <a:moveTo>
                      <a:pt x="206" y="174"/>
                    </a:moveTo>
                    <a:cubicBezTo>
                      <a:pt x="123" y="200"/>
                      <a:pt x="123" y="200"/>
                      <a:pt x="123" y="200"/>
                    </a:cubicBezTo>
                    <a:cubicBezTo>
                      <a:pt x="91" y="210"/>
                      <a:pt x="55" y="200"/>
                      <a:pt x="41" y="174"/>
                    </a:cubicBezTo>
                    <a:cubicBezTo>
                      <a:pt x="19" y="136"/>
                      <a:pt x="19" y="136"/>
                      <a:pt x="19" y="136"/>
                    </a:cubicBezTo>
                    <a:cubicBezTo>
                      <a:pt x="0" y="102"/>
                      <a:pt x="18" y="61"/>
                      <a:pt x="60" y="48"/>
                    </a:cubicBezTo>
                    <a:cubicBezTo>
                      <a:pt x="170" y="13"/>
                      <a:pt x="170" y="13"/>
                      <a:pt x="170" y="13"/>
                    </a:cubicBezTo>
                    <a:cubicBezTo>
                      <a:pt x="213" y="0"/>
                      <a:pt x="250" y="24"/>
                      <a:pt x="254" y="62"/>
                    </a:cubicBezTo>
                    <a:cubicBezTo>
                      <a:pt x="258" y="106"/>
                      <a:pt x="258" y="106"/>
                      <a:pt x="258" y="106"/>
                    </a:cubicBezTo>
                    <a:cubicBezTo>
                      <a:pt x="261" y="135"/>
                      <a:pt x="237" y="165"/>
                      <a:pt x="206" y="174"/>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 name="ïṣḷïḋé"/>
              <p:cNvSpPr/>
              <p:nvPr/>
            </p:nvSpPr>
            <p:spPr bwMode="auto">
              <a:xfrm>
                <a:off x="4315882" y="1642765"/>
                <a:ext cx="235604" cy="426124"/>
              </a:xfrm>
              <a:custGeom>
                <a:avLst/>
                <a:gdLst>
                  <a:gd name="T0" fmla="*/ 60 w 78"/>
                  <a:gd name="T1" fmla="*/ 137 h 141"/>
                  <a:gd name="T2" fmla="*/ 60 w 78"/>
                  <a:gd name="T3" fmla="*/ 137 h 141"/>
                  <a:gd name="T4" fmla="*/ 32 w 78"/>
                  <a:gd name="T5" fmla="*/ 123 h 141"/>
                  <a:gd name="T6" fmla="*/ 4 w 78"/>
                  <a:gd name="T7" fmla="*/ 31 h 141"/>
                  <a:gd name="T8" fmla="*/ 18 w 78"/>
                  <a:gd name="T9" fmla="*/ 4 h 141"/>
                  <a:gd name="T10" fmla="*/ 18 w 78"/>
                  <a:gd name="T11" fmla="*/ 4 h 141"/>
                  <a:gd name="T12" fmla="*/ 46 w 78"/>
                  <a:gd name="T13" fmla="*/ 18 h 141"/>
                  <a:gd name="T14" fmla="*/ 74 w 78"/>
                  <a:gd name="T15" fmla="*/ 110 h 141"/>
                  <a:gd name="T16" fmla="*/ 60 w 78"/>
                  <a:gd name="T17" fmla="*/ 13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141">
                    <a:moveTo>
                      <a:pt x="60" y="137"/>
                    </a:moveTo>
                    <a:cubicBezTo>
                      <a:pt x="60" y="137"/>
                      <a:pt x="60" y="137"/>
                      <a:pt x="60" y="137"/>
                    </a:cubicBezTo>
                    <a:cubicBezTo>
                      <a:pt x="48" y="141"/>
                      <a:pt x="36" y="134"/>
                      <a:pt x="32" y="123"/>
                    </a:cubicBezTo>
                    <a:cubicBezTo>
                      <a:pt x="4" y="31"/>
                      <a:pt x="4" y="31"/>
                      <a:pt x="4" y="31"/>
                    </a:cubicBezTo>
                    <a:cubicBezTo>
                      <a:pt x="0" y="20"/>
                      <a:pt x="6" y="7"/>
                      <a:pt x="18" y="4"/>
                    </a:cubicBezTo>
                    <a:cubicBezTo>
                      <a:pt x="18" y="4"/>
                      <a:pt x="18" y="4"/>
                      <a:pt x="18" y="4"/>
                    </a:cubicBezTo>
                    <a:cubicBezTo>
                      <a:pt x="30" y="0"/>
                      <a:pt x="42" y="6"/>
                      <a:pt x="46" y="18"/>
                    </a:cubicBezTo>
                    <a:cubicBezTo>
                      <a:pt x="74" y="110"/>
                      <a:pt x="74" y="110"/>
                      <a:pt x="74" y="110"/>
                    </a:cubicBezTo>
                    <a:cubicBezTo>
                      <a:pt x="78" y="121"/>
                      <a:pt x="72" y="134"/>
                      <a:pt x="60" y="137"/>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 name="îṡlîḍê"/>
              <p:cNvSpPr/>
              <p:nvPr/>
            </p:nvSpPr>
            <p:spPr bwMode="auto">
              <a:xfrm>
                <a:off x="5041600" y="1417341"/>
                <a:ext cx="235604" cy="424669"/>
              </a:xfrm>
              <a:custGeom>
                <a:avLst/>
                <a:gdLst>
                  <a:gd name="T0" fmla="*/ 60 w 78"/>
                  <a:gd name="T1" fmla="*/ 137 h 141"/>
                  <a:gd name="T2" fmla="*/ 60 w 78"/>
                  <a:gd name="T3" fmla="*/ 137 h 141"/>
                  <a:gd name="T4" fmla="*/ 32 w 78"/>
                  <a:gd name="T5" fmla="*/ 123 h 141"/>
                  <a:gd name="T6" fmla="*/ 4 w 78"/>
                  <a:gd name="T7" fmla="*/ 31 h 141"/>
                  <a:gd name="T8" fmla="*/ 18 w 78"/>
                  <a:gd name="T9" fmla="*/ 3 h 141"/>
                  <a:gd name="T10" fmla="*/ 18 w 78"/>
                  <a:gd name="T11" fmla="*/ 3 h 141"/>
                  <a:gd name="T12" fmla="*/ 46 w 78"/>
                  <a:gd name="T13" fmla="*/ 18 h 141"/>
                  <a:gd name="T14" fmla="*/ 75 w 78"/>
                  <a:gd name="T15" fmla="*/ 109 h 141"/>
                  <a:gd name="T16" fmla="*/ 60 w 78"/>
                  <a:gd name="T17" fmla="*/ 13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141">
                    <a:moveTo>
                      <a:pt x="60" y="137"/>
                    </a:moveTo>
                    <a:cubicBezTo>
                      <a:pt x="60" y="137"/>
                      <a:pt x="60" y="137"/>
                      <a:pt x="60" y="137"/>
                    </a:cubicBezTo>
                    <a:cubicBezTo>
                      <a:pt x="49" y="141"/>
                      <a:pt x="36" y="134"/>
                      <a:pt x="32" y="123"/>
                    </a:cubicBezTo>
                    <a:cubicBezTo>
                      <a:pt x="4" y="31"/>
                      <a:pt x="4" y="31"/>
                      <a:pt x="4" y="31"/>
                    </a:cubicBezTo>
                    <a:cubicBezTo>
                      <a:pt x="0" y="19"/>
                      <a:pt x="7" y="7"/>
                      <a:pt x="18" y="3"/>
                    </a:cubicBezTo>
                    <a:cubicBezTo>
                      <a:pt x="18" y="3"/>
                      <a:pt x="18" y="3"/>
                      <a:pt x="18" y="3"/>
                    </a:cubicBezTo>
                    <a:cubicBezTo>
                      <a:pt x="30" y="0"/>
                      <a:pt x="42" y="6"/>
                      <a:pt x="46" y="18"/>
                    </a:cubicBezTo>
                    <a:cubicBezTo>
                      <a:pt x="75" y="109"/>
                      <a:pt x="75" y="109"/>
                      <a:pt x="75" y="109"/>
                    </a:cubicBezTo>
                    <a:cubicBezTo>
                      <a:pt x="78" y="121"/>
                      <a:pt x="72" y="133"/>
                      <a:pt x="60" y="137"/>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 name="ïṥḻiḍé"/>
              <p:cNvSpPr/>
              <p:nvPr/>
            </p:nvSpPr>
            <p:spPr bwMode="auto">
              <a:xfrm>
                <a:off x="7397639" y="5217546"/>
                <a:ext cx="812979" cy="552651"/>
              </a:xfrm>
              <a:custGeom>
                <a:avLst/>
                <a:gdLst>
                  <a:gd name="T0" fmla="*/ 57 w 269"/>
                  <a:gd name="T1" fmla="*/ 20 h 183"/>
                  <a:gd name="T2" fmla="*/ 195 w 269"/>
                  <a:gd name="T3" fmla="*/ 4 h 183"/>
                  <a:gd name="T4" fmla="*/ 261 w 269"/>
                  <a:gd name="T5" fmla="*/ 57 h 183"/>
                  <a:gd name="T6" fmla="*/ 266 w 269"/>
                  <a:gd name="T7" fmla="*/ 97 h 183"/>
                  <a:gd name="T8" fmla="*/ 213 w 269"/>
                  <a:gd name="T9" fmla="*/ 164 h 183"/>
                  <a:gd name="T10" fmla="*/ 75 w 269"/>
                  <a:gd name="T11" fmla="*/ 180 h 183"/>
                  <a:gd name="T12" fmla="*/ 8 w 269"/>
                  <a:gd name="T13" fmla="*/ 127 h 183"/>
                  <a:gd name="T14" fmla="*/ 4 w 269"/>
                  <a:gd name="T15" fmla="*/ 87 h 183"/>
                  <a:gd name="T16" fmla="*/ 57 w 269"/>
                  <a:gd name="T17" fmla="*/ 2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183">
                    <a:moveTo>
                      <a:pt x="57" y="20"/>
                    </a:moveTo>
                    <a:cubicBezTo>
                      <a:pt x="195" y="4"/>
                      <a:pt x="195" y="4"/>
                      <a:pt x="195" y="4"/>
                    </a:cubicBezTo>
                    <a:cubicBezTo>
                      <a:pt x="227" y="0"/>
                      <a:pt x="257" y="24"/>
                      <a:pt x="261" y="57"/>
                    </a:cubicBezTo>
                    <a:cubicBezTo>
                      <a:pt x="266" y="97"/>
                      <a:pt x="266" y="97"/>
                      <a:pt x="266" y="97"/>
                    </a:cubicBezTo>
                    <a:cubicBezTo>
                      <a:pt x="269" y="130"/>
                      <a:pt x="246" y="160"/>
                      <a:pt x="213" y="164"/>
                    </a:cubicBezTo>
                    <a:cubicBezTo>
                      <a:pt x="75" y="180"/>
                      <a:pt x="75" y="180"/>
                      <a:pt x="75" y="180"/>
                    </a:cubicBezTo>
                    <a:cubicBezTo>
                      <a:pt x="42" y="183"/>
                      <a:pt x="12" y="160"/>
                      <a:pt x="8" y="127"/>
                    </a:cubicBezTo>
                    <a:cubicBezTo>
                      <a:pt x="4" y="87"/>
                      <a:pt x="4" y="87"/>
                      <a:pt x="4" y="87"/>
                    </a:cubicBezTo>
                    <a:cubicBezTo>
                      <a:pt x="0" y="54"/>
                      <a:pt x="24" y="24"/>
                      <a:pt x="57" y="20"/>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 name="išḷïḋè"/>
              <p:cNvSpPr/>
              <p:nvPr/>
            </p:nvSpPr>
            <p:spPr bwMode="auto">
              <a:xfrm>
                <a:off x="7467448" y="5473511"/>
                <a:ext cx="767894" cy="637003"/>
              </a:xfrm>
              <a:custGeom>
                <a:avLst/>
                <a:gdLst>
                  <a:gd name="T0" fmla="*/ 192 w 254"/>
                  <a:gd name="T1" fmla="*/ 194 h 211"/>
                  <a:gd name="T2" fmla="*/ 251 w 254"/>
                  <a:gd name="T3" fmla="*/ 128 h 211"/>
                  <a:gd name="T4" fmla="*/ 251 w 254"/>
                  <a:gd name="T5" fmla="*/ 126 h 211"/>
                  <a:gd name="T6" fmla="*/ 250 w 254"/>
                  <a:gd name="T7" fmla="*/ 125 h 211"/>
                  <a:gd name="T8" fmla="*/ 250 w 254"/>
                  <a:gd name="T9" fmla="*/ 123 h 211"/>
                  <a:gd name="T10" fmla="*/ 250 w 254"/>
                  <a:gd name="T11" fmla="*/ 122 h 211"/>
                  <a:gd name="T12" fmla="*/ 250 w 254"/>
                  <a:gd name="T13" fmla="*/ 121 h 211"/>
                  <a:gd name="T14" fmla="*/ 250 w 254"/>
                  <a:gd name="T15" fmla="*/ 119 h 211"/>
                  <a:gd name="T16" fmla="*/ 250 w 254"/>
                  <a:gd name="T17" fmla="*/ 118 h 211"/>
                  <a:gd name="T18" fmla="*/ 249 w 254"/>
                  <a:gd name="T19" fmla="*/ 117 h 211"/>
                  <a:gd name="T20" fmla="*/ 249 w 254"/>
                  <a:gd name="T21" fmla="*/ 115 h 211"/>
                  <a:gd name="T22" fmla="*/ 249 w 254"/>
                  <a:gd name="T23" fmla="*/ 114 h 211"/>
                  <a:gd name="T24" fmla="*/ 249 w 254"/>
                  <a:gd name="T25" fmla="*/ 112 h 211"/>
                  <a:gd name="T26" fmla="*/ 249 w 254"/>
                  <a:gd name="T27" fmla="*/ 111 h 211"/>
                  <a:gd name="T28" fmla="*/ 249 w 254"/>
                  <a:gd name="T29" fmla="*/ 110 h 211"/>
                  <a:gd name="T30" fmla="*/ 249 w 254"/>
                  <a:gd name="T31" fmla="*/ 108 h 211"/>
                  <a:gd name="T32" fmla="*/ 248 w 254"/>
                  <a:gd name="T33" fmla="*/ 107 h 211"/>
                  <a:gd name="T34" fmla="*/ 248 w 254"/>
                  <a:gd name="T35" fmla="*/ 106 h 211"/>
                  <a:gd name="T36" fmla="*/ 248 w 254"/>
                  <a:gd name="T37" fmla="*/ 104 h 211"/>
                  <a:gd name="T38" fmla="*/ 248 w 254"/>
                  <a:gd name="T39" fmla="*/ 103 h 211"/>
                  <a:gd name="T40" fmla="*/ 248 w 254"/>
                  <a:gd name="T41" fmla="*/ 101 h 211"/>
                  <a:gd name="T42" fmla="*/ 231 w 254"/>
                  <a:gd name="T43" fmla="*/ 45 h 211"/>
                  <a:gd name="T44" fmla="*/ 4 w 254"/>
                  <a:gd name="T45" fmla="*/ 71 h 211"/>
                  <a:gd name="T46" fmla="*/ 1 w 254"/>
                  <a:gd name="T47" fmla="*/ 130 h 211"/>
                  <a:gd name="T48" fmla="*/ 1 w 254"/>
                  <a:gd name="T49" fmla="*/ 131 h 211"/>
                  <a:gd name="T50" fmla="*/ 1 w 254"/>
                  <a:gd name="T51" fmla="*/ 133 h 211"/>
                  <a:gd name="T52" fmla="*/ 1 w 254"/>
                  <a:gd name="T53" fmla="*/ 134 h 211"/>
                  <a:gd name="T54" fmla="*/ 1 w 254"/>
                  <a:gd name="T55" fmla="*/ 135 h 211"/>
                  <a:gd name="T56" fmla="*/ 1 w 254"/>
                  <a:gd name="T57" fmla="*/ 137 h 211"/>
                  <a:gd name="T58" fmla="*/ 1 w 254"/>
                  <a:gd name="T59" fmla="*/ 138 h 211"/>
                  <a:gd name="T60" fmla="*/ 2 w 254"/>
                  <a:gd name="T61" fmla="*/ 139 h 211"/>
                  <a:gd name="T62" fmla="*/ 2 w 254"/>
                  <a:gd name="T63" fmla="*/ 141 h 211"/>
                  <a:gd name="T64" fmla="*/ 2 w 254"/>
                  <a:gd name="T65" fmla="*/ 142 h 211"/>
                  <a:gd name="T66" fmla="*/ 2 w 254"/>
                  <a:gd name="T67" fmla="*/ 144 h 211"/>
                  <a:gd name="T68" fmla="*/ 2 w 254"/>
                  <a:gd name="T69" fmla="*/ 145 h 211"/>
                  <a:gd name="T70" fmla="*/ 2 w 254"/>
                  <a:gd name="T71" fmla="*/ 146 h 211"/>
                  <a:gd name="T72" fmla="*/ 3 w 254"/>
                  <a:gd name="T73" fmla="*/ 148 h 211"/>
                  <a:gd name="T74" fmla="*/ 3 w 254"/>
                  <a:gd name="T75" fmla="*/ 149 h 211"/>
                  <a:gd name="T76" fmla="*/ 3 w 254"/>
                  <a:gd name="T77" fmla="*/ 150 h 211"/>
                  <a:gd name="T78" fmla="*/ 3 w 254"/>
                  <a:gd name="T79" fmla="*/ 152 h 211"/>
                  <a:gd name="T80" fmla="*/ 3 w 254"/>
                  <a:gd name="T81" fmla="*/ 153 h 211"/>
                  <a:gd name="T82" fmla="*/ 3 w 254"/>
                  <a:gd name="T83" fmla="*/ 155 h 211"/>
                  <a:gd name="T84" fmla="*/ 4 w 254"/>
                  <a:gd name="T85" fmla="*/ 15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11">
                    <a:moveTo>
                      <a:pt x="4" y="157"/>
                    </a:moveTo>
                    <a:cubicBezTo>
                      <a:pt x="8" y="188"/>
                      <a:pt x="38" y="211"/>
                      <a:pt x="76" y="207"/>
                    </a:cubicBezTo>
                    <a:cubicBezTo>
                      <a:pt x="192" y="194"/>
                      <a:pt x="192" y="194"/>
                      <a:pt x="192" y="194"/>
                    </a:cubicBezTo>
                    <a:cubicBezTo>
                      <a:pt x="230" y="189"/>
                      <a:pt x="254" y="160"/>
                      <a:pt x="251" y="129"/>
                    </a:cubicBezTo>
                    <a:cubicBezTo>
                      <a:pt x="251" y="128"/>
                      <a:pt x="251" y="128"/>
                      <a:pt x="251" y="128"/>
                    </a:cubicBezTo>
                    <a:cubicBezTo>
                      <a:pt x="251" y="128"/>
                      <a:pt x="251" y="128"/>
                      <a:pt x="251" y="128"/>
                    </a:cubicBezTo>
                    <a:cubicBezTo>
                      <a:pt x="251" y="127"/>
                      <a:pt x="251" y="127"/>
                      <a:pt x="251" y="127"/>
                    </a:cubicBezTo>
                    <a:cubicBezTo>
                      <a:pt x="251" y="127"/>
                      <a:pt x="251" y="127"/>
                      <a:pt x="251" y="127"/>
                    </a:cubicBezTo>
                    <a:cubicBezTo>
                      <a:pt x="251" y="127"/>
                      <a:pt x="251" y="126"/>
                      <a:pt x="251" y="126"/>
                    </a:cubicBezTo>
                    <a:cubicBezTo>
                      <a:pt x="251" y="126"/>
                      <a:pt x="251" y="126"/>
                      <a:pt x="251" y="126"/>
                    </a:cubicBezTo>
                    <a:cubicBezTo>
                      <a:pt x="251" y="126"/>
                      <a:pt x="251" y="125"/>
                      <a:pt x="250" y="125"/>
                    </a:cubicBezTo>
                    <a:cubicBezTo>
                      <a:pt x="250" y="125"/>
                      <a:pt x="250" y="125"/>
                      <a:pt x="250" y="125"/>
                    </a:cubicBezTo>
                    <a:cubicBezTo>
                      <a:pt x="250" y="125"/>
                      <a:pt x="250" y="125"/>
                      <a:pt x="250" y="124"/>
                    </a:cubicBezTo>
                    <a:cubicBezTo>
                      <a:pt x="250" y="124"/>
                      <a:pt x="250" y="124"/>
                      <a:pt x="250" y="124"/>
                    </a:cubicBezTo>
                    <a:cubicBezTo>
                      <a:pt x="250" y="124"/>
                      <a:pt x="250" y="124"/>
                      <a:pt x="250" y="123"/>
                    </a:cubicBezTo>
                    <a:cubicBezTo>
                      <a:pt x="250" y="123"/>
                      <a:pt x="250" y="123"/>
                      <a:pt x="250" y="123"/>
                    </a:cubicBezTo>
                    <a:cubicBezTo>
                      <a:pt x="250" y="123"/>
                      <a:pt x="250" y="123"/>
                      <a:pt x="250" y="123"/>
                    </a:cubicBezTo>
                    <a:cubicBezTo>
                      <a:pt x="250" y="122"/>
                      <a:pt x="250" y="122"/>
                      <a:pt x="250" y="122"/>
                    </a:cubicBezTo>
                    <a:cubicBezTo>
                      <a:pt x="250" y="122"/>
                      <a:pt x="250" y="122"/>
                      <a:pt x="250" y="122"/>
                    </a:cubicBezTo>
                    <a:cubicBezTo>
                      <a:pt x="250" y="121"/>
                      <a:pt x="250" y="121"/>
                      <a:pt x="250" y="121"/>
                    </a:cubicBezTo>
                    <a:cubicBezTo>
                      <a:pt x="250" y="121"/>
                      <a:pt x="250" y="121"/>
                      <a:pt x="250" y="121"/>
                    </a:cubicBezTo>
                    <a:cubicBezTo>
                      <a:pt x="250" y="121"/>
                      <a:pt x="250" y="120"/>
                      <a:pt x="250" y="120"/>
                    </a:cubicBezTo>
                    <a:cubicBezTo>
                      <a:pt x="250" y="120"/>
                      <a:pt x="250" y="120"/>
                      <a:pt x="250" y="120"/>
                    </a:cubicBezTo>
                    <a:cubicBezTo>
                      <a:pt x="250" y="120"/>
                      <a:pt x="250" y="119"/>
                      <a:pt x="250" y="119"/>
                    </a:cubicBezTo>
                    <a:cubicBezTo>
                      <a:pt x="250" y="119"/>
                      <a:pt x="250" y="119"/>
                      <a:pt x="250" y="119"/>
                    </a:cubicBezTo>
                    <a:cubicBezTo>
                      <a:pt x="250" y="119"/>
                      <a:pt x="250" y="119"/>
                      <a:pt x="250" y="118"/>
                    </a:cubicBezTo>
                    <a:cubicBezTo>
                      <a:pt x="250" y="118"/>
                      <a:pt x="250" y="118"/>
                      <a:pt x="250" y="118"/>
                    </a:cubicBezTo>
                    <a:cubicBezTo>
                      <a:pt x="250" y="118"/>
                      <a:pt x="250" y="118"/>
                      <a:pt x="250" y="117"/>
                    </a:cubicBezTo>
                    <a:cubicBezTo>
                      <a:pt x="250" y="117"/>
                      <a:pt x="250" y="117"/>
                      <a:pt x="250" y="117"/>
                    </a:cubicBezTo>
                    <a:cubicBezTo>
                      <a:pt x="250" y="117"/>
                      <a:pt x="250" y="117"/>
                      <a:pt x="249" y="117"/>
                    </a:cubicBezTo>
                    <a:cubicBezTo>
                      <a:pt x="249" y="116"/>
                      <a:pt x="249" y="116"/>
                      <a:pt x="249" y="116"/>
                    </a:cubicBezTo>
                    <a:cubicBezTo>
                      <a:pt x="249" y="116"/>
                      <a:pt x="249" y="116"/>
                      <a:pt x="249" y="116"/>
                    </a:cubicBezTo>
                    <a:cubicBezTo>
                      <a:pt x="249" y="116"/>
                      <a:pt x="249" y="115"/>
                      <a:pt x="249" y="115"/>
                    </a:cubicBezTo>
                    <a:cubicBezTo>
                      <a:pt x="249" y="115"/>
                      <a:pt x="249" y="115"/>
                      <a:pt x="249" y="115"/>
                    </a:cubicBezTo>
                    <a:cubicBezTo>
                      <a:pt x="249" y="115"/>
                      <a:pt x="249" y="114"/>
                      <a:pt x="249" y="114"/>
                    </a:cubicBezTo>
                    <a:cubicBezTo>
                      <a:pt x="249" y="114"/>
                      <a:pt x="249" y="114"/>
                      <a:pt x="249" y="114"/>
                    </a:cubicBezTo>
                    <a:cubicBezTo>
                      <a:pt x="249" y="114"/>
                      <a:pt x="249" y="114"/>
                      <a:pt x="249" y="113"/>
                    </a:cubicBezTo>
                    <a:cubicBezTo>
                      <a:pt x="249" y="113"/>
                      <a:pt x="249" y="113"/>
                      <a:pt x="249" y="113"/>
                    </a:cubicBezTo>
                    <a:cubicBezTo>
                      <a:pt x="249" y="113"/>
                      <a:pt x="249" y="113"/>
                      <a:pt x="249" y="112"/>
                    </a:cubicBezTo>
                    <a:cubicBezTo>
                      <a:pt x="249" y="112"/>
                      <a:pt x="249" y="112"/>
                      <a:pt x="249" y="112"/>
                    </a:cubicBezTo>
                    <a:cubicBezTo>
                      <a:pt x="249" y="112"/>
                      <a:pt x="249" y="112"/>
                      <a:pt x="249" y="112"/>
                    </a:cubicBezTo>
                    <a:cubicBezTo>
                      <a:pt x="249" y="111"/>
                      <a:pt x="249" y="111"/>
                      <a:pt x="249" y="111"/>
                    </a:cubicBezTo>
                    <a:cubicBezTo>
                      <a:pt x="249" y="111"/>
                      <a:pt x="249" y="111"/>
                      <a:pt x="249" y="111"/>
                    </a:cubicBezTo>
                    <a:cubicBezTo>
                      <a:pt x="249" y="110"/>
                      <a:pt x="249" y="110"/>
                      <a:pt x="249" y="110"/>
                    </a:cubicBezTo>
                    <a:cubicBezTo>
                      <a:pt x="249" y="110"/>
                      <a:pt x="249" y="110"/>
                      <a:pt x="249" y="110"/>
                    </a:cubicBezTo>
                    <a:cubicBezTo>
                      <a:pt x="249" y="110"/>
                      <a:pt x="249" y="109"/>
                      <a:pt x="249" y="109"/>
                    </a:cubicBezTo>
                    <a:cubicBezTo>
                      <a:pt x="249" y="109"/>
                      <a:pt x="249" y="109"/>
                      <a:pt x="249" y="109"/>
                    </a:cubicBezTo>
                    <a:cubicBezTo>
                      <a:pt x="249" y="109"/>
                      <a:pt x="249" y="108"/>
                      <a:pt x="249" y="108"/>
                    </a:cubicBezTo>
                    <a:cubicBezTo>
                      <a:pt x="249" y="108"/>
                      <a:pt x="249" y="108"/>
                      <a:pt x="248" y="108"/>
                    </a:cubicBezTo>
                    <a:cubicBezTo>
                      <a:pt x="248" y="108"/>
                      <a:pt x="248" y="108"/>
                      <a:pt x="248" y="107"/>
                    </a:cubicBezTo>
                    <a:cubicBezTo>
                      <a:pt x="248" y="107"/>
                      <a:pt x="248" y="107"/>
                      <a:pt x="248" y="107"/>
                    </a:cubicBezTo>
                    <a:cubicBezTo>
                      <a:pt x="248" y="107"/>
                      <a:pt x="248" y="107"/>
                      <a:pt x="248" y="106"/>
                    </a:cubicBezTo>
                    <a:cubicBezTo>
                      <a:pt x="248" y="106"/>
                      <a:pt x="248" y="106"/>
                      <a:pt x="248" y="106"/>
                    </a:cubicBezTo>
                    <a:cubicBezTo>
                      <a:pt x="248" y="106"/>
                      <a:pt x="248" y="106"/>
                      <a:pt x="248" y="106"/>
                    </a:cubicBezTo>
                    <a:cubicBezTo>
                      <a:pt x="248" y="105"/>
                      <a:pt x="248" y="105"/>
                      <a:pt x="248" y="105"/>
                    </a:cubicBezTo>
                    <a:cubicBezTo>
                      <a:pt x="248" y="105"/>
                      <a:pt x="248" y="105"/>
                      <a:pt x="248" y="105"/>
                    </a:cubicBezTo>
                    <a:cubicBezTo>
                      <a:pt x="248" y="104"/>
                      <a:pt x="248" y="104"/>
                      <a:pt x="248" y="104"/>
                    </a:cubicBezTo>
                    <a:cubicBezTo>
                      <a:pt x="248" y="104"/>
                      <a:pt x="248" y="104"/>
                      <a:pt x="248" y="104"/>
                    </a:cubicBezTo>
                    <a:cubicBezTo>
                      <a:pt x="248" y="104"/>
                      <a:pt x="248" y="103"/>
                      <a:pt x="248" y="103"/>
                    </a:cubicBezTo>
                    <a:cubicBezTo>
                      <a:pt x="248" y="103"/>
                      <a:pt x="248" y="103"/>
                      <a:pt x="248" y="103"/>
                    </a:cubicBezTo>
                    <a:cubicBezTo>
                      <a:pt x="248" y="103"/>
                      <a:pt x="248" y="102"/>
                      <a:pt x="248" y="102"/>
                    </a:cubicBezTo>
                    <a:cubicBezTo>
                      <a:pt x="248" y="102"/>
                      <a:pt x="248" y="102"/>
                      <a:pt x="248" y="102"/>
                    </a:cubicBezTo>
                    <a:cubicBezTo>
                      <a:pt x="248" y="102"/>
                      <a:pt x="248" y="102"/>
                      <a:pt x="248" y="101"/>
                    </a:cubicBezTo>
                    <a:cubicBezTo>
                      <a:pt x="248" y="101"/>
                      <a:pt x="248" y="101"/>
                      <a:pt x="248" y="101"/>
                    </a:cubicBezTo>
                    <a:cubicBezTo>
                      <a:pt x="247" y="96"/>
                      <a:pt x="246" y="92"/>
                      <a:pt x="245" y="87"/>
                    </a:cubicBezTo>
                    <a:cubicBezTo>
                      <a:pt x="231" y="45"/>
                      <a:pt x="231" y="45"/>
                      <a:pt x="231" y="45"/>
                    </a:cubicBezTo>
                    <a:cubicBezTo>
                      <a:pt x="221" y="18"/>
                      <a:pt x="188" y="0"/>
                      <a:pt x="155" y="4"/>
                    </a:cubicBezTo>
                    <a:cubicBezTo>
                      <a:pt x="69" y="14"/>
                      <a:pt x="69" y="14"/>
                      <a:pt x="69" y="14"/>
                    </a:cubicBezTo>
                    <a:cubicBezTo>
                      <a:pt x="36" y="18"/>
                      <a:pt x="7" y="42"/>
                      <a:pt x="4" y="71"/>
                    </a:cubicBezTo>
                    <a:cubicBezTo>
                      <a:pt x="0" y="115"/>
                      <a:pt x="0" y="115"/>
                      <a:pt x="0" y="115"/>
                    </a:cubicBezTo>
                    <a:cubicBezTo>
                      <a:pt x="0" y="120"/>
                      <a:pt x="0" y="125"/>
                      <a:pt x="0" y="129"/>
                    </a:cubicBezTo>
                    <a:cubicBezTo>
                      <a:pt x="0" y="129"/>
                      <a:pt x="1" y="130"/>
                      <a:pt x="1" y="130"/>
                    </a:cubicBezTo>
                    <a:cubicBezTo>
                      <a:pt x="1" y="130"/>
                      <a:pt x="1" y="130"/>
                      <a:pt x="1" y="130"/>
                    </a:cubicBezTo>
                    <a:cubicBezTo>
                      <a:pt x="1" y="130"/>
                      <a:pt x="1" y="131"/>
                      <a:pt x="1" y="131"/>
                    </a:cubicBezTo>
                    <a:cubicBezTo>
                      <a:pt x="1" y="131"/>
                      <a:pt x="1" y="131"/>
                      <a:pt x="1" y="131"/>
                    </a:cubicBezTo>
                    <a:cubicBezTo>
                      <a:pt x="1" y="131"/>
                      <a:pt x="1" y="131"/>
                      <a:pt x="1" y="132"/>
                    </a:cubicBezTo>
                    <a:cubicBezTo>
                      <a:pt x="1" y="132"/>
                      <a:pt x="1" y="132"/>
                      <a:pt x="1" y="132"/>
                    </a:cubicBezTo>
                    <a:cubicBezTo>
                      <a:pt x="1" y="132"/>
                      <a:pt x="1" y="132"/>
                      <a:pt x="1" y="133"/>
                    </a:cubicBezTo>
                    <a:cubicBezTo>
                      <a:pt x="1" y="133"/>
                      <a:pt x="1" y="133"/>
                      <a:pt x="1" y="133"/>
                    </a:cubicBezTo>
                    <a:cubicBezTo>
                      <a:pt x="1" y="133"/>
                      <a:pt x="1" y="133"/>
                      <a:pt x="1" y="133"/>
                    </a:cubicBezTo>
                    <a:cubicBezTo>
                      <a:pt x="1" y="134"/>
                      <a:pt x="1" y="134"/>
                      <a:pt x="1" y="134"/>
                    </a:cubicBezTo>
                    <a:cubicBezTo>
                      <a:pt x="1" y="134"/>
                      <a:pt x="1" y="134"/>
                      <a:pt x="1" y="134"/>
                    </a:cubicBezTo>
                    <a:cubicBezTo>
                      <a:pt x="1" y="134"/>
                      <a:pt x="1" y="135"/>
                      <a:pt x="1" y="135"/>
                    </a:cubicBezTo>
                    <a:cubicBezTo>
                      <a:pt x="1" y="135"/>
                      <a:pt x="1" y="135"/>
                      <a:pt x="1" y="135"/>
                    </a:cubicBezTo>
                    <a:cubicBezTo>
                      <a:pt x="1" y="135"/>
                      <a:pt x="1" y="136"/>
                      <a:pt x="1" y="136"/>
                    </a:cubicBezTo>
                    <a:cubicBezTo>
                      <a:pt x="1" y="136"/>
                      <a:pt x="1" y="136"/>
                      <a:pt x="1" y="136"/>
                    </a:cubicBezTo>
                    <a:cubicBezTo>
                      <a:pt x="1" y="136"/>
                      <a:pt x="1" y="136"/>
                      <a:pt x="1" y="137"/>
                    </a:cubicBezTo>
                    <a:cubicBezTo>
                      <a:pt x="1" y="137"/>
                      <a:pt x="1" y="137"/>
                      <a:pt x="1" y="137"/>
                    </a:cubicBezTo>
                    <a:cubicBezTo>
                      <a:pt x="1" y="137"/>
                      <a:pt x="1" y="137"/>
                      <a:pt x="1" y="138"/>
                    </a:cubicBezTo>
                    <a:cubicBezTo>
                      <a:pt x="1" y="138"/>
                      <a:pt x="1" y="138"/>
                      <a:pt x="1" y="138"/>
                    </a:cubicBezTo>
                    <a:cubicBezTo>
                      <a:pt x="1" y="138"/>
                      <a:pt x="2" y="138"/>
                      <a:pt x="2" y="138"/>
                    </a:cubicBezTo>
                    <a:cubicBezTo>
                      <a:pt x="2" y="139"/>
                      <a:pt x="2" y="139"/>
                      <a:pt x="2" y="139"/>
                    </a:cubicBezTo>
                    <a:cubicBezTo>
                      <a:pt x="2" y="139"/>
                      <a:pt x="2" y="139"/>
                      <a:pt x="2" y="139"/>
                    </a:cubicBezTo>
                    <a:cubicBezTo>
                      <a:pt x="2" y="140"/>
                      <a:pt x="2" y="140"/>
                      <a:pt x="2" y="140"/>
                    </a:cubicBezTo>
                    <a:cubicBezTo>
                      <a:pt x="2" y="140"/>
                      <a:pt x="2" y="140"/>
                      <a:pt x="2" y="140"/>
                    </a:cubicBezTo>
                    <a:cubicBezTo>
                      <a:pt x="2" y="140"/>
                      <a:pt x="2" y="141"/>
                      <a:pt x="2" y="141"/>
                    </a:cubicBezTo>
                    <a:cubicBezTo>
                      <a:pt x="2" y="141"/>
                      <a:pt x="2" y="141"/>
                      <a:pt x="2" y="141"/>
                    </a:cubicBezTo>
                    <a:cubicBezTo>
                      <a:pt x="2" y="141"/>
                      <a:pt x="2" y="142"/>
                      <a:pt x="2" y="142"/>
                    </a:cubicBezTo>
                    <a:cubicBezTo>
                      <a:pt x="2" y="142"/>
                      <a:pt x="2" y="142"/>
                      <a:pt x="2" y="142"/>
                    </a:cubicBezTo>
                    <a:cubicBezTo>
                      <a:pt x="2" y="142"/>
                      <a:pt x="2" y="142"/>
                      <a:pt x="2" y="143"/>
                    </a:cubicBezTo>
                    <a:cubicBezTo>
                      <a:pt x="2" y="143"/>
                      <a:pt x="2" y="143"/>
                      <a:pt x="2" y="143"/>
                    </a:cubicBezTo>
                    <a:cubicBezTo>
                      <a:pt x="2" y="143"/>
                      <a:pt x="2" y="143"/>
                      <a:pt x="2" y="144"/>
                    </a:cubicBezTo>
                    <a:cubicBezTo>
                      <a:pt x="2" y="144"/>
                      <a:pt x="2" y="144"/>
                      <a:pt x="2" y="144"/>
                    </a:cubicBezTo>
                    <a:cubicBezTo>
                      <a:pt x="2" y="144"/>
                      <a:pt x="2" y="144"/>
                      <a:pt x="2" y="144"/>
                    </a:cubicBezTo>
                    <a:cubicBezTo>
                      <a:pt x="2" y="145"/>
                      <a:pt x="2" y="145"/>
                      <a:pt x="2" y="145"/>
                    </a:cubicBezTo>
                    <a:cubicBezTo>
                      <a:pt x="2" y="145"/>
                      <a:pt x="2" y="145"/>
                      <a:pt x="2" y="145"/>
                    </a:cubicBezTo>
                    <a:cubicBezTo>
                      <a:pt x="2" y="146"/>
                      <a:pt x="2" y="146"/>
                      <a:pt x="2" y="146"/>
                    </a:cubicBezTo>
                    <a:cubicBezTo>
                      <a:pt x="2" y="146"/>
                      <a:pt x="2" y="146"/>
                      <a:pt x="2" y="146"/>
                    </a:cubicBezTo>
                    <a:cubicBezTo>
                      <a:pt x="2" y="146"/>
                      <a:pt x="2" y="147"/>
                      <a:pt x="2" y="147"/>
                    </a:cubicBezTo>
                    <a:cubicBezTo>
                      <a:pt x="2" y="147"/>
                      <a:pt x="3" y="147"/>
                      <a:pt x="3" y="147"/>
                    </a:cubicBezTo>
                    <a:cubicBezTo>
                      <a:pt x="3" y="147"/>
                      <a:pt x="3" y="148"/>
                      <a:pt x="3" y="148"/>
                    </a:cubicBezTo>
                    <a:cubicBezTo>
                      <a:pt x="3" y="148"/>
                      <a:pt x="3" y="148"/>
                      <a:pt x="3" y="148"/>
                    </a:cubicBezTo>
                    <a:cubicBezTo>
                      <a:pt x="3" y="148"/>
                      <a:pt x="3" y="148"/>
                      <a:pt x="3" y="149"/>
                    </a:cubicBezTo>
                    <a:cubicBezTo>
                      <a:pt x="3" y="149"/>
                      <a:pt x="3" y="149"/>
                      <a:pt x="3" y="149"/>
                    </a:cubicBezTo>
                    <a:cubicBezTo>
                      <a:pt x="3" y="149"/>
                      <a:pt x="3" y="149"/>
                      <a:pt x="3" y="149"/>
                    </a:cubicBezTo>
                    <a:cubicBezTo>
                      <a:pt x="3" y="150"/>
                      <a:pt x="3" y="150"/>
                      <a:pt x="3" y="150"/>
                    </a:cubicBezTo>
                    <a:cubicBezTo>
                      <a:pt x="3" y="150"/>
                      <a:pt x="3" y="150"/>
                      <a:pt x="3" y="150"/>
                    </a:cubicBezTo>
                    <a:cubicBezTo>
                      <a:pt x="3" y="151"/>
                      <a:pt x="3" y="151"/>
                      <a:pt x="3" y="151"/>
                    </a:cubicBezTo>
                    <a:cubicBezTo>
                      <a:pt x="3" y="151"/>
                      <a:pt x="3" y="151"/>
                      <a:pt x="3" y="151"/>
                    </a:cubicBezTo>
                    <a:cubicBezTo>
                      <a:pt x="3" y="151"/>
                      <a:pt x="3" y="152"/>
                      <a:pt x="3" y="152"/>
                    </a:cubicBezTo>
                    <a:cubicBezTo>
                      <a:pt x="3" y="152"/>
                      <a:pt x="3" y="152"/>
                      <a:pt x="3" y="152"/>
                    </a:cubicBezTo>
                    <a:cubicBezTo>
                      <a:pt x="3" y="152"/>
                      <a:pt x="3" y="153"/>
                      <a:pt x="3" y="153"/>
                    </a:cubicBezTo>
                    <a:cubicBezTo>
                      <a:pt x="3" y="153"/>
                      <a:pt x="3" y="153"/>
                      <a:pt x="3" y="153"/>
                    </a:cubicBezTo>
                    <a:cubicBezTo>
                      <a:pt x="3" y="153"/>
                      <a:pt x="3" y="153"/>
                      <a:pt x="3" y="154"/>
                    </a:cubicBezTo>
                    <a:cubicBezTo>
                      <a:pt x="3" y="154"/>
                      <a:pt x="3" y="154"/>
                      <a:pt x="3" y="154"/>
                    </a:cubicBezTo>
                    <a:cubicBezTo>
                      <a:pt x="3" y="154"/>
                      <a:pt x="3" y="154"/>
                      <a:pt x="3" y="155"/>
                    </a:cubicBezTo>
                    <a:cubicBezTo>
                      <a:pt x="3" y="155"/>
                      <a:pt x="3" y="155"/>
                      <a:pt x="3" y="155"/>
                    </a:cubicBezTo>
                    <a:cubicBezTo>
                      <a:pt x="3" y="155"/>
                      <a:pt x="3" y="155"/>
                      <a:pt x="3" y="155"/>
                    </a:cubicBezTo>
                    <a:cubicBezTo>
                      <a:pt x="3" y="156"/>
                      <a:pt x="4" y="156"/>
                      <a:pt x="4" y="156"/>
                    </a:cubicBezTo>
                    <a:cubicBezTo>
                      <a:pt x="4" y="156"/>
                      <a:pt x="4" y="156"/>
                      <a:pt x="4" y="156"/>
                    </a:cubicBezTo>
                    <a:cubicBezTo>
                      <a:pt x="4" y="157"/>
                      <a:pt x="4" y="157"/>
                      <a:pt x="4" y="157"/>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 name="iṧļidé"/>
              <p:cNvSpPr/>
              <p:nvPr/>
            </p:nvSpPr>
            <p:spPr bwMode="auto">
              <a:xfrm>
                <a:off x="7458722" y="5473511"/>
                <a:ext cx="785346" cy="555560"/>
              </a:xfrm>
              <a:custGeom>
                <a:avLst/>
                <a:gdLst>
                  <a:gd name="T0" fmla="*/ 72 w 260"/>
                  <a:gd name="T1" fmla="*/ 14 h 184"/>
                  <a:gd name="T2" fmla="*/ 158 w 260"/>
                  <a:gd name="T3" fmla="*/ 4 h 184"/>
                  <a:gd name="T4" fmla="*/ 234 w 260"/>
                  <a:gd name="T5" fmla="*/ 45 h 184"/>
                  <a:gd name="T6" fmla="*/ 248 w 260"/>
                  <a:gd name="T7" fmla="*/ 87 h 184"/>
                  <a:gd name="T8" fmla="*/ 191 w 260"/>
                  <a:gd name="T9" fmla="*/ 166 h 184"/>
                  <a:gd name="T10" fmla="*/ 76 w 260"/>
                  <a:gd name="T11" fmla="*/ 179 h 184"/>
                  <a:gd name="T12" fmla="*/ 3 w 260"/>
                  <a:gd name="T13" fmla="*/ 115 h 184"/>
                  <a:gd name="T14" fmla="*/ 7 w 260"/>
                  <a:gd name="T15" fmla="*/ 71 h 184"/>
                  <a:gd name="T16" fmla="*/ 72 w 260"/>
                  <a:gd name="T17" fmla="*/ 1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0" h="184">
                    <a:moveTo>
                      <a:pt x="72" y="14"/>
                    </a:moveTo>
                    <a:cubicBezTo>
                      <a:pt x="158" y="4"/>
                      <a:pt x="158" y="4"/>
                      <a:pt x="158" y="4"/>
                    </a:cubicBezTo>
                    <a:cubicBezTo>
                      <a:pt x="191" y="0"/>
                      <a:pt x="224" y="18"/>
                      <a:pt x="234" y="45"/>
                    </a:cubicBezTo>
                    <a:cubicBezTo>
                      <a:pt x="248" y="87"/>
                      <a:pt x="248" y="87"/>
                      <a:pt x="248" y="87"/>
                    </a:cubicBezTo>
                    <a:cubicBezTo>
                      <a:pt x="260" y="123"/>
                      <a:pt x="235" y="161"/>
                      <a:pt x="191" y="166"/>
                    </a:cubicBezTo>
                    <a:cubicBezTo>
                      <a:pt x="76" y="179"/>
                      <a:pt x="76" y="179"/>
                      <a:pt x="76" y="179"/>
                    </a:cubicBezTo>
                    <a:cubicBezTo>
                      <a:pt x="32" y="184"/>
                      <a:pt x="0" y="153"/>
                      <a:pt x="3" y="115"/>
                    </a:cubicBezTo>
                    <a:cubicBezTo>
                      <a:pt x="7" y="71"/>
                      <a:pt x="7" y="71"/>
                      <a:pt x="7" y="71"/>
                    </a:cubicBezTo>
                    <a:cubicBezTo>
                      <a:pt x="10" y="42"/>
                      <a:pt x="39" y="18"/>
                      <a:pt x="72" y="14"/>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 name="ïṥliďe"/>
              <p:cNvSpPr/>
              <p:nvPr/>
            </p:nvSpPr>
            <p:spPr bwMode="auto">
              <a:xfrm>
                <a:off x="8089907" y="5184096"/>
                <a:ext cx="175976" cy="429032"/>
              </a:xfrm>
              <a:custGeom>
                <a:avLst/>
                <a:gdLst>
                  <a:gd name="T0" fmla="*/ 21 w 58"/>
                  <a:gd name="T1" fmla="*/ 2 h 142"/>
                  <a:gd name="T2" fmla="*/ 21 w 58"/>
                  <a:gd name="T3" fmla="*/ 2 h 142"/>
                  <a:gd name="T4" fmla="*/ 45 w 58"/>
                  <a:gd name="T5" fmla="*/ 21 h 142"/>
                  <a:gd name="T6" fmla="*/ 56 w 58"/>
                  <a:gd name="T7" fmla="*/ 117 h 142"/>
                  <a:gd name="T8" fmla="*/ 37 w 58"/>
                  <a:gd name="T9" fmla="*/ 141 h 142"/>
                  <a:gd name="T10" fmla="*/ 37 w 58"/>
                  <a:gd name="T11" fmla="*/ 141 h 142"/>
                  <a:gd name="T12" fmla="*/ 12 w 58"/>
                  <a:gd name="T13" fmla="*/ 122 h 142"/>
                  <a:gd name="T14" fmla="*/ 1 w 58"/>
                  <a:gd name="T15" fmla="*/ 26 h 142"/>
                  <a:gd name="T16" fmla="*/ 21 w 58"/>
                  <a:gd name="T17" fmla="*/ 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142">
                    <a:moveTo>
                      <a:pt x="21" y="2"/>
                    </a:moveTo>
                    <a:cubicBezTo>
                      <a:pt x="21" y="2"/>
                      <a:pt x="21" y="2"/>
                      <a:pt x="21" y="2"/>
                    </a:cubicBezTo>
                    <a:cubicBezTo>
                      <a:pt x="33" y="0"/>
                      <a:pt x="44" y="9"/>
                      <a:pt x="45" y="21"/>
                    </a:cubicBezTo>
                    <a:cubicBezTo>
                      <a:pt x="56" y="117"/>
                      <a:pt x="56" y="117"/>
                      <a:pt x="56" y="117"/>
                    </a:cubicBezTo>
                    <a:cubicBezTo>
                      <a:pt x="58" y="129"/>
                      <a:pt x="49" y="140"/>
                      <a:pt x="37" y="141"/>
                    </a:cubicBezTo>
                    <a:cubicBezTo>
                      <a:pt x="37" y="141"/>
                      <a:pt x="37" y="141"/>
                      <a:pt x="37" y="141"/>
                    </a:cubicBezTo>
                    <a:cubicBezTo>
                      <a:pt x="25" y="142"/>
                      <a:pt x="14" y="134"/>
                      <a:pt x="12" y="122"/>
                    </a:cubicBezTo>
                    <a:cubicBezTo>
                      <a:pt x="1" y="26"/>
                      <a:pt x="1" y="26"/>
                      <a:pt x="1" y="26"/>
                    </a:cubicBezTo>
                    <a:cubicBezTo>
                      <a:pt x="0" y="14"/>
                      <a:pt x="9" y="3"/>
                      <a:pt x="21" y="2"/>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 name="íṧḻïdê"/>
              <p:cNvSpPr/>
              <p:nvPr/>
            </p:nvSpPr>
            <p:spPr bwMode="auto">
              <a:xfrm>
                <a:off x="7335103" y="5271356"/>
                <a:ext cx="171613" cy="429032"/>
              </a:xfrm>
              <a:custGeom>
                <a:avLst/>
                <a:gdLst>
                  <a:gd name="T0" fmla="*/ 21 w 57"/>
                  <a:gd name="T1" fmla="*/ 1 h 142"/>
                  <a:gd name="T2" fmla="*/ 21 w 57"/>
                  <a:gd name="T3" fmla="*/ 1 h 142"/>
                  <a:gd name="T4" fmla="*/ 45 w 57"/>
                  <a:gd name="T5" fmla="*/ 21 h 142"/>
                  <a:gd name="T6" fmla="*/ 56 w 57"/>
                  <a:gd name="T7" fmla="*/ 116 h 142"/>
                  <a:gd name="T8" fmla="*/ 37 w 57"/>
                  <a:gd name="T9" fmla="*/ 141 h 142"/>
                  <a:gd name="T10" fmla="*/ 37 w 57"/>
                  <a:gd name="T11" fmla="*/ 141 h 142"/>
                  <a:gd name="T12" fmla="*/ 12 w 57"/>
                  <a:gd name="T13" fmla="*/ 121 h 142"/>
                  <a:gd name="T14" fmla="*/ 1 w 57"/>
                  <a:gd name="T15" fmla="*/ 26 h 142"/>
                  <a:gd name="T16" fmla="*/ 21 w 57"/>
                  <a:gd name="T17" fmla="*/ 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142">
                    <a:moveTo>
                      <a:pt x="21" y="1"/>
                    </a:moveTo>
                    <a:cubicBezTo>
                      <a:pt x="21" y="1"/>
                      <a:pt x="21" y="1"/>
                      <a:pt x="21" y="1"/>
                    </a:cubicBezTo>
                    <a:cubicBezTo>
                      <a:pt x="33" y="0"/>
                      <a:pt x="44" y="9"/>
                      <a:pt x="45" y="21"/>
                    </a:cubicBezTo>
                    <a:cubicBezTo>
                      <a:pt x="56" y="116"/>
                      <a:pt x="56" y="116"/>
                      <a:pt x="56" y="116"/>
                    </a:cubicBezTo>
                    <a:cubicBezTo>
                      <a:pt x="57" y="128"/>
                      <a:pt x="49" y="139"/>
                      <a:pt x="37" y="141"/>
                    </a:cubicBezTo>
                    <a:cubicBezTo>
                      <a:pt x="37" y="141"/>
                      <a:pt x="37" y="141"/>
                      <a:pt x="37" y="141"/>
                    </a:cubicBezTo>
                    <a:cubicBezTo>
                      <a:pt x="25" y="142"/>
                      <a:pt x="14" y="133"/>
                      <a:pt x="12" y="121"/>
                    </a:cubicBezTo>
                    <a:cubicBezTo>
                      <a:pt x="1" y="26"/>
                      <a:pt x="1" y="26"/>
                      <a:pt x="1" y="26"/>
                    </a:cubicBezTo>
                    <a:cubicBezTo>
                      <a:pt x="0" y="14"/>
                      <a:pt x="9" y="3"/>
                      <a:pt x="21" y="1"/>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 name="íšľîde"/>
              <p:cNvSpPr/>
              <p:nvPr/>
            </p:nvSpPr>
            <p:spPr bwMode="auto">
              <a:xfrm>
                <a:off x="6887164" y="1507511"/>
                <a:ext cx="782438" cy="485751"/>
              </a:xfrm>
              <a:custGeom>
                <a:avLst/>
                <a:gdLst>
                  <a:gd name="T0" fmla="*/ 199 w 259"/>
                  <a:gd name="T1" fmla="*/ 161 h 161"/>
                  <a:gd name="T2" fmla="*/ 60 w 259"/>
                  <a:gd name="T3" fmla="*/ 161 h 161"/>
                  <a:gd name="T4" fmla="*/ 0 w 259"/>
                  <a:gd name="T5" fmla="*/ 101 h 161"/>
                  <a:gd name="T6" fmla="*/ 0 w 259"/>
                  <a:gd name="T7" fmla="*/ 60 h 161"/>
                  <a:gd name="T8" fmla="*/ 60 w 259"/>
                  <a:gd name="T9" fmla="*/ 0 h 161"/>
                  <a:gd name="T10" fmla="*/ 199 w 259"/>
                  <a:gd name="T11" fmla="*/ 0 h 161"/>
                  <a:gd name="T12" fmla="*/ 259 w 259"/>
                  <a:gd name="T13" fmla="*/ 60 h 161"/>
                  <a:gd name="T14" fmla="*/ 259 w 259"/>
                  <a:gd name="T15" fmla="*/ 101 h 161"/>
                  <a:gd name="T16" fmla="*/ 199 w 259"/>
                  <a:gd name="T1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 h="161">
                    <a:moveTo>
                      <a:pt x="199" y="161"/>
                    </a:moveTo>
                    <a:cubicBezTo>
                      <a:pt x="60" y="161"/>
                      <a:pt x="60" y="161"/>
                      <a:pt x="60" y="161"/>
                    </a:cubicBezTo>
                    <a:cubicBezTo>
                      <a:pt x="27" y="161"/>
                      <a:pt x="0" y="134"/>
                      <a:pt x="0" y="101"/>
                    </a:cubicBezTo>
                    <a:cubicBezTo>
                      <a:pt x="0" y="60"/>
                      <a:pt x="0" y="60"/>
                      <a:pt x="0" y="60"/>
                    </a:cubicBezTo>
                    <a:cubicBezTo>
                      <a:pt x="0" y="27"/>
                      <a:pt x="27" y="0"/>
                      <a:pt x="60" y="0"/>
                    </a:cubicBezTo>
                    <a:cubicBezTo>
                      <a:pt x="199" y="0"/>
                      <a:pt x="199" y="0"/>
                      <a:pt x="199" y="0"/>
                    </a:cubicBezTo>
                    <a:cubicBezTo>
                      <a:pt x="232" y="0"/>
                      <a:pt x="259" y="27"/>
                      <a:pt x="259" y="60"/>
                    </a:cubicBezTo>
                    <a:cubicBezTo>
                      <a:pt x="259" y="101"/>
                      <a:pt x="259" y="101"/>
                      <a:pt x="259" y="101"/>
                    </a:cubicBezTo>
                    <a:cubicBezTo>
                      <a:pt x="259" y="134"/>
                      <a:pt x="232" y="161"/>
                      <a:pt x="199" y="161"/>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 name="îṧḷíḋè"/>
              <p:cNvSpPr/>
              <p:nvPr/>
            </p:nvSpPr>
            <p:spPr bwMode="auto">
              <a:xfrm>
                <a:off x="6900253" y="1162831"/>
                <a:ext cx="754806" cy="580284"/>
              </a:xfrm>
              <a:custGeom>
                <a:avLst/>
                <a:gdLst>
                  <a:gd name="T0" fmla="*/ 67 w 250"/>
                  <a:gd name="T1" fmla="*/ 0 h 192"/>
                  <a:gd name="T2" fmla="*/ 1 w 250"/>
                  <a:gd name="T3" fmla="*/ 59 h 192"/>
                  <a:gd name="T4" fmla="*/ 1 w 250"/>
                  <a:gd name="T5" fmla="*/ 60 h 192"/>
                  <a:gd name="T6" fmla="*/ 1 w 250"/>
                  <a:gd name="T7" fmla="*/ 61 h 192"/>
                  <a:gd name="T8" fmla="*/ 1 w 250"/>
                  <a:gd name="T9" fmla="*/ 63 h 192"/>
                  <a:gd name="T10" fmla="*/ 1 w 250"/>
                  <a:gd name="T11" fmla="*/ 64 h 192"/>
                  <a:gd name="T12" fmla="*/ 1 w 250"/>
                  <a:gd name="T13" fmla="*/ 66 h 192"/>
                  <a:gd name="T14" fmla="*/ 1 w 250"/>
                  <a:gd name="T15" fmla="*/ 67 h 192"/>
                  <a:gd name="T16" fmla="*/ 1 w 250"/>
                  <a:gd name="T17" fmla="*/ 68 h 192"/>
                  <a:gd name="T18" fmla="*/ 1 w 250"/>
                  <a:gd name="T19" fmla="*/ 70 h 192"/>
                  <a:gd name="T20" fmla="*/ 1 w 250"/>
                  <a:gd name="T21" fmla="*/ 71 h 192"/>
                  <a:gd name="T22" fmla="*/ 1 w 250"/>
                  <a:gd name="T23" fmla="*/ 72 h 192"/>
                  <a:gd name="T24" fmla="*/ 1 w 250"/>
                  <a:gd name="T25" fmla="*/ 74 h 192"/>
                  <a:gd name="T26" fmla="*/ 1 w 250"/>
                  <a:gd name="T27" fmla="*/ 75 h 192"/>
                  <a:gd name="T28" fmla="*/ 1 w 250"/>
                  <a:gd name="T29" fmla="*/ 77 h 192"/>
                  <a:gd name="T30" fmla="*/ 1 w 250"/>
                  <a:gd name="T31" fmla="*/ 78 h 192"/>
                  <a:gd name="T32" fmla="*/ 1 w 250"/>
                  <a:gd name="T33" fmla="*/ 79 h 192"/>
                  <a:gd name="T34" fmla="*/ 1 w 250"/>
                  <a:gd name="T35" fmla="*/ 81 h 192"/>
                  <a:gd name="T36" fmla="*/ 1 w 250"/>
                  <a:gd name="T37" fmla="*/ 82 h 192"/>
                  <a:gd name="T38" fmla="*/ 1 w 250"/>
                  <a:gd name="T39" fmla="*/ 84 h 192"/>
                  <a:gd name="T40" fmla="*/ 1 w 250"/>
                  <a:gd name="T41" fmla="*/ 85 h 192"/>
                  <a:gd name="T42" fmla="*/ 11 w 250"/>
                  <a:gd name="T43" fmla="*/ 143 h 192"/>
                  <a:gd name="T44" fmla="*/ 239 w 250"/>
                  <a:gd name="T45" fmla="*/ 143 h 192"/>
                  <a:gd name="T46" fmla="*/ 249 w 250"/>
                  <a:gd name="T47" fmla="*/ 85 h 192"/>
                  <a:gd name="T48" fmla="*/ 249 w 250"/>
                  <a:gd name="T49" fmla="*/ 84 h 192"/>
                  <a:gd name="T50" fmla="*/ 249 w 250"/>
                  <a:gd name="T51" fmla="*/ 82 h 192"/>
                  <a:gd name="T52" fmla="*/ 249 w 250"/>
                  <a:gd name="T53" fmla="*/ 81 h 192"/>
                  <a:gd name="T54" fmla="*/ 249 w 250"/>
                  <a:gd name="T55" fmla="*/ 79 h 192"/>
                  <a:gd name="T56" fmla="*/ 249 w 250"/>
                  <a:gd name="T57" fmla="*/ 78 h 192"/>
                  <a:gd name="T58" fmla="*/ 249 w 250"/>
                  <a:gd name="T59" fmla="*/ 77 h 192"/>
                  <a:gd name="T60" fmla="*/ 249 w 250"/>
                  <a:gd name="T61" fmla="*/ 75 h 192"/>
                  <a:gd name="T62" fmla="*/ 249 w 250"/>
                  <a:gd name="T63" fmla="*/ 74 h 192"/>
                  <a:gd name="T64" fmla="*/ 249 w 250"/>
                  <a:gd name="T65" fmla="*/ 72 h 192"/>
                  <a:gd name="T66" fmla="*/ 249 w 250"/>
                  <a:gd name="T67" fmla="*/ 71 h 192"/>
                  <a:gd name="T68" fmla="*/ 249 w 250"/>
                  <a:gd name="T69" fmla="*/ 70 h 192"/>
                  <a:gd name="T70" fmla="*/ 249 w 250"/>
                  <a:gd name="T71" fmla="*/ 68 h 192"/>
                  <a:gd name="T72" fmla="*/ 249 w 250"/>
                  <a:gd name="T73" fmla="*/ 67 h 192"/>
                  <a:gd name="T74" fmla="*/ 249 w 250"/>
                  <a:gd name="T75" fmla="*/ 66 h 192"/>
                  <a:gd name="T76" fmla="*/ 249 w 250"/>
                  <a:gd name="T77" fmla="*/ 64 h 192"/>
                  <a:gd name="T78" fmla="*/ 249 w 250"/>
                  <a:gd name="T79" fmla="*/ 63 h 192"/>
                  <a:gd name="T80" fmla="*/ 249 w 250"/>
                  <a:gd name="T81" fmla="*/ 61 h 192"/>
                  <a:gd name="T82" fmla="*/ 249 w 250"/>
                  <a:gd name="T83" fmla="*/ 60 h 192"/>
                  <a:gd name="T84" fmla="*/ 249 w 250"/>
                  <a:gd name="T85" fmla="*/ 5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0" h="192">
                    <a:moveTo>
                      <a:pt x="249" y="58"/>
                    </a:moveTo>
                    <a:cubicBezTo>
                      <a:pt x="249" y="26"/>
                      <a:pt x="222" y="0"/>
                      <a:pt x="183" y="0"/>
                    </a:cubicBezTo>
                    <a:cubicBezTo>
                      <a:pt x="67" y="0"/>
                      <a:pt x="67" y="0"/>
                      <a:pt x="67" y="0"/>
                    </a:cubicBezTo>
                    <a:cubicBezTo>
                      <a:pt x="28" y="0"/>
                      <a:pt x="1" y="26"/>
                      <a:pt x="1" y="58"/>
                    </a:cubicBezTo>
                    <a:cubicBezTo>
                      <a:pt x="1" y="58"/>
                      <a:pt x="1" y="58"/>
                      <a:pt x="1" y="58"/>
                    </a:cubicBezTo>
                    <a:cubicBezTo>
                      <a:pt x="1" y="58"/>
                      <a:pt x="1" y="58"/>
                      <a:pt x="1" y="59"/>
                    </a:cubicBezTo>
                    <a:cubicBezTo>
                      <a:pt x="1" y="59"/>
                      <a:pt x="1" y="59"/>
                      <a:pt x="1" y="59"/>
                    </a:cubicBezTo>
                    <a:cubicBezTo>
                      <a:pt x="1" y="59"/>
                      <a:pt x="1" y="59"/>
                      <a:pt x="1" y="60"/>
                    </a:cubicBezTo>
                    <a:cubicBezTo>
                      <a:pt x="1" y="60"/>
                      <a:pt x="1" y="60"/>
                      <a:pt x="1" y="60"/>
                    </a:cubicBezTo>
                    <a:cubicBezTo>
                      <a:pt x="1" y="60"/>
                      <a:pt x="1" y="60"/>
                      <a:pt x="1" y="60"/>
                    </a:cubicBezTo>
                    <a:cubicBezTo>
                      <a:pt x="1" y="61"/>
                      <a:pt x="1" y="61"/>
                      <a:pt x="1" y="61"/>
                    </a:cubicBezTo>
                    <a:cubicBezTo>
                      <a:pt x="1" y="61"/>
                      <a:pt x="1" y="61"/>
                      <a:pt x="1" y="61"/>
                    </a:cubicBezTo>
                    <a:cubicBezTo>
                      <a:pt x="1" y="62"/>
                      <a:pt x="1" y="62"/>
                      <a:pt x="1" y="62"/>
                    </a:cubicBezTo>
                    <a:cubicBezTo>
                      <a:pt x="1" y="62"/>
                      <a:pt x="1" y="62"/>
                      <a:pt x="1" y="62"/>
                    </a:cubicBezTo>
                    <a:cubicBezTo>
                      <a:pt x="1" y="62"/>
                      <a:pt x="1" y="63"/>
                      <a:pt x="1" y="63"/>
                    </a:cubicBezTo>
                    <a:cubicBezTo>
                      <a:pt x="1" y="63"/>
                      <a:pt x="1" y="63"/>
                      <a:pt x="1" y="63"/>
                    </a:cubicBezTo>
                    <a:cubicBezTo>
                      <a:pt x="1" y="63"/>
                      <a:pt x="1" y="64"/>
                      <a:pt x="1" y="64"/>
                    </a:cubicBezTo>
                    <a:cubicBezTo>
                      <a:pt x="1" y="64"/>
                      <a:pt x="1" y="64"/>
                      <a:pt x="1" y="64"/>
                    </a:cubicBezTo>
                    <a:cubicBezTo>
                      <a:pt x="1" y="64"/>
                      <a:pt x="1" y="64"/>
                      <a:pt x="1" y="65"/>
                    </a:cubicBezTo>
                    <a:cubicBezTo>
                      <a:pt x="1" y="65"/>
                      <a:pt x="1" y="65"/>
                      <a:pt x="1" y="65"/>
                    </a:cubicBezTo>
                    <a:cubicBezTo>
                      <a:pt x="1" y="65"/>
                      <a:pt x="1" y="65"/>
                      <a:pt x="1" y="66"/>
                    </a:cubicBezTo>
                    <a:cubicBezTo>
                      <a:pt x="1" y="66"/>
                      <a:pt x="1" y="66"/>
                      <a:pt x="1" y="66"/>
                    </a:cubicBezTo>
                    <a:cubicBezTo>
                      <a:pt x="1" y="66"/>
                      <a:pt x="1" y="66"/>
                      <a:pt x="1" y="66"/>
                    </a:cubicBezTo>
                    <a:cubicBezTo>
                      <a:pt x="1" y="67"/>
                      <a:pt x="1" y="67"/>
                      <a:pt x="1" y="67"/>
                    </a:cubicBezTo>
                    <a:cubicBezTo>
                      <a:pt x="1" y="67"/>
                      <a:pt x="1" y="67"/>
                      <a:pt x="1" y="67"/>
                    </a:cubicBezTo>
                    <a:cubicBezTo>
                      <a:pt x="1" y="68"/>
                      <a:pt x="1" y="68"/>
                      <a:pt x="1" y="68"/>
                    </a:cubicBezTo>
                    <a:cubicBezTo>
                      <a:pt x="1" y="68"/>
                      <a:pt x="1" y="68"/>
                      <a:pt x="1" y="68"/>
                    </a:cubicBezTo>
                    <a:cubicBezTo>
                      <a:pt x="1" y="68"/>
                      <a:pt x="1" y="69"/>
                      <a:pt x="1" y="69"/>
                    </a:cubicBezTo>
                    <a:cubicBezTo>
                      <a:pt x="1" y="69"/>
                      <a:pt x="1" y="69"/>
                      <a:pt x="1" y="69"/>
                    </a:cubicBezTo>
                    <a:cubicBezTo>
                      <a:pt x="1" y="69"/>
                      <a:pt x="1" y="70"/>
                      <a:pt x="1" y="70"/>
                    </a:cubicBezTo>
                    <a:cubicBezTo>
                      <a:pt x="1" y="70"/>
                      <a:pt x="1" y="70"/>
                      <a:pt x="1" y="70"/>
                    </a:cubicBezTo>
                    <a:cubicBezTo>
                      <a:pt x="1" y="70"/>
                      <a:pt x="1" y="70"/>
                      <a:pt x="1" y="71"/>
                    </a:cubicBezTo>
                    <a:cubicBezTo>
                      <a:pt x="1" y="71"/>
                      <a:pt x="1" y="71"/>
                      <a:pt x="1" y="71"/>
                    </a:cubicBezTo>
                    <a:cubicBezTo>
                      <a:pt x="1" y="71"/>
                      <a:pt x="1" y="71"/>
                      <a:pt x="1" y="72"/>
                    </a:cubicBezTo>
                    <a:cubicBezTo>
                      <a:pt x="1" y="72"/>
                      <a:pt x="1" y="72"/>
                      <a:pt x="1" y="72"/>
                    </a:cubicBezTo>
                    <a:cubicBezTo>
                      <a:pt x="1" y="72"/>
                      <a:pt x="1" y="72"/>
                      <a:pt x="1" y="72"/>
                    </a:cubicBezTo>
                    <a:cubicBezTo>
                      <a:pt x="1" y="73"/>
                      <a:pt x="1" y="73"/>
                      <a:pt x="1" y="73"/>
                    </a:cubicBezTo>
                    <a:cubicBezTo>
                      <a:pt x="1" y="73"/>
                      <a:pt x="1" y="73"/>
                      <a:pt x="1" y="73"/>
                    </a:cubicBezTo>
                    <a:cubicBezTo>
                      <a:pt x="1" y="74"/>
                      <a:pt x="1" y="74"/>
                      <a:pt x="1" y="74"/>
                    </a:cubicBezTo>
                    <a:cubicBezTo>
                      <a:pt x="1" y="74"/>
                      <a:pt x="1" y="74"/>
                      <a:pt x="1" y="74"/>
                    </a:cubicBezTo>
                    <a:cubicBezTo>
                      <a:pt x="1" y="74"/>
                      <a:pt x="1" y="75"/>
                      <a:pt x="1" y="75"/>
                    </a:cubicBezTo>
                    <a:cubicBezTo>
                      <a:pt x="1" y="75"/>
                      <a:pt x="1" y="75"/>
                      <a:pt x="1" y="75"/>
                    </a:cubicBezTo>
                    <a:cubicBezTo>
                      <a:pt x="1" y="75"/>
                      <a:pt x="1" y="76"/>
                      <a:pt x="1" y="76"/>
                    </a:cubicBezTo>
                    <a:cubicBezTo>
                      <a:pt x="1" y="76"/>
                      <a:pt x="1" y="76"/>
                      <a:pt x="1" y="76"/>
                    </a:cubicBezTo>
                    <a:cubicBezTo>
                      <a:pt x="1" y="76"/>
                      <a:pt x="1" y="76"/>
                      <a:pt x="1" y="77"/>
                    </a:cubicBezTo>
                    <a:cubicBezTo>
                      <a:pt x="1" y="77"/>
                      <a:pt x="1" y="77"/>
                      <a:pt x="1" y="77"/>
                    </a:cubicBezTo>
                    <a:cubicBezTo>
                      <a:pt x="1" y="77"/>
                      <a:pt x="1" y="77"/>
                      <a:pt x="1" y="78"/>
                    </a:cubicBezTo>
                    <a:cubicBezTo>
                      <a:pt x="1" y="78"/>
                      <a:pt x="1" y="78"/>
                      <a:pt x="1" y="78"/>
                    </a:cubicBezTo>
                    <a:cubicBezTo>
                      <a:pt x="1" y="78"/>
                      <a:pt x="1" y="78"/>
                      <a:pt x="1" y="78"/>
                    </a:cubicBezTo>
                    <a:cubicBezTo>
                      <a:pt x="1" y="79"/>
                      <a:pt x="1" y="79"/>
                      <a:pt x="1" y="79"/>
                    </a:cubicBezTo>
                    <a:cubicBezTo>
                      <a:pt x="1" y="79"/>
                      <a:pt x="1" y="79"/>
                      <a:pt x="1" y="79"/>
                    </a:cubicBezTo>
                    <a:cubicBezTo>
                      <a:pt x="1" y="80"/>
                      <a:pt x="1" y="80"/>
                      <a:pt x="1" y="80"/>
                    </a:cubicBezTo>
                    <a:cubicBezTo>
                      <a:pt x="1" y="80"/>
                      <a:pt x="1" y="80"/>
                      <a:pt x="1" y="80"/>
                    </a:cubicBezTo>
                    <a:cubicBezTo>
                      <a:pt x="1" y="81"/>
                      <a:pt x="1" y="81"/>
                      <a:pt x="1" y="81"/>
                    </a:cubicBezTo>
                    <a:cubicBezTo>
                      <a:pt x="1" y="81"/>
                      <a:pt x="1" y="81"/>
                      <a:pt x="1" y="81"/>
                    </a:cubicBezTo>
                    <a:cubicBezTo>
                      <a:pt x="1" y="81"/>
                      <a:pt x="1" y="82"/>
                      <a:pt x="1" y="82"/>
                    </a:cubicBezTo>
                    <a:cubicBezTo>
                      <a:pt x="1" y="82"/>
                      <a:pt x="1" y="82"/>
                      <a:pt x="1" y="82"/>
                    </a:cubicBezTo>
                    <a:cubicBezTo>
                      <a:pt x="1" y="82"/>
                      <a:pt x="1" y="83"/>
                      <a:pt x="1" y="83"/>
                    </a:cubicBezTo>
                    <a:cubicBezTo>
                      <a:pt x="1" y="83"/>
                      <a:pt x="1" y="83"/>
                      <a:pt x="1" y="83"/>
                    </a:cubicBezTo>
                    <a:cubicBezTo>
                      <a:pt x="1" y="83"/>
                      <a:pt x="1" y="83"/>
                      <a:pt x="1" y="84"/>
                    </a:cubicBezTo>
                    <a:cubicBezTo>
                      <a:pt x="1" y="84"/>
                      <a:pt x="1" y="84"/>
                      <a:pt x="1" y="84"/>
                    </a:cubicBezTo>
                    <a:cubicBezTo>
                      <a:pt x="1" y="84"/>
                      <a:pt x="1" y="84"/>
                      <a:pt x="1" y="85"/>
                    </a:cubicBezTo>
                    <a:cubicBezTo>
                      <a:pt x="1" y="85"/>
                      <a:pt x="1" y="85"/>
                      <a:pt x="1" y="85"/>
                    </a:cubicBezTo>
                    <a:cubicBezTo>
                      <a:pt x="1" y="85"/>
                      <a:pt x="1" y="85"/>
                      <a:pt x="1" y="85"/>
                    </a:cubicBezTo>
                    <a:cubicBezTo>
                      <a:pt x="0" y="90"/>
                      <a:pt x="1" y="95"/>
                      <a:pt x="2" y="99"/>
                    </a:cubicBezTo>
                    <a:cubicBezTo>
                      <a:pt x="11" y="143"/>
                      <a:pt x="11" y="143"/>
                      <a:pt x="11" y="143"/>
                    </a:cubicBezTo>
                    <a:cubicBezTo>
                      <a:pt x="17" y="171"/>
                      <a:pt x="49" y="192"/>
                      <a:pt x="82" y="192"/>
                    </a:cubicBezTo>
                    <a:cubicBezTo>
                      <a:pt x="168" y="192"/>
                      <a:pt x="168" y="192"/>
                      <a:pt x="168" y="192"/>
                    </a:cubicBezTo>
                    <a:cubicBezTo>
                      <a:pt x="201" y="192"/>
                      <a:pt x="233" y="171"/>
                      <a:pt x="239" y="143"/>
                    </a:cubicBezTo>
                    <a:cubicBezTo>
                      <a:pt x="248" y="99"/>
                      <a:pt x="248" y="99"/>
                      <a:pt x="248" y="99"/>
                    </a:cubicBezTo>
                    <a:cubicBezTo>
                      <a:pt x="249" y="95"/>
                      <a:pt x="250" y="90"/>
                      <a:pt x="249" y="85"/>
                    </a:cubicBezTo>
                    <a:cubicBezTo>
                      <a:pt x="249" y="85"/>
                      <a:pt x="249" y="85"/>
                      <a:pt x="249" y="85"/>
                    </a:cubicBezTo>
                    <a:cubicBezTo>
                      <a:pt x="249" y="85"/>
                      <a:pt x="249" y="85"/>
                      <a:pt x="249" y="85"/>
                    </a:cubicBezTo>
                    <a:cubicBezTo>
                      <a:pt x="249" y="84"/>
                      <a:pt x="249" y="84"/>
                      <a:pt x="249" y="84"/>
                    </a:cubicBezTo>
                    <a:cubicBezTo>
                      <a:pt x="249" y="84"/>
                      <a:pt x="249" y="84"/>
                      <a:pt x="249" y="84"/>
                    </a:cubicBezTo>
                    <a:cubicBezTo>
                      <a:pt x="249" y="83"/>
                      <a:pt x="249" y="83"/>
                      <a:pt x="249" y="83"/>
                    </a:cubicBezTo>
                    <a:cubicBezTo>
                      <a:pt x="249" y="83"/>
                      <a:pt x="249" y="83"/>
                      <a:pt x="249" y="83"/>
                    </a:cubicBezTo>
                    <a:cubicBezTo>
                      <a:pt x="249" y="83"/>
                      <a:pt x="249" y="82"/>
                      <a:pt x="249" y="82"/>
                    </a:cubicBezTo>
                    <a:cubicBezTo>
                      <a:pt x="249" y="82"/>
                      <a:pt x="249" y="82"/>
                      <a:pt x="249" y="82"/>
                    </a:cubicBezTo>
                    <a:cubicBezTo>
                      <a:pt x="249" y="82"/>
                      <a:pt x="249" y="81"/>
                      <a:pt x="249" y="81"/>
                    </a:cubicBezTo>
                    <a:cubicBezTo>
                      <a:pt x="249" y="81"/>
                      <a:pt x="249" y="81"/>
                      <a:pt x="249" y="81"/>
                    </a:cubicBezTo>
                    <a:cubicBezTo>
                      <a:pt x="249" y="81"/>
                      <a:pt x="249" y="81"/>
                      <a:pt x="249" y="80"/>
                    </a:cubicBezTo>
                    <a:cubicBezTo>
                      <a:pt x="249" y="80"/>
                      <a:pt x="249" y="80"/>
                      <a:pt x="249" y="80"/>
                    </a:cubicBezTo>
                    <a:cubicBezTo>
                      <a:pt x="249" y="80"/>
                      <a:pt x="249" y="80"/>
                      <a:pt x="249" y="79"/>
                    </a:cubicBezTo>
                    <a:cubicBezTo>
                      <a:pt x="249" y="79"/>
                      <a:pt x="249" y="79"/>
                      <a:pt x="249" y="79"/>
                    </a:cubicBezTo>
                    <a:cubicBezTo>
                      <a:pt x="249" y="79"/>
                      <a:pt x="249" y="79"/>
                      <a:pt x="249" y="78"/>
                    </a:cubicBezTo>
                    <a:cubicBezTo>
                      <a:pt x="249" y="78"/>
                      <a:pt x="249" y="78"/>
                      <a:pt x="249" y="78"/>
                    </a:cubicBezTo>
                    <a:cubicBezTo>
                      <a:pt x="249" y="78"/>
                      <a:pt x="249" y="78"/>
                      <a:pt x="249" y="78"/>
                    </a:cubicBezTo>
                    <a:cubicBezTo>
                      <a:pt x="249" y="77"/>
                      <a:pt x="249" y="77"/>
                      <a:pt x="249" y="77"/>
                    </a:cubicBezTo>
                    <a:cubicBezTo>
                      <a:pt x="249" y="77"/>
                      <a:pt x="249" y="77"/>
                      <a:pt x="249" y="77"/>
                    </a:cubicBezTo>
                    <a:cubicBezTo>
                      <a:pt x="249" y="76"/>
                      <a:pt x="249" y="76"/>
                      <a:pt x="249" y="76"/>
                    </a:cubicBezTo>
                    <a:cubicBezTo>
                      <a:pt x="249" y="76"/>
                      <a:pt x="249" y="76"/>
                      <a:pt x="249" y="76"/>
                    </a:cubicBezTo>
                    <a:cubicBezTo>
                      <a:pt x="249" y="76"/>
                      <a:pt x="249" y="75"/>
                      <a:pt x="249" y="75"/>
                    </a:cubicBezTo>
                    <a:cubicBezTo>
                      <a:pt x="249" y="75"/>
                      <a:pt x="249" y="75"/>
                      <a:pt x="249" y="75"/>
                    </a:cubicBezTo>
                    <a:cubicBezTo>
                      <a:pt x="249" y="75"/>
                      <a:pt x="249" y="74"/>
                      <a:pt x="249" y="74"/>
                    </a:cubicBezTo>
                    <a:cubicBezTo>
                      <a:pt x="249" y="74"/>
                      <a:pt x="249" y="74"/>
                      <a:pt x="249" y="74"/>
                    </a:cubicBezTo>
                    <a:cubicBezTo>
                      <a:pt x="249" y="74"/>
                      <a:pt x="249" y="74"/>
                      <a:pt x="249" y="73"/>
                    </a:cubicBezTo>
                    <a:cubicBezTo>
                      <a:pt x="249" y="73"/>
                      <a:pt x="249" y="73"/>
                      <a:pt x="249" y="73"/>
                    </a:cubicBezTo>
                    <a:cubicBezTo>
                      <a:pt x="249" y="73"/>
                      <a:pt x="249" y="73"/>
                      <a:pt x="249" y="72"/>
                    </a:cubicBezTo>
                    <a:cubicBezTo>
                      <a:pt x="249" y="72"/>
                      <a:pt x="249" y="72"/>
                      <a:pt x="249" y="72"/>
                    </a:cubicBezTo>
                    <a:cubicBezTo>
                      <a:pt x="249" y="72"/>
                      <a:pt x="249" y="72"/>
                      <a:pt x="249" y="72"/>
                    </a:cubicBezTo>
                    <a:cubicBezTo>
                      <a:pt x="249" y="71"/>
                      <a:pt x="249" y="71"/>
                      <a:pt x="249" y="71"/>
                    </a:cubicBezTo>
                    <a:cubicBezTo>
                      <a:pt x="249" y="71"/>
                      <a:pt x="249" y="71"/>
                      <a:pt x="249" y="71"/>
                    </a:cubicBezTo>
                    <a:cubicBezTo>
                      <a:pt x="249" y="70"/>
                      <a:pt x="249" y="70"/>
                      <a:pt x="249" y="70"/>
                    </a:cubicBezTo>
                    <a:cubicBezTo>
                      <a:pt x="249" y="70"/>
                      <a:pt x="249" y="70"/>
                      <a:pt x="249" y="70"/>
                    </a:cubicBezTo>
                    <a:cubicBezTo>
                      <a:pt x="249" y="70"/>
                      <a:pt x="249" y="69"/>
                      <a:pt x="249" y="69"/>
                    </a:cubicBezTo>
                    <a:cubicBezTo>
                      <a:pt x="249" y="69"/>
                      <a:pt x="249" y="69"/>
                      <a:pt x="249" y="69"/>
                    </a:cubicBezTo>
                    <a:cubicBezTo>
                      <a:pt x="249" y="69"/>
                      <a:pt x="249" y="68"/>
                      <a:pt x="249" y="68"/>
                    </a:cubicBezTo>
                    <a:cubicBezTo>
                      <a:pt x="249" y="68"/>
                      <a:pt x="249" y="68"/>
                      <a:pt x="249" y="68"/>
                    </a:cubicBezTo>
                    <a:cubicBezTo>
                      <a:pt x="249" y="68"/>
                      <a:pt x="249" y="68"/>
                      <a:pt x="249" y="67"/>
                    </a:cubicBezTo>
                    <a:cubicBezTo>
                      <a:pt x="249" y="67"/>
                      <a:pt x="249" y="67"/>
                      <a:pt x="249" y="67"/>
                    </a:cubicBezTo>
                    <a:cubicBezTo>
                      <a:pt x="249" y="67"/>
                      <a:pt x="249" y="67"/>
                      <a:pt x="249" y="66"/>
                    </a:cubicBezTo>
                    <a:cubicBezTo>
                      <a:pt x="249" y="66"/>
                      <a:pt x="249" y="66"/>
                      <a:pt x="249" y="66"/>
                    </a:cubicBezTo>
                    <a:cubicBezTo>
                      <a:pt x="249" y="66"/>
                      <a:pt x="249" y="66"/>
                      <a:pt x="249" y="66"/>
                    </a:cubicBezTo>
                    <a:cubicBezTo>
                      <a:pt x="249" y="65"/>
                      <a:pt x="249" y="65"/>
                      <a:pt x="249" y="65"/>
                    </a:cubicBezTo>
                    <a:cubicBezTo>
                      <a:pt x="249" y="65"/>
                      <a:pt x="249" y="65"/>
                      <a:pt x="249" y="65"/>
                    </a:cubicBezTo>
                    <a:cubicBezTo>
                      <a:pt x="249" y="64"/>
                      <a:pt x="249" y="64"/>
                      <a:pt x="249" y="64"/>
                    </a:cubicBezTo>
                    <a:cubicBezTo>
                      <a:pt x="249" y="64"/>
                      <a:pt x="249" y="64"/>
                      <a:pt x="249" y="64"/>
                    </a:cubicBezTo>
                    <a:cubicBezTo>
                      <a:pt x="249" y="64"/>
                      <a:pt x="249" y="63"/>
                      <a:pt x="249" y="63"/>
                    </a:cubicBezTo>
                    <a:cubicBezTo>
                      <a:pt x="249" y="63"/>
                      <a:pt x="249" y="63"/>
                      <a:pt x="249" y="63"/>
                    </a:cubicBezTo>
                    <a:cubicBezTo>
                      <a:pt x="249" y="63"/>
                      <a:pt x="249" y="62"/>
                      <a:pt x="249" y="62"/>
                    </a:cubicBezTo>
                    <a:cubicBezTo>
                      <a:pt x="249" y="62"/>
                      <a:pt x="249" y="62"/>
                      <a:pt x="249" y="62"/>
                    </a:cubicBezTo>
                    <a:cubicBezTo>
                      <a:pt x="249" y="62"/>
                      <a:pt x="249" y="62"/>
                      <a:pt x="249" y="61"/>
                    </a:cubicBezTo>
                    <a:cubicBezTo>
                      <a:pt x="249" y="61"/>
                      <a:pt x="249" y="61"/>
                      <a:pt x="249" y="61"/>
                    </a:cubicBezTo>
                    <a:cubicBezTo>
                      <a:pt x="249" y="61"/>
                      <a:pt x="249" y="61"/>
                      <a:pt x="249" y="60"/>
                    </a:cubicBezTo>
                    <a:cubicBezTo>
                      <a:pt x="249" y="60"/>
                      <a:pt x="249" y="60"/>
                      <a:pt x="249" y="60"/>
                    </a:cubicBezTo>
                    <a:cubicBezTo>
                      <a:pt x="249" y="60"/>
                      <a:pt x="249" y="60"/>
                      <a:pt x="249" y="60"/>
                    </a:cubicBezTo>
                    <a:cubicBezTo>
                      <a:pt x="249" y="59"/>
                      <a:pt x="249" y="59"/>
                      <a:pt x="249" y="59"/>
                    </a:cubicBezTo>
                    <a:cubicBezTo>
                      <a:pt x="249" y="59"/>
                      <a:pt x="249" y="59"/>
                      <a:pt x="249" y="59"/>
                    </a:cubicBezTo>
                    <a:cubicBezTo>
                      <a:pt x="249" y="58"/>
                      <a:pt x="249" y="58"/>
                      <a:pt x="249" y="58"/>
                    </a:cubicBezTo>
                    <a:cubicBezTo>
                      <a:pt x="249" y="58"/>
                      <a:pt x="249" y="58"/>
                      <a:pt x="249" y="58"/>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 name="îsľiḓè"/>
              <p:cNvSpPr/>
              <p:nvPr/>
            </p:nvSpPr>
            <p:spPr bwMode="auto">
              <a:xfrm>
                <a:off x="6881347" y="1247183"/>
                <a:ext cx="792619" cy="495932"/>
              </a:xfrm>
              <a:custGeom>
                <a:avLst/>
                <a:gdLst>
                  <a:gd name="T0" fmla="*/ 174 w 262"/>
                  <a:gd name="T1" fmla="*/ 164 h 164"/>
                  <a:gd name="T2" fmla="*/ 88 w 262"/>
                  <a:gd name="T3" fmla="*/ 164 h 164"/>
                  <a:gd name="T4" fmla="*/ 17 w 262"/>
                  <a:gd name="T5" fmla="*/ 115 h 164"/>
                  <a:gd name="T6" fmla="*/ 8 w 262"/>
                  <a:gd name="T7" fmla="*/ 71 h 164"/>
                  <a:gd name="T8" fmla="*/ 73 w 262"/>
                  <a:gd name="T9" fmla="*/ 0 h 164"/>
                  <a:gd name="T10" fmla="*/ 189 w 262"/>
                  <a:gd name="T11" fmla="*/ 0 h 164"/>
                  <a:gd name="T12" fmla="*/ 254 w 262"/>
                  <a:gd name="T13" fmla="*/ 71 h 164"/>
                  <a:gd name="T14" fmla="*/ 245 w 262"/>
                  <a:gd name="T15" fmla="*/ 115 h 164"/>
                  <a:gd name="T16" fmla="*/ 174 w 262"/>
                  <a:gd name="T17"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164">
                    <a:moveTo>
                      <a:pt x="174" y="164"/>
                    </a:moveTo>
                    <a:cubicBezTo>
                      <a:pt x="88" y="164"/>
                      <a:pt x="88" y="164"/>
                      <a:pt x="88" y="164"/>
                    </a:cubicBezTo>
                    <a:cubicBezTo>
                      <a:pt x="55" y="164"/>
                      <a:pt x="23" y="143"/>
                      <a:pt x="17" y="115"/>
                    </a:cubicBezTo>
                    <a:cubicBezTo>
                      <a:pt x="8" y="71"/>
                      <a:pt x="8" y="71"/>
                      <a:pt x="8" y="71"/>
                    </a:cubicBezTo>
                    <a:cubicBezTo>
                      <a:pt x="0" y="34"/>
                      <a:pt x="29" y="0"/>
                      <a:pt x="73" y="0"/>
                    </a:cubicBezTo>
                    <a:cubicBezTo>
                      <a:pt x="189" y="0"/>
                      <a:pt x="189" y="0"/>
                      <a:pt x="189" y="0"/>
                    </a:cubicBezTo>
                    <a:cubicBezTo>
                      <a:pt x="233" y="0"/>
                      <a:pt x="262" y="34"/>
                      <a:pt x="254" y="71"/>
                    </a:cubicBezTo>
                    <a:cubicBezTo>
                      <a:pt x="245" y="115"/>
                      <a:pt x="245" y="115"/>
                      <a:pt x="245" y="115"/>
                    </a:cubicBezTo>
                    <a:cubicBezTo>
                      <a:pt x="239" y="143"/>
                      <a:pt x="207" y="164"/>
                      <a:pt x="174" y="164"/>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 name="ïṩlïḓê"/>
              <p:cNvSpPr/>
              <p:nvPr/>
            </p:nvSpPr>
            <p:spPr bwMode="auto">
              <a:xfrm>
                <a:off x="6830444" y="1588954"/>
                <a:ext cx="132346" cy="426124"/>
              </a:xfrm>
              <a:custGeom>
                <a:avLst/>
                <a:gdLst>
                  <a:gd name="T0" fmla="*/ 22 w 44"/>
                  <a:gd name="T1" fmla="*/ 141 h 141"/>
                  <a:gd name="T2" fmla="*/ 22 w 44"/>
                  <a:gd name="T3" fmla="*/ 141 h 141"/>
                  <a:gd name="T4" fmla="*/ 0 w 44"/>
                  <a:gd name="T5" fmla="*/ 119 h 141"/>
                  <a:gd name="T6" fmla="*/ 0 w 44"/>
                  <a:gd name="T7" fmla="*/ 23 h 141"/>
                  <a:gd name="T8" fmla="*/ 22 w 44"/>
                  <a:gd name="T9" fmla="*/ 0 h 141"/>
                  <a:gd name="T10" fmla="*/ 22 w 44"/>
                  <a:gd name="T11" fmla="*/ 0 h 141"/>
                  <a:gd name="T12" fmla="*/ 44 w 44"/>
                  <a:gd name="T13" fmla="*/ 23 h 141"/>
                  <a:gd name="T14" fmla="*/ 44 w 44"/>
                  <a:gd name="T15" fmla="*/ 119 h 141"/>
                  <a:gd name="T16" fmla="*/ 22 w 44"/>
                  <a:gd name="T17"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1">
                    <a:moveTo>
                      <a:pt x="22" y="141"/>
                    </a:moveTo>
                    <a:cubicBezTo>
                      <a:pt x="22" y="141"/>
                      <a:pt x="22" y="141"/>
                      <a:pt x="22" y="141"/>
                    </a:cubicBezTo>
                    <a:cubicBezTo>
                      <a:pt x="10" y="141"/>
                      <a:pt x="0" y="131"/>
                      <a:pt x="0" y="119"/>
                    </a:cubicBezTo>
                    <a:cubicBezTo>
                      <a:pt x="0" y="23"/>
                      <a:pt x="0" y="23"/>
                      <a:pt x="0" y="23"/>
                    </a:cubicBezTo>
                    <a:cubicBezTo>
                      <a:pt x="0" y="10"/>
                      <a:pt x="10" y="0"/>
                      <a:pt x="22" y="0"/>
                    </a:cubicBezTo>
                    <a:cubicBezTo>
                      <a:pt x="22" y="0"/>
                      <a:pt x="22" y="0"/>
                      <a:pt x="22" y="0"/>
                    </a:cubicBezTo>
                    <a:cubicBezTo>
                      <a:pt x="34" y="0"/>
                      <a:pt x="44" y="10"/>
                      <a:pt x="44" y="23"/>
                    </a:cubicBezTo>
                    <a:cubicBezTo>
                      <a:pt x="44" y="119"/>
                      <a:pt x="44" y="119"/>
                      <a:pt x="44" y="119"/>
                    </a:cubicBezTo>
                    <a:cubicBezTo>
                      <a:pt x="44" y="131"/>
                      <a:pt x="34" y="141"/>
                      <a:pt x="22" y="141"/>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0" name="îṧļïḓé"/>
              <p:cNvSpPr/>
              <p:nvPr/>
            </p:nvSpPr>
            <p:spPr bwMode="auto">
              <a:xfrm>
                <a:off x="7591067" y="1588954"/>
                <a:ext cx="133800" cy="426124"/>
              </a:xfrm>
              <a:custGeom>
                <a:avLst/>
                <a:gdLst>
                  <a:gd name="T0" fmla="*/ 22 w 44"/>
                  <a:gd name="T1" fmla="*/ 141 h 141"/>
                  <a:gd name="T2" fmla="*/ 22 w 44"/>
                  <a:gd name="T3" fmla="*/ 141 h 141"/>
                  <a:gd name="T4" fmla="*/ 0 w 44"/>
                  <a:gd name="T5" fmla="*/ 119 h 141"/>
                  <a:gd name="T6" fmla="*/ 0 w 44"/>
                  <a:gd name="T7" fmla="*/ 23 h 141"/>
                  <a:gd name="T8" fmla="*/ 22 w 44"/>
                  <a:gd name="T9" fmla="*/ 0 h 141"/>
                  <a:gd name="T10" fmla="*/ 22 w 44"/>
                  <a:gd name="T11" fmla="*/ 0 h 141"/>
                  <a:gd name="T12" fmla="*/ 44 w 44"/>
                  <a:gd name="T13" fmla="*/ 23 h 141"/>
                  <a:gd name="T14" fmla="*/ 44 w 44"/>
                  <a:gd name="T15" fmla="*/ 119 h 141"/>
                  <a:gd name="T16" fmla="*/ 22 w 44"/>
                  <a:gd name="T17"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1">
                    <a:moveTo>
                      <a:pt x="22" y="141"/>
                    </a:moveTo>
                    <a:cubicBezTo>
                      <a:pt x="22" y="141"/>
                      <a:pt x="22" y="141"/>
                      <a:pt x="22" y="141"/>
                    </a:cubicBezTo>
                    <a:cubicBezTo>
                      <a:pt x="10" y="141"/>
                      <a:pt x="0" y="131"/>
                      <a:pt x="0" y="119"/>
                    </a:cubicBezTo>
                    <a:cubicBezTo>
                      <a:pt x="0" y="23"/>
                      <a:pt x="0" y="23"/>
                      <a:pt x="0" y="23"/>
                    </a:cubicBezTo>
                    <a:cubicBezTo>
                      <a:pt x="0" y="10"/>
                      <a:pt x="10" y="0"/>
                      <a:pt x="22" y="0"/>
                    </a:cubicBezTo>
                    <a:cubicBezTo>
                      <a:pt x="22" y="0"/>
                      <a:pt x="22" y="0"/>
                      <a:pt x="22" y="0"/>
                    </a:cubicBezTo>
                    <a:cubicBezTo>
                      <a:pt x="34" y="0"/>
                      <a:pt x="44" y="10"/>
                      <a:pt x="44" y="23"/>
                    </a:cubicBezTo>
                    <a:cubicBezTo>
                      <a:pt x="44" y="119"/>
                      <a:pt x="44" y="119"/>
                      <a:pt x="44" y="119"/>
                    </a:cubicBezTo>
                    <a:cubicBezTo>
                      <a:pt x="44" y="131"/>
                      <a:pt x="34" y="141"/>
                      <a:pt x="22" y="141"/>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 name="ïṩḷïḍè"/>
              <p:cNvSpPr/>
              <p:nvPr/>
            </p:nvSpPr>
            <p:spPr bwMode="auto">
              <a:xfrm>
                <a:off x="6996240" y="1684941"/>
                <a:ext cx="263237" cy="610825"/>
              </a:xfrm>
              <a:custGeom>
                <a:avLst/>
                <a:gdLst>
                  <a:gd name="T0" fmla="*/ 181 w 181"/>
                  <a:gd name="T1" fmla="*/ 420 h 420"/>
                  <a:gd name="T2" fmla="*/ 33 w 181"/>
                  <a:gd name="T3" fmla="*/ 420 h 420"/>
                  <a:gd name="T4" fmla="*/ 0 w 181"/>
                  <a:gd name="T5" fmla="*/ 0 h 420"/>
                  <a:gd name="T6" fmla="*/ 179 w 181"/>
                  <a:gd name="T7" fmla="*/ 0 h 420"/>
                  <a:gd name="T8" fmla="*/ 181 w 181"/>
                  <a:gd name="T9" fmla="*/ 420 h 420"/>
                </a:gdLst>
                <a:ahLst/>
                <a:cxnLst>
                  <a:cxn ang="0">
                    <a:pos x="T0" y="T1"/>
                  </a:cxn>
                  <a:cxn ang="0">
                    <a:pos x="T2" y="T3"/>
                  </a:cxn>
                  <a:cxn ang="0">
                    <a:pos x="T4" y="T5"/>
                  </a:cxn>
                  <a:cxn ang="0">
                    <a:pos x="T6" y="T7"/>
                  </a:cxn>
                  <a:cxn ang="0">
                    <a:pos x="T8" y="T9"/>
                  </a:cxn>
                </a:cxnLst>
                <a:rect l="0" t="0" r="r" b="b"/>
                <a:pathLst>
                  <a:path w="181" h="420">
                    <a:moveTo>
                      <a:pt x="181" y="420"/>
                    </a:moveTo>
                    <a:lnTo>
                      <a:pt x="33" y="420"/>
                    </a:lnTo>
                    <a:lnTo>
                      <a:pt x="0" y="0"/>
                    </a:lnTo>
                    <a:lnTo>
                      <a:pt x="179" y="0"/>
                    </a:lnTo>
                    <a:lnTo>
                      <a:pt x="181" y="420"/>
                    </a:lnTo>
                    <a:close/>
                  </a:path>
                </a:pathLst>
              </a:custGeom>
              <a:solidFill>
                <a:srgbClr val="0110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 name="iṩḷîḑè"/>
              <p:cNvSpPr/>
              <p:nvPr/>
            </p:nvSpPr>
            <p:spPr bwMode="auto">
              <a:xfrm>
                <a:off x="7301652" y="1684941"/>
                <a:ext cx="260328" cy="610825"/>
              </a:xfrm>
              <a:custGeom>
                <a:avLst/>
                <a:gdLst>
                  <a:gd name="T0" fmla="*/ 0 w 179"/>
                  <a:gd name="T1" fmla="*/ 420 h 420"/>
                  <a:gd name="T2" fmla="*/ 145 w 179"/>
                  <a:gd name="T3" fmla="*/ 420 h 420"/>
                  <a:gd name="T4" fmla="*/ 179 w 179"/>
                  <a:gd name="T5" fmla="*/ 0 h 420"/>
                  <a:gd name="T6" fmla="*/ 2 w 179"/>
                  <a:gd name="T7" fmla="*/ 0 h 420"/>
                  <a:gd name="T8" fmla="*/ 0 w 179"/>
                  <a:gd name="T9" fmla="*/ 420 h 420"/>
                </a:gdLst>
                <a:ahLst/>
                <a:cxnLst>
                  <a:cxn ang="0">
                    <a:pos x="T0" y="T1"/>
                  </a:cxn>
                  <a:cxn ang="0">
                    <a:pos x="T2" y="T3"/>
                  </a:cxn>
                  <a:cxn ang="0">
                    <a:pos x="T4" y="T5"/>
                  </a:cxn>
                  <a:cxn ang="0">
                    <a:pos x="T6" y="T7"/>
                  </a:cxn>
                  <a:cxn ang="0">
                    <a:pos x="T8" y="T9"/>
                  </a:cxn>
                </a:cxnLst>
                <a:rect l="0" t="0" r="r" b="b"/>
                <a:pathLst>
                  <a:path w="179" h="420">
                    <a:moveTo>
                      <a:pt x="0" y="420"/>
                    </a:moveTo>
                    <a:lnTo>
                      <a:pt x="145" y="420"/>
                    </a:lnTo>
                    <a:lnTo>
                      <a:pt x="179" y="0"/>
                    </a:lnTo>
                    <a:lnTo>
                      <a:pt x="2" y="0"/>
                    </a:lnTo>
                    <a:lnTo>
                      <a:pt x="0" y="420"/>
                    </a:lnTo>
                    <a:close/>
                  </a:path>
                </a:pathLst>
              </a:custGeom>
              <a:solidFill>
                <a:srgbClr val="0110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 name="ïṡlïḋê"/>
              <p:cNvSpPr/>
              <p:nvPr/>
            </p:nvSpPr>
            <p:spPr bwMode="auto">
              <a:xfrm>
                <a:off x="7851395" y="2977854"/>
                <a:ext cx="779529" cy="780984"/>
              </a:xfrm>
              <a:custGeom>
                <a:avLst/>
                <a:gdLst>
                  <a:gd name="T0" fmla="*/ 121 w 258"/>
                  <a:gd name="T1" fmla="*/ 236 h 259"/>
                  <a:gd name="T2" fmla="*/ 23 w 258"/>
                  <a:gd name="T3" fmla="*/ 137 h 259"/>
                  <a:gd name="T4" fmla="*/ 23 w 258"/>
                  <a:gd name="T5" fmla="*/ 52 h 259"/>
                  <a:gd name="T6" fmla="*/ 52 w 258"/>
                  <a:gd name="T7" fmla="*/ 24 h 259"/>
                  <a:gd name="T8" fmla="*/ 137 w 258"/>
                  <a:gd name="T9" fmla="*/ 24 h 259"/>
                  <a:gd name="T10" fmla="*/ 235 w 258"/>
                  <a:gd name="T11" fmla="*/ 123 h 259"/>
                  <a:gd name="T12" fmla="*/ 234 w 258"/>
                  <a:gd name="T13" fmla="*/ 208 h 259"/>
                  <a:gd name="T14" fmla="*/ 206 w 258"/>
                  <a:gd name="T15" fmla="*/ 236 h 259"/>
                  <a:gd name="T16" fmla="*/ 121 w 258"/>
                  <a:gd name="T17" fmla="*/ 236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8" h="259">
                    <a:moveTo>
                      <a:pt x="121" y="236"/>
                    </a:moveTo>
                    <a:cubicBezTo>
                      <a:pt x="23" y="137"/>
                      <a:pt x="23" y="137"/>
                      <a:pt x="23" y="137"/>
                    </a:cubicBezTo>
                    <a:cubicBezTo>
                      <a:pt x="0" y="114"/>
                      <a:pt x="0" y="75"/>
                      <a:pt x="23" y="52"/>
                    </a:cubicBezTo>
                    <a:cubicBezTo>
                      <a:pt x="52" y="24"/>
                      <a:pt x="52" y="24"/>
                      <a:pt x="52" y="24"/>
                    </a:cubicBezTo>
                    <a:cubicBezTo>
                      <a:pt x="76" y="0"/>
                      <a:pt x="114" y="1"/>
                      <a:pt x="137" y="24"/>
                    </a:cubicBezTo>
                    <a:cubicBezTo>
                      <a:pt x="235" y="123"/>
                      <a:pt x="235" y="123"/>
                      <a:pt x="235" y="123"/>
                    </a:cubicBezTo>
                    <a:cubicBezTo>
                      <a:pt x="258" y="146"/>
                      <a:pt x="258" y="185"/>
                      <a:pt x="234" y="208"/>
                    </a:cubicBezTo>
                    <a:cubicBezTo>
                      <a:pt x="206" y="236"/>
                      <a:pt x="206" y="236"/>
                      <a:pt x="206" y="236"/>
                    </a:cubicBezTo>
                    <a:cubicBezTo>
                      <a:pt x="182" y="259"/>
                      <a:pt x="144" y="259"/>
                      <a:pt x="121" y="236"/>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 name="îS1íďé"/>
              <p:cNvSpPr/>
              <p:nvPr/>
            </p:nvSpPr>
            <p:spPr bwMode="auto">
              <a:xfrm>
                <a:off x="8060821" y="2748068"/>
                <a:ext cx="805707" cy="802799"/>
              </a:xfrm>
              <a:custGeom>
                <a:avLst/>
                <a:gdLst>
                  <a:gd name="T0" fmla="*/ 157 w 267"/>
                  <a:gd name="T1" fmla="*/ 28 h 266"/>
                  <a:gd name="T2" fmla="*/ 69 w 267"/>
                  <a:gd name="T3" fmla="*/ 22 h 266"/>
                  <a:gd name="T4" fmla="*/ 68 w 267"/>
                  <a:gd name="T5" fmla="*/ 23 h 266"/>
                  <a:gd name="T6" fmla="*/ 67 w 267"/>
                  <a:gd name="T7" fmla="*/ 24 h 266"/>
                  <a:gd name="T8" fmla="*/ 66 w 267"/>
                  <a:gd name="T9" fmla="*/ 25 h 266"/>
                  <a:gd name="T10" fmla="*/ 65 w 267"/>
                  <a:gd name="T11" fmla="*/ 26 h 266"/>
                  <a:gd name="T12" fmla="*/ 64 w 267"/>
                  <a:gd name="T13" fmla="*/ 27 h 266"/>
                  <a:gd name="T14" fmla="*/ 63 w 267"/>
                  <a:gd name="T15" fmla="*/ 28 h 266"/>
                  <a:gd name="T16" fmla="*/ 62 w 267"/>
                  <a:gd name="T17" fmla="*/ 29 h 266"/>
                  <a:gd name="T18" fmla="*/ 61 w 267"/>
                  <a:gd name="T19" fmla="*/ 30 h 266"/>
                  <a:gd name="T20" fmla="*/ 60 w 267"/>
                  <a:gd name="T21" fmla="*/ 31 h 266"/>
                  <a:gd name="T22" fmla="*/ 59 w 267"/>
                  <a:gd name="T23" fmla="*/ 32 h 266"/>
                  <a:gd name="T24" fmla="*/ 58 w 267"/>
                  <a:gd name="T25" fmla="*/ 33 h 266"/>
                  <a:gd name="T26" fmla="*/ 57 w 267"/>
                  <a:gd name="T27" fmla="*/ 34 h 266"/>
                  <a:gd name="T28" fmla="*/ 56 w 267"/>
                  <a:gd name="T29" fmla="*/ 35 h 266"/>
                  <a:gd name="T30" fmla="*/ 55 w 267"/>
                  <a:gd name="T31" fmla="*/ 36 h 266"/>
                  <a:gd name="T32" fmla="*/ 54 w 267"/>
                  <a:gd name="T33" fmla="*/ 37 h 266"/>
                  <a:gd name="T34" fmla="*/ 53 w 267"/>
                  <a:gd name="T35" fmla="*/ 38 h 266"/>
                  <a:gd name="T36" fmla="*/ 52 w 267"/>
                  <a:gd name="T37" fmla="*/ 39 h 266"/>
                  <a:gd name="T38" fmla="*/ 51 w 267"/>
                  <a:gd name="T39" fmla="*/ 40 h 266"/>
                  <a:gd name="T40" fmla="*/ 50 w 267"/>
                  <a:gd name="T41" fmla="*/ 41 h 266"/>
                  <a:gd name="T42" fmla="*/ 16 w 267"/>
                  <a:gd name="T43" fmla="*/ 89 h 266"/>
                  <a:gd name="T44" fmla="*/ 177 w 267"/>
                  <a:gd name="T45" fmla="*/ 251 h 266"/>
                  <a:gd name="T46" fmla="*/ 225 w 267"/>
                  <a:gd name="T47" fmla="*/ 217 h 266"/>
                  <a:gd name="T48" fmla="*/ 226 w 267"/>
                  <a:gd name="T49" fmla="*/ 217 h 266"/>
                  <a:gd name="T50" fmla="*/ 227 w 267"/>
                  <a:gd name="T51" fmla="*/ 216 h 266"/>
                  <a:gd name="T52" fmla="*/ 228 w 267"/>
                  <a:gd name="T53" fmla="*/ 215 h 266"/>
                  <a:gd name="T54" fmla="*/ 229 w 267"/>
                  <a:gd name="T55" fmla="*/ 214 h 266"/>
                  <a:gd name="T56" fmla="*/ 230 w 267"/>
                  <a:gd name="T57" fmla="*/ 213 h 266"/>
                  <a:gd name="T58" fmla="*/ 231 w 267"/>
                  <a:gd name="T59" fmla="*/ 212 h 266"/>
                  <a:gd name="T60" fmla="*/ 232 w 267"/>
                  <a:gd name="T61" fmla="*/ 211 h 266"/>
                  <a:gd name="T62" fmla="*/ 233 w 267"/>
                  <a:gd name="T63" fmla="*/ 210 h 266"/>
                  <a:gd name="T64" fmla="*/ 234 w 267"/>
                  <a:gd name="T65" fmla="*/ 209 h 266"/>
                  <a:gd name="T66" fmla="*/ 235 w 267"/>
                  <a:gd name="T67" fmla="*/ 208 h 266"/>
                  <a:gd name="T68" fmla="*/ 236 w 267"/>
                  <a:gd name="T69" fmla="*/ 207 h 266"/>
                  <a:gd name="T70" fmla="*/ 237 w 267"/>
                  <a:gd name="T71" fmla="*/ 206 h 266"/>
                  <a:gd name="T72" fmla="*/ 238 w 267"/>
                  <a:gd name="T73" fmla="*/ 205 h 266"/>
                  <a:gd name="T74" fmla="*/ 239 w 267"/>
                  <a:gd name="T75" fmla="*/ 204 h 266"/>
                  <a:gd name="T76" fmla="*/ 240 w 267"/>
                  <a:gd name="T77" fmla="*/ 203 h 266"/>
                  <a:gd name="T78" fmla="*/ 241 w 267"/>
                  <a:gd name="T79" fmla="*/ 202 h 266"/>
                  <a:gd name="T80" fmla="*/ 242 w 267"/>
                  <a:gd name="T81" fmla="*/ 201 h 266"/>
                  <a:gd name="T82" fmla="*/ 243 w 267"/>
                  <a:gd name="T83" fmla="*/ 200 h 266"/>
                  <a:gd name="T84" fmla="*/ 244 w 267"/>
                  <a:gd name="T85" fmla="*/ 199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7" h="266">
                    <a:moveTo>
                      <a:pt x="245" y="198"/>
                    </a:moveTo>
                    <a:cubicBezTo>
                      <a:pt x="267" y="176"/>
                      <a:pt x="266" y="138"/>
                      <a:pt x="239" y="110"/>
                    </a:cubicBezTo>
                    <a:cubicBezTo>
                      <a:pt x="157" y="28"/>
                      <a:pt x="157" y="28"/>
                      <a:pt x="157" y="28"/>
                    </a:cubicBezTo>
                    <a:cubicBezTo>
                      <a:pt x="130" y="0"/>
                      <a:pt x="92" y="0"/>
                      <a:pt x="70" y="21"/>
                    </a:cubicBezTo>
                    <a:cubicBezTo>
                      <a:pt x="69" y="21"/>
                      <a:pt x="69" y="22"/>
                      <a:pt x="69" y="22"/>
                    </a:cubicBezTo>
                    <a:cubicBezTo>
                      <a:pt x="69" y="22"/>
                      <a:pt x="69" y="22"/>
                      <a:pt x="69" y="22"/>
                    </a:cubicBezTo>
                    <a:cubicBezTo>
                      <a:pt x="69" y="22"/>
                      <a:pt x="69" y="22"/>
                      <a:pt x="69" y="22"/>
                    </a:cubicBezTo>
                    <a:cubicBezTo>
                      <a:pt x="68" y="22"/>
                      <a:pt x="68" y="23"/>
                      <a:pt x="68" y="23"/>
                    </a:cubicBezTo>
                    <a:cubicBezTo>
                      <a:pt x="68" y="23"/>
                      <a:pt x="68" y="23"/>
                      <a:pt x="68" y="23"/>
                    </a:cubicBezTo>
                    <a:cubicBezTo>
                      <a:pt x="68" y="23"/>
                      <a:pt x="68" y="23"/>
                      <a:pt x="68" y="23"/>
                    </a:cubicBezTo>
                    <a:cubicBezTo>
                      <a:pt x="67" y="23"/>
                      <a:pt x="67" y="24"/>
                      <a:pt x="67" y="24"/>
                    </a:cubicBezTo>
                    <a:cubicBezTo>
                      <a:pt x="67" y="24"/>
                      <a:pt x="67" y="24"/>
                      <a:pt x="67" y="24"/>
                    </a:cubicBezTo>
                    <a:cubicBezTo>
                      <a:pt x="67" y="24"/>
                      <a:pt x="67" y="24"/>
                      <a:pt x="67" y="24"/>
                    </a:cubicBezTo>
                    <a:cubicBezTo>
                      <a:pt x="66" y="24"/>
                      <a:pt x="66" y="25"/>
                      <a:pt x="66" y="25"/>
                    </a:cubicBezTo>
                    <a:cubicBezTo>
                      <a:pt x="66" y="25"/>
                      <a:pt x="66" y="25"/>
                      <a:pt x="66" y="25"/>
                    </a:cubicBezTo>
                    <a:cubicBezTo>
                      <a:pt x="66" y="25"/>
                      <a:pt x="66" y="25"/>
                      <a:pt x="66" y="25"/>
                    </a:cubicBezTo>
                    <a:cubicBezTo>
                      <a:pt x="65" y="25"/>
                      <a:pt x="65" y="25"/>
                      <a:pt x="65" y="26"/>
                    </a:cubicBezTo>
                    <a:cubicBezTo>
                      <a:pt x="65" y="26"/>
                      <a:pt x="65" y="26"/>
                      <a:pt x="65" y="26"/>
                    </a:cubicBezTo>
                    <a:cubicBezTo>
                      <a:pt x="65" y="26"/>
                      <a:pt x="65" y="26"/>
                      <a:pt x="65" y="26"/>
                    </a:cubicBezTo>
                    <a:cubicBezTo>
                      <a:pt x="64" y="26"/>
                      <a:pt x="64" y="26"/>
                      <a:pt x="64" y="27"/>
                    </a:cubicBezTo>
                    <a:cubicBezTo>
                      <a:pt x="64" y="27"/>
                      <a:pt x="64" y="27"/>
                      <a:pt x="64" y="27"/>
                    </a:cubicBezTo>
                    <a:cubicBezTo>
                      <a:pt x="64" y="27"/>
                      <a:pt x="64" y="27"/>
                      <a:pt x="64" y="27"/>
                    </a:cubicBezTo>
                    <a:cubicBezTo>
                      <a:pt x="63" y="27"/>
                      <a:pt x="63" y="27"/>
                      <a:pt x="63" y="28"/>
                    </a:cubicBezTo>
                    <a:cubicBezTo>
                      <a:pt x="63" y="28"/>
                      <a:pt x="63" y="28"/>
                      <a:pt x="63" y="28"/>
                    </a:cubicBezTo>
                    <a:cubicBezTo>
                      <a:pt x="63" y="28"/>
                      <a:pt x="63" y="28"/>
                      <a:pt x="63" y="28"/>
                    </a:cubicBezTo>
                    <a:cubicBezTo>
                      <a:pt x="63" y="28"/>
                      <a:pt x="62" y="28"/>
                      <a:pt x="62" y="29"/>
                    </a:cubicBezTo>
                    <a:cubicBezTo>
                      <a:pt x="62" y="29"/>
                      <a:pt x="62" y="29"/>
                      <a:pt x="62" y="29"/>
                    </a:cubicBezTo>
                    <a:cubicBezTo>
                      <a:pt x="62" y="29"/>
                      <a:pt x="62" y="29"/>
                      <a:pt x="62" y="29"/>
                    </a:cubicBezTo>
                    <a:cubicBezTo>
                      <a:pt x="62" y="29"/>
                      <a:pt x="61" y="29"/>
                      <a:pt x="61" y="30"/>
                    </a:cubicBezTo>
                    <a:cubicBezTo>
                      <a:pt x="61" y="30"/>
                      <a:pt x="61" y="30"/>
                      <a:pt x="61" y="30"/>
                    </a:cubicBezTo>
                    <a:cubicBezTo>
                      <a:pt x="61" y="30"/>
                      <a:pt x="61" y="30"/>
                      <a:pt x="61" y="30"/>
                    </a:cubicBezTo>
                    <a:cubicBezTo>
                      <a:pt x="61" y="30"/>
                      <a:pt x="60" y="30"/>
                      <a:pt x="60" y="30"/>
                    </a:cubicBezTo>
                    <a:cubicBezTo>
                      <a:pt x="60" y="31"/>
                      <a:pt x="60" y="31"/>
                      <a:pt x="60" y="31"/>
                    </a:cubicBezTo>
                    <a:cubicBezTo>
                      <a:pt x="60" y="31"/>
                      <a:pt x="60" y="31"/>
                      <a:pt x="60" y="31"/>
                    </a:cubicBezTo>
                    <a:cubicBezTo>
                      <a:pt x="60" y="31"/>
                      <a:pt x="59" y="31"/>
                      <a:pt x="59" y="31"/>
                    </a:cubicBezTo>
                    <a:cubicBezTo>
                      <a:pt x="59" y="32"/>
                      <a:pt x="59" y="32"/>
                      <a:pt x="59" y="32"/>
                    </a:cubicBezTo>
                    <a:cubicBezTo>
                      <a:pt x="59" y="32"/>
                      <a:pt x="59" y="32"/>
                      <a:pt x="59" y="32"/>
                    </a:cubicBezTo>
                    <a:cubicBezTo>
                      <a:pt x="59" y="32"/>
                      <a:pt x="58" y="32"/>
                      <a:pt x="58" y="32"/>
                    </a:cubicBezTo>
                    <a:cubicBezTo>
                      <a:pt x="58" y="33"/>
                      <a:pt x="58" y="33"/>
                      <a:pt x="58" y="33"/>
                    </a:cubicBezTo>
                    <a:cubicBezTo>
                      <a:pt x="58" y="33"/>
                      <a:pt x="58" y="33"/>
                      <a:pt x="58" y="33"/>
                    </a:cubicBezTo>
                    <a:cubicBezTo>
                      <a:pt x="58" y="33"/>
                      <a:pt x="57" y="33"/>
                      <a:pt x="57" y="33"/>
                    </a:cubicBezTo>
                    <a:cubicBezTo>
                      <a:pt x="57" y="34"/>
                      <a:pt x="57" y="34"/>
                      <a:pt x="57" y="34"/>
                    </a:cubicBezTo>
                    <a:cubicBezTo>
                      <a:pt x="57" y="34"/>
                      <a:pt x="57" y="34"/>
                      <a:pt x="57" y="34"/>
                    </a:cubicBezTo>
                    <a:cubicBezTo>
                      <a:pt x="57" y="34"/>
                      <a:pt x="56" y="34"/>
                      <a:pt x="56" y="34"/>
                    </a:cubicBezTo>
                    <a:cubicBezTo>
                      <a:pt x="56" y="34"/>
                      <a:pt x="56" y="35"/>
                      <a:pt x="56" y="35"/>
                    </a:cubicBezTo>
                    <a:cubicBezTo>
                      <a:pt x="56" y="35"/>
                      <a:pt x="56" y="35"/>
                      <a:pt x="56" y="35"/>
                    </a:cubicBezTo>
                    <a:cubicBezTo>
                      <a:pt x="56" y="35"/>
                      <a:pt x="56" y="35"/>
                      <a:pt x="55" y="35"/>
                    </a:cubicBezTo>
                    <a:cubicBezTo>
                      <a:pt x="55" y="35"/>
                      <a:pt x="55" y="36"/>
                      <a:pt x="55" y="36"/>
                    </a:cubicBezTo>
                    <a:cubicBezTo>
                      <a:pt x="55" y="36"/>
                      <a:pt x="55" y="36"/>
                      <a:pt x="55" y="36"/>
                    </a:cubicBezTo>
                    <a:cubicBezTo>
                      <a:pt x="55" y="36"/>
                      <a:pt x="55" y="36"/>
                      <a:pt x="54" y="36"/>
                    </a:cubicBezTo>
                    <a:cubicBezTo>
                      <a:pt x="54" y="36"/>
                      <a:pt x="54" y="37"/>
                      <a:pt x="54" y="37"/>
                    </a:cubicBezTo>
                    <a:cubicBezTo>
                      <a:pt x="54" y="37"/>
                      <a:pt x="54" y="37"/>
                      <a:pt x="54" y="37"/>
                    </a:cubicBezTo>
                    <a:cubicBezTo>
                      <a:pt x="54" y="37"/>
                      <a:pt x="54" y="37"/>
                      <a:pt x="53" y="37"/>
                    </a:cubicBezTo>
                    <a:cubicBezTo>
                      <a:pt x="53" y="37"/>
                      <a:pt x="53" y="38"/>
                      <a:pt x="53" y="38"/>
                    </a:cubicBezTo>
                    <a:cubicBezTo>
                      <a:pt x="53" y="38"/>
                      <a:pt x="53" y="38"/>
                      <a:pt x="53" y="38"/>
                    </a:cubicBezTo>
                    <a:cubicBezTo>
                      <a:pt x="53" y="38"/>
                      <a:pt x="53" y="38"/>
                      <a:pt x="52" y="38"/>
                    </a:cubicBezTo>
                    <a:cubicBezTo>
                      <a:pt x="52" y="38"/>
                      <a:pt x="52" y="38"/>
                      <a:pt x="52" y="39"/>
                    </a:cubicBezTo>
                    <a:cubicBezTo>
                      <a:pt x="52" y="39"/>
                      <a:pt x="52" y="39"/>
                      <a:pt x="52" y="39"/>
                    </a:cubicBezTo>
                    <a:cubicBezTo>
                      <a:pt x="52" y="39"/>
                      <a:pt x="52" y="39"/>
                      <a:pt x="51" y="39"/>
                    </a:cubicBezTo>
                    <a:cubicBezTo>
                      <a:pt x="51" y="39"/>
                      <a:pt x="51" y="39"/>
                      <a:pt x="51" y="40"/>
                    </a:cubicBezTo>
                    <a:cubicBezTo>
                      <a:pt x="51" y="40"/>
                      <a:pt x="51" y="40"/>
                      <a:pt x="51" y="40"/>
                    </a:cubicBezTo>
                    <a:cubicBezTo>
                      <a:pt x="51" y="40"/>
                      <a:pt x="51" y="40"/>
                      <a:pt x="50" y="40"/>
                    </a:cubicBezTo>
                    <a:cubicBezTo>
                      <a:pt x="50" y="40"/>
                      <a:pt x="50" y="40"/>
                      <a:pt x="50" y="41"/>
                    </a:cubicBezTo>
                    <a:cubicBezTo>
                      <a:pt x="50" y="41"/>
                      <a:pt x="50" y="41"/>
                      <a:pt x="50" y="41"/>
                    </a:cubicBezTo>
                    <a:cubicBezTo>
                      <a:pt x="46" y="44"/>
                      <a:pt x="43" y="48"/>
                      <a:pt x="41" y="52"/>
                    </a:cubicBezTo>
                    <a:cubicBezTo>
                      <a:pt x="16" y="89"/>
                      <a:pt x="16" y="89"/>
                      <a:pt x="16" y="89"/>
                    </a:cubicBezTo>
                    <a:cubicBezTo>
                      <a:pt x="0" y="113"/>
                      <a:pt x="8" y="150"/>
                      <a:pt x="31" y="174"/>
                    </a:cubicBezTo>
                    <a:cubicBezTo>
                      <a:pt x="92" y="235"/>
                      <a:pt x="92" y="235"/>
                      <a:pt x="92" y="235"/>
                    </a:cubicBezTo>
                    <a:cubicBezTo>
                      <a:pt x="115" y="259"/>
                      <a:pt x="152" y="266"/>
                      <a:pt x="177" y="251"/>
                    </a:cubicBezTo>
                    <a:cubicBezTo>
                      <a:pt x="214" y="227"/>
                      <a:pt x="214" y="227"/>
                      <a:pt x="214" y="227"/>
                    </a:cubicBezTo>
                    <a:cubicBezTo>
                      <a:pt x="218" y="224"/>
                      <a:pt x="222" y="221"/>
                      <a:pt x="225" y="218"/>
                    </a:cubicBezTo>
                    <a:cubicBezTo>
                      <a:pt x="225" y="218"/>
                      <a:pt x="225" y="218"/>
                      <a:pt x="225" y="217"/>
                    </a:cubicBezTo>
                    <a:cubicBezTo>
                      <a:pt x="225" y="217"/>
                      <a:pt x="225" y="217"/>
                      <a:pt x="225" y="217"/>
                    </a:cubicBezTo>
                    <a:cubicBezTo>
                      <a:pt x="226" y="217"/>
                      <a:pt x="226" y="217"/>
                      <a:pt x="226" y="217"/>
                    </a:cubicBezTo>
                    <a:cubicBezTo>
                      <a:pt x="226" y="217"/>
                      <a:pt x="226" y="217"/>
                      <a:pt x="226" y="217"/>
                    </a:cubicBezTo>
                    <a:cubicBezTo>
                      <a:pt x="226" y="216"/>
                      <a:pt x="226" y="216"/>
                      <a:pt x="226" y="216"/>
                    </a:cubicBezTo>
                    <a:cubicBezTo>
                      <a:pt x="227" y="216"/>
                      <a:pt x="227" y="216"/>
                      <a:pt x="227" y="216"/>
                    </a:cubicBezTo>
                    <a:cubicBezTo>
                      <a:pt x="227" y="216"/>
                      <a:pt x="227" y="216"/>
                      <a:pt x="227" y="216"/>
                    </a:cubicBezTo>
                    <a:cubicBezTo>
                      <a:pt x="227" y="215"/>
                      <a:pt x="227" y="215"/>
                      <a:pt x="227" y="215"/>
                    </a:cubicBezTo>
                    <a:cubicBezTo>
                      <a:pt x="228" y="215"/>
                      <a:pt x="228" y="215"/>
                      <a:pt x="228" y="215"/>
                    </a:cubicBezTo>
                    <a:cubicBezTo>
                      <a:pt x="228" y="215"/>
                      <a:pt x="228" y="215"/>
                      <a:pt x="228" y="215"/>
                    </a:cubicBezTo>
                    <a:cubicBezTo>
                      <a:pt x="228" y="214"/>
                      <a:pt x="228" y="214"/>
                      <a:pt x="228" y="214"/>
                    </a:cubicBezTo>
                    <a:cubicBezTo>
                      <a:pt x="229" y="214"/>
                      <a:pt x="229" y="214"/>
                      <a:pt x="229" y="214"/>
                    </a:cubicBezTo>
                    <a:cubicBezTo>
                      <a:pt x="229" y="214"/>
                      <a:pt x="229" y="214"/>
                      <a:pt x="229" y="214"/>
                    </a:cubicBezTo>
                    <a:cubicBezTo>
                      <a:pt x="229" y="213"/>
                      <a:pt x="229" y="213"/>
                      <a:pt x="229" y="213"/>
                    </a:cubicBezTo>
                    <a:cubicBezTo>
                      <a:pt x="230" y="213"/>
                      <a:pt x="230" y="213"/>
                      <a:pt x="230" y="213"/>
                    </a:cubicBezTo>
                    <a:cubicBezTo>
                      <a:pt x="230" y="213"/>
                      <a:pt x="230" y="213"/>
                      <a:pt x="230" y="213"/>
                    </a:cubicBezTo>
                    <a:cubicBezTo>
                      <a:pt x="230" y="212"/>
                      <a:pt x="230" y="212"/>
                      <a:pt x="230" y="212"/>
                    </a:cubicBezTo>
                    <a:cubicBezTo>
                      <a:pt x="230" y="212"/>
                      <a:pt x="231" y="212"/>
                      <a:pt x="231" y="212"/>
                    </a:cubicBezTo>
                    <a:cubicBezTo>
                      <a:pt x="231" y="212"/>
                      <a:pt x="231" y="212"/>
                      <a:pt x="231" y="212"/>
                    </a:cubicBezTo>
                    <a:cubicBezTo>
                      <a:pt x="231" y="212"/>
                      <a:pt x="231" y="211"/>
                      <a:pt x="231" y="211"/>
                    </a:cubicBezTo>
                    <a:cubicBezTo>
                      <a:pt x="231" y="211"/>
                      <a:pt x="232" y="211"/>
                      <a:pt x="232" y="211"/>
                    </a:cubicBezTo>
                    <a:cubicBezTo>
                      <a:pt x="232" y="211"/>
                      <a:pt x="232" y="211"/>
                      <a:pt x="232" y="211"/>
                    </a:cubicBezTo>
                    <a:cubicBezTo>
                      <a:pt x="232" y="211"/>
                      <a:pt x="232" y="210"/>
                      <a:pt x="232" y="210"/>
                    </a:cubicBezTo>
                    <a:cubicBezTo>
                      <a:pt x="232" y="210"/>
                      <a:pt x="233" y="210"/>
                      <a:pt x="233" y="210"/>
                    </a:cubicBezTo>
                    <a:cubicBezTo>
                      <a:pt x="233" y="210"/>
                      <a:pt x="233" y="210"/>
                      <a:pt x="233" y="210"/>
                    </a:cubicBezTo>
                    <a:cubicBezTo>
                      <a:pt x="233" y="210"/>
                      <a:pt x="233" y="209"/>
                      <a:pt x="233" y="209"/>
                    </a:cubicBezTo>
                    <a:cubicBezTo>
                      <a:pt x="233" y="209"/>
                      <a:pt x="234" y="209"/>
                      <a:pt x="234" y="209"/>
                    </a:cubicBezTo>
                    <a:cubicBezTo>
                      <a:pt x="234" y="209"/>
                      <a:pt x="234" y="209"/>
                      <a:pt x="234" y="209"/>
                    </a:cubicBezTo>
                    <a:cubicBezTo>
                      <a:pt x="234" y="209"/>
                      <a:pt x="234" y="208"/>
                      <a:pt x="234" y="208"/>
                    </a:cubicBezTo>
                    <a:cubicBezTo>
                      <a:pt x="234" y="208"/>
                      <a:pt x="235" y="208"/>
                      <a:pt x="235" y="208"/>
                    </a:cubicBezTo>
                    <a:cubicBezTo>
                      <a:pt x="235" y="208"/>
                      <a:pt x="235" y="208"/>
                      <a:pt x="235" y="208"/>
                    </a:cubicBezTo>
                    <a:cubicBezTo>
                      <a:pt x="235" y="208"/>
                      <a:pt x="235" y="208"/>
                      <a:pt x="235" y="207"/>
                    </a:cubicBezTo>
                    <a:cubicBezTo>
                      <a:pt x="235" y="207"/>
                      <a:pt x="236" y="207"/>
                      <a:pt x="236" y="207"/>
                    </a:cubicBezTo>
                    <a:cubicBezTo>
                      <a:pt x="236" y="207"/>
                      <a:pt x="236" y="207"/>
                      <a:pt x="236" y="207"/>
                    </a:cubicBezTo>
                    <a:cubicBezTo>
                      <a:pt x="236" y="207"/>
                      <a:pt x="236" y="207"/>
                      <a:pt x="236" y="206"/>
                    </a:cubicBezTo>
                    <a:cubicBezTo>
                      <a:pt x="236" y="206"/>
                      <a:pt x="237" y="206"/>
                      <a:pt x="237" y="206"/>
                    </a:cubicBezTo>
                    <a:cubicBezTo>
                      <a:pt x="237" y="206"/>
                      <a:pt x="237" y="206"/>
                      <a:pt x="237" y="206"/>
                    </a:cubicBezTo>
                    <a:cubicBezTo>
                      <a:pt x="237" y="206"/>
                      <a:pt x="237" y="206"/>
                      <a:pt x="237" y="205"/>
                    </a:cubicBezTo>
                    <a:cubicBezTo>
                      <a:pt x="237" y="205"/>
                      <a:pt x="238" y="205"/>
                      <a:pt x="238" y="205"/>
                    </a:cubicBezTo>
                    <a:cubicBezTo>
                      <a:pt x="238" y="205"/>
                      <a:pt x="238" y="205"/>
                      <a:pt x="238" y="205"/>
                    </a:cubicBezTo>
                    <a:cubicBezTo>
                      <a:pt x="238" y="205"/>
                      <a:pt x="238" y="205"/>
                      <a:pt x="238" y="204"/>
                    </a:cubicBezTo>
                    <a:cubicBezTo>
                      <a:pt x="238" y="204"/>
                      <a:pt x="238" y="204"/>
                      <a:pt x="239" y="204"/>
                    </a:cubicBezTo>
                    <a:cubicBezTo>
                      <a:pt x="239" y="204"/>
                      <a:pt x="239" y="204"/>
                      <a:pt x="239" y="204"/>
                    </a:cubicBezTo>
                    <a:cubicBezTo>
                      <a:pt x="239" y="204"/>
                      <a:pt x="239" y="204"/>
                      <a:pt x="239" y="203"/>
                    </a:cubicBezTo>
                    <a:cubicBezTo>
                      <a:pt x="239" y="203"/>
                      <a:pt x="239" y="203"/>
                      <a:pt x="240" y="203"/>
                    </a:cubicBezTo>
                    <a:cubicBezTo>
                      <a:pt x="240" y="203"/>
                      <a:pt x="240" y="203"/>
                      <a:pt x="240" y="203"/>
                    </a:cubicBezTo>
                    <a:cubicBezTo>
                      <a:pt x="240" y="203"/>
                      <a:pt x="240" y="203"/>
                      <a:pt x="240" y="203"/>
                    </a:cubicBezTo>
                    <a:cubicBezTo>
                      <a:pt x="240" y="202"/>
                      <a:pt x="240" y="202"/>
                      <a:pt x="241" y="202"/>
                    </a:cubicBezTo>
                    <a:cubicBezTo>
                      <a:pt x="241" y="202"/>
                      <a:pt x="241" y="202"/>
                      <a:pt x="241" y="202"/>
                    </a:cubicBezTo>
                    <a:cubicBezTo>
                      <a:pt x="241" y="202"/>
                      <a:pt x="241" y="202"/>
                      <a:pt x="241" y="202"/>
                    </a:cubicBezTo>
                    <a:cubicBezTo>
                      <a:pt x="241" y="201"/>
                      <a:pt x="241" y="201"/>
                      <a:pt x="242" y="201"/>
                    </a:cubicBezTo>
                    <a:cubicBezTo>
                      <a:pt x="242" y="201"/>
                      <a:pt x="242" y="201"/>
                      <a:pt x="242" y="201"/>
                    </a:cubicBezTo>
                    <a:cubicBezTo>
                      <a:pt x="242" y="201"/>
                      <a:pt x="242" y="201"/>
                      <a:pt x="242" y="201"/>
                    </a:cubicBezTo>
                    <a:cubicBezTo>
                      <a:pt x="242" y="200"/>
                      <a:pt x="242" y="200"/>
                      <a:pt x="243" y="200"/>
                    </a:cubicBezTo>
                    <a:cubicBezTo>
                      <a:pt x="243" y="200"/>
                      <a:pt x="243" y="200"/>
                      <a:pt x="243" y="200"/>
                    </a:cubicBezTo>
                    <a:cubicBezTo>
                      <a:pt x="243" y="200"/>
                      <a:pt x="243" y="200"/>
                      <a:pt x="243" y="200"/>
                    </a:cubicBezTo>
                    <a:cubicBezTo>
                      <a:pt x="243" y="199"/>
                      <a:pt x="243" y="199"/>
                      <a:pt x="244" y="199"/>
                    </a:cubicBezTo>
                    <a:cubicBezTo>
                      <a:pt x="244" y="199"/>
                      <a:pt x="244" y="199"/>
                      <a:pt x="244" y="199"/>
                    </a:cubicBezTo>
                    <a:cubicBezTo>
                      <a:pt x="244" y="199"/>
                      <a:pt x="244" y="199"/>
                      <a:pt x="244" y="199"/>
                    </a:cubicBezTo>
                    <a:cubicBezTo>
                      <a:pt x="244" y="199"/>
                      <a:pt x="244" y="198"/>
                      <a:pt x="245" y="198"/>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 name="îŝ1ídè"/>
              <p:cNvSpPr/>
              <p:nvPr/>
            </p:nvSpPr>
            <p:spPr bwMode="auto">
              <a:xfrm>
                <a:off x="8060821" y="2796061"/>
                <a:ext cx="754806" cy="754806"/>
              </a:xfrm>
              <a:custGeom>
                <a:avLst/>
                <a:gdLst>
                  <a:gd name="T0" fmla="*/ 92 w 250"/>
                  <a:gd name="T1" fmla="*/ 219 h 250"/>
                  <a:gd name="T2" fmla="*/ 31 w 250"/>
                  <a:gd name="T3" fmla="*/ 158 h 250"/>
                  <a:gd name="T4" fmla="*/ 16 w 250"/>
                  <a:gd name="T5" fmla="*/ 73 h 250"/>
                  <a:gd name="T6" fmla="*/ 41 w 250"/>
                  <a:gd name="T7" fmla="*/ 36 h 250"/>
                  <a:gd name="T8" fmla="*/ 137 w 250"/>
                  <a:gd name="T9" fmla="*/ 32 h 250"/>
                  <a:gd name="T10" fmla="*/ 219 w 250"/>
                  <a:gd name="T11" fmla="*/ 114 h 250"/>
                  <a:gd name="T12" fmla="*/ 214 w 250"/>
                  <a:gd name="T13" fmla="*/ 211 h 250"/>
                  <a:gd name="T14" fmla="*/ 177 w 250"/>
                  <a:gd name="T15" fmla="*/ 235 h 250"/>
                  <a:gd name="T16" fmla="*/ 92 w 250"/>
                  <a:gd name="T17" fmla="*/ 219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250">
                    <a:moveTo>
                      <a:pt x="92" y="219"/>
                    </a:moveTo>
                    <a:cubicBezTo>
                      <a:pt x="31" y="158"/>
                      <a:pt x="31" y="158"/>
                      <a:pt x="31" y="158"/>
                    </a:cubicBezTo>
                    <a:cubicBezTo>
                      <a:pt x="8" y="134"/>
                      <a:pt x="0" y="97"/>
                      <a:pt x="16" y="73"/>
                    </a:cubicBezTo>
                    <a:cubicBezTo>
                      <a:pt x="41" y="36"/>
                      <a:pt x="41" y="36"/>
                      <a:pt x="41" y="36"/>
                    </a:cubicBezTo>
                    <a:cubicBezTo>
                      <a:pt x="62" y="4"/>
                      <a:pt x="106" y="0"/>
                      <a:pt x="137" y="32"/>
                    </a:cubicBezTo>
                    <a:cubicBezTo>
                      <a:pt x="219" y="114"/>
                      <a:pt x="219" y="114"/>
                      <a:pt x="219" y="114"/>
                    </a:cubicBezTo>
                    <a:cubicBezTo>
                      <a:pt x="250" y="146"/>
                      <a:pt x="246" y="190"/>
                      <a:pt x="214" y="211"/>
                    </a:cubicBezTo>
                    <a:cubicBezTo>
                      <a:pt x="177" y="235"/>
                      <a:pt x="177" y="235"/>
                      <a:pt x="177" y="235"/>
                    </a:cubicBezTo>
                    <a:cubicBezTo>
                      <a:pt x="152" y="250"/>
                      <a:pt x="115" y="243"/>
                      <a:pt x="92" y="219"/>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 name="íŝ1iḑé"/>
              <p:cNvSpPr/>
              <p:nvPr/>
            </p:nvSpPr>
            <p:spPr bwMode="auto">
              <a:xfrm>
                <a:off x="7761225" y="2961856"/>
                <a:ext cx="350498" cy="350498"/>
              </a:xfrm>
              <a:custGeom>
                <a:avLst/>
                <a:gdLst>
                  <a:gd name="T0" fmla="*/ 8 w 116"/>
                  <a:gd name="T1" fmla="*/ 107 h 116"/>
                  <a:gd name="T2" fmla="*/ 8 w 116"/>
                  <a:gd name="T3" fmla="*/ 107 h 116"/>
                  <a:gd name="T4" fmla="*/ 8 w 116"/>
                  <a:gd name="T5" fmla="*/ 76 h 116"/>
                  <a:gd name="T6" fmla="*/ 77 w 116"/>
                  <a:gd name="T7" fmla="*/ 8 h 116"/>
                  <a:gd name="T8" fmla="*/ 108 w 116"/>
                  <a:gd name="T9" fmla="*/ 8 h 116"/>
                  <a:gd name="T10" fmla="*/ 108 w 116"/>
                  <a:gd name="T11" fmla="*/ 8 h 116"/>
                  <a:gd name="T12" fmla="*/ 108 w 116"/>
                  <a:gd name="T13" fmla="*/ 40 h 116"/>
                  <a:gd name="T14" fmla="*/ 39 w 116"/>
                  <a:gd name="T15" fmla="*/ 107 h 116"/>
                  <a:gd name="T16" fmla="*/ 8 w 116"/>
                  <a:gd name="T17" fmla="*/ 10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6">
                    <a:moveTo>
                      <a:pt x="8" y="107"/>
                    </a:moveTo>
                    <a:cubicBezTo>
                      <a:pt x="8" y="107"/>
                      <a:pt x="8" y="107"/>
                      <a:pt x="8" y="107"/>
                    </a:cubicBezTo>
                    <a:cubicBezTo>
                      <a:pt x="0" y="98"/>
                      <a:pt x="0" y="84"/>
                      <a:pt x="8" y="76"/>
                    </a:cubicBezTo>
                    <a:cubicBezTo>
                      <a:pt x="77" y="8"/>
                      <a:pt x="77" y="8"/>
                      <a:pt x="77" y="8"/>
                    </a:cubicBezTo>
                    <a:cubicBezTo>
                      <a:pt x="85" y="0"/>
                      <a:pt x="99" y="0"/>
                      <a:pt x="108" y="8"/>
                    </a:cubicBezTo>
                    <a:cubicBezTo>
                      <a:pt x="108" y="8"/>
                      <a:pt x="108" y="8"/>
                      <a:pt x="108" y="8"/>
                    </a:cubicBezTo>
                    <a:cubicBezTo>
                      <a:pt x="116" y="17"/>
                      <a:pt x="116" y="31"/>
                      <a:pt x="108" y="40"/>
                    </a:cubicBezTo>
                    <a:cubicBezTo>
                      <a:pt x="39" y="107"/>
                      <a:pt x="39" y="107"/>
                      <a:pt x="39" y="107"/>
                    </a:cubicBezTo>
                    <a:cubicBezTo>
                      <a:pt x="31" y="116"/>
                      <a:pt x="17" y="116"/>
                      <a:pt x="8" y="107"/>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 name="îšḷidè"/>
              <p:cNvSpPr/>
              <p:nvPr/>
            </p:nvSpPr>
            <p:spPr bwMode="auto">
              <a:xfrm>
                <a:off x="8296424" y="3502872"/>
                <a:ext cx="353406" cy="350498"/>
              </a:xfrm>
              <a:custGeom>
                <a:avLst/>
                <a:gdLst>
                  <a:gd name="T0" fmla="*/ 8 w 117"/>
                  <a:gd name="T1" fmla="*/ 107 h 116"/>
                  <a:gd name="T2" fmla="*/ 8 w 117"/>
                  <a:gd name="T3" fmla="*/ 107 h 116"/>
                  <a:gd name="T4" fmla="*/ 8 w 117"/>
                  <a:gd name="T5" fmla="*/ 76 h 116"/>
                  <a:gd name="T6" fmla="*/ 77 w 117"/>
                  <a:gd name="T7" fmla="*/ 8 h 116"/>
                  <a:gd name="T8" fmla="*/ 108 w 117"/>
                  <a:gd name="T9" fmla="*/ 8 h 116"/>
                  <a:gd name="T10" fmla="*/ 108 w 117"/>
                  <a:gd name="T11" fmla="*/ 8 h 116"/>
                  <a:gd name="T12" fmla="*/ 108 w 117"/>
                  <a:gd name="T13" fmla="*/ 39 h 116"/>
                  <a:gd name="T14" fmla="*/ 40 w 117"/>
                  <a:gd name="T15" fmla="*/ 107 h 116"/>
                  <a:gd name="T16" fmla="*/ 8 w 117"/>
                  <a:gd name="T17" fmla="*/ 10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6">
                    <a:moveTo>
                      <a:pt x="8" y="107"/>
                    </a:moveTo>
                    <a:cubicBezTo>
                      <a:pt x="8" y="107"/>
                      <a:pt x="8" y="107"/>
                      <a:pt x="8" y="107"/>
                    </a:cubicBezTo>
                    <a:cubicBezTo>
                      <a:pt x="0" y="98"/>
                      <a:pt x="0" y="84"/>
                      <a:pt x="8" y="76"/>
                    </a:cubicBezTo>
                    <a:cubicBezTo>
                      <a:pt x="77" y="8"/>
                      <a:pt x="77" y="8"/>
                      <a:pt x="77" y="8"/>
                    </a:cubicBezTo>
                    <a:cubicBezTo>
                      <a:pt x="85" y="0"/>
                      <a:pt x="99" y="0"/>
                      <a:pt x="108" y="8"/>
                    </a:cubicBezTo>
                    <a:cubicBezTo>
                      <a:pt x="108" y="8"/>
                      <a:pt x="108" y="8"/>
                      <a:pt x="108" y="8"/>
                    </a:cubicBezTo>
                    <a:cubicBezTo>
                      <a:pt x="117" y="17"/>
                      <a:pt x="116" y="31"/>
                      <a:pt x="108" y="39"/>
                    </a:cubicBezTo>
                    <a:cubicBezTo>
                      <a:pt x="40" y="107"/>
                      <a:pt x="40" y="107"/>
                      <a:pt x="40" y="107"/>
                    </a:cubicBezTo>
                    <a:cubicBezTo>
                      <a:pt x="31" y="116"/>
                      <a:pt x="17" y="115"/>
                      <a:pt x="8" y="107"/>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 name="îśḻidè"/>
              <p:cNvSpPr/>
              <p:nvPr/>
            </p:nvSpPr>
            <p:spPr bwMode="auto">
              <a:xfrm>
                <a:off x="7691417" y="3158193"/>
                <a:ext cx="546834" cy="580284"/>
              </a:xfrm>
              <a:custGeom>
                <a:avLst/>
                <a:gdLst>
                  <a:gd name="T0" fmla="*/ 102 w 376"/>
                  <a:gd name="T1" fmla="*/ 399 h 399"/>
                  <a:gd name="T2" fmla="*/ 0 w 376"/>
                  <a:gd name="T3" fmla="*/ 295 h 399"/>
                  <a:gd name="T4" fmla="*/ 249 w 376"/>
                  <a:gd name="T5" fmla="*/ 0 h 399"/>
                  <a:gd name="T6" fmla="*/ 376 w 376"/>
                  <a:gd name="T7" fmla="*/ 127 h 399"/>
                  <a:gd name="T8" fmla="*/ 102 w 376"/>
                  <a:gd name="T9" fmla="*/ 399 h 399"/>
                </a:gdLst>
                <a:ahLst/>
                <a:cxnLst>
                  <a:cxn ang="0">
                    <a:pos x="T0" y="T1"/>
                  </a:cxn>
                  <a:cxn ang="0">
                    <a:pos x="T2" y="T3"/>
                  </a:cxn>
                  <a:cxn ang="0">
                    <a:pos x="T4" y="T5"/>
                  </a:cxn>
                  <a:cxn ang="0">
                    <a:pos x="T6" y="T7"/>
                  </a:cxn>
                  <a:cxn ang="0">
                    <a:pos x="T8" y="T9"/>
                  </a:cxn>
                </a:cxnLst>
                <a:rect l="0" t="0" r="r" b="b"/>
                <a:pathLst>
                  <a:path w="376" h="399">
                    <a:moveTo>
                      <a:pt x="102" y="399"/>
                    </a:moveTo>
                    <a:lnTo>
                      <a:pt x="0" y="295"/>
                    </a:lnTo>
                    <a:lnTo>
                      <a:pt x="249" y="0"/>
                    </a:lnTo>
                    <a:lnTo>
                      <a:pt x="376" y="127"/>
                    </a:lnTo>
                    <a:lnTo>
                      <a:pt x="102" y="399"/>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 name="îṧľïḍé"/>
              <p:cNvSpPr/>
              <p:nvPr/>
            </p:nvSpPr>
            <p:spPr bwMode="auto">
              <a:xfrm>
                <a:off x="7870302" y="3376345"/>
                <a:ext cx="631186" cy="542471"/>
              </a:xfrm>
              <a:custGeom>
                <a:avLst/>
                <a:gdLst>
                  <a:gd name="T0" fmla="*/ 0 w 434"/>
                  <a:gd name="T1" fmla="*/ 270 h 373"/>
                  <a:gd name="T2" fmla="*/ 104 w 434"/>
                  <a:gd name="T3" fmla="*/ 373 h 373"/>
                  <a:gd name="T4" fmla="*/ 434 w 434"/>
                  <a:gd name="T5" fmla="*/ 99 h 373"/>
                  <a:gd name="T6" fmla="*/ 276 w 434"/>
                  <a:gd name="T7" fmla="*/ 0 h 373"/>
                  <a:gd name="T8" fmla="*/ 0 w 434"/>
                  <a:gd name="T9" fmla="*/ 270 h 373"/>
                </a:gdLst>
                <a:ahLst/>
                <a:cxnLst>
                  <a:cxn ang="0">
                    <a:pos x="T0" y="T1"/>
                  </a:cxn>
                  <a:cxn ang="0">
                    <a:pos x="T2" y="T3"/>
                  </a:cxn>
                  <a:cxn ang="0">
                    <a:pos x="T4" y="T5"/>
                  </a:cxn>
                  <a:cxn ang="0">
                    <a:pos x="T6" y="T7"/>
                  </a:cxn>
                  <a:cxn ang="0">
                    <a:pos x="T8" y="T9"/>
                  </a:cxn>
                </a:cxnLst>
                <a:rect l="0" t="0" r="r" b="b"/>
                <a:pathLst>
                  <a:path w="434" h="373">
                    <a:moveTo>
                      <a:pt x="0" y="270"/>
                    </a:moveTo>
                    <a:lnTo>
                      <a:pt x="104" y="373"/>
                    </a:lnTo>
                    <a:lnTo>
                      <a:pt x="434" y="99"/>
                    </a:lnTo>
                    <a:lnTo>
                      <a:pt x="276" y="0"/>
                    </a:lnTo>
                    <a:lnTo>
                      <a:pt x="0" y="270"/>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 name="îṡļïḋé"/>
              <p:cNvSpPr/>
              <p:nvPr/>
            </p:nvSpPr>
            <p:spPr bwMode="auto">
              <a:xfrm>
                <a:off x="4775455" y="5088109"/>
                <a:ext cx="782438" cy="482843"/>
              </a:xfrm>
              <a:custGeom>
                <a:avLst/>
                <a:gdLst>
                  <a:gd name="T0" fmla="*/ 60 w 259"/>
                  <a:gd name="T1" fmla="*/ 0 h 160"/>
                  <a:gd name="T2" fmla="*/ 199 w 259"/>
                  <a:gd name="T3" fmla="*/ 0 h 160"/>
                  <a:gd name="T4" fmla="*/ 259 w 259"/>
                  <a:gd name="T5" fmla="*/ 60 h 160"/>
                  <a:gd name="T6" fmla="*/ 259 w 259"/>
                  <a:gd name="T7" fmla="*/ 100 h 160"/>
                  <a:gd name="T8" fmla="*/ 199 w 259"/>
                  <a:gd name="T9" fmla="*/ 160 h 160"/>
                  <a:gd name="T10" fmla="*/ 60 w 259"/>
                  <a:gd name="T11" fmla="*/ 160 h 160"/>
                  <a:gd name="T12" fmla="*/ 0 w 259"/>
                  <a:gd name="T13" fmla="*/ 100 h 160"/>
                  <a:gd name="T14" fmla="*/ 0 w 259"/>
                  <a:gd name="T15" fmla="*/ 60 h 160"/>
                  <a:gd name="T16" fmla="*/ 60 w 259"/>
                  <a:gd name="T1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 h="160">
                    <a:moveTo>
                      <a:pt x="60" y="0"/>
                    </a:moveTo>
                    <a:cubicBezTo>
                      <a:pt x="199" y="0"/>
                      <a:pt x="199" y="0"/>
                      <a:pt x="199" y="0"/>
                    </a:cubicBezTo>
                    <a:cubicBezTo>
                      <a:pt x="232" y="0"/>
                      <a:pt x="259" y="27"/>
                      <a:pt x="259" y="60"/>
                    </a:cubicBezTo>
                    <a:cubicBezTo>
                      <a:pt x="259" y="100"/>
                      <a:pt x="259" y="100"/>
                      <a:pt x="259" y="100"/>
                    </a:cubicBezTo>
                    <a:cubicBezTo>
                      <a:pt x="259" y="133"/>
                      <a:pt x="232" y="160"/>
                      <a:pt x="199" y="160"/>
                    </a:cubicBezTo>
                    <a:cubicBezTo>
                      <a:pt x="60" y="160"/>
                      <a:pt x="60" y="160"/>
                      <a:pt x="60" y="160"/>
                    </a:cubicBezTo>
                    <a:cubicBezTo>
                      <a:pt x="27" y="160"/>
                      <a:pt x="0" y="133"/>
                      <a:pt x="0" y="100"/>
                    </a:cubicBezTo>
                    <a:cubicBezTo>
                      <a:pt x="0" y="60"/>
                      <a:pt x="0" y="60"/>
                      <a:pt x="0" y="60"/>
                    </a:cubicBezTo>
                    <a:cubicBezTo>
                      <a:pt x="0" y="27"/>
                      <a:pt x="27" y="0"/>
                      <a:pt x="60" y="0"/>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 name="íṣľíḋê"/>
              <p:cNvSpPr/>
              <p:nvPr/>
            </p:nvSpPr>
            <p:spPr bwMode="auto">
              <a:xfrm>
                <a:off x="4789998" y="5335348"/>
                <a:ext cx="753351" cy="581738"/>
              </a:xfrm>
              <a:custGeom>
                <a:avLst/>
                <a:gdLst>
                  <a:gd name="T0" fmla="*/ 183 w 249"/>
                  <a:gd name="T1" fmla="*/ 193 h 193"/>
                  <a:gd name="T2" fmla="*/ 249 w 249"/>
                  <a:gd name="T3" fmla="*/ 134 h 193"/>
                  <a:gd name="T4" fmla="*/ 249 w 249"/>
                  <a:gd name="T5" fmla="*/ 132 h 193"/>
                  <a:gd name="T6" fmla="*/ 249 w 249"/>
                  <a:gd name="T7" fmla="*/ 131 h 193"/>
                  <a:gd name="T8" fmla="*/ 249 w 249"/>
                  <a:gd name="T9" fmla="*/ 130 h 193"/>
                  <a:gd name="T10" fmla="*/ 249 w 249"/>
                  <a:gd name="T11" fmla="*/ 128 h 193"/>
                  <a:gd name="T12" fmla="*/ 249 w 249"/>
                  <a:gd name="T13" fmla="*/ 127 h 193"/>
                  <a:gd name="T14" fmla="*/ 249 w 249"/>
                  <a:gd name="T15" fmla="*/ 126 h 193"/>
                  <a:gd name="T16" fmla="*/ 249 w 249"/>
                  <a:gd name="T17" fmla="*/ 124 h 193"/>
                  <a:gd name="T18" fmla="*/ 249 w 249"/>
                  <a:gd name="T19" fmla="*/ 123 h 193"/>
                  <a:gd name="T20" fmla="*/ 249 w 249"/>
                  <a:gd name="T21" fmla="*/ 121 h 193"/>
                  <a:gd name="T22" fmla="*/ 249 w 249"/>
                  <a:gd name="T23" fmla="*/ 120 h 193"/>
                  <a:gd name="T24" fmla="*/ 249 w 249"/>
                  <a:gd name="T25" fmla="*/ 119 h 193"/>
                  <a:gd name="T26" fmla="*/ 249 w 249"/>
                  <a:gd name="T27" fmla="*/ 117 h 193"/>
                  <a:gd name="T28" fmla="*/ 249 w 249"/>
                  <a:gd name="T29" fmla="*/ 116 h 193"/>
                  <a:gd name="T30" fmla="*/ 249 w 249"/>
                  <a:gd name="T31" fmla="*/ 114 h 193"/>
                  <a:gd name="T32" fmla="*/ 249 w 249"/>
                  <a:gd name="T33" fmla="*/ 113 h 193"/>
                  <a:gd name="T34" fmla="*/ 249 w 249"/>
                  <a:gd name="T35" fmla="*/ 112 h 193"/>
                  <a:gd name="T36" fmla="*/ 249 w 249"/>
                  <a:gd name="T37" fmla="*/ 110 h 193"/>
                  <a:gd name="T38" fmla="*/ 249 w 249"/>
                  <a:gd name="T39" fmla="*/ 109 h 193"/>
                  <a:gd name="T40" fmla="*/ 249 w 249"/>
                  <a:gd name="T41" fmla="*/ 107 h 193"/>
                  <a:gd name="T42" fmla="*/ 239 w 249"/>
                  <a:gd name="T43" fmla="*/ 50 h 193"/>
                  <a:gd name="T44" fmla="*/ 11 w 249"/>
                  <a:gd name="T45" fmla="*/ 50 h 193"/>
                  <a:gd name="T46" fmla="*/ 1 w 249"/>
                  <a:gd name="T47" fmla="*/ 107 h 193"/>
                  <a:gd name="T48" fmla="*/ 1 w 249"/>
                  <a:gd name="T49" fmla="*/ 109 h 193"/>
                  <a:gd name="T50" fmla="*/ 1 w 249"/>
                  <a:gd name="T51" fmla="*/ 110 h 193"/>
                  <a:gd name="T52" fmla="*/ 1 w 249"/>
                  <a:gd name="T53" fmla="*/ 112 h 193"/>
                  <a:gd name="T54" fmla="*/ 1 w 249"/>
                  <a:gd name="T55" fmla="*/ 113 h 193"/>
                  <a:gd name="T56" fmla="*/ 1 w 249"/>
                  <a:gd name="T57" fmla="*/ 114 h 193"/>
                  <a:gd name="T58" fmla="*/ 1 w 249"/>
                  <a:gd name="T59" fmla="*/ 116 h 193"/>
                  <a:gd name="T60" fmla="*/ 1 w 249"/>
                  <a:gd name="T61" fmla="*/ 117 h 193"/>
                  <a:gd name="T62" fmla="*/ 1 w 249"/>
                  <a:gd name="T63" fmla="*/ 119 h 193"/>
                  <a:gd name="T64" fmla="*/ 1 w 249"/>
                  <a:gd name="T65" fmla="*/ 120 h 193"/>
                  <a:gd name="T66" fmla="*/ 1 w 249"/>
                  <a:gd name="T67" fmla="*/ 121 h 193"/>
                  <a:gd name="T68" fmla="*/ 1 w 249"/>
                  <a:gd name="T69" fmla="*/ 123 h 193"/>
                  <a:gd name="T70" fmla="*/ 1 w 249"/>
                  <a:gd name="T71" fmla="*/ 124 h 193"/>
                  <a:gd name="T72" fmla="*/ 1 w 249"/>
                  <a:gd name="T73" fmla="*/ 126 h 193"/>
                  <a:gd name="T74" fmla="*/ 1 w 249"/>
                  <a:gd name="T75" fmla="*/ 127 h 193"/>
                  <a:gd name="T76" fmla="*/ 1 w 249"/>
                  <a:gd name="T77" fmla="*/ 128 h 193"/>
                  <a:gd name="T78" fmla="*/ 1 w 249"/>
                  <a:gd name="T79" fmla="*/ 130 h 193"/>
                  <a:gd name="T80" fmla="*/ 1 w 249"/>
                  <a:gd name="T81" fmla="*/ 131 h 193"/>
                  <a:gd name="T82" fmla="*/ 1 w 249"/>
                  <a:gd name="T83" fmla="*/ 132 h 193"/>
                  <a:gd name="T84" fmla="*/ 1 w 249"/>
                  <a:gd name="T85" fmla="*/ 134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9" h="193">
                    <a:moveTo>
                      <a:pt x="1" y="135"/>
                    </a:moveTo>
                    <a:cubicBezTo>
                      <a:pt x="1" y="166"/>
                      <a:pt x="28" y="193"/>
                      <a:pt x="67" y="193"/>
                    </a:cubicBezTo>
                    <a:cubicBezTo>
                      <a:pt x="183" y="193"/>
                      <a:pt x="183" y="193"/>
                      <a:pt x="183" y="193"/>
                    </a:cubicBezTo>
                    <a:cubicBezTo>
                      <a:pt x="222" y="193"/>
                      <a:pt x="249" y="166"/>
                      <a:pt x="249" y="135"/>
                    </a:cubicBezTo>
                    <a:cubicBezTo>
                      <a:pt x="249" y="135"/>
                      <a:pt x="249" y="134"/>
                      <a:pt x="249" y="134"/>
                    </a:cubicBezTo>
                    <a:cubicBezTo>
                      <a:pt x="249" y="134"/>
                      <a:pt x="249" y="134"/>
                      <a:pt x="249" y="134"/>
                    </a:cubicBezTo>
                    <a:cubicBezTo>
                      <a:pt x="249" y="134"/>
                      <a:pt x="249" y="134"/>
                      <a:pt x="249" y="133"/>
                    </a:cubicBezTo>
                    <a:cubicBezTo>
                      <a:pt x="249" y="133"/>
                      <a:pt x="249" y="133"/>
                      <a:pt x="249" y="133"/>
                    </a:cubicBezTo>
                    <a:cubicBezTo>
                      <a:pt x="249" y="133"/>
                      <a:pt x="249" y="133"/>
                      <a:pt x="249" y="132"/>
                    </a:cubicBezTo>
                    <a:cubicBezTo>
                      <a:pt x="249" y="132"/>
                      <a:pt x="249" y="132"/>
                      <a:pt x="249" y="132"/>
                    </a:cubicBezTo>
                    <a:cubicBezTo>
                      <a:pt x="249" y="132"/>
                      <a:pt x="249" y="132"/>
                      <a:pt x="249" y="132"/>
                    </a:cubicBezTo>
                    <a:cubicBezTo>
                      <a:pt x="249" y="131"/>
                      <a:pt x="249" y="131"/>
                      <a:pt x="249" y="131"/>
                    </a:cubicBezTo>
                    <a:cubicBezTo>
                      <a:pt x="249" y="131"/>
                      <a:pt x="249" y="131"/>
                      <a:pt x="249" y="131"/>
                    </a:cubicBezTo>
                    <a:cubicBezTo>
                      <a:pt x="249" y="130"/>
                      <a:pt x="249" y="130"/>
                      <a:pt x="249" y="130"/>
                    </a:cubicBezTo>
                    <a:cubicBezTo>
                      <a:pt x="249" y="130"/>
                      <a:pt x="249" y="130"/>
                      <a:pt x="249" y="130"/>
                    </a:cubicBezTo>
                    <a:cubicBezTo>
                      <a:pt x="249" y="130"/>
                      <a:pt x="249" y="129"/>
                      <a:pt x="249" y="129"/>
                    </a:cubicBezTo>
                    <a:cubicBezTo>
                      <a:pt x="249" y="129"/>
                      <a:pt x="249" y="129"/>
                      <a:pt x="249" y="129"/>
                    </a:cubicBezTo>
                    <a:cubicBezTo>
                      <a:pt x="249" y="129"/>
                      <a:pt x="249" y="128"/>
                      <a:pt x="249" y="128"/>
                    </a:cubicBezTo>
                    <a:cubicBezTo>
                      <a:pt x="249" y="128"/>
                      <a:pt x="249" y="128"/>
                      <a:pt x="249" y="128"/>
                    </a:cubicBezTo>
                    <a:cubicBezTo>
                      <a:pt x="249" y="128"/>
                      <a:pt x="249" y="128"/>
                      <a:pt x="249" y="127"/>
                    </a:cubicBezTo>
                    <a:cubicBezTo>
                      <a:pt x="249" y="127"/>
                      <a:pt x="249" y="127"/>
                      <a:pt x="249" y="127"/>
                    </a:cubicBezTo>
                    <a:cubicBezTo>
                      <a:pt x="249" y="127"/>
                      <a:pt x="249" y="127"/>
                      <a:pt x="249" y="126"/>
                    </a:cubicBezTo>
                    <a:cubicBezTo>
                      <a:pt x="249" y="126"/>
                      <a:pt x="249" y="126"/>
                      <a:pt x="249" y="126"/>
                    </a:cubicBezTo>
                    <a:cubicBezTo>
                      <a:pt x="249" y="126"/>
                      <a:pt x="249" y="126"/>
                      <a:pt x="249" y="126"/>
                    </a:cubicBezTo>
                    <a:cubicBezTo>
                      <a:pt x="249" y="125"/>
                      <a:pt x="249" y="125"/>
                      <a:pt x="249" y="125"/>
                    </a:cubicBezTo>
                    <a:cubicBezTo>
                      <a:pt x="249" y="125"/>
                      <a:pt x="249" y="125"/>
                      <a:pt x="249" y="125"/>
                    </a:cubicBezTo>
                    <a:cubicBezTo>
                      <a:pt x="249" y="124"/>
                      <a:pt x="249" y="124"/>
                      <a:pt x="249" y="124"/>
                    </a:cubicBezTo>
                    <a:cubicBezTo>
                      <a:pt x="249" y="124"/>
                      <a:pt x="249" y="124"/>
                      <a:pt x="249" y="124"/>
                    </a:cubicBezTo>
                    <a:cubicBezTo>
                      <a:pt x="249" y="123"/>
                      <a:pt x="249" y="123"/>
                      <a:pt x="249" y="123"/>
                    </a:cubicBezTo>
                    <a:cubicBezTo>
                      <a:pt x="249" y="123"/>
                      <a:pt x="249" y="123"/>
                      <a:pt x="249" y="123"/>
                    </a:cubicBezTo>
                    <a:cubicBezTo>
                      <a:pt x="249" y="123"/>
                      <a:pt x="249" y="122"/>
                      <a:pt x="249" y="122"/>
                    </a:cubicBezTo>
                    <a:cubicBezTo>
                      <a:pt x="249" y="122"/>
                      <a:pt x="249" y="122"/>
                      <a:pt x="249" y="122"/>
                    </a:cubicBezTo>
                    <a:cubicBezTo>
                      <a:pt x="249" y="122"/>
                      <a:pt x="249" y="121"/>
                      <a:pt x="249" y="121"/>
                    </a:cubicBezTo>
                    <a:cubicBezTo>
                      <a:pt x="249" y="121"/>
                      <a:pt x="249" y="121"/>
                      <a:pt x="249" y="121"/>
                    </a:cubicBezTo>
                    <a:cubicBezTo>
                      <a:pt x="249" y="121"/>
                      <a:pt x="249" y="121"/>
                      <a:pt x="249" y="120"/>
                    </a:cubicBezTo>
                    <a:cubicBezTo>
                      <a:pt x="249" y="120"/>
                      <a:pt x="249" y="120"/>
                      <a:pt x="249" y="120"/>
                    </a:cubicBezTo>
                    <a:cubicBezTo>
                      <a:pt x="249" y="120"/>
                      <a:pt x="249" y="120"/>
                      <a:pt x="249" y="119"/>
                    </a:cubicBezTo>
                    <a:cubicBezTo>
                      <a:pt x="249" y="119"/>
                      <a:pt x="249" y="119"/>
                      <a:pt x="249" y="119"/>
                    </a:cubicBezTo>
                    <a:cubicBezTo>
                      <a:pt x="249" y="119"/>
                      <a:pt x="249" y="119"/>
                      <a:pt x="249" y="119"/>
                    </a:cubicBezTo>
                    <a:cubicBezTo>
                      <a:pt x="249" y="118"/>
                      <a:pt x="249" y="118"/>
                      <a:pt x="249" y="118"/>
                    </a:cubicBezTo>
                    <a:cubicBezTo>
                      <a:pt x="249" y="118"/>
                      <a:pt x="249" y="118"/>
                      <a:pt x="249" y="118"/>
                    </a:cubicBezTo>
                    <a:cubicBezTo>
                      <a:pt x="249" y="117"/>
                      <a:pt x="249" y="117"/>
                      <a:pt x="249" y="117"/>
                    </a:cubicBezTo>
                    <a:cubicBezTo>
                      <a:pt x="249" y="117"/>
                      <a:pt x="249" y="117"/>
                      <a:pt x="249" y="117"/>
                    </a:cubicBezTo>
                    <a:cubicBezTo>
                      <a:pt x="249" y="117"/>
                      <a:pt x="249" y="116"/>
                      <a:pt x="249" y="116"/>
                    </a:cubicBezTo>
                    <a:cubicBezTo>
                      <a:pt x="249" y="116"/>
                      <a:pt x="249" y="116"/>
                      <a:pt x="249" y="116"/>
                    </a:cubicBezTo>
                    <a:cubicBezTo>
                      <a:pt x="249" y="116"/>
                      <a:pt x="249" y="115"/>
                      <a:pt x="249" y="115"/>
                    </a:cubicBezTo>
                    <a:cubicBezTo>
                      <a:pt x="249" y="115"/>
                      <a:pt x="249" y="115"/>
                      <a:pt x="249" y="115"/>
                    </a:cubicBezTo>
                    <a:cubicBezTo>
                      <a:pt x="249" y="115"/>
                      <a:pt x="249" y="115"/>
                      <a:pt x="249" y="114"/>
                    </a:cubicBezTo>
                    <a:cubicBezTo>
                      <a:pt x="249" y="114"/>
                      <a:pt x="249" y="114"/>
                      <a:pt x="249" y="114"/>
                    </a:cubicBezTo>
                    <a:cubicBezTo>
                      <a:pt x="249" y="114"/>
                      <a:pt x="249" y="114"/>
                      <a:pt x="249" y="113"/>
                    </a:cubicBezTo>
                    <a:cubicBezTo>
                      <a:pt x="249" y="113"/>
                      <a:pt x="249" y="113"/>
                      <a:pt x="249" y="113"/>
                    </a:cubicBezTo>
                    <a:cubicBezTo>
                      <a:pt x="249" y="113"/>
                      <a:pt x="249" y="113"/>
                      <a:pt x="249" y="113"/>
                    </a:cubicBezTo>
                    <a:cubicBezTo>
                      <a:pt x="249" y="112"/>
                      <a:pt x="249" y="112"/>
                      <a:pt x="249" y="112"/>
                    </a:cubicBezTo>
                    <a:cubicBezTo>
                      <a:pt x="249" y="112"/>
                      <a:pt x="249" y="112"/>
                      <a:pt x="249" y="112"/>
                    </a:cubicBezTo>
                    <a:cubicBezTo>
                      <a:pt x="249" y="111"/>
                      <a:pt x="249" y="111"/>
                      <a:pt x="249" y="111"/>
                    </a:cubicBezTo>
                    <a:cubicBezTo>
                      <a:pt x="249" y="111"/>
                      <a:pt x="249" y="111"/>
                      <a:pt x="249" y="111"/>
                    </a:cubicBezTo>
                    <a:cubicBezTo>
                      <a:pt x="249" y="111"/>
                      <a:pt x="249" y="110"/>
                      <a:pt x="249" y="110"/>
                    </a:cubicBezTo>
                    <a:cubicBezTo>
                      <a:pt x="249" y="110"/>
                      <a:pt x="249" y="110"/>
                      <a:pt x="249" y="110"/>
                    </a:cubicBezTo>
                    <a:cubicBezTo>
                      <a:pt x="249" y="110"/>
                      <a:pt x="249" y="109"/>
                      <a:pt x="249" y="109"/>
                    </a:cubicBezTo>
                    <a:cubicBezTo>
                      <a:pt x="249" y="109"/>
                      <a:pt x="249" y="109"/>
                      <a:pt x="249" y="109"/>
                    </a:cubicBezTo>
                    <a:cubicBezTo>
                      <a:pt x="249" y="109"/>
                      <a:pt x="249" y="109"/>
                      <a:pt x="249" y="108"/>
                    </a:cubicBezTo>
                    <a:cubicBezTo>
                      <a:pt x="249" y="108"/>
                      <a:pt x="249" y="108"/>
                      <a:pt x="249" y="108"/>
                    </a:cubicBezTo>
                    <a:cubicBezTo>
                      <a:pt x="249" y="108"/>
                      <a:pt x="249" y="108"/>
                      <a:pt x="249" y="107"/>
                    </a:cubicBezTo>
                    <a:cubicBezTo>
                      <a:pt x="249" y="107"/>
                      <a:pt x="249" y="107"/>
                      <a:pt x="249" y="107"/>
                    </a:cubicBezTo>
                    <a:cubicBezTo>
                      <a:pt x="249" y="102"/>
                      <a:pt x="249" y="98"/>
                      <a:pt x="248" y="93"/>
                    </a:cubicBezTo>
                    <a:cubicBezTo>
                      <a:pt x="239" y="50"/>
                      <a:pt x="239" y="50"/>
                      <a:pt x="239" y="50"/>
                    </a:cubicBezTo>
                    <a:cubicBezTo>
                      <a:pt x="233" y="21"/>
                      <a:pt x="201" y="0"/>
                      <a:pt x="168" y="0"/>
                    </a:cubicBezTo>
                    <a:cubicBezTo>
                      <a:pt x="82" y="0"/>
                      <a:pt x="82" y="0"/>
                      <a:pt x="82" y="0"/>
                    </a:cubicBezTo>
                    <a:cubicBezTo>
                      <a:pt x="49" y="0"/>
                      <a:pt x="17" y="21"/>
                      <a:pt x="11" y="50"/>
                    </a:cubicBezTo>
                    <a:cubicBezTo>
                      <a:pt x="2" y="93"/>
                      <a:pt x="2" y="93"/>
                      <a:pt x="2" y="93"/>
                    </a:cubicBezTo>
                    <a:cubicBezTo>
                      <a:pt x="1" y="98"/>
                      <a:pt x="0" y="102"/>
                      <a:pt x="1" y="107"/>
                    </a:cubicBezTo>
                    <a:cubicBezTo>
                      <a:pt x="1" y="107"/>
                      <a:pt x="1" y="107"/>
                      <a:pt x="1" y="107"/>
                    </a:cubicBezTo>
                    <a:cubicBezTo>
                      <a:pt x="1" y="108"/>
                      <a:pt x="1" y="108"/>
                      <a:pt x="1" y="108"/>
                    </a:cubicBezTo>
                    <a:cubicBezTo>
                      <a:pt x="1" y="108"/>
                      <a:pt x="1" y="108"/>
                      <a:pt x="1" y="108"/>
                    </a:cubicBezTo>
                    <a:cubicBezTo>
                      <a:pt x="1" y="109"/>
                      <a:pt x="1" y="109"/>
                      <a:pt x="1" y="109"/>
                    </a:cubicBezTo>
                    <a:cubicBezTo>
                      <a:pt x="1" y="109"/>
                      <a:pt x="1" y="109"/>
                      <a:pt x="1" y="109"/>
                    </a:cubicBezTo>
                    <a:cubicBezTo>
                      <a:pt x="1" y="109"/>
                      <a:pt x="1" y="110"/>
                      <a:pt x="1" y="110"/>
                    </a:cubicBezTo>
                    <a:cubicBezTo>
                      <a:pt x="1" y="110"/>
                      <a:pt x="1" y="110"/>
                      <a:pt x="1" y="110"/>
                    </a:cubicBezTo>
                    <a:cubicBezTo>
                      <a:pt x="1" y="110"/>
                      <a:pt x="1" y="111"/>
                      <a:pt x="1" y="111"/>
                    </a:cubicBezTo>
                    <a:cubicBezTo>
                      <a:pt x="1" y="111"/>
                      <a:pt x="1" y="111"/>
                      <a:pt x="1" y="111"/>
                    </a:cubicBezTo>
                    <a:cubicBezTo>
                      <a:pt x="1" y="111"/>
                      <a:pt x="1" y="111"/>
                      <a:pt x="1" y="112"/>
                    </a:cubicBezTo>
                    <a:cubicBezTo>
                      <a:pt x="1" y="112"/>
                      <a:pt x="1" y="112"/>
                      <a:pt x="1" y="112"/>
                    </a:cubicBezTo>
                    <a:cubicBezTo>
                      <a:pt x="1" y="112"/>
                      <a:pt x="1" y="112"/>
                      <a:pt x="1" y="113"/>
                    </a:cubicBezTo>
                    <a:cubicBezTo>
                      <a:pt x="1" y="113"/>
                      <a:pt x="1" y="113"/>
                      <a:pt x="1" y="113"/>
                    </a:cubicBezTo>
                    <a:cubicBezTo>
                      <a:pt x="1" y="113"/>
                      <a:pt x="1" y="113"/>
                      <a:pt x="1" y="113"/>
                    </a:cubicBezTo>
                    <a:cubicBezTo>
                      <a:pt x="1" y="114"/>
                      <a:pt x="1" y="114"/>
                      <a:pt x="1" y="114"/>
                    </a:cubicBezTo>
                    <a:cubicBezTo>
                      <a:pt x="1" y="114"/>
                      <a:pt x="1" y="114"/>
                      <a:pt x="1" y="114"/>
                    </a:cubicBezTo>
                    <a:cubicBezTo>
                      <a:pt x="1" y="115"/>
                      <a:pt x="1" y="115"/>
                      <a:pt x="1" y="115"/>
                    </a:cubicBezTo>
                    <a:cubicBezTo>
                      <a:pt x="1" y="115"/>
                      <a:pt x="1" y="115"/>
                      <a:pt x="1" y="115"/>
                    </a:cubicBezTo>
                    <a:cubicBezTo>
                      <a:pt x="1" y="115"/>
                      <a:pt x="1" y="116"/>
                      <a:pt x="1" y="116"/>
                    </a:cubicBezTo>
                    <a:cubicBezTo>
                      <a:pt x="1" y="116"/>
                      <a:pt x="1" y="116"/>
                      <a:pt x="1" y="116"/>
                    </a:cubicBezTo>
                    <a:cubicBezTo>
                      <a:pt x="1" y="116"/>
                      <a:pt x="1" y="117"/>
                      <a:pt x="1" y="117"/>
                    </a:cubicBezTo>
                    <a:cubicBezTo>
                      <a:pt x="1" y="117"/>
                      <a:pt x="1" y="117"/>
                      <a:pt x="1" y="117"/>
                    </a:cubicBezTo>
                    <a:cubicBezTo>
                      <a:pt x="1" y="117"/>
                      <a:pt x="1" y="117"/>
                      <a:pt x="1" y="118"/>
                    </a:cubicBezTo>
                    <a:cubicBezTo>
                      <a:pt x="1" y="118"/>
                      <a:pt x="1" y="118"/>
                      <a:pt x="1" y="118"/>
                    </a:cubicBezTo>
                    <a:cubicBezTo>
                      <a:pt x="1" y="118"/>
                      <a:pt x="1" y="118"/>
                      <a:pt x="1" y="119"/>
                    </a:cubicBezTo>
                    <a:cubicBezTo>
                      <a:pt x="1" y="119"/>
                      <a:pt x="1" y="119"/>
                      <a:pt x="1" y="119"/>
                    </a:cubicBezTo>
                    <a:cubicBezTo>
                      <a:pt x="1" y="119"/>
                      <a:pt x="1" y="119"/>
                      <a:pt x="1" y="119"/>
                    </a:cubicBezTo>
                    <a:cubicBezTo>
                      <a:pt x="1" y="120"/>
                      <a:pt x="1" y="120"/>
                      <a:pt x="1" y="120"/>
                    </a:cubicBezTo>
                    <a:cubicBezTo>
                      <a:pt x="1" y="120"/>
                      <a:pt x="1" y="120"/>
                      <a:pt x="1" y="120"/>
                    </a:cubicBezTo>
                    <a:cubicBezTo>
                      <a:pt x="1" y="121"/>
                      <a:pt x="1" y="121"/>
                      <a:pt x="1" y="121"/>
                    </a:cubicBezTo>
                    <a:cubicBezTo>
                      <a:pt x="1" y="121"/>
                      <a:pt x="1" y="121"/>
                      <a:pt x="1" y="121"/>
                    </a:cubicBezTo>
                    <a:cubicBezTo>
                      <a:pt x="1" y="121"/>
                      <a:pt x="1" y="122"/>
                      <a:pt x="1" y="122"/>
                    </a:cubicBezTo>
                    <a:cubicBezTo>
                      <a:pt x="1" y="122"/>
                      <a:pt x="1" y="122"/>
                      <a:pt x="1" y="122"/>
                    </a:cubicBezTo>
                    <a:cubicBezTo>
                      <a:pt x="1" y="122"/>
                      <a:pt x="1" y="123"/>
                      <a:pt x="1" y="123"/>
                    </a:cubicBezTo>
                    <a:cubicBezTo>
                      <a:pt x="1" y="123"/>
                      <a:pt x="1" y="123"/>
                      <a:pt x="1" y="123"/>
                    </a:cubicBezTo>
                    <a:cubicBezTo>
                      <a:pt x="1" y="123"/>
                      <a:pt x="1" y="123"/>
                      <a:pt x="1" y="124"/>
                    </a:cubicBezTo>
                    <a:cubicBezTo>
                      <a:pt x="1" y="124"/>
                      <a:pt x="1" y="124"/>
                      <a:pt x="1" y="124"/>
                    </a:cubicBezTo>
                    <a:cubicBezTo>
                      <a:pt x="1" y="124"/>
                      <a:pt x="1" y="124"/>
                      <a:pt x="1" y="125"/>
                    </a:cubicBezTo>
                    <a:cubicBezTo>
                      <a:pt x="1" y="125"/>
                      <a:pt x="1" y="125"/>
                      <a:pt x="1" y="125"/>
                    </a:cubicBezTo>
                    <a:cubicBezTo>
                      <a:pt x="1" y="125"/>
                      <a:pt x="1" y="125"/>
                      <a:pt x="1" y="126"/>
                    </a:cubicBezTo>
                    <a:cubicBezTo>
                      <a:pt x="1" y="126"/>
                      <a:pt x="1" y="126"/>
                      <a:pt x="1" y="126"/>
                    </a:cubicBezTo>
                    <a:cubicBezTo>
                      <a:pt x="1" y="126"/>
                      <a:pt x="1" y="126"/>
                      <a:pt x="1" y="126"/>
                    </a:cubicBezTo>
                    <a:cubicBezTo>
                      <a:pt x="1" y="127"/>
                      <a:pt x="1" y="127"/>
                      <a:pt x="1" y="127"/>
                    </a:cubicBezTo>
                    <a:cubicBezTo>
                      <a:pt x="1" y="127"/>
                      <a:pt x="1" y="127"/>
                      <a:pt x="1" y="127"/>
                    </a:cubicBezTo>
                    <a:cubicBezTo>
                      <a:pt x="1" y="128"/>
                      <a:pt x="1" y="128"/>
                      <a:pt x="1" y="128"/>
                    </a:cubicBezTo>
                    <a:cubicBezTo>
                      <a:pt x="1" y="128"/>
                      <a:pt x="1" y="128"/>
                      <a:pt x="1" y="128"/>
                    </a:cubicBezTo>
                    <a:cubicBezTo>
                      <a:pt x="1" y="128"/>
                      <a:pt x="1" y="129"/>
                      <a:pt x="1" y="129"/>
                    </a:cubicBezTo>
                    <a:cubicBezTo>
                      <a:pt x="1" y="129"/>
                      <a:pt x="1" y="129"/>
                      <a:pt x="1" y="129"/>
                    </a:cubicBezTo>
                    <a:cubicBezTo>
                      <a:pt x="1" y="129"/>
                      <a:pt x="1" y="130"/>
                      <a:pt x="1" y="130"/>
                    </a:cubicBezTo>
                    <a:cubicBezTo>
                      <a:pt x="1" y="130"/>
                      <a:pt x="1" y="130"/>
                      <a:pt x="1" y="130"/>
                    </a:cubicBezTo>
                    <a:cubicBezTo>
                      <a:pt x="1" y="130"/>
                      <a:pt x="1" y="130"/>
                      <a:pt x="1" y="131"/>
                    </a:cubicBezTo>
                    <a:cubicBezTo>
                      <a:pt x="1" y="131"/>
                      <a:pt x="1" y="131"/>
                      <a:pt x="1" y="131"/>
                    </a:cubicBezTo>
                    <a:cubicBezTo>
                      <a:pt x="1" y="131"/>
                      <a:pt x="1" y="131"/>
                      <a:pt x="1" y="132"/>
                    </a:cubicBezTo>
                    <a:cubicBezTo>
                      <a:pt x="1" y="132"/>
                      <a:pt x="1" y="132"/>
                      <a:pt x="1" y="132"/>
                    </a:cubicBezTo>
                    <a:cubicBezTo>
                      <a:pt x="1" y="132"/>
                      <a:pt x="1" y="132"/>
                      <a:pt x="1" y="132"/>
                    </a:cubicBezTo>
                    <a:cubicBezTo>
                      <a:pt x="1" y="133"/>
                      <a:pt x="1" y="133"/>
                      <a:pt x="1" y="133"/>
                    </a:cubicBezTo>
                    <a:cubicBezTo>
                      <a:pt x="1" y="133"/>
                      <a:pt x="1" y="133"/>
                      <a:pt x="1" y="133"/>
                    </a:cubicBezTo>
                    <a:cubicBezTo>
                      <a:pt x="1" y="134"/>
                      <a:pt x="1" y="134"/>
                      <a:pt x="1" y="134"/>
                    </a:cubicBezTo>
                    <a:cubicBezTo>
                      <a:pt x="1" y="134"/>
                      <a:pt x="1" y="134"/>
                      <a:pt x="1" y="134"/>
                    </a:cubicBezTo>
                    <a:cubicBezTo>
                      <a:pt x="1" y="134"/>
                      <a:pt x="1" y="135"/>
                      <a:pt x="1" y="135"/>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 name="iŝḷîdè"/>
              <p:cNvSpPr/>
              <p:nvPr/>
            </p:nvSpPr>
            <p:spPr bwMode="auto">
              <a:xfrm>
                <a:off x="4772546" y="5335348"/>
                <a:ext cx="791164" cy="497386"/>
              </a:xfrm>
              <a:custGeom>
                <a:avLst/>
                <a:gdLst>
                  <a:gd name="T0" fmla="*/ 88 w 262"/>
                  <a:gd name="T1" fmla="*/ 0 h 165"/>
                  <a:gd name="T2" fmla="*/ 174 w 262"/>
                  <a:gd name="T3" fmla="*/ 0 h 165"/>
                  <a:gd name="T4" fmla="*/ 245 w 262"/>
                  <a:gd name="T5" fmla="*/ 50 h 165"/>
                  <a:gd name="T6" fmla="*/ 254 w 262"/>
                  <a:gd name="T7" fmla="*/ 93 h 165"/>
                  <a:gd name="T8" fmla="*/ 189 w 262"/>
                  <a:gd name="T9" fmla="*/ 165 h 165"/>
                  <a:gd name="T10" fmla="*/ 73 w 262"/>
                  <a:gd name="T11" fmla="*/ 165 h 165"/>
                  <a:gd name="T12" fmla="*/ 8 w 262"/>
                  <a:gd name="T13" fmla="*/ 93 h 165"/>
                  <a:gd name="T14" fmla="*/ 17 w 262"/>
                  <a:gd name="T15" fmla="*/ 50 h 165"/>
                  <a:gd name="T16" fmla="*/ 88 w 262"/>
                  <a:gd name="T17"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165">
                    <a:moveTo>
                      <a:pt x="88" y="0"/>
                    </a:moveTo>
                    <a:cubicBezTo>
                      <a:pt x="174" y="0"/>
                      <a:pt x="174" y="0"/>
                      <a:pt x="174" y="0"/>
                    </a:cubicBezTo>
                    <a:cubicBezTo>
                      <a:pt x="207" y="0"/>
                      <a:pt x="239" y="21"/>
                      <a:pt x="245" y="50"/>
                    </a:cubicBezTo>
                    <a:cubicBezTo>
                      <a:pt x="254" y="93"/>
                      <a:pt x="254" y="93"/>
                      <a:pt x="254" y="93"/>
                    </a:cubicBezTo>
                    <a:cubicBezTo>
                      <a:pt x="262" y="130"/>
                      <a:pt x="233" y="165"/>
                      <a:pt x="189" y="165"/>
                    </a:cubicBezTo>
                    <a:cubicBezTo>
                      <a:pt x="73" y="165"/>
                      <a:pt x="73" y="165"/>
                      <a:pt x="73" y="165"/>
                    </a:cubicBezTo>
                    <a:cubicBezTo>
                      <a:pt x="29" y="165"/>
                      <a:pt x="0" y="130"/>
                      <a:pt x="8" y="93"/>
                    </a:cubicBezTo>
                    <a:cubicBezTo>
                      <a:pt x="17" y="50"/>
                      <a:pt x="17" y="50"/>
                      <a:pt x="17" y="50"/>
                    </a:cubicBezTo>
                    <a:cubicBezTo>
                      <a:pt x="23" y="21"/>
                      <a:pt x="55" y="0"/>
                      <a:pt x="88" y="0"/>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3" name="iṥḻîḓé"/>
              <p:cNvSpPr/>
              <p:nvPr/>
            </p:nvSpPr>
            <p:spPr bwMode="auto">
              <a:xfrm>
                <a:off x="5482267" y="5066294"/>
                <a:ext cx="133800" cy="423215"/>
              </a:xfrm>
              <a:custGeom>
                <a:avLst/>
                <a:gdLst>
                  <a:gd name="T0" fmla="*/ 22 w 44"/>
                  <a:gd name="T1" fmla="*/ 0 h 140"/>
                  <a:gd name="T2" fmla="*/ 22 w 44"/>
                  <a:gd name="T3" fmla="*/ 0 h 140"/>
                  <a:gd name="T4" fmla="*/ 44 w 44"/>
                  <a:gd name="T5" fmla="*/ 22 h 140"/>
                  <a:gd name="T6" fmla="*/ 44 w 44"/>
                  <a:gd name="T7" fmla="*/ 118 h 140"/>
                  <a:gd name="T8" fmla="*/ 22 w 44"/>
                  <a:gd name="T9" fmla="*/ 140 h 140"/>
                  <a:gd name="T10" fmla="*/ 22 w 44"/>
                  <a:gd name="T11" fmla="*/ 140 h 140"/>
                  <a:gd name="T12" fmla="*/ 0 w 44"/>
                  <a:gd name="T13" fmla="*/ 118 h 140"/>
                  <a:gd name="T14" fmla="*/ 0 w 44"/>
                  <a:gd name="T15" fmla="*/ 22 h 140"/>
                  <a:gd name="T16" fmla="*/ 22 w 44"/>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0">
                    <a:moveTo>
                      <a:pt x="22" y="0"/>
                    </a:moveTo>
                    <a:cubicBezTo>
                      <a:pt x="22" y="0"/>
                      <a:pt x="22" y="0"/>
                      <a:pt x="22" y="0"/>
                    </a:cubicBezTo>
                    <a:cubicBezTo>
                      <a:pt x="34" y="0"/>
                      <a:pt x="44" y="10"/>
                      <a:pt x="44" y="22"/>
                    </a:cubicBezTo>
                    <a:cubicBezTo>
                      <a:pt x="44" y="118"/>
                      <a:pt x="44" y="118"/>
                      <a:pt x="44" y="118"/>
                    </a:cubicBezTo>
                    <a:cubicBezTo>
                      <a:pt x="44" y="130"/>
                      <a:pt x="34" y="140"/>
                      <a:pt x="22" y="140"/>
                    </a:cubicBezTo>
                    <a:cubicBezTo>
                      <a:pt x="22" y="140"/>
                      <a:pt x="22" y="140"/>
                      <a:pt x="22" y="140"/>
                    </a:cubicBezTo>
                    <a:cubicBezTo>
                      <a:pt x="10" y="140"/>
                      <a:pt x="0" y="130"/>
                      <a:pt x="0" y="118"/>
                    </a:cubicBezTo>
                    <a:cubicBezTo>
                      <a:pt x="0" y="22"/>
                      <a:pt x="0" y="22"/>
                      <a:pt x="0" y="22"/>
                    </a:cubicBezTo>
                    <a:cubicBezTo>
                      <a:pt x="0" y="10"/>
                      <a:pt x="10" y="0"/>
                      <a:pt x="22" y="0"/>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4" name="ïṥḷîďe"/>
              <p:cNvSpPr/>
              <p:nvPr/>
            </p:nvSpPr>
            <p:spPr bwMode="auto">
              <a:xfrm>
                <a:off x="4721644" y="5066294"/>
                <a:ext cx="132346" cy="423215"/>
              </a:xfrm>
              <a:custGeom>
                <a:avLst/>
                <a:gdLst>
                  <a:gd name="T0" fmla="*/ 22 w 44"/>
                  <a:gd name="T1" fmla="*/ 0 h 140"/>
                  <a:gd name="T2" fmla="*/ 22 w 44"/>
                  <a:gd name="T3" fmla="*/ 0 h 140"/>
                  <a:gd name="T4" fmla="*/ 44 w 44"/>
                  <a:gd name="T5" fmla="*/ 22 h 140"/>
                  <a:gd name="T6" fmla="*/ 44 w 44"/>
                  <a:gd name="T7" fmla="*/ 118 h 140"/>
                  <a:gd name="T8" fmla="*/ 22 w 44"/>
                  <a:gd name="T9" fmla="*/ 140 h 140"/>
                  <a:gd name="T10" fmla="*/ 22 w 44"/>
                  <a:gd name="T11" fmla="*/ 140 h 140"/>
                  <a:gd name="T12" fmla="*/ 0 w 44"/>
                  <a:gd name="T13" fmla="*/ 118 h 140"/>
                  <a:gd name="T14" fmla="*/ 0 w 44"/>
                  <a:gd name="T15" fmla="*/ 22 h 140"/>
                  <a:gd name="T16" fmla="*/ 22 w 44"/>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0">
                    <a:moveTo>
                      <a:pt x="22" y="0"/>
                    </a:moveTo>
                    <a:cubicBezTo>
                      <a:pt x="22" y="0"/>
                      <a:pt x="22" y="0"/>
                      <a:pt x="22" y="0"/>
                    </a:cubicBezTo>
                    <a:cubicBezTo>
                      <a:pt x="34" y="0"/>
                      <a:pt x="44" y="10"/>
                      <a:pt x="44" y="22"/>
                    </a:cubicBezTo>
                    <a:cubicBezTo>
                      <a:pt x="44" y="118"/>
                      <a:pt x="44" y="118"/>
                      <a:pt x="44" y="118"/>
                    </a:cubicBezTo>
                    <a:cubicBezTo>
                      <a:pt x="44" y="130"/>
                      <a:pt x="34" y="140"/>
                      <a:pt x="22" y="140"/>
                    </a:cubicBezTo>
                    <a:cubicBezTo>
                      <a:pt x="22" y="140"/>
                      <a:pt x="22" y="140"/>
                      <a:pt x="22" y="140"/>
                    </a:cubicBezTo>
                    <a:cubicBezTo>
                      <a:pt x="10" y="140"/>
                      <a:pt x="0" y="130"/>
                      <a:pt x="0" y="118"/>
                    </a:cubicBezTo>
                    <a:cubicBezTo>
                      <a:pt x="0" y="22"/>
                      <a:pt x="0" y="22"/>
                      <a:pt x="0" y="22"/>
                    </a:cubicBezTo>
                    <a:cubicBezTo>
                      <a:pt x="0" y="10"/>
                      <a:pt x="10" y="0"/>
                      <a:pt x="22" y="0"/>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5" name="ïṥľíḍe"/>
              <p:cNvSpPr/>
              <p:nvPr/>
            </p:nvSpPr>
            <p:spPr bwMode="auto">
              <a:xfrm>
                <a:off x="5187034" y="4785605"/>
                <a:ext cx="253056" cy="625368"/>
              </a:xfrm>
              <a:custGeom>
                <a:avLst/>
                <a:gdLst>
                  <a:gd name="T0" fmla="*/ 0 w 174"/>
                  <a:gd name="T1" fmla="*/ 0 h 430"/>
                  <a:gd name="T2" fmla="*/ 147 w 174"/>
                  <a:gd name="T3" fmla="*/ 0 h 430"/>
                  <a:gd name="T4" fmla="*/ 174 w 174"/>
                  <a:gd name="T5" fmla="*/ 430 h 430"/>
                  <a:gd name="T6" fmla="*/ 2 w 174"/>
                  <a:gd name="T7" fmla="*/ 384 h 430"/>
                  <a:gd name="T8" fmla="*/ 0 w 174"/>
                  <a:gd name="T9" fmla="*/ 0 h 430"/>
                </a:gdLst>
                <a:ahLst/>
                <a:cxnLst>
                  <a:cxn ang="0">
                    <a:pos x="T0" y="T1"/>
                  </a:cxn>
                  <a:cxn ang="0">
                    <a:pos x="T2" y="T3"/>
                  </a:cxn>
                  <a:cxn ang="0">
                    <a:pos x="T4" y="T5"/>
                  </a:cxn>
                  <a:cxn ang="0">
                    <a:pos x="T6" y="T7"/>
                  </a:cxn>
                  <a:cxn ang="0">
                    <a:pos x="T8" y="T9"/>
                  </a:cxn>
                </a:cxnLst>
                <a:rect l="0" t="0" r="r" b="b"/>
                <a:pathLst>
                  <a:path w="174" h="430">
                    <a:moveTo>
                      <a:pt x="0" y="0"/>
                    </a:moveTo>
                    <a:lnTo>
                      <a:pt x="147" y="0"/>
                    </a:lnTo>
                    <a:lnTo>
                      <a:pt x="174" y="430"/>
                    </a:lnTo>
                    <a:lnTo>
                      <a:pt x="2" y="384"/>
                    </a:lnTo>
                    <a:lnTo>
                      <a:pt x="0" y="0"/>
                    </a:ln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6" name="iṧļiḓè"/>
              <p:cNvSpPr/>
              <p:nvPr/>
            </p:nvSpPr>
            <p:spPr bwMode="auto">
              <a:xfrm>
                <a:off x="4893256" y="4785605"/>
                <a:ext cx="250147" cy="591919"/>
              </a:xfrm>
              <a:custGeom>
                <a:avLst/>
                <a:gdLst>
                  <a:gd name="T0" fmla="*/ 172 w 172"/>
                  <a:gd name="T1" fmla="*/ 0 h 407"/>
                  <a:gd name="T2" fmla="*/ 27 w 172"/>
                  <a:gd name="T3" fmla="*/ 0 h 407"/>
                  <a:gd name="T4" fmla="*/ 0 w 172"/>
                  <a:gd name="T5" fmla="*/ 407 h 407"/>
                  <a:gd name="T6" fmla="*/ 170 w 172"/>
                  <a:gd name="T7" fmla="*/ 384 h 407"/>
                  <a:gd name="T8" fmla="*/ 172 w 172"/>
                  <a:gd name="T9" fmla="*/ 0 h 407"/>
                </a:gdLst>
                <a:ahLst/>
                <a:cxnLst>
                  <a:cxn ang="0">
                    <a:pos x="T0" y="T1"/>
                  </a:cxn>
                  <a:cxn ang="0">
                    <a:pos x="T2" y="T3"/>
                  </a:cxn>
                  <a:cxn ang="0">
                    <a:pos x="T4" y="T5"/>
                  </a:cxn>
                  <a:cxn ang="0">
                    <a:pos x="T6" y="T7"/>
                  </a:cxn>
                  <a:cxn ang="0">
                    <a:pos x="T8" y="T9"/>
                  </a:cxn>
                </a:cxnLst>
                <a:rect l="0" t="0" r="r" b="b"/>
                <a:pathLst>
                  <a:path w="172" h="407">
                    <a:moveTo>
                      <a:pt x="172" y="0"/>
                    </a:moveTo>
                    <a:lnTo>
                      <a:pt x="27" y="0"/>
                    </a:lnTo>
                    <a:lnTo>
                      <a:pt x="0" y="407"/>
                    </a:lnTo>
                    <a:lnTo>
                      <a:pt x="170" y="384"/>
                    </a:lnTo>
                    <a:lnTo>
                      <a:pt x="172" y="0"/>
                    </a:ln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7" name="ï$ḻiḓè"/>
              <p:cNvSpPr/>
              <p:nvPr/>
            </p:nvSpPr>
            <p:spPr bwMode="auto">
              <a:xfrm>
                <a:off x="6113453" y="5088109"/>
                <a:ext cx="783893" cy="482843"/>
              </a:xfrm>
              <a:custGeom>
                <a:avLst/>
                <a:gdLst>
                  <a:gd name="T0" fmla="*/ 60 w 259"/>
                  <a:gd name="T1" fmla="*/ 0 h 160"/>
                  <a:gd name="T2" fmla="*/ 199 w 259"/>
                  <a:gd name="T3" fmla="*/ 0 h 160"/>
                  <a:gd name="T4" fmla="*/ 259 w 259"/>
                  <a:gd name="T5" fmla="*/ 60 h 160"/>
                  <a:gd name="T6" fmla="*/ 259 w 259"/>
                  <a:gd name="T7" fmla="*/ 100 h 160"/>
                  <a:gd name="T8" fmla="*/ 199 w 259"/>
                  <a:gd name="T9" fmla="*/ 160 h 160"/>
                  <a:gd name="T10" fmla="*/ 60 w 259"/>
                  <a:gd name="T11" fmla="*/ 160 h 160"/>
                  <a:gd name="T12" fmla="*/ 0 w 259"/>
                  <a:gd name="T13" fmla="*/ 100 h 160"/>
                  <a:gd name="T14" fmla="*/ 0 w 259"/>
                  <a:gd name="T15" fmla="*/ 60 h 160"/>
                  <a:gd name="T16" fmla="*/ 60 w 259"/>
                  <a:gd name="T1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 h="160">
                    <a:moveTo>
                      <a:pt x="60" y="0"/>
                    </a:moveTo>
                    <a:cubicBezTo>
                      <a:pt x="199" y="0"/>
                      <a:pt x="199" y="0"/>
                      <a:pt x="199" y="0"/>
                    </a:cubicBezTo>
                    <a:cubicBezTo>
                      <a:pt x="232" y="0"/>
                      <a:pt x="259" y="27"/>
                      <a:pt x="259" y="60"/>
                    </a:cubicBezTo>
                    <a:cubicBezTo>
                      <a:pt x="259" y="100"/>
                      <a:pt x="259" y="100"/>
                      <a:pt x="259" y="100"/>
                    </a:cubicBezTo>
                    <a:cubicBezTo>
                      <a:pt x="259" y="133"/>
                      <a:pt x="232" y="160"/>
                      <a:pt x="199" y="160"/>
                    </a:cubicBezTo>
                    <a:cubicBezTo>
                      <a:pt x="60" y="160"/>
                      <a:pt x="60" y="160"/>
                      <a:pt x="60" y="160"/>
                    </a:cubicBezTo>
                    <a:cubicBezTo>
                      <a:pt x="27" y="160"/>
                      <a:pt x="0" y="133"/>
                      <a:pt x="0" y="100"/>
                    </a:cubicBezTo>
                    <a:cubicBezTo>
                      <a:pt x="0" y="60"/>
                      <a:pt x="0" y="60"/>
                      <a:pt x="0" y="60"/>
                    </a:cubicBezTo>
                    <a:cubicBezTo>
                      <a:pt x="0" y="27"/>
                      <a:pt x="27" y="0"/>
                      <a:pt x="60" y="0"/>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8" name="îşḷiḓê"/>
              <p:cNvSpPr/>
              <p:nvPr/>
            </p:nvSpPr>
            <p:spPr bwMode="auto">
              <a:xfrm>
                <a:off x="6129450" y="5335348"/>
                <a:ext cx="751897" cy="581738"/>
              </a:xfrm>
              <a:custGeom>
                <a:avLst/>
                <a:gdLst>
                  <a:gd name="T0" fmla="*/ 182 w 249"/>
                  <a:gd name="T1" fmla="*/ 193 h 193"/>
                  <a:gd name="T2" fmla="*/ 249 w 249"/>
                  <a:gd name="T3" fmla="*/ 134 h 193"/>
                  <a:gd name="T4" fmla="*/ 249 w 249"/>
                  <a:gd name="T5" fmla="*/ 132 h 193"/>
                  <a:gd name="T6" fmla="*/ 249 w 249"/>
                  <a:gd name="T7" fmla="*/ 131 h 193"/>
                  <a:gd name="T8" fmla="*/ 249 w 249"/>
                  <a:gd name="T9" fmla="*/ 130 h 193"/>
                  <a:gd name="T10" fmla="*/ 249 w 249"/>
                  <a:gd name="T11" fmla="*/ 128 h 193"/>
                  <a:gd name="T12" fmla="*/ 249 w 249"/>
                  <a:gd name="T13" fmla="*/ 127 h 193"/>
                  <a:gd name="T14" fmla="*/ 249 w 249"/>
                  <a:gd name="T15" fmla="*/ 126 h 193"/>
                  <a:gd name="T16" fmla="*/ 249 w 249"/>
                  <a:gd name="T17" fmla="*/ 124 h 193"/>
                  <a:gd name="T18" fmla="*/ 249 w 249"/>
                  <a:gd name="T19" fmla="*/ 123 h 193"/>
                  <a:gd name="T20" fmla="*/ 249 w 249"/>
                  <a:gd name="T21" fmla="*/ 121 h 193"/>
                  <a:gd name="T22" fmla="*/ 249 w 249"/>
                  <a:gd name="T23" fmla="*/ 120 h 193"/>
                  <a:gd name="T24" fmla="*/ 249 w 249"/>
                  <a:gd name="T25" fmla="*/ 119 h 193"/>
                  <a:gd name="T26" fmla="*/ 249 w 249"/>
                  <a:gd name="T27" fmla="*/ 117 h 193"/>
                  <a:gd name="T28" fmla="*/ 249 w 249"/>
                  <a:gd name="T29" fmla="*/ 116 h 193"/>
                  <a:gd name="T30" fmla="*/ 249 w 249"/>
                  <a:gd name="T31" fmla="*/ 114 h 193"/>
                  <a:gd name="T32" fmla="*/ 249 w 249"/>
                  <a:gd name="T33" fmla="*/ 113 h 193"/>
                  <a:gd name="T34" fmla="*/ 249 w 249"/>
                  <a:gd name="T35" fmla="*/ 112 h 193"/>
                  <a:gd name="T36" fmla="*/ 249 w 249"/>
                  <a:gd name="T37" fmla="*/ 110 h 193"/>
                  <a:gd name="T38" fmla="*/ 249 w 249"/>
                  <a:gd name="T39" fmla="*/ 109 h 193"/>
                  <a:gd name="T40" fmla="*/ 249 w 249"/>
                  <a:gd name="T41" fmla="*/ 107 h 193"/>
                  <a:gd name="T42" fmla="*/ 238 w 249"/>
                  <a:gd name="T43" fmla="*/ 50 h 193"/>
                  <a:gd name="T44" fmla="*/ 10 w 249"/>
                  <a:gd name="T45" fmla="*/ 50 h 193"/>
                  <a:gd name="T46" fmla="*/ 0 w 249"/>
                  <a:gd name="T47" fmla="*/ 107 h 193"/>
                  <a:gd name="T48" fmla="*/ 0 w 249"/>
                  <a:gd name="T49" fmla="*/ 109 h 193"/>
                  <a:gd name="T50" fmla="*/ 0 w 249"/>
                  <a:gd name="T51" fmla="*/ 110 h 193"/>
                  <a:gd name="T52" fmla="*/ 0 w 249"/>
                  <a:gd name="T53" fmla="*/ 112 h 193"/>
                  <a:gd name="T54" fmla="*/ 0 w 249"/>
                  <a:gd name="T55" fmla="*/ 113 h 193"/>
                  <a:gd name="T56" fmla="*/ 0 w 249"/>
                  <a:gd name="T57" fmla="*/ 114 h 193"/>
                  <a:gd name="T58" fmla="*/ 0 w 249"/>
                  <a:gd name="T59" fmla="*/ 116 h 193"/>
                  <a:gd name="T60" fmla="*/ 0 w 249"/>
                  <a:gd name="T61" fmla="*/ 117 h 193"/>
                  <a:gd name="T62" fmla="*/ 0 w 249"/>
                  <a:gd name="T63" fmla="*/ 119 h 193"/>
                  <a:gd name="T64" fmla="*/ 0 w 249"/>
                  <a:gd name="T65" fmla="*/ 120 h 193"/>
                  <a:gd name="T66" fmla="*/ 0 w 249"/>
                  <a:gd name="T67" fmla="*/ 121 h 193"/>
                  <a:gd name="T68" fmla="*/ 0 w 249"/>
                  <a:gd name="T69" fmla="*/ 123 h 193"/>
                  <a:gd name="T70" fmla="*/ 0 w 249"/>
                  <a:gd name="T71" fmla="*/ 124 h 193"/>
                  <a:gd name="T72" fmla="*/ 0 w 249"/>
                  <a:gd name="T73" fmla="*/ 126 h 193"/>
                  <a:gd name="T74" fmla="*/ 0 w 249"/>
                  <a:gd name="T75" fmla="*/ 127 h 193"/>
                  <a:gd name="T76" fmla="*/ 0 w 249"/>
                  <a:gd name="T77" fmla="*/ 128 h 193"/>
                  <a:gd name="T78" fmla="*/ 0 w 249"/>
                  <a:gd name="T79" fmla="*/ 130 h 193"/>
                  <a:gd name="T80" fmla="*/ 0 w 249"/>
                  <a:gd name="T81" fmla="*/ 131 h 193"/>
                  <a:gd name="T82" fmla="*/ 0 w 249"/>
                  <a:gd name="T83" fmla="*/ 132 h 193"/>
                  <a:gd name="T84" fmla="*/ 0 w 249"/>
                  <a:gd name="T85" fmla="*/ 134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9" h="193">
                    <a:moveTo>
                      <a:pt x="0" y="135"/>
                    </a:moveTo>
                    <a:cubicBezTo>
                      <a:pt x="0" y="166"/>
                      <a:pt x="27" y="193"/>
                      <a:pt x="66" y="193"/>
                    </a:cubicBezTo>
                    <a:cubicBezTo>
                      <a:pt x="182" y="193"/>
                      <a:pt x="182" y="193"/>
                      <a:pt x="182" y="193"/>
                    </a:cubicBezTo>
                    <a:cubicBezTo>
                      <a:pt x="221" y="193"/>
                      <a:pt x="248" y="166"/>
                      <a:pt x="249" y="135"/>
                    </a:cubicBezTo>
                    <a:cubicBezTo>
                      <a:pt x="249" y="135"/>
                      <a:pt x="249" y="134"/>
                      <a:pt x="249" y="134"/>
                    </a:cubicBezTo>
                    <a:cubicBezTo>
                      <a:pt x="249" y="134"/>
                      <a:pt x="249" y="134"/>
                      <a:pt x="249" y="134"/>
                    </a:cubicBezTo>
                    <a:cubicBezTo>
                      <a:pt x="249" y="134"/>
                      <a:pt x="249" y="134"/>
                      <a:pt x="249" y="133"/>
                    </a:cubicBezTo>
                    <a:cubicBezTo>
                      <a:pt x="249" y="133"/>
                      <a:pt x="249" y="133"/>
                      <a:pt x="249" y="133"/>
                    </a:cubicBezTo>
                    <a:cubicBezTo>
                      <a:pt x="249" y="133"/>
                      <a:pt x="249" y="133"/>
                      <a:pt x="249" y="132"/>
                    </a:cubicBezTo>
                    <a:cubicBezTo>
                      <a:pt x="249" y="132"/>
                      <a:pt x="249" y="132"/>
                      <a:pt x="249" y="132"/>
                    </a:cubicBezTo>
                    <a:cubicBezTo>
                      <a:pt x="249" y="132"/>
                      <a:pt x="249" y="132"/>
                      <a:pt x="249" y="132"/>
                    </a:cubicBezTo>
                    <a:cubicBezTo>
                      <a:pt x="249" y="131"/>
                      <a:pt x="249" y="131"/>
                      <a:pt x="249" y="131"/>
                    </a:cubicBezTo>
                    <a:cubicBezTo>
                      <a:pt x="249" y="131"/>
                      <a:pt x="249" y="131"/>
                      <a:pt x="249" y="131"/>
                    </a:cubicBezTo>
                    <a:cubicBezTo>
                      <a:pt x="249" y="130"/>
                      <a:pt x="249" y="130"/>
                      <a:pt x="249" y="130"/>
                    </a:cubicBezTo>
                    <a:cubicBezTo>
                      <a:pt x="249" y="130"/>
                      <a:pt x="249" y="130"/>
                      <a:pt x="249" y="130"/>
                    </a:cubicBezTo>
                    <a:cubicBezTo>
                      <a:pt x="249" y="130"/>
                      <a:pt x="249" y="129"/>
                      <a:pt x="249" y="129"/>
                    </a:cubicBezTo>
                    <a:cubicBezTo>
                      <a:pt x="249" y="129"/>
                      <a:pt x="249" y="129"/>
                      <a:pt x="249" y="129"/>
                    </a:cubicBezTo>
                    <a:cubicBezTo>
                      <a:pt x="249" y="129"/>
                      <a:pt x="249" y="128"/>
                      <a:pt x="249" y="128"/>
                    </a:cubicBezTo>
                    <a:cubicBezTo>
                      <a:pt x="249" y="128"/>
                      <a:pt x="249" y="128"/>
                      <a:pt x="249" y="128"/>
                    </a:cubicBezTo>
                    <a:cubicBezTo>
                      <a:pt x="249" y="128"/>
                      <a:pt x="249" y="128"/>
                      <a:pt x="249" y="127"/>
                    </a:cubicBezTo>
                    <a:cubicBezTo>
                      <a:pt x="249" y="127"/>
                      <a:pt x="249" y="127"/>
                      <a:pt x="249" y="127"/>
                    </a:cubicBezTo>
                    <a:cubicBezTo>
                      <a:pt x="249" y="127"/>
                      <a:pt x="249" y="127"/>
                      <a:pt x="249" y="126"/>
                    </a:cubicBezTo>
                    <a:cubicBezTo>
                      <a:pt x="249" y="126"/>
                      <a:pt x="249" y="126"/>
                      <a:pt x="249" y="126"/>
                    </a:cubicBezTo>
                    <a:cubicBezTo>
                      <a:pt x="249" y="126"/>
                      <a:pt x="249" y="126"/>
                      <a:pt x="249" y="126"/>
                    </a:cubicBezTo>
                    <a:cubicBezTo>
                      <a:pt x="249" y="125"/>
                      <a:pt x="249" y="125"/>
                      <a:pt x="249" y="125"/>
                    </a:cubicBezTo>
                    <a:cubicBezTo>
                      <a:pt x="249" y="125"/>
                      <a:pt x="249" y="125"/>
                      <a:pt x="249" y="125"/>
                    </a:cubicBezTo>
                    <a:cubicBezTo>
                      <a:pt x="249" y="124"/>
                      <a:pt x="249" y="124"/>
                      <a:pt x="249" y="124"/>
                    </a:cubicBezTo>
                    <a:cubicBezTo>
                      <a:pt x="249" y="124"/>
                      <a:pt x="249" y="124"/>
                      <a:pt x="249" y="124"/>
                    </a:cubicBezTo>
                    <a:cubicBezTo>
                      <a:pt x="249" y="123"/>
                      <a:pt x="249" y="123"/>
                      <a:pt x="249" y="123"/>
                    </a:cubicBezTo>
                    <a:cubicBezTo>
                      <a:pt x="249" y="123"/>
                      <a:pt x="249" y="123"/>
                      <a:pt x="249" y="123"/>
                    </a:cubicBezTo>
                    <a:cubicBezTo>
                      <a:pt x="249" y="123"/>
                      <a:pt x="249" y="122"/>
                      <a:pt x="249" y="122"/>
                    </a:cubicBezTo>
                    <a:cubicBezTo>
                      <a:pt x="249" y="122"/>
                      <a:pt x="249" y="122"/>
                      <a:pt x="249" y="122"/>
                    </a:cubicBezTo>
                    <a:cubicBezTo>
                      <a:pt x="249" y="122"/>
                      <a:pt x="249" y="121"/>
                      <a:pt x="249" y="121"/>
                    </a:cubicBezTo>
                    <a:cubicBezTo>
                      <a:pt x="249" y="121"/>
                      <a:pt x="249" y="121"/>
                      <a:pt x="249" y="121"/>
                    </a:cubicBezTo>
                    <a:cubicBezTo>
                      <a:pt x="249" y="121"/>
                      <a:pt x="249" y="121"/>
                      <a:pt x="249" y="120"/>
                    </a:cubicBezTo>
                    <a:cubicBezTo>
                      <a:pt x="249" y="120"/>
                      <a:pt x="249" y="120"/>
                      <a:pt x="249" y="120"/>
                    </a:cubicBezTo>
                    <a:cubicBezTo>
                      <a:pt x="249" y="120"/>
                      <a:pt x="249" y="120"/>
                      <a:pt x="249" y="119"/>
                    </a:cubicBezTo>
                    <a:cubicBezTo>
                      <a:pt x="249" y="119"/>
                      <a:pt x="249" y="119"/>
                      <a:pt x="249" y="119"/>
                    </a:cubicBezTo>
                    <a:cubicBezTo>
                      <a:pt x="249" y="119"/>
                      <a:pt x="249" y="119"/>
                      <a:pt x="249" y="119"/>
                    </a:cubicBezTo>
                    <a:cubicBezTo>
                      <a:pt x="249" y="118"/>
                      <a:pt x="249" y="118"/>
                      <a:pt x="249" y="118"/>
                    </a:cubicBezTo>
                    <a:cubicBezTo>
                      <a:pt x="249" y="118"/>
                      <a:pt x="249" y="118"/>
                      <a:pt x="249" y="118"/>
                    </a:cubicBezTo>
                    <a:cubicBezTo>
                      <a:pt x="249" y="117"/>
                      <a:pt x="249" y="117"/>
                      <a:pt x="249" y="117"/>
                    </a:cubicBezTo>
                    <a:cubicBezTo>
                      <a:pt x="249" y="117"/>
                      <a:pt x="249" y="117"/>
                      <a:pt x="249" y="117"/>
                    </a:cubicBezTo>
                    <a:cubicBezTo>
                      <a:pt x="249" y="117"/>
                      <a:pt x="249" y="116"/>
                      <a:pt x="249" y="116"/>
                    </a:cubicBezTo>
                    <a:cubicBezTo>
                      <a:pt x="249" y="116"/>
                      <a:pt x="249" y="116"/>
                      <a:pt x="249" y="116"/>
                    </a:cubicBezTo>
                    <a:cubicBezTo>
                      <a:pt x="249" y="116"/>
                      <a:pt x="249" y="115"/>
                      <a:pt x="249" y="115"/>
                    </a:cubicBezTo>
                    <a:cubicBezTo>
                      <a:pt x="249" y="115"/>
                      <a:pt x="249" y="115"/>
                      <a:pt x="249" y="115"/>
                    </a:cubicBezTo>
                    <a:cubicBezTo>
                      <a:pt x="249" y="115"/>
                      <a:pt x="249" y="115"/>
                      <a:pt x="249" y="114"/>
                    </a:cubicBezTo>
                    <a:cubicBezTo>
                      <a:pt x="249" y="114"/>
                      <a:pt x="249" y="114"/>
                      <a:pt x="249" y="114"/>
                    </a:cubicBezTo>
                    <a:cubicBezTo>
                      <a:pt x="249" y="114"/>
                      <a:pt x="249" y="114"/>
                      <a:pt x="249" y="113"/>
                    </a:cubicBezTo>
                    <a:cubicBezTo>
                      <a:pt x="249" y="113"/>
                      <a:pt x="249" y="113"/>
                      <a:pt x="249" y="113"/>
                    </a:cubicBezTo>
                    <a:cubicBezTo>
                      <a:pt x="249" y="113"/>
                      <a:pt x="249" y="113"/>
                      <a:pt x="249" y="113"/>
                    </a:cubicBezTo>
                    <a:cubicBezTo>
                      <a:pt x="249" y="112"/>
                      <a:pt x="249" y="112"/>
                      <a:pt x="249" y="112"/>
                    </a:cubicBezTo>
                    <a:cubicBezTo>
                      <a:pt x="249" y="112"/>
                      <a:pt x="249" y="112"/>
                      <a:pt x="249" y="112"/>
                    </a:cubicBezTo>
                    <a:cubicBezTo>
                      <a:pt x="249" y="111"/>
                      <a:pt x="249" y="111"/>
                      <a:pt x="249" y="111"/>
                    </a:cubicBezTo>
                    <a:cubicBezTo>
                      <a:pt x="249" y="111"/>
                      <a:pt x="249" y="111"/>
                      <a:pt x="249" y="111"/>
                    </a:cubicBezTo>
                    <a:cubicBezTo>
                      <a:pt x="249" y="111"/>
                      <a:pt x="249" y="110"/>
                      <a:pt x="249" y="110"/>
                    </a:cubicBezTo>
                    <a:cubicBezTo>
                      <a:pt x="249" y="110"/>
                      <a:pt x="249" y="110"/>
                      <a:pt x="249" y="110"/>
                    </a:cubicBezTo>
                    <a:cubicBezTo>
                      <a:pt x="249" y="110"/>
                      <a:pt x="249" y="109"/>
                      <a:pt x="249" y="109"/>
                    </a:cubicBezTo>
                    <a:cubicBezTo>
                      <a:pt x="249" y="109"/>
                      <a:pt x="249" y="109"/>
                      <a:pt x="249" y="109"/>
                    </a:cubicBezTo>
                    <a:cubicBezTo>
                      <a:pt x="249" y="109"/>
                      <a:pt x="249" y="109"/>
                      <a:pt x="249" y="108"/>
                    </a:cubicBezTo>
                    <a:cubicBezTo>
                      <a:pt x="249" y="108"/>
                      <a:pt x="249" y="108"/>
                      <a:pt x="249" y="108"/>
                    </a:cubicBezTo>
                    <a:cubicBezTo>
                      <a:pt x="249" y="108"/>
                      <a:pt x="249" y="108"/>
                      <a:pt x="249" y="107"/>
                    </a:cubicBezTo>
                    <a:cubicBezTo>
                      <a:pt x="249" y="107"/>
                      <a:pt x="249" y="107"/>
                      <a:pt x="249" y="107"/>
                    </a:cubicBezTo>
                    <a:cubicBezTo>
                      <a:pt x="249" y="102"/>
                      <a:pt x="248" y="98"/>
                      <a:pt x="247" y="93"/>
                    </a:cubicBezTo>
                    <a:cubicBezTo>
                      <a:pt x="238" y="50"/>
                      <a:pt x="238" y="50"/>
                      <a:pt x="238" y="50"/>
                    </a:cubicBezTo>
                    <a:cubicBezTo>
                      <a:pt x="232" y="21"/>
                      <a:pt x="201" y="0"/>
                      <a:pt x="168" y="0"/>
                    </a:cubicBezTo>
                    <a:cubicBezTo>
                      <a:pt x="81" y="0"/>
                      <a:pt x="81" y="0"/>
                      <a:pt x="81" y="0"/>
                    </a:cubicBezTo>
                    <a:cubicBezTo>
                      <a:pt x="48" y="0"/>
                      <a:pt x="16" y="21"/>
                      <a:pt x="10" y="50"/>
                    </a:cubicBezTo>
                    <a:cubicBezTo>
                      <a:pt x="1" y="93"/>
                      <a:pt x="1" y="93"/>
                      <a:pt x="1" y="93"/>
                    </a:cubicBezTo>
                    <a:cubicBezTo>
                      <a:pt x="0" y="98"/>
                      <a:pt x="0" y="102"/>
                      <a:pt x="0" y="107"/>
                    </a:cubicBezTo>
                    <a:cubicBezTo>
                      <a:pt x="0" y="107"/>
                      <a:pt x="0" y="107"/>
                      <a:pt x="0" y="107"/>
                    </a:cubicBezTo>
                    <a:cubicBezTo>
                      <a:pt x="0" y="108"/>
                      <a:pt x="0" y="108"/>
                      <a:pt x="0" y="108"/>
                    </a:cubicBezTo>
                    <a:cubicBezTo>
                      <a:pt x="0" y="108"/>
                      <a:pt x="0" y="108"/>
                      <a:pt x="0" y="108"/>
                    </a:cubicBezTo>
                    <a:cubicBezTo>
                      <a:pt x="0" y="109"/>
                      <a:pt x="0" y="109"/>
                      <a:pt x="0" y="109"/>
                    </a:cubicBezTo>
                    <a:cubicBezTo>
                      <a:pt x="0" y="109"/>
                      <a:pt x="0" y="109"/>
                      <a:pt x="0" y="109"/>
                    </a:cubicBezTo>
                    <a:cubicBezTo>
                      <a:pt x="0" y="109"/>
                      <a:pt x="0" y="110"/>
                      <a:pt x="0" y="110"/>
                    </a:cubicBezTo>
                    <a:cubicBezTo>
                      <a:pt x="0" y="110"/>
                      <a:pt x="0" y="110"/>
                      <a:pt x="0" y="110"/>
                    </a:cubicBezTo>
                    <a:cubicBezTo>
                      <a:pt x="0" y="110"/>
                      <a:pt x="0" y="111"/>
                      <a:pt x="0" y="111"/>
                    </a:cubicBezTo>
                    <a:cubicBezTo>
                      <a:pt x="0" y="111"/>
                      <a:pt x="0" y="111"/>
                      <a:pt x="0" y="111"/>
                    </a:cubicBezTo>
                    <a:cubicBezTo>
                      <a:pt x="0" y="111"/>
                      <a:pt x="0" y="111"/>
                      <a:pt x="0" y="112"/>
                    </a:cubicBezTo>
                    <a:cubicBezTo>
                      <a:pt x="0" y="112"/>
                      <a:pt x="0" y="112"/>
                      <a:pt x="0" y="112"/>
                    </a:cubicBezTo>
                    <a:cubicBezTo>
                      <a:pt x="0" y="112"/>
                      <a:pt x="0" y="112"/>
                      <a:pt x="0" y="113"/>
                    </a:cubicBezTo>
                    <a:cubicBezTo>
                      <a:pt x="0" y="113"/>
                      <a:pt x="0" y="113"/>
                      <a:pt x="0" y="113"/>
                    </a:cubicBezTo>
                    <a:cubicBezTo>
                      <a:pt x="0" y="113"/>
                      <a:pt x="0" y="113"/>
                      <a:pt x="0" y="113"/>
                    </a:cubicBezTo>
                    <a:cubicBezTo>
                      <a:pt x="0" y="114"/>
                      <a:pt x="0" y="114"/>
                      <a:pt x="0" y="114"/>
                    </a:cubicBezTo>
                    <a:cubicBezTo>
                      <a:pt x="0" y="114"/>
                      <a:pt x="0" y="114"/>
                      <a:pt x="0" y="114"/>
                    </a:cubicBezTo>
                    <a:cubicBezTo>
                      <a:pt x="0" y="115"/>
                      <a:pt x="0" y="115"/>
                      <a:pt x="0" y="115"/>
                    </a:cubicBezTo>
                    <a:cubicBezTo>
                      <a:pt x="0" y="115"/>
                      <a:pt x="0" y="115"/>
                      <a:pt x="0" y="115"/>
                    </a:cubicBezTo>
                    <a:cubicBezTo>
                      <a:pt x="0" y="115"/>
                      <a:pt x="0" y="116"/>
                      <a:pt x="0" y="116"/>
                    </a:cubicBezTo>
                    <a:cubicBezTo>
                      <a:pt x="0" y="116"/>
                      <a:pt x="0" y="116"/>
                      <a:pt x="0" y="116"/>
                    </a:cubicBezTo>
                    <a:cubicBezTo>
                      <a:pt x="0" y="116"/>
                      <a:pt x="0" y="117"/>
                      <a:pt x="0" y="117"/>
                    </a:cubicBezTo>
                    <a:cubicBezTo>
                      <a:pt x="0" y="117"/>
                      <a:pt x="0" y="117"/>
                      <a:pt x="0" y="117"/>
                    </a:cubicBezTo>
                    <a:cubicBezTo>
                      <a:pt x="0" y="117"/>
                      <a:pt x="0" y="117"/>
                      <a:pt x="0" y="118"/>
                    </a:cubicBezTo>
                    <a:cubicBezTo>
                      <a:pt x="0" y="118"/>
                      <a:pt x="0" y="118"/>
                      <a:pt x="0" y="118"/>
                    </a:cubicBezTo>
                    <a:cubicBezTo>
                      <a:pt x="0" y="118"/>
                      <a:pt x="0" y="118"/>
                      <a:pt x="0" y="119"/>
                    </a:cubicBezTo>
                    <a:cubicBezTo>
                      <a:pt x="0" y="119"/>
                      <a:pt x="0" y="119"/>
                      <a:pt x="0" y="119"/>
                    </a:cubicBezTo>
                    <a:cubicBezTo>
                      <a:pt x="0" y="119"/>
                      <a:pt x="0" y="119"/>
                      <a:pt x="0" y="119"/>
                    </a:cubicBezTo>
                    <a:cubicBezTo>
                      <a:pt x="0" y="120"/>
                      <a:pt x="0" y="120"/>
                      <a:pt x="0" y="120"/>
                    </a:cubicBezTo>
                    <a:cubicBezTo>
                      <a:pt x="0" y="120"/>
                      <a:pt x="0" y="120"/>
                      <a:pt x="0" y="120"/>
                    </a:cubicBezTo>
                    <a:cubicBezTo>
                      <a:pt x="0" y="121"/>
                      <a:pt x="0" y="121"/>
                      <a:pt x="0" y="121"/>
                    </a:cubicBezTo>
                    <a:cubicBezTo>
                      <a:pt x="0" y="121"/>
                      <a:pt x="0" y="121"/>
                      <a:pt x="0" y="121"/>
                    </a:cubicBezTo>
                    <a:cubicBezTo>
                      <a:pt x="0" y="121"/>
                      <a:pt x="0" y="122"/>
                      <a:pt x="0" y="122"/>
                    </a:cubicBezTo>
                    <a:cubicBezTo>
                      <a:pt x="0" y="122"/>
                      <a:pt x="0" y="122"/>
                      <a:pt x="0" y="122"/>
                    </a:cubicBezTo>
                    <a:cubicBezTo>
                      <a:pt x="0" y="122"/>
                      <a:pt x="0" y="123"/>
                      <a:pt x="0" y="123"/>
                    </a:cubicBezTo>
                    <a:cubicBezTo>
                      <a:pt x="0" y="123"/>
                      <a:pt x="0" y="123"/>
                      <a:pt x="0" y="123"/>
                    </a:cubicBezTo>
                    <a:cubicBezTo>
                      <a:pt x="0" y="123"/>
                      <a:pt x="0" y="123"/>
                      <a:pt x="0" y="124"/>
                    </a:cubicBezTo>
                    <a:cubicBezTo>
                      <a:pt x="0" y="124"/>
                      <a:pt x="0" y="124"/>
                      <a:pt x="0" y="124"/>
                    </a:cubicBezTo>
                    <a:cubicBezTo>
                      <a:pt x="0" y="124"/>
                      <a:pt x="0" y="124"/>
                      <a:pt x="0" y="125"/>
                    </a:cubicBezTo>
                    <a:cubicBezTo>
                      <a:pt x="0" y="125"/>
                      <a:pt x="0" y="125"/>
                      <a:pt x="0" y="125"/>
                    </a:cubicBezTo>
                    <a:cubicBezTo>
                      <a:pt x="0" y="125"/>
                      <a:pt x="0" y="125"/>
                      <a:pt x="0" y="126"/>
                    </a:cubicBezTo>
                    <a:cubicBezTo>
                      <a:pt x="0" y="126"/>
                      <a:pt x="0" y="126"/>
                      <a:pt x="0" y="126"/>
                    </a:cubicBezTo>
                    <a:cubicBezTo>
                      <a:pt x="0" y="126"/>
                      <a:pt x="0" y="126"/>
                      <a:pt x="0" y="126"/>
                    </a:cubicBezTo>
                    <a:cubicBezTo>
                      <a:pt x="0" y="127"/>
                      <a:pt x="0" y="127"/>
                      <a:pt x="0" y="127"/>
                    </a:cubicBezTo>
                    <a:cubicBezTo>
                      <a:pt x="0" y="127"/>
                      <a:pt x="0" y="127"/>
                      <a:pt x="0" y="127"/>
                    </a:cubicBezTo>
                    <a:cubicBezTo>
                      <a:pt x="0" y="128"/>
                      <a:pt x="0" y="128"/>
                      <a:pt x="0" y="128"/>
                    </a:cubicBezTo>
                    <a:cubicBezTo>
                      <a:pt x="0" y="128"/>
                      <a:pt x="0" y="128"/>
                      <a:pt x="0" y="128"/>
                    </a:cubicBezTo>
                    <a:cubicBezTo>
                      <a:pt x="0" y="128"/>
                      <a:pt x="0" y="129"/>
                      <a:pt x="0" y="129"/>
                    </a:cubicBezTo>
                    <a:cubicBezTo>
                      <a:pt x="0" y="129"/>
                      <a:pt x="0" y="129"/>
                      <a:pt x="0" y="129"/>
                    </a:cubicBezTo>
                    <a:cubicBezTo>
                      <a:pt x="0" y="129"/>
                      <a:pt x="0" y="130"/>
                      <a:pt x="0" y="130"/>
                    </a:cubicBezTo>
                    <a:cubicBezTo>
                      <a:pt x="0" y="130"/>
                      <a:pt x="0" y="130"/>
                      <a:pt x="0" y="130"/>
                    </a:cubicBezTo>
                    <a:cubicBezTo>
                      <a:pt x="0" y="130"/>
                      <a:pt x="0" y="130"/>
                      <a:pt x="0" y="131"/>
                    </a:cubicBezTo>
                    <a:cubicBezTo>
                      <a:pt x="0" y="131"/>
                      <a:pt x="0" y="131"/>
                      <a:pt x="0" y="131"/>
                    </a:cubicBezTo>
                    <a:cubicBezTo>
                      <a:pt x="0" y="131"/>
                      <a:pt x="0" y="131"/>
                      <a:pt x="0" y="132"/>
                    </a:cubicBezTo>
                    <a:cubicBezTo>
                      <a:pt x="0" y="132"/>
                      <a:pt x="0" y="132"/>
                      <a:pt x="0" y="132"/>
                    </a:cubicBezTo>
                    <a:cubicBezTo>
                      <a:pt x="0" y="132"/>
                      <a:pt x="0" y="132"/>
                      <a:pt x="0" y="132"/>
                    </a:cubicBezTo>
                    <a:cubicBezTo>
                      <a:pt x="0" y="133"/>
                      <a:pt x="0" y="133"/>
                      <a:pt x="0" y="133"/>
                    </a:cubicBezTo>
                    <a:cubicBezTo>
                      <a:pt x="0" y="133"/>
                      <a:pt x="0" y="133"/>
                      <a:pt x="0" y="133"/>
                    </a:cubicBezTo>
                    <a:cubicBezTo>
                      <a:pt x="0" y="134"/>
                      <a:pt x="0" y="134"/>
                      <a:pt x="0" y="134"/>
                    </a:cubicBezTo>
                    <a:cubicBezTo>
                      <a:pt x="0" y="134"/>
                      <a:pt x="0" y="134"/>
                      <a:pt x="0" y="134"/>
                    </a:cubicBezTo>
                    <a:cubicBezTo>
                      <a:pt x="0" y="134"/>
                      <a:pt x="0" y="135"/>
                      <a:pt x="0" y="135"/>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9" name="îşļidê"/>
              <p:cNvSpPr/>
              <p:nvPr/>
            </p:nvSpPr>
            <p:spPr bwMode="auto">
              <a:xfrm>
                <a:off x="6107635" y="5335348"/>
                <a:ext cx="792619" cy="497386"/>
              </a:xfrm>
              <a:custGeom>
                <a:avLst/>
                <a:gdLst>
                  <a:gd name="T0" fmla="*/ 88 w 262"/>
                  <a:gd name="T1" fmla="*/ 0 h 165"/>
                  <a:gd name="T2" fmla="*/ 175 w 262"/>
                  <a:gd name="T3" fmla="*/ 0 h 165"/>
                  <a:gd name="T4" fmla="*/ 245 w 262"/>
                  <a:gd name="T5" fmla="*/ 50 h 165"/>
                  <a:gd name="T6" fmla="*/ 254 w 262"/>
                  <a:gd name="T7" fmla="*/ 93 h 165"/>
                  <a:gd name="T8" fmla="*/ 189 w 262"/>
                  <a:gd name="T9" fmla="*/ 165 h 165"/>
                  <a:gd name="T10" fmla="*/ 73 w 262"/>
                  <a:gd name="T11" fmla="*/ 165 h 165"/>
                  <a:gd name="T12" fmla="*/ 8 w 262"/>
                  <a:gd name="T13" fmla="*/ 93 h 165"/>
                  <a:gd name="T14" fmla="*/ 17 w 262"/>
                  <a:gd name="T15" fmla="*/ 50 h 165"/>
                  <a:gd name="T16" fmla="*/ 88 w 262"/>
                  <a:gd name="T17"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165">
                    <a:moveTo>
                      <a:pt x="88" y="0"/>
                    </a:moveTo>
                    <a:cubicBezTo>
                      <a:pt x="175" y="0"/>
                      <a:pt x="175" y="0"/>
                      <a:pt x="175" y="0"/>
                    </a:cubicBezTo>
                    <a:cubicBezTo>
                      <a:pt x="208" y="0"/>
                      <a:pt x="239" y="21"/>
                      <a:pt x="245" y="50"/>
                    </a:cubicBezTo>
                    <a:cubicBezTo>
                      <a:pt x="254" y="93"/>
                      <a:pt x="254" y="93"/>
                      <a:pt x="254" y="93"/>
                    </a:cubicBezTo>
                    <a:cubicBezTo>
                      <a:pt x="262" y="130"/>
                      <a:pt x="233" y="165"/>
                      <a:pt x="189" y="165"/>
                    </a:cubicBezTo>
                    <a:cubicBezTo>
                      <a:pt x="73" y="165"/>
                      <a:pt x="73" y="165"/>
                      <a:pt x="73" y="165"/>
                    </a:cubicBezTo>
                    <a:cubicBezTo>
                      <a:pt x="29" y="165"/>
                      <a:pt x="0" y="130"/>
                      <a:pt x="8" y="93"/>
                    </a:cubicBezTo>
                    <a:cubicBezTo>
                      <a:pt x="17" y="50"/>
                      <a:pt x="17" y="50"/>
                      <a:pt x="17" y="50"/>
                    </a:cubicBezTo>
                    <a:cubicBezTo>
                      <a:pt x="23" y="21"/>
                      <a:pt x="55" y="0"/>
                      <a:pt x="88" y="0"/>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0" name="ïṥḷiḑé"/>
              <p:cNvSpPr/>
              <p:nvPr/>
            </p:nvSpPr>
            <p:spPr bwMode="auto">
              <a:xfrm>
                <a:off x="6818810" y="5066294"/>
                <a:ext cx="132346" cy="423215"/>
              </a:xfrm>
              <a:custGeom>
                <a:avLst/>
                <a:gdLst>
                  <a:gd name="T0" fmla="*/ 22 w 44"/>
                  <a:gd name="T1" fmla="*/ 0 h 140"/>
                  <a:gd name="T2" fmla="*/ 22 w 44"/>
                  <a:gd name="T3" fmla="*/ 0 h 140"/>
                  <a:gd name="T4" fmla="*/ 44 w 44"/>
                  <a:gd name="T5" fmla="*/ 22 h 140"/>
                  <a:gd name="T6" fmla="*/ 44 w 44"/>
                  <a:gd name="T7" fmla="*/ 118 h 140"/>
                  <a:gd name="T8" fmla="*/ 22 w 44"/>
                  <a:gd name="T9" fmla="*/ 140 h 140"/>
                  <a:gd name="T10" fmla="*/ 22 w 44"/>
                  <a:gd name="T11" fmla="*/ 140 h 140"/>
                  <a:gd name="T12" fmla="*/ 0 w 44"/>
                  <a:gd name="T13" fmla="*/ 118 h 140"/>
                  <a:gd name="T14" fmla="*/ 0 w 44"/>
                  <a:gd name="T15" fmla="*/ 22 h 140"/>
                  <a:gd name="T16" fmla="*/ 22 w 44"/>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0">
                    <a:moveTo>
                      <a:pt x="22" y="0"/>
                    </a:moveTo>
                    <a:cubicBezTo>
                      <a:pt x="22" y="0"/>
                      <a:pt x="22" y="0"/>
                      <a:pt x="22" y="0"/>
                    </a:cubicBezTo>
                    <a:cubicBezTo>
                      <a:pt x="34" y="0"/>
                      <a:pt x="44" y="10"/>
                      <a:pt x="44" y="22"/>
                    </a:cubicBezTo>
                    <a:cubicBezTo>
                      <a:pt x="44" y="118"/>
                      <a:pt x="44" y="118"/>
                      <a:pt x="44" y="118"/>
                    </a:cubicBezTo>
                    <a:cubicBezTo>
                      <a:pt x="44" y="130"/>
                      <a:pt x="34" y="140"/>
                      <a:pt x="22" y="140"/>
                    </a:cubicBezTo>
                    <a:cubicBezTo>
                      <a:pt x="22" y="140"/>
                      <a:pt x="22" y="140"/>
                      <a:pt x="22" y="140"/>
                    </a:cubicBezTo>
                    <a:cubicBezTo>
                      <a:pt x="10" y="140"/>
                      <a:pt x="0" y="130"/>
                      <a:pt x="0" y="118"/>
                    </a:cubicBezTo>
                    <a:cubicBezTo>
                      <a:pt x="0" y="22"/>
                      <a:pt x="0" y="22"/>
                      <a:pt x="0" y="22"/>
                    </a:cubicBezTo>
                    <a:cubicBezTo>
                      <a:pt x="0" y="10"/>
                      <a:pt x="10" y="0"/>
                      <a:pt x="22" y="0"/>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1" name="íṧlîḑè"/>
              <p:cNvSpPr/>
              <p:nvPr/>
            </p:nvSpPr>
            <p:spPr bwMode="auto">
              <a:xfrm>
                <a:off x="6056733" y="5066294"/>
                <a:ext cx="132346" cy="423215"/>
              </a:xfrm>
              <a:custGeom>
                <a:avLst/>
                <a:gdLst>
                  <a:gd name="T0" fmla="*/ 22 w 44"/>
                  <a:gd name="T1" fmla="*/ 0 h 140"/>
                  <a:gd name="T2" fmla="*/ 22 w 44"/>
                  <a:gd name="T3" fmla="*/ 0 h 140"/>
                  <a:gd name="T4" fmla="*/ 44 w 44"/>
                  <a:gd name="T5" fmla="*/ 22 h 140"/>
                  <a:gd name="T6" fmla="*/ 44 w 44"/>
                  <a:gd name="T7" fmla="*/ 118 h 140"/>
                  <a:gd name="T8" fmla="*/ 22 w 44"/>
                  <a:gd name="T9" fmla="*/ 140 h 140"/>
                  <a:gd name="T10" fmla="*/ 22 w 44"/>
                  <a:gd name="T11" fmla="*/ 140 h 140"/>
                  <a:gd name="T12" fmla="*/ 0 w 44"/>
                  <a:gd name="T13" fmla="*/ 118 h 140"/>
                  <a:gd name="T14" fmla="*/ 0 w 44"/>
                  <a:gd name="T15" fmla="*/ 22 h 140"/>
                  <a:gd name="T16" fmla="*/ 22 w 44"/>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0">
                    <a:moveTo>
                      <a:pt x="22" y="0"/>
                    </a:moveTo>
                    <a:cubicBezTo>
                      <a:pt x="22" y="0"/>
                      <a:pt x="22" y="0"/>
                      <a:pt x="22" y="0"/>
                    </a:cubicBezTo>
                    <a:cubicBezTo>
                      <a:pt x="34" y="0"/>
                      <a:pt x="44" y="10"/>
                      <a:pt x="44" y="22"/>
                    </a:cubicBezTo>
                    <a:cubicBezTo>
                      <a:pt x="44" y="118"/>
                      <a:pt x="44" y="118"/>
                      <a:pt x="44" y="118"/>
                    </a:cubicBezTo>
                    <a:cubicBezTo>
                      <a:pt x="44" y="130"/>
                      <a:pt x="34" y="140"/>
                      <a:pt x="22" y="140"/>
                    </a:cubicBezTo>
                    <a:cubicBezTo>
                      <a:pt x="22" y="140"/>
                      <a:pt x="22" y="140"/>
                      <a:pt x="22" y="140"/>
                    </a:cubicBezTo>
                    <a:cubicBezTo>
                      <a:pt x="10" y="140"/>
                      <a:pt x="0" y="130"/>
                      <a:pt x="0" y="118"/>
                    </a:cubicBezTo>
                    <a:cubicBezTo>
                      <a:pt x="0" y="22"/>
                      <a:pt x="0" y="22"/>
                      <a:pt x="0" y="22"/>
                    </a:cubicBezTo>
                    <a:cubicBezTo>
                      <a:pt x="0" y="10"/>
                      <a:pt x="10" y="0"/>
                      <a:pt x="22" y="0"/>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2" name="îsḷíďé"/>
              <p:cNvSpPr/>
              <p:nvPr/>
            </p:nvSpPr>
            <p:spPr bwMode="auto">
              <a:xfrm>
                <a:off x="6522123" y="4785605"/>
                <a:ext cx="257420" cy="615189"/>
              </a:xfrm>
              <a:custGeom>
                <a:avLst/>
                <a:gdLst>
                  <a:gd name="T0" fmla="*/ 0 w 177"/>
                  <a:gd name="T1" fmla="*/ 0 h 423"/>
                  <a:gd name="T2" fmla="*/ 147 w 177"/>
                  <a:gd name="T3" fmla="*/ 0 h 423"/>
                  <a:gd name="T4" fmla="*/ 177 w 177"/>
                  <a:gd name="T5" fmla="*/ 423 h 423"/>
                  <a:gd name="T6" fmla="*/ 2 w 177"/>
                  <a:gd name="T7" fmla="*/ 384 h 423"/>
                  <a:gd name="T8" fmla="*/ 0 w 177"/>
                  <a:gd name="T9" fmla="*/ 0 h 423"/>
                </a:gdLst>
                <a:ahLst/>
                <a:cxnLst>
                  <a:cxn ang="0">
                    <a:pos x="T0" y="T1"/>
                  </a:cxn>
                  <a:cxn ang="0">
                    <a:pos x="T2" y="T3"/>
                  </a:cxn>
                  <a:cxn ang="0">
                    <a:pos x="T4" y="T5"/>
                  </a:cxn>
                  <a:cxn ang="0">
                    <a:pos x="T6" y="T7"/>
                  </a:cxn>
                  <a:cxn ang="0">
                    <a:pos x="T8" y="T9"/>
                  </a:cxn>
                </a:cxnLst>
                <a:rect l="0" t="0" r="r" b="b"/>
                <a:pathLst>
                  <a:path w="177" h="423">
                    <a:moveTo>
                      <a:pt x="0" y="0"/>
                    </a:moveTo>
                    <a:lnTo>
                      <a:pt x="147" y="0"/>
                    </a:lnTo>
                    <a:lnTo>
                      <a:pt x="177" y="423"/>
                    </a:lnTo>
                    <a:lnTo>
                      <a:pt x="2" y="384"/>
                    </a:lnTo>
                    <a:lnTo>
                      <a:pt x="0" y="0"/>
                    </a:lnTo>
                    <a:close/>
                  </a:path>
                </a:pathLst>
              </a:custGeom>
              <a:solidFill>
                <a:srgbClr val="AF6C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3" name="îšḷídê"/>
              <p:cNvSpPr/>
              <p:nvPr/>
            </p:nvSpPr>
            <p:spPr bwMode="auto">
              <a:xfrm>
                <a:off x="6219619" y="4785605"/>
                <a:ext cx="260328" cy="651547"/>
              </a:xfrm>
              <a:custGeom>
                <a:avLst/>
                <a:gdLst>
                  <a:gd name="T0" fmla="*/ 179 w 179"/>
                  <a:gd name="T1" fmla="*/ 0 h 448"/>
                  <a:gd name="T2" fmla="*/ 33 w 179"/>
                  <a:gd name="T3" fmla="*/ 0 h 448"/>
                  <a:gd name="T4" fmla="*/ 0 w 179"/>
                  <a:gd name="T5" fmla="*/ 448 h 448"/>
                  <a:gd name="T6" fmla="*/ 179 w 179"/>
                  <a:gd name="T7" fmla="*/ 384 h 448"/>
                  <a:gd name="T8" fmla="*/ 179 w 179"/>
                  <a:gd name="T9" fmla="*/ 0 h 448"/>
                </a:gdLst>
                <a:ahLst/>
                <a:cxnLst>
                  <a:cxn ang="0">
                    <a:pos x="T0" y="T1"/>
                  </a:cxn>
                  <a:cxn ang="0">
                    <a:pos x="T2" y="T3"/>
                  </a:cxn>
                  <a:cxn ang="0">
                    <a:pos x="T4" y="T5"/>
                  </a:cxn>
                  <a:cxn ang="0">
                    <a:pos x="T6" y="T7"/>
                  </a:cxn>
                  <a:cxn ang="0">
                    <a:pos x="T8" y="T9"/>
                  </a:cxn>
                </a:cxnLst>
                <a:rect l="0" t="0" r="r" b="b"/>
                <a:pathLst>
                  <a:path w="179" h="448">
                    <a:moveTo>
                      <a:pt x="179" y="0"/>
                    </a:moveTo>
                    <a:lnTo>
                      <a:pt x="33" y="0"/>
                    </a:lnTo>
                    <a:lnTo>
                      <a:pt x="0" y="448"/>
                    </a:lnTo>
                    <a:lnTo>
                      <a:pt x="179" y="384"/>
                    </a:lnTo>
                    <a:lnTo>
                      <a:pt x="179" y="0"/>
                    </a:lnTo>
                    <a:close/>
                  </a:path>
                </a:pathLst>
              </a:custGeom>
              <a:solidFill>
                <a:srgbClr val="AF6C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4" name="îŝḻîḓè"/>
              <p:cNvSpPr/>
              <p:nvPr/>
            </p:nvSpPr>
            <p:spPr bwMode="auto">
              <a:xfrm>
                <a:off x="3614887" y="2436838"/>
                <a:ext cx="487206" cy="782438"/>
              </a:xfrm>
              <a:custGeom>
                <a:avLst/>
                <a:gdLst>
                  <a:gd name="T0" fmla="*/ 161 w 161"/>
                  <a:gd name="T1" fmla="*/ 60 h 259"/>
                  <a:gd name="T2" fmla="*/ 161 w 161"/>
                  <a:gd name="T3" fmla="*/ 199 h 259"/>
                  <a:gd name="T4" fmla="*/ 101 w 161"/>
                  <a:gd name="T5" fmla="*/ 259 h 259"/>
                  <a:gd name="T6" fmla="*/ 60 w 161"/>
                  <a:gd name="T7" fmla="*/ 259 h 259"/>
                  <a:gd name="T8" fmla="*/ 0 w 161"/>
                  <a:gd name="T9" fmla="*/ 199 h 259"/>
                  <a:gd name="T10" fmla="*/ 0 w 161"/>
                  <a:gd name="T11" fmla="*/ 60 h 259"/>
                  <a:gd name="T12" fmla="*/ 60 w 161"/>
                  <a:gd name="T13" fmla="*/ 0 h 259"/>
                  <a:gd name="T14" fmla="*/ 101 w 161"/>
                  <a:gd name="T15" fmla="*/ 0 h 259"/>
                  <a:gd name="T16" fmla="*/ 161 w 161"/>
                  <a:gd name="T17" fmla="*/ 6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259">
                    <a:moveTo>
                      <a:pt x="161" y="60"/>
                    </a:moveTo>
                    <a:cubicBezTo>
                      <a:pt x="161" y="199"/>
                      <a:pt x="161" y="199"/>
                      <a:pt x="161" y="199"/>
                    </a:cubicBezTo>
                    <a:cubicBezTo>
                      <a:pt x="161" y="232"/>
                      <a:pt x="134" y="259"/>
                      <a:pt x="101" y="259"/>
                    </a:cubicBezTo>
                    <a:cubicBezTo>
                      <a:pt x="60" y="259"/>
                      <a:pt x="60" y="259"/>
                      <a:pt x="60" y="259"/>
                    </a:cubicBezTo>
                    <a:cubicBezTo>
                      <a:pt x="27" y="259"/>
                      <a:pt x="0" y="232"/>
                      <a:pt x="0" y="199"/>
                    </a:cubicBezTo>
                    <a:cubicBezTo>
                      <a:pt x="0" y="60"/>
                      <a:pt x="0" y="60"/>
                      <a:pt x="0" y="60"/>
                    </a:cubicBezTo>
                    <a:cubicBezTo>
                      <a:pt x="0" y="27"/>
                      <a:pt x="27" y="0"/>
                      <a:pt x="60" y="0"/>
                    </a:cubicBezTo>
                    <a:cubicBezTo>
                      <a:pt x="101" y="0"/>
                      <a:pt x="101" y="0"/>
                      <a:pt x="101" y="0"/>
                    </a:cubicBezTo>
                    <a:cubicBezTo>
                      <a:pt x="134" y="0"/>
                      <a:pt x="161" y="27"/>
                      <a:pt x="161" y="60"/>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5" name="îSḷïdè"/>
              <p:cNvSpPr/>
              <p:nvPr/>
            </p:nvSpPr>
            <p:spPr bwMode="auto">
              <a:xfrm>
                <a:off x="3270207" y="2452835"/>
                <a:ext cx="583193" cy="750442"/>
              </a:xfrm>
              <a:custGeom>
                <a:avLst/>
                <a:gdLst>
                  <a:gd name="T0" fmla="*/ 0 w 193"/>
                  <a:gd name="T1" fmla="*/ 182 h 249"/>
                  <a:gd name="T2" fmla="*/ 59 w 193"/>
                  <a:gd name="T3" fmla="*/ 249 h 249"/>
                  <a:gd name="T4" fmla="*/ 60 w 193"/>
                  <a:gd name="T5" fmla="*/ 249 h 249"/>
                  <a:gd name="T6" fmla="*/ 62 w 193"/>
                  <a:gd name="T7" fmla="*/ 249 h 249"/>
                  <a:gd name="T8" fmla="*/ 63 w 193"/>
                  <a:gd name="T9" fmla="*/ 249 h 249"/>
                  <a:gd name="T10" fmla="*/ 64 w 193"/>
                  <a:gd name="T11" fmla="*/ 249 h 249"/>
                  <a:gd name="T12" fmla="*/ 66 w 193"/>
                  <a:gd name="T13" fmla="*/ 249 h 249"/>
                  <a:gd name="T14" fmla="*/ 67 w 193"/>
                  <a:gd name="T15" fmla="*/ 249 h 249"/>
                  <a:gd name="T16" fmla="*/ 69 w 193"/>
                  <a:gd name="T17" fmla="*/ 249 h 249"/>
                  <a:gd name="T18" fmla="*/ 70 w 193"/>
                  <a:gd name="T19" fmla="*/ 249 h 249"/>
                  <a:gd name="T20" fmla="*/ 71 w 193"/>
                  <a:gd name="T21" fmla="*/ 249 h 249"/>
                  <a:gd name="T22" fmla="*/ 73 w 193"/>
                  <a:gd name="T23" fmla="*/ 249 h 249"/>
                  <a:gd name="T24" fmla="*/ 74 w 193"/>
                  <a:gd name="T25" fmla="*/ 249 h 249"/>
                  <a:gd name="T26" fmla="*/ 76 w 193"/>
                  <a:gd name="T27" fmla="*/ 249 h 249"/>
                  <a:gd name="T28" fmla="*/ 77 w 193"/>
                  <a:gd name="T29" fmla="*/ 249 h 249"/>
                  <a:gd name="T30" fmla="*/ 78 w 193"/>
                  <a:gd name="T31" fmla="*/ 249 h 249"/>
                  <a:gd name="T32" fmla="*/ 80 w 193"/>
                  <a:gd name="T33" fmla="*/ 249 h 249"/>
                  <a:gd name="T34" fmla="*/ 81 w 193"/>
                  <a:gd name="T35" fmla="*/ 249 h 249"/>
                  <a:gd name="T36" fmla="*/ 83 w 193"/>
                  <a:gd name="T37" fmla="*/ 249 h 249"/>
                  <a:gd name="T38" fmla="*/ 84 w 193"/>
                  <a:gd name="T39" fmla="*/ 249 h 249"/>
                  <a:gd name="T40" fmla="*/ 85 w 193"/>
                  <a:gd name="T41" fmla="*/ 249 h 249"/>
                  <a:gd name="T42" fmla="*/ 143 w 193"/>
                  <a:gd name="T43" fmla="*/ 238 h 249"/>
                  <a:gd name="T44" fmla="*/ 143 w 193"/>
                  <a:gd name="T45" fmla="*/ 10 h 249"/>
                  <a:gd name="T46" fmla="*/ 85 w 193"/>
                  <a:gd name="T47" fmla="*/ 0 h 249"/>
                  <a:gd name="T48" fmla="*/ 84 w 193"/>
                  <a:gd name="T49" fmla="*/ 0 h 249"/>
                  <a:gd name="T50" fmla="*/ 83 w 193"/>
                  <a:gd name="T51" fmla="*/ 0 h 249"/>
                  <a:gd name="T52" fmla="*/ 81 w 193"/>
                  <a:gd name="T53" fmla="*/ 0 h 249"/>
                  <a:gd name="T54" fmla="*/ 80 w 193"/>
                  <a:gd name="T55" fmla="*/ 0 h 249"/>
                  <a:gd name="T56" fmla="*/ 78 w 193"/>
                  <a:gd name="T57" fmla="*/ 0 h 249"/>
                  <a:gd name="T58" fmla="*/ 77 w 193"/>
                  <a:gd name="T59" fmla="*/ 0 h 249"/>
                  <a:gd name="T60" fmla="*/ 76 w 193"/>
                  <a:gd name="T61" fmla="*/ 0 h 249"/>
                  <a:gd name="T62" fmla="*/ 74 w 193"/>
                  <a:gd name="T63" fmla="*/ 0 h 249"/>
                  <a:gd name="T64" fmla="*/ 73 w 193"/>
                  <a:gd name="T65" fmla="*/ 0 h 249"/>
                  <a:gd name="T66" fmla="*/ 71 w 193"/>
                  <a:gd name="T67" fmla="*/ 0 h 249"/>
                  <a:gd name="T68" fmla="*/ 70 w 193"/>
                  <a:gd name="T69" fmla="*/ 0 h 249"/>
                  <a:gd name="T70" fmla="*/ 69 w 193"/>
                  <a:gd name="T71" fmla="*/ 0 h 249"/>
                  <a:gd name="T72" fmla="*/ 67 w 193"/>
                  <a:gd name="T73" fmla="*/ 0 h 249"/>
                  <a:gd name="T74" fmla="*/ 66 w 193"/>
                  <a:gd name="T75" fmla="*/ 0 h 249"/>
                  <a:gd name="T76" fmla="*/ 64 w 193"/>
                  <a:gd name="T77" fmla="*/ 0 h 249"/>
                  <a:gd name="T78" fmla="*/ 63 w 193"/>
                  <a:gd name="T79" fmla="*/ 0 h 249"/>
                  <a:gd name="T80" fmla="*/ 62 w 193"/>
                  <a:gd name="T81" fmla="*/ 0 h 249"/>
                  <a:gd name="T82" fmla="*/ 60 w 193"/>
                  <a:gd name="T83" fmla="*/ 0 h 249"/>
                  <a:gd name="T84" fmla="*/ 59 w 193"/>
                  <a:gd name="T85"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3" h="249">
                    <a:moveTo>
                      <a:pt x="58" y="0"/>
                    </a:moveTo>
                    <a:cubicBezTo>
                      <a:pt x="26" y="0"/>
                      <a:pt x="0" y="27"/>
                      <a:pt x="0" y="66"/>
                    </a:cubicBezTo>
                    <a:cubicBezTo>
                      <a:pt x="0" y="182"/>
                      <a:pt x="0" y="182"/>
                      <a:pt x="0" y="182"/>
                    </a:cubicBezTo>
                    <a:cubicBezTo>
                      <a:pt x="0" y="221"/>
                      <a:pt x="26" y="248"/>
                      <a:pt x="58" y="249"/>
                    </a:cubicBezTo>
                    <a:cubicBezTo>
                      <a:pt x="58" y="249"/>
                      <a:pt x="58" y="249"/>
                      <a:pt x="58" y="249"/>
                    </a:cubicBezTo>
                    <a:cubicBezTo>
                      <a:pt x="59" y="249"/>
                      <a:pt x="59" y="249"/>
                      <a:pt x="59" y="249"/>
                    </a:cubicBezTo>
                    <a:cubicBezTo>
                      <a:pt x="59" y="249"/>
                      <a:pt x="59" y="249"/>
                      <a:pt x="59" y="249"/>
                    </a:cubicBezTo>
                    <a:cubicBezTo>
                      <a:pt x="60" y="249"/>
                      <a:pt x="60" y="249"/>
                      <a:pt x="60" y="249"/>
                    </a:cubicBezTo>
                    <a:cubicBezTo>
                      <a:pt x="60" y="249"/>
                      <a:pt x="60" y="249"/>
                      <a:pt x="60" y="249"/>
                    </a:cubicBezTo>
                    <a:cubicBezTo>
                      <a:pt x="60" y="249"/>
                      <a:pt x="61" y="249"/>
                      <a:pt x="61" y="249"/>
                    </a:cubicBezTo>
                    <a:cubicBezTo>
                      <a:pt x="61" y="249"/>
                      <a:pt x="61" y="249"/>
                      <a:pt x="61" y="249"/>
                    </a:cubicBezTo>
                    <a:cubicBezTo>
                      <a:pt x="61" y="249"/>
                      <a:pt x="62" y="249"/>
                      <a:pt x="62" y="249"/>
                    </a:cubicBezTo>
                    <a:cubicBezTo>
                      <a:pt x="62" y="249"/>
                      <a:pt x="62" y="249"/>
                      <a:pt x="62" y="249"/>
                    </a:cubicBezTo>
                    <a:cubicBezTo>
                      <a:pt x="62" y="249"/>
                      <a:pt x="62" y="249"/>
                      <a:pt x="63" y="249"/>
                    </a:cubicBezTo>
                    <a:cubicBezTo>
                      <a:pt x="63" y="249"/>
                      <a:pt x="63" y="249"/>
                      <a:pt x="63" y="249"/>
                    </a:cubicBezTo>
                    <a:cubicBezTo>
                      <a:pt x="63" y="249"/>
                      <a:pt x="63" y="249"/>
                      <a:pt x="64" y="249"/>
                    </a:cubicBezTo>
                    <a:cubicBezTo>
                      <a:pt x="64" y="249"/>
                      <a:pt x="64" y="249"/>
                      <a:pt x="64" y="249"/>
                    </a:cubicBezTo>
                    <a:cubicBezTo>
                      <a:pt x="64" y="249"/>
                      <a:pt x="64" y="249"/>
                      <a:pt x="64" y="249"/>
                    </a:cubicBezTo>
                    <a:cubicBezTo>
                      <a:pt x="65" y="249"/>
                      <a:pt x="65" y="249"/>
                      <a:pt x="65" y="249"/>
                    </a:cubicBezTo>
                    <a:cubicBezTo>
                      <a:pt x="65" y="249"/>
                      <a:pt x="65" y="249"/>
                      <a:pt x="65" y="249"/>
                    </a:cubicBezTo>
                    <a:cubicBezTo>
                      <a:pt x="66" y="249"/>
                      <a:pt x="66" y="249"/>
                      <a:pt x="66" y="249"/>
                    </a:cubicBezTo>
                    <a:cubicBezTo>
                      <a:pt x="66" y="249"/>
                      <a:pt x="66" y="249"/>
                      <a:pt x="66" y="249"/>
                    </a:cubicBezTo>
                    <a:cubicBezTo>
                      <a:pt x="66" y="249"/>
                      <a:pt x="67" y="249"/>
                      <a:pt x="67" y="249"/>
                    </a:cubicBezTo>
                    <a:cubicBezTo>
                      <a:pt x="67" y="249"/>
                      <a:pt x="67" y="249"/>
                      <a:pt x="67" y="249"/>
                    </a:cubicBezTo>
                    <a:cubicBezTo>
                      <a:pt x="67" y="249"/>
                      <a:pt x="68" y="249"/>
                      <a:pt x="68" y="249"/>
                    </a:cubicBezTo>
                    <a:cubicBezTo>
                      <a:pt x="68" y="249"/>
                      <a:pt x="68" y="249"/>
                      <a:pt x="68" y="249"/>
                    </a:cubicBezTo>
                    <a:cubicBezTo>
                      <a:pt x="68" y="249"/>
                      <a:pt x="68" y="249"/>
                      <a:pt x="69" y="249"/>
                    </a:cubicBezTo>
                    <a:cubicBezTo>
                      <a:pt x="69" y="249"/>
                      <a:pt x="69" y="249"/>
                      <a:pt x="69" y="249"/>
                    </a:cubicBezTo>
                    <a:cubicBezTo>
                      <a:pt x="69" y="249"/>
                      <a:pt x="69" y="249"/>
                      <a:pt x="70" y="249"/>
                    </a:cubicBezTo>
                    <a:cubicBezTo>
                      <a:pt x="70" y="249"/>
                      <a:pt x="70" y="249"/>
                      <a:pt x="70" y="249"/>
                    </a:cubicBezTo>
                    <a:cubicBezTo>
                      <a:pt x="70" y="249"/>
                      <a:pt x="70" y="249"/>
                      <a:pt x="70" y="249"/>
                    </a:cubicBezTo>
                    <a:cubicBezTo>
                      <a:pt x="71" y="249"/>
                      <a:pt x="71" y="249"/>
                      <a:pt x="71" y="249"/>
                    </a:cubicBezTo>
                    <a:cubicBezTo>
                      <a:pt x="71" y="249"/>
                      <a:pt x="71" y="249"/>
                      <a:pt x="71" y="249"/>
                    </a:cubicBezTo>
                    <a:cubicBezTo>
                      <a:pt x="72" y="249"/>
                      <a:pt x="72" y="249"/>
                      <a:pt x="72" y="249"/>
                    </a:cubicBezTo>
                    <a:cubicBezTo>
                      <a:pt x="72" y="249"/>
                      <a:pt x="72" y="249"/>
                      <a:pt x="72" y="249"/>
                    </a:cubicBezTo>
                    <a:cubicBezTo>
                      <a:pt x="72" y="249"/>
                      <a:pt x="73" y="249"/>
                      <a:pt x="73" y="249"/>
                    </a:cubicBezTo>
                    <a:cubicBezTo>
                      <a:pt x="73" y="249"/>
                      <a:pt x="73" y="249"/>
                      <a:pt x="73" y="249"/>
                    </a:cubicBezTo>
                    <a:cubicBezTo>
                      <a:pt x="73" y="249"/>
                      <a:pt x="74" y="249"/>
                      <a:pt x="74" y="249"/>
                    </a:cubicBezTo>
                    <a:cubicBezTo>
                      <a:pt x="74" y="249"/>
                      <a:pt x="74" y="249"/>
                      <a:pt x="74" y="249"/>
                    </a:cubicBezTo>
                    <a:cubicBezTo>
                      <a:pt x="74" y="249"/>
                      <a:pt x="74" y="249"/>
                      <a:pt x="75" y="249"/>
                    </a:cubicBezTo>
                    <a:cubicBezTo>
                      <a:pt x="75" y="249"/>
                      <a:pt x="75" y="249"/>
                      <a:pt x="75" y="249"/>
                    </a:cubicBezTo>
                    <a:cubicBezTo>
                      <a:pt x="75" y="249"/>
                      <a:pt x="75" y="249"/>
                      <a:pt x="76" y="249"/>
                    </a:cubicBezTo>
                    <a:cubicBezTo>
                      <a:pt x="76" y="249"/>
                      <a:pt x="76" y="249"/>
                      <a:pt x="76" y="249"/>
                    </a:cubicBezTo>
                    <a:cubicBezTo>
                      <a:pt x="76" y="249"/>
                      <a:pt x="76" y="249"/>
                      <a:pt x="76" y="249"/>
                    </a:cubicBezTo>
                    <a:cubicBezTo>
                      <a:pt x="77" y="249"/>
                      <a:pt x="77" y="249"/>
                      <a:pt x="77" y="249"/>
                    </a:cubicBezTo>
                    <a:cubicBezTo>
                      <a:pt x="77" y="249"/>
                      <a:pt x="77" y="249"/>
                      <a:pt x="77" y="249"/>
                    </a:cubicBezTo>
                    <a:cubicBezTo>
                      <a:pt x="78" y="249"/>
                      <a:pt x="78" y="249"/>
                      <a:pt x="78" y="249"/>
                    </a:cubicBezTo>
                    <a:cubicBezTo>
                      <a:pt x="78" y="249"/>
                      <a:pt x="78" y="249"/>
                      <a:pt x="78" y="249"/>
                    </a:cubicBezTo>
                    <a:cubicBezTo>
                      <a:pt x="78" y="249"/>
                      <a:pt x="79" y="249"/>
                      <a:pt x="79" y="249"/>
                    </a:cubicBezTo>
                    <a:cubicBezTo>
                      <a:pt x="79" y="249"/>
                      <a:pt x="79" y="249"/>
                      <a:pt x="79" y="249"/>
                    </a:cubicBezTo>
                    <a:cubicBezTo>
                      <a:pt x="79" y="249"/>
                      <a:pt x="80" y="249"/>
                      <a:pt x="80" y="249"/>
                    </a:cubicBezTo>
                    <a:cubicBezTo>
                      <a:pt x="80" y="249"/>
                      <a:pt x="80" y="249"/>
                      <a:pt x="80" y="249"/>
                    </a:cubicBezTo>
                    <a:cubicBezTo>
                      <a:pt x="80" y="249"/>
                      <a:pt x="81" y="249"/>
                      <a:pt x="81" y="249"/>
                    </a:cubicBezTo>
                    <a:cubicBezTo>
                      <a:pt x="81" y="249"/>
                      <a:pt x="81" y="249"/>
                      <a:pt x="81" y="249"/>
                    </a:cubicBezTo>
                    <a:cubicBezTo>
                      <a:pt x="81" y="249"/>
                      <a:pt x="81" y="249"/>
                      <a:pt x="82" y="249"/>
                    </a:cubicBezTo>
                    <a:cubicBezTo>
                      <a:pt x="82" y="249"/>
                      <a:pt x="82" y="249"/>
                      <a:pt x="82" y="249"/>
                    </a:cubicBezTo>
                    <a:cubicBezTo>
                      <a:pt x="82" y="249"/>
                      <a:pt x="82" y="249"/>
                      <a:pt x="83" y="249"/>
                    </a:cubicBezTo>
                    <a:cubicBezTo>
                      <a:pt x="83" y="249"/>
                      <a:pt x="83" y="249"/>
                      <a:pt x="83" y="249"/>
                    </a:cubicBezTo>
                    <a:cubicBezTo>
                      <a:pt x="83" y="249"/>
                      <a:pt x="83" y="249"/>
                      <a:pt x="83" y="249"/>
                    </a:cubicBezTo>
                    <a:cubicBezTo>
                      <a:pt x="84" y="249"/>
                      <a:pt x="84" y="249"/>
                      <a:pt x="84" y="249"/>
                    </a:cubicBezTo>
                    <a:cubicBezTo>
                      <a:pt x="84" y="249"/>
                      <a:pt x="84" y="249"/>
                      <a:pt x="84" y="249"/>
                    </a:cubicBezTo>
                    <a:cubicBezTo>
                      <a:pt x="85" y="249"/>
                      <a:pt x="85" y="249"/>
                      <a:pt x="85" y="249"/>
                    </a:cubicBezTo>
                    <a:cubicBezTo>
                      <a:pt x="85" y="249"/>
                      <a:pt x="85" y="249"/>
                      <a:pt x="85" y="249"/>
                    </a:cubicBezTo>
                    <a:cubicBezTo>
                      <a:pt x="85" y="249"/>
                      <a:pt x="86" y="249"/>
                      <a:pt x="86" y="249"/>
                    </a:cubicBezTo>
                    <a:cubicBezTo>
                      <a:pt x="90" y="249"/>
                      <a:pt x="95" y="248"/>
                      <a:pt x="100" y="247"/>
                    </a:cubicBezTo>
                    <a:cubicBezTo>
                      <a:pt x="143" y="238"/>
                      <a:pt x="143" y="238"/>
                      <a:pt x="143" y="238"/>
                    </a:cubicBezTo>
                    <a:cubicBezTo>
                      <a:pt x="172" y="232"/>
                      <a:pt x="193" y="201"/>
                      <a:pt x="193" y="168"/>
                    </a:cubicBezTo>
                    <a:cubicBezTo>
                      <a:pt x="193" y="81"/>
                      <a:pt x="193" y="81"/>
                      <a:pt x="193" y="81"/>
                    </a:cubicBezTo>
                    <a:cubicBezTo>
                      <a:pt x="193" y="48"/>
                      <a:pt x="172" y="16"/>
                      <a:pt x="143" y="10"/>
                    </a:cubicBezTo>
                    <a:cubicBezTo>
                      <a:pt x="100" y="1"/>
                      <a:pt x="100" y="1"/>
                      <a:pt x="100" y="1"/>
                    </a:cubicBezTo>
                    <a:cubicBezTo>
                      <a:pt x="95" y="0"/>
                      <a:pt x="90" y="0"/>
                      <a:pt x="86" y="0"/>
                    </a:cubicBezTo>
                    <a:cubicBezTo>
                      <a:pt x="86" y="0"/>
                      <a:pt x="85" y="0"/>
                      <a:pt x="85" y="0"/>
                    </a:cubicBezTo>
                    <a:cubicBezTo>
                      <a:pt x="85" y="0"/>
                      <a:pt x="85" y="0"/>
                      <a:pt x="85" y="0"/>
                    </a:cubicBezTo>
                    <a:cubicBezTo>
                      <a:pt x="85" y="0"/>
                      <a:pt x="85" y="0"/>
                      <a:pt x="84" y="0"/>
                    </a:cubicBezTo>
                    <a:cubicBezTo>
                      <a:pt x="84" y="0"/>
                      <a:pt x="84" y="0"/>
                      <a:pt x="84" y="0"/>
                    </a:cubicBezTo>
                    <a:cubicBezTo>
                      <a:pt x="84" y="0"/>
                      <a:pt x="84" y="0"/>
                      <a:pt x="83" y="0"/>
                    </a:cubicBezTo>
                    <a:cubicBezTo>
                      <a:pt x="83" y="0"/>
                      <a:pt x="83" y="0"/>
                      <a:pt x="83" y="0"/>
                    </a:cubicBezTo>
                    <a:cubicBezTo>
                      <a:pt x="83" y="0"/>
                      <a:pt x="83" y="0"/>
                      <a:pt x="83" y="0"/>
                    </a:cubicBezTo>
                    <a:cubicBezTo>
                      <a:pt x="82" y="0"/>
                      <a:pt x="82" y="0"/>
                      <a:pt x="82" y="0"/>
                    </a:cubicBezTo>
                    <a:cubicBezTo>
                      <a:pt x="82" y="0"/>
                      <a:pt x="82" y="0"/>
                      <a:pt x="82" y="0"/>
                    </a:cubicBezTo>
                    <a:cubicBezTo>
                      <a:pt x="81" y="0"/>
                      <a:pt x="81" y="0"/>
                      <a:pt x="81" y="0"/>
                    </a:cubicBezTo>
                    <a:cubicBezTo>
                      <a:pt x="81" y="0"/>
                      <a:pt x="81" y="0"/>
                      <a:pt x="81" y="0"/>
                    </a:cubicBezTo>
                    <a:cubicBezTo>
                      <a:pt x="81" y="0"/>
                      <a:pt x="80" y="0"/>
                      <a:pt x="80" y="0"/>
                    </a:cubicBezTo>
                    <a:cubicBezTo>
                      <a:pt x="80" y="0"/>
                      <a:pt x="80" y="0"/>
                      <a:pt x="80" y="0"/>
                    </a:cubicBezTo>
                    <a:cubicBezTo>
                      <a:pt x="80" y="0"/>
                      <a:pt x="79" y="0"/>
                      <a:pt x="79" y="0"/>
                    </a:cubicBezTo>
                    <a:cubicBezTo>
                      <a:pt x="79" y="0"/>
                      <a:pt x="79" y="0"/>
                      <a:pt x="79" y="0"/>
                    </a:cubicBezTo>
                    <a:cubicBezTo>
                      <a:pt x="79" y="0"/>
                      <a:pt x="78" y="0"/>
                      <a:pt x="78" y="0"/>
                    </a:cubicBezTo>
                    <a:cubicBezTo>
                      <a:pt x="78" y="0"/>
                      <a:pt x="78" y="0"/>
                      <a:pt x="78" y="0"/>
                    </a:cubicBezTo>
                    <a:cubicBezTo>
                      <a:pt x="78" y="0"/>
                      <a:pt x="78" y="0"/>
                      <a:pt x="77" y="0"/>
                    </a:cubicBezTo>
                    <a:cubicBezTo>
                      <a:pt x="77" y="0"/>
                      <a:pt x="77" y="0"/>
                      <a:pt x="77" y="0"/>
                    </a:cubicBezTo>
                    <a:cubicBezTo>
                      <a:pt x="77" y="0"/>
                      <a:pt x="77" y="0"/>
                      <a:pt x="76" y="0"/>
                    </a:cubicBezTo>
                    <a:cubicBezTo>
                      <a:pt x="76" y="0"/>
                      <a:pt x="76" y="0"/>
                      <a:pt x="76" y="0"/>
                    </a:cubicBezTo>
                    <a:cubicBezTo>
                      <a:pt x="76" y="0"/>
                      <a:pt x="76" y="0"/>
                      <a:pt x="76" y="0"/>
                    </a:cubicBezTo>
                    <a:cubicBezTo>
                      <a:pt x="75" y="0"/>
                      <a:pt x="75" y="0"/>
                      <a:pt x="75" y="0"/>
                    </a:cubicBezTo>
                    <a:cubicBezTo>
                      <a:pt x="75" y="0"/>
                      <a:pt x="75" y="0"/>
                      <a:pt x="75" y="0"/>
                    </a:cubicBezTo>
                    <a:cubicBezTo>
                      <a:pt x="74" y="0"/>
                      <a:pt x="74" y="0"/>
                      <a:pt x="74" y="0"/>
                    </a:cubicBezTo>
                    <a:cubicBezTo>
                      <a:pt x="74" y="0"/>
                      <a:pt x="74" y="0"/>
                      <a:pt x="74" y="0"/>
                    </a:cubicBezTo>
                    <a:cubicBezTo>
                      <a:pt x="74" y="0"/>
                      <a:pt x="73" y="0"/>
                      <a:pt x="73" y="0"/>
                    </a:cubicBezTo>
                    <a:cubicBezTo>
                      <a:pt x="73" y="0"/>
                      <a:pt x="73" y="0"/>
                      <a:pt x="73" y="0"/>
                    </a:cubicBezTo>
                    <a:cubicBezTo>
                      <a:pt x="73" y="0"/>
                      <a:pt x="72" y="0"/>
                      <a:pt x="72" y="0"/>
                    </a:cubicBezTo>
                    <a:cubicBezTo>
                      <a:pt x="72" y="0"/>
                      <a:pt x="72" y="0"/>
                      <a:pt x="72" y="0"/>
                    </a:cubicBezTo>
                    <a:cubicBezTo>
                      <a:pt x="72" y="0"/>
                      <a:pt x="72" y="0"/>
                      <a:pt x="71" y="0"/>
                    </a:cubicBezTo>
                    <a:cubicBezTo>
                      <a:pt x="71" y="0"/>
                      <a:pt x="71" y="0"/>
                      <a:pt x="71" y="0"/>
                    </a:cubicBezTo>
                    <a:cubicBezTo>
                      <a:pt x="71" y="0"/>
                      <a:pt x="71" y="0"/>
                      <a:pt x="70" y="0"/>
                    </a:cubicBezTo>
                    <a:cubicBezTo>
                      <a:pt x="70" y="0"/>
                      <a:pt x="70" y="0"/>
                      <a:pt x="70" y="0"/>
                    </a:cubicBezTo>
                    <a:cubicBezTo>
                      <a:pt x="70" y="0"/>
                      <a:pt x="70" y="0"/>
                      <a:pt x="70" y="0"/>
                    </a:cubicBezTo>
                    <a:cubicBezTo>
                      <a:pt x="69" y="0"/>
                      <a:pt x="69" y="0"/>
                      <a:pt x="69" y="0"/>
                    </a:cubicBezTo>
                    <a:cubicBezTo>
                      <a:pt x="69" y="0"/>
                      <a:pt x="69" y="0"/>
                      <a:pt x="69" y="0"/>
                    </a:cubicBezTo>
                    <a:cubicBezTo>
                      <a:pt x="68" y="0"/>
                      <a:pt x="68" y="0"/>
                      <a:pt x="68" y="0"/>
                    </a:cubicBezTo>
                    <a:cubicBezTo>
                      <a:pt x="68" y="0"/>
                      <a:pt x="68" y="0"/>
                      <a:pt x="68" y="0"/>
                    </a:cubicBezTo>
                    <a:cubicBezTo>
                      <a:pt x="68" y="0"/>
                      <a:pt x="67" y="0"/>
                      <a:pt x="67" y="0"/>
                    </a:cubicBezTo>
                    <a:cubicBezTo>
                      <a:pt x="67" y="0"/>
                      <a:pt x="67" y="0"/>
                      <a:pt x="67" y="0"/>
                    </a:cubicBezTo>
                    <a:cubicBezTo>
                      <a:pt x="67" y="0"/>
                      <a:pt x="66" y="0"/>
                      <a:pt x="66" y="0"/>
                    </a:cubicBezTo>
                    <a:cubicBezTo>
                      <a:pt x="66" y="0"/>
                      <a:pt x="66" y="0"/>
                      <a:pt x="66" y="0"/>
                    </a:cubicBezTo>
                    <a:cubicBezTo>
                      <a:pt x="66" y="0"/>
                      <a:pt x="66" y="0"/>
                      <a:pt x="65" y="0"/>
                    </a:cubicBezTo>
                    <a:cubicBezTo>
                      <a:pt x="65" y="0"/>
                      <a:pt x="65" y="0"/>
                      <a:pt x="65" y="0"/>
                    </a:cubicBezTo>
                    <a:cubicBezTo>
                      <a:pt x="65" y="0"/>
                      <a:pt x="65" y="0"/>
                      <a:pt x="64" y="0"/>
                    </a:cubicBezTo>
                    <a:cubicBezTo>
                      <a:pt x="64" y="0"/>
                      <a:pt x="64" y="0"/>
                      <a:pt x="64" y="0"/>
                    </a:cubicBezTo>
                    <a:cubicBezTo>
                      <a:pt x="64" y="0"/>
                      <a:pt x="64" y="0"/>
                      <a:pt x="64" y="0"/>
                    </a:cubicBezTo>
                    <a:cubicBezTo>
                      <a:pt x="63" y="0"/>
                      <a:pt x="63" y="0"/>
                      <a:pt x="63" y="0"/>
                    </a:cubicBezTo>
                    <a:cubicBezTo>
                      <a:pt x="63" y="0"/>
                      <a:pt x="63" y="0"/>
                      <a:pt x="63" y="0"/>
                    </a:cubicBezTo>
                    <a:cubicBezTo>
                      <a:pt x="62" y="0"/>
                      <a:pt x="62" y="0"/>
                      <a:pt x="62" y="0"/>
                    </a:cubicBezTo>
                    <a:cubicBezTo>
                      <a:pt x="62" y="0"/>
                      <a:pt x="62" y="0"/>
                      <a:pt x="62" y="0"/>
                    </a:cubicBezTo>
                    <a:cubicBezTo>
                      <a:pt x="62" y="0"/>
                      <a:pt x="61" y="0"/>
                      <a:pt x="61" y="0"/>
                    </a:cubicBezTo>
                    <a:cubicBezTo>
                      <a:pt x="61" y="0"/>
                      <a:pt x="61" y="0"/>
                      <a:pt x="61" y="0"/>
                    </a:cubicBezTo>
                    <a:cubicBezTo>
                      <a:pt x="61" y="0"/>
                      <a:pt x="60" y="0"/>
                      <a:pt x="60" y="0"/>
                    </a:cubicBezTo>
                    <a:cubicBezTo>
                      <a:pt x="60" y="0"/>
                      <a:pt x="60" y="0"/>
                      <a:pt x="60" y="0"/>
                    </a:cubicBezTo>
                    <a:cubicBezTo>
                      <a:pt x="60" y="0"/>
                      <a:pt x="60" y="0"/>
                      <a:pt x="59" y="0"/>
                    </a:cubicBezTo>
                    <a:cubicBezTo>
                      <a:pt x="59" y="0"/>
                      <a:pt x="59" y="0"/>
                      <a:pt x="59" y="0"/>
                    </a:cubicBezTo>
                    <a:cubicBezTo>
                      <a:pt x="59" y="0"/>
                      <a:pt x="59" y="0"/>
                      <a:pt x="58" y="0"/>
                    </a:cubicBezTo>
                    <a:cubicBezTo>
                      <a:pt x="58" y="0"/>
                      <a:pt x="58" y="0"/>
                      <a:pt x="58" y="0"/>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6" name="îṣḷíḑê"/>
              <p:cNvSpPr/>
              <p:nvPr/>
            </p:nvSpPr>
            <p:spPr bwMode="auto">
              <a:xfrm>
                <a:off x="3354559" y="2431020"/>
                <a:ext cx="498841" cy="791164"/>
              </a:xfrm>
              <a:custGeom>
                <a:avLst/>
                <a:gdLst>
                  <a:gd name="T0" fmla="*/ 165 w 165"/>
                  <a:gd name="T1" fmla="*/ 88 h 262"/>
                  <a:gd name="T2" fmla="*/ 165 w 165"/>
                  <a:gd name="T3" fmla="*/ 175 h 262"/>
                  <a:gd name="T4" fmla="*/ 115 w 165"/>
                  <a:gd name="T5" fmla="*/ 245 h 262"/>
                  <a:gd name="T6" fmla="*/ 72 w 165"/>
                  <a:gd name="T7" fmla="*/ 254 h 262"/>
                  <a:gd name="T8" fmla="*/ 0 w 165"/>
                  <a:gd name="T9" fmla="*/ 189 h 262"/>
                  <a:gd name="T10" fmla="*/ 0 w 165"/>
                  <a:gd name="T11" fmla="*/ 73 h 262"/>
                  <a:gd name="T12" fmla="*/ 72 w 165"/>
                  <a:gd name="T13" fmla="*/ 8 h 262"/>
                  <a:gd name="T14" fmla="*/ 115 w 165"/>
                  <a:gd name="T15" fmla="*/ 17 h 262"/>
                  <a:gd name="T16" fmla="*/ 165 w 165"/>
                  <a:gd name="T17" fmla="*/ 8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262">
                    <a:moveTo>
                      <a:pt x="165" y="88"/>
                    </a:moveTo>
                    <a:cubicBezTo>
                      <a:pt x="165" y="175"/>
                      <a:pt x="165" y="175"/>
                      <a:pt x="165" y="175"/>
                    </a:cubicBezTo>
                    <a:cubicBezTo>
                      <a:pt x="165" y="208"/>
                      <a:pt x="144" y="239"/>
                      <a:pt x="115" y="245"/>
                    </a:cubicBezTo>
                    <a:cubicBezTo>
                      <a:pt x="72" y="254"/>
                      <a:pt x="72" y="254"/>
                      <a:pt x="72" y="254"/>
                    </a:cubicBezTo>
                    <a:cubicBezTo>
                      <a:pt x="34" y="262"/>
                      <a:pt x="0" y="233"/>
                      <a:pt x="0" y="189"/>
                    </a:cubicBezTo>
                    <a:cubicBezTo>
                      <a:pt x="0" y="73"/>
                      <a:pt x="0" y="73"/>
                      <a:pt x="0" y="73"/>
                    </a:cubicBezTo>
                    <a:cubicBezTo>
                      <a:pt x="0" y="29"/>
                      <a:pt x="34" y="0"/>
                      <a:pt x="72" y="8"/>
                    </a:cubicBezTo>
                    <a:cubicBezTo>
                      <a:pt x="115" y="17"/>
                      <a:pt x="115" y="17"/>
                      <a:pt x="115" y="17"/>
                    </a:cubicBezTo>
                    <a:cubicBezTo>
                      <a:pt x="144" y="23"/>
                      <a:pt x="165" y="55"/>
                      <a:pt x="165" y="88"/>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7" name="iSľíḍé"/>
              <p:cNvSpPr/>
              <p:nvPr/>
            </p:nvSpPr>
            <p:spPr bwMode="auto">
              <a:xfrm>
                <a:off x="3699239" y="3140741"/>
                <a:ext cx="423215" cy="132346"/>
              </a:xfrm>
              <a:custGeom>
                <a:avLst/>
                <a:gdLst>
                  <a:gd name="T0" fmla="*/ 140 w 140"/>
                  <a:gd name="T1" fmla="*/ 22 h 44"/>
                  <a:gd name="T2" fmla="*/ 140 w 140"/>
                  <a:gd name="T3" fmla="*/ 22 h 44"/>
                  <a:gd name="T4" fmla="*/ 118 w 140"/>
                  <a:gd name="T5" fmla="*/ 44 h 44"/>
                  <a:gd name="T6" fmla="*/ 22 w 140"/>
                  <a:gd name="T7" fmla="*/ 44 h 44"/>
                  <a:gd name="T8" fmla="*/ 0 w 140"/>
                  <a:gd name="T9" fmla="*/ 22 h 44"/>
                  <a:gd name="T10" fmla="*/ 0 w 140"/>
                  <a:gd name="T11" fmla="*/ 22 h 44"/>
                  <a:gd name="T12" fmla="*/ 22 w 140"/>
                  <a:gd name="T13" fmla="*/ 0 h 44"/>
                  <a:gd name="T14" fmla="*/ 118 w 140"/>
                  <a:gd name="T15" fmla="*/ 0 h 44"/>
                  <a:gd name="T16" fmla="*/ 140 w 140"/>
                  <a:gd name="T17"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44">
                    <a:moveTo>
                      <a:pt x="140" y="22"/>
                    </a:moveTo>
                    <a:cubicBezTo>
                      <a:pt x="140" y="22"/>
                      <a:pt x="140" y="22"/>
                      <a:pt x="140" y="22"/>
                    </a:cubicBezTo>
                    <a:cubicBezTo>
                      <a:pt x="140" y="34"/>
                      <a:pt x="130" y="44"/>
                      <a:pt x="118" y="44"/>
                    </a:cubicBezTo>
                    <a:cubicBezTo>
                      <a:pt x="22" y="44"/>
                      <a:pt x="22" y="44"/>
                      <a:pt x="22" y="44"/>
                    </a:cubicBezTo>
                    <a:cubicBezTo>
                      <a:pt x="10" y="44"/>
                      <a:pt x="0" y="34"/>
                      <a:pt x="0" y="22"/>
                    </a:cubicBezTo>
                    <a:cubicBezTo>
                      <a:pt x="0" y="22"/>
                      <a:pt x="0" y="22"/>
                      <a:pt x="0" y="22"/>
                    </a:cubicBezTo>
                    <a:cubicBezTo>
                      <a:pt x="0" y="10"/>
                      <a:pt x="10" y="0"/>
                      <a:pt x="22" y="0"/>
                    </a:cubicBezTo>
                    <a:cubicBezTo>
                      <a:pt x="118" y="0"/>
                      <a:pt x="118" y="0"/>
                      <a:pt x="118" y="0"/>
                    </a:cubicBezTo>
                    <a:cubicBezTo>
                      <a:pt x="130" y="0"/>
                      <a:pt x="140" y="10"/>
                      <a:pt x="140" y="22"/>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8" name="i$1iḍe"/>
              <p:cNvSpPr/>
              <p:nvPr/>
            </p:nvSpPr>
            <p:spPr bwMode="auto">
              <a:xfrm>
                <a:off x="3699239" y="2380118"/>
                <a:ext cx="423215" cy="132346"/>
              </a:xfrm>
              <a:custGeom>
                <a:avLst/>
                <a:gdLst>
                  <a:gd name="T0" fmla="*/ 140 w 140"/>
                  <a:gd name="T1" fmla="*/ 22 h 44"/>
                  <a:gd name="T2" fmla="*/ 140 w 140"/>
                  <a:gd name="T3" fmla="*/ 22 h 44"/>
                  <a:gd name="T4" fmla="*/ 118 w 140"/>
                  <a:gd name="T5" fmla="*/ 44 h 44"/>
                  <a:gd name="T6" fmla="*/ 22 w 140"/>
                  <a:gd name="T7" fmla="*/ 44 h 44"/>
                  <a:gd name="T8" fmla="*/ 0 w 140"/>
                  <a:gd name="T9" fmla="*/ 22 h 44"/>
                  <a:gd name="T10" fmla="*/ 0 w 140"/>
                  <a:gd name="T11" fmla="*/ 22 h 44"/>
                  <a:gd name="T12" fmla="*/ 22 w 140"/>
                  <a:gd name="T13" fmla="*/ 0 h 44"/>
                  <a:gd name="T14" fmla="*/ 118 w 140"/>
                  <a:gd name="T15" fmla="*/ 0 h 44"/>
                  <a:gd name="T16" fmla="*/ 140 w 140"/>
                  <a:gd name="T17"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44">
                    <a:moveTo>
                      <a:pt x="140" y="22"/>
                    </a:moveTo>
                    <a:cubicBezTo>
                      <a:pt x="140" y="22"/>
                      <a:pt x="140" y="22"/>
                      <a:pt x="140" y="22"/>
                    </a:cubicBezTo>
                    <a:cubicBezTo>
                      <a:pt x="140" y="34"/>
                      <a:pt x="130" y="44"/>
                      <a:pt x="118" y="44"/>
                    </a:cubicBezTo>
                    <a:cubicBezTo>
                      <a:pt x="22" y="44"/>
                      <a:pt x="22" y="44"/>
                      <a:pt x="22" y="44"/>
                    </a:cubicBezTo>
                    <a:cubicBezTo>
                      <a:pt x="10" y="44"/>
                      <a:pt x="0" y="34"/>
                      <a:pt x="0" y="22"/>
                    </a:cubicBezTo>
                    <a:cubicBezTo>
                      <a:pt x="0" y="22"/>
                      <a:pt x="0" y="22"/>
                      <a:pt x="0" y="22"/>
                    </a:cubicBezTo>
                    <a:cubicBezTo>
                      <a:pt x="0" y="10"/>
                      <a:pt x="10" y="0"/>
                      <a:pt x="22" y="0"/>
                    </a:cubicBezTo>
                    <a:cubicBezTo>
                      <a:pt x="118" y="0"/>
                      <a:pt x="118" y="0"/>
                      <a:pt x="118" y="0"/>
                    </a:cubicBezTo>
                    <a:cubicBezTo>
                      <a:pt x="130" y="0"/>
                      <a:pt x="140" y="10"/>
                      <a:pt x="140" y="22"/>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9" name="iṣľïḓê"/>
              <p:cNvSpPr/>
              <p:nvPr/>
            </p:nvSpPr>
            <p:spPr bwMode="auto">
              <a:xfrm>
                <a:off x="3777774" y="2844055"/>
                <a:ext cx="625368" cy="254511"/>
              </a:xfrm>
              <a:custGeom>
                <a:avLst/>
                <a:gdLst>
                  <a:gd name="T0" fmla="*/ 430 w 430"/>
                  <a:gd name="T1" fmla="*/ 0 h 175"/>
                  <a:gd name="T2" fmla="*/ 430 w 430"/>
                  <a:gd name="T3" fmla="*/ 148 h 175"/>
                  <a:gd name="T4" fmla="*/ 0 w 430"/>
                  <a:gd name="T5" fmla="*/ 175 h 175"/>
                  <a:gd name="T6" fmla="*/ 44 w 430"/>
                  <a:gd name="T7" fmla="*/ 2 h 175"/>
                  <a:gd name="T8" fmla="*/ 430 w 430"/>
                  <a:gd name="T9" fmla="*/ 0 h 175"/>
                </a:gdLst>
                <a:ahLst/>
                <a:cxnLst>
                  <a:cxn ang="0">
                    <a:pos x="T0" y="T1"/>
                  </a:cxn>
                  <a:cxn ang="0">
                    <a:pos x="T2" y="T3"/>
                  </a:cxn>
                  <a:cxn ang="0">
                    <a:pos x="T4" y="T5"/>
                  </a:cxn>
                  <a:cxn ang="0">
                    <a:pos x="T6" y="T7"/>
                  </a:cxn>
                  <a:cxn ang="0">
                    <a:pos x="T8" y="T9"/>
                  </a:cxn>
                </a:cxnLst>
                <a:rect l="0" t="0" r="r" b="b"/>
                <a:pathLst>
                  <a:path w="430" h="175">
                    <a:moveTo>
                      <a:pt x="430" y="0"/>
                    </a:moveTo>
                    <a:lnTo>
                      <a:pt x="430" y="148"/>
                    </a:lnTo>
                    <a:lnTo>
                      <a:pt x="0" y="175"/>
                    </a:lnTo>
                    <a:lnTo>
                      <a:pt x="44" y="2"/>
                    </a:lnTo>
                    <a:lnTo>
                      <a:pt x="430" y="0"/>
                    </a:lnTo>
                    <a:close/>
                  </a:path>
                </a:pathLst>
              </a:custGeom>
              <a:solidFill>
                <a:srgbClr val="522E5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0" name="ïş1ïďè"/>
              <p:cNvSpPr/>
              <p:nvPr/>
            </p:nvSpPr>
            <p:spPr bwMode="auto">
              <a:xfrm>
                <a:off x="3811224" y="2551731"/>
                <a:ext cx="591919" cy="250147"/>
              </a:xfrm>
              <a:custGeom>
                <a:avLst/>
                <a:gdLst>
                  <a:gd name="T0" fmla="*/ 407 w 407"/>
                  <a:gd name="T1" fmla="*/ 172 h 172"/>
                  <a:gd name="T2" fmla="*/ 407 w 407"/>
                  <a:gd name="T3" fmla="*/ 27 h 172"/>
                  <a:gd name="T4" fmla="*/ 0 w 407"/>
                  <a:gd name="T5" fmla="*/ 0 h 172"/>
                  <a:gd name="T6" fmla="*/ 21 w 407"/>
                  <a:gd name="T7" fmla="*/ 172 h 172"/>
                  <a:gd name="T8" fmla="*/ 407 w 407"/>
                  <a:gd name="T9" fmla="*/ 172 h 172"/>
                </a:gdLst>
                <a:ahLst/>
                <a:cxnLst>
                  <a:cxn ang="0">
                    <a:pos x="T0" y="T1"/>
                  </a:cxn>
                  <a:cxn ang="0">
                    <a:pos x="T2" y="T3"/>
                  </a:cxn>
                  <a:cxn ang="0">
                    <a:pos x="T4" y="T5"/>
                  </a:cxn>
                  <a:cxn ang="0">
                    <a:pos x="T6" y="T7"/>
                  </a:cxn>
                  <a:cxn ang="0">
                    <a:pos x="T8" y="T9"/>
                  </a:cxn>
                </a:cxnLst>
                <a:rect l="0" t="0" r="r" b="b"/>
                <a:pathLst>
                  <a:path w="407" h="172">
                    <a:moveTo>
                      <a:pt x="407" y="172"/>
                    </a:moveTo>
                    <a:lnTo>
                      <a:pt x="407" y="27"/>
                    </a:lnTo>
                    <a:lnTo>
                      <a:pt x="0" y="0"/>
                    </a:lnTo>
                    <a:lnTo>
                      <a:pt x="21" y="172"/>
                    </a:lnTo>
                    <a:lnTo>
                      <a:pt x="407" y="172"/>
                    </a:lnTo>
                    <a:close/>
                  </a:path>
                </a:pathLst>
              </a:custGeom>
              <a:solidFill>
                <a:srgbClr val="522E5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1" name="îš1íḓe"/>
              <p:cNvSpPr/>
              <p:nvPr/>
            </p:nvSpPr>
            <p:spPr bwMode="auto">
              <a:xfrm>
                <a:off x="4071552" y="1933634"/>
                <a:ext cx="4048897" cy="3230101"/>
              </a:xfrm>
              <a:custGeom>
                <a:avLst/>
                <a:gdLst>
                  <a:gd name="T0" fmla="*/ 1277 w 1340"/>
                  <a:gd name="T1" fmla="*/ 1070 h 1070"/>
                  <a:gd name="T2" fmla="*/ 63 w 1340"/>
                  <a:gd name="T3" fmla="*/ 1070 h 1070"/>
                  <a:gd name="T4" fmla="*/ 0 w 1340"/>
                  <a:gd name="T5" fmla="*/ 1007 h 1070"/>
                  <a:gd name="T6" fmla="*/ 0 w 1340"/>
                  <a:gd name="T7" fmla="*/ 63 h 1070"/>
                  <a:gd name="T8" fmla="*/ 63 w 1340"/>
                  <a:gd name="T9" fmla="*/ 0 h 1070"/>
                  <a:gd name="T10" fmla="*/ 1277 w 1340"/>
                  <a:gd name="T11" fmla="*/ 0 h 1070"/>
                  <a:gd name="T12" fmla="*/ 1340 w 1340"/>
                  <a:gd name="T13" fmla="*/ 63 h 1070"/>
                  <a:gd name="T14" fmla="*/ 1340 w 1340"/>
                  <a:gd name="T15" fmla="*/ 1007 h 1070"/>
                  <a:gd name="T16" fmla="*/ 1277 w 1340"/>
                  <a:gd name="T17" fmla="*/ 1070 h 10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0" h="1070">
                    <a:moveTo>
                      <a:pt x="1277" y="1070"/>
                    </a:moveTo>
                    <a:cubicBezTo>
                      <a:pt x="63" y="1070"/>
                      <a:pt x="63" y="1070"/>
                      <a:pt x="63" y="1070"/>
                    </a:cubicBezTo>
                    <a:cubicBezTo>
                      <a:pt x="29" y="1070"/>
                      <a:pt x="0" y="1041"/>
                      <a:pt x="0" y="1007"/>
                    </a:cubicBezTo>
                    <a:cubicBezTo>
                      <a:pt x="0" y="63"/>
                      <a:pt x="0" y="63"/>
                      <a:pt x="0" y="63"/>
                    </a:cubicBezTo>
                    <a:cubicBezTo>
                      <a:pt x="0" y="29"/>
                      <a:pt x="29" y="0"/>
                      <a:pt x="63" y="0"/>
                    </a:cubicBezTo>
                    <a:cubicBezTo>
                      <a:pt x="1277" y="0"/>
                      <a:pt x="1277" y="0"/>
                      <a:pt x="1277" y="0"/>
                    </a:cubicBezTo>
                    <a:cubicBezTo>
                      <a:pt x="1311" y="0"/>
                      <a:pt x="1340" y="29"/>
                      <a:pt x="1340" y="63"/>
                    </a:cubicBezTo>
                    <a:cubicBezTo>
                      <a:pt x="1340" y="1007"/>
                      <a:pt x="1340" y="1007"/>
                      <a:pt x="1340" y="1007"/>
                    </a:cubicBezTo>
                    <a:cubicBezTo>
                      <a:pt x="1340" y="1041"/>
                      <a:pt x="1311" y="1070"/>
                      <a:pt x="1277" y="1070"/>
                    </a:cubicBezTo>
                    <a:close/>
                  </a:path>
                </a:pathLst>
              </a:custGeom>
              <a:solidFill>
                <a:srgbClr val="EAE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2" name="ïślîḋe"/>
              <p:cNvSpPr/>
              <p:nvPr/>
            </p:nvSpPr>
            <p:spPr bwMode="auto">
              <a:xfrm>
                <a:off x="4225712" y="3750111"/>
                <a:ext cx="664636" cy="637003"/>
              </a:xfrm>
              <a:custGeom>
                <a:avLst/>
                <a:gdLst>
                  <a:gd name="T0" fmla="*/ 168 w 457"/>
                  <a:gd name="T1" fmla="*/ 438 h 438"/>
                  <a:gd name="T2" fmla="*/ 0 w 457"/>
                  <a:gd name="T3" fmla="*/ 216 h 438"/>
                  <a:gd name="T4" fmla="*/ 289 w 457"/>
                  <a:gd name="T5" fmla="*/ 0 h 438"/>
                  <a:gd name="T6" fmla="*/ 457 w 457"/>
                  <a:gd name="T7" fmla="*/ 222 h 438"/>
                  <a:gd name="T8" fmla="*/ 168 w 457"/>
                  <a:gd name="T9" fmla="*/ 438 h 438"/>
                </a:gdLst>
                <a:ahLst/>
                <a:cxnLst>
                  <a:cxn ang="0">
                    <a:pos x="T0" y="T1"/>
                  </a:cxn>
                  <a:cxn ang="0">
                    <a:pos x="T2" y="T3"/>
                  </a:cxn>
                  <a:cxn ang="0">
                    <a:pos x="T4" y="T5"/>
                  </a:cxn>
                  <a:cxn ang="0">
                    <a:pos x="T6" y="T7"/>
                  </a:cxn>
                  <a:cxn ang="0">
                    <a:pos x="T8" y="T9"/>
                  </a:cxn>
                </a:cxnLst>
                <a:rect l="0" t="0" r="r" b="b"/>
                <a:pathLst>
                  <a:path w="457" h="438">
                    <a:moveTo>
                      <a:pt x="168" y="438"/>
                    </a:moveTo>
                    <a:lnTo>
                      <a:pt x="0" y="216"/>
                    </a:lnTo>
                    <a:lnTo>
                      <a:pt x="289" y="0"/>
                    </a:lnTo>
                    <a:lnTo>
                      <a:pt x="457" y="222"/>
                    </a:lnTo>
                    <a:lnTo>
                      <a:pt x="168" y="438"/>
                    </a:lnTo>
                    <a:close/>
                  </a:path>
                </a:pathLst>
              </a:custGeom>
              <a:solidFill>
                <a:srgbClr val="F9F9F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3" name="í$ľiḍè"/>
              <p:cNvSpPr/>
              <p:nvPr/>
            </p:nvSpPr>
            <p:spPr bwMode="auto">
              <a:xfrm>
                <a:off x="4587844" y="3847553"/>
                <a:ext cx="199246" cy="250147"/>
              </a:xfrm>
              <a:custGeom>
                <a:avLst/>
                <a:gdLst>
                  <a:gd name="T0" fmla="*/ 123 w 137"/>
                  <a:gd name="T1" fmla="*/ 172 h 172"/>
                  <a:gd name="T2" fmla="*/ 0 w 137"/>
                  <a:gd name="T3" fmla="*/ 10 h 172"/>
                  <a:gd name="T4" fmla="*/ 17 w 137"/>
                  <a:gd name="T5" fmla="*/ 0 h 172"/>
                  <a:gd name="T6" fmla="*/ 137 w 137"/>
                  <a:gd name="T7" fmla="*/ 161 h 172"/>
                  <a:gd name="T8" fmla="*/ 123 w 137"/>
                  <a:gd name="T9" fmla="*/ 172 h 172"/>
                </a:gdLst>
                <a:ahLst/>
                <a:cxnLst>
                  <a:cxn ang="0">
                    <a:pos x="T0" y="T1"/>
                  </a:cxn>
                  <a:cxn ang="0">
                    <a:pos x="T2" y="T3"/>
                  </a:cxn>
                  <a:cxn ang="0">
                    <a:pos x="T4" y="T5"/>
                  </a:cxn>
                  <a:cxn ang="0">
                    <a:pos x="T6" y="T7"/>
                  </a:cxn>
                  <a:cxn ang="0">
                    <a:pos x="T8" y="T9"/>
                  </a:cxn>
                </a:cxnLst>
                <a:rect l="0" t="0" r="r" b="b"/>
                <a:pathLst>
                  <a:path w="137" h="172">
                    <a:moveTo>
                      <a:pt x="123" y="172"/>
                    </a:moveTo>
                    <a:lnTo>
                      <a:pt x="0" y="10"/>
                    </a:lnTo>
                    <a:lnTo>
                      <a:pt x="17" y="0"/>
                    </a:lnTo>
                    <a:lnTo>
                      <a:pt x="137" y="161"/>
                    </a:lnTo>
                    <a:lnTo>
                      <a:pt x="123" y="172"/>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4" name="íṣļíḓè"/>
              <p:cNvSpPr/>
              <p:nvPr/>
            </p:nvSpPr>
            <p:spPr bwMode="auto">
              <a:xfrm>
                <a:off x="4534034" y="3889728"/>
                <a:ext cx="159978" cy="202154"/>
              </a:xfrm>
              <a:custGeom>
                <a:avLst/>
                <a:gdLst>
                  <a:gd name="T0" fmla="*/ 95 w 110"/>
                  <a:gd name="T1" fmla="*/ 139 h 139"/>
                  <a:gd name="T2" fmla="*/ 0 w 110"/>
                  <a:gd name="T3" fmla="*/ 10 h 139"/>
                  <a:gd name="T4" fmla="*/ 14 w 110"/>
                  <a:gd name="T5" fmla="*/ 0 h 139"/>
                  <a:gd name="T6" fmla="*/ 110 w 110"/>
                  <a:gd name="T7" fmla="*/ 126 h 139"/>
                  <a:gd name="T8" fmla="*/ 95 w 110"/>
                  <a:gd name="T9" fmla="*/ 139 h 139"/>
                </a:gdLst>
                <a:ahLst/>
                <a:cxnLst>
                  <a:cxn ang="0">
                    <a:pos x="T0" y="T1"/>
                  </a:cxn>
                  <a:cxn ang="0">
                    <a:pos x="T2" y="T3"/>
                  </a:cxn>
                  <a:cxn ang="0">
                    <a:pos x="T4" y="T5"/>
                  </a:cxn>
                  <a:cxn ang="0">
                    <a:pos x="T6" y="T7"/>
                  </a:cxn>
                  <a:cxn ang="0">
                    <a:pos x="T8" y="T9"/>
                  </a:cxn>
                </a:cxnLst>
                <a:rect l="0" t="0" r="r" b="b"/>
                <a:pathLst>
                  <a:path w="110" h="139">
                    <a:moveTo>
                      <a:pt x="95" y="139"/>
                    </a:moveTo>
                    <a:lnTo>
                      <a:pt x="0" y="10"/>
                    </a:lnTo>
                    <a:lnTo>
                      <a:pt x="14" y="0"/>
                    </a:lnTo>
                    <a:lnTo>
                      <a:pt x="110" y="126"/>
                    </a:lnTo>
                    <a:lnTo>
                      <a:pt x="95" y="139"/>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5" name="ïṧḻïḍé"/>
              <p:cNvSpPr/>
              <p:nvPr/>
            </p:nvSpPr>
            <p:spPr bwMode="auto">
              <a:xfrm>
                <a:off x="4475860" y="3931905"/>
                <a:ext cx="199246" cy="250147"/>
              </a:xfrm>
              <a:custGeom>
                <a:avLst/>
                <a:gdLst>
                  <a:gd name="T0" fmla="*/ 123 w 137"/>
                  <a:gd name="T1" fmla="*/ 172 h 172"/>
                  <a:gd name="T2" fmla="*/ 0 w 137"/>
                  <a:gd name="T3" fmla="*/ 10 h 172"/>
                  <a:gd name="T4" fmla="*/ 15 w 137"/>
                  <a:gd name="T5" fmla="*/ 0 h 172"/>
                  <a:gd name="T6" fmla="*/ 137 w 137"/>
                  <a:gd name="T7" fmla="*/ 162 h 172"/>
                  <a:gd name="T8" fmla="*/ 123 w 137"/>
                  <a:gd name="T9" fmla="*/ 172 h 172"/>
                </a:gdLst>
                <a:ahLst/>
                <a:cxnLst>
                  <a:cxn ang="0">
                    <a:pos x="T0" y="T1"/>
                  </a:cxn>
                  <a:cxn ang="0">
                    <a:pos x="T2" y="T3"/>
                  </a:cxn>
                  <a:cxn ang="0">
                    <a:pos x="T4" y="T5"/>
                  </a:cxn>
                  <a:cxn ang="0">
                    <a:pos x="T6" y="T7"/>
                  </a:cxn>
                  <a:cxn ang="0">
                    <a:pos x="T8" y="T9"/>
                  </a:cxn>
                </a:cxnLst>
                <a:rect l="0" t="0" r="r" b="b"/>
                <a:pathLst>
                  <a:path w="137" h="172">
                    <a:moveTo>
                      <a:pt x="123" y="172"/>
                    </a:moveTo>
                    <a:lnTo>
                      <a:pt x="0" y="10"/>
                    </a:lnTo>
                    <a:lnTo>
                      <a:pt x="15" y="0"/>
                    </a:lnTo>
                    <a:lnTo>
                      <a:pt x="137" y="162"/>
                    </a:lnTo>
                    <a:lnTo>
                      <a:pt x="123" y="172"/>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6" name="ïś1ïḑè"/>
              <p:cNvSpPr/>
              <p:nvPr/>
            </p:nvSpPr>
            <p:spPr bwMode="auto">
              <a:xfrm>
                <a:off x="4419140" y="3971172"/>
                <a:ext cx="162887" cy="205063"/>
              </a:xfrm>
              <a:custGeom>
                <a:avLst/>
                <a:gdLst>
                  <a:gd name="T0" fmla="*/ 97 w 112"/>
                  <a:gd name="T1" fmla="*/ 141 h 141"/>
                  <a:gd name="T2" fmla="*/ 0 w 112"/>
                  <a:gd name="T3" fmla="*/ 12 h 141"/>
                  <a:gd name="T4" fmla="*/ 16 w 112"/>
                  <a:gd name="T5" fmla="*/ 0 h 141"/>
                  <a:gd name="T6" fmla="*/ 112 w 112"/>
                  <a:gd name="T7" fmla="*/ 128 h 141"/>
                  <a:gd name="T8" fmla="*/ 97 w 112"/>
                  <a:gd name="T9" fmla="*/ 141 h 141"/>
                </a:gdLst>
                <a:ahLst/>
                <a:cxnLst>
                  <a:cxn ang="0">
                    <a:pos x="T0" y="T1"/>
                  </a:cxn>
                  <a:cxn ang="0">
                    <a:pos x="T2" y="T3"/>
                  </a:cxn>
                  <a:cxn ang="0">
                    <a:pos x="T4" y="T5"/>
                  </a:cxn>
                  <a:cxn ang="0">
                    <a:pos x="T6" y="T7"/>
                  </a:cxn>
                  <a:cxn ang="0">
                    <a:pos x="T8" y="T9"/>
                  </a:cxn>
                </a:cxnLst>
                <a:rect l="0" t="0" r="r" b="b"/>
                <a:pathLst>
                  <a:path w="112" h="141">
                    <a:moveTo>
                      <a:pt x="97" y="141"/>
                    </a:moveTo>
                    <a:lnTo>
                      <a:pt x="0" y="12"/>
                    </a:lnTo>
                    <a:lnTo>
                      <a:pt x="16" y="0"/>
                    </a:lnTo>
                    <a:lnTo>
                      <a:pt x="112" y="128"/>
                    </a:lnTo>
                    <a:lnTo>
                      <a:pt x="97" y="141"/>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7" name="îṧľïde"/>
              <p:cNvSpPr/>
              <p:nvPr/>
            </p:nvSpPr>
            <p:spPr bwMode="auto">
              <a:xfrm>
                <a:off x="7077683" y="3242545"/>
                <a:ext cx="653002" cy="600645"/>
              </a:xfrm>
              <a:custGeom>
                <a:avLst/>
                <a:gdLst>
                  <a:gd name="T0" fmla="*/ 320 w 449"/>
                  <a:gd name="T1" fmla="*/ 0 h 413"/>
                  <a:gd name="T2" fmla="*/ 449 w 449"/>
                  <a:gd name="T3" fmla="*/ 247 h 413"/>
                  <a:gd name="T4" fmla="*/ 129 w 449"/>
                  <a:gd name="T5" fmla="*/ 413 h 413"/>
                  <a:gd name="T6" fmla="*/ 0 w 449"/>
                  <a:gd name="T7" fmla="*/ 166 h 413"/>
                  <a:gd name="T8" fmla="*/ 320 w 449"/>
                  <a:gd name="T9" fmla="*/ 0 h 413"/>
                </a:gdLst>
                <a:ahLst/>
                <a:cxnLst>
                  <a:cxn ang="0">
                    <a:pos x="T0" y="T1"/>
                  </a:cxn>
                  <a:cxn ang="0">
                    <a:pos x="T2" y="T3"/>
                  </a:cxn>
                  <a:cxn ang="0">
                    <a:pos x="T4" y="T5"/>
                  </a:cxn>
                  <a:cxn ang="0">
                    <a:pos x="T6" y="T7"/>
                  </a:cxn>
                  <a:cxn ang="0">
                    <a:pos x="T8" y="T9"/>
                  </a:cxn>
                </a:cxnLst>
                <a:rect l="0" t="0" r="r" b="b"/>
                <a:pathLst>
                  <a:path w="449" h="413">
                    <a:moveTo>
                      <a:pt x="320" y="0"/>
                    </a:moveTo>
                    <a:lnTo>
                      <a:pt x="449" y="247"/>
                    </a:lnTo>
                    <a:lnTo>
                      <a:pt x="129" y="413"/>
                    </a:lnTo>
                    <a:lnTo>
                      <a:pt x="0" y="166"/>
                    </a:lnTo>
                    <a:lnTo>
                      <a:pt x="32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8" name="ïṡľíḍè"/>
              <p:cNvSpPr/>
              <p:nvPr/>
            </p:nvSpPr>
            <p:spPr bwMode="auto">
              <a:xfrm>
                <a:off x="7180942" y="3481058"/>
                <a:ext cx="159978" cy="274872"/>
              </a:xfrm>
              <a:custGeom>
                <a:avLst/>
                <a:gdLst>
                  <a:gd name="T0" fmla="*/ 17 w 110"/>
                  <a:gd name="T1" fmla="*/ 0 h 189"/>
                  <a:gd name="T2" fmla="*/ 110 w 110"/>
                  <a:gd name="T3" fmla="*/ 181 h 189"/>
                  <a:gd name="T4" fmla="*/ 93 w 110"/>
                  <a:gd name="T5" fmla="*/ 189 h 189"/>
                  <a:gd name="T6" fmla="*/ 0 w 110"/>
                  <a:gd name="T7" fmla="*/ 9 h 189"/>
                  <a:gd name="T8" fmla="*/ 17 w 110"/>
                  <a:gd name="T9" fmla="*/ 0 h 189"/>
                </a:gdLst>
                <a:ahLst/>
                <a:cxnLst>
                  <a:cxn ang="0">
                    <a:pos x="T0" y="T1"/>
                  </a:cxn>
                  <a:cxn ang="0">
                    <a:pos x="T2" y="T3"/>
                  </a:cxn>
                  <a:cxn ang="0">
                    <a:pos x="T4" y="T5"/>
                  </a:cxn>
                  <a:cxn ang="0">
                    <a:pos x="T6" y="T7"/>
                  </a:cxn>
                  <a:cxn ang="0">
                    <a:pos x="T8" y="T9"/>
                  </a:cxn>
                </a:cxnLst>
                <a:rect l="0" t="0" r="r" b="b"/>
                <a:pathLst>
                  <a:path w="110" h="189">
                    <a:moveTo>
                      <a:pt x="17" y="0"/>
                    </a:moveTo>
                    <a:lnTo>
                      <a:pt x="110" y="181"/>
                    </a:lnTo>
                    <a:lnTo>
                      <a:pt x="93" y="189"/>
                    </a:lnTo>
                    <a:lnTo>
                      <a:pt x="0" y="9"/>
                    </a:lnTo>
                    <a:lnTo>
                      <a:pt x="17" y="0"/>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9" name="íṣļîḍè"/>
              <p:cNvSpPr/>
              <p:nvPr/>
            </p:nvSpPr>
            <p:spPr bwMode="auto">
              <a:xfrm>
                <a:off x="7271111" y="3502872"/>
                <a:ext cx="130891" cy="219607"/>
              </a:xfrm>
              <a:custGeom>
                <a:avLst/>
                <a:gdLst>
                  <a:gd name="T0" fmla="*/ 17 w 90"/>
                  <a:gd name="T1" fmla="*/ 0 h 151"/>
                  <a:gd name="T2" fmla="*/ 90 w 90"/>
                  <a:gd name="T3" fmla="*/ 143 h 151"/>
                  <a:gd name="T4" fmla="*/ 73 w 90"/>
                  <a:gd name="T5" fmla="*/ 151 h 151"/>
                  <a:gd name="T6" fmla="*/ 0 w 90"/>
                  <a:gd name="T7" fmla="*/ 8 h 151"/>
                  <a:gd name="T8" fmla="*/ 17 w 90"/>
                  <a:gd name="T9" fmla="*/ 0 h 151"/>
                </a:gdLst>
                <a:ahLst/>
                <a:cxnLst>
                  <a:cxn ang="0">
                    <a:pos x="T0" y="T1"/>
                  </a:cxn>
                  <a:cxn ang="0">
                    <a:pos x="T2" y="T3"/>
                  </a:cxn>
                  <a:cxn ang="0">
                    <a:pos x="T4" y="T5"/>
                  </a:cxn>
                  <a:cxn ang="0">
                    <a:pos x="T6" y="T7"/>
                  </a:cxn>
                  <a:cxn ang="0">
                    <a:pos x="T8" y="T9"/>
                  </a:cxn>
                </a:cxnLst>
                <a:rect l="0" t="0" r="r" b="b"/>
                <a:pathLst>
                  <a:path w="90" h="151">
                    <a:moveTo>
                      <a:pt x="17" y="0"/>
                    </a:moveTo>
                    <a:lnTo>
                      <a:pt x="90" y="143"/>
                    </a:lnTo>
                    <a:lnTo>
                      <a:pt x="73" y="151"/>
                    </a:lnTo>
                    <a:lnTo>
                      <a:pt x="0" y="8"/>
                    </a:lnTo>
                    <a:lnTo>
                      <a:pt x="17" y="0"/>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0" name="ï$1îḍê"/>
              <p:cNvSpPr/>
              <p:nvPr/>
            </p:nvSpPr>
            <p:spPr bwMode="auto">
              <a:xfrm>
                <a:off x="7304561" y="3415612"/>
                <a:ext cx="159978" cy="274872"/>
              </a:xfrm>
              <a:custGeom>
                <a:avLst/>
                <a:gdLst>
                  <a:gd name="T0" fmla="*/ 17 w 110"/>
                  <a:gd name="T1" fmla="*/ 0 h 189"/>
                  <a:gd name="T2" fmla="*/ 110 w 110"/>
                  <a:gd name="T3" fmla="*/ 180 h 189"/>
                  <a:gd name="T4" fmla="*/ 94 w 110"/>
                  <a:gd name="T5" fmla="*/ 189 h 189"/>
                  <a:gd name="T6" fmla="*/ 0 w 110"/>
                  <a:gd name="T7" fmla="*/ 10 h 189"/>
                  <a:gd name="T8" fmla="*/ 17 w 110"/>
                  <a:gd name="T9" fmla="*/ 0 h 189"/>
                </a:gdLst>
                <a:ahLst/>
                <a:cxnLst>
                  <a:cxn ang="0">
                    <a:pos x="T0" y="T1"/>
                  </a:cxn>
                  <a:cxn ang="0">
                    <a:pos x="T2" y="T3"/>
                  </a:cxn>
                  <a:cxn ang="0">
                    <a:pos x="T4" y="T5"/>
                  </a:cxn>
                  <a:cxn ang="0">
                    <a:pos x="T6" y="T7"/>
                  </a:cxn>
                  <a:cxn ang="0">
                    <a:pos x="T8" y="T9"/>
                  </a:cxn>
                </a:cxnLst>
                <a:rect l="0" t="0" r="r" b="b"/>
                <a:pathLst>
                  <a:path w="110" h="189">
                    <a:moveTo>
                      <a:pt x="17" y="0"/>
                    </a:moveTo>
                    <a:lnTo>
                      <a:pt x="110" y="180"/>
                    </a:lnTo>
                    <a:lnTo>
                      <a:pt x="94" y="189"/>
                    </a:lnTo>
                    <a:lnTo>
                      <a:pt x="0" y="10"/>
                    </a:lnTo>
                    <a:lnTo>
                      <a:pt x="17" y="0"/>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1" name="iSḻîḓê"/>
              <p:cNvSpPr/>
              <p:nvPr/>
            </p:nvSpPr>
            <p:spPr bwMode="auto">
              <a:xfrm>
                <a:off x="7394730" y="3438881"/>
                <a:ext cx="133800" cy="221060"/>
              </a:xfrm>
              <a:custGeom>
                <a:avLst/>
                <a:gdLst>
                  <a:gd name="T0" fmla="*/ 17 w 92"/>
                  <a:gd name="T1" fmla="*/ 0 h 152"/>
                  <a:gd name="T2" fmla="*/ 92 w 92"/>
                  <a:gd name="T3" fmla="*/ 141 h 152"/>
                  <a:gd name="T4" fmla="*/ 75 w 92"/>
                  <a:gd name="T5" fmla="*/ 152 h 152"/>
                  <a:gd name="T6" fmla="*/ 0 w 92"/>
                  <a:gd name="T7" fmla="*/ 9 h 152"/>
                  <a:gd name="T8" fmla="*/ 17 w 92"/>
                  <a:gd name="T9" fmla="*/ 0 h 152"/>
                </a:gdLst>
                <a:ahLst/>
                <a:cxnLst>
                  <a:cxn ang="0">
                    <a:pos x="T0" y="T1"/>
                  </a:cxn>
                  <a:cxn ang="0">
                    <a:pos x="T2" y="T3"/>
                  </a:cxn>
                  <a:cxn ang="0">
                    <a:pos x="T4" y="T5"/>
                  </a:cxn>
                  <a:cxn ang="0">
                    <a:pos x="T6" y="T7"/>
                  </a:cxn>
                  <a:cxn ang="0">
                    <a:pos x="T8" y="T9"/>
                  </a:cxn>
                </a:cxnLst>
                <a:rect l="0" t="0" r="r" b="b"/>
                <a:pathLst>
                  <a:path w="92" h="152">
                    <a:moveTo>
                      <a:pt x="17" y="0"/>
                    </a:moveTo>
                    <a:lnTo>
                      <a:pt x="92" y="141"/>
                    </a:lnTo>
                    <a:lnTo>
                      <a:pt x="75" y="152"/>
                    </a:lnTo>
                    <a:lnTo>
                      <a:pt x="0" y="9"/>
                    </a:lnTo>
                    <a:lnTo>
                      <a:pt x="17" y="0"/>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2" name="ïṥļïḑé"/>
              <p:cNvSpPr/>
              <p:nvPr/>
            </p:nvSpPr>
            <p:spPr bwMode="auto">
              <a:xfrm>
                <a:off x="5277204" y="4342030"/>
                <a:ext cx="631186" cy="660273"/>
              </a:xfrm>
              <a:custGeom>
                <a:avLst/>
                <a:gdLst>
                  <a:gd name="T0" fmla="*/ 228 w 434"/>
                  <a:gd name="T1" fmla="*/ 454 h 454"/>
                  <a:gd name="T2" fmla="*/ 0 w 434"/>
                  <a:gd name="T3" fmla="*/ 297 h 454"/>
                  <a:gd name="T4" fmla="*/ 204 w 434"/>
                  <a:gd name="T5" fmla="*/ 0 h 454"/>
                  <a:gd name="T6" fmla="*/ 434 w 434"/>
                  <a:gd name="T7" fmla="*/ 158 h 454"/>
                  <a:gd name="T8" fmla="*/ 228 w 434"/>
                  <a:gd name="T9" fmla="*/ 454 h 454"/>
                </a:gdLst>
                <a:ahLst/>
                <a:cxnLst>
                  <a:cxn ang="0">
                    <a:pos x="T0" y="T1"/>
                  </a:cxn>
                  <a:cxn ang="0">
                    <a:pos x="T2" y="T3"/>
                  </a:cxn>
                  <a:cxn ang="0">
                    <a:pos x="T4" y="T5"/>
                  </a:cxn>
                  <a:cxn ang="0">
                    <a:pos x="T6" y="T7"/>
                  </a:cxn>
                  <a:cxn ang="0">
                    <a:pos x="T8" y="T9"/>
                  </a:cxn>
                </a:cxnLst>
                <a:rect l="0" t="0" r="r" b="b"/>
                <a:pathLst>
                  <a:path w="434" h="454">
                    <a:moveTo>
                      <a:pt x="228" y="454"/>
                    </a:moveTo>
                    <a:lnTo>
                      <a:pt x="0" y="297"/>
                    </a:lnTo>
                    <a:lnTo>
                      <a:pt x="204" y="0"/>
                    </a:lnTo>
                    <a:lnTo>
                      <a:pt x="434" y="158"/>
                    </a:lnTo>
                    <a:lnTo>
                      <a:pt x="228" y="4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3" name="iṥľîḑè"/>
              <p:cNvSpPr/>
              <p:nvPr/>
            </p:nvSpPr>
            <p:spPr bwMode="auto">
              <a:xfrm>
                <a:off x="5554984" y="4445288"/>
                <a:ext cx="260328" cy="186156"/>
              </a:xfrm>
              <a:custGeom>
                <a:avLst/>
                <a:gdLst>
                  <a:gd name="T0" fmla="*/ 168 w 179"/>
                  <a:gd name="T1" fmla="*/ 128 h 128"/>
                  <a:gd name="T2" fmla="*/ 0 w 179"/>
                  <a:gd name="T3" fmla="*/ 14 h 128"/>
                  <a:gd name="T4" fmla="*/ 10 w 179"/>
                  <a:gd name="T5" fmla="*/ 0 h 128"/>
                  <a:gd name="T6" fmla="*/ 179 w 179"/>
                  <a:gd name="T7" fmla="*/ 114 h 128"/>
                  <a:gd name="T8" fmla="*/ 168 w 179"/>
                  <a:gd name="T9" fmla="*/ 128 h 128"/>
                </a:gdLst>
                <a:ahLst/>
                <a:cxnLst>
                  <a:cxn ang="0">
                    <a:pos x="T0" y="T1"/>
                  </a:cxn>
                  <a:cxn ang="0">
                    <a:pos x="T2" y="T3"/>
                  </a:cxn>
                  <a:cxn ang="0">
                    <a:pos x="T4" y="T5"/>
                  </a:cxn>
                  <a:cxn ang="0">
                    <a:pos x="T6" y="T7"/>
                  </a:cxn>
                  <a:cxn ang="0">
                    <a:pos x="T8" y="T9"/>
                  </a:cxn>
                </a:cxnLst>
                <a:rect l="0" t="0" r="r" b="b"/>
                <a:pathLst>
                  <a:path w="179" h="128">
                    <a:moveTo>
                      <a:pt x="168" y="128"/>
                    </a:moveTo>
                    <a:lnTo>
                      <a:pt x="0" y="14"/>
                    </a:lnTo>
                    <a:lnTo>
                      <a:pt x="10" y="0"/>
                    </a:lnTo>
                    <a:lnTo>
                      <a:pt x="179" y="114"/>
                    </a:lnTo>
                    <a:lnTo>
                      <a:pt x="168" y="128"/>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4" name="iṥľîḍê"/>
              <p:cNvSpPr/>
              <p:nvPr/>
            </p:nvSpPr>
            <p:spPr bwMode="auto">
              <a:xfrm>
                <a:off x="5515716" y="4502008"/>
                <a:ext cx="207972" cy="154161"/>
              </a:xfrm>
              <a:custGeom>
                <a:avLst/>
                <a:gdLst>
                  <a:gd name="T0" fmla="*/ 133 w 143"/>
                  <a:gd name="T1" fmla="*/ 106 h 106"/>
                  <a:gd name="T2" fmla="*/ 0 w 143"/>
                  <a:gd name="T3" fmla="*/ 14 h 106"/>
                  <a:gd name="T4" fmla="*/ 10 w 143"/>
                  <a:gd name="T5" fmla="*/ 0 h 106"/>
                  <a:gd name="T6" fmla="*/ 143 w 143"/>
                  <a:gd name="T7" fmla="*/ 91 h 106"/>
                  <a:gd name="T8" fmla="*/ 133 w 143"/>
                  <a:gd name="T9" fmla="*/ 106 h 106"/>
                </a:gdLst>
                <a:ahLst/>
                <a:cxnLst>
                  <a:cxn ang="0">
                    <a:pos x="T0" y="T1"/>
                  </a:cxn>
                  <a:cxn ang="0">
                    <a:pos x="T2" y="T3"/>
                  </a:cxn>
                  <a:cxn ang="0">
                    <a:pos x="T4" y="T5"/>
                  </a:cxn>
                  <a:cxn ang="0">
                    <a:pos x="T6" y="T7"/>
                  </a:cxn>
                  <a:cxn ang="0">
                    <a:pos x="T8" y="T9"/>
                  </a:cxn>
                </a:cxnLst>
                <a:rect l="0" t="0" r="r" b="b"/>
                <a:pathLst>
                  <a:path w="143" h="106">
                    <a:moveTo>
                      <a:pt x="133" y="106"/>
                    </a:moveTo>
                    <a:lnTo>
                      <a:pt x="0" y="14"/>
                    </a:lnTo>
                    <a:lnTo>
                      <a:pt x="10" y="0"/>
                    </a:lnTo>
                    <a:lnTo>
                      <a:pt x="143" y="91"/>
                    </a:lnTo>
                    <a:lnTo>
                      <a:pt x="133" y="106"/>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5" name="ï$ḻïdè"/>
              <p:cNvSpPr/>
              <p:nvPr/>
            </p:nvSpPr>
            <p:spPr bwMode="auto">
              <a:xfrm>
                <a:off x="5476449" y="4558727"/>
                <a:ext cx="257420" cy="190520"/>
              </a:xfrm>
              <a:custGeom>
                <a:avLst/>
                <a:gdLst>
                  <a:gd name="T0" fmla="*/ 166 w 177"/>
                  <a:gd name="T1" fmla="*/ 131 h 131"/>
                  <a:gd name="T2" fmla="*/ 0 w 177"/>
                  <a:gd name="T3" fmla="*/ 17 h 131"/>
                  <a:gd name="T4" fmla="*/ 10 w 177"/>
                  <a:gd name="T5" fmla="*/ 0 h 131"/>
                  <a:gd name="T6" fmla="*/ 177 w 177"/>
                  <a:gd name="T7" fmla="*/ 115 h 131"/>
                  <a:gd name="T8" fmla="*/ 166 w 177"/>
                  <a:gd name="T9" fmla="*/ 131 h 131"/>
                </a:gdLst>
                <a:ahLst/>
                <a:cxnLst>
                  <a:cxn ang="0">
                    <a:pos x="T0" y="T1"/>
                  </a:cxn>
                  <a:cxn ang="0">
                    <a:pos x="T2" y="T3"/>
                  </a:cxn>
                  <a:cxn ang="0">
                    <a:pos x="T4" y="T5"/>
                  </a:cxn>
                  <a:cxn ang="0">
                    <a:pos x="T6" y="T7"/>
                  </a:cxn>
                  <a:cxn ang="0">
                    <a:pos x="T8" y="T9"/>
                  </a:cxn>
                </a:cxnLst>
                <a:rect l="0" t="0" r="r" b="b"/>
                <a:pathLst>
                  <a:path w="177" h="131">
                    <a:moveTo>
                      <a:pt x="166" y="131"/>
                    </a:moveTo>
                    <a:lnTo>
                      <a:pt x="0" y="17"/>
                    </a:lnTo>
                    <a:lnTo>
                      <a:pt x="10" y="0"/>
                    </a:lnTo>
                    <a:lnTo>
                      <a:pt x="177" y="115"/>
                    </a:lnTo>
                    <a:lnTo>
                      <a:pt x="166" y="131"/>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6" name="íşlíḑe"/>
              <p:cNvSpPr/>
              <p:nvPr/>
            </p:nvSpPr>
            <p:spPr bwMode="auto">
              <a:xfrm>
                <a:off x="5434273" y="4616901"/>
                <a:ext cx="207972" cy="157069"/>
              </a:xfrm>
              <a:custGeom>
                <a:avLst/>
                <a:gdLst>
                  <a:gd name="T0" fmla="*/ 133 w 143"/>
                  <a:gd name="T1" fmla="*/ 108 h 108"/>
                  <a:gd name="T2" fmla="*/ 0 w 143"/>
                  <a:gd name="T3" fmla="*/ 16 h 108"/>
                  <a:gd name="T4" fmla="*/ 12 w 143"/>
                  <a:gd name="T5" fmla="*/ 0 h 108"/>
                  <a:gd name="T6" fmla="*/ 143 w 143"/>
                  <a:gd name="T7" fmla="*/ 91 h 108"/>
                  <a:gd name="T8" fmla="*/ 133 w 143"/>
                  <a:gd name="T9" fmla="*/ 108 h 108"/>
                </a:gdLst>
                <a:ahLst/>
                <a:cxnLst>
                  <a:cxn ang="0">
                    <a:pos x="T0" y="T1"/>
                  </a:cxn>
                  <a:cxn ang="0">
                    <a:pos x="T2" y="T3"/>
                  </a:cxn>
                  <a:cxn ang="0">
                    <a:pos x="T4" y="T5"/>
                  </a:cxn>
                  <a:cxn ang="0">
                    <a:pos x="T6" y="T7"/>
                  </a:cxn>
                  <a:cxn ang="0">
                    <a:pos x="T8" y="T9"/>
                  </a:cxn>
                </a:cxnLst>
                <a:rect l="0" t="0" r="r" b="b"/>
                <a:pathLst>
                  <a:path w="143" h="108">
                    <a:moveTo>
                      <a:pt x="133" y="108"/>
                    </a:moveTo>
                    <a:lnTo>
                      <a:pt x="0" y="16"/>
                    </a:lnTo>
                    <a:lnTo>
                      <a:pt x="12" y="0"/>
                    </a:lnTo>
                    <a:lnTo>
                      <a:pt x="143" y="91"/>
                    </a:lnTo>
                    <a:lnTo>
                      <a:pt x="133" y="108"/>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7" name="isļíḍê"/>
              <p:cNvSpPr/>
              <p:nvPr/>
            </p:nvSpPr>
            <p:spPr bwMode="auto">
              <a:xfrm>
                <a:off x="6424682" y="4468558"/>
                <a:ext cx="820251" cy="589010"/>
              </a:xfrm>
              <a:custGeom>
                <a:avLst/>
                <a:gdLst>
                  <a:gd name="T0" fmla="*/ 44 w 271"/>
                  <a:gd name="T1" fmla="*/ 2 h 195"/>
                  <a:gd name="T2" fmla="*/ 257 w 271"/>
                  <a:gd name="T3" fmla="*/ 46 h 195"/>
                  <a:gd name="T4" fmla="*/ 269 w 271"/>
                  <a:gd name="T5" fmla="*/ 64 h 195"/>
                  <a:gd name="T6" fmla="*/ 245 w 271"/>
                  <a:gd name="T7" fmla="*/ 181 h 195"/>
                  <a:gd name="T8" fmla="*/ 227 w 271"/>
                  <a:gd name="T9" fmla="*/ 193 h 195"/>
                  <a:gd name="T10" fmla="*/ 13 w 271"/>
                  <a:gd name="T11" fmla="*/ 149 h 195"/>
                  <a:gd name="T12" fmla="*/ 1 w 271"/>
                  <a:gd name="T13" fmla="*/ 131 h 195"/>
                  <a:gd name="T14" fmla="*/ 26 w 271"/>
                  <a:gd name="T15" fmla="*/ 14 h 195"/>
                  <a:gd name="T16" fmla="*/ 44 w 271"/>
                  <a:gd name="T17" fmla="*/ 2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1" h="195">
                    <a:moveTo>
                      <a:pt x="44" y="2"/>
                    </a:moveTo>
                    <a:cubicBezTo>
                      <a:pt x="257" y="46"/>
                      <a:pt x="257" y="46"/>
                      <a:pt x="257" y="46"/>
                    </a:cubicBezTo>
                    <a:cubicBezTo>
                      <a:pt x="266" y="48"/>
                      <a:pt x="271" y="56"/>
                      <a:pt x="269" y="64"/>
                    </a:cubicBezTo>
                    <a:cubicBezTo>
                      <a:pt x="245" y="181"/>
                      <a:pt x="245" y="181"/>
                      <a:pt x="245" y="181"/>
                    </a:cubicBezTo>
                    <a:cubicBezTo>
                      <a:pt x="243" y="190"/>
                      <a:pt x="235" y="195"/>
                      <a:pt x="227" y="193"/>
                    </a:cubicBezTo>
                    <a:cubicBezTo>
                      <a:pt x="13" y="149"/>
                      <a:pt x="13" y="149"/>
                      <a:pt x="13" y="149"/>
                    </a:cubicBezTo>
                    <a:cubicBezTo>
                      <a:pt x="5" y="147"/>
                      <a:pt x="0" y="139"/>
                      <a:pt x="1" y="131"/>
                    </a:cubicBezTo>
                    <a:cubicBezTo>
                      <a:pt x="26" y="14"/>
                      <a:pt x="26" y="14"/>
                      <a:pt x="26" y="14"/>
                    </a:cubicBezTo>
                    <a:cubicBezTo>
                      <a:pt x="27" y="5"/>
                      <a:pt x="36" y="0"/>
                      <a:pt x="44" y="2"/>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8" name="ïṣḻiḑê"/>
              <p:cNvSpPr/>
              <p:nvPr/>
            </p:nvSpPr>
            <p:spPr bwMode="auto">
              <a:xfrm>
                <a:off x="6510488" y="4308580"/>
                <a:ext cx="769349" cy="331591"/>
              </a:xfrm>
              <a:custGeom>
                <a:avLst/>
                <a:gdLst>
                  <a:gd name="T0" fmla="*/ 22 w 255"/>
                  <a:gd name="T1" fmla="*/ 1 h 110"/>
                  <a:gd name="T2" fmla="*/ 246 w 255"/>
                  <a:gd name="T3" fmla="*/ 48 h 110"/>
                  <a:gd name="T4" fmla="*/ 254 w 255"/>
                  <a:gd name="T5" fmla="*/ 59 h 110"/>
                  <a:gd name="T6" fmla="*/ 245 w 255"/>
                  <a:gd name="T7" fmla="*/ 101 h 110"/>
                  <a:gd name="T8" fmla="*/ 233 w 255"/>
                  <a:gd name="T9" fmla="*/ 109 h 110"/>
                  <a:gd name="T10" fmla="*/ 9 w 255"/>
                  <a:gd name="T11" fmla="*/ 62 h 110"/>
                  <a:gd name="T12" fmla="*/ 1 w 255"/>
                  <a:gd name="T13" fmla="*/ 50 h 110"/>
                  <a:gd name="T14" fmla="*/ 10 w 255"/>
                  <a:gd name="T15" fmla="*/ 9 h 110"/>
                  <a:gd name="T16" fmla="*/ 22 w 255"/>
                  <a:gd name="T17" fmla="*/ 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10">
                    <a:moveTo>
                      <a:pt x="22" y="1"/>
                    </a:moveTo>
                    <a:cubicBezTo>
                      <a:pt x="246" y="48"/>
                      <a:pt x="246" y="48"/>
                      <a:pt x="246" y="48"/>
                    </a:cubicBezTo>
                    <a:cubicBezTo>
                      <a:pt x="251" y="49"/>
                      <a:pt x="255" y="54"/>
                      <a:pt x="254" y="59"/>
                    </a:cubicBezTo>
                    <a:cubicBezTo>
                      <a:pt x="245" y="101"/>
                      <a:pt x="245" y="101"/>
                      <a:pt x="245" y="101"/>
                    </a:cubicBezTo>
                    <a:cubicBezTo>
                      <a:pt x="244" y="106"/>
                      <a:pt x="238" y="110"/>
                      <a:pt x="233" y="109"/>
                    </a:cubicBezTo>
                    <a:cubicBezTo>
                      <a:pt x="9" y="62"/>
                      <a:pt x="9" y="62"/>
                      <a:pt x="9" y="62"/>
                    </a:cubicBezTo>
                    <a:cubicBezTo>
                      <a:pt x="4" y="61"/>
                      <a:pt x="0" y="56"/>
                      <a:pt x="1" y="50"/>
                    </a:cubicBezTo>
                    <a:cubicBezTo>
                      <a:pt x="10" y="9"/>
                      <a:pt x="10" y="9"/>
                      <a:pt x="10" y="9"/>
                    </a:cubicBezTo>
                    <a:cubicBezTo>
                      <a:pt x="11" y="3"/>
                      <a:pt x="16" y="0"/>
                      <a:pt x="22" y="1"/>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9" name="ïśļîḑê"/>
              <p:cNvSpPr/>
              <p:nvPr/>
            </p:nvSpPr>
            <p:spPr bwMode="auto">
              <a:xfrm>
                <a:off x="6507580" y="4330395"/>
                <a:ext cx="766440" cy="331591"/>
              </a:xfrm>
              <a:custGeom>
                <a:avLst/>
                <a:gdLst>
                  <a:gd name="T0" fmla="*/ 21 w 254"/>
                  <a:gd name="T1" fmla="*/ 1 h 110"/>
                  <a:gd name="T2" fmla="*/ 245 w 254"/>
                  <a:gd name="T3" fmla="*/ 48 h 110"/>
                  <a:gd name="T4" fmla="*/ 253 w 254"/>
                  <a:gd name="T5" fmla="*/ 59 h 110"/>
                  <a:gd name="T6" fmla="*/ 244 w 254"/>
                  <a:gd name="T7" fmla="*/ 101 h 110"/>
                  <a:gd name="T8" fmla="*/ 233 w 254"/>
                  <a:gd name="T9" fmla="*/ 109 h 110"/>
                  <a:gd name="T10" fmla="*/ 8 w 254"/>
                  <a:gd name="T11" fmla="*/ 62 h 110"/>
                  <a:gd name="T12" fmla="*/ 1 w 254"/>
                  <a:gd name="T13" fmla="*/ 50 h 110"/>
                  <a:gd name="T14" fmla="*/ 9 w 254"/>
                  <a:gd name="T15" fmla="*/ 9 h 110"/>
                  <a:gd name="T16" fmla="*/ 21 w 254"/>
                  <a:gd name="T17" fmla="*/ 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 h="110">
                    <a:moveTo>
                      <a:pt x="21" y="1"/>
                    </a:moveTo>
                    <a:cubicBezTo>
                      <a:pt x="245" y="48"/>
                      <a:pt x="245" y="48"/>
                      <a:pt x="245" y="48"/>
                    </a:cubicBezTo>
                    <a:cubicBezTo>
                      <a:pt x="251" y="49"/>
                      <a:pt x="254" y="54"/>
                      <a:pt x="253" y="59"/>
                    </a:cubicBezTo>
                    <a:cubicBezTo>
                      <a:pt x="244" y="101"/>
                      <a:pt x="244" y="101"/>
                      <a:pt x="244" y="101"/>
                    </a:cubicBezTo>
                    <a:cubicBezTo>
                      <a:pt x="243" y="107"/>
                      <a:pt x="238" y="110"/>
                      <a:pt x="233" y="109"/>
                    </a:cubicBezTo>
                    <a:cubicBezTo>
                      <a:pt x="8" y="62"/>
                      <a:pt x="8" y="62"/>
                      <a:pt x="8" y="62"/>
                    </a:cubicBezTo>
                    <a:cubicBezTo>
                      <a:pt x="3" y="61"/>
                      <a:pt x="0" y="56"/>
                      <a:pt x="1" y="50"/>
                    </a:cubicBezTo>
                    <a:cubicBezTo>
                      <a:pt x="9" y="9"/>
                      <a:pt x="9" y="9"/>
                      <a:pt x="9" y="9"/>
                    </a:cubicBezTo>
                    <a:cubicBezTo>
                      <a:pt x="10" y="3"/>
                      <a:pt x="16" y="0"/>
                      <a:pt x="21" y="1"/>
                    </a:cubicBez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0" name="îŝḷiḓé"/>
              <p:cNvSpPr/>
              <p:nvPr/>
            </p:nvSpPr>
            <p:spPr bwMode="auto">
              <a:xfrm>
                <a:off x="6536667" y="4356574"/>
                <a:ext cx="708267" cy="277780"/>
              </a:xfrm>
              <a:custGeom>
                <a:avLst/>
                <a:gdLst>
                  <a:gd name="T0" fmla="*/ 17 w 234"/>
                  <a:gd name="T1" fmla="*/ 1 h 92"/>
                  <a:gd name="T2" fmla="*/ 226 w 234"/>
                  <a:gd name="T3" fmla="*/ 44 h 92"/>
                  <a:gd name="T4" fmla="*/ 233 w 234"/>
                  <a:gd name="T5" fmla="*/ 54 h 92"/>
                  <a:gd name="T6" fmla="*/ 226 w 234"/>
                  <a:gd name="T7" fmla="*/ 85 h 92"/>
                  <a:gd name="T8" fmla="*/ 217 w 234"/>
                  <a:gd name="T9" fmla="*/ 91 h 92"/>
                  <a:gd name="T10" fmla="*/ 7 w 234"/>
                  <a:gd name="T11" fmla="*/ 48 h 92"/>
                  <a:gd name="T12" fmla="*/ 1 w 234"/>
                  <a:gd name="T13" fmla="*/ 38 h 92"/>
                  <a:gd name="T14" fmla="*/ 7 w 234"/>
                  <a:gd name="T15" fmla="*/ 7 h 92"/>
                  <a:gd name="T16" fmla="*/ 17 w 234"/>
                  <a:gd name="T17" fmla="*/ 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92">
                    <a:moveTo>
                      <a:pt x="17" y="1"/>
                    </a:moveTo>
                    <a:cubicBezTo>
                      <a:pt x="226" y="44"/>
                      <a:pt x="226" y="44"/>
                      <a:pt x="226" y="44"/>
                    </a:cubicBezTo>
                    <a:cubicBezTo>
                      <a:pt x="231" y="45"/>
                      <a:pt x="234" y="50"/>
                      <a:pt x="233" y="54"/>
                    </a:cubicBezTo>
                    <a:cubicBezTo>
                      <a:pt x="226" y="85"/>
                      <a:pt x="226" y="85"/>
                      <a:pt x="226" y="85"/>
                    </a:cubicBezTo>
                    <a:cubicBezTo>
                      <a:pt x="226" y="89"/>
                      <a:pt x="221" y="92"/>
                      <a:pt x="217" y="91"/>
                    </a:cubicBezTo>
                    <a:cubicBezTo>
                      <a:pt x="7" y="48"/>
                      <a:pt x="7" y="48"/>
                      <a:pt x="7" y="48"/>
                    </a:cubicBezTo>
                    <a:cubicBezTo>
                      <a:pt x="3" y="47"/>
                      <a:pt x="0" y="42"/>
                      <a:pt x="1" y="38"/>
                    </a:cubicBezTo>
                    <a:cubicBezTo>
                      <a:pt x="7" y="7"/>
                      <a:pt x="7" y="7"/>
                      <a:pt x="7" y="7"/>
                    </a:cubicBezTo>
                    <a:cubicBezTo>
                      <a:pt x="8" y="3"/>
                      <a:pt x="13" y="0"/>
                      <a:pt x="17" y="1"/>
                    </a:cubicBezTo>
                    <a:close/>
                  </a:path>
                </a:pathLst>
              </a:custGeom>
              <a:solidFill>
                <a:srgbClr val="18738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1" name="isľiḍé"/>
              <p:cNvSpPr/>
              <p:nvPr/>
            </p:nvSpPr>
            <p:spPr bwMode="auto">
              <a:xfrm>
                <a:off x="6727186" y="4423473"/>
                <a:ext cx="363586" cy="151252"/>
              </a:xfrm>
              <a:custGeom>
                <a:avLst/>
                <a:gdLst>
                  <a:gd name="T0" fmla="*/ 0 w 250"/>
                  <a:gd name="T1" fmla="*/ 77 h 104"/>
                  <a:gd name="T2" fmla="*/ 131 w 250"/>
                  <a:gd name="T3" fmla="*/ 104 h 104"/>
                  <a:gd name="T4" fmla="*/ 250 w 250"/>
                  <a:gd name="T5" fmla="*/ 27 h 104"/>
                  <a:gd name="T6" fmla="*/ 119 w 250"/>
                  <a:gd name="T7" fmla="*/ 0 h 104"/>
                  <a:gd name="T8" fmla="*/ 0 w 250"/>
                  <a:gd name="T9" fmla="*/ 77 h 104"/>
                </a:gdLst>
                <a:ahLst/>
                <a:cxnLst>
                  <a:cxn ang="0">
                    <a:pos x="T0" y="T1"/>
                  </a:cxn>
                  <a:cxn ang="0">
                    <a:pos x="T2" y="T3"/>
                  </a:cxn>
                  <a:cxn ang="0">
                    <a:pos x="T4" y="T5"/>
                  </a:cxn>
                  <a:cxn ang="0">
                    <a:pos x="T6" y="T7"/>
                  </a:cxn>
                  <a:cxn ang="0">
                    <a:pos x="T8" y="T9"/>
                  </a:cxn>
                </a:cxnLst>
                <a:rect l="0" t="0" r="r" b="b"/>
                <a:pathLst>
                  <a:path w="250" h="104">
                    <a:moveTo>
                      <a:pt x="0" y="77"/>
                    </a:moveTo>
                    <a:lnTo>
                      <a:pt x="131" y="104"/>
                    </a:lnTo>
                    <a:lnTo>
                      <a:pt x="250" y="27"/>
                    </a:lnTo>
                    <a:lnTo>
                      <a:pt x="119" y="0"/>
                    </a:lnTo>
                    <a:lnTo>
                      <a:pt x="0" y="77"/>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2" name="íṥḻíḍè"/>
              <p:cNvSpPr/>
              <p:nvPr/>
            </p:nvSpPr>
            <p:spPr bwMode="auto">
              <a:xfrm>
                <a:off x="6539575" y="4356574"/>
                <a:ext cx="161433" cy="130891"/>
              </a:xfrm>
              <a:custGeom>
                <a:avLst/>
                <a:gdLst>
                  <a:gd name="T0" fmla="*/ 53 w 53"/>
                  <a:gd name="T1" fmla="*/ 8 h 43"/>
                  <a:gd name="T2" fmla="*/ 16 w 53"/>
                  <a:gd name="T3" fmla="*/ 1 h 43"/>
                  <a:gd name="T4" fmla="*/ 6 w 53"/>
                  <a:gd name="T5" fmla="*/ 7 h 43"/>
                  <a:gd name="T6" fmla="*/ 0 w 53"/>
                  <a:gd name="T7" fmla="*/ 38 h 43"/>
                  <a:gd name="T8" fmla="*/ 0 w 53"/>
                  <a:gd name="T9" fmla="*/ 43 h 43"/>
                  <a:gd name="T10" fmla="*/ 53 w 53"/>
                  <a:gd name="T11" fmla="*/ 8 h 43"/>
                </a:gdLst>
                <a:ahLst/>
                <a:cxnLst>
                  <a:cxn ang="0">
                    <a:pos x="T0" y="T1"/>
                  </a:cxn>
                  <a:cxn ang="0">
                    <a:pos x="T2" y="T3"/>
                  </a:cxn>
                  <a:cxn ang="0">
                    <a:pos x="T4" y="T5"/>
                  </a:cxn>
                  <a:cxn ang="0">
                    <a:pos x="T6" y="T7"/>
                  </a:cxn>
                  <a:cxn ang="0">
                    <a:pos x="T8" y="T9"/>
                  </a:cxn>
                  <a:cxn ang="0">
                    <a:pos x="T10" y="T11"/>
                  </a:cxn>
                </a:cxnLst>
                <a:rect l="0" t="0" r="r" b="b"/>
                <a:pathLst>
                  <a:path w="53" h="43">
                    <a:moveTo>
                      <a:pt x="53" y="8"/>
                    </a:moveTo>
                    <a:cubicBezTo>
                      <a:pt x="16" y="1"/>
                      <a:pt x="16" y="1"/>
                      <a:pt x="16" y="1"/>
                    </a:cubicBezTo>
                    <a:cubicBezTo>
                      <a:pt x="12" y="0"/>
                      <a:pt x="7" y="3"/>
                      <a:pt x="6" y="7"/>
                    </a:cubicBezTo>
                    <a:cubicBezTo>
                      <a:pt x="0" y="38"/>
                      <a:pt x="0" y="38"/>
                      <a:pt x="0" y="38"/>
                    </a:cubicBezTo>
                    <a:cubicBezTo>
                      <a:pt x="0" y="39"/>
                      <a:pt x="0" y="41"/>
                      <a:pt x="0" y="43"/>
                    </a:cubicBezTo>
                    <a:lnTo>
                      <a:pt x="53" y="8"/>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3" name="ïŝ1îḑé"/>
              <p:cNvSpPr/>
              <p:nvPr/>
            </p:nvSpPr>
            <p:spPr bwMode="auto">
              <a:xfrm>
                <a:off x="7116951" y="4538366"/>
                <a:ext cx="120711" cy="95987"/>
              </a:xfrm>
              <a:custGeom>
                <a:avLst/>
                <a:gdLst>
                  <a:gd name="T0" fmla="*/ 0 w 40"/>
                  <a:gd name="T1" fmla="*/ 26 h 32"/>
                  <a:gd name="T2" fmla="*/ 25 w 40"/>
                  <a:gd name="T3" fmla="*/ 31 h 32"/>
                  <a:gd name="T4" fmla="*/ 34 w 40"/>
                  <a:gd name="T5" fmla="*/ 25 h 32"/>
                  <a:gd name="T6" fmla="*/ 40 w 40"/>
                  <a:gd name="T7" fmla="*/ 0 h 32"/>
                  <a:gd name="T8" fmla="*/ 0 w 40"/>
                  <a:gd name="T9" fmla="*/ 26 h 32"/>
                </a:gdLst>
                <a:ahLst/>
                <a:cxnLst>
                  <a:cxn ang="0">
                    <a:pos x="T0" y="T1"/>
                  </a:cxn>
                  <a:cxn ang="0">
                    <a:pos x="T2" y="T3"/>
                  </a:cxn>
                  <a:cxn ang="0">
                    <a:pos x="T4" y="T5"/>
                  </a:cxn>
                  <a:cxn ang="0">
                    <a:pos x="T6" y="T7"/>
                  </a:cxn>
                  <a:cxn ang="0">
                    <a:pos x="T8" y="T9"/>
                  </a:cxn>
                </a:cxnLst>
                <a:rect l="0" t="0" r="r" b="b"/>
                <a:pathLst>
                  <a:path w="40" h="32">
                    <a:moveTo>
                      <a:pt x="0" y="26"/>
                    </a:moveTo>
                    <a:cubicBezTo>
                      <a:pt x="25" y="31"/>
                      <a:pt x="25" y="31"/>
                      <a:pt x="25" y="31"/>
                    </a:cubicBezTo>
                    <a:cubicBezTo>
                      <a:pt x="29" y="32"/>
                      <a:pt x="34" y="29"/>
                      <a:pt x="34" y="25"/>
                    </a:cubicBezTo>
                    <a:cubicBezTo>
                      <a:pt x="40" y="0"/>
                      <a:pt x="40" y="0"/>
                      <a:pt x="40" y="0"/>
                    </a:cubicBezTo>
                    <a:lnTo>
                      <a:pt x="0" y="26"/>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4" name="ïşļiďê"/>
              <p:cNvSpPr/>
              <p:nvPr/>
            </p:nvSpPr>
            <p:spPr bwMode="auto">
              <a:xfrm>
                <a:off x="6727186" y="4852505"/>
                <a:ext cx="157069" cy="90169"/>
              </a:xfrm>
              <a:custGeom>
                <a:avLst/>
                <a:gdLst>
                  <a:gd name="T0" fmla="*/ 11 w 108"/>
                  <a:gd name="T1" fmla="*/ 0 h 62"/>
                  <a:gd name="T2" fmla="*/ 108 w 108"/>
                  <a:gd name="T3" fmla="*/ 20 h 62"/>
                  <a:gd name="T4" fmla="*/ 100 w 108"/>
                  <a:gd name="T5" fmla="*/ 62 h 62"/>
                  <a:gd name="T6" fmla="*/ 0 w 108"/>
                  <a:gd name="T7" fmla="*/ 41 h 62"/>
                  <a:gd name="T8" fmla="*/ 11 w 108"/>
                  <a:gd name="T9" fmla="*/ 0 h 62"/>
                </a:gdLst>
                <a:ahLst/>
                <a:cxnLst>
                  <a:cxn ang="0">
                    <a:pos x="T0" y="T1"/>
                  </a:cxn>
                  <a:cxn ang="0">
                    <a:pos x="T2" y="T3"/>
                  </a:cxn>
                  <a:cxn ang="0">
                    <a:pos x="T4" y="T5"/>
                  </a:cxn>
                  <a:cxn ang="0">
                    <a:pos x="T6" y="T7"/>
                  </a:cxn>
                  <a:cxn ang="0">
                    <a:pos x="T8" y="T9"/>
                  </a:cxn>
                </a:cxnLst>
                <a:rect l="0" t="0" r="r" b="b"/>
                <a:pathLst>
                  <a:path w="108" h="62">
                    <a:moveTo>
                      <a:pt x="11" y="0"/>
                    </a:moveTo>
                    <a:lnTo>
                      <a:pt x="108" y="20"/>
                    </a:lnTo>
                    <a:lnTo>
                      <a:pt x="100" y="62"/>
                    </a:lnTo>
                    <a:lnTo>
                      <a:pt x="0" y="41"/>
                    </a:lnTo>
                    <a:lnTo>
                      <a:pt x="11" y="0"/>
                    </a:lnTo>
                    <a:close/>
                  </a:path>
                </a:pathLst>
              </a:custGeom>
              <a:solidFill>
                <a:srgbClr val="386E8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5" name="ïšľíďê"/>
              <p:cNvSpPr/>
              <p:nvPr/>
            </p:nvSpPr>
            <p:spPr bwMode="auto">
              <a:xfrm>
                <a:off x="6794086" y="4928131"/>
                <a:ext cx="78535" cy="42176"/>
              </a:xfrm>
              <a:custGeom>
                <a:avLst/>
                <a:gdLst>
                  <a:gd name="T0" fmla="*/ 0 w 54"/>
                  <a:gd name="T1" fmla="*/ 18 h 29"/>
                  <a:gd name="T2" fmla="*/ 50 w 54"/>
                  <a:gd name="T3" fmla="*/ 29 h 29"/>
                  <a:gd name="T4" fmla="*/ 54 w 54"/>
                  <a:gd name="T5" fmla="*/ 10 h 29"/>
                  <a:gd name="T6" fmla="*/ 4 w 54"/>
                  <a:gd name="T7" fmla="*/ 0 h 29"/>
                  <a:gd name="T8" fmla="*/ 0 w 54"/>
                  <a:gd name="T9" fmla="*/ 18 h 29"/>
                </a:gdLst>
                <a:ahLst/>
                <a:cxnLst>
                  <a:cxn ang="0">
                    <a:pos x="T0" y="T1"/>
                  </a:cxn>
                  <a:cxn ang="0">
                    <a:pos x="T2" y="T3"/>
                  </a:cxn>
                  <a:cxn ang="0">
                    <a:pos x="T4" y="T5"/>
                  </a:cxn>
                  <a:cxn ang="0">
                    <a:pos x="T6" y="T7"/>
                  </a:cxn>
                  <a:cxn ang="0">
                    <a:pos x="T8" y="T9"/>
                  </a:cxn>
                </a:cxnLst>
                <a:rect l="0" t="0" r="r" b="b"/>
                <a:pathLst>
                  <a:path w="54" h="29">
                    <a:moveTo>
                      <a:pt x="0" y="18"/>
                    </a:moveTo>
                    <a:lnTo>
                      <a:pt x="50" y="29"/>
                    </a:lnTo>
                    <a:lnTo>
                      <a:pt x="54" y="10"/>
                    </a:lnTo>
                    <a:lnTo>
                      <a:pt x="4" y="0"/>
                    </a:lnTo>
                    <a:lnTo>
                      <a:pt x="0" y="18"/>
                    </a:lnTo>
                    <a:close/>
                  </a:path>
                </a:pathLst>
              </a:custGeom>
              <a:solidFill>
                <a:srgbClr val="0110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6" name="íSľïḍè"/>
              <p:cNvSpPr/>
              <p:nvPr/>
            </p:nvSpPr>
            <p:spPr bwMode="auto">
              <a:xfrm>
                <a:off x="6724278" y="4912134"/>
                <a:ext cx="75626" cy="42176"/>
              </a:xfrm>
              <a:custGeom>
                <a:avLst/>
                <a:gdLst>
                  <a:gd name="T0" fmla="*/ 0 w 52"/>
                  <a:gd name="T1" fmla="*/ 19 h 29"/>
                  <a:gd name="T2" fmla="*/ 48 w 52"/>
                  <a:gd name="T3" fmla="*/ 29 h 29"/>
                  <a:gd name="T4" fmla="*/ 52 w 52"/>
                  <a:gd name="T5" fmla="*/ 11 h 29"/>
                  <a:gd name="T6" fmla="*/ 2 w 52"/>
                  <a:gd name="T7" fmla="*/ 0 h 29"/>
                  <a:gd name="T8" fmla="*/ 0 w 52"/>
                  <a:gd name="T9" fmla="*/ 19 h 29"/>
                </a:gdLst>
                <a:ahLst/>
                <a:cxnLst>
                  <a:cxn ang="0">
                    <a:pos x="T0" y="T1"/>
                  </a:cxn>
                  <a:cxn ang="0">
                    <a:pos x="T2" y="T3"/>
                  </a:cxn>
                  <a:cxn ang="0">
                    <a:pos x="T4" y="T5"/>
                  </a:cxn>
                  <a:cxn ang="0">
                    <a:pos x="T6" y="T7"/>
                  </a:cxn>
                  <a:cxn ang="0">
                    <a:pos x="T8" y="T9"/>
                  </a:cxn>
                </a:cxnLst>
                <a:rect l="0" t="0" r="r" b="b"/>
                <a:pathLst>
                  <a:path w="52" h="29">
                    <a:moveTo>
                      <a:pt x="0" y="19"/>
                    </a:moveTo>
                    <a:lnTo>
                      <a:pt x="48" y="29"/>
                    </a:lnTo>
                    <a:lnTo>
                      <a:pt x="52" y="11"/>
                    </a:lnTo>
                    <a:lnTo>
                      <a:pt x="2" y="0"/>
                    </a:lnTo>
                    <a:lnTo>
                      <a:pt x="0" y="19"/>
                    </a:lnTo>
                    <a:close/>
                  </a:path>
                </a:pathLst>
              </a:custGeom>
              <a:solidFill>
                <a:srgbClr val="0110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7" name="íŝlíḓe"/>
              <p:cNvSpPr/>
              <p:nvPr/>
            </p:nvSpPr>
            <p:spPr bwMode="auto">
              <a:xfrm>
                <a:off x="7080592" y="4836508"/>
                <a:ext cx="55265" cy="55265"/>
              </a:xfrm>
              <a:custGeom>
                <a:avLst/>
                <a:gdLst>
                  <a:gd name="T0" fmla="*/ 0 w 38"/>
                  <a:gd name="T1" fmla="*/ 31 h 38"/>
                  <a:gd name="T2" fmla="*/ 7 w 38"/>
                  <a:gd name="T3" fmla="*/ 0 h 38"/>
                  <a:gd name="T4" fmla="*/ 38 w 38"/>
                  <a:gd name="T5" fmla="*/ 7 h 38"/>
                  <a:gd name="T6" fmla="*/ 31 w 38"/>
                  <a:gd name="T7" fmla="*/ 38 h 38"/>
                  <a:gd name="T8" fmla="*/ 0 w 38"/>
                  <a:gd name="T9" fmla="*/ 31 h 38"/>
                </a:gdLst>
                <a:ahLst/>
                <a:cxnLst>
                  <a:cxn ang="0">
                    <a:pos x="T0" y="T1"/>
                  </a:cxn>
                  <a:cxn ang="0">
                    <a:pos x="T2" y="T3"/>
                  </a:cxn>
                  <a:cxn ang="0">
                    <a:pos x="T4" y="T5"/>
                  </a:cxn>
                  <a:cxn ang="0">
                    <a:pos x="T6" y="T7"/>
                  </a:cxn>
                  <a:cxn ang="0">
                    <a:pos x="T8" y="T9"/>
                  </a:cxn>
                </a:cxnLst>
                <a:rect l="0" t="0" r="r" b="b"/>
                <a:pathLst>
                  <a:path w="38" h="38">
                    <a:moveTo>
                      <a:pt x="0" y="31"/>
                    </a:moveTo>
                    <a:lnTo>
                      <a:pt x="7" y="0"/>
                    </a:lnTo>
                    <a:lnTo>
                      <a:pt x="38" y="7"/>
                    </a:lnTo>
                    <a:lnTo>
                      <a:pt x="31" y="38"/>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8" name="ïṣḻiḑê"/>
              <p:cNvSpPr/>
              <p:nvPr/>
            </p:nvSpPr>
            <p:spPr bwMode="auto">
              <a:xfrm>
                <a:off x="7074774" y="4827781"/>
                <a:ext cx="69809" cy="69809"/>
              </a:xfrm>
              <a:custGeom>
                <a:avLst/>
                <a:gdLst>
                  <a:gd name="T0" fmla="*/ 15 w 48"/>
                  <a:gd name="T1" fmla="*/ 10 h 48"/>
                  <a:gd name="T2" fmla="*/ 38 w 48"/>
                  <a:gd name="T3" fmla="*/ 15 h 48"/>
                  <a:gd name="T4" fmla="*/ 33 w 48"/>
                  <a:gd name="T5" fmla="*/ 37 h 48"/>
                  <a:gd name="T6" fmla="*/ 11 w 48"/>
                  <a:gd name="T7" fmla="*/ 33 h 48"/>
                  <a:gd name="T8" fmla="*/ 15 w 48"/>
                  <a:gd name="T9" fmla="*/ 10 h 48"/>
                  <a:gd name="T10" fmla="*/ 8 w 48"/>
                  <a:gd name="T11" fmla="*/ 0 h 48"/>
                  <a:gd name="T12" fmla="*/ 0 w 48"/>
                  <a:gd name="T13" fmla="*/ 40 h 48"/>
                  <a:gd name="T14" fmla="*/ 40 w 48"/>
                  <a:gd name="T15" fmla="*/ 48 h 48"/>
                  <a:gd name="T16" fmla="*/ 48 w 48"/>
                  <a:gd name="T17" fmla="*/ 8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5"/>
                    </a:lnTo>
                    <a:lnTo>
                      <a:pt x="33" y="37"/>
                    </a:lnTo>
                    <a:lnTo>
                      <a:pt x="11" y="33"/>
                    </a:lnTo>
                    <a:lnTo>
                      <a:pt x="15" y="10"/>
                    </a:lnTo>
                    <a:close/>
                    <a:moveTo>
                      <a:pt x="8" y="0"/>
                    </a:moveTo>
                    <a:lnTo>
                      <a:pt x="0" y="40"/>
                    </a:lnTo>
                    <a:lnTo>
                      <a:pt x="40" y="48"/>
                    </a:lnTo>
                    <a:lnTo>
                      <a:pt x="48"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9" name="ïS1ïḋê"/>
              <p:cNvSpPr/>
              <p:nvPr/>
            </p:nvSpPr>
            <p:spPr bwMode="auto">
              <a:xfrm>
                <a:off x="7074774" y="4827781"/>
                <a:ext cx="69809" cy="69809"/>
              </a:xfrm>
              <a:custGeom>
                <a:avLst/>
                <a:gdLst>
                  <a:gd name="T0" fmla="*/ 15 w 48"/>
                  <a:gd name="T1" fmla="*/ 10 h 48"/>
                  <a:gd name="T2" fmla="*/ 38 w 48"/>
                  <a:gd name="T3" fmla="*/ 15 h 48"/>
                  <a:gd name="T4" fmla="*/ 33 w 48"/>
                  <a:gd name="T5" fmla="*/ 37 h 48"/>
                  <a:gd name="T6" fmla="*/ 11 w 48"/>
                  <a:gd name="T7" fmla="*/ 33 h 48"/>
                  <a:gd name="T8" fmla="*/ 15 w 48"/>
                  <a:gd name="T9" fmla="*/ 10 h 48"/>
                  <a:gd name="T10" fmla="*/ 8 w 48"/>
                  <a:gd name="T11" fmla="*/ 0 h 48"/>
                  <a:gd name="T12" fmla="*/ 0 w 48"/>
                  <a:gd name="T13" fmla="*/ 40 h 48"/>
                  <a:gd name="T14" fmla="*/ 40 w 48"/>
                  <a:gd name="T15" fmla="*/ 48 h 48"/>
                  <a:gd name="T16" fmla="*/ 48 w 48"/>
                  <a:gd name="T17" fmla="*/ 8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5"/>
                    </a:lnTo>
                    <a:lnTo>
                      <a:pt x="33" y="37"/>
                    </a:lnTo>
                    <a:lnTo>
                      <a:pt x="11" y="33"/>
                    </a:lnTo>
                    <a:lnTo>
                      <a:pt x="15" y="10"/>
                    </a:lnTo>
                    <a:moveTo>
                      <a:pt x="8" y="0"/>
                    </a:moveTo>
                    <a:lnTo>
                      <a:pt x="0" y="40"/>
                    </a:lnTo>
                    <a:lnTo>
                      <a:pt x="40" y="48"/>
                    </a:lnTo>
                    <a:lnTo>
                      <a:pt x="48"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0" name="işlîḍé"/>
              <p:cNvSpPr/>
              <p:nvPr/>
            </p:nvSpPr>
            <p:spPr bwMode="auto">
              <a:xfrm>
                <a:off x="7026781" y="4824873"/>
                <a:ext cx="53811" cy="53811"/>
              </a:xfrm>
              <a:custGeom>
                <a:avLst/>
                <a:gdLst>
                  <a:gd name="T0" fmla="*/ 0 w 37"/>
                  <a:gd name="T1" fmla="*/ 31 h 37"/>
                  <a:gd name="T2" fmla="*/ 6 w 37"/>
                  <a:gd name="T3" fmla="*/ 0 h 37"/>
                  <a:gd name="T4" fmla="*/ 37 w 37"/>
                  <a:gd name="T5" fmla="*/ 6 h 37"/>
                  <a:gd name="T6" fmla="*/ 29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29"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1" name="íšḷïďè"/>
              <p:cNvSpPr/>
              <p:nvPr/>
            </p:nvSpPr>
            <p:spPr bwMode="auto">
              <a:xfrm>
                <a:off x="7018055" y="4816147"/>
                <a:ext cx="68355" cy="69809"/>
              </a:xfrm>
              <a:custGeom>
                <a:avLst/>
                <a:gdLst>
                  <a:gd name="T0" fmla="*/ 14 w 47"/>
                  <a:gd name="T1" fmla="*/ 10 h 48"/>
                  <a:gd name="T2" fmla="*/ 37 w 47"/>
                  <a:gd name="T3" fmla="*/ 14 h 48"/>
                  <a:gd name="T4" fmla="*/ 33 w 47"/>
                  <a:gd name="T5" fmla="*/ 37 h 48"/>
                  <a:gd name="T6" fmla="*/ 10 w 47"/>
                  <a:gd name="T7" fmla="*/ 33 h 48"/>
                  <a:gd name="T8" fmla="*/ 14 w 47"/>
                  <a:gd name="T9" fmla="*/ 10 h 48"/>
                  <a:gd name="T10" fmla="*/ 8 w 47"/>
                  <a:gd name="T11" fmla="*/ 0 h 48"/>
                  <a:gd name="T12" fmla="*/ 0 w 47"/>
                  <a:gd name="T13" fmla="*/ 39 h 48"/>
                  <a:gd name="T14" fmla="*/ 39 w 47"/>
                  <a:gd name="T15" fmla="*/ 48 h 48"/>
                  <a:gd name="T16" fmla="*/ 47 w 47"/>
                  <a:gd name="T17" fmla="*/ 8 h 48"/>
                  <a:gd name="T18" fmla="*/ 8 w 47"/>
                  <a:gd name="T19" fmla="*/ 0 h 48"/>
                  <a:gd name="T20" fmla="*/ 8 w 47"/>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8">
                    <a:moveTo>
                      <a:pt x="14" y="10"/>
                    </a:moveTo>
                    <a:lnTo>
                      <a:pt x="37" y="14"/>
                    </a:lnTo>
                    <a:lnTo>
                      <a:pt x="33" y="37"/>
                    </a:lnTo>
                    <a:lnTo>
                      <a:pt x="10" y="33"/>
                    </a:lnTo>
                    <a:lnTo>
                      <a:pt x="14" y="10"/>
                    </a:lnTo>
                    <a:close/>
                    <a:moveTo>
                      <a:pt x="8" y="0"/>
                    </a:moveTo>
                    <a:lnTo>
                      <a:pt x="0" y="39"/>
                    </a:lnTo>
                    <a:lnTo>
                      <a:pt x="39" y="48"/>
                    </a:lnTo>
                    <a:lnTo>
                      <a:pt x="47"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2" name="iSľïdê"/>
              <p:cNvSpPr/>
              <p:nvPr/>
            </p:nvSpPr>
            <p:spPr bwMode="auto">
              <a:xfrm>
                <a:off x="7018055" y="4816147"/>
                <a:ext cx="68355" cy="69809"/>
              </a:xfrm>
              <a:custGeom>
                <a:avLst/>
                <a:gdLst>
                  <a:gd name="T0" fmla="*/ 14 w 47"/>
                  <a:gd name="T1" fmla="*/ 10 h 48"/>
                  <a:gd name="T2" fmla="*/ 37 w 47"/>
                  <a:gd name="T3" fmla="*/ 14 h 48"/>
                  <a:gd name="T4" fmla="*/ 33 w 47"/>
                  <a:gd name="T5" fmla="*/ 37 h 48"/>
                  <a:gd name="T6" fmla="*/ 10 w 47"/>
                  <a:gd name="T7" fmla="*/ 33 h 48"/>
                  <a:gd name="T8" fmla="*/ 14 w 47"/>
                  <a:gd name="T9" fmla="*/ 10 h 48"/>
                  <a:gd name="T10" fmla="*/ 8 w 47"/>
                  <a:gd name="T11" fmla="*/ 0 h 48"/>
                  <a:gd name="T12" fmla="*/ 0 w 47"/>
                  <a:gd name="T13" fmla="*/ 39 h 48"/>
                  <a:gd name="T14" fmla="*/ 39 w 47"/>
                  <a:gd name="T15" fmla="*/ 48 h 48"/>
                  <a:gd name="T16" fmla="*/ 47 w 47"/>
                  <a:gd name="T17" fmla="*/ 8 h 48"/>
                  <a:gd name="T18" fmla="*/ 8 w 47"/>
                  <a:gd name="T19" fmla="*/ 0 h 48"/>
                  <a:gd name="T20" fmla="*/ 8 w 47"/>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8">
                    <a:moveTo>
                      <a:pt x="14" y="10"/>
                    </a:moveTo>
                    <a:lnTo>
                      <a:pt x="37" y="14"/>
                    </a:lnTo>
                    <a:lnTo>
                      <a:pt x="33" y="37"/>
                    </a:lnTo>
                    <a:lnTo>
                      <a:pt x="10" y="33"/>
                    </a:lnTo>
                    <a:lnTo>
                      <a:pt x="14" y="10"/>
                    </a:lnTo>
                    <a:moveTo>
                      <a:pt x="8" y="0"/>
                    </a:moveTo>
                    <a:lnTo>
                      <a:pt x="0" y="39"/>
                    </a:lnTo>
                    <a:lnTo>
                      <a:pt x="39" y="48"/>
                    </a:lnTo>
                    <a:lnTo>
                      <a:pt x="47"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3" name="îṥlíḋè"/>
              <p:cNvSpPr/>
              <p:nvPr/>
            </p:nvSpPr>
            <p:spPr bwMode="auto">
              <a:xfrm>
                <a:off x="6968608" y="4813238"/>
                <a:ext cx="55265" cy="53811"/>
              </a:xfrm>
              <a:custGeom>
                <a:avLst/>
                <a:gdLst>
                  <a:gd name="T0" fmla="*/ 0 w 38"/>
                  <a:gd name="T1" fmla="*/ 31 h 37"/>
                  <a:gd name="T2" fmla="*/ 7 w 38"/>
                  <a:gd name="T3" fmla="*/ 0 h 37"/>
                  <a:gd name="T4" fmla="*/ 38 w 38"/>
                  <a:gd name="T5" fmla="*/ 6 h 37"/>
                  <a:gd name="T6" fmla="*/ 32 w 38"/>
                  <a:gd name="T7" fmla="*/ 37 h 37"/>
                  <a:gd name="T8" fmla="*/ 0 w 38"/>
                  <a:gd name="T9" fmla="*/ 31 h 37"/>
                </a:gdLst>
                <a:ahLst/>
                <a:cxnLst>
                  <a:cxn ang="0">
                    <a:pos x="T0" y="T1"/>
                  </a:cxn>
                  <a:cxn ang="0">
                    <a:pos x="T2" y="T3"/>
                  </a:cxn>
                  <a:cxn ang="0">
                    <a:pos x="T4" y="T5"/>
                  </a:cxn>
                  <a:cxn ang="0">
                    <a:pos x="T6" y="T7"/>
                  </a:cxn>
                  <a:cxn ang="0">
                    <a:pos x="T8" y="T9"/>
                  </a:cxn>
                </a:cxnLst>
                <a:rect l="0" t="0" r="r" b="b"/>
                <a:pathLst>
                  <a:path w="38" h="37">
                    <a:moveTo>
                      <a:pt x="0" y="31"/>
                    </a:moveTo>
                    <a:lnTo>
                      <a:pt x="7" y="0"/>
                    </a:lnTo>
                    <a:lnTo>
                      <a:pt x="38" y="6"/>
                    </a:lnTo>
                    <a:lnTo>
                      <a:pt x="32"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4" name="ïṥlîḑê"/>
              <p:cNvSpPr/>
              <p:nvPr/>
            </p:nvSpPr>
            <p:spPr bwMode="auto">
              <a:xfrm>
                <a:off x="6962790" y="4807421"/>
                <a:ext cx="66900" cy="65446"/>
              </a:xfrm>
              <a:custGeom>
                <a:avLst/>
                <a:gdLst>
                  <a:gd name="T0" fmla="*/ 15 w 46"/>
                  <a:gd name="T1" fmla="*/ 8 h 45"/>
                  <a:gd name="T2" fmla="*/ 36 w 46"/>
                  <a:gd name="T3" fmla="*/ 14 h 45"/>
                  <a:gd name="T4" fmla="*/ 31 w 46"/>
                  <a:gd name="T5" fmla="*/ 35 h 45"/>
                  <a:gd name="T6" fmla="*/ 9 w 46"/>
                  <a:gd name="T7" fmla="*/ 31 h 45"/>
                  <a:gd name="T8" fmla="*/ 15 w 46"/>
                  <a:gd name="T9" fmla="*/ 8 h 45"/>
                  <a:gd name="T10" fmla="*/ 7 w 46"/>
                  <a:gd name="T11" fmla="*/ 0 h 45"/>
                  <a:gd name="T12" fmla="*/ 0 w 46"/>
                  <a:gd name="T13" fmla="*/ 37 h 45"/>
                  <a:gd name="T14" fmla="*/ 38 w 46"/>
                  <a:gd name="T15" fmla="*/ 45 h 45"/>
                  <a:gd name="T16" fmla="*/ 46 w 46"/>
                  <a:gd name="T17" fmla="*/ 6 h 45"/>
                  <a:gd name="T18" fmla="*/ 7 w 46"/>
                  <a:gd name="T19" fmla="*/ 0 h 45"/>
                  <a:gd name="T20" fmla="*/ 7 w 46"/>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5">
                    <a:moveTo>
                      <a:pt x="15" y="8"/>
                    </a:moveTo>
                    <a:lnTo>
                      <a:pt x="36" y="14"/>
                    </a:lnTo>
                    <a:lnTo>
                      <a:pt x="31" y="35"/>
                    </a:lnTo>
                    <a:lnTo>
                      <a:pt x="9" y="31"/>
                    </a:lnTo>
                    <a:lnTo>
                      <a:pt x="15" y="8"/>
                    </a:lnTo>
                    <a:close/>
                    <a:moveTo>
                      <a:pt x="7" y="0"/>
                    </a:moveTo>
                    <a:lnTo>
                      <a:pt x="0" y="37"/>
                    </a:lnTo>
                    <a:lnTo>
                      <a:pt x="38" y="45"/>
                    </a:lnTo>
                    <a:lnTo>
                      <a:pt x="46" y="6"/>
                    </a:lnTo>
                    <a:lnTo>
                      <a:pt x="7" y="0"/>
                    </a:lnTo>
                    <a:lnTo>
                      <a:pt x="7"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5" name="ïṩḷîďè"/>
              <p:cNvSpPr/>
              <p:nvPr/>
            </p:nvSpPr>
            <p:spPr bwMode="auto">
              <a:xfrm>
                <a:off x="6962790" y="4807421"/>
                <a:ext cx="66900" cy="65446"/>
              </a:xfrm>
              <a:custGeom>
                <a:avLst/>
                <a:gdLst>
                  <a:gd name="T0" fmla="*/ 15 w 46"/>
                  <a:gd name="T1" fmla="*/ 8 h 45"/>
                  <a:gd name="T2" fmla="*/ 36 w 46"/>
                  <a:gd name="T3" fmla="*/ 14 h 45"/>
                  <a:gd name="T4" fmla="*/ 31 w 46"/>
                  <a:gd name="T5" fmla="*/ 35 h 45"/>
                  <a:gd name="T6" fmla="*/ 9 w 46"/>
                  <a:gd name="T7" fmla="*/ 31 h 45"/>
                  <a:gd name="T8" fmla="*/ 15 w 46"/>
                  <a:gd name="T9" fmla="*/ 8 h 45"/>
                  <a:gd name="T10" fmla="*/ 7 w 46"/>
                  <a:gd name="T11" fmla="*/ 0 h 45"/>
                  <a:gd name="T12" fmla="*/ 0 w 46"/>
                  <a:gd name="T13" fmla="*/ 37 h 45"/>
                  <a:gd name="T14" fmla="*/ 38 w 46"/>
                  <a:gd name="T15" fmla="*/ 45 h 45"/>
                  <a:gd name="T16" fmla="*/ 46 w 46"/>
                  <a:gd name="T17" fmla="*/ 6 h 45"/>
                  <a:gd name="T18" fmla="*/ 7 w 46"/>
                  <a:gd name="T19" fmla="*/ 0 h 45"/>
                  <a:gd name="T20" fmla="*/ 7 w 46"/>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5">
                    <a:moveTo>
                      <a:pt x="15" y="8"/>
                    </a:moveTo>
                    <a:lnTo>
                      <a:pt x="36" y="14"/>
                    </a:lnTo>
                    <a:lnTo>
                      <a:pt x="31" y="35"/>
                    </a:lnTo>
                    <a:lnTo>
                      <a:pt x="9" y="31"/>
                    </a:lnTo>
                    <a:lnTo>
                      <a:pt x="15" y="8"/>
                    </a:lnTo>
                    <a:moveTo>
                      <a:pt x="7" y="0"/>
                    </a:moveTo>
                    <a:lnTo>
                      <a:pt x="0" y="37"/>
                    </a:lnTo>
                    <a:lnTo>
                      <a:pt x="38" y="45"/>
                    </a:lnTo>
                    <a:lnTo>
                      <a:pt x="46" y="6"/>
                    </a:lnTo>
                    <a:lnTo>
                      <a:pt x="7" y="0"/>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6" name="iṧlîďê"/>
              <p:cNvSpPr/>
              <p:nvPr/>
            </p:nvSpPr>
            <p:spPr bwMode="auto">
              <a:xfrm>
                <a:off x="6685010" y="4752156"/>
                <a:ext cx="280689" cy="103259"/>
              </a:xfrm>
              <a:custGeom>
                <a:avLst/>
                <a:gdLst>
                  <a:gd name="T0" fmla="*/ 0 w 193"/>
                  <a:gd name="T1" fmla="*/ 31 h 71"/>
                  <a:gd name="T2" fmla="*/ 6 w 193"/>
                  <a:gd name="T3" fmla="*/ 0 h 71"/>
                  <a:gd name="T4" fmla="*/ 193 w 193"/>
                  <a:gd name="T5" fmla="*/ 40 h 71"/>
                  <a:gd name="T6" fmla="*/ 187 w 193"/>
                  <a:gd name="T7" fmla="*/ 71 h 71"/>
                  <a:gd name="T8" fmla="*/ 0 w 193"/>
                  <a:gd name="T9" fmla="*/ 31 h 71"/>
                </a:gdLst>
                <a:ahLst/>
                <a:cxnLst>
                  <a:cxn ang="0">
                    <a:pos x="T0" y="T1"/>
                  </a:cxn>
                  <a:cxn ang="0">
                    <a:pos x="T2" y="T3"/>
                  </a:cxn>
                  <a:cxn ang="0">
                    <a:pos x="T4" y="T5"/>
                  </a:cxn>
                  <a:cxn ang="0">
                    <a:pos x="T6" y="T7"/>
                  </a:cxn>
                  <a:cxn ang="0">
                    <a:pos x="T8" y="T9"/>
                  </a:cxn>
                </a:cxnLst>
                <a:rect l="0" t="0" r="r" b="b"/>
                <a:pathLst>
                  <a:path w="193" h="71">
                    <a:moveTo>
                      <a:pt x="0" y="31"/>
                    </a:moveTo>
                    <a:lnTo>
                      <a:pt x="6" y="0"/>
                    </a:lnTo>
                    <a:lnTo>
                      <a:pt x="193" y="40"/>
                    </a:lnTo>
                    <a:lnTo>
                      <a:pt x="187" y="71"/>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7" name="íşḷîḋé"/>
              <p:cNvSpPr/>
              <p:nvPr/>
            </p:nvSpPr>
            <p:spPr bwMode="auto">
              <a:xfrm>
                <a:off x="6679192" y="4746338"/>
                <a:ext cx="293778" cy="114894"/>
              </a:xfrm>
              <a:custGeom>
                <a:avLst/>
                <a:gdLst>
                  <a:gd name="T0" fmla="*/ 15 w 202"/>
                  <a:gd name="T1" fmla="*/ 10 h 79"/>
                  <a:gd name="T2" fmla="*/ 46 w 202"/>
                  <a:gd name="T3" fmla="*/ 17 h 79"/>
                  <a:gd name="T4" fmla="*/ 83 w 202"/>
                  <a:gd name="T5" fmla="*/ 25 h 79"/>
                  <a:gd name="T6" fmla="*/ 123 w 202"/>
                  <a:gd name="T7" fmla="*/ 33 h 79"/>
                  <a:gd name="T8" fmla="*/ 162 w 202"/>
                  <a:gd name="T9" fmla="*/ 42 h 79"/>
                  <a:gd name="T10" fmla="*/ 193 w 202"/>
                  <a:gd name="T11" fmla="*/ 48 h 79"/>
                  <a:gd name="T12" fmla="*/ 187 w 202"/>
                  <a:gd name="T13" fmla="*/ 71 h 79"/>
                  <a:gd name="T14" fmla="*/ 158 w 202"/>
                  <a:gd name="T15" fmla="*/ 62 h 79"/>
                  <a:gd name="T16" fmla="*/ 118 w 202"/>
                  <a:gd name="T17" fmla="*/ 56 h 79"/>
                  <a:gd name="T18" fmla="*/ 79 w 202"/>
                  <a:gd name="T19" fmla="*/ 48 h 79"/>
                  <a:gd name="T20" fmla="*/ 39 w 202"/>
                  <a:gd name="T21" fmla="*/ 40 h 79"/>
                  <a:gd name="T22" fmla="*/ 10 w 202"/>
                  <a:gd name="T23" fmla="*/ 33 h 79"/>
                  <a:gd name="T24" fmla="*/ 15 w 202"/>
                  <a:gd name="T25" fmla="*/ 10 h 79"/>
                  <a:gd name="T26" fmla="*/ 8 w 202"/>
                  <a:gd name="T27" fmla="*/ 0 h 79"/>
                  <a:gd name="T28" fmla="*/ 0 w 202"/>
                  <a:gd name="T29" fmla="*/ 40 h 79"/>
                  <a:gd name="T30" fmla="*/ 39 w 202"/>
                  <a:gd name="T31" fmla="*/ 48 h 79"/>
                  <a:gd name="T32" fmla="*/ 77 w 202"/>
                  <a:gd name="T33" fmla="*/ 56 h 79"/>
                  <a:gd name="T34" fmla="*/ 116 w 202"/>
                  <a:gd name="T35" fmla="*/ 62 h 79"/>
                  <a:gd name="T36" fmla="*/ 156 w 202"/>
                  <a:gd name="T37" fmla="*/ 71 h 79"/>
                  <a:gd name="T38" fmla="*/ 195 w 202"/>
                  <a:gd name="T39" fmla="*/ 79 h 79"/>
                  <a:gd name="T40" fmla="*/ 202 w 202"/>
                  <a:gd name="T41" fmla="*/ 42 h 79"/>
                  <a:gd name="T42" fmla="*/ 164 w 202"/>
                  <a:gd name="T43" fmla="*/ 33 h 79"/>
                  <a:gd name="T44" fmla="*/ 125 w 202"/>
                  <a:gd name="T45" fmla="*/ 25 h 79"/>
                  <a:gd name="T46" fmla="*/ 85 w 202"/>
                  <a:gd name="T47" fmla="*/ 17 h 79"/>
                  <a:gd name="T48" fmla="*/ 46 w 202"/>
                  <a:gd name="T49" fmla="*/ 8 h 79"/>
                  <a:gd name="T50" fmla="*/ 8 w 202"/>
                  <a:gd name="T51" fmla="*/ 0 h 79"/>
                  <a:gd name="T52" fmla="*/ 8 w 202"/>
                  <a:gd name="T5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2" h="79">
                    <a:moveTo>
                      <a:pt x="15" y="10"/>
                    </a:moveTo>
                    <a:lnTo>
                      <a:pt x="46" y="17"/>
                    </a:lnTo>
                    <a:lnTo>
                      <a:pt x="83" y="25"/>
                    </a:lnTo>
                    <a:lnTo>
                      <a:pt x="123" y="33"/>
                    </a:lnTo>
                    <a:lnTo>
                      <a:pt x="162" y="42"/>
                    </a:lnTo>
                    <a:lnTo>
                      <a:pt x="193" y="48"/>
                    </a:lnTo>
                    <a:lnTo>
                      <a:pt x="187" y="71"/>
                    </a:lnTo>
                    <a:lnTo>
                      <a:pt x="158" y="62"/>
                    </a:lnTo>
                    <a:lnTo>
                      <a:pt x="118" y="56"/>
                    </a:lnTo>
                    <a:lnTo>
                      <a:pt x="79" y="48"/>
                    </a:lnTo>
                    <a:lnTo>
                      <a:pt x="39" y="40"/>
                    </a:lnTo>
                    <a:lnTo>
                      <a:pt x="10" y="33"/>
                    </a:lnTo>
                    <a:lnTo>
                      <a:pt x="15" y="10"/>
                    </a:lnTo>
                    <a:close/>
                    <a:moveTo>
                      <a:pt x="8" y="0"/>
                    </a:moveTo>
                    <a:lnTo>
                      <a:pt x="0" y="40"/>
                    </a:lnTo>
                    <a:lnTo>
                      <a:pt x="39" y="48"/>
                    </a:lnTo>
                    <a:lnTo>
                      <a:pt x="77" y="56"/>
                    </a:lnTo>
                    <a:lnTo>
                      <a:pt x="116" y="62"/>
                    </a:lnTo>
                    <a:lnTo>
                      <a:pt x="156" y="71"/>
                    </a:lnTo>
                    <a:lnTo>
                      <a:pt x="195" y="79"/>
                    </a:lnTo>
                    <a:lnTo>
                      <a:pt x="202" y="42"/>
                    </a:lnTo>
                    <a:lnTo>
                      <a:pt x="164" y="33"/>
                    </a:lnTo>
                    <a:lnTo>
                      <a:pt x="125" y="25"/>
                    </a:lnTo>
                    <a:lnTo>
                      <a:pt x="85" y="17"/>
                    </a:lnTo>
                    <a:lnTo>
                      <a:pt x="46"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8" name="íSḻiḍé"/>
              <p:cNvSpPr/>
              <p:nvPr/>
            </p:nvSpPr>
            <p:spPr bwMode="auto">
              <a:xfrm>
                <a:off x="6679192" y="4746338"/>
                <a:ext cx="293778" cy="114894"/>
              </a:xfrm>
              <a:custGeom>
                <a:avLst/>
                <a:gdLst>
                  <a:gd name="T0" fmla="*/ 15 w 202"/>
                  <a:gd name="T1" fmla="*/ 10 h 79"/>
                  <a:gd name="T2" fmla="*/ 46 w 202"/>
                  <a:gd name="T3" fmla="*/ 17 h 79"/>
                  <a:gd name="T4" fmla="*/ 83 w 202"/>
                  <a:gd name="T5" fmla="*/ 25 h 79"/>
                  <a:gd name="T6" fmla="*/ 123 w 202"/>
                  <a:gd name="T7" fmla="*/ 33 h 79"/>
                  <a:gd name="T8" fmla="*/ 162 w 202"/>
                  <a:gd name="T9" fmla="*/ 42 h 79"/>
                  <a:gd name="T10" fmla="*/ 193 w 202"/>
                  <a:gd name="T11" fmla="*/ 48 h 79"/>
                  <a:gd name="T12" fmla="*/ 187 w 202"/>
                  <a:gd name="T13" fmla="*/ 71 h 79"/>
                  <a:gd name="T14" fmla="*/ 158 w 202"/>
                  <a:gd name="T15" fmla="*/ 62 h 79"/>
                  <a:gd name="T16" fmla="*/ 118 w 202"/>
                  <a:gd name="T17" fmla="*/ 56 h 79"/>
                  <a:gd name="T18" fmla="*/ 79 w 202"/>
                  <a:gd name="T19" fmla="*/ 48 h 79"/>
                  <a:gd name="T20" fmla="*/ 39 w 202"/>
                  <a:gd name="T21" fmla="*/ 40 h 79"/>
                  <a:gd name="T22" fmla="*/ 10 w 202"/>
                  <a:gd name="T23" fmla="*/ 33 h 79"/>
                  <a:gd name="T24" fmla="*/ 15 w 202"/>
                  <a:gd name="T25" fmla="*/ 10 h 79"/>
                  <a:gd name="T26" fmla="*/ 8 w 202"/>
                  <a:gd name="T27" fmla="*/ 0 h 79"/>
                  <a:gd name="T28" fmla="*/ 0 w 202"/>
                  <a:gd name="T29" fmla="*/ 40 h 79"/>
                  <a:gd name="T30" fmla="*/ 39 w 202"/>
                  <a:gd name="T31" fmla="*/ 48 h 79"/>
                  <a:gd name="T32" fmla="*/ 77 w 202"/>
                  <a:gd name="T33" fmla="*/ 56 h 79"/>
                  <a:gd name="T34" fmla="*/ 116 w 202"/>
                  <a:gd name="T35" fmla="*/ 62 h 79"/>
                  <a:gd name="T36" fmla="*/ 156 w 202"/>
                  <a:gd name="T37" fmla="*/ 71 h 79"/>
                  <a:gd name="T38" fmla="*/ 195 w 202"/>
                  <a:gd name="T39" fmla="*/ 79 h 79"/>
                  <a:gd name="T40" fmla="*/ 202 w 202"/>
                  <a:gd name="T41" fmla="*/ 42 h 79"/>
                  <a:gd name="T42" fmla="*/ 164 w 202"/>
                  <a:gd name="T43" fmla="*/ 33 h 79"/>
                  <a:gd name="T44" fmla="*/ 125 w 202"/>
                  <a:gd name="T45" fmla="*/ 25 h 79"/>
                  <a:gd name="T46" fmla="*/ 85 w 202"/>
                  <a:gd name="T47" fmla="*/ 17 h 79"/>
                  <a:gd name="T48" fmla="*/ 46 w 202"/>
                  <a:gd name="T49" fmla="*/ 8 h 79"/>
                  <a:gd name="T50" fmla="*/ 8 w 202"/>
                  <a:gd name="T51" fmla="*/ 0 h 79"/>
                  <a:gd name="T52" fmla="*/ 8 w 202"/>
                  <a:gd name="T5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2" h="79">
                    <a:moveTo>
                      <a:pt x="15" y="10"/>
                    </a:moveTo>
                    <a:lnTo>
                      <a:pt x="46" y="17"/>
                    </a:lnTo>
                    <a:lnTo>
                      <a:pt x="83" y="25"/>
                    </a:lnTo>
                    <a:lnTo>
                      <a:pt x="123" y="33"/>
                    </a:lnTo>
                    <a:lnTo>
                      <a:pt x="162" y="42"/>
                    </a:lnTo>
                    <a:lnTo>
                      <a:pt x="193" y="48"/>
                    </a:lnTo>
                    <a:lnTo>
                      <a:pt x="187" y="71"/>
                    </a:lnTo>
                    <a:lnTo>
                      <a:pt x="158" y="62"/>
                    </a:lnTo>
                    <a:lnTo>
                      <a:pt x="118" y="56"/>
                    </a:lnTo>
                    <a:lnTo>
                      <a:pt x="79" y="48"/>
                    </a:lnTo>
                    <a:lnTo>
                      <a:pt x="39" y="40"/>
                    </a:lnTo>
                    <a:lnTo>
                      <a:pt x="10" y="33"/>
                    </a:lnTo>
                    <a:lnTo>
                      <a:pt x="15" y="10"/>
                    </a:lnTo>
                    <a:moveTo>
                      <a:pt x="8" y="0"/>
                    </a:moveTo>
                    <a:lnTo>
                      <a:pt x="0" y="40"/>
                    </a:lnTo>
                    <a:lnTo>
                      <a:pt x="39" y="48"/>
                    </a:lnTo>
                    <a:lnTo>
                      <a:pt x="77" y="56"/>
                    </a:lnTo>
                    <a:lnTo>
                      <a:pt x="116" y="62"/>
                    </a:lnTo>
                    <a:lnTo>
                      <a:pt x="156" y="71"/>
                    </a:lnTo>
                    <a:lnTo>
                      <a:pt x="195" y="79"/>
                    </a:lnTo>
                    <a:lnTo>
                      <a:pt x="202" y="42"/>
                    </a:lnTo>
                    <a:lnTo>
                      <a:pt x="164" y="33"/>
                    </a:lnTo>
                    <a:lnTo>
                      <a:pt x="125" y="25"/>
                    </a:lnTo>
                    <a:lnTo>
                      <a:pt x="85" y="17"/>
                    </a:lnTo>
                    <a:lnTo>
                      <a:pt x="46"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9" name="îṥḷiḓê"/>
              <p:cNvSpPr/>
              <p:nvPr/>
            </p:nvSpPr>
            <p:spPr bwMode="auto">
              <a:xfrm>
                <a:off x="6628291" y="4743429"/>
                <a:ext cx="53811" cy="50903"/>
              </a:xfrm>
              <a:custGeom>
                <a:avLst/>
                <a:gdLst>
                  <a:gd name="T0" fmla="*/ 0 w 37"/>
                  <a:gd name="T1" fmla="*/ 29 h 35"/>
                  <a:gd name="T2" fmla="*/ 8 w 37"/>
                  <a:gd name="T3" fmla="*/ 0 h 35"/>
                  <a:gd name="T4" fmla="*/ 37 w 37"/>
                  <a:gd name="T5" fmla="*/ 6 h 35"/>
                  <a:gd name="T6" fmla="*/ 31 w 37"/>
                  <a:gd name="T7" fmla="*/ 35 h 35"/>
                  <a:gd name="T8" fmla="*/ 0 w 37"/>
                  <a:gd name="T9" fmla="*/ 29 h 35"/>
                </a:gdLst>
                <a:ahLst/>
                <a:cxnLst>
                  <a:cxn ang="0">
                    <a:pos x="T0" y="T1"/>
                  </a:cxn>
                  <a:cxn ang="0">
                    <a:pos x="T2" y="T3"/>
                  </a:cxn>
                  <a:cxn ang="0">
                    <a:pos x="T4" y="T5"/>
                  </a:cxn>
                  <a:cxn ang="0">
                    <a:pos x="T6" y="T7"/>
                  </a:cxn>
                  <a:cxn ang="0">
                    <a:pos x="T8" y="T9"/>
                  </a:cxn>
                </a:cxnLst>
                <a:rect l="0" t="0" r="r" b="b"/>
                <a:pathLst>
                  <a:path w="37" h="35">
                    <a:moveTo>
                      <a:pt x="0" y="29"/>
                    </a:moveTo>
                    <a:lnTo>
                      <a:pt x="8" y="0"/>
                    </a:lnTo>
                    <a:lnTo>
                      <a:pt x="37" y="6"/>
                    </a:lnTo>
                    <a:lnTo>
                      <a:pt x="31" y="35"/>
                    </a:lnTo>
                    <a:lnTo>
                      <a:pt x="0" y="29"/>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0" name="íṧlïdè"/>
              <p:cNvSpPr/>
              <p:nvPr/>
            </p:nvSpPr>
            <p:spPr bwMode="auto">
              <a:xfrm>
                <a:off x="6621019" y="4734703"/>
                <a:ext cx="69809" cy="69809"/>
              </a:xfrm>
              <a:custGeom>
                <a:avLst/>
                <a:gdLst>
                  <a:gd name="T0" fmla="*/ 15 w 48"/>
                  <a:gd name="T1" fmla="*/ 10 h 48"/>
                  <a:gd name="T2" fmla="*/ 38 w 48"/>
                  <a:gd name="T3" fmla="*/ 14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4"/>
                    </a:lnTo>
                    <a:lnTo>
                      <a:pt x="34" y="37"/>
                    </a:lnTo>
                    <a:lnTo>
                      <a:pt x="11" y="33"/>
                    </a:lnTo>
                    <a:lnTo>
                      <a:pt x="15" y="10"/>
                    </a:lnTo>
                    <a:close/>
                    <a:moveTo>
                      <a:pt x="9" y="0"/>
                    </a:moveTo>
                    <a:lnTo>
                      <a:pt x="0" y="39"/>
                    </a:lnTo>
                    <a:lnTo>
                      <a:pt x="40" y="48"/>
                    </a:lnTo>
                    <a:lnTo>
                      <a:pt x="48"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1" name="îṩ1ïḓè"/>
              <p:cNvSpPr/>
              <p:nvPr/>
            </p:nvSpPr>
            <p:spPr bwMode="auto">
              <a:xfrm>
                <a:off x="6621019" y="4734703"/>
                <a:ext cx="69809" cy="69809"/>
              </a:xfrm>
              <a:custGeom>
                <a:avLst/>
                <a:gdLst>
                  <a:gd name="T0" fmla="*/ 15 w 48"/>
                  <a:gd name="T1" fmla="*/ 10 h 48"/>
                  <a:gd name="T2" fmla="*/ 38 w 48"/>
                  <a:gd name="T3" fmla="*/ 14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4"/>
                    </a:lnTo>
                    <a:lnTo>
                      <a:pt x="34" y="37"/>
                    </a:lnTo>
                    <a:lnTo>
                      <a:pt x="11" y="33"/>
                    </a:lnTo>
                    <a:lnTo>
                      <a:pt x="15" y="10"/>
                    </a:lnTo>
                    <a:moveTo>
                      <a:pt x="9" y="0"/>
                    </a:moveTo>
                    <a:lnTo>
                      <a:pt x="0" y="39"/>
                    </a:lnTo>
                    <a:lnTo>
                      <a:pt x="40" y="48"/>
                    </a:lnTo>
                    <a:lnTo>
                      <a:pt x="48"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2" name="îšļíde"/>
              <p:cNvSpPr/>
              <p:nvPr/>
            </p:nvSpPr>
            <p:spPr bwMode="auto">
              <a:xfrm>
                <a:off x="6573026" y="4731795"/>
                <a:ext cx="55265" cy="53811"/>
              </a:xfrm>
              <a:custGeom>
                <a:avLst/>
                <a:gdLst>
                  <a:gd name="T0" fmla="*/ 0 w 38"/>
                  <a:gd name="T1" fmla="*/ 29 h 37"/>
                  <a:gd name="T2" fmla="*/ 6 w 38"/>
                  <a:gd name="T3" fmla="*/ 0 h 37"/>
                  <a:gd name="T4" fmla="*/ 38 w 38"/>
                  <a:gd name="T5" fmla="*/ 6 h 37"/>
                  <a:gd name="T6" fmla="*/ 31 w 38"/>
                  <a:gd name="T7" fmla="*/ 37 h 37"/>
                  <a:gd name="T8" fmla="*/ 0 w 38"/>
                  <a:gd name="T9" fmla="*/ 29 h 37"/>
                </a:gdLst>
                <a:ahLst/>
                <a:cxnLst>
                  <a:cxn ang="0">
                    <a:pos x="T0" y="T1"/>
                  </a:cxn>
                  <a:cxn ang="0">
                    <a:pos x="T2" y="T3"/>
                  </a:cxn>
                  <a:cxn ang="0">
                    <a:pos x="T4" y="T5"/>
                  </a:cxn>
                  <a:cxn ang="0">
                    <a:pos x="T6" y="T7"/>
                  </a:cxn>
                  <a:cxn ang="0">
                    <a:pos x="T8" y="T9"/>
                  </a:cxn>
                </a:cxnLst>
                <a:rect l="0" t="0" r="r" b="b"/>
                <a:pathLst>
                  <a:path w="38" h="37">
                    <a:moveTo>
                      <a:pt x="0" y="29"/>
                    </a:moveTo>
                    <a:lnTo>
                      <a:pt x="6" y="0"/>
                    </a:lnTo>
                    <a:lnTo>
                      <a:pt x="38" y="6"/>
                    </a:lnTo>
                    <a:lnTo>
                      <a:pt x="31" y="37"/>
                    </a:lnTo>
                    <a:lnTo>
                      <a:pt x="0" y="29"/>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3" name="îṩľîdé"/>
              <p:cNvSpPr/>
              <p:nvPr/>
            </p:nvSpPr>
            <p:spPr bwMode="auto">
              <a:xfrm>
                <a:off x="6564300" y="4721614"/>
                <a:ext cx="69809" cy="69809"/>
              </a:xfrm>
              <a:custGeom>
                <a:avLst/>
                <a:gdLst>
                  <a:gd name="T0" fmla="*/ 15 w 48"/>
                  <a:gd name="T1" fmla="*/ 11 h 48"/>
                  <a:gd name="T2" fmla="*/ 37 w 48"/>
                  <a:gd name="T3" fmla="*/ 15 h 48"/>
                  <a:gd name="T4" fmla="*/ 33 w 48"/>
                  <a:gd name="T5" fmla="*/ 38 h 48"/>
                  <a:gd name="T6" fmla="*/ 10 w 48"/>
                  <a:gd name="T7" fmla="*/ 34 h 48"/>
                  <a:gd name="T8" fmla="*/ 15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1"/>
                    </a:moveTo>
                    <a:lnTo>
                      <a:pt x="37" y="15"/>
                    </a:lnTo>
                    <a:lnTo>
                      <a:pt x="33" y="38"/>
                    </a:lnTo>
                    <a:lnTo>
                      <a:pt x="10" y="34"/>
                    </a:lnTo>
                    <a:lnTo>
                      <a:pt x="15" y="11"/>
                    </a:lnTo>
                    <a:close/>
                    <a:moveTo>
                      <a:pt x="8" y="0"/>
                    </a:moveTo>
                    <a:lnTo>
                      <a:pt x="0" y="40"/>
                    </a:lnTo>
                    <a:lnTo>
                      <a:pt x="39" y="48"/>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4" name="ïš1iďè"/>
              <p:cNvSpPr/>
              <p:nvPr/>
            </p:nvSpPr>
            <p:spPr bwMode="auto">
              <a:xfrm>
                <a:off x="6564300" y="4721614"/>
                <a:ext cx="69809" cy="69809"/>
              </a:xfrm>
              <a:custGeom>
                <a:avLst/>
                <a:gdLst>
                  <a:gd name="T0" fmla="*/ 15 w 48"/>
                  <a:gd name="T1" fmla="*/ 11 h 48"/>
                  <a:gd name="T2" fmla="*/ 37 w 48"/>
                  <a:gd name="T3" fmla="*/ 15 h 48"/>
                  <a:gd name="T4" fmla="*/ 33 w 48"/>
                  <a:gd name="T5" fmla="*/ 38 h 48"/>
                  <a:gd name="T6" fmla="*/ 10 w 48"/>
                  <a:gd name="T7" fmla="*/ 34 h 48"/>
                  <a:gd name="T8" fmla="*/ 15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1"/>
                    </a:moveTo>
                    <a:lnTo>
                      <a:pt x="37" y="15"/>
                    </a:lnTo>
                    <a:lnTo>
                      <a:pt x="33" y="38"/>
                    </a:lnTo>
                    <a:lnTo>
                      <a:pt x="10" y="34"/>
                    </a:lnTo>
                    <a:lnTo>
                      <a:pt x="15" y="11"/>
                    </a:lnTo>
                    <a:moveTo>
                      <a:pt x="8" y="0"/>
                    </a:moveTo>
                    <a:lnTo>
                      <a:pt x="0" y="40"/>
                    </a:lnTo>
                    <a:lnTo>
                      <a:pt x="39" y="48"/>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5" name="îS1íḍe"/>
              <p:cNvSpPr/>
              <p:nvPr/>
            </p:nvSpPr>
            <p:spPr bwMode="auto">
              <a:xfrm>
                <a:off x="6516306" y="4718705"/>
                <a:ext cx="53811" cy="55265"/>
              </a:xfrm>
              <a:custGeom>
                <a:avLst/>
                <a:gdLst>
                  <a:gd name="T0" fmla="*/ 0 w 37"/>
                  <a:gd name="T1" fmla="*/ 32 h 38"/>
                  <a:gd name="T2" fmla="*/ 6 w 37"/>
                  <a:gd name="T3" fmla="*/ 0 h 38"/>
                  <a:gd name="T4" fmla="*/ 37 w 37"/>
                  <a:gd name="T5" fmla="*/ 7 h 38"/>
                  <a:gd name="T6" fmla="*/ 31 w 37"/>
                  <a:gd name="T7" fmla="*/ 38 h 38"/>
                  <a:gd name="T8" fmla="*/ 0 w 37"/>
                  <a:gd name="T9" fmla="*/ 32 h 38"/>
                </a:gdLst>
                <a:ahLst/>
                <a:cxnLst>
                  <a:cxn ang="0">
                    <a:pos x="T0" y="T1"/>
                  </a:cxn>
                  <a:cxn ang="0">
                    <a:pos x="T2" y="T3"/>
                  </a:cxn>
                  <a:cxn ang="0">
                    <a:pos x="T4" y="T5"/>
                  </a:cxn>
                  <a:cxn ang="0">
                    <a:pos x="T6" y="T7"/>
                  </a:cxn>
                  <a:cxn ang="0">
                    <a:pos x="T8" y="T9"/>
                  </a:cxn>
                </a:cxnLst>
                <a:rect l="0" t="0" r="r" b="b"/>
                <a:pathLst>
                  <a:path w="37" h="38">
                    <a:moveTo>
                      <a:pt x="0" y="32"/>
                    </a:moveTo>
                    <a:lnTo>
                      <a:pt x="6" y="0"/>
                    </a:lnTo>
                    <a:lnTo>
                      <a:pt x="37" y="7"/>
                    </a:lnTo>
                    <a:lnTo>
                      <a:pt x="31" y="38"/>
                    </a:lnTo>
                    <a:lnTo>
                      <a:pt x="0" y="32"/>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6" name="îṥḻíďé"/>
              <p:cNvSpPr/>
              <p:nvPr/>
            </p:nvSpPr>
            <p:spPr bwMode="auto">
              <a:xfrm>
                <a:off x="6510488" y="4709979"/>
                <a:ext cx="65446" cy="69809"/>
              </a:xfrm>
              <a:custGeom>
                <a:avLst/>
                <a:gdLst>
                  <a:gd name="T0" fmla="*/ 14 w 45"/>
                  <a:gd name="T1" fmla="*/ 11 h 48"/>
                  <a:gd name="T2" fmla="*/ 35 w 45"/>
                  <a:gd name="T3" fmla="*/ 15 h 48"/>
                  <a:gd name="T4" fmla="*/ 31 w 45"/>
                  <a:gd name="T5" fmla="*/ 38 h 48"/>
                  <a:gd name="T6" fmla="*/ 8 w 45"/>
                  <a:gd name="T7" fmla="*/ 33 h 48"/>
                  <a:gd name="T8" fmla="*/ 14 w 45"/>
                  <a:gd name="T9" fmla="*/ 11 h 48"/>
                  <a:gd name="T10" fmla="*/ 6 w 45"/>
                  <a:gd name="T11" fmla="*/ 0 h 48"/>
                  <a:gd name="T12" fmla="*/ 0 w 45"/>
                  <a:gd name="T13" fmla="*/ 40 h 48"/>
                  <a:gd name="T14" fmla="*/ 37 w 45"/>
                  <a:gd name="T15" fmla="*/ 48 h 48"/>
                  <a:gd name="T16" fmla="*/ 45 w 45"/>
                  <a:gd name="T17" fmla="*/ 8 h 48"/>
                  <a:gd name="T18" fmla="*/ 6 w 45"/>
                  <a:gd name="T19" fmla="*/ 0 h 48"/>
                  <a:gd name="T20" fmla="*/ 6 w 45"/>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48">
                    <a:moveTo>
                      <a:pt x="14" y="11"/>
                    </a:moveTo>
                    <a:lnTo>
                      <a:pt x="35" y="15"/>
                    </a:lnTo>
                    <a:lnTo>
                      <a:pt x="31" y="38"/>
                    </a:lnTo>
                    <a:lnTo>
                      <a:pt x="8" y="33"/>
                    </a:lnTo>
                    <a:lnTo>
                      <a:pt x="14" y="11"/>
                    </a:lnTo>
                    <a:close/>
                    <a:moveTo>
                      <a:pt x="6" y="0"/>
                    </a:moveTo>
                    <a:lnTo>
                      <a:pt x="0" y="40"/>
                    </a:lnTo>
                    <a:lnTo>
                      <a:pt x="37" y="48"/>
                    </a:lnTo>
                    <a:lnTo>
                      <a:pt x="45" y="8"/>
                    </a:lnTo>
                    <a:lnTo>
                      <a:pt x="6" y="0"/>
                    </a:lnTo>
                    <a:lnTo>
                      <a:pt x="6"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7" name="íṩlîḋé"/>
              <p:cNvSpPr/>
              <p:nvPr/>
            </p:nvSpPr>
            <p:spPr bwMode="auto">
              <a:xfrm>
                <a:off x="6510488" y="4709979"/>
                <a:ext cx="65446" cy="69809"/>
              </a:xfrm>
              <a:custGeom>
                <a:avLst/>
                <a:gdLst>
                  <a:gd name="T0" fmla="*/ 14 w 45"/>
                  <a:gd name="T1" fmla="*/ 11 h 48"/>
                  <a:gd name="T2" fmla="*/ 35 w 45"/>
                  <a:gd name="T3" fmla="*/ 15 h 48"/>
                  <a:gd name="T4" fmla="*/ 31 w 45"/>
                  <a:gd name="T5" fmla="*/ 38 h 48"/>
                  <a:gd name="T6" fmla="*/ 8 w 45"/>
                  <a:gd name="T7" fmla="*/ 33 h 48"/>
                  <a:gd name="T8" fmla="*/ 14 w 45"/>
                  <a:gd name="T9" fmla="*/ 11 h 48"/>
                  <a:gd name="T10" fmla="*/ 6 w 45"/>
                  <a:gd name="T11" fmla="*/ 0 h 48"/>
                  <a:gd name="T12" fmla="*/ 0 w 45"/>
                  <a:gd name="T13" fmla="*/ 40 h 48"/>
                  <a:gd name="T14" fmla="*/ 37 w 45"/>
                  <a:gd name="T15" fmla="*/ 48 h 48"/>
                  <a:gd name="T16" fmla="*/ 45 w 45"/>
                  <a:gd name="T17" fmla="*/ 8 h 48"/>
                  <a:gd name="T18" fmla="*/ 6 w 45"/>
                  <a:gd name="T19" fmla="*/ 0 h 48"/>
                  <a:gd name="T20" fmla="*/ 6 w 45"/>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48">
                    <a:moveTo>
                      <a:pt x="14" y="11"/>
                    </a:moveTo>
                    <a:lnTo>
                      <a:pt x="35" y="15"/>
                    </a:lnTo>
                    <a:lnTo>
                      <a:pt x="31" y="38"/>
                    </a:lnTo>
                    <a:lnTo>
                      <a:pt x="8" y="33"/>
                    </a:lnTo>
                    <a:lnTo>
                      <a:pt x="14" y="11"/>
                    </a:lnTo>
                    <a:moveTo>
                      <a:pt x="6" y="0"/>
                    </a:moveTo>
                    <a:lnTo>
                      <a:pt x="0" y="40"/>
                    </a:lnTo>
                    <a:lnTo>
                      <a:pt x="37" y="48"/>
                    </a:lnTo>
                    <a:lnTo>
                      <a:pt x="45" y="8"/>
                    </a:lnTo>
                    <a:lnTo>
                      <a:pt x="6" y="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8" name="iśľíḍe"/>
              <p:cNvSpPr/>
              <p:nvPr/>
            </p:nvSpPr>
            <p:spPr bwMode="auto">
              <a:xfrm>
                <a:off x="7093681" y="4779788"/>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9" name="íṥļïde"/>
              <p:cNvSpPr/>
              <p:nvPr/>
            </p:nvSpPr>
            <p:spPr bwMode="auto">
              <a:xfrm>
                <a:off x="7086409" y="4773970"/>
                <a:ext cx="69809" cy="65446"/>
              </a:xfrm>
              <a:custGeom>
                <a:avLst/>
                <a:gdLst>
                  <a:gd name="T0" fmla="*/ 15 w 48"/>
                  <a:gd name="T1" fmla="*/ 8 h 45"/>
                  <a:gd name="T2" fmla="*/ 38 w 48"/>
                  <a:gd name="T3" fmla="*/ 14 h 45"/>
                  <a:gd name="T4" fmla="*/ 34 w 48"/>
                  <a:gd name="T5" fmla="*/ 35 h 45"/>
                  <a:gd name="T6" fmla="*/ 11 w 48"/>
                  <a:gd name="T7" fmla="*/ 31 h 45"/>
                  <a:gd name="T8" fmla="*/ 15 w 48"/>
                  <a:gd name="T9" fmla="*/ 8 h 45"/>
                  <a:gd name="T10" fmla="*/ 9 w 48"/>
                  <a:gd name="T11" fmla="*/ 0 h 45"/>
                  <a:gd name="T12" fmla="*/ 0 w 48"/>
                  <a:gd name="T13" fmla="*/ 37 h 45"/>
                  <a:gd name="T14" fmla="*/ 40 w 48"/>
                  <a:gd name="T15" fmla="*/ 45 h 45"/>
                  <a:gd name="T16" fmla="*/ 48 w 48"/>
                  <a:gd name="T17" fmla="*/ 6 h 45"/>
                  <a:gd name="T18" fmla="*/ 9 w 48"/>
                  <a:gd name="T19" fmla="*/ 0 h 45"/>
                  <a:gd name="T20" fmla="*/ 9 w 4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5">
                    <a:moveTo>
                      <a:pt x="15" y="8"/>
                    </a:moveTo>
                    <a:lnTo>
                      <a:pt x="38" y="14"/>
                    </a:lnTo>
                    <a:lnTo>
                      <a:pt x="34" y="35"/>
                    </a:lnTo>
                    <a:lnTo>
                      <a:pt x="11" y="31"/>
                    </a:lnTo>
                    <a:lnTo>
                      <a:pt x="15" y="8"/>
                    </a:lnTo>
                    <a:close/>
                    <a:moveTo>
                      <a:pt x="9" y="0"/>
                    </a:moveTo>
                    <a:lnTo>
                      <a:pt x="0" y="37"/>
                    </a:lnTo>
                    <a:lnTo>
                      <a:pt x="40" y="45"/>
                    </a:lnTo>
                    <a:lnTo>
                      <a:pt x="48" y="6"/>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0" name="íṥļïḋé"/>
              <p:cNvSpPr/>
              <p:nvPr/>
            </p:nvSpPr>
            <p:spPr bwMode="auto">
              <a:xfrm>
                <a:off x="7086409" y="4773970"/>
                <a:ext cx="69809" cy="65446"/>
              </a:xfrm>
              <a:custGeom>
                <a:avLst/>
                <a:gdLst>
                  <a:gd name="T0" fmla="*/ 15 w 48"/>
                  <a:gd name="T1" fmla="*/ 8 h 45"/>
                  <a:gd name="T2" fmla="*/ 38 w 48"/>
                  <a:gd name="T3" fmla="*/ 14 h 45"/>
                  <a:gd name="T4" fmla="*/ 34 w 48"/>
                  <a:gd name="T5" fmla="*/ 35 h 45"/>
                  <a:gd name="T6" fmla="*/ 11 w 48"/>
                  <a:gd name="T7" fmla="*/ 31 h 45"/>
                  <a:gd name="T8" fmla="*/ 15 w 48"/>
                  <a:gd name="T9" fmla="*/ 8 h 45"/>
                  <a:gd name="T10" fmla="*/ 9 w 48"/>
                  <a:gd name="T11" fmla="*/ 0 h 45"/>
                  <a:gd name="T12" fmla="*/ 0 w 48"/>
                  <a:gd name="T13" fmla="*/ 37 h 45"/>
                  <a:gd name="T14" fmla="*/ 40 w 48"/>
                  <a:gd name="T15" fmla="*/ 45 h 45"/>
                  <a:gd name="T16" fmla="*/ 48 w 48"/>
                  <a:gd name="T17" fmla="*/ 6 h 45"/>
                  <a:gd name="T18" fmla="*/ 9 w 48"/>
                  <a:gd name="T19" fmla="*/ 0 h 45"/>
                  <a:gd name="T20" fmla="*/ 9 w 4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5">
                    <a:moveTo>
                      <a:pt x="15" y="8"/>
                    </a:moveTo>
                    <a:lnTo>
                      <a:pt x="38" y="14"/>
                    </a:lnTo>
                    <a:lnTo>
                      <a:pt x="34" y="35"/>
                    </a:lnTo>
                    <a:lnTo>
                      <a:pt x="11" y="31"/>
                    </a:lnTo>
                    <a:lnTo>
                      <a:pt x="15" y="8"/>
                    </a:lnTo>
                    <a:moveTo>
                      <a:pt x="9" y="0"/>
                    </a:moveTo>
                    <a:lnTo>
                      <a:pt x="0" y="37"/>
                    </a:lnTo>
                    <a:lnTo>
                      <a:pt x="40" y="45"/>
                    </a:lnTo>
                    <a:lnTo>
                      <a:pt x="48" y="6"/>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1" name="iṡľíḓé"/>
              <p:cNvSpPr/>
              <p:nvPr/>
            </p:nvSpPr>
            <p:spPr bwMode="auto">
              <a:xfrm>
                <a:off x="7038416" y="4768153"/>
                <a:ext cx="52356" cy="53811"/>
              </a:xfrm>
              <a:custGeom>
                <a:avLst/>
                <a:gdLst>
                  <a:gd name="T0" fmla="*/ 0 w 36"/>
                  <a:gd name="T1" fmla="*/ 31 h 37"/>
                  <a:gd name="T2" fmla="*/ 6 w 36"/>
                  <a:gd name="T3" fmla="*/ 0 h 37"/>
                  <a:gd name="T4" fmla="*/ 36 w 36"/>
                  <a:gd name="T5" fmla="*/ 6 h 37"/>
                  <a:gd name="T6" fmla="*/ 29 w 36"/>
                  <a:gd name="T7" fmla="*/ 37 h 37"/>
                  <a:gd name="T8" fmla="*/ 0 w 36"/>
                  <a:gd name="T9" fmla="*/ 31 h 37"/>
                </a:gdLst>
                <a:ahLst/>
                <a:cxnLst>
                  <a:cxn ang="0">
                    <a:pos x="T0" y="T1"/>
                  </a:cxn>
                  <a:cxn ang="0">
                    <a:pos x="T2" y="T3"/>
                  </a:cxn>
                  <a:cxn ang="0">
                    <a:pos x="T4" y="T5"/>
                  </a:cxn>
                  <a:cxn ang="0">
                    <a:pos x="T6" y="T7"/>
                  </a:cxn>
                  <a:cxn ang="0">
                    <a:pos x="T8" y="T9"/>
                  </a:cxn>
                </a:cxnLst>
                <a:rect l="0" t="0" r="r" b="b"/>
                <a:pathLst>
                  <a:path w="36" h="37">
                    <a:moveTo>
                      <a:pt x="0" y="31"/>
                    </a:moveTo>
                    <a:lnTo>
                      <a:pt x="6" y="0"/>
                    </a:lnTo>
                    <a:lnTo>
                      <a:pt x="36" y="6"/>
                    </a:lnTo>
                    <a:lnTo>
                      <a:pt x="29"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2" name="ísļîḋé"/>
              <p:cNvSpPr/>
              <p:nvPr/>
            </p:nvSpPr>
            <p:spPr bwMode="auto">
              <a:xfrm>
                <a:off x="7029690" y="4760882"/>
                <a:ext cx="69809" cy="66900"/>
              </a:xfrm>
              <a:custGeom>
                <a:avLst/>
                <a:gdLst>
                  <a:gd name="T0" fmla="*/ 15 w 48"/>
                  <a:gd name="T1" fmla="*/ 9 h 46"/>
                  <a:gd name="T2" fmla="*/ 37 w 48"/>
                  <a:gd name="T3" fmla="*/ 15 h 46"/>
                  <a:gd name="T4" fmla="*/ 33 w 48"/>
                  <a:gd name="T5" fmla="*/ 38 h 46"/>
                  <a:gd name="T6" fmla="*/ 10 w 48"/>
                  <a:gd name="T7" fmla="*/ 32 h 46"/>
                  <a:gd name="T8" fmla="*/ 15 w 48"/>
                  <a:gd name="T9" fmla="*/ 9 h 46"/>
                  <a:gd name="T10" fmla="*/ 8 w 48"/>
                  <a:gd name="T11" fmla="*/ 0 h 46"/>
                  <a:gd name="T12" fmla="*/ 0 w 48"/>
                  <a:gd name="T13" fmla="*/ 38 h 46"/>
                  <a:gd name="T14" fmla="*/ 39 w 48"/>
                  <a:gd name="T15" fmla="*/ 46 h 46"/>
                  <a:gd name="T16" fmla="*/ 48 w 48"/>
                  <a:gd name="T17" fmla="*/ 9 h 46"/>
                  <a:gd name="T18" fmla="*/ 8 w 48"/>
                  <a:gd name="T19" fmla="*/ 0 h 46"/>
                  <a:gd name="T20" fmla="*/ 8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5" y="9"/>
                    </a:moveTo>
                    <a:lnTo>
                      <a:pt x="37" y="15"/>
                    </a:lnTo>
                    <a:lnTo>
                      <a:pt x="33" y="38"/>
                    </a:lnTo>
                    <a:lnTo>
                      <a:pt x="10" y="32"/>
                    </a:lnTo>
                    <a:lnTo>
                      <a:pt x="15" y="9"/>
                    </a:lnTo>
                    <a:close/>
                    <a:moveTo>
                      <a:pt x="8" y="0"/>
                    </a:moveTo>
                    <a:lnTo>
                      <a:pt x="0" y="38"/>
                    </a:lnTo>
                    <a:lnTo>
                      <a:pt x="39" y="46"/>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3" name="ísļîďé"/>
              <p:cNvSpPr/>
              <p:nvPr/>
            </p:nvSpPr>
            <p:spPr bwMode="auto">
              <a:xfrm>
                <a:off x="7029690" y="4760882"/>
                <a:ext cx="69809" cy="66900"/>
              </a:xfrm>
              <a:custGeom>
                <a:avLst/>
                <a:gdLst>
                  <a:gd name="T0" fmla="*/ 15 w 48"/>
                  <a:gd name="T1" fmla="*/ 9 h 46"/>
                  <a:gd name="T2" fmla="*/ 37 w 48"/>
                  <a:gd name="T3" fmla="*/ 15 h 46"/>
                  <a:gd name="T4" fmla="*/ 33 w 48"/>
                  <a:gd name="T5" fmla="*/ 38 h 46"/>
                  <a:gd name="T6" fmla="*/ 10 w 48"/>
                  <a:gd name="T7" fmla="*/ 32 h 46"/>
                  <a:gd name="T8" fmla="*/ 15 w 48"/>
                  <a:gd name="T9" fmla="*/ 9 h 46"/>
                  <a:gd name="T10" fmla="*/ 8 w 48"/>
                  <a:gd name="T11" fmla="*/ 0 h 46"/>
                  <a:gd name="T12" fmla="*/ 0 w 48"/>
                  <a:gd name="T13" fmla="*/ 38 h 46"/>
                  <a:gd name="T14" fmla="*/ 39 w 48"/>
                  <a:gd name="T15" fmla="*/ 46 h 46"/>
                  <a:gd name="T16" fmla="*/ 48 w 48"/>
                  <a:gd name="T17" fmla="*/ 9 h 46"/>
                  <a:gd name="T18" fmla="*/ 8 w 48"/>
                  <a:gd name="T19" fmla="*/ 0 h 46"/>
                  <a:gd name="T20" fmla="*/ 8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5" y="9"/>
                    </a:moveTo>
                    <a:lnTo>
                      <a:pt x="37" y="15"/>
                    </a:lnTo>
                    <a:lnTo>
                      <a:pt x="33" y="38"/>
                    </a:lnTo>
                    <a:lnTo>
                      <a:pt x="10" y="32"/>
                    </a:lnTo>
                    <a:lnTo>
                      <a:pt x="15" y="9"/>
                    </a:lnTo>
                    <a:moveTo>
                      <a:pt x="8" y="0"/>
                    </a:moveTo>
                    <a:lnTo>
                      <a:pt x="0" y="38"/>
                    </a:lnTo>
                    <a:lnTo>
                      <a:pt x="39" y="46"/>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4" name="ï$ļïďê"/>
              <p:cNvSpPr/>
              <p:nvPr/>
            </p:nvSpPr>
            <p:spPr bwMode="auto">
              <a:xfrm>
                <a:off x="6981696" y="4755064"/>
                <a:ext cx="53811" cy="55265"/>
              </a:xfrm>
              <a:custGeom>
                <a:avLst/>
                <a:gdLst>
                  <a:gd name="T0" fmla="*/ 0 w 37"/>
                  <a:gd name="T1" fmla="*/ 31 h 38"/>
                  <a:gd name="T2" fmla="*/ 6 w 37"/>
                  <a:gd name="T3" fmla="*/ 0 h 38"/>
                  <a:gd name="T4" fmla="*/ 37 w 37"/>
                  <a:gd name="T5" fmla="*/ 7 h 38"/>
                  <a:gd name="T6" fmla="*/ 31 w 37"/>
                  <a:gd name="T7" fmla="*/ 38 h 38"/>
                  <a:gd name="T8" fmla="*/ 0 w 37"/>
                  <a:gd name="T9" fmla="*/ 31 h 38"/>
                </a:gdLst>
                <a:ahLst/>
                <a:cxnLst>
                  <a:cxn ang="0">
                    <a:pos x="T0" y="T1"/>
                  </a:cxn>
                  <a:cxn ang="0">
                    <a:pos x="T2" y="T3"/>
                  </a:cxn>
                  <a:cxn ang="0">
                    <a:pos x="T4" y="T5"/>
                  </a:cxn>
                  <a:cxn ang="0">
                    <a:pos x="T6" y="T7"/>
                  </a:cxn>
                  <a:cxn ang="0">
                    <a:pos x="T8" y="T9"/>
                  </a:cxn>
                </a:cxnLst>
                <a:rect l="0" t="0" r="r" b="b"/>
                <a:pathLst>
                  <a:path w="37" h="38">
                    <a:moveTo>
                      <a:pt x="0" y="31"/>
                    </a:moveTo>
                    <a:lnTo>
                      <a:pt x="6" y="0"/>
                    </a:lnTo>
                    <a:lnTo>
                      <a:pt x="37" y="7"/>
                    </a:lnTo>
                    <a:lnTo>
                      <a:pt x="31" y="38"/>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5" name="îṧľîdè"/>
              <p:cNvSpPr/>
              <p:nvPr/>
            </p:nvSpPr>
            <p:spPr bwMode="auto">
              <a:xfrm>
                <a:off x="6972970" y="4749247"/>
                <a:ext cx="68355" cy="66900"/>
              </a:xfrm>
              <a:custGeom>
                <a:avLst/>
                <a:gdLst>
                  <a:gd name="T0" fmla="*/ 14 w 47"/>
                  <a:gd name="T1" fmla="*/ 11 h 46"/>
                  <a:gd name="T2" fmla="*/ 37 w 47"/>
                  <a:gd name="T3" fmla="*/ 15 h 46"/>
                  <a:gd name="T4" fmla="*/ 33 w 47"/>
                  <a:gd name="T5" fmla="*/ 38 h 46"/>
                  <a:gd name="T6" fmla="*/ 10 w 47"/>
                  <a:gd name="T7" fmla="*/ 31 h 46"/>
                  <a:gd name="T8" fmla="*/ 14 w 47"/>
                  <a:gd name="T9" fmla="*/ 11 h 46"/>
                  <a:gd name="T10" fmla="*/ 8 w 47"/>
                  <a:gd name="T11" fmla="*/ 0 h 46"/>
                  <a:gd name="T12" fmla="*/ 0 w 47"/>
                  <a:gd name="T13" fmla="*/ 40 h 46"/>
                  <a:gd name="T14" fmla="*/ 39 w 47"/>
                  <a:gd name="T15" fmla="*/ 46 h 46"/>
                  <a:gd name="T16" fmla="*/ 47 w 47"/>
                  <a:gd name="T17" fmla="*/ 8 h 46"/>
                  <a:gd name="T18" fmla="*/ 8 w 47"/>
                  <a:gd name="T19" fmla="*/ 0 h 46"/>
                  <a:gd name="T20" fmla="*/ 8 w 47"/>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6">
                    <a:moveTo>
                      <a:pt x="14" y="11"/>
                    </a:moveTo>
                    <a:lnTo>
                      <a:pt x="37" y="15"/>
                    </a:lnTo>
                    <a:lnTo>
                      <a:pt x="33" y="38"/>
                    </a:lnTo>
                    <a:lnTo>
                      <a:pt x="10" y="31"/>
                    </a:lnTo>
                    <a:lnTo>
                      <a:pt x="14" y="11"/>
                    </a:lnTo>
                    <a:close/>
                    <a:moveTo>
                      <a:pt x="8" y="0"/>
                    </a:moveTo>
                    <a:lnTo>
                      <a:pt x="0" y="40"/>
                    </a:lnTo>
                    <a:lnTo>
                      <a:pt x="39" y="46"/>
                    </a:lnTo>
                    <a:lnTo>
                      <a:pt x="47"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6" name="iṣlîḑê"/>
              <p:cNvSpPr/>
              <p:nvPr/>
            </p:nvSpPr>
            <p:spPr bwMode="auto">
              <a:xfrm>
                <a:off x="6972970" y="4749247"/>
                <a:ext cx="68355" cy="66900"/>
              </a:xfrm>
              <a:custGeom>
                <a:avLst/>
                <a:gdLst>
                  <a:gd name="T0" fmla="*/ 14 w 47"/>
                  <a:gd name="T1" fmla="*/ 11 h 46"/>
                  <a:gd name="T2" fmla="*/ 37 w 47"/>
                  <a:gd name="T3" fmla="*/ 15 h 46"/>
                  <a:gd name="T4" fmla="*/ 33 w 47"/>
                  <a:gd name="T5" fmla="*/ 38 h 46"/>
                  <a:gd name="T6" fmla="*/ 10 w 47"/>
                  <a:gd name="T7" fmla="*/ 31 h 46"/>
                  <a:gd name="T8" fmla="*/ 14 w 47"/>
                  <a:gd name="T9" fmla="*/ 11 h 46"/>
                  <a:gd name="T10" fmla="*/ 8 w 47"/>
                  <a:gd name="T11" fmla="*/ 0 h 46"/>
                  <a:gd name="T12" fmla="*/ 0 w 47"/>
                  <a:gd name="T13" fmla="*/ 40 h 46"/>
                  <a:gd name="T14" fmla="*/ 39 w 47"/>
                  <a:gd name="T15" fmla="*/ 46 h 46"/>
                  <a:gd name="T16" fmla="*/ 47 w 47"/>
                  <a:gd name="T17" fmla="*/ 8 h 46"/>
                  <a:gd name="T18" fmla="*/ 8 w 47"/>
                  <a:gd name="T19" fmla="*/ 0 h 46"/>
                  <a:gd name="T20" fmla="*/ 8 w 47"/>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6">
                    <a:moveTo>
                      <a:pt x="14" y="11"/>
                    </a:moveTo>
                    <a:lnTo>
                      <a:pt x="37" y="15"/>
                    </a:lnTo>
                    <a:lnTo>
                      <a:pt x="33" y="38"/>
                    </a:lnTo>
                    <a:lnTo>
                      <a:pt x="10" y="31"/>
                    </a:lnTo>
                    <a:lnTo>
                      <a:pt x="14" y="11"/>
                    </a:lnTo>
                    <a:moveTo>
                      <a:pt x="8" y="0"/>
                    </a:moveTo>
                    <a:lnTo>
                      <a:pt x="0" y="40"/>
                    </a:lnTo>
                    <a:lnTo>
                      <a:pt x="39" y="46"/>
                    </a:lnTo>
                    <a:lnTo>
                      <a:pt x="47"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7" name="iṣļïdè"/>
              <p:cNvSpPr/>
              <p:nvPr/>
            </p:nvSpPr>
            <p:spPr bwMode="auto">
              <a:xfrm>
                <a:off x="6923522" y="4743429"/>
                <a:ext cx="55265" cy="53811"/>
              </a:xfrm>
              <a:custGeom>
                <a:avLst/>
                <a:gdLst>
                  <a:gd name="T0" fmla="*/ 0 w 38"/>
                  <a:gd name="T1" fmla="*/ 31 h 37"/>
                  <a:gd name="T2" fmla="*/ 7 w 38"/>
                  <a:gd name="T3" fmla="*/ 0 h 37"/>
                  <a:gd name="T4" fmla="*/ 38 w 38"/>
                  <a:gd name="T5" fmla="*/ 6 h 37"/>
                  <a:gd name="T6" fmla="*/ 31 w 38"/>
                  <a:gd name="T7" fmla="*/ 37 h 37"/>
                  <a:gd name="T8" fmla="*/ 0 w 38"/>
                  <a:gd name="T9" fmla="*/ 31 h 37"/>
                </a:gdLst>
                <a:ahLst/>
                <a:cxnLst>
                  <a:cxn ang="0">
                    <a:pos x="T0" y="T1"/>
                  </a:cxn>
                  <a:cxn ang="0">
                    <a:pos x="T2" y="T3"/>
                  </a:cxn>
                  <a:cxn ang="0">
                    <a:pos x="T4" y="T5"/>
                  </a:cxn>
                  <a:cxn ang="0">
                    <a:pos x="T6" y="T7"/>
                  </a:cxn>
                  <a:cxn ang="0">
                    <a:pos x="T8" y="T9"/>
                  </a:cxn>
                </a:cxnLst>
                <a:rect l="0" t="0" r="r" b="b"/>
                <a:pathLst>
                  <a:path w="38" h="37">
                    <a:moveTo>
                      <a:pt x="0" y="31"/>
                    </a:moveTo>
                    <a:lnTo>
                      <a:pt x="7" y="0"/>
                    </a:lnTo>
                    <a:lnTo>
                      <a:pt x="38"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8" name="îṧliḍê"/>
              <p:cNvSpPr/>
              <p:nvPr/>
            </p:nvSpPr>
            <p:spPr bwMode="auto">
              <a:xfrm>
                <a:off x="6917705" y="4737612"/>
                <a:ext cx="66900" cy="69809"/>
              </a:xfrm>
              <a:custGeom>
                <a:avLst/>
                <a:gdLst>
                  <a:gd name="T0" fmla="*/ 15 w 46"/>
                  <a:gd name="T1" fmla="*/ 10 h 48"/>
                  <a:gd name="T2" fmla="*/ 38 w 46"/>
                  <a:gd name="T3" fmla="*/ 14 h 48"/>
                  <a:gd name="T4" fmla="*/ 31 w 46"/>
                  <a:gd name="T5" fmla="*/ 37 h 48"/>
                  <a:gd name="T6" fmla="*/ 8 w 46"/>
                  <a:gd name="T7" fmla="*/ 33 h 48"/>
                  <a:gd name="T8" fmla="*/ 15 w 46"/>
                  <a:gd name="T9" fmla="*/ 10 h 48"/>
                  <a:gd name="T10" fmla="*/ 8 w 46"/>
                  <a:gd name="T11" fmla="*/ 0 h 48"/>
                  <a:gd name="T12" fmla="*/ 0 w 46"/>
                  <a:gd name="T13" fmla="*/ 39 h 48"/>
                  <a:gd name="T14" fmla="*/ 38 w 46"/>
                  <a:gd name="T15" fmla="*/ 48 h 48"/>
                  <a:gd name="T16" fmla="*/ 46 w 46"/>
                  <a:gd name="T17" fmla="*/ 8 h 48"/>
                  <a:gd name="T18" fmla="*/ 8 w 46"/>
                  <a:gd name="T19" fmla="*/ 0 h 48"/>
                  <a:gd name="T20" fmla="*/ 8 w 46"/>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8">
                    <a:moveTo>
                      <a:pt x="15" y="10"/>
                    </a:moveTo>
                    <a:lnTo>
                      <a:pt x="38" y="14"/>
                    </a:lnTo>
                    <a:lnTo>
                      <a:pt x="31" y="37"/>
                    </a:lnTo>
                    <a:lnTo>
                      <a:pt x="8" y="33"/>
                    </a:lnTo>
                    <a:lnTo>
                      <a:pt x="15" y="10"/>
                    </a:lnTo>
                    <a:close/>
                    <a:moveTo>
                      <a:pt x="8" y="0"/>
                    </a:moveTo>
                    <a:lnTo>
                      <a:pt x="0" y="39"/>
                    </a:lnTo>
                    <a:lnTo>
                      <a:pt x="38" y="48"/>
                    </a:lnTo>
                    <a:lnTo>
                      <a:pt x="46"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9" name="îṣļïďe"/>
              <p:cNvSpPr/>
              <p:nvPr/>
            </p:nvSpPr>
            <p:spPr bwMode="auto">
              <a:xfrm>
                <a:off x="6917705" y="4737612"/>
                <a:ext cx="66900" cy="69809"/>
              </a:xfrm>
              <a:custGeom>
                <a:avLst/>
                <a:gdLst>
                  <a:gd name="T0" fmla="*/ 15 w 46"/>
                  <a:gd name="T1" fmla="*/ 10 h 48"/>
                  <a:gd name="T2" fmla="*/ 38 w 46"/>
                  <a:gd name="T3" fmla="*/ 14 h 48"/>
                  <a:gd name="T4" fmla="*/ 31 w 46"/>
                  <a:gd name="T5" fmla="*/ 37 h 48"/>
                  <a:gd name="T6" fmla="*/ 8 w 46"/>
                  <a:gd name="T7" fmla="*/ 33 h 48"/>
                  <a:gd name="T8" fmla="*/ 15 w 46"/>
                  <a:gd name="T9" fmla="*/ 10 h 48"/>
                  <a:gd name="T10" fmla="*/ 8 w 46"/>
                  <a:gd name="T11" fmla="*/ 0 h 48"/>
                  <a:gd name="T12" fmla="*/ 0 w 46"/>
                  <a:gd name="T13" fmla="*/ 39 h 48"/>
                  <a:gd name="T14" fmla="*/ 38 w 46"/>
                  <a:gd name="T15" fmla="*/ 48 h 48"/>
                  <a:gd name="T16" fmla="*/ 46 w 46"/>
                  <a:gd name="T17" fmla="*/ 8 h 48"/>
                  <a:gd name="T18" fmla="*/ 8 w 46"/>
                  <a:gd name="T19" fmla="*/ 0 h 48"/>
                  <a:gd name="T20" fmla="*/ 8 w 46"/>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8">
                    <a:moveTo>
                      <a:pt x="15" y="10"/>
                    </a:moveTo>
                    <a:lnTo>
                      <a:pt x="38" y="14"/>
                    </a:lnTo>
                    <a:lnTo>
                      <a:pt x="31" y="37"/>
                    </a:lnTo>
                    <a:lnTo>
                      <a:pt x="8" y="33"/>
                    </a:lnTo>
                    <a:lnTo>
                      <a:pt x="15" y="10"/>
                    </a:lnTo>
                    <a:moveTo>
                      <a:pt x="8" y="0"/>
                    </a:moveTo>
                    <a:lnTo>
                      <a:pt x="0" y="39"/>
                    </a:lnTo>
                    <a:lnTo>
                      <a:pt x="38" y="48"/>
                    </a:lnTo>
                    <a:lnTo>
                      <a:pt x="46"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0" name="i$ľîďê"/>
              <p:cNvSpPr/>
              <p:nvPr/>
            </p:nvSpPr>
            <p:spPr bwMode="auto">
              <a:xfrm>
                <a:off x="6866803" y="4731795"/>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1" name="iṧḻiḍé"/>
              <p:cNvSpPr/>
              <p:nvPr/>
            </p:nvSpPr>
            <p:spPr bwMode="auto">
              <a:xfrm>
                <a:off x="6860986" y="4725977"/>
                <a:ext cx="68355" cy="68355"/>
              </a:xfrm>
              <a:custGeom>
                <a:avLst/>
                <a:gdLst>
                  <a:gd name="T0" fmla="*/ 14 w 47"/>
                  <a:gd name="T1" fmla="*/ 10 h 47"/>
                  <a:gd name="T2" fmla="*/ 37 w 47"/>
                  <a:gd name="T3" fmla="*/ 14 h 47"/>
                  <a:gd name="T4" fmla="*/ 33 w 47"/>
                  <a:gd name="T5" fmla="*/ 37 h 47"/>
                  <a:gd name="T6" fmla="*/ 10 w 47"/>
                  <a:gd name="T7" fmla="*/ 33 h 47"/>
                  <a:gd name="T8" fmla="*/ 14 w 47"/>
                  <a:gd name="T9" fmla="*/ 10 h 47"/>
                  <a:gd name="T10" fmla="*/ 8 w 47"/>
                  <a:gd name="T11" fmla="*/ 0 h 47"/>
                  <a:gd name="T12" fmla="*/ 0 w 47"/>
                  <a:gd name="T13" fmla="*/ 39 h 47"/>
                  <a:gd name="T14" fmla="*/ 39 w 47"/>
                  <a:gd name="T15" fmla="*/ 47 h 47"/>
                  <a:gd name="T16" fmla="*/ 47 w 47"/>
                  <a:gd name="T17" fmla="*/ 8 h 47"/>
                  <a:gd name="T18" fmla="*/ 8 w 47"/>
                  <a:gd name="T19" fmla="*/ 0 h 47"/>
                  <a:gd name="T20" fmla="*/ 8 w 47"/>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7">
                    <a:moveTo>
                      <a:pt x="14" y="10"/>
                    </a:moveTo>
                    <a:lnTo>
                      <a:pt x="37" y="14"/>
                    </a:lnTo>
                    <a:lnTo>
                      <a:pt x="33" y="37"/>
                    </a:lnTo>
                    <a:lnTo>
                      <a:pt x="10" y="33"/>
                    </a:lnTo>
                    <a:lnTo>
                      <a:pt x="14" y="10"/>
                    </a:lnTo>
                    <a:close/>
                    <a:moveTo>
                      <a:pt x="8" y="0"/>
                    </a:moveTo>
                    <a:lnTo>
                      <a:pt x="0" y="39"/>
                    </a:lnTo>
                    <a:lnTo>
                      <a:pt x="39" y="47"/>
                    </a:lnTo>
                    <a:lnTo>
                      <a:pt x="47"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2" name="íṧļîḑè"/>
              <p:cNvSpPr/>
              <p:nvPr/>
            </p:nvSpPr>
            <p:spPr bwMode="auto">
              <a:xfrm>
                <a:off x="6860986" y="4725977"/>
                <a:ext cx="68355" cy="68355"/>
              </a:xfrm>
              <a:custGeom>
                <a:avLst/>
                <a:gdLst>
                  <a:gd name="T0" fmla="*/ 14 w 47"/>
                  <a:gd name="T1" fmla="*/ 10 h 47"/>
                  <a:gd name="T2" fmla="*/ 37 w 47"/>
                  <a:gd name="T3" fmla="*/ 14 h 47"/>
                  <a:gd name="T4" fmla="*/ 33 w 47"/>
                  <a:gd name="T5" fmla="*/ 37 h 47"/>
                  <a:gd name="T6" fmla="*/ 10 w 47"/>
                  <a:gd name="T7" fmla="*/ 33 h 47"/>
                  <a:gd name="T8" fmla="*/ 14 w 47"/>
                  <a:gd name="T9" fmla="*/ 10 h 47"/>
                  <a:gd name="T10" fmla="*/ 8 w 47"/>
                  <a:gd name="T11" fmla="*/ 0 h 47"/>
                  <a:gd name="T12" fmla="*/ 0 w 47"/>
                  <a:gd name="T13" fmla="*/ 39 h 47"/>
                  <a:gd name="T14" fmla="*/ 39 w 47"/>
                  <a:gd name="T15" fmla="*/ 47 h 47"/>
                  <a:gd name="T16" fmla="*/ 47 w 47"/>
                  <a:gd name="T17" fmla="*/ 8 h 47"/>
                  <a:gd name="T18" fmla="*/ 8 w 47"/>
                  <a:gd name="T19" fmla="*/ 0 h 47"/>
                  <a:gd name="T20" fmla="*/ 8 w 47"/>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7">
                    <a:moveTo>
                      <a:pt x="14" y="10"/>
                    </a:moveTo>
                    <a:lnTo>
                      <a:pt x="37" y="14"/>
                    </a:lnTo>
                    <a:lnTo>
                      <a:pt x="33" y="37"/>
                    </a:lnTo>
                    <a:lnTo>
                      <a:pt x="10" y="33"/>
                    </a:lnTo>
                    <a:lnTo>
                      <a:pt x="14" y="10"/>
                    </a:lnTo>
                    <a:moveTo>
                      <a:pt x="8" y="0"/>
                    </a:moveTo>
                    <a:lnTo>
                      <a:pt x="0" y="39"/>
                    </a:lnTo>
                    <a:lnTo>
                      <a:pt x="39" y="47"/>
                    </a:lnTo>
                    <a:lnTo>
                      <a:pt x="47"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3" name="ïš1iḋe"/>
              <p:cNvSpPr/>
              <p:nvPr/>
            </p:nvSpPr>
            <p:spPr bwMode="auto">
              <a:xfrm>
                <a:off x="6811538" y="4718705"/>
                <a:ext cx="52356" cy="55265"/>
              </a:xfrm>
              <a:custGeom>
                <a:avLst/>
                <a:gdLst>
                  <a:gd name="T0" fmla="*/ 0 w 36"/>
                  <a:gd name="T1" fmla="*/ 32 h 38"/>
                  <a:gd name="T2" fmla="*/ 7 w 36"/>
                  <a:gd name="T3" fmla="*/ 0 h 38"/>
                  <a:gd name="T4" fmla="*/ 36 w 36"/>
                  <a:gd name="T5" fmla="*/ 9 h 38"/>
                  <a:gd name="T6" fmla="*/ 29 w 36"/>
                  <a:gd name="T7" fmla="*/ 38 h 38"/>
                  <a:gd name="T8" fmla="*/ 0 w 36"/>
                  <a:gd name="T9" fmla="*/ 32 h 38"/>
                </a:gdLst>
                <a:ahLst/>
                <a:cxnLst>
                  <a:cxn ang="0">
                    <a:pos x="T0" y="T1"/>
                  </a:cxn>
                  <a:cxn ang="0">
                    <a:pos x="T2" y="T3"/>
                  </a:cxn>
                  <a:cxn ang="0">
                    <a:pos x="T4" y="T5"/>
                  </a:cxn>
                  <a:cxn ang="0">
                    <a:pos x="T6" y="T7"/>
                  </a:cxn>
                  <a:cxn ang="0">
                    <a:pos x="T8" y="T9"/>
                  </a:cxn>
                </a:cxnLst>
                <a:rect l="0" t="0" r="r" b="b"/>
                <a:pathLst>
                  <a:path w="36" h="38">
                    <a:moveTo>
                      <a:pt x="0" y="32"/>
                    </a:moveTo>
                    <a:lnTo>
                      <a:pt x="7" y="0"/>
                    </a:lnTo>
                    <a:lnTo>
                      <a:pt x="36" y="9"/>
                    </a:lnTo>
                    <a:lnTo>
                      <a:pt x="29" y="38"/>
                    </a:lnTo>
                    <a:lnTo>
                      <a:pt x="0" y="32"/>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4" name="îṥľíďè"/>
              <p:cNvSpPr/>
              <p:nvPr/>
            </p:nvSpPr>
            <p:spPr bwMode="auto">
              <a:xfrm>
                <a:off x="6802812" y="4712888"/>
                <a:ext cx="69809" cy="69809"/>
              </a:xfrm>
              <a:custGeom>
                <a:avLst/>
                <a:gdLst>
                  <a:gd name="T0" fmla="*/ 15 w 48"/>
                  <a:gd name="T1" fmla="*/ 11 h 48"/>
                  <a:gd name="T2" fmla="*/ 38 w 48"/>
                  <a:gd name="T3" fmla="*/ 15 h 48"/>
                  <a:gd name="T4" fmla="*/ 33 w 48"/>
                  <a:gd name="T5" fmla="*/ 38 h 48"/>
                  <a:gd name="T6" fmla="*/ 11 w 48"/>
                  <a:gd name="T7" fmla="*/ 33 h 48"/>
                  <a:gd name="T8" fmla="*/ 15 w 48"/>
                  <a:gd name="T9" fmla="*/ 11 h 48"/>
                  <a:gd name="T10" fmla="*/ 8 w 48"/>
                  <a:gd name="T11" fmla="*/ 0 h 48"/>
                  <a:gd name="T12" fmla="*/ 0 w 48"/>
                  <a:gd name="T13" fmla="*/ 40 h 48"/>
                  <a:gd name="T14" fmla="*/ 40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1"/>
                    </a:moveTo>
                    <a:lnTo>
                      <a:pt x="38" y="15"/>
                    </a:lnTo>
                    <a:lnTo>
                      <a:pt x="33" y="38"/>
                    </a:lnTo>
                    <a:lnTo>
                      <a:pt x="11" y="33"/>
                    </a:lnTo>
                    <a:lnTo>
                      <a:pt x="15" y="11"/>
                    </a:lnTo>
                    <a:close/>
                    <a:moveTo>
                      <a:pt x="8" y="0"/>
                    </a:moveTo>
                    <a:lnTo>
                      <a:pt x="0" y="40"/>
                    </a:lnTo>
                    <a:lnTo>
                      <a:pt x="40" y="48"/>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5" name="ïśḷiḍè"/>
              <p:cNvSpPr/>
              <p:nvPr/>
            </p:nvSpPr>
            <p:spPr bwMode="auto">
              <a:xfrm>
                <a:off x="6802812" y="4712888"/>
                <a:ext cx="69809" cy="69809"/>
              </a:xfrm>
              <a:custGeom>
                <a:avLst/>
                <a:gdLst>
                  <a:gd name="T0" fmla="*/ 15 w 48"/>
                  <a:gd name="T1" fmla="*/ 11 h 48"/>
                  <a:gd name="T2" fmla="*/ 38 w 48"/>
                  <a:gd name="T3" fmla="*/ 15 h 48"/>
                  <a:gd name="T4" fmla="*/ 33 w 48"/>
                  <a:gd name="T5" fmla="*/ 38 h 48"/>
                  <a:gd name="T6" fmla="*/ 11 w 48"/>
                  <a:gd name="T7" fmla="*/ 33 h 48"/>
                  <a:gd name="T8" fmla="*/ 15 w 48"/>
                  <a:gd name="T9" fmla="*/ 11 h 48"/>
                  <a:gd name="T10" fmla="*/ 8 w 48"/>
                  <a:gd name="T11" fmla="*/ 0 h 48"/>
                  <a:gd name="T12" fmla="*/ 0 w 48"/>
                  <a:gd name="T13" fmla="*/ 40 h 48"/>
                  <a:gd name="T14" fmla="*/ 40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1"/>
                    </a:moveTo>
                    <a:lnTo>
                      <a:pt x="38" y="15"/>
                    </a:lnTo>
                    <a:lnTo>
                      <a:pt x="33" y="38"/>
                    </a:lnTo>
                    <a:lnTo>
                      <a:pt x="11" y="33"/>
                    </a:lnTo>
                    <a:lnTo>
                      <a:pt x="15" y="11"/>
                    </a:lnTo>
                    <a:moveTo>
                      <a:pt x="8" y="0"/>
                    </a:moveTo>
                    <a:lnTo>
                      <a:pt x="0" y="40"/>
                    </a:lnTo>
                    <a:lnTo>
                      <a:pt x="40" y="48"/>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6" name="íṩļîďè"/>
              <p:cNvSpPr/>
              <p:nvPr/>
            </p:nvSpPr>
            <p:spPr bwMode="auto">
              <a:xfrm>
                <a:off x="6754818" y="4709979"/>
                <a:ext cx="53811" cy="50903"/>
              </a:xfrm>
              <a:custGeom>
                <a:avLst/>
                <a:gdLst>
                  <a:gd name="T0" fmla="*/ 0 w 37"/>
                  <a:gd name="T1" fmla="*/ 29 h 35"/>
                  <a:gd name="T2" fmla="*/ 6 w 37"/>
                  <a:gd name="T3" fmla="*/ 0 h 35"/>
                  <a:gd name="T4" fmla="*/ 37 w 37"/>
                  <a:gd name="T5" fmla="*/ 6 h 35"/>
                  <a:gd name="T6" fmla="*/ 31 w 37"/>
                  <a:gd name="T7" fmla="*/ 35 h 35"/>
                  <a:gd name="T8" fmla="*/ 0 w 37"/>
                  <a:gd name="T9" fmla="*/ 29 h 35"/>
                </a:gdLst>
                <a:ahLst/>
                <a:cxnLst>
                  <a:cxn ang="0">
                    <a:pos x="T0" y="T1"/>
                  </a:cxn>
                  <a:cxn ang="0">
                    <a:pos x="T2" y="T3"/>
                  </a:cxn>
                  <a:cxn ang="0">
                    <a:pos x="T4" y="T5"/>
                  </a:cxn>
                  <a:cxn ang="0">
                    <a:pos x="T6" y="T7"/>
                  </a:cxn>
                  <a:cxn ang="0">
                    <a:pos x="T8" y="T9"/>
                  </a:cxn>
                </a:cxnLst>
                <a:rect l="0" t="0" r="r" b="b"/>
                <a:pathLst>
                  <a:path w="37" h="35">
                    <a:moveTo>
                      <a:pt x="0" y="29"/>
                    </a:moveTo>
                    <a:lnTo>
                      <a:pt x="6" y="0"/>
                    </a:lnTo>
                    <a:lnTo>
                      <a:pt x="37" y="6"/>
                    </a:lnTo>
                    <a:lnTo>
                      <a:pt x="31" y="35"/>
                    </a:lnTo>
                    <a:lnTo>
                      <a:pt x="0" y="29"/>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7" name="íṥľîḑé"/>
              <p:cNvSpPr/>
              <p:nvPr/>
            </p:nvSpPr>
            <p:spPr bwMode="auto">
              <a:xfrm>
                <a:off x="6746092" y="4701253"/>
                <a:ext cx="68355" cy="69809"/>
              </a:xfrm>
              <a:custGeom>
                <a:avLst/>
                <a:gdLst>
                  <a:gd name="T0" fmla="*/ 14 w 47"/>
                  <a:gd name="T1" fmla="*/ 10 h 48"/>
                  <a:gd name="T2" fmla="*/ 37 w 47"/>
                  <a:gd name="T3" fmla="*/ 14 h 48"/>
                  <a:gd name="T4" fmla="*/ 33 w 47"/>
                  <a:gd name="T5" fmla="*/ 37 h 48"/>
                  <a:gd name="T6" fmla="*/ 10 w 47"/>
                  <a:gd name="T7" fmla="*/ 33 h 48"/>
                  <a:gd name="T8" fmla="*/ 14 w 47"/>
                  <a:gd name="T9" fmla="*/ 10 h 48"/>
                  <a:gd name="T10" fmla="*/ 8 w 47"/>
                  <a:gd name="T11" fmla="*/ 0 h 48"/>
                  <a:gd name="T12" fmla="*/ 0 w 47"/>
                  <a:gd name="T13" fmla="*/ 39 h 48"/>
                  <a:gd name="T14" fmla="*/ 39 w 47"/>
                  <a:gd name="T15" fmla="*/ 48 h 48"/>
                  <a:gd name="T16" fmla="*/ 47 w 47"/>
                  <a:gd name="T17" fmla="*/ 8 h 48"/>
                  <a:gd name="T18" fmla="*/ 8 w 47"/>
                  <a:gd name="T19" fmla="*/ 0 h 48"/>
                  <a:gd name="T20" fmla="*/ 8 w 47"/>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8">
                    <a:moveTo>
                      <a:pt x="14" y="10"/>
                    </a:moveTo>
                    <a:lnTo>
                      <a:pt x="37" y="14"/>
                    </a:lnTo>
                    <a:lnTo>
                      <a:pt x="33" y="37"/>
                    </a:lnTo>
                    <a:lnTo>
                      <a:pt x="10" y="33"/>
                    </a:lnTo>
                    <a:lnTo>
                      <a:pt x="14" y="10"/>
                    </a:lnTo>
                    <a:close/>
                    <a:moveTo>
                      <a:pt x="8" y="0"/>
                    </a:moveTo>
                    <a:lnTo>
                      <a:pt x="0" y="39"/>
                    </a:lnTo>
                    <a:lnTo>
                      <a:pt x="39" y="48"/>
                    </a:lnTo>
                    <a:lnTo>
                      <a:pt x="47"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8" name="ís1iďe"/>
              <p:cNvSpPr/>
              <p:nvPr/>
            </p:nvSpPr>
            <p:spPr bwMode="auto">
              <a:xfrm>
                <a:off x="6746092" y="4701253"/>
                <a:ext cx="68355" cy="69809"/>
              </a:xfrm>
              <a:custGeom>
                <a:avLst/>
                <a:gdLst>
                  <a:gd name="T0" fmla="*/ 14 w 47"/>
                  <a:gd name="T1" fmla="*/ 10 h 48"/>
                  <a:gd name="T2" fmla="*/ 37 w 47"/>
                  <a:gd name="T3" fmla="*/ 14 h 48"/>
                  <a:gd name="T4" fmla="*/ 33 w 47"/>
                  <a:gd name="T5" fmla="*/ 37 h 48"/>
                  <a:gd name="T6" fmla="*/ 10 w 47"/>
                  <a:gd name="T7" fmla="*/ 33 h 48"/>
                  <a:gd name="T8" fmla="*/ 14 w 47"/>
                  <a:gd name="T9" fmla="*/ 10 h 48"/>
                  <a:gd name="T10" fmla="*/ 8 w 47"/>
                  <a:gd name="T11" fmla="*/ 0 h 48"/>
                  <a:gd name="T12" fmla="*/ 0 w 47"/>
                  <a:gd name="T13" fmla="*/ 39 h 48"/>
                  <a:gd name="T14" fmla="*/ 39 w 47"/>
                  <a:gd name="T15" fmla="*/ 48 h 48"/>
                  <a:gd name="T16" fmla="*/ 47 w 47"/>
                  <a:gd name="T17" fmla="*/ 8 h 48"/>
                  <a:gd name="T18" fmla="*/ 8 w 47"/>
                  <a:gd name="T19" fmla="*/ 0 h 48"/>
                  <a:gd name="T20" fmla="*/ 8 w 47"/>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8">
                    <a:moveTo>
                      <a:pt x="14" y="10"/>
                    </a:moveTo>
                    <a:lnTo>
                      <a:pt x="37" y="14"/>
                    </a:lnTo>
                    <a:lnTo>
                      <a:pt x="33" y="37"/>
                    </a:lnTo>
                    <a:lnTo>
                      <a:pt x="10" y="33"/>
                    </a:lnTo>
                    <a:lnTo>
                      <a:pt x="14" y="10"/>
                    </a:lnTo>
                    <a:moveTo>
                      <a:pt x="8" y="0"/>
                    </a:moveTo>
                    <a:lnTo>
                      <a:pt x="0" y="39"/>
                    </a:lnTo>
                    <a:lnTo>
                      <a:pt x="39" y="48"/>
                    </a:lnTo>
                    <a:lnTo>
                      <a:pt x="47"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9" name="iS1ídè"/>
              <p:cNvSpPr/>
              <p:nvPr/>
            </p:nvSpPr>
            <p:spPr bwMode="auto">
              <a:xfrm>
                <a:off x="6696645" y="4698344"/>
                <a:ext cx="55265" cy="53811"/>
              </a:xfrm>
              <a:custGeom>
                <a:avLst/>
                <a:gdLst>
                  <a:gd name="T0" fmla="*/ 0 w 38"/>
                  <a:gd name="T1" fmla="*/ 29 h 37"/>
                  <a:gd name="T2" fmla="*/ 7 w 38"/>
                  <a:gd name="T3" fmla="*/ 0 h 37"/>
                  <a:gd name="T4" fmla="*/ 38 w 38"/>
                  <a:gd name="T5" fmla="*/ 6 h 37"/>
                  <a:gd name="T6" fmla="*/ 32 w 38"/>
                  <a:gd name="T7" fmla="*/ 37 h 37"/>
                  <a:gd name="T8" fmla="*/ 0 w 38"/>
                  <a:gd name="T9" fmla="*/ 29 h 37"/>
                </a:gdLst>
                <a:ahLst/>
                <a:cxnLst>
                  <a:cxn ang="0">
                    <a:pos x="T0" y="T1"/>
                  </a:cxn>
                  <a:cxn ang="0">
                    <a:pos x="T2" y="T3"/>
                  </a:cxn>
                  <a:cxn ang="0">
                    <a:pos x="T4" y="T5"/>
                  </a:cxn>
                  <a:cxn ang="0">
                    <a:pos x="T6" y="T7"/>
                  </a:cxn>
                  <a:cxn ang="0">
                    <a:pos x="T8" y="T9"/>
                  </a:cxn>
                </a:cxnLst>
                <a:rect l="0" t="0" r="r" b="b"/>
                <a:pathLst>
                  <a:path w="38" h="37">
                    <a:moveTo>
                      <a:pt x="0" y="29"/>
                    </a:moveTo>
                    <a:lnTo>
                      <a:pt x="7" y="0"/>
                    </a:lnTo>
                    <a:lnTo>
                      <a:pt x="38" y="6"/>
                    </a:lnTo>
                    <a:lnTo>
                      <a:pt x="32" y="37"/>
                    </a:lnTo>
                    <a:lnTo>
                      <a:pt x="0" y="29"/>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0" name="îṥḻîḋe"/>
              <p:cNvSpPr/>
              <p:nvPr/>
            </p:nvSpPr>
            <p:spPr bwMode="auto">
              <a:xfrm>
                <a:off x="6690827" y="4689618"/>
                <a:ext cx="66900" cy="68355"/>
              </a:xfrm>
              <a:custGeom>
                <a:avLst/>
                <a:gdLst>
                  <a:gd name="T0" fmla="*/ 15 w 46"/>
                  <a:gd name="T1" fmla="*/ 10 h 47"/>
                  <a:gd name="T2" fmla="*/ 38 w 46"/>
                  <a:gd name="T3" fmla="*/ 14 h 47"/>
                  <a:gd name="T4" fmla="*/ 31 w 46"/>
                  <a:gd name="T5" fmla="*/ 37 h 47"/>
                  <a:gd name="T6" fmla="*/ 9 w 46"/>
                  <a:gd name="T7" fmla="*/ 33 h 47"/>
                  <a:gd name="T8" fmla="*/ 15 w 46"/>
                  <a:gd name="T9" fmla="*/ 10 h 47"/>
                  <a:gd name="T10" fmla="*/ 9 w 46"/>
                  <a:gd name="T11" fmla="*/ 0 h 47"/>
                  <a:gd name="T12" fmla="*/ 0 w 46"/>
                  <a:gd name="T13" fmla="*/ 39 h 47"/>
                  <a:gd name="T14" fmla="*/ 38 w 46"/>
                  <a:gd name="T15" fmla="*/ 47 h 47"/>
                  <a:gd name="T16" fmla="*/ 46 w 46"/>
                  <a:gd name="T17" fmla="*/ 8 h 47"/>
                  <a:gd name="T18" fmla="*/ 9 w 46"/>
                  <a:gd name="T19" fmla="*/ 0 h 47"/>
                  <a:gd name="T20" fmla="*/ 9 w 46"/>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7">
                    <a:moveTo>
                      <a:pt x="15" y="10"/>
                    </a:moveTo>
                    <a:lnTo>
                      <a:pt x="38" y="14"/>
                    </a:lnTo>
                    <a:lnTo>
                      <a:pt x="31" y="37"/>
                    </a:lnTo>
                    <a:lnTo>
                      <a:pt x="9" y="33"/>
                    </a:lnTo>
                    <a:lnTo>
                      <a:pt x="15" y="10"/>
                    </a:lnTo>
                    <a:close/>
                    <a:moveTo>
                      <a:pt x="9" y="0"/>
                    </a:moveTo>
                    <a:lnTo>
                      <a:pt x="0" y="39"/>
                    </a:lnTo>
                    <a:lnTo>
                      <a:pt x="38" y="47"/>
                    </a:lnTo>
                    <a:lnTo>
                      <a:pt x="46"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1" name="ïśľíde"/>
              <p:cNvSpPr/>
              <p:nvPr/>
            </p:nvSpPr>
            <p:spPr bwMode="auto">
              <a:xfrm>
                <a:off x="6690827" y="4689618"/>
                <a:ext cx="66900" cy="68355"/>
              </a:xfrm>
              <a:custGeom>
                <a:avLst/>
                <a:gdLst>
                  <a:gd name="T0" fmla="*/ 15 w 46"/>
                  <a:gd name="T1" fmla="*/ 10 h 47"/>
                  <a:gd name="T2" fmla="*/ 38 w 46"/>
                  <a:gd name="T3" fmla="*/ 14 h 47"/>
                  <a:gd name="T4" fmla="*/ 31 w 46"/>
                  <a:gd name="T5" fmla="*/ 37 h 47"/>
                  <a:gd name="T6" fmla="*/ 9 w 46"/>
                  <a:gd name="T7" fmla="*/ 33 h 47"/>
                  <a:gd name="T8" fmla="*/ 15 w 46"/>
                  <a:gd name="T9" fmla="*/ 10 h 47"/>
                  <a:gd name="T10" fmla="*/ 9 w 46"/>
                  <a:gd name="T11" fmla="*/ 0 h 47"/>
                  <a:gd name="T12" fmla="*/ 0 w 46"/>
                  <a:gd name="T13" fmla="*/ 39 h 47"/>
                  <a:gd name="T14" fmla="*/ 38 w 46"/>
                  <a:gd name="T15" fmla="*/ 47 h 47"/>
                  <a:gd name="T16" fmla="*/ 46 w 46"/>
                  <a:gd name="T17" fmla="*/ 8 h 47"/>
                  <a:gd name="T18" fmla="*/ 9 w 46"/>
                  <a:gd name="T19" fmla="*/ 0 h 47"/>
                  <a:gd name="T20" fmla="*/ 9 w 46"/>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7">
                    <a:moveTo>
                      <a:pt x="15" y="10"/>
                    </a:moveTo>
                    <a:lnTo>
                      <a:pt x="38" y="14"/>
                    </a:lnTo>
                    <a:lnTo>
                      <a:pt x="31" y="37"/>
                    </a:lnTo>
                    <a:lnTo>
                      <a:pt x="9" y="33"/>
                    </a:lnTo>
                    <a:lnTo>
                      <a:pt x="15" y="10"/>
                    </a:lnTo>
                    <a:moveTo>
                      <a:pt x="9" y="0"/>
                    </a:moveTo>
                    <a:lnTo>
                      <a:pt x="0" y="39"/>
                    </a:lnTo>
                    <a:lnTo>
                      <a:pt x="38" y="47"/>
                    </a:lnTo>
                    <a:lnTo>
                      <a:pt x="46"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2" name="ï$1îḓé"/>
              <p:cNvSpPr/>
              <p:nvPr/>
            </p:nvSpPr>
            <p:spPr bwMode="auto">
              <a:xfrm>
                <a:off x="6639926" y="4686710"/>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3" name="îšḻîdê"/>
              <p:cNvSpPr/>
              <p:nvPr/>
            </p:nvSpPr>
            <p:spPr bwMode="auto">
              <a:xfrm>
                <a:off x="6634108" y="4676530"/>
                <a:ext cx="69809" cy="69809"/>
              </a:xfrm>
              <a:custGeom>
                <a:avLst/>
                <a:gdLst>
                  <a:gd name="T0" fmla="*/ 14 w 48"/>
                  <a:gd name="T1" fmla="*/ 11 h 48"/>
                  <a:gd name="T2" fmla="*/ 37 w 48"/>
                  <a:gd name="T3" fmla="*/ 15 h 48"/>
                  <a:gd name="T4" fmla="*/ 33 w 48"/>
                  <a:gd name="T5" fmla="*/ 38 h 48"/>
                  <a:gd name="T6" fmla="*/ 10 w 48"/>
                  <a:gd name="T7" fmla="*/ 34 h 48"/>
                  <a:gd name="T8" fmla="*/ 14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4" y="11"/>
                    </a:moveTo>
                    <a:lnTo>
                      <a:pt x="37" y="15"/>
                    </a:lnTo>
                    <a:lnTo>
                      <a:pt x="33" y="38"/>
                    </a:lnTo>
                    <a:lnTo>
                      <a:pt x="10" y="34"/>
                    </a:lnTo>
                    <a:lnTo>
                      <a:pt x="14" y="11"/>
                    </a:lnTo>
                    <a:close/>
                    <a:moveTo>
                      <a:pt x="8" y="0"/>
                    </a:moveTo>
                    <a:lnTo>
                      <a:pt x="0" y="40"/>
                    </a:lnTo>
                    <a:lnTo>
                      <a:pt x="39" y="48"/>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4" name="íŝľîdè"/>
              <p:cNvSpPr/>
              <p:nvPr/>
            </p:nvSpPr>
            <p:spPr bwMode="auto">
              <a:xfrm>
                <a:off x="6634108" y="4676530"/>
                <a:ext cx="69809" cy="69809"/>
              </a:xfrm>
              <a:custGeom>
                <a:avLst/>
                <a:gdLst>
                  <a:gd name="T0" fmla="*/ 14 w 48"/>
                  <a:gd name="T1" fmla="*/ 11 h 48"/>
                  <a:gd name="T2" fmla="*/ 37 w 48"/>
                  <a:gd name="T3" fmla="*/ 15 h 48"/>
                  <a:gd name="T4" fmla="*/ 33 w 48"/>
                  <a:gd name="T5" fmla="*/ 38 h 48"/>
                  <a:gd name="T6" fmla="*/ 10 w 48"/>
                  <a:gd name="T7" fmla="*/ 34 h 48"/>
                  <a:gd name="T8" fmla="*/ 14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4" y="11"/>
                    </a:moveTo>
                    <a:lnTo>
                      <a:pt x="37" y="15"/>
                    </a:lnTo>
                    <a:lnTo>
                      <a:pt x="33" y="38"/>
                    </a:lnTo>
                    <a:lnTo>
                      <a:pt x="10" y="34"/>
                    </a:lnTo>
                    <a:lnTo>
                      <a:pt x="14" y="11"/>
                    </a:lnTo>
                    <a:moveTo>
                      <a:pt x="8" y="0"/>
                    </a:moveTo>
                    <a:lnTo>
                      <a:pt x="0" y="40"/>
                    </a:lnTo>
                    <a:lnTo>
                      <a:pt x="39" y="48"/>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5" name="íSľiḋè"/>
              <p:cNvSpPr/>
              <p:nvPr/>
            </p:nvSpPr>
            <p:spPr bwMode="auto">
              <a:xfrm>
                <a:off x="6527941" y="4661986"/>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6" name="íšľiḓè"/>
              <p:cNvSpPr/>
              <p:nvPr/>
            </p:nvSpPr>
            <p:spPr bwMode="auto">
              <a:xfrm>
                <a:off x="6519214" y="4656169"/>
                <a:ext cx="69809" cy="65446"/>
              </a:xfrm>
              <a:custGeom>
                <a:avLst/>
                <a:gdLst>
                  <a:gd name="T0" fmla="*/ 14 w 48"/>
                  <a:gd name="T1" fmla="*/ 8 h 45"/>
                  <a:gd name="T2" fmla="*/ 37 w 48"/>
                  <a:gd name="T3" fmla="*/ 14 h 45"/>
                  <a:gd name="T4" fmla="*/ 33 w 48"/>
                  <a:gd name="T5" fmla="*/ 37 h 45"/>
                  <a:gd name="T6" fmla="*/ 10 w 48"/>
                  <a:gd name="T7" fmla="*/ 31 h 45"/>
                  <a:gd name="T8" fmla="*/ 14 w 48"/>
                  <a:gd name="T9" fmla="*/ 8 h 45"/>
                  <a:gd name="T10" fmla="*/ 8 w 48"/>
                  <a:gd name="T11" fmla="*/ 0 h 45"/>
                  <a:gd name="T12" fmla="*/ 0 w 48"/>
                  <a:gd name="T13" fmla="*/ 37 h 45"/>
                  <a:gd name="T14" fmla="*/ 39 w 48"/>
                  <a:gd name="T15" fmla="*/ 45 h 45"/>
                  <a:gd name="T16" fmla="*/ 48 w 48"/>
                  <a:gd name="T17" fmla="*/ 6 h 45"/>
                  <a:gd name="T18" fmla="*/ 8 w 48"/>
                  <a:gd name="T19" fmla="*/ 0 h 45"/>
                  <a:gd name="T20" fmla="*/ 8 w 4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5">
                    <a:moveTo>
                      <a:pt x="14" y="8"/>
                    </a:moveTo>
                    <a:lnTo>
                      <a:pt x="37" y="14"/>
                    </a:lnTo>
                    <a:lnTo>
                      <a:pt x="33" y="37"/>
                    </a:lnTo>
                    <a:lnTo>
                      <a:pt x="10" y="31"/>
                    </a:lnTo>
                    <a:lnTo>
                      <a:pt x="14" y="8"/>
                    </a:lnTo>
                    <a:close/>
                    <a:moveTo>
                      <a:pt x="8" y="0"/>
                    </a:moveTo>
                    <a:lnTo>
                      <a:pt x="0" y="37"/>
                    </a:lnTo>
                    <a:lnTo>
                      <a:pt x="39" y="45"/>
                    </a:lnTo>
                    <a:lnTo>
                      <a:pt x="48" y="6"/>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7" name="ís1ïḍé"/>
              <p:cNvSpPr/>
              <p:nvPr/>
            </p:nvSpPr>
            <p:spPr bwMode="auto">
              <a:xfrm>
                <a:off x="6519214" y="4656169"/>
                <a:ext cx="69809" cy="65446"/>
              </a:xfrm>
              <a:custGeom>
                <a:avLst/>
                <a:gdLst>
                  <a:gd name="T0" fmla="*/ 14 w 48"/>
                  <a:gd name="T1" fmla="*/ 8 h 45"/>
                  <a:gd name="T2" fmla="*/ 37 w 48"/>
                  <a:gd name="T3" fmla="*/ 14 h 45"/>
                  <a:gd name="T4" fmla="*/ 33 w 48"/>
                  <a:gd name="T5" fmla="*/ 37 h 45"/>
                  <a:gd name="T6" fmla="*/ 10 w 48"/>
                  <a:gd name="T7" fmla="*/ 31 h 45"/>
                  <a:gd name="T8" fmla="*/ 14 w 48"/>
                  <a:gd name="T9" fmla="*/ 8 h 45"/>
                  <a:gd name="T10" fmla="*/ 8 w 48"/>
                  <a:gd name="T11" fmla="*/ 0 h 45"/>
                  <a:gd name="T12" fmla="*/ 0 w 48"/>
                  <a:gd name="T13" fmla="*/ 37 h 45"/>
                  <a:gd name="T14" fmla="*/ 39 w 48"/>
                  <a:gd name="T15" fmla="*/ 45 h 45"/>
                  <a:gd name="T16" fmla="*/ 48 w 48"/>
                  <a:gd name="T17" fmla="*/ 6 h 45"/>
                  <a:gd name="T18" fmla="*/ 8 w 48"/>
                  <a:gd name="T19" fmla="*/ 0 h 45"/>
                  <a:gd name="T20" fmla="*/ 8 w 4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5">
                    <a:moveTo>
                      <a:pt x="14" y="8"/>
                    </a:moveTo>
                    <a:lnTo>
                      <a:pt x="37" y="14"/>
                    </a:lnTo>
                    <a:lnTo>
                      <a:pt x="33" y="37"/>
                    </a:lnTo>
                    <a:lnTo>
                      <a:pt x="10" y="31"/>
                    </a:lnTo>
                    <a:lnTo>
                      <a:pt x="14" y="8"/>
                    </a:lnTo>
                    <a:moveTo>
                      <a:pt x="8" y="0"/>
                    </a:moveTo>
                    <a:lnTo>
                      <a:pt x="0" y="37"/>
                    </a:lnTo>
                    <a:lnTo>
                      <a:pt x="39" y="45"/>
                    </a:lnTo>
                    <a:lnTo>
                      <a:pt x="48" y="6"/>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8" name="iślíḓe"/>
              <p:cNvSpPr/>
              <p:nvPr/>
            </p:nvSpPr>
            <p:spPr bwMode="auto">
              <a:xfrm>
                <a:off x="7105316" y="4721614"/>
                <a:ext cx="53811" cy="55265"/>
              </a:xfrm>
              <a:custGeom>
                <a:avLst/>
                <a:gdLst>
                  <a:gd name="T0" fmla="*/ 0 w 37"/>
                  <a:gd name="T1" fmla="*/ 32 h 38"/>
                  <a:gd name="T2" fmla="*/ 6 w 37"/>
                  <a:gd name="T3" fmla="*/ 0 h 38"/>
                  <a:gd name="T4" fmla="*/ 37 w 37"/>
                  <a:gd name="T5" fmla="*/ 7 h 38"/>
                  <a:gd name="T6" fmla="*/ 31 w 37"/>
                  <a:gd name="T7" fmla="*/ 38 h 38"/>
                  <a:gd name="T8" fmla="*/ 0 w 37"/>
                  <a:gd name="T9" fmla="*/ 32 h 38"/>
                </a:gdLst>
                <a:ahLst/>
                <a:cxnLst>
                  <a:cxn ang="0">
                    <a:pos x="T0" y="T1"/>
                  </a:cxn>
                  <a:cxn ang="0">
                    <a:pos x="T2" y="T3"/>
                  </a:cxn>
                  <a:cxn ang="0">
                    <a:pos x="T4" y="T5"/>
                  </a:cxn>
                  <a:cxn ang="0">
                    <a:pos x="T6" y="T7"/>
                  </a:cxn>
                  <a:cxn ang="0">
                    <a:pos x="T8" y="T9"/>
                  </a:cxn>
                </a:cxnLst>
                <a:rect l="0" t="0" r="r" b="b"/>
                <a:pathLst>
                  <a:path w="37" h="38">
                    <a:moveTo>
                      <a:pt x="0" y="32"/>
                    </a:moveTo>
                    <a:lnTo>
                      <a:pt x="6" y="0"/>
                    </a:lnTo>
                    <a:lnTo>
                      <a:pt x="37" y="7"/>
                    </a:lnTo>
                    <a:lnTo>
                      <a:pt x="31" y="38"/>
                    </a:lnTo>
                    <a:lnTo>
                      <a:pt x="0" y="32"/>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9" name="îšľiḋé"/>
              <p:cNvSpPr/>
              <p:nvPr/>
            </p:nvSpPr>
            <p:spPr bwMode="auto">
              <a:xfrm>
                <a:off x="7099499" y="4715796"/>
                <a:ext cx="65446" cy="66900"/>
              </a:xfrm>
              <a:custGeom>
                <a:avLst/>
                <a:gdLst>
                  <a:gd name="T0" fmla="*/ 14 w 45"/>
                  <a:gd name="T1" fmla="*/ 11 h 46"/>
                  <a:gd name="T2" fmla="*/ 37 w 45"/>
                  <a:gd name="T3" fmla="*/ 15 h 46"/>
                  <a:gd name="T4" fmla="*/ 31 w 45"/>
                  <a:gd name="T5" fmla="*/ 38 h 46"/>
                  <a:gd name="T6" fmla="*/ 10 w 45"/>
                  <a:gd name="T7" fmla="*/ 31 h 46"/>
                  <a:gd name="T8" fmla="*/ 14 w 45"/>
                  <a:gd name="T9" fmla="*/ 11 h 46"/>
                  <a:gd name="T10" fmla="*/ 8 w 45"/>
                  <a:gd name="T11" fmla="*/ 0 h 46"/>
                  <a:gd name="T12" fmla="*/ 0 w 45"/>
                  <a:gd name="T13" fmla="*/ 40 h 46"/>
                  <a:gd name="T14" fmla="*/ 39 w 45"/>
                  <a:gd name="T15" fmla="*/ 46 h 46"/>
                  <a:gd name="T16" fmla="*/ 45 w 45"/>
                  <a:gd name="T17" fmla="*/ 9 h 46"/>
                  <a:gd name="T18" fmla="*/ 8 w 45"/>
                  <a:gd name="T19" fmla="*/ 0 h 46"/>
                  <a:gd name="T20" fmla="*/ 8 w 4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46">
                    <a:moveTo>
                      <a:pt x="14" y="11"/>
                    </a:moveTo>
                    <a:lnTo>
                      <a:pt x="37" y="15"/>
                    </a:lnTo>
                    <a:lnTo>
                      <a:pt x="31" y="38"/>
                    </a:lnTo>
                    <a:lnTo>
                      <a:pt x="10" y="31"/>
                    </a:lnTo>
                    <a:lnTo>
                      <a:pt x="14" y="11"/>
                    </a:lnTo>
                    <a:close/>
                    <a:moveTo>
                      <a:pt x="8" y="0"/>
                    </a:moveTo>
                    <a:lnTo>
                      <a:pt x="0" y="40"/>
                    </a:lnTo>
                    <a:lnTo>
                      <a:pt x="39" y="46"/>
                    </a:lnTo>
                    <a:lnTo>
                      <a:pt x="45"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0" name="ïṡliďe"/>
              <p:cNvSpPr/>
              <p:nvPr/>
            </p:nvSpPr>
            <p:spPr bwMode="auto">
              <a:xfrm>
                <a:off x="7099499" y="4715796"/>
                <a:ext cx="65446" cy="66900"/>
              </a:xfrm>
              <a:custGeom>
                <a:avLst/>
                <a:gdLst>
                  <a:gd name="T0" fmla="*/ 14 w 45"/>
                  <a:gd name="T1" fmla="*/ 11 h 46"/>
                  <a:gd name="T2" fmla="*/ 37 w 45"/>
                  <a:gd name="T3" fmla="*/ 15 h 46"/>
                  <a:gd name="T4" fmla="*/ 31 w 45"/>
                  <a:gd name="T5" fmla="*/ 38 h 46"/>
                  <a:gd name="T6" fmla="*/ 10 w 45"/>
                  <a:gd name="T7" fmla="*/ 31 h 46"/>
                  <a:gd name="T8" fmla="*/ 14 w 45"/>
                  <a:gd name="T9" fmla="*/ 11 h 46"/>
                  <a:gd name="T10" fmla="*/ 8 w 45"/>
                  <a:gd name="T11" fmla="*/ 0 h 46"/>
                  <a:gd name="T12" fmla="*/ 0 w 45"/>
                  <a:gd name="T13" fmla="*/ 40 h 46"/>
                  <a:gd name="T14" fmla="*/ 39 w 45"/>
                  <a:gd name="T15" fmla="*/ 46 h 46"/>
                  <a:gd name="T16" fmla="*/ 45 w 45"/>
                  <a:gd name="T17" fmla="*/ 9 h 46"/>
                  <a:gd name="T18" fmla="*/ 8 w 45"/>
                  <a:gd name="T19" fmla="*/ 0 h 46"/>
                  <a:gd name="T20" fmla="*/ 8 w 4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46">
                    <a:moveTo>
                      <a:pt x="14" y="11"/>
                    </a:moveTo>
                    <a:lnTo>
                      <a:pt x="37" y="15"/>
                    </a:lnTo>
                    <a:lnTo>
                      <a:pt x="31" y="38"/>
                    </a:lnTo>
                    <a:lnTo>
                      <a:pt x="10" y="31"/>
                    </a:lnTo>
                    <a:lnTo>
                      <a:pt x="14" y="11"/>
                    </a:lnTo>
                    <a:moveTo>
                      <a:pt x="8" y="0"/>
                    </a:moveTo>
                    <a:lnTo>
                      <a:pt x="0" y="40"/>
                    </a:lnTo>
                    <a:lnTo>
                      <a:pt x="39" y="46"/>
                    </a:lnTo>
                    <a:lnTo>
                      <a:pt x="45"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1" name="ïṥ1îḋê"/>
              <p:cNvSpPr/>
              <p:nvPr/>
            </p:nvSpPr>
            <p:spPr bwMode="auto">
              <a:xfrm>
                <a:off x="7047142" y="4709979"/>
                <a:ext cx="55265" cy="55265"/>
              </a:xfrm>
              <a:custGeom>
                <a:avLst/>
                <a:gdLst>
                  <a:gd name="T0" fmla="*/ 0 w 38"/>
                  <a:gd name="T1" fmla="*/ 31 h 38"/>
                  <a:gd name="T2" fmla="*/ 9 w 38"/>
                  <a:gd name="T3" fmla="*/ 0 h 38"/>
                  <a:gd name="T4" fmla="*/ 38 w 38"/>
                  <a:gd name="T5" fmla="*/ 6 h 38"/>
                  <a:gd name="T6" fmla="*/ 32 w 38"/>
                  <a:gd name="T7" fmla="*/ 38 h 38"/>
                  <a:gd name="T8" fmla="*/ 0 w 38"/>
                  <a:gd name="T9" fmla="*/ 31 h 38"/>
                </a:gdLst>
                <a:ahLst/>
                <a:cxnLst>
                  <a:cxn ang="0">
                    <a:pos x="T0" y="T1"/>
                  </a:cxn>
                  <a:cxn ang="0">
                    <a:pos x="T2" y="T3"/>
                  </a:cxn>
                  <a:cxn ang="0">
                    <a:pos x="T4" y="T5"/>
                  </a:cxn>
                  <a:cxn ang="0">
                    <a:pos x="T6" y="T7"/>
                  </a:cxn>
                  <a:cxn ang="0">
                    <a:pos x="T8" y="T9"/>
                  </a:cxn>
                </a:cxnLst>
                <a:rect l="0" t="0" r="r" b="b"/>
                <a:pathLst>
                  <a:path w="38" h="38">
                    <a:moveTo>
                      <a:pt x="0" y="31"/>
                    </a:moveTo>
                    <a:lnTo>
                      <a:pt x="9" y="0"/>
                    </a:lnTo>
                    <a:lnTo>
                      <a:pt x="38" y="6"/>
                    </a:lnTo>
                    <a:lnTo>
                      <a:pt x="32" y="38"/>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2" name="íṥlîḍê"/>
              <p:cNvSpPr/>
              <p:nvPr/>
            </p:nvSpPr>
            <p:spPr bwMode="auto">
              <a:xfrm>
                <a:off x="7041325" y="4704162"/>
                <a:ext cx="69809" cy="69809"/>
              </a:xfrm>
              <a:custGeom>
                <a:avLst/>
                <a:gdLst>
                  <a:gd name="T0" fmla="*/ 15 w 48"/>
                  <a:gd name="T1" fmla="*/ 10 h 48"/>
                  <a:gd name="T2" fmla="*/ 38 w 48"/>
                  <a:gd name="T3" fmla="*/ 15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5"/>
                    </a:lnTo>
                    <a:lnTo>
                      <a:pt x="34" y="37"/>
                    </a:lnTo>
                    <a:lnTo>
                      <a:pt x="11" y="33"/>
                    </a:lnTo>
                    <a:lnTo>
                      <a:pt x="15" y="10"/>
                    </a:lnTo>
                    <a:close/>
                    <a:moveTo>
                      <a:pt x="9" y="0"/>
                    </a:moveTo>
                    <a:lnTo>
                      <a:pt x="0" y="39"/>
                    </a:lnTo>
                    <a:lnTo>
                      <a:pt x="40" y="48"/>
                    </a:lnTo>
                    <a:lnTo>
                      <a:pt x="48"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3" name="ïṡľîḑê"/>
              <p:cNvSpPr/>
              <p:nvPr/>
            </p:nvSpPr>
            <p:spPr bwMode="auto">
              <a:xfrm>
                <a:off x="7041325" y="4704162"/>
                <a:ext cx="69809" cy="69809"/>
              </a:xfrm>
              <a:custGeom>
                <a:avLst/>
                <a:gdLst>
                  <a:gd name="T0" fmla="*/ 15 w 48"/>
                  <a:gd name="T1" fmla="*/ 10 h 48"/>
                  <a:gd name="T2" fmla="*/ 38 w 48"/>
                  <a:gd name="T3" fmla="*/ 15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5"/>
                    </a:lnTo>
                    <a:lnTo>
                      <a:pt x="34" y="37"/>
                    </a:lnTo>
                    <a:lnTo>
                      <a:pt x="11" y="33"/>
                    </a:lnTo>
                    <a:lnTo>
                      <a:pt x="15" y="10"/>
                    </a:lnTo>
                    <a:moveTo>
                      <a:pt x="9" y="0"/>
                    </a:moveTo>
                    <a:lnTo>
                      <a:pt x="0" y="39"/>
                    </a:lnTo>
                    <a:lnTo>
                      <a:pt x="40" y="48"/>
                    </a:lnTo>
                    <a:lnTo>
                      <a:pt x="48"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4" name="işliḑè"/>
              <p:cNvSpPr/>
              <p:nvPr/>
            </p:nvSpPr>
            <p:spPr bwMode="auto">
              <a:xfrm>
                <a:off x="6993331" y="4698344"/>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5" name="ïṡḷïḍè"/>
              <p:cNvSpPr/>
              <p:nvPr/>
            </p:nvSpPr>
            <p:spPr bwMode="auto">
              <a:xfrm>
                <a:off x="6984605" y="4692527"/>
                <a:ext cx="69809" cy="68355"/>
              </a:xfrm>
              <a:custGeom>
                <a:avLst/>
                <a:gdLst>
                  <a:gd name="T0" fmla="*/ 14 w 48"/>
                  <a:gd name="T1" fmla="*/ 10 h 47"/>
                  <a:gd name="T2" fmla="*/ 37 w 48"/>
                  <a:gd name="T3" fmla="*/ 14 h 47"/>
                  <a:gd name="T4" fmla="*/ 33 w 48"/>
                  <a:gd name="T5" fmla="*/ 37 h 47"/>
                  <a:gd name="T6" fmla="*/ 10 w 48"/>
                  <a:gd name="T7" fmla="*/ 33 h 47"/>
                  <a:gd name="T8" fmla="*/ 14 w 48"/>
                  <a:gd name="T9" fmla="*/ 10 h 47"/>
                  <a:gd name="T10" fmla="*/ 8 w 48"/>
                  <a:gd name="T11" fmla="*/ 0 h 47"/>
                  <a:gd name="T12" fmla="*/ 0 w 48"/>
                  <a:gd name="T13" fmla="*/ 39 h 47"/>
                  <a:gd name="T14" fmla="*/ 39 w 48"/>
                  <a:gd name="T15" fmla="*/ 47 h 47"/>
                  <a:gd name="T16" fmla="*/ 48 w 48"/>
                  <a:gd name="T17" fmla="*/ 8 h 47"/>
                  <a:gd name="T18" fmla="*/ 8 w 48"/>
                  <a:gd name="T19" fmla="*/ 0 h 47"/>
                  <a:gd name="T20" fmla="*/ 8 w 48"/>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7">
                    <a:moveTo>
                      <a:pt x="14" y="10"/>
                    </a:moveTo>
                    <a:lnTo>
                      <a:pt x="37" y="14"/>
                    </a:lnTo>
                    <a:lnTo>
                      <a:pt x="33" y="37"/>
                    </a:lnTo>
                    <a:lnTo>
                      <a:pt x="10" y="33"/>
                    </a:lnTo>
                    <a:lnTo>
                      <a:pt x="14" y="10"/>
                    </a:lnTo>
                    <a:close/>
                    <a:moveTo>
                      <a:pt x="8" y="0"/>
                    </a:moveTo>
                    <a:lnTo>
                      <a:pt x="0" y="39"/>
                    </a:lnTo>
                    <a:lnTo>
                      <a:pt x="39" y="47"/>
                    </a:lnTo>
                    <a:lnTo>
                      <a:pt x="48"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6" name="islïḋê"/>
              <p:cNvSpPr/>
              <p:nvPr/>
            </p:nvSpPr>
            <p:spPr bwMode="auto">
              <a:xfrm>
                <a:off x="6984605" y="4692527"/>
                <a:ext cx="69809" cy="68355"/>
              </a:xfrm>
              <a:custGeom>
                <a:avLst/>
                <a:gdLst>
                  <a:gd name="T0" fmla="*/ 14 w 48"/>
                  <a:gd name="T1" fmla="*/ 10 h 47"/>
                  <a:gd name="T2" fmla="*/ 37 w 48"/>
                  <a:gd name="T3" fmla="*/ 14 h 47"/>
                  <a:gd name="T4" fmla="*/ 33 w 48"/>
                  <a:gd name="T5" fmla="*/ 37 h 47"/>
                  <a:gd name="T6" fmla="*/ 10 w 48"/>
                  <a:gd name="T7" fmla="*/ 33 h 47"/>
                  <a:gd name="T8" fmla="*/ 14 w 48"/>
                  <a:gd name="T9" fmla="*/ 10 h 47"/>
                  <a:gd name="T10" fmla="*/ 8 w 48"/>
                  <a:gd name="T11" fmla="*/ 0 h 47"/>
                  <a:gd name="T12" fmla="*/ 0 w 48"/>
                  <a:gd name="T13" fmla="*/ 39 h 47"/>
                  <a:gd name="T14" fmla="*/ 39 w 48"/>
                  <a:gd name="T15" fmla="*/ 47 h 47"/>
                  <a:gd name="T16" fmla="*/ 48 w 48"/>
                  <a:gd name="T17" fmla="*/ 8 h 47"/>
                  <a:gd name="T18" fmla="*/ 8 w 48"/>
                  <a:gd name="T19" fmla="*/ 0 h 47"/>
                  <a:gd name="T20" fmla="*/ 8 w 48"/>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7">
                    <a:moveTo>
                      <a:pt x="14" y="10"/>
                    </a:moveTo>
                    <a:lnTo>
                      <a:pt x="37" y="14"/>
                    </a:lnTo>
                    <a:lnTo>
                      <a:pt x="33" y="37"/>
                    </a:lnTo>
                    <a:lnTo>
                      <a:pt x="10" y="33"/>
                    </a:lnTo>
                    <a:lnTo>
                      <a:pt x="14" y="10"/>
                    </a:lnTo>
                    <a:moveTo>
                      <a:pt x="8" y="0"/>
                    </a:moveTo>
                    <a:lnTo>
                      <a:pt x="0" y="39"/>
                    </a:lnTo>
                    <a:lnTo>
                      <a:pt x="39" y="47"/>
                    </a:lnTo>
                    <a:lnTo>
                      <a:pt x="48"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7" name="îṡ1íde"/>
              <p:cNvSpPr/>
              <p:nvPr/>
            </p:nvSpPr>
            <p:spPr bwMode="auto">
              <a:xfrm>
                <a:off x="6936612" y="4689618"/>
                <a:ext cx="53811" cy="50903"/>
              </a:xfrm>
              <a:custGeom>
                <a:avLst/>
                <a:gdLst>
                  <a:gd name="T0" fmla="*/ 0 w 37"/>
                  <a:gd name="T1" fmla="*/ 29 h 35"/>
                  <a:gd name="T2" fmla="*/ 6 w 37"/>
                  <a:gd name="T3" fmla="*/ 0 h 35"/>
                  <a:gd name="T4" fmla="*/ 37 w 37"/>
                  <a:gd name="T5" fmla="*/ 6 h 35"/>
                  <a:gd name="T6" fmla="*/ 31 w 37"/>
                  <a:gd name="T7" fmla="*/ 35 h 35"/>
                  <a:gd name="T8" fmla="*/ 0 w 37"/>
                  <a:gd name="T9" fmla="*/ 29 h 35"/>
                </a:gdLst>
                <a:ahLst/>
                <a:cxnLst>
                  <a:cxn ang="0">
                    <a:pos x="T0" y="T1"/>
                  </a:cxn>
                  <a:cxn ang="0">
                    <a:pos x="T2" y="T3"/>
                  </a:cxn>
                  <a:cxn ang="0">
                    <a:pos x="T4" y="T5"/>
                  </a:cxn>
                  <a:cxn ang="0">
                    <a:pos x="T6" y="T7"/>
                  </a:cxn>
                  <a:cxn ang="0">
                    <a:pos x="T8" y="T9"/>
                  </a:cxn>
                </a:cxnLst>
                <a:rect l="0" t="0" r="r" b="b"/>
                <a:pathLst>
                  <a:path w="37" h="35">
                    <a:moveTo>
                      <a:pt x="0" y="29"/>
                    </a:moveTo>
                    <a:lnTo>
                      <a:pt x="6" y="0"/>
                    </a:lnTo>
                    <a:lnTo>
                      <a:pt x="37" y="6"/>
                    </a:lnTo>
                    <a:lnTo>
                      <a:pt x="31" y="35"/>
                    </a:lnTo>
                    <a:lnTo>
                      <a:pt x="0" y="29"/>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8" name="ïšļîḍê"/>
              <p:cNvSpPr/>
              <p:nvPr/>
            </p:nvSpPr>
            <p:spPr bwMode="auto">
              <a:xfrm>
                <a:off x="6929340" y="4679438"/>
                <a:ext cx="66900" cy="69809"/>
              </a:xfrm>
              <a:custGeom>
                <a:avLst/>
                <a:gdLst>
                  <a:gd name="T0" fmla="*/ 15 w 46"/>
                  <a:gd name="T1" fmla="*/ 11 h 48"/>
                  <a:gd name="T2" fmla="*/ 36 w 46"/>
                  <a:gd name="T3" fmla="*/ 15 h 48"/>
                  <a:gd name="T4" fmla="*/ 32 w 46"/>
                  <a:gd name="T5" fmla="*/ 38 h 48"/>
                  <a:gd name="T6" fmla="*/ 9 w 46"/>
                  <a:gd name="T7" fmla="*/ 34 h 48"/>
                  <a:gd name="T8" fmla="*/ 15 w 46"/>
                  <a:gd name="T9" fmla="*/ 11 h 48"/>
                  <a:gd name="T10" fmla="*/ 7 w 46"/>
                  <a:gd name="T11" fmla="*/ 0 h 48"/>
                  <a:gd name="T12" fmla="*/ 0 w 46"/>
                  <a:gd name="T13" fmla="*/ 40 h 48"/>
                  <a:gd name="T14" fmla="*/ 38 w 46"/>
                  <a:gd name="T15" fmla="*/ 48 h 48"/>
                  <a:gd name="T16" fmla="*/ 46 w 46"/>
                  <a:gd name="T17" fmla="*/ 9 h 48"/>
                  <a:gd name="T18" fmla="*/ 7 w 46"/>
                  <a:gd name="T19" fmla="*/ 0 h 48"/>
                  <a:gd name="T20" fmla="*/ 7 w 46"/>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8">
                    <a:moveTo>
                      <a:pt x="15" y="11"/>
                    </a:moveTo>
                    <a:lnTo>
                      <a:pt x="36" y="15"/>
                    </a:lnTo>
                    <a:lnTo>
                      <a:pt x="32" y="38"/>
                    </a:lnTo>
                    <a:lnTo>
                      <a:pt x="9" y="34"/>
                    </a:lnTo>
                    <a:lnTo>
                      <a:pt x="15" y="11"/>
                    </a:lnTo>
                    <a:close/>
                    <a:moveTo>
                      <a:pt x="7" y="0"/>
                    </a:moveTo>
                    <a:lnTo>
                      <a:pt x="0" y="40"/>
                    </a:lnTo>
                    <a:lnTo>
                      <a:pt x="38" y="48"/>
                    </a:lnTo>
                    <a:lnTo>
                      <a:pt x="46" y="9"/>
                    </a:lnTo>
                    <a:lnTo>
                      <a:pt x="7" y="0"/>
                    </a:lnTo>
                    <a:lnTo>
                      <a:pt x="7"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9" name="isḷíde"/>
              <p:cNvSpPr/>
              <p:nvPr/>
            </p:nvSpPr>
            <p:spPr bwMode="auto">
              <a:xfrm>
                <a:off x="6929340" y="4679438"/>
                <a:ext cx="66900" cy="69809"/>
              </a:xfrm>
              <a:custGeom>
                <a:avLst/>
                <a:gdLst>
                  <a:gd name="T0" fmla="*/ 15 w 46"/>
                  <a:gd name="T1" fmla="*/ 11 h 48"/>
                  <a:gd name="T2" fmla="*/ 36 w 46"/>
                  <a:gd name="T3" fmla="*/ 15 h 48"/>
                  <a:gd name="T4" fmla="*/ 32 w 46"/>
                  <a:gd name="T5" fmla="*/ 38 h 48"/>
                  <a:gd name="T6" fmla="*/ 9 w 46"/>
                  <a:gd name="T7" fmla="*/ 34 h 48"/>
                  <a:gd name="T8" fmla="*/ 15 w 46"/>
                  <a:gd name="T9" fmla="*/ 11 h 48"/>
                  <a:gd name="T10" fmla="*/ 7 w 46"/>
                  <a:gd name="T11" fmla="*/ 0 h 48"/>
                  <a:gd name="T12" fmla="*/ 0 w 46"/>
                  <a:gd name="T13" fmla="*/ 40 h 48"/>
                  <a:gd name="T14" fmla="*/ 38 w 46"/>
                  <a:gd name="T15" fmla="*/ 48 h 48"/>
                  <a:gd name="T16" fmla="*/ 46 w 46"/>
                  <a:gd name="T17" fmla="*/ 9 h 48"/>
                  <a:gd name="T18" fmla="*/ 7 w 46"/>
                  <a:gd name="T19" fmla="*/ 0 h 48"/>
                  <a:gd name="T20" fmla="*/ 7 w 46"/>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8">
                    <a:moveTo>
                      <a:pt x="15" y="11"/>
                    </a:moveTo>
                    <a:lnTo>
                      <a:pt x="36" y="15"/>
                    </a:lnTo>
                    <a:lnTo>
                      <a:pt x="32" y="38"/>
                    </a:lnTo>
                    <a:lnTo>
                      <a:pt x="9" y="34"/>
                    </a:lnTo>
                    <a:lnTo>
                      <a:pt x="15" y="11"/>
                    </a:lnTo>
                    <a:moveTo>
                      <a:pt x="7" y="0"/>
                    </a:moveTo>
                    <a:lnTo>
                      <a:pt x="0" y="40"/>
                    </a:lnTo>
                    <a:lnTo>
                      <a:pt x="38" y="48"/>
                    </a:lnTo>
                    <a:lnTo>
                      <a:pt x="46" y="9"/>
                    </a:lnTo>
                    <a:lnTo>
                      <a:pt x="7" y="0"/>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0" name="ïṥḻîďê"/>
              <p:cNvSpPr/>
              <p:nvPr/>
            </p:nvSpPr>
            <p:spPr bwMode="auto">
              <a:xfrm>
                <a:off x="6878438" y="4676530"/>
                <a:ext cx="55265" cy="55265"/>
              </a:xfrm>
              <a:custGeom>
                <a:avLst/>
                <a:gdLst>
                  <a:gd name="T0" fmla="*/ 0 w 38"/>
                  <a:gd name="T1" fmla="*/ 29 h 38"/>
                  <a:gd name="T2" fmla="*/ 6 w 38"/>
                  <a:gd name="T3" fmla="*/ 0 h 38"/>
                  <a:gd name="T4" fmla="*/ 38 w 38"/>
                  <a:gd name="T5" fmla="*/ 7 h 38"/>
                  <a:gd name="T6" fmla="*/ 31 w 38"/>
                  <a:gd name="T7" fmla="*/ 38 h 38"/>
                  <a:gd name="T8" fmla="*/ 0 w 38"/>
                  <a:gd name="T9" fmla="*/ 29 h 38"/>
                </a:gdLst>
                <a:ahLst/>
                <a:cxnLst>
                  <a:cxn ang="0">
                    <a:pos x="T0" y="T1"/>
                  </a:cxn>
                  <a:cxn ang="0">
                    <a:pos x="T2" y="T3"/>
                  </a:cxn>
                  <a:cxn ang="0">
                    <a:pos x="T4" y="T5"/>
                  </a:cxn>
                  <a:cxn ang="0">
                    <a:pos x="T6" y="T7"/>
                  </a:cxn>
                  <a:cxn ang="0">
                    <a:pos x="T8" y="T9"/>
                  </a:cxn>
                </a:cxnLst>
                <a:rect l="0" t="0" r="r" b="b"/>
                <a:pathLst>
                  <a:path w="38" h="38">
                    <a:moveTo>
                      <a:pt x="0" y="29"/>
                    </a:moveTo>
                    <a:lnTo>
                      <a:pt x="6" y="0"/>
                    </a:lnTo>
                    <a:lnTo>
                      <a:pt x="38" y="7"/>
                    </a:lnTo>
                    <a:lnTo>
                      <a:pt x="31" y="38"/>
                    </a:lnTo>
                    <a:lnTo>
                      <a:pt x="0" y="29"/>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1" name="iṩlïḑe"/>
              <p:cNvSpPr/>
              <p:nvPr/>
            </p:nvSpPr>
            <p:spPr bwMode="auto">
              <a:xfrm>
                <a:off x="6872621" y="4667804"/>
                <a:ext cx="66900" cy="69809"/>
              </a:xfrm>
              <a:custGeom>
                <a:avLst/>
                <a:gdLst>
                  <a:gd name="T0" fmla="*/ 14 w 46"/>
                  <a:gd name="T1" fmla="*/ 10 h 48"/>
                  <a:gd name="T2" fmla="*/ 37 w 46"/>
                  <a:gd name="T3" fmla="*/ 15 h 48"/>
                  <a:gd name="T4" fmla="*/ 31 w 46"/>
                  <a:gd name="T5" fmla="*/ 37 h 48"/>
                  <a:gd name="T6" fmla="*/ 10 w 46"/>
                  <a:gd name="T7" fmla="*/ 33 h 48"/>
                  <a:gd name="T8" fmla="*/ 14 w 46"/>
                  <a:gd name="T9" fmla="*/ 10 h 48"/>
                  <a:gd name="T10" fmla="*/ 8 w 46"/>
                  <a:gd name="T11" fmla="*/ 0 h 48"/>
                  <a:gd name="T12" fmla="*/ 0 w 46"/>
                  <a:gd name="T13" fmla="*/ 40 h 48"/>
                  <a:gd name="T14" fmla="*/ 39 w 46"/>
                  <a:gd name="T15" fmla="*/ 48 h 48"/>
                  <a:gd name="T16" fmla="*/ 46 w 46"/>
                  <a:gd name="T17" fmla="*/ 8 h 48"/>
                  <a:gd name="T18" fmla="*/ 8 w 46"/>
                  <a:gd name="T19" fmla="*/ 0 h 48"/>
                  <a:gd name="T20" fmla="*/ 8 w 46"/>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8">
                    <a:moveTo>
                      <a:pt x="14" y="10"/>
                    </a:moveTo>
                    <a:lnTo>
                      <a:pt x="37" y="15"/>
                    </a:lnTo>
                    <a:lnTo>
                      <a:pt x="31" y="37"/>
                    </a:lnTo>
                    <a:lnTo>
                      <a:pt x="10" y="33"/>
                    </a:lnTo>
                    <a:lnTo>
                      <a:pt x="14" y="10"/>
                    </a:lnTo>
                    <a:close/>
                    <a:moveTo>
                      <a:pt x="8" y="0"/>
                    </a:moveTo>
                    <a:lnTo>
                      <a:pt x="0" y="40"/>
                    </a:lnTo>
                    <a:lnTo>
                      <a:pt x="39" y="48"/>
                    </a:lnTo>
                    <a:lnTo>
                      <a:pt x="46"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2" name="îš1îdè"/>
              <p:cNvSpPr/>
              <p:nvPr/>
            </p:nvSpPr>
            <p:spPr bwMode="auto">
              <a:xfrm>
                <a:off x="6872621" y="4667804"/>
                <a:ext cx="66900" cy="69809"/>
              </a:xfrm>
              <a:custGeom>
                <a:avLst/>
                <a:gdLst>
                  <a:gd name="T0" fmla="*/ 14 w 46"/>
                  <a:gd name="T1" fmla="*/ 10 h 48"/>
                  <a:gd name="T2" fmla="*/ 37 w 46"/>
                  <a:gd name="T3" fmla="*/ 15 h 48"/>
                  <a:gd name="T4" fmla="*/ 31 w 46"/>
                  <a:gd name="T5" fmla="*/ 37 h 48"/>
                  <a:gd name="T6" fmla="*/ 10 w 46"/>
                  <a:gd name="T7" fmla="*/ 33 h 48"/>
                  <a:gd name="T8" fmla="*/ 14 w 46"/>
                  <a:gd name="T9" fmla="*/ 10 h 48"/>
                  <a:gd name="T10" fmla="*/ 8 w 46"/>
                  <a:gd name="T11" fmla="*/ 0 h 48"/>
                  <a:gd name="T12" fmla="*/ 0 w 46"/>
                  <a:gd name="T13" fmla="*/ 40 h 48"/>
                  <a:gd name="T14" fmla="*/ 39 w 46"/>
                  <a:gd name="T15" fmla="*/ 48 h 48"/>
                  <a:gd name="T16" fmla="*/ 46 w 46"/>
                  <a:gd name="T17" fmla="*/ 8 h 48"/>
                  <a:gd name="T18" fmla="*/ 8 w 46"/>
                  <a:gd name="T19" fmla="*/ 0 h 48"/>
                  <a:gd name="T20" fmla="*/ 8 w 46"/>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8">
                    <a:moveTo>
                      <a:pt x="14" y="10"/>
                    </a:moveTo>
                    <a:lnTo>
                      <a:pt x="37" y="15"/>
                    </a:lnTo>
                    <a:lnTo>
                      <a:pt x="31" y="37"/>
                    </a:lnTo>
                    <a:lnTo>
                      <a:pt x="10" y="33"/>
                    </a:lnTo>
                    <a:lnTo>
                      <a:pt x="14" y="10"/>
                    </a:lnTo>
                    <a:moveTo>
                      <a:pt x="8" y="0"/>
                    </a:moveTo>
                    <a:lnTo>
                      <a:pt x="0" y="40"/>
                    </a:lnTo>
                    <a:lnTo>
                      <a:pt x="39" y="48"/>
                    </a:lnTo>
                    <a:lnTo>
                      <a:pt x="46"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3" name="îŝḻiḋé"/>
              <p:cNvSpPr/>
              <p:nvPr/>
            </p:nvSpPr>
            <p:spPr bwMode="auto">
              <a:xfrm>
                <a:off x="6821718" y="4664895"/>
                <a:ext cx="53811" cy="53811"/>
              </a:xfrm>
              <a:custGeom>
                <a:avLst/>
                <a:gdLst>
                  <a:gd name="T0" fmla="*/ 0 w 37"/>
                  <a:gd name="T1" fmla="*/ 31 h 37"/>
                  <a:gd name="T2" fmla="*/ 8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8"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4" name="ïś1ïḓè"/>
              <p:cNvSpPr/>
              <p:nvPr/>
            </p:nvSpPr>
            <p:spPr bwMode="auto">
              <a:xfrm>
                <a:off x="6814447" y="4656169"/>
                <a:ext cx="69809" cy="69809"/>
              </a:xfrm>
              <a:custGeom>
                <a:avLst/>
                <a:gdLst>
                  <a:gd name="T0" fmla="*/ 15 w 48"/>
                  <a:gd name="T1" fmla="*/ 10 h 48"/>
                  <a:gd name="T2" fmla="*/ 38 w 48"/>
                  <a:gd name="T3" fmla="*/ 14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4"/>
                    </a:lnTo>
                    <a:lnTo>
                      <a:pt x="34" y="37"/>
                    </a:lnTo>
                    <a:lnTo>
                      <a:pt x="11" y="33"/>
                    </a:lnTo>
                    <a:lnTo>
                      <a:pt x="15" y="10"/>
                    </a:lnTo>
                    <a:close/>
                    <a:moveTo>
                      <a:pt x="9" y="0"/>
                    </a:moveTo>
                    <a:lnTo>
                      <a:pt x="0" y="39"/>
                    </a:lnTo>
                    <a:lnTo>
                      <a:pt x="40" y="48"/>
                    </a:lnTo>
                    <a:lnTo>
                      <a:pt x="48"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5" name="îṥ1idé"/>
              <p:cNvSpPr/>
              <p:nvPr/>
            </p:nvSpPr>
            <p:spPr bwMode="auto">
              <a:xfrm>
                <a:off x="6814447" y="4656169"/>
                <a:ext cx="69809" cy="69809"/>
              </a:xfrm>
              <a:custGeom>
                <a:avLst/>
                <a:gdLst>
                  <a:gd name="T0" fmla="*/ 15 w 48"/>
                  <a:gd name="T1" fmla="*/ 10 h 48"/>
                  <a:gd name="T2" fmla="*/ 38 w 48"/>
                  <a:gd name="T3" fmla="*/ 14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4"/>
                    </a:lnTo>
                    <a:lnTo>
                      <a:pt x="34" y="37"/>
                    </a:lnTo>
                    <a:lnTo>
                      <a:pt x="11" y="33"/>
                    </a:lnTo>
                    <a:lnTo>
                      <a:pt x="15" y="10"/>
                    </a:lnTo>
                    <a:moveTo>
                      <a:pt x="9" y="0"/>
                    </a:moveTo>
                    <a:lnTo>
                      <a:pt x="0" y="39"/>
                    </a:lnTo>
                    <a:lnTo>
                      <a:pt x="40" y="48"/>
                    </a:lnTo>
                    <a:lnTo>
                      <a:pt x="48"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6" name="ïšľidé"/>
              <p:cNvSpPr/>
              <p:nvPr/>
            </p:nvSpPr>
            <p:spPr bwMode="auto">
              <a:xfrm>
                <a:off x="6766453" y="4653260"/>
                <a:ext cx="55265" cy="53811"/>
              </a:xfrm>
              <a:custGeom>
                <a:avLst/>
                <a:gdLst>
                  <a:gd name="T0" fmla="*/ 0 w 38"/>
                  <a:gd name="T1" fmla="*/ 31 h 37"/>
                  <a:gd name="T2" fmla="*/ 6 w 38"/>
                  <a:gd name="T3" fmla="*/ 0 h 37"/>
                  <a:gd name="T4" fmla="*/ 38 w 38"/>
                  <a:gd name="T5" fmla="*/ 6 h 37"/>
                  <a:gd name="T6" fmla="*/ 31 w 38"/>
                  <a:gd name="T7" fmla="*/ 37 h 37"/>
                  <a:gd name="T8" fmla="*/ 0 w 38"/>
                  <a:gd name="T9" fmla="*/ 31 h 37"/>
                </a:gdLst>
                <a:ahLst/>
                <a:cxnLst>
                  <a:cxn ang="0">
                    <a:pos x="T0" y="T1"/>
                  </a:cxn>
                  <a:cxn ang="0">
                    <a:pos x="T2" y="T3"/>
                  </a:cxn>
                  <a:cxn ang="0">
                    <a:pos x="T4" y="T5"/>
                  </a:cxn>
                  <a:cxn ang="0">
                    <a:pos x="T6" y="T7"/>
                  </a:cxn>
                  <a:cxn ang="0">
                    <a:pos x="T8" y="T9"/>
                  </a:cxn>
                </a:cxnLst>
                <a:rect l="0" t="0" r="r" b="b"/>
                <a:pathLst>
                  <a:path w="38" h="37">
                    <a:moveTo>
                      <a:pt x="0" y="31"/>
                    </a:moveTo>
                    <a:lnTo>
                      <a:pt x="6" y="0"/>
                    </a:lnTo>
                    <a:lnTo>
                      <a:pt x="38"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7" name="ïSlíḓé"/>
              <p:cNvSpPr/>
              <p:nvPr/>
            </p:nvSpPr>
            <p:spPr bwMode="auto">
              <a:xfrm>
                <a:off x="6757727" y="4643079"/>
                <a:ext cx="69809" cy="69809"/>
              </a:xfrm>
              <a:custGeom>
                <a:avLst/>
                <a:gdLst>
                  <a:gd name="T0" fmla="*/ 15 w 48"/>
                  <a:gd name="T1" fmla="*/ 11 h 48"/>
                  <a:gd name="T2" fmla="*/ 37 w 48"/>
                  <a:gd name="T3" fmla="*/ 15 h 48"/>
                  <a:gd name="T4" fmla="*/ 33 w 48"/>
                  <a:gd name="T5" fmla="*/ 38 h 48"/>
                  <a:gd name="T6" fmla="*/ 10 w 48"/>
                  <a:gd name="T7" fmla="*/ 34 h 48"/>
                  <a:gd name="T8" fmla="*/ 15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1"/>
                    </a:moveTo>
                    <a:lnTo>
                      <a:pt x="37" y="15"/>
                    </a:lnTo>
                    <a:lnTo>
                      <a:pt x="33" y="38"/>
                    </a:lnTo>
                    <a:lnTo>
                      <a:pt x="10" y="34"/>
                    </a:lnTo>
                    <a:lnTo>
                      <a:pt x="15" y="11"/>
                    </a:lnTo>
                    <a:close/>
                    <a:moveTo>
                      <a:pt x="8" y="0"/>
                    </a:moveTo>
                    <a:lnTo>
                      <a:pt x="0" y="40"/>
                    </a:lnTo>
                    <a:lnTo>
                      <a:pt x="39" y="48"/>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8" name="îṥḻíḓè"/>
              <p:cNvSpPr/>
              <p:nvPr/>
            </p:nvSpPr>
            <p:spPr bwMode="auto">
              <a:xfrm>
                <a:off x="6757727" y="4643079"/>
                <a:ext cx="69809" cy="69809"/>
              </a:xfrm>
              <a:custGeom>
                <a:avLst/>
                <a:gdLst>
                  <a:gd name="T0" fmla="*/ 15 w 48"/>
                  <a:gd name="T1" fmla="*/ 11 h 48"/>
                  <a:gd name="T2" fmla="*/ 37 w 48"/>
                  <a:gd name="T3" fmla="*/ 15 h 48"/>
                  <a:gd name="T4" fmla="*/ 33 w 48"/>
                  <a:gd name="T5" fmla="*/ 38 h 48"/>
                  <a:gd name="T6" fmla="*/ 10 w 48"/>
                  <a:gd name="T7" fmla="*/ 34 h 48"/>
                  <a:gd name="T8" fmla="*/ 15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1"/>
                    </a:moveTo>
                    <a:lnTo>
                      <a:pt x="37" y="15"/>
                    </a:lnTo>
                    <a:lnTo>
                      <a:pt x="33" y="38"/>
                    </a:lnTo>
                    <a:lnTo>
                      <a:pt x="10" y="34"/>
                    </a:lnTo>
                    <a:lnTo>
                      <a:pt x="15" y="11"/>
                    </a:lnTo>
                    <a:moveTo>
                      <a:pt x="8" y="0"/>
                    </a:moveTo>
                    <a:lnTo>
                      <a:pt x="0" y="40"/>
                    </a:lnTo>
                    <a:lnTo>
                      <a:pt x="39" y="48"/>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9" name="iŝliďé"/>
              <p:cNvSpPr/>
              <p:nvPr/>
            </p:nvSpPr>
            <p:spPr bwMode="auto">
              <a:xfrm>
                <a:off x="6709734" y="4640170"/>
                <a:ext cx="53811" cy="55265"/>
              </a:xfrm>
              <a:custGeom>
                <a:avLst/>
                <a:gdLst>
                  <a:gd name="T0" fmla="*/ 0 w 37"/>
                  <a:gd name="T1" fmla="*/ 32 h 38"/>
                  <a:gd name="T2" fmla="*/ 6 w 37"/>
                  <a:gd name="T3" fmla="*/ 0 h 38"/>
                  <a:gd name="T4" fmla="*/ 37 w 37"/>
                  <a:gd name="T5" fmla="*/ 7 h 38"/>
                  <a:gd name="T6" fmla="*/ 31 w 37"/>
                  <a:gd name="T7" fmla="*/ 38 h 38"/>
                  <a:gd name="T8" fmla="*/ 0 w 37"/>
                  <a:gd name="T9" fmla="*/ 32 h 38"/>
                </a:gdLst>
                <a:ahLst/>
                <a:cxnLst>
                  <a:cxn ang="0">
                    <a:pos x="T0" y="T1"/>
                  </a:cxn>
                  <a:cxn ang="0">
                    <a:pos x="T2" y="T3"/>
                  </a:cxn>
                  <a:cxn ang="0">
                    <a:pos x="T4" y="T5"/>
                  </a:cxn>
                  <a:cxn ang="0">
                    <a:pos x="T6" y="T7"/>
                  </a:cxn>
                  <a:cxn ang="0">
                    <a:pos x="T8" y="T9"/>
                  </a:cxn>
                </a:cxnLst>
                <a:rect l="0" t="0" r="r" b="b"/>
                <a:pathLst>
                  <a:path w="37" h="38">
                    <a:moveTo>
                      <a:pt x="0" y="32"/>
                    </a:moveTo>
                    <a:lnTo>
                      <a:pt x="6" y="0"/>
                    </a:lnTo>
                    <a:lnTo>
                      <a:pt x="37" y="7"/>
                    </a:lnTo>
                    <a:lnTo>
                      <a:pt x="31" y="38"/>
                    </a:lnTo>
                    <a:lnTo>
                      <a:pt x="0" y="32"/>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0" name="ïṡḷïḋe"/>
              <p:cNvSpPr/>
              <p:nvPr/>
            </p:nvSpPr>
            <p:spPr bwMode="auto">
              <a:xfrm>
                <a:off x="6703917" y="4634353"/>
                <a:ext cx="65446" cy="66900"/>
              </a:xfrm>
              <a:custGeom>
                <a:avLst/>
                <a:gdLst>
                  <a:gd name="T0" fmla="*/ 14 w 45"/>
                  <a:gd name="T1" fmla="*/ 9 h 46"/>
                  <a:gd name="T2" fmla="*/ 37 w 45"/>
                  <a:gd name="T3" fmla="*/ 15 h 46"/>
                  <a:gd name="T4" fmla="*/ 31 w 45"/>
                  <a:gd name="T5" fmla="*/ 36 h 46"/>
                  <a:gd name="T6" fmla="*/ 8 w 45"/>
                  <a:gd name="T7" fmla="*/ 31 h 46"/>
                  <a:gd name="T8" fmla="*/ 14 w 45"/>
                  <a:gd name="T9" fmla="*/ 9 h 46"/>
                  <a:gd name="T10" fmla="*/ 6 w 45"/>
                  <a:gd name="T11" fmla="*/ 0 h 46"/>
                  <a:gd name="T12" fmla="*/ 0 w 45"/>
                  <a:gd name="T13" fmla="*/ 38 h 46"/>
                  <a:gd name="T14" fmla="*/ 37 w 45"/>
                  <a:gd name="T15" fmla="*/ 46 h 46"/>
                  <a:gd name="T16" fmla="*/ 45 w 45"/>
                  <a:gd name="T17" fmla="*/ 6 h 46"/>
                  <a:gd name="T18" fmla="*/ 6 w 45"/>
                  <a:gd name="T19" fmla="*/ 0 h 46"/>
                  <a:gd name="T20" fmla="*/ 6 w 4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46">
                    <a:moveTo>
                      <a:pt x="14" y="9"/>
                    </a:moveTo>
                    <a:lnTo>
                      <a:pt x="37" y="15"/>
                    </a:lnTo>
                    <a:lnTo>
                      <a:pt x="31" y="36"/>
                    </a:lnTo>
                    <a:lnTo>
                      <a:pt x="8" y="31"/>
                    </a:lnTo>
                    <a:lnTo>
                      <a:pt x="14" y="9"/>
                    </a:lnTo>
                    <a:close/>
                    <a:moveTo>
                      <a:pt x="6" y="0"/>
                    </a:moveTo>
                    <a:lnTo>
                      <a:pt x="0" y="38"/>
                    </a:lnTo>
                    <a:lnTo>
                      <a:pt x="37" y="46"/>
                    </a:lnTo>
                    <a:lnTo>
                      <a:pt x="45" y="6"/>
                    </a:lnTo>
                    <a:lnTo>
                      <a:pt x="6" y="0"/>
                    </a:lnTo>
                    <a:lnTo>
                      <a:pt x="6"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1" name="iṣḷíḓe"/>
              <p:cNvSpPr/>
              <p:nvPr/>
            </p:nvSpPr>
            <p:spPr bwMode="auto">
              <a:xfrm>
                <a:off x="6703917" y="4634353"/>
                <a:ext cx="65446" cy="66900"/>
              </a:xfrm>
              <a:custGeom>
                <a:avLst/>
                <a:gdLst>
                  <a:gd name="T0" fmla="*/ 14 w 45"/>
                  <a:gd name="T1" fmla="*/ 9 h 46"/>
                  <a:gd name="T2" fmla="*/ 37 w 45"/>
                  <a:gd name="T3" fmla="*/ 15 h 46"/>
                  <a:gd name="T4" fmla="*/ 31 w 45"/>
                  <a:gd name="T5" fmla="*/ 36 h 46"/>
                  <a:gd name="T6" fmla="*/ 8 w 45"/>
                  <a:gd name="T7" fmla="*/ 31 h 46"/>
                  <a:gd name="T8" fmla="*/ 14 w 45"/>
                  <a:gd name="T9" fmla="*/ 9 h 46"/>
                  <a:gd name="T10" fmla="*/ 6 w 45"/>
                  <a:gd name="T11" fmla="*/ 0 h 46"/>
                  <a:gd name="T12" fmla="*/ 0 w 45"/>
                  <a:gd name="T13" fmla="*/ 38 h 46"/>
                  <a:gd name="T14" fmla="*/ 37 w 45"/>
                  <a:gd name="T15" fmla="*/ 46 h 46"/>
                  <a:gd name="T16" fmla="*/ 45 w 45"/>
                  <a:gd name="T17" fmla="*/ 6 h 46"/>
                  <a:gd name="T18" fmla="*/ 6 w 45"/>
                  <a:gd name="T19" fmla="*/ 0 h 46"/>
                  <a:gd name="T20" fmla="*/ 6 w 4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46">
                    <a:moveTo>
                      <a:pt x="14" y="9"/>
                    </a:moveTo>
                    <a:lnTo>
                      <a:pt x="37" y="15"/>
                    </a:lnTo>
                    <a:lnTo>
                      <a:pt x="31" y="36"/>
                    </a:lnTo>
                    <a:lnTo>
                      <a:pt x="8" y="31"/>
                    </a:lnTo>
                    <a:lnTo>
                      <a:pt x="14" y="9"/>
                    </a:lnTo>
                    <a:moveTo>
                      <a:pt x="6" y="0"/>
                    </a:moveTo>
                    <a:lnTo>
                      <a:pt x="0" y="38"/>
                    </a:lnTo>
                    <a:lnTo>
                      <a:pt x="37" y="46"/>
                    </a:lnTo>
                    <a:lnTo>
                      <a:pt x="45" y="6"/>
                    </a:lnTo>
                    <a:lnTo>
                      <a:pt x="6" y="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2" name="ïṣļídè"/>
              <p:cNvSpPr/>
              <p:nvPr/>
            </p:nvSpPr>
            <p:spPr bwMode="auto">
              <a:xfrm>
                <a:off x="6651560" y="4628536"/>
                <a:ext cx="55265" cy="53811"/>
              </a:xfrm>
              <a:custGeom>
                <a:avLst/>
                <a:gdLst>
                  <a:gd name="T0" fmla="*/ 0 w 38"/>
                  <a:gd name="T1" fmla="*/ 31 h 37"/>
                  <a:gd name="T2" fmla="*/ 7 w 38"/>
                  <a:gd name="T3" fmla="*/ 0 h 37"/>
                  <a:gd name="T4" fmla="*/ 38 w 38"/>
                  <a:gd name="T5" fmla="*/ 6 h 37"/>
                  <a:gd name="T6" fmla="*/ 31 w 38"/>
                  <a:gd name="T7" fmla="*/ 37 h 37"/>
                  <a:gd name="T8" fmla="*/ 0 w 38"/>
                  <a:gd name="T9" fmla="*/ 31 h 37"/>
                </a:gdLst>
                <a:ahLst/>
                <a:cxnLst>
                  <a:cxn ang="0">
                    <a:pos x="T0" y="T1"/>
                  </a:cxn>
                  <a:cxn ang="0">
                    <a:pos x="T2" y="T3"/>
                  </a:cxn>
                  <a:cxn ang="0">
                    <a:pos x="T4" y="T5"/>
                  </a:cxn>
                  <a:cxn ang="0">
                    <a:pos x="T6" y="T7"/>
                  </a:cxn>
                  <a:cxn ang="0">
                    <a:pos x="T8" y="T9"/>
                  </a:cxn>
                </a:cxnLst>
                <a:rect l="0" t="0" r="r" b="b"/>
                <a:pathLst>
                  <a:path w="38" h="37">
                    <a:moveTo>
                      <a:pt x="0" y="31"/>
                    </a:moveTo>
                    <a:lnTo>
                      <a:pt x="7" y="0"/>
                    </a:lnTo>
                    <a:lnTo>
                      <a:pt x="38"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3" name="íṩľíde"/>
              <p:cNvSpPr/>
              <p:nvPr/>
            </p:nvSpPr>
            <p:spPr bwMode="auto">
              <a:xfrm>
                <a:off x="6645743" y="4622718"/>
                <a:ext cx="66900" cy="66900"/>
              </a:xfrm>
              <a:custGeom>
                <a:avLst/>
                <a:gdLst>
                  <a:gd name="T0" fmla="*/ 15 w 46"/>
                  <a:gd name="T1" fmla="*/ 8 h 46"/>
                  <a:gd name="T2" fmla="*/ 38 w 46"/>
                  <a:gd name="T3" fmla="*/ 14 h 46"/>
                  <a:gd name="T4" fmla="*/ 31 w 46"/>
                  <a:gd name="T5" fmla="*/ 37 h 46"/>
                  <a:gd name="T6" fmla="*/ 11 w 46"/>
                  <a:gd name="T7" fmla="*/ 31 h 46"/>
                  <a:gd name="T8" fmla="*/ 15 w 46"/>
                  <a:gd name="T9" fmla="*/ 8 h 46"/>
                  <a:gd name="T10" fmla="*/ 8 w 46"/>
                  <a:gd name="T11" fmla="*/ 0 h 46"/>
                  <a:gd name="T12" fmla="*/ 0 w 46"/>
                  <a:gd name="T13" fmla="*/ 37 h 46"/>
                  <a:gd name="T14" fmla="*/ 40 w 46"/>
                  <a:gd name="T15" fmla="*/ 46 h 46"/>
                  <a:gd name="T16" fmla="*/ 46 w 46"/>
                  <a:gd name="T17" fmla="*/ 8 h 46"/>
                  <a:gd name="T18" fmla="*/ 8 w 46"/>
                  <a:gd name="T19" fmla="*/ 0 h 46"/>
                  <a:gd name="T20" fmla="*/ 8 w 46"/>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6">
                    <a:moveTo>
                      <a:pt x="15" y="8"/>
                    </a:moveTo>
                    <a:lnTo>
                      <a:pt x="38" y="14"/>
                    </a:lnTo>
                    <a:lnTo>
                      <a:pt x="31" y="37"/>
                    </a:lnTo>
                    <a:lnTo>
                      <a:pt x="11" y="31"/>
                    </a:lnTo>
                    <a:lnTo>
                      <a:pt x="15" y="8"/>
                    </a:lnTo>
                    <a:close/>
                    <a:moveTo>
                      <a:pt x="8" y="0"/>
                    </a:moveTo>
                    <a:lnTo>
                      <a:pt x="0" y="37"/>
                    </a:lnTo>
                    <a:lnTo>
                      <a:pt x="40" y="46"/>
                    </a:lnTo>
                    <a:lnTo>
                      <a:pt x="46"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4" name="ísḷîďè"/>
              <p:cNvSpPr/>
              <p:nvPr/>
            </p:nvSpPr>
            <p:spPr bwMode="auto">
              <a:xfrm>
                <a:off x="6645743" y="4622718"/>
                <a:ext cx="66900" cy="66900"/>
              </a:xfrm>
              <a:custGeom>
                <a:avLst/>
                <a:gdLst>
                  <a:gd name="T0" fmla="*/ 15 w 46"/>
                  <a:gd name="T1" fmla="*/ 8 h 46"/>
                  <a:gd name="T2" fmla="*/ 38 w 46"/>
                  <a:gd name="T3" fmla="*/ 14 h 46"/>
                  <a:gd name="T4" fmla="*/ 31 w 46"/>
                  <a:gd name="T5" fmla="*/ 37 h 46"/>
                  <a:gd name="T6" fmla="*/ 11 w 46"/>
                  <a:gd name="T7" fmla="*/ 31 h 46"/>
                  <a:gd name="T8" fmla="*/ 15 w 46"/>
                  <a:gd name="T9" fmla="*/ 8 h 46"/>
                  <a:gd name="T10" fmla="*/ 8 w 46"/>
                  <a:gd name="T11" fmla="*/ 0 h 46"/>
                  <a:gd name="T12" fmla="*/ 0 w 46"/>
                  <a:gd name="T13" fmla="*/ 37 h 46"/>
                  <a:gd name="T14" fmla="*/ 40 w 46"/>
                  <a:gd name="T15" fmla="*/ 46 h 46"/>
                  <a:gd name="T16" fmla="*/ 46 w 46"/>
                  <a:gd name="T17" fmla="*/ 8 h 46"/>
                  <a:gd name="T18" fmla="*/ 8 w 46"/>
                  <a:gd name="T19" fmla="*/ 0 h 46"/>
                  <a:gd name="T20" fmla="*/ 8 w 46"/>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6">
                    <a:moveTo>
                      <a:pt x="15" y="8"/>
                    </a:moveTo>
                    <a:lnTo>
                      <a:pt x="38" y="14"/>
                    </a:lnTo>
                    <a:lnTo>
                      <a:pt x="31" y="37"/>
                    </a:lnTo>
                    <a:lnTo>
                      <a:pt x="11" y="31"/>
                    </a:lnTo>
                    <a:lnTo>
                      <a:pt x="15" y="8"/>
                    </a:lnTo>
                    <a:moveTo>
                      <a:pt x="8" y="0"/>
                    </a:moveTo>
                    <a:lnTo>
                      <a:pt x="0" y="37"/>
                    </a:lnTo>
                    <a:lnTo>
                      <a:pt x="40" y="46"/>
                    </a:lnTo>
                    <a:lnTo>
                      <a:pt x="46"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5" name="íṣḻïḋé"/>
              <p:cNvSpPr/>
              <p:nvPr/>
            </p:nvSpPr>
            <p:spPr bwMode="auto">
              <a:xfrm>
                <a:off x="6586114" y="4616901"/>
                <a:ext cx="62537" cy="111985"/>
              </a:xfrm>
              <a:custGeom>
                <a:avLst/>
                <a:gdLst>
                  <a:gd name="T0" fmla="*/ 0 w 43"/>
                  <a:gd name="T1" fmla="*/ 70 h 77"/>
                  <a:gd name="T2" fmla="*/ 14 w 43"/>
                  <a:gd name="T3" fmla="*/ 0 h 77"/>
                  <a:gd name="T4" fmla="*/ 43 w 43"/>
                  <a:gd name="T5" fmla="*/ 6 h 77"/>
                  <a:gd name="T6" fmla="*/ 29 w 43"/>
                  <a:gd name="T7" fmla="*/ 77 h 77"/>
                  <a:gd name="T8" fmla="*/ 0 w 43"/>
                  <a:gd name="T9" fmla="*/ 70 h 77"/>
                </a:gdLst>
                <a:ahLst/>
                <a:cxnLst>
                  <a:cxn ang="0">
                    <a:pos x="T0" y="T1"/>
                  </a:cxn>
                  <a:cxn ang="0">
                    <a:pos x="T2" y="T3"/>
                  </a:cxn>
                  <a:cxn ang="0">
                    <a:pos x="T4" y="T5"/>
                  </a:cxn>
                  <a:cxn ang="0">
                    <a:pos x="T6" y="T7"/>
                  </a:cxn>
                  <a:cxn ang="0">
                    <a:pos x="T8" y="T9"/>
                  </a:cxn>
                </a:cxnLst>
                <a:rect l="0" t="0" r="r" b="b"/>
                <a:pathLst>
                  <a:path w="43" h="77">
                    <a:moveTo>
                      <a:pt x="0" y="70"/>
                    </a:moveTo>
                    <a:lnTo>
                      <a:pt x="14" y="0"/>
                    </a:lnTo>
                    <a:lnTo>
                      <a:pt x="43" y="6"/>
                    </a:lnTo>
                    <a:lnTo>
                      <a:pt x="29" y="77"/>
                    </a:lnTo>
                    <a:lnTo>
                      <a:pt x="0" y="70"/>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6" name="ïSḷide"/>
              <p:cNvSpPr/>
              <p:nvPr/>
            </p:nvSpPr>
            <p:spPr bwMode="auto">
              <a:xfrm>
                <a:off x="6575934" y="4611084"/>
                <a:ext cx="81443" cy="123620"/>
              </a:xfrm>
              <a:custGeom>
                <a:avLst/>
                <a:gdLst>
                  <a:gd name="T0" fmla="*/ 23 w 56"/>
                  <a:gd name="T1" fmla="*/ 8 h 85"/>
                  <a:gd name="T2" fmla="*/ 46 w 56"/>
                  <a:gd name="T3" fmla="*/ 14 h 85"/>
                  <a:gd name="T4" fmla="*/ 40 w 56"/>
                  <a:gd name="T5" fmla="*/ 45 h 85"/>
                  <a:gd name="T6" fmla="*/ 34 w 56"/>
                  <a:gd name="T7" fmla="*/ 74 h 85"/>
                  <a:gd name="T8" fmla="*/ 11 w 56"/>
                  <a:gd name="T9" fmla="*/ 70 h 85"/>
                  <a:gd name="T10" fmla="*/ 17 w 56"/>
                  <a:gd name="T11" fmla="*/ 39 h 85"/>
                  <a:gd name="T12" fmla="*/ 23 w 56"/>
                  <a:gd name="T13" fmla="*/ 8 h 85"/>
                  <a:gd name="T14" fmla="*/ 17 w 56"/>
                  <a:gd name="T15" fmla="*/ 0 h 85"/>
                  <a:gd name="T16" fmla="*/ 9 w 56"/>
                  <a:gd name="T17" fmla="*/ 37 h 85"/>
                  <a:gd name="T18" fmla="*/ 0 w 56"/>
                  <a:gd name="T19" fmla="*/ 76 h 85"/>
                  <a:gd name="T20" fmla="*/ 40 w 56"/>
                  <a:gd name="T21" fmla="*/ 85 h 85"/>
                  <a:gd name="T22" fmla="*/ 48 w 56"/>
                  <a:gd name="T23" fmla="*/ 45 h 85"/>
                  <a:gd name="T24" fmla="*/ 56 w 56"/>
                  <a:gd name="T25" fmla="*/ 8 h 85"/>
                  <a:gd name="T26" fmla="*/ 17 w 56"/>
                  <a:gd name="T27" fmla="*/ 0 h 85"/>
                  <a:gd name="T28" fmla="*/ 17 w 56"/>
                  <a:gd name="T2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85">
                    <a:moveTo>
                      <a:pt x="23" y="8"/>
                    </a:moveTo>
                    <a:lnTo>
                      <a:pt x="46" y="14"/>
                    </a:lnTo>
                    <a:lnTo>
                      <a:pt x="40" y="45"/>
                    </a:lnTo>
                    <a:lnTo>
                      <a:pt x="34" y="74"/>
                    </a:lnTo>
                    <a:lnTo>
                      <a:pt x="11" y="70"/>
                    </a:lnTo>
                    <a:lnTo>
                      <a:pt x="17" y="39"/>
                    </a:lnTo>
                    <a:lnTo>
                      <a:pt x="23" y="8"/>
                    </a:lnTo>
                    <a:close/>
                    <a:moveTo>
                      <a:pt x="17" y="0"/>
                    </a:moveTo>
                    <a:lnTo>
                      <a:pt x="9" y="37"/>
                    </a:lnTo>
                    <a:lnTo>
                      <a:pt x="0" y="76"/>
                    </a:lnTo>
                    <a:lnTo>
                      <a:pt x="40" y="85"/>
                    </a:lnTo>
                    <a:lnTo>
                      <a:pt x="48" y="45"/>
                    </a:lnTo>
                    <a:lnTo>
                      <a:pt x="56" y="8"/>
                    </a:lnTo>
                    <a:lnTo>
                      <a:pt x="17" y="0"/>
                    </a:lnTo>
                    <a:lnTo>
                      <a:pt x="17"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7" name="ïśḻïḓe"/>
              <p:cNvSpPr/>
              <p:nvPr/>
            </p:nvSpPr>
            <p:spPr bwMode="auto">
              <a:xfrm>
                <a:off x="6575934" y="4611084"/>
                <a:ext cx="81443" cy="123620"/>
              </a:xfrm>
              <a:custGeom>
                <a:avLst/>
                <a:gdLst>
                  <a:gd name="T0" fmla="*/ 23 w 56"/>
                  <a:gd name="T1" fmla="*/ 8 h 85"/>
                  <a:gd name="T2" fmla="*/ 46 w 56"/>
                  <a:gd name="T3" fmla="*/ 14 h 85"/>
                  <a:gd name="T4" fmla="*/ 40 w 56"/>
                  <a:gd name="T5" fmla="*/ 45 h 85"/>
                  <a:gd name="T6" fmla="*/ 34 w 56"/>
                  <a:gd name="T7" fmla="*/ 74 h 85"/>
                  <a:gd name="T8" fmla="*/ 11 w 56"/>
                  <a:gd name="T9" fmla="*/ 70 h 85"/>
                  <a:gd name="T10" fmla="*/ 17 w 56"/>
                  <a:gd name="T11" fmla="*/ 39 h 85"/>
                  <a:gd name="T12" fmla="*/ 23 w 56"/>
                  <a:gd name="T13" fmla="*/ 8 h 85"/>
                  <a:gd name="T14" fmla="*/ 17 w 56"/>
                  <a:gd name="T15" fmla="*/ 0 h 85"/>
                  <a:gd name="T16" fmla="*/ 9 w 56"/>
                  <a:gd name="T17" fmla="*/ 37 h 85"/>
                  <a:gd name="T18" fmla="*/ 0 w 56"/>
                  <a:gd name="T19" fmla="*/ 76 h 85"/>
                  <a:gd name="T20" fmla="*/ 40 w 56"/>
                  <a:gd name="T21" fmla="*/ 85 h 85"/>
                  <a:gd name="T22" fmla="*/ 48 w 56"/>
                  <a:gd name="T23" fmla="*/ 45 h 85"/>
                  <a:gd name="T24" fmla="*/ 56 w 56"/>
                  <a:gd name="T25" fmla="*/ 8 h 85"/>
                  <a:gd name="T26" fmla="*/ 17 w 56"/>
                  <a:gd name="T27" fmla="*/ 0 h 85"/>
                  <a:gd name="T28" fmla="*/ 17 w 56"/>
                  <a:gd name="T2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85">
                    <a:moveTo>
                      <a:pt x="23" y="8"/>
                    </a:moveTo>
                    <a:lnTo>
                      <a:pt x="46" y="14"/>
                    </a:lnTo>
                    <a:lnTo>
                      <a:pt x="40" y="45"/>
                    </a:lnTo>
                    <a:lnTo>
                      <a:pt x="34" y="74"/>
                    </a:lnTo>
                    <a:lnTo>
                      <a:pt x="11" y="70"/>
                    </a:lnTo>
                    <a:lnTo>
                      <a:pt x="17" y="39"/>
                    </a:lnTo>
                    <a:lnTo>
                      <a:pt x="23" y="8"/>
                    </a:lnTo>
                    <a:moveTo>
                      <a:pt x="17" y="0"/>
                    </a:moveTo>
                    <a:lnTo>
                      <a:pt x="9" y="37"/>
                    </a:lnTo>
                    <a:lnTo>
                      <a:pt x="0" y="76"/>
                    </a:lnTo>
                    <a:lnTo>
                      <a:pt x="40" y="85"/>
                    </a:lnTo>
                    <a:lnTo>
                      <a:pt x="48" y="45"/>
                    </a:lnTo>
                    <a:lnTo>
                      <a:pt x="56" y="8"/>
                    </a:lnTo>
                    <a:lnTo>
                      <a:pt x="17" y="0"/>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8" name="ïşļïḓè"/>
              <p:cNvSpPr/>
              <p:nvPr/>
            </p:nvSpPr>
            <p:spPr bwMode="auto">
              <a:xfrm>
                <a:off x="6539575" y="4605266"/>
                <a:ext cx="55265" cy="53811"/>
              </a:xfrm>
              <a:custGeom>
                <a:avLst/>
                <a:gdLst>
                  <a:gd name="T0" fmla="*/ 0 w 38"/>
                  <a:gd name="T1" fmla="*/ 31 h 37"/>
                  <a:gd name="T2" fmla="*/ 7 w 38"/>
                  <a:gd name="T3" fmla="*/ 0 h 37"/>
                  <a:gd name="T4" fmla="*/ 38 w 38"/>
                  <a:gd name="T5" fmla="*/ 6 h 37"/>
                  <a:gd name="T6" fmla="*/ 32 w 38"/>
                  <a:gd name="T7" fmla="*/ 37 h 37"/>
                  <a:gd name="T8" fmla="*/ 0 w 38"/>
                  <a:gd name="T9" fmla="*/ 31 h 37"/>
                </a:gdLst>
                <a:ahLst/>
                <a:cxnLst>
                  <a:cxn ang="0">
                    <a:pos x="T0" y="T1"/>
                  </a:cxn>
                  <a:cxn ang="0">
                    <a:pos x="T2" y="T3"/>
                  </a:cxn>
                  <a:cxn ang="0">
                    <a:pos x="T4" y="T5"/>
                  </a:cxn>
                  <a:cxn ang="0">
                    <a:pos x="T6" y="T7"/>
                  </a:cxn>
                  <a:cxn ang="0">
                    <a:pos x="T8" y="T9"/>
                  </a:cxn>
                </a:cxnLst>
                <a:rect l="0" t="0" r="r" b="b"/>
                <a:pathLst>
                  <a:path w="38" h="37">
                    <a:moveTo>
                      <a:pt x="0" y="31"/>
                    </a:moveTo>
                    <a:lnTo>
                      <a:pt x="7" y="0"/>
                    </a:lnTo>
                    <a:lnTo>
                      <a:pt x="38" y="6"/>
                    </a:lnTo>
                    <a:lnTo>
                      <a:pt x="32"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9" name="iṡľîḑe"/>
              <p:cNvSpPr/>
              <p:nvPr/>
            </p:nvSpPr>
            <p:spPr bwMode="auto">
              <a:xfrm>
                <a:off x="6530849" y="4597995"/>
                <a:ext cx="69809" cy="66900"/>
              </a:xfrm>
              <a:custGeom>
                <a:avLst/>
                <a:gdLst>
                  <a:gd name="T0" fmla="*/ 15 w 48"/>
                  <a:gd name="T1" fmla="*/ 11 h 46"/>
                  <a:gd name="T2" fmla="*/ 38 w 48"/>
                  <a:gd name="T3" fmla="*/ 15 h 46"/>
                  <a:gd name="T4" fmla="*/ 33 w 48"/>
                  <a:gd name="T5" fmla="*/ 38 h 46"/>
                  <a:gd name="T6" fmla="*/ 11 w 48"/>
                  <a:gd name="T7" fmla="*/ 31 h 46"/>
                  <a:gd name="T8" fmla="*/ 15 w 48"/>
                  <a:gd name="T9" fmla="*/ 11 h 46"/>
                  <a:gd name="T10" fmla="*/ 8 w 48"/>
                  <a:gd name="T11" fmla="*/ 0 h 46"/>
                  <a:gd name="T12" fmla="*/ 0 w 48"/>
                  <a:gd name="T13" fmla="*/ 40 h 46"/>
                  <a:gd name="T14" fmla="*/ 40 w 48"/>
                  <a:gd name="T15" fmla="*/ 46 h 46"/>
                  <a:gd name="T16" fmla="*/ 48 w 48"/>
                  <a:gd name="T17" fmla="*/ 9 h 46"/>
                  <a:gd name="T18" fmla="*/ 8 w 48"/>
                  <a:gd name="T19" fmla="*/ 0 h 46"/>
                  <a:gd name="T20" fmla="*/ 8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5" y="11"/>
                    </a:moveTo>
                    <a:lnTo>
                      <a:pt x="38" y="15"/>
                    </a:lnTo>
                    <a:lnTo>
                      <a:pt x="33" y="38"/>
                    </a:lnTo>
                    <a:lnTo>
                      <a:pt x="11" y="31"/>
                    </a:lnTo>
                    <a:lnTo>
                      <a:pt x="15" y="11"/>
                    </a:lnTo>
                    <a:close/>
                    <a:moveTo>
                      <a:pt x="8" y="0"/>
                    </a:moveTo>
                    <a:lnTo>
                      <a:pt x="0" y="40"/>
                    </a:lnTo>
                    <a:lnTo>
                      <a:pt x="40" y="46"/>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0" name="iṥḷíde"/>
              <p:cNvSpPr/>
              <p:nvPr/>
            </p:nvSpPr>
            <p:spPr bwMode="auto">
              <a:xfrm>
                <a:off x="6530849" y="4597995"/>
                <a:ext cx="69809" cy="66900"/>
              </a:xfrm>
              <a:custGeom>
                <a:avLst/>
                <a:gdLst>
                  <a:gd name="T0" fmla="*/ 15 w 48"/>
                  <a:gd name="T1" fmla="*/ 11 h 46"/>
                  <a:gd name="T2" fmla="*/ 38 w 48"/>
                  <a:gd name="T3" fmla="*/ 15 h 46"/>
                  <a:gd name="T4" fmla="*/ 33 w 48"/>
                  <a:gd name="T5" fmla="*/ 38 h 46"/>
                  <a:gd name="T6" fmla="*/ 11 w 48"/>
                  <a:gd name="T7" fmla="*/ 31 h 46"/>
                  <a:gd name="T8" fmla="*/ 15 w 48"/>
                  <a:gd name="T9" fmla="*/ 11 h 46"/>
                  <a:gd name="T10" fmla="*/ 8 w 48"/>
                  <a:gd name="T11" fmla="*/ 0 h 46"/>
                  <a:gd name="T12" fmla="*/ 0 w 48"/>
                  <a:gd name="T13" fmla="*/ 40 h 46"/>
                  <a:gd name="T14" fmla="*/ 40 w 48"/>
                  <a:gd name="T15" fmla="*/ 46 h 46"/>
                  <a:gd name="T16" fmla="*/ 48 w 48"/>
                  <a:gd name="T17" fmla="*/ 9 h 46"/>
                  <a:gd name="T18" fmla="*/ 8 w 48"/>
                  <a:gd name="T19" fmla="*/ 0 h 46"/>
                  <a:gd name="T20" fmla="*/ 8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5" y="11"/>
                    </a:moveTo>
                    <a:lnTo>
                      <a:pt x="38" y="15"/>
                    </a:lnTo>
                    <a:lnTo>
                      <a:pt x="33" y="38"/>
                    </a:lnTo>
                    <a:lnTo>
                      <a:pt x="11" y="31"/>
                    </a:lnTo>
                    <a:lnTo>
                      <a:pt x="15" y="11"/>
                    </a:lnTo>
                    <a:moveTo>
                      <a:pt x="8" y="0"/>
                    </a:moveTo>
                    <a:lnTo>
                      <a:pt x="0" y="40"/>
                    </a:lnTo>
                    <a:lnTo>
                      <a:pt x="40" y="46"/>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1" name="íšlïḍe"/>
              <p:cNvSpPr/>
              <p:nvPr/>
            </p:nvSpPr>
            <p:spPr bwMode="auto">
              <a:xfrm>
                <a:off x="7004966" y="4643079"/>
                <a:ext cx="167250" cy="75626"/>
              </a:xfrm>
              <a:custGeom>
                <a:avLst/>
                <a:gdLst>
                  <a:gd name="T0" fmla="*/ 0 w 115"/>
                  <a:gd name="T1" fmla="*/ 30 h 52"/>
                  <a:gd name="T2" fmla="*/ 7 w 115"/>
                  <a:gd name="T3" fmla="*/ 0 h 52"/>
                  <a:gd name="T4" fmla="*/ 115 w 115"/>
                  <a:gd name="T5" fmla="*/ 23 h 52"/>
                  <a:gd name="T6" fmla="*/ 108 w 115"/>
                  <a:gd name="T7" fmla="*/ 52 h 52"/>
                  <a:gd name="T8" fmla="*/ 0 w 115"/>
                  <a:gd name="T9" fmla="*/ 30 h 52"/>
                </a:gdLst>
                <a:ahLst/>
                <a:cxnLst>
                  <a:cxn ang="0">
                    <a:pos x="T0" y="T1"/>
                  </a:cxn>
                  <a:cxn ang="0">
                    <a:pos x="T2" y="T3"/>
                  </a:cxn>
                  <a:cxn ang="0">
                    <a:pos x="T4" y="T5"/>
                  </a:cxn>
                  <a:cxn ang="0">
                    <a:pos x="T6" y="T7"/>
                  </a:cxn>
                  <a:cxn ang="0">
                    <a:pos x="T8" y="T9"/>
                  </a:cxn>
                </a:cxnLst>
                <a:rect l="0" t="0" r="r" b="b"/>
                <a:pathLst>
                  <a:path w="115" h="52">
                    <a:moveTo>
                      <a:pt x="0" y="30"/>
                    </a:moveTo>
                    <a:lnTo>
                      <a:pt x="7" y="0"/>
                    </a:lnTo>
                    <a:lnTo>
                      <a:pt x="115" y="23"/>
                    </a:lnTo>
                    <a:lnTo>
                      <a:pt x="108" y="52"/>
                    </a:lnTo>
                    <a:lnTo>
                      <a:pt x="0" y="30"/>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2" name="î$ľíḓê"/>
              <p:cNvSpPr/>
              <p:nvPr/>
            </p:nvSpPr>
            <p:spPr bwMode="auto">
              <a:xfrm>
                <a:off x="6996240" y="4634353"/>
                <a:ext cx="181794" cy="94533"/>
              </a:xfrm>
              <a:custGeom>
                <a:avLst/>
                <a:gdLst>
                  <a:gd name="T0" fmla="*/ 15 w 125"/>
                  <a:gd name="T1" fmla="*/ 11 h 65"/>
                  <a:gd name="T2" fmla="*/ 46 w 125"/>
                  <a:gd name="T3" fmla="*/ 17 h 65"/>
                  <a:gd name="T4" fmla="*/ 85 w 125"/>
                  <a:gd name="T5" fmla="*/ 25 h 65"/>
                  <a:gd name="T6" fmla="*/ 116 w 125"/>
                  <a:gd name="T7" fmla="*/ 31 h 65"/>
                  <a:gd name="T8" fmla="*/ 110 w 125"/>
                  <a:gd name="T9" fmla="*/ 54 h 65"/>
                  <a:gd name="T10" fmla="*/ 81 w 125"/>
                  <a:gd name="T11" fmla="*/ 48 h 65"/>
                  <a:gd name="T12" fmla="*/ 42 w 125"/>
                  <a:gd name="T13" fmla="*/ 40 h 65"/>
                  <a:gd name="T14" fmla="*/ 11 w 125"/>
                  <a:gd name="T15" fmla="*/ 33 h 65"/>
                  <a:gd name="T16" fmla="*/ 15 w 125"/>
                  <a:gd name="T17" fmla="*/ 11 h 65"/>
                  <a:gd name="T18" fmla="*/ 8 w 125"/>
                  <a:gd name="T19" fmla="*/ 0 h 65"/>
                  <a:gd name="T20" fmla="*/ 0 w 125"/>
                  <a:gd name="T21" fmla="*/ 40 h 65"/>
                  <a:gd name="T22" fmla="*/ 40 w 125"/>
                  <a:gd name="T23" fmla="*/ 48 h 65"/>
                  <a:gd name="T24" fmla="*/ 79 w 125"/>
                  <a:gd name="T25" fmla="*/ 56 h 65"/>
                  <a:gd name="T26" fmla="*/ 116 w 125"/>
                  <a:gd name="T27" fmla="*/ 65 h 65"/>
                  <a:gd name="T28" fmla="*/ 125 w 125"/>
                  <a:gd name="T29" fmla="*/ 25 h 65"/>
                  <a:gd name="T30" fmla="*/ 87 w 125"/>
                  <a:gd name="T31" fmla="*/ 17 h 65"/>
                  <a:gd name="T32" fmla="*/ 48 w 125"/>
                  <a:gd name="T33" fmla="*/ 9 h 65"/>
                  <a:gd name="T34" fmla="*/ 8 w 125"/>
                  <a:gd name="T35" fmla="*/ 0 h 65"/>
                  <a:gd name="T36" fmla="*/ 8 w 125"/>
                  <a:gd name="T3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65">
                    <a:moveTo>
                      <a:pt x="15" y="11"/>
                    </a:moveTo>
                    <a:lnTo>
                      <a:pt x="46" y="17"/>
                    </a:lnTo>
                    <a:lnTo>
                      <a:pt x="85" y="25"/>
                    </a:lnTo>
                    <a:lnTo>
                      <a:pt x="116" y="31"/>
                    </a:lnTo>
                    <a:lnTo>
                      <a:pt x="110" y="54"/>
                    </a:lnTo>
                    <a:lnTo>
                      <a:pt x="81" y="48"/>
                    </a:lnTo>
                    <a:lnTo>
                      <a:pt x="42" y="40"/>
                    </a:lnTo>
                    <a:lnTo>
                      <a:pt x="11" y="33"/>
                    </a:lnTo>
                    <a:lnTo>
                      <a:pt x="15" y="11"/>
                    </a:lnTo>
                    <a:close/>
                    <a:moveTo>
                      <a:pt x="8" y="0"/>
                    </a:moveTo>
                    <a:lnTo>
                      <a:pt x="0" y="40"/>
                    </a:lnTo>
                    <a:lnTo>
                      <a:pt x="40" y="48"/>
                    </a:lnTo>
                    <a:lnTo>
                      <a:pt x="79" y="56"/>
                    </a:lnTo>
                    <a:lnTo>
                      <a:pt x="116" y="65"/>
                    </a:lnTo>
                    <a:lnTo>
                      <a:pt x="125" y="25"/>
                    </a:lnTo>
                    <a:lnTo>
                      <a:pt x="87" y="17"/>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3" name="íṥľîďe"/>
              <p:cNvSpPr/>
              <p:nvPr/>
            </p:nvSpPr>
            <p:spPr bwMode="auto">
              <a:xfrm>
                <a:off x="6996240" y="4634353"/>
                <a:ext cx="181794" cy="94533"/>
              </a:xfrm>
              <a:custGeom>
                <a:avLst/>
                <a:gdLst>
                  <a:gd name="T0" fmla="*/ 15 w 125"/>
                  <a:gd name="T1" fmla="*/ 11 h 65"/>
                  <a:gd name="T2" fmla="*/ 46 w 125"/>
                  <a:gd name="T3" fmla="*/ 17 h 65"/>
                  <a:gd name="T4" fmla="*/ 85 w 125"/>
                  <a:gd name="T5" fmla="*/ 25 h 65"/>
                  <a:gd name="T6" fmla="*/ 116 w 125"/>
                  <a:gd name="T7" fmla="*/ 31 h 65"/>
                  <a:gd name="T8" fmla="*/ 110 w 125"/>
                  <a:gd name="T9" fmla="*/ 54 h 65"/>
                  <a:gd name="T10" fmla="*/ 81 w 125"/>
                  <a:gd name="T11" fmla="*/ 48 h 65"/>
                  <a:gd name="T12" fmla="*/ 42 w 125"/>
                  <a:gd name="T13" fmla="*/ 40 h 65"/>
                  <a:gd name="T14" fmla="*/ 11 w 125"/>
                  <a:gd name="T15" fmla="*/ 33 h 65"/>
                  <a:gd name="T16" fmla="*/ 15 w 125"/>
                  <a:gd name="T17" fmla="*/ 11 h 65"/>
                  <a:gd name="T18" fmla="*/ 8 w 125"/>
                  <a:gd name="T19" fmla="*/ 0 h 65"/>
                  <a:gd name="T20" fmla="*/ 0 w 125"/>
                  <a:gd name="T21" fmla="*/ 40 h 65"/>
                  <a:gd name="T22" fmla="*/ 40 w 125"/>
                  <a:gd name="T23" fmla="*/ 48 h 65"/>
                  <a:gd name="T24" fmla="*/ 79 w 125"/>
                  <a:gd name="T25" fmla="*/ 56 h 65"/>
                  <a:gd name="T26" fmla="*/ 116 w 125"/>
                  <a:gd name="T27" fmla="*/ 65 h 65"/>
                  <a:gd name="T28" fmla="*/ 125 w 125"/>
                  <a:gd name="T29" fmla="*/ 25 h 65"/>
                  <a:gd name="T30" fmla="*/ 87 w 125"/>
                  <a:gd name="T31" fmla="*/ 17 h 65"/>
                  <a:gd name="T32" fmla="*/ 48 w 125"/>
                  <a:gd name="T33" fmla="*/ 9 h 65"/>
                  <a:gd name="T34" fmla="*/ 8 w 125"/>
                  <a:gd name="T35" fmla="*/ 0 h 65"/>
                  <a:gd name="T36" fmla="*/ 8 w 125"/>
                  <a:gd name="T3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65">
                    <a:moveTo>
                      <a:pt x="15" y="11"/>
                    </a:moveTo>
                    <a:lnTo>
                      <a:pt x="46" y="17"/>
                    </a:lnTo>
                    <a:lnTo>
                      <a:pt x="85" y="25"/>
                    </a:lnTo>
                    <a:lnTo>
                      <a:pt x="116" y="31"/>
                    </a:lnTo>
                    <a:lnTo>
                      <a:pt x="110" y="54"/>
                    </a:lnTo>
                    <a:lnTo>
                      <a:pt x="81" y="48"/>
                    </a:lnTo>
                    <a:lnTo>
                      <a:pt x="42" y="40"/>
                    </a:lnTo>
                    <a:lnTo>
                      <a:pt x="11" y="33"/>
                    </a:lnTo>
                    <a:lnTo>
                      <a:pt x="15" y="11"/>
                    </a:lnTo>
                    <a:moveTo>
                      <a:pt x="8" y="0"/>
                    </a:moveTo>
                    <a:lnTo>
                      <a:pt x="0" y="40"/>
                    </a:lnTo>
                    <a:lnTo>
                      <a:pt x="40" y="48"/>
                    </a:lnTo>
                    <a:lnTo>
                      <a:pt x="79" y="56"/>
                    </a:lnTo>
                    <a:lnTo>
                      <a:pt x="116" y="65"/>
                    </a:lnTo>
                    <a:lnTo>
                      <a:pt x="125" y="25"/>
                    </a:lnTo>
                    <a:lnTo>
                      <a:pt x="87" y="17"/>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4" name="ïṡḻíḓê"/>
              <p:cNvSpPr/>
              <p:nvPr/>
            </p:nvSpPr>
            <p:spPr bwMode="auto">
              <a:xfrm>
                <a:off x="6948247" y="4631444"/>
                <a:ext cx="53811" cy="55265"/>
              </a:xfrm>
              <a:custGeom>
                <a:avLst/>
                <a:gdLst>
                  <a:gd name="T0" fmla="*/ 0 w 37"/>
                  <a:gd name="T1" fmla="*/ 31 h 38"/>
                  <a:gd name="T2" fmla="*/ 6 w 37"/>
                  <a:gd name="T3" fmla="*/ 0 h 38"/>
                  <a:gd name="T4" fmla="*/ 37 w 37"/>
                  <a:gd name="T5" fmla="*/ 6 h 38"/>
                  <a:gd name="T6" fmla="*/ 31 w 37"/>
                  <a:gd name="T7" fmla="*/ 38 h 38"/>
                  <a:gd name="T8" fmla="*/ 0 w 37"/>
                  <a:gd name="T9" fmla="*/ 31 h 38"/>
                </a:gdLst>
                <a:ahLst/>
                <a:cxnLst>
                  <a:cxn ang="0">
                    <a:pos x="T0" y="T1"/>
                  </a:cxn>
                  <a:cxn ang="0">
                    <a:pos x="T2" y="T3"/>
                  </a:cxn>
                  <a:cxn ang="0">
                    <a:pos x="T4" y="T5"/>
                  </a:cxn>
                  <a:cxn ang="0">
                    <a:pos x="T6" y="T7"/>
                  </a:cxn>
                  <a:cxn ang="0">
                    <a:pos x="T8" y="T9"/>
                  </a:cxn>
                </a:cxnLst>
                <a:rect l="0" t="0" r="r" b="b"/>
                <a:pathLst>
                  <a:path w="37" h="38">
                    <a:moveTo>
                      <a:pt x="0" y="31"/>
                    </a:moveTo>
                    <a:lnTo>
                      <a:pt x="6" y="0"/>
                    </a:lnTo>
                    <a:lnTo>
                      <a:pt x="37" y="6"/>
                    </a:lnTo>
                    <a:lnTo>
                      <a:pt x="31" y="38"/>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5" name="í$ľídé"/>
              <p:cNvSpPr/>
              <p:nvPr/>
            </p:nvSpPr>
            <p:spPr bwMode="auto">
              <a:xfrm>
                <a:off x="6939521" y="4622718"/>
                <a:ext cx="68355" cy="69809"/>
              </a:xfrm>
              <a:custGeom>
                <a:avLst/>
                <a:gdLst>
                  <a:gd name="T0" fmla="*/ 14 w 47"/>
                  <a:gd name="T1" fmla="*/ 10 h 48"/>
                  <a:gd name="T2" fmla="*/ 37 w 47"/>
                  <a:gd name="T3" fmla="*/ 14 h 48"/>
                  <a:gd name="T4" fmla="*/ 33 w 47"/>
                  <a:gd name="T5" fmla="*/ 37 h 48"/>
                  <a:gd name="T6" fmla="*/ 10 w 47"/>
                  <a:gd name="T7" fmla="*/ 33 h 48"/>
                  <a:gd name="T8" fmla="*/ 14 w 47"/>
                  <a:gd name="T9" fmla="*/ 10 h 48"/>
                  <a:gd name="T10" fmla="*/ 8 w 47"/>
                  <a:gd name="T11" fmla="*/ 0 h 48"/>
                  <a:gd name="T12" fmla="*/ 0 w 47"/>
                  <a:gd name="T13" fmla="*/ 39 h 48"/>
                  <a:gd name="T14" fmla="*/ 39 w 47"/>
                  <a:gd name="T15" fmla="*/ 48 h 48"/>
                  <a:gd name="T16" fmla="*/ 47 w 47"/>
                  <a:gd name="T17" fmla="*/ 8 h 48"/>
                  <a:gd name="T18" fmla="*/ 8 w 47"/>
                  <a:gd name="T19" fmla="*/ 0 h 48"/>
                  <a:gd name="T20" fmla="*/ 8 w 47"/>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8">
                    <a:moveTo>
                      <a:pt x="14" y="10"/>
                    </a:moveTo>
                    <a:lnTo>
                      <a:pt x="37" y="14"/>
                    </a:lnTo>
                    <a:lnTo>
                      <a:pt x="33" y="37"/>
                    </a:lnTo>
                    <a:lnTo>
                      <a:pt x="10" y="33"/>
                    </a:lnTo>
                    <a:lnTo>
                      <a:pt x="14" y="10"/>
                    </a:lnTo>
                    <a:close/>
                    <a:moveTo>
                      <a:pt x="8" y="0"/>
                    </a:moveTo>
                    <a:lnTo>
                      <a:pt x="0" y="39"/>
                    </a:lnTo>
                    <a:lnTo>
                      <a:pt x="39" y="48"/>
                    </a:lnTo>
                    <a:lnTo>
                      <a:pt x="47"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6" name="îṩlïḍê"/>
              <p:cNvSpPr/>
              <p:nvPr/>
            </p:nvSpPr>
            <p:spPr bwMode="auto">
              <a:xfrm>
                <a:off x="6939521" y="4622718"/>
                <a:ext cx="68355" cy="69809"/>
              </a:xfrm>
              <a:custGeom>
                <a:avLst/>
                <a:gdLst>
                  <a:gd name="T0" fmla="*/ 14 w 47"/>
                  <a:gd name="T1" fmla="*/ 10 h 48"/>
                  <a:gd name="T2" fmla="*/ 37 w 47"/>
                  <a:gd name="T3" fmla="*/ 14 h 48"/>
                  <a:gd name="T4" fmla="*/ 33 w 47"/>
                  <a:gd name="T5" fmla="*/ 37 h 48"/>
                  <a:gd name="T6" fmla="*/ 10 w 47"/>
                  <a:gd name="T7" fmla="*/ 33 h 48"/>
                  <a:gd name="T8" fmla="*/ 14 w 47"/>
                  <a:gd name="T9" fmla="*/ 10 h 48"/>
                  <a:gd name="T10" fmla="*/ 8 w 47"/>
                  <a:gd name="T11" fmla="*/ 0 h 48"/>
                  <a:gd name="T12" fmla="*/ 0 w 47"/>
                  <a:gd name="T13" fmla="*/ 39 h 48"/>
                  <a:gd name="T14" fmla="*/ 39 w 47"/>
                  <a:gd name="T15" fmla="*/ 48 h 48"/>
                  <a:gd name="T16" fmla="*/ 47 w 47"/>
                  <a:gd name="T17" fmla="*/ 8 h 48"/>
                  <a:gd name="T18" fmla="*/ 8 w 47"/>
                  <a:gd name="T19" fmla="*/ 0 h 48"/>
                  <a:gd name="T20" fmla="*/ 8 w 47"/>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8">
                    <a:moveTo>
                      <a:pt x="14" y="10"/>
                    </a:moveTo>
                    <a:lnTo>
                      <a:pt x="37" y="14"/>
                    </a:lnTo>
                    <a:lnTo>
                      <a:pt x="33" y="37"/>
                    </a:lnTo>
                    <a:lnTo>
                      <a:pt x="10" y="33"/>
                    </a:lnTo>
                    <a:lnTo>
                      <a:pt x="14" y="10"/>
                    </a:lnTo>
                    <a:moveTo>
                      <a:pt x="8" y="0"/>
                    </a:moveTo>
                    <a:lnTo>
                      <a:pt x="0" y="39"/>
                    </a:lnTo>
                    <a:lnTo>
                      <a:pt x="39" y="48"/>
                    </a:lnTo>
                    <a:lnTo>
                      <a:pt x="47"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7" name="ïşļîḍé"/>
              <p:cNvSpPr/>
              <p:nvPr/>
            </p:nvSpPr>
            <p:spPr bwMode="auto">
              <a:xfrm>
                <a:off x="6890073" y="4619810"/>
                <a:ext cx="55265" cy="53811"/>
              </a:xfrm>
              <a:custGeom>
                <a:avLst/>
                <a:gdLst>
                  <a:gd name="T0" fmla="*/ 0 w 38"/>
                  <a:gd name="T1" fmla="*/ 31 h 37"/>
                  <a:gd name="T2" fmla="*/ 7 w 38"/>
                  <a:gd name="T3" fmla="*/ 0 h 37"/>
                  <a:gd name="T4" fmla="*/ 38 w 38"/>
                  <a:gd name="T5" fmla="*/ 6 h 37"/>
                  <a:gd name="T6" fmla="*/ 32 w 38"/>
                  <a:gd name="T7" fmla="*/ 37 h 37"/>
                  <a:gd name="T8" fmla="*/ 0 w 38"/>
                  <a:gd name="T9" fmla="*/ 31 h 37"/>
                </a:gdLst>
                <a:ahLst/>
                <a:cxnLst>
                  <a:cxn ang="0">
                    <a:pos x="T0" y="T1"/>
                  </a:cxn>
                  <a:cxn ang="0">
                    <a:pos x="T2" y="T3"/>
                  </a:cxn>
                  <a:cxn ang="0">
                    <a:pos x="T4" y="T5"/>
                  </a:cxn>
                  <a:cxn ang="0">
                    <a:pos x="T6" y="T7"/>
                  </a:cxn>
                  <a:cxn ang="0">
                    <a:pos x="T8" y="T9"/>
                  </a:cxn>
                </a:cxnLst>
                <a:rect l="0" t="0" r="r" b="b"/>
                <a:pathLst>
                  <a:path w="38" h="37">
                    <a:moveTo>
                      <a:pt x="0" y="31"/>
                    </a:moveTo>
                    <a:lnTo>
                      <a:pt x="7" y="0"/>
                    </a:lnTo>
                    <a:lnTo>
                      <a:pt x="38" y="6"/>
                    </a:lnTo>
                    <a:lnTo>
                      <a:pt x="32"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8" name="iṧļîḍe"/>
              <p:cNvSpPr/>
              <p:nvPr/>
            </p:nvSpPr>
            <p:spPr bwMode="auto">
              <a:xfrm>
                <a:off x="6884256" y="4613992"/>
                <a:ext cx="66900" cy="65446"/>
              </a:xfrm>
              <a:custGeom>
                <a:avLst/>
                <a:gdLst>
                  <a:gd name="T0" fmla="*/ 15 w 46"/>
                  <a:gd name="T1" fmla="*/ 8 h 45"/>
                  <a:gd name="T2" fmla="*/ 38 w 46"/>
                  <a:gd name="T3" fmla="*/ 14 h 45"/>
                  <a:gd name="T4" fmla="*/ 31 w 46"/>
                  <a:gd name="T5" fmla="*/ 35 h 45"/>
                  <a:gd name="T6" fmla="*/ 9 w 46"/>
                  <a:gd name="T7" fmla="*/ 31 h 45"/>
                  <a:gd name="T8" fmla="*/ 15 w 46"/>
                  <a:gd name="T9" fmla="*/ 8 h 45"/>
                  <a:gd name="T10" fmla="*/ 9 w 46"/>
                  <a:gd name="T11" fmla="*/ 0 h 45"/>
                  <a:gd name="T12" fmla="*/ 0 w 46"/>
                  <a:gd name="T13" fmla="*/ 37 h 45"/>
                  <a:gd name="T14" fmla="*/ 38 w 46"/>
                  <a:gd name="T15" fmla="*/ 45 h 45"/>
                  <a:gd name="T16" fmla="*/ 46 w 46"/>
                  <a:gd name="T17" fmla="*/ 6 h 45"/>
                  <a:gd name="T18" fmla="*/ 9 w 46"/>
                  <a:gd name="T19" fmla="*/ 0 h 45"/>
                  <a:gd name="T20" fmla="*/ 9 w 46"/>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5">
                    <a:moveTo>
                      <a:pt x="15" y="8"/>
                    </a:moveTo>
                    <a:lnTo>
                      <a:pt x="38" y="14"/>
                    </a:lnTo>
                    <a:lnTo>
                      <a:pt x="31" y="35"/>
                    </a:lnTo>
                    <a:lnTo>
                      <a:pt x="9" y="31"/>
                    </a:lnTo>
                    <a:lnTo>
                      <a:pt x="15" y="8"/>
                    </a:lnTo>
                    <a:close/>
                    <a:moveTo>
                      <a:pt x="9" y="0"/>
                    </a:moveTo>
                    <a:lnTo>
                      <a:pt x="0" y="37"/>
                    </a:lnTo>
                    <a:lnTo>
                      <a:pt x="38" y="45"/>
                    </a:lnTo>
                    <a:lnTo>
                      <a:pt x="46" y="6"/>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9" name="ïṥḷîḍé"/>
              <p:cNvSpPr/>
              <p:nvPr/>
            </p:nvSpPr>
            <p:spPr bwMode="auto">
              <a:xfrm>
                <a:off x="6884256" y="4613992"/>
                <a:ext cx="66900" cy="65446"/>
              </a:xfrm>
              <a:custGeom>
                <a:avLst/>
                <a:gdLst>
                  <a:gd name="T0" fmla="*/ 15 w 46"/>
                  <a:gd name="T1" fmla="*/ 8 h 45"/>
                  <a:gd name="T2" fmla="*/ 38 w 46"/>
                  <a:gd name="T3" fmla="*/ 14 h 45"/>
                  <a:gd name="T4" fmla="*/ 31 w 46"/>
                  <a:gd name="T5" fmla="*/ 35 h 45"/>
                  <a:gd name="T6" fmla="*/ 9 w 46"/>
                  <a:gd name="T7" fmla="*/ 31 h 45"/>
                  <a:gd name="T8" fmla="*/ 15 w 46"/>
                  <a:gd name="T9" fmla="*/ 8 h 45"/>
                  <a:gd name="T10" fmla="*/ 9 w 46"/>
                  <a:gd name="T11" fmla="*/ 0 h 45"/>
                  <a:gd name="T12" fmla="*/ 0 w 46"/>
                  <a:gd name="T13" fmla="*/ 37 h 45"/>
                  <a:gd name="T14" fmla="*/ 38 w 46"/>
                  <a:gd name="T15" fmla="*/ 45 h 45"/>
                  <a:gd name="T16" fmla="*/ 46 w 46"/>
                  <a:gd name="T17" fmla="*/ 6 h 45"/>
                  <a:gd name="T18" fmla="*/ 9 w 46"/>
                  <a:gd name="T19" fmla="*/ 0 h 45"/>
                  <a:gd name="T20" fmla="*/ 9 w 46"/>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5">
                    <a:moveTo>
                      <a:pt x="15" y="8"/>
                    </a:moveTo>
                    <a:lnTo>
                      <a:pt x="38" y="14"/>
                    </a:lnTo>
                    <a:lnTo>
                      <a:pt x="31" y="35"/>
                    </a:lnTo>
                    <a:lnTo>
                      <a:pt x="9" y="31"/>
                    </a:lnTo>
                    <a:lnTo>
                      <a:pt x="15" y="8"/>
                    </a:lnTo>
                    <a:moveTo>
                      <a:pt x="9" y="0"/>
                    </a:moveTo>
                    <a:lnTo>
                      <a:pt x="0" y="37"/>
                    </a:lnTo>
                    <a:lnTo>
                      <a:pt x="38" y="45"/>
                    </a:lnTo>
                    <a:lnTo>
                      <a:pt x="46" y="6"/>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0" name="iš1íḑe"/>
              <p:cNvSpPr/>
              <p:nvPr/>
            </p:nvSpPr>
            <p:spPr bwMode="auto">
              <a:xfrm>
                <a:off x="6833353" y="4608175"/>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1" name="îslïḓè"/>
              <p:cNvSpPr/>
              <p:nvPr/>
            </p:nvSpPr>
            <p:spPr bwMode="auto">
              <a:xfrm>
                <a:off x="6827536" y="4600904"/>
                <a:ext cx="69809" cy="66900"/>
              </a:xfrm>
              <a:custGeom>
                <a:avLst/>
                <a:gdLst>
                  <a:gd name="T0" fmla="*/ 14 w 48"/>
                  <a:gd name="T1" fmla="*/ 9 h 46"/>
                  <a:gd name="T2" fmla="*/ 37 w 48"/>
                  <a:gd name="T3" fmla="*/ 15 h 46"/>
                  <a:gd name="T4" fmla="*/ 33 w 48"/>
                  <a:gd name="T5" fmla="*/ 38 h 46"/>
                  <a:gd name="T6" fmla="*/ 10 w 48"/>
                  <a:gd name="T7" fmla="*/ 32 h 46"/>
                  <a:gd name="T8" fmla="*/ 14 w 48"/>
                  <a:gd name="T9" fmla="*/ 9 h 46"/>
                  <a:gd name="T10" fmla="*/ 8 w 48"/>
                  <a:gd name="T11" fmla="*/ 0 h 46"/>
                  <a:gd name="T12" fmla="*/ 0 w 48"/>
                  <a:gd name="T13" fmla="*/ 38 h 46"/>
                  <a:gd name="T14" fmla="*/ 39 w 48"/>
                  <a:gd name="T15" fmla="*/ 46 h 46"/>
                  <a:gd name="T16" fmla="*/ 48 w 48"/>
                  <a:gd name="T17" fmla="*/ 9 h 46"/>
                  <a:gd name="T18" fmla="*/ 8 w 48"/>
                  <a:gd name="T19" fmla="*/ 0 h 46"/>
                  <a:gd name="T20" fmla="*/ 8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4" y="9"/>
                    </a:moveTo>
                    <a:lnTo>
                      <a:pt x="37" y="15"/>
                    </a:lnTo>
                    <a:lnTo>
                      <a:pt x="33" y="38"/>
                    </a:lnTo>
                    <a:lnTo>
                      <a:pt x="10" y="32"/>
                    </a:lnTo>
                    <a:lnTo>
                      <a:pt x="14" y="9"/>
                    </a:lnTo>
                    <a:close/>
                    <a:moveTo>
                      <a:pt x="8" y="0"/>
                    </a:moveTo>
                    <a:lnTo>
                      <a:pt x="0" y="38"/>
                    </a:lnTo>
                    <a:lnTo>
                      <a:pt x="39" y="46"/>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2" name="íṥ1îďê"/>
              <p:cNvSpPr/>
              <p:nvPr/>
            </p:nvSpPr>
            <p:spPr bwMode="auto">
              <a:xfrm>
                <a:off x="6827536" y="4600904"/>
                <a:ext cx="69809" cy="66900"/>
              </a:xfrm>
              <a:custGeom>
                <a:avLst/>
                <a:gdLst>
                  <a:gd name="T0" fmla="*/ 14 w 48"/>
                  <a:gd name="T1" fmla="*/ 9 h 46"/>
                  <a:gd name="T2" fmla="*/ 37 w 48"/>
                  <a:gd name="T3" fmla="*/ 15 h 46"/>
                  <a:gd name="T4" fmla="*/ 33 w 48"/>
                  <a:gd name="T5" fmla="*/ 38 h 46"/>
                  <a:gd name="T6" fmla="*/ 10 w 48"/>
                  <a:gd name="T7" fmla="*/ 32 h 46"/>
                  <a:gd name="T8" fmla="*/ 14 w 48"/>
                  <a:gd name="T9" fmla="*/ 9 h 46"/>
                  <a:gd name="T10" fmla="*/ 8 w 48"/>
                  <a:gd name="T11" fmla="*/ 0 h 46"/>
                  <a:gd name="T12" fmla="*/ 0 w 48"/>
                  <a:gd name="T13" fmla="*/ 38 h 46"/>
                  <a:gd name="T14" fmla="*/ 39 w 48"/>
                  <a:gd name="T15" fmla="*/ 46 h 46"/>
                  <a:gd name="T16" fmla="*/ 48 w 48"/>
                  <a:gd name="T17" fmla="*/ 9 h 46"/>
                  <a:gd name="T18" fmla="*/ 8 w 48"/>
                  <a:gd name="T19" fmla="*/ 0 h 46"/>
                  <a:gd name="T20" fmla="*/ 8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4" y="9"/>
                    </a:moveTo>
                    <a:lnTo>
                      <a:pt x="37" y="15"/>
                    </a:lnTo>
                    <a:lnTo>
                      <a:pt x="33" y="38"/>
                    </a:lnTo>
                    <a:lnTo>
                      <a:pt x="10" y="32"/>
                    </a:lnTo>
                    <a:lnTo>
                      <a:pt x="14" y="9"/>
                    </a:lnTo>
                    <a:moveTo>
                      <a:pt x="8" y="0"/>
                    </a:moveTo>
                    <a:lnTo>
                      <a:pt x="0" y="38"/>
                    </a:lnTo>
                    <a:lnTo>
                      <a:pt x="39" y="46"/>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3" name="îś1iḍê"/>
              <p:cNvSpPr/>
              <p:nvPr/>
            </p:nvSpPr>
            <p:spPr bwMode="auto">
              <a:xfrm>
                <a:off x="6779543" y="4595086"/>
                <a:ext cx="53811" cy="55265"/>
              </a:xfrm>
              <a:custGeom>
                <a:avLst/>
                <a:gdLst>
                  <a:gd name="T0" fmla="*/ 0 w 37"/>
                  <a:gd name="T1" fmla="*/ 31 h 38"/>
                  <a:gd name="T2" fmla="*/ 6 w 37"/>
                  <a:gd name="T3" fmla="*/ 0 h 38"/>
                  <a:gd name="T4" fmla="*/ 37 w 37"/>
                  <a:gd name="T5" fmla="*/ 7 h 38"/>
                  <a:gd name="T6" fmla="*/ 29 w 37"/>
                  <a:gd name="T7" fmla="*/ 38 h 38"/>
                  <a:gd name="T8" fmla="*/ 0 w 37"/>
                  <a:gd name="T9" fmla="*/ 31 h 38"/>
                </a:gdLst>
                <a:ahLst/>
                <a:cxnLst>
                  <a:cxn ang="0">
                    <a:pos x="T0" y="T1"/>
                  </a:cxn>
                  <a:cxn ang="0">
                    <a:pos x="T2" y="T3"/>
                  </a:cxn>
                  <a:cxn ang="0">
                    <a:pos x="T4" y="T5"/>
                  </a:cxn>
                  <a:cxn ang="0">
                    <a:pos x="T6" y="T7"/>
                  </a:cxn>
                  <a:cxn ang="0">
                    <a:pos x="T8" y="T9"/>
                  </a:cxn>
                </a:cxnLst>
                <a:rect l="0" t="0" r="r" b="b"/>
                <a:pathLst>
                  <a:path w="37" h="38">
                    <a:moveTo>
                      <a:pt x="0" y="31"/>
                    </a:moveTo>
                    <a:lnTo>
                      <a:pt x="6" y="0"/>
                    </a:lnTo>
                    <a:lnTo>
                      <a:pt x="37" y="7"/>
                    </a:lnTo>
                    <a:lnTo>
                      <a:pt x="29" y="38"/>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4" name="iṧḻíḑè"/>
              <p:cNvSpPr/>
              <p:nvPr/>
            </p:nvSpPr>
            <p:spPr bwMode="auto">
              <a:xfrm>
                <a:off x="6769362" y="4589269"/>
                <a:ext cx="69809" cy="66900"/>
              </a:xfrm>
              <a:custGeom>
                <a:avLst/>
                <a:gdLst>
                  <a:gd name="T0" fmla="*/ 15 w 48"/>
                  <a:gd name="T1" fmla="*/ 8 h 46"/>
                  <a:gd name="T2" fmla="*/ 38 w 48"/>
                  <a:gd name="T3" fmla="*/ 15 h 46"/>
                  <a:gd name="T4" fmla="*/ 34 w 48"/>
                  <a:gd name="T5" fmla="*/ 37 h 46"/>
                  <a:gd name="T6" fmla="*/ 11 w 48"/>
                  <a:gd name="T7" fmla="*/ 31 h 46"/>
                  <a:gd name="T8" fmla="*/ 15 w 48"/>
                  <a:gd name="T9" fmla="*/ 8 h 46"/>
                  <a:gd name="T10" fmla="*/ 9 w 48"/>
                  <a:gd name="T11" fmla="*/ 0 h 46"/>
                  <a:gd name="T12" fmla="*/ 0 w 48"/>
                  <a:gd name="T13" fmla="*/ 37 h 46"/>
                  <a:gd name="T14" fmla="*/ 40 w 48"/>
                  <a:gd name="T15" fmla="*/ 46 h 46"/>
                  <a:gd name="T16" fmla="*/ 48 w 48"/>
                  <a:gd name="T17" fmla="*/ 8 h 46"/>
                  <a:gd name="T18" fmla="*/ 9 w 48"/>
                  <a:gd name="T19" fmla="*/ 0 h 46"/>
                  <a:gd name="T20" fmla="*/ 9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5" y="8"/>
                    </a:moveTo>
                    <a:lnTo>
                      <a:pt x="38" y="15"/>
                    </a:lnTo>
                    <a:lnTo>
                      <a:pt x="34" y="37"/>
                    </a:lnTo>
                    <a:lnTo>
                      <a:pt x="11" y="31"/>
                    </a:lnTo>
                    <a:lnTo>
                      <a:pt x="15" y="8"/>
                    </a:lnTo>
                    <a:close/>
                    <a:moveTo>
                      <a:pt x="9" y="0"/>
                    </a:moveTo>
                    <a:lnTo>
                      <a:pt x="0" y="37"/>
                    </a:lnTo>
                    <a:lnTo>
                      <a:pt x="40" y="46"/>
                    </a:lnTo>
                    <a:lnTo>
                      <a:pt x="48"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5" name="ïšḻîḑé"/>
              <p:cNvSpPr/>
              <p:nvPr/>
            </p:nvSpPr>
            <p:spPr bwMode="auto">
              <a:xfrm>
                <a:off x="6769362" y="4589269"/>
                <a:ext cx="69809" cy="66900"/>
              </a:xfrm>
              <a:custGeom>
                <a:avLst/>
                <a:gdLst>
                  <a:gd name="T0" fmla="*/ 15 w 48"/>
                  <a:gd name="T1" fmla="*/ 8 h 46"/>
                  <a:gd name="T2" fmla="*/ 38 w 48"/>
                  <a:gd name="T3" fmla="*/ 15 h 46"/>
                  <a:gd name="T4" fmla="*/ 34 w 48"/>
                  <a:gd name="T5" fmla="*/ 37 h 46"/>
                  <a:gd name="T6" fmla="*/ 11 w 48"/>
                  <a:gd name="T7" fmla="*/ 31 h 46"/>
                  <a:gd name="T8" fmla="*/ 15 w 48"/>
                  <a:gd name="T9" fmla="*/ 8 h 46"/>
                  <a:gd name="T10" fmla="*/ 9 w 48"/>
                  <a:gd name="T11" fmla="*/ 0 h 46"/>
                  <a:gd name="T12" fmla="*/ 0 w 48"/>
                  <a:gd name="T13" fmla="*/ 37 h 46"/>
                  <a:gd name="T14" fmla="*/ 40 w 48"/>
                  <a:gd name="T15" fmla="*/ 46 h 46"/>
                  <a:gd name="T16" fmla="*/ 48 w 48"/>
                  <a:gd name="T17" fmla="*/ 8 h 46"/>
                  <a:gd name="T18" fmla="*/ 9 w 48"/>
                  <a:gd name="T19" fmla="*/ 0 h 46"/>
                  <a:gd name="T20" fmla="*/ 9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5" y="8"/>
                    </a:moveTo>
                    <a:lnTo>
                      <a:pt x="38" y="15"/>
                    </a:lnTo>
                    <a:lnTo>
                      <a:pt x="34" y="37"/>
                    </a:lnTo>
                    <a:lnTo>
                      <a:pt x="11" y="31"/>
                    </a:lnTo>
                    <a:lnTo>
                      <a:pt x="15" y="8"/>
                    </a:lnTo>
                    <a:moveTo>
                      <a:pt x="9" y="0"/>
                    </a:moveTo>
                    <a:lnTo>
                      <a:pt x="0" y="37"/>
                    </a:lnTo>
                    <a:lnTo>
                      <a:pt x="40" y="46"/>
                    </a:lnTo>
                    <a:lnTo>
                      <a:pt x="48"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6" name="ïṡľíďe"/>
              <p:cNvSpPr/>
              <p:nvPr/>
            </p:nvSpPr>
            <p:spPr bwMode="auto">
              <a:xfrm>
                <a:off x="6721369" y="4583451"/>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7" name="í$1ídê"/>
              <p:cNvSpPr/>
              <p:nvPr/>
            </p:nvSpPr>
            <p:spPr bwMode="auto">
              <a:xfrm>
                <a:off x="6712643" y="4577634"/>
                <a:ext cx="69809" cy="65446"/>
              </a:xfrm>
              <a:custGeom>
                <a:avLst/>
                <a:gdLst>
                  <a:gd name="T0" fmla="*/ 14 w 48"/>
                  <a:gd name="T1" fmla="*/ 10 h 45"/>
                  <a:gd name="T2" fmla="*/ 37 w 48"/>
                  <a:gd name="T3" fmla="*/ 14 h 45"/>
                  <a:gd name="T4" fmla="*/ 33 w 48"/>
                  <a:gd name="T5" fmla="*/ 37 h 45"/>
                  <a:gd name="T6" fmla="*/ 10 w 48"/>
                  <a:gd name="T7" fmla="*/ 31 h 45"/>
                  <a:gd name="T8" fmla="*/ 14 w 48"/>
                  <a:gd name="T9" fmla="*/ 10 h 45"/>
                  <a:gd name="T10" fmla="*/ 8 w 48"/>
                  <a:gd name="T11" fmla="*/ 0 h 45"/>
                  <a:gd name="T12" fmla="*/ 0 w 48"/>
                  <a:gd name="T13" fmla="*/ 39 h 45"/>
                  <a:gd name="T14" fmla="*/ 39 w 48"/>
                  <a:gd name="T15" fmla="*/ 45 h 45"/>
                  <a:gd name="T16" fmla="*/ 48 w 48"/>
                  <a:gd name="T17" fmla="*/ 8 h 45"/>
                  <a:gd name="T18" fmla="*/ 8 w 48"/>
                  <a:gd name="T19" fmla="*/ 0 h 45"/>
                  <a:gd name="T20" fmla="*/ 8 w 4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5">
                    <a:moveTo>
                      <a:pt x="14" y="10"/>
                    </a:moveTo>
                    <a:lnTo>
                      <a:pt x="37" y="14"/>
                    </a:lnTo>
                    <a:lnTo>
                      <a:pt x="33" y="37"/>
                    </a:lnTo>
                    <a:lnTo>
                      <a:pt x="10" y="31"/>
                    </a:lnTo>
                    <a:lnTo>
                      <a:pt x="14" y="10"/>
                    </a:lnTo>
                    <a:close/>
                    <a:moveTo>
                      <a:pt x="8" y="0"/>
                    </a:moveTo>
                    <a:lnTo>
                      <a:pt x="0" y="39"/>
                    </a:lnTo>
                    <a:lnTo>
                      <a:pt x="39" y="45"/>
                    </a:lnTo>
                    <a:lnTo>
                      <a:pt x="48"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8" name="i$ḷïde"/>
              <p:cNvSpPr/>
              <p:nvPr/>
            </p:nvSpPr>
            <p:spPr bwMode="auto">
              <a:xfrm>
                <a:off x="6712643" y="4577634"/>
                <a:ext cx="69809" cy="65446"/>
              </a:xfrm>
              <a:custGeom>
                <a:avLst/>
                <a:gdLst>
                  <a:gd name="T0" fmla="*/ 14 w 48"/>
                  <a:gd name="T1" fmla="*/ 10 h 45"/>
                  <a:gd name="T2" fmla="*/ 37 w 48"/>
                  <a:gd name="T3" fmla="*/ 14 h 45"/>
                  <a:gd name="T4" fmla="*/ 33 w 48"/>
                  <a:gd name="T5" fmla="*/ 37 h 45"/>
                  <a:gd name="T6" fmla="*/ 10 w 48"/>
                  <a:gd name="T7" fmla="*/ 31 h 45"/>
                  <a:gd name="T8" fmla="*/ 14 w 48"/>
                  <a:gd name="T9" fmla="*/ 10 h 45"/>
                  <a:gd name="T10" fmla="*/ 8 w 48"/>
                  <a:gd name="T11" fmla="*/ 0 h 45"/>
                  <a:gd name="T12" fmla="*/ 0 w 48"/>
                  <a:gd name="T13" fmla="*/ 39 h 45"/>
                  <a:gd name="T14" fmla="*/ 39 w 48"/>
                  <a:gd name="T15" fmla="*/ 45 h 45"/>
                  <a:gd name="T16" fmla="*/ 48 w 48"/>
                  <a:gd name="T17" fmla="*/ 8 h 45"/>
                  <a:gd name="T18" fmla="*/ 8 w 48"/>
                  <a:gd name="T19" fmla="*/ 0 h 45"/>
                  <a:gd name="T20" fmla="*/ 8 w 4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5">
                    <a:moveTo>
                      <a:pt x="14" y="10"/>
                    </a:moveTo>
                    <a:lnTo>
                      <a:pt x="37" y="14"/>
                    </a:lnTo>
                    <a:lnTo>
                      <a:pt x="33" y="37"/>
                    </a:lnTo>
                    <a:lnTo>
                      <a:pt x="10" y="31"/>
                    </a:lnTo>
                    <a:lnTo>
                      <a:pt x="14" y="10"/>
                    </a:lnTo>
                    <a:moveTo>
                      <a:pt x="8" y="0"/>
                    </a:moveTo>
                    <a:lnTo>
                      <a:pt x="0" y="39"/>
                    </a:lnTo>
                    <a:lnTo>
                      <a:pt x="39" y="45"/>
                    </a:lnTo>
                    <a:lnTo>
                      <a:pt x="48"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9" name="îSļiḋê"/>
              <p:cNvSpPr/>
              <p:nvPr/>
            </p:nvSpPr>
            <p:spPr bwMode="auto">
              <a:xfrm>
                <a:off x="6664649" y="4571817"/>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0" name="íṡľîdê"/>
              <p:cNvSpPr/>
              <p:nvPr/>
            </p:nvSpPr>
            <p:spPr bwMode="auto">
              <a:xfrm>
                <a:off x="6657378" y="4565999"/>
                <a:ext cx="66900" cy="68355"/>
              </a:xfrm>
              <a:custGeom>
                <a:avLst/>
                <a:gdLst>
                  <a:gd name="T0" fmla="*/ 15 w 46"/>
                  <a:gd name="T1" fmla="*/ 10 h 47"/>
                  <a:gd name="T2" fmla="*/ 38 w 46"/>
                  <a:gd name="T3" fmla="*/ 14 h 47"/>
                  <a:gd name="T4" fmla="*/ 32 w 46"/>
                  <a:gd name="T5" fmla="*/ 37 h 47"/>
                  <a:gd name="T6" fmla="*/ 9 w 46"/>
                  <a:gd name="T7" fmla="*/ 33 h 47"/>
                  <a:gd name="T8" fmla="*/ 15 w 46"/>
                  <a:gd name="T9" fmla="*/ 10 h 47"/>
                  <a:gd name="T10" fmla="*/ 9 w 46"/>
                  <a:gd name="T11" fmla="*/ 0 h 47"/>
                  <a:gd name="T12" fmla="*/ 0 w 46"/>
                  <a:gd name="T13" fmla="*/ 39 h 47"/>
                  <a:gd name="T14" fmla="*/ 38 w 46"/>
                  <a:gd name="T15" fmla="*/ 47 h 47"/>
                  <a:gd name="T16" fmla="*/ 46 w 46"/>
                  <a:gd name="T17" fmla="*/ 8 h 47"/>
                  <a:gd name="T18" fmla="*/ 9 w 46"/>
                  <a:gd name="T19" fmla="*/ 0 h 47"/>
                  <a:gd name="T20" fmla="*/ 9 w 46"/>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7">
                    <a:moveTo>
                      <a:pt x="15" y="10"/>
                    </a:moveTo>
                    <a:lnTo>
                      <a:pt x="38" y="14"/>
                    </a:lnTo>
                    <a:lnTo>
                      <a:pt x="32" y="37"/>
                    </a:lnTo>
                    <a:lnTo>
                      <a:pt x="9" y="33"/>
                    </a:lnTo>
                    <a:lnTo>
                      <a:pt x="15" y="10"/>
                    </a:lnTo>
                    <a:close/>
                    <a:moveTo>
                      <a:pt x="9" y="0"/>
                    </a:moveTo>
                    <a:lnTo>
                      <a:pt x="0" y="39"/>
                    </a:lnTo>
                    <a:lnTo>
                      <a:pt x="38" y="47"/>
                    </a:lnTo>
                    <a:lnTo>
                      <a:pt x="46"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1" name="íṧḻíďè"/>
              <p:cNvSpPr/>
              <p:nvPr/>
            </p:nvSpPr>
            <p:spPr bwMode="auto">
              <a:xfrm>
                <a:off x="6657378" y="4565999"/>
                <a:ext cx="66900" cy="68355"/>
              </a:xfrm>
              <a:custGeom>
                <a:avLst/>
                <a:gdLst>
                  <a:gd name="T0" fmla="*/ 15 w 46"/>
                  <a:gd name="T1" fmla="*/ 10 h 47"/>
                  <a:gd name="T2" fmla="*/ 38 w 46"/>
                  <a:gd name="T3" fmla="*/ 14 h 47"/>
                  <a:gd name="T4" fmla="*/ 32 w 46"/>
                  <a:gd name="T5" fmla="*/ 37 h 47"/>
                  <a:gd name="T6" fmla="*/ 9 w 46"/>
                  <a:gd name="T7" fmla="*/ 33 h 47"/>
                  <a:gd name="T8" fmla="*/ 15 w 46"/>
                  <a:gd name="T9" fmla="*/ 10 h 47"/>
                  <a:gd name="T10" fmla="*/ 9 w 46"/>
                  <a:gd name="T11" fmla="*/ 0 h 47"/>
                  <a:gd name="T12" fmla="*/ 0 w 46"/>
                  <a:gd name="T13" fmla="*/ 39 h 47"/>
                  <a:gd name="T14" fmla="*/ 38 w 46"/>
                  <a:gd name="T15" fmla="*/ 47 h 47"/>
                  <a:gd name="T16" fmla="*/ 46 w 46"/>
                  <a:gd name="T17" fmla="*/ 8 h 47"/>
                  <a:gd name="T18" fmla="*/ 9 w 46"/>
                  <a:gd name="T19" fmla="*/ 0 h 47"/>
                  <a:gd name="T20" fmla="*/ 9 w 46"/>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7">
                    <a:moveTo>
                      <a:pt x="15" y="10"/>
                    </a:moveTo>
                    <a:lnTo>
                      <a:pt x="38" y="14"/>
                    </a:lnTo>
                    <a:lnTo>
                      <a:pt x="32" y="37"/>
                    </a:lnTo>
                    <a:lnTo>
                      <a:pt x="9" y="33"/>
                    </a:lnTo>
                    <a:lnTo>
                      <a:pt x="15" y="10"/>
                    </a:lnTo>
                    <a:moveTo>
                      <a:pt x="9" y="0"/>
                    </a:moveTo>
                    <a:lnTo>
                      <a:pt x="0" y="39"/>
                    </a:lnTo>
                    <a:lnTo>
                      <a:pt x="38" y="47"/>
                    </a:lnTo>
                    <a:lnTo>
                      <a:pt x="46"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2" name="î$ľïḓe"/>
              <p:cNvSpPr/>
              <p:nvPr/>
            </p:nvSpPr>
            <p:spPr bwMode="auto">
              <a:xfrm>
                <a:off x="6606475" y="4558727"/>
                <a:ext cx="55265" cy="55265"/>
              </a:xfrm>
              <a:custGeom>
                <a:avLst/>
                <a:gdLst>
                  <a:gd name="T0" fmla="*/ 0 w 38"/>
                  <a:gd name="T1" fmla="*/ 32 h 38"/>
                  <a:gd name="T2" fmla="*/ 6 w 38"/>
                  <a:gd name="T3" fmla="*/ 0 h 38"/>
                  <a:gd name="T4" fmla="*/ 38 w 38"/>
                  <a:gd name="T5" fmla="*/ 7 h 38"/>
                  <a:gd name="T6" fmla="*/ 31 w 38"/>
                  <a:gd name="T7" fmla="*/ 38 h 38"/>
                  <a:gd name="T8" fmla="*/ 0 w 38"/>
                  <a:gd name="T9" fmla="*/ 32 h 38"/>
                </a:gdLst>
                <a:ahLst/>
                <a:cxnLst>
                  <a:cxn ang="0">
                    <a:pos x="T0" y="T1"/>
                  </a:cxn>
                  <a:cxn ang="0">
                    <a:pos x="T2" y="T3"/>
                  </a:cxn>
                  <a:cxn ang="0">
                    <a:pos x="T4" y="T5"/>
                  </a:cxn>
                  <a:cxn ang="0">
                    <a:pos x="T6" y="T7"/>
                  </a:cxn>
                  <a:cxn ang="0">
                    <a:pos x="T8" y="T9"/>
                  </a:cxn>
                </a:cxnLst>
                <a:rect l="0" t="0" r="r" b="b"/>
                <a:pathLst>
                  <a:path w="38" h="38">
                    <a:moveTo>
                      <a:pt x="0" y="32"/>
                    </a:moveTo>
                    <a:lnTo>
                      <a:pt x="6" y="0"/>
                    </a:lnTo>
                    <a:lnTo>
                      <a:pt x="38" y="7"/>
                    </a:lnTo>
                    <a:lnTo>
                      <a:pt x="31" y="38"/>
                    </a:lnTo>
                    <a:lnTo>
                      <a:pt x="0" y="32"/>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3" name="ïšḷiḋè"/>
              <p:cNvSpPr/>
              <p:nvPr/>
            </p:nvSpPr>
            <p:spPr bwMode="auto">
              <a:xfrm>
                <a:off x="6600658" y="4552910"/>
                <a:ext cx="69809" cy="69809"/>
              </a:xfrm>
              <a:custGeom>
                <a:avLst/>
                <a:gdLst>
                  <a:gd name="T0" fmla="*/ 14 w 48"/>
                  <a:gd name="T1" fmla="*/ 11 h 48"/>
                  <a:gd name="T2" fmla="*/ 37 w 48"/>
                  <a:gd name="T3" fmla="*/ 15 h 48"/>
                  <a:gd name="T4" fmla="*/ 33 w 48"/>
                  <a:gd name="T5" fmla="*/ 38 h 48"/>
                  <a:gd name="T6" fmla="*/ 10 w 48"/>
                  <a:gd name="T7" fmla="*/ 33 h 48"/>
                  <a:gd name="T8" fmla="*/ 14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4" y="11"/>
                    </a:moveTo>
                    <a:lnTo>
                      <a:pt x="37" y="15"/>
                    </a:lnTo>
                    <a:lnTo>
                      <a:pt x="33" y="38"/>
                    </a:lnTo>
                    <a:lnTo>
                      <a:pt x="10" y="33"/>
                    </a:lnTo>
                    <a:lnTo>
                      <a:pt x="14" y="11"/>
                    </a:lnTo>
                    <a:close/>
                    <a:moveTo>
                      <a:pt x="8" y="0"/>
                    </a:moveTo>
                    <a:lnTo>
                      <a:pt x="0" y="40"/>
                    </a:lnTo>
                    <a:lnTo>
                      <a:pt x="39" y="48"/>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4" name="ïSḷïdé"/>
              <p:cNvSpPr/>
              <p:nvPr/>
            </p:nvSpPr>
            <p:spPr bwMode="auto">
              <a:xfrm>
                <a:off x="6600658" y="4552910"/>
                <a:ext cx="69809" cy="69809"/>
              </a:xfrm>
              <a:custGeom>
                <a:avLst/>
                <a:gdLst>
                  <a:gd name="T0" fmla="*/ 14 w 48"/>
                  <a:gd name="T1" fmla="*/ 11 h 48"/>
                  <a:gd name="T2" fmla="*/ 37 w 48"/>
                  <a:gd name="T3" fmla="*/ 15 h 48"/>
                  <a:gd name="T4" fmla="*/ 33 w 48"/>
                  <a:gd name="T5" fmla="*/ 38 h 48"/>
                  <a:gd name="T6" fmla="*/ 10 w 48"/>
                  <a:gd name="T7" fmla="*/ 33 h 48"/>
                  <a:gd name="T8" fmla="*/ 14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4" y="11"/>
                    </a:moveTo>
                    <a:lnTo>
                      <a:pt x="37" y="15"/>
                    </a:lnTo>
                    <a:lnTo>
                      <a:pt x="33" y="38"/>
                    </a:lnTo>
                    <a:lnTo>
                      <a:pt x="10" y="33"/>
                    </a:lnTo>
                    <a:lnTo>
                      <a:pt x="14" y="11"/>
                    </a:lnTo>
                    <a:moveTo>
                      <a:pt x="8" y="0"/>
                    </a:moveTo>
                    <a:lnTo>
                      <a:pt x="0" y="40"/>
                    </a:lnTo>
                    <a:lnTo>
                      <a:pt x="39" y="48"/>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5" name="iŝlîďé"/>
              <p:cNvSpPr/>
              <p:nvPr/>
            </p:nvSpPr>
            <p:spPr bwMode="auto">
              <a:xfrm>
                <a:off x="6552665" y="4547092"/>
                <a:ext cx="53811" cy="53811"/>
              </a:xfrm>
              <a:custGeom>
                <a:avLst/>
                <a:gdLst>
                  <a:gd name="T0" fmla="*/ 0 w 37"/>
                  <a:gd name="T1" fmla="*/ 31 h 37"/>
                  <a:gd name="T2" fmla="*/ 6 w 37"/>
                  <a:gd name="T3" fmla="*/ 0 h 37"/>
                  <a:gd name="T4" fmla="*/ 37 w 37"/>
                  <a:gd name="T5" fmla="*/ 8 h 37"/>
                  <a:gd name="T6" fmla="*/ 29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8"/>
                    </a:lnTo>
                    <a:lnTo>
                      <a:pt x="29"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6" name="ïŝlidè"/>
              <p:cNvSpPr/>
              <p:nvPr/>
            </p:nvSpPr>
            <p:spPr bwMode="auto">
              <a:xfrm>
                <a:off x="6542484" y="4541275"/>
                <a:ext cx="69809" cy="69809"/>
              </a:xfrm>
              <a:custGeom>
                <a:avLst/>
                <a:gdLst>
                  <a:gd name="T0" fmla="*/ 15 w 48"/>
                  <a:gd name="T1" fmla="*/ 10 h 48"/>
                  <a:gd name="T2" fmla="*/ 38 w 48"/>
                  <a:gd name="T3" fmla="*/ 14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4"/>
                    </a:lnTo>
                    <a:lnTo>
                      <a:pt x="34" y="37"/>
                    </a:lnTo>
                    <a:lnTo>
                      <a:pt x="11" y="33"/>
                    </a:lnTo>
                    <a:lnTo>
                      <a:pt x="15" y="10"/>
                    </a:lnTo>
                    <a:close/>
                    <a:moveTo>
                      <a:pt x="9" y="0"/>
                    </a:moveTo>
                    <a:lnTo>
                      <a:pt x="0" y="39"/>
                    </a:lnTo>
                    <a:lnTo>
                      <a:pt x="40" y="48"/>
                    </a:lnTo>
                    <a:lnTo>
                      <a:pt x="48"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7" name="ïṣľiḋê"/>
              <p:cNvSpPr/>
              <p:nvPr/>
            </p:nvSpPr>
            <p:spPr bwMode="auto">
              <a:xfrm>
                <a:off x="6542484" y="4541275"/>
                <a:ext cx="69809" cy="69809"/>
              </a:xfrm>
              <a:custGeom>
                <a:avLst/>
                <a:gdLst>
                  <a:gd name="T0" fmla="*/ 15 w 48"/>
                  <a:gd name="T1" fmla="*/ 10 h 48"/>
                  <a:gd name="T2" fmla="*/ 38 w 48"/>
                  <a:gd name="T3" fmla="*/ 14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4"/>
                    </a:lnTo>
                    <a:lnTo>
                      <a:pt x="34" y="37"/>
                    </a:lnTo>
                    <a:lnTo>
                      <a:pt x="11" y="33"/>
                    </a:lnTo>
                    <a:lnTo>
                      <a:pt x="15" y="10"/>
                    </a:lnTo>
                    <a:moveTo>
                      <a:pt x="9" y="0"/>
                    </a:moveTo>
                    <a:lnTo>
                      <a:pt x="0" y="39"/>
                    </a:lnTo>
                    <a:lnTo>
                      <a:pt x="40" y="48"/>
                    </a:lnTo>
                    <a:lnTo>
                      <a:pt x="48"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8" name="ïṧlíḋè"/>
              <p:cNvSpPr/>
              <p:nvPr/>
            </p:nvSpPr>
            <p:spPr bwMode="auto">
              <a:xfrm>
                <a:off x="4327517" y="4196595"/>
                <a:ext cx="381038" cy="495932"/>
              </a:xfrm>
              <a:custGeom>
                <a:avLst/>
                <a:gdLst>
                  <a:gd name="T0" fmla="*/ 116 w 126"/>
                  <a:gd name="T1" fmla="*/ 164 h 164"/>
                  <a:gd name="T2" fmla="*/ 11 w 126"/>
                  <a:gd name="T3" fmla="*/ 164 h 164"/>
                  <a:gd name="T4" fmla="*/ 0 w 126"/>
                  <a:gd name="T5" fmla="*/ 154 h 164"/>
                  <a:gd name="T6" fmla="*/ 0 w 126"/>
                  <a:gd name="T7" fmla="*/ 10 h 164"/>
                  <a:gd name="T8" fmla="*/ 11 w 126"/>
                  <a:gd name="T9" fmla="*/ 0 h 164"/>
                  <a:gd name="T10" fmla="*/ 116 w 126"/>
                  <a:gd name="T11" fmla="*/ 0 h 164"/>
                  <a:gd name="T12" fmla="*/ 126 w 126"/>
                  <a:gd name="T13" fmla="*/ 10 h 164"/>
                  <a:gd name="T14" fmla="*/ 126 w 126"/>
                  <a:gd name="T15" fmla="*/ 154 h 164"/>
                  <a:gd name="T16" fmla="*/ 116 w 126"/>
                  <a:gd name="T17"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 h="164">
                    <a:moveTo>
                      <a:pt x="116" y="164"/>
                    </a:moveTo>
                    <a:cubicBezTo>
                      <a:pt x="11" y="164"/>
                      <a:pt x="11" y="164"/>
                      <a:pt x="11" y="164"/>
                    </a:cubicBezTo>
                    <a:cubicBezTo>
                      <a:pt x="5" y="164"/>
                      <a:pt x="0" y="160"/>
                      <a:pt x="0" y="154"/>
                    </a:cubicBezTo>
                    <a:cubicBezTo>
                      <a:pt x="0" y="10"/>
                      <a:pt x="0" y="10"/>
                      <a:pt x="0" y="10"/>
                    </a:cubicBezTo>
                    <a:cubicBezTo>
                      <a:pt x="0" y="4"/>
                      <a:pt x="5" y="0"/>
                      <a:pt x="11" y="0"/>
                    </a:cubicBezTo>
                    <a:cubicBezTo>
                      <a:pt x="116" y="0"/>
                      <a:pt x="116" y="0"/>
                      <a:pt x="116" y="0"/>
                    </a:cubicBezTo>
                    <a:cubicBezTo>
                      <a:pt x="122" y="0"/>
                      <a:pt x="126" y="4"/>
                      <a:pt x="126" y="10"/>
                    </a:cubicBezTo>
                    <a:cubicBezTo>
                      <a:pt x="126" y="154"/>
                      <a:pt x="126" y="154"/>
                      <a:pt x="126" y="154"/>
                    </a:cubicBezTo>
                    <a:cubicBezTo>
                      <a:pt x="126" y="160"/>
                      <a:pt x="122" y="164"/>
                      <a:pt x="116" y="164"/>
                    </a:cubicBezTo>
                    <a:close/>
                  </a:path>
                </a:pathLst>
              </a:cu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9" name="iśliďê"/>
              <p:cNvSpPr/>
              <p:nvPr/>
            </p:nvSpPr>
            <p:spPr bwMode="auto">
              <a:xfrm>
                <a:off x="4388599" y="4235863"/>
                <a:ext cx="277780" cy="420306"/>
              </a:xfrm>
              <a:custGeom>
                <a:avLst/>
                <a:gdLst>
                  <a:gd name="T0" fmla="*/ 84 w 92"/>
                  <a:gd name="T1" fmla="*/ 139 h 139"/>
                  <a:gd name="T2" fmla="*/ 8 w 92"/>
                  <a:gd name="T3" fmla="*/ 139 h 139"/>
                  <a:gd name="T4" fmla="*/ 0 w 92"/>
                  <a:gd name="T5" fmla="*/ 131 h 139"/>
                  <a:gd name="T6" fmla="*/ 0 w 92"/>
                  <a:gd name="T7" fmla="*/ 8 h 139"/>
                  <a:gd name="T8" fmla="*/ 8 w 92"/>
                  <a:gd name="T9" fmla="*/ 0 h 139"/>
                  <a:gd name="T10" fmla="*/ 84 w 92"/>
                  <a:gd name="T11" fmla="*/ 0 h 139"/>
                  <a:gd name="T12" fmla="*/ 92 w 92"/>
                  <a:gd name="T13" fmla="*/ 8 h 139"/>
                  <a:gd name="T14" fmla="*/ 92 w 92"/>
                  <a:gd name="T15" fmla="*/ 131 h 139"/>
                  <a:gd name="T16" fmla="*/ 84 w 92"/>
                  <a:gd name="T17" fmla="*/ 13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139">
                    <a:moveTo>
                      <a:pt x="84" y="139"/>
                    </a:moveTo>
                    <a:cubicBezTo>
                      <a:pt x="8" y="139"/>
                      <a:pt x="8" y="139"/>
                      <a:pt x="8" y="139"/>
                    </a:cubicBezTo>
                    <a:cubicBezTo>
                      <a:pt x="3" y="139"/>
                      <a:pt x="0" y="135"/>
                      <a:pt x="0" y="131"/>
                    </a:cubicBezTo>
                    <a:cubicBezTo>
                      <a:pt x="0" y="8"/>
                      <a:pt x="0" y="8"/>
                      <a:pt x="0" y="8"/>
                    </a:cubicBezTo>
                    <a:cubicBezTo>
                      <a:pt x="0" y="3"/>
                      <a:pt x="3" y="0"/>
                      <a:pt x="8" y="0"/>
                    </a:cubicBezTo>
                    <a:cubicBezTo>
                      <a:pt x="84" y="0"/>
                      <a:pt x="84" y="0"/>
                      <a:pt x="84" y="0"/>
                    </a:cubicBezTo>
                    <a:cubicBezTo>
                      <a:pt x="89" y="0"/>
                      <a:pt x="92" y="3"/>
                      <a:pt x="92" y="8"/>
                    </a:cubicBezTo>
                    <a:cubicBezTo>
                      <a:pt x="92" y="131"/>
                      <a:pt x="92" y="131"/>
                      <a:pt x="92" y="131"/>
                    </a:cubicBezTo>
                    <a:cubicBezTo>
                      <a:pt x="92" y="135"/>
                      <a:pt x="89" y="139"/>
                      <a:pt x="84" y="139"/>
                    </a:cubicBezTo>
                    <a:close/>
                  </a:path>
                </a:pathLst>
              </a:custGeom>
              <a:solidFill>
                <a:srgbClr val="11121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0" name="iṥļíḍe"/>
              <p:cNvSpPr/>
              <p:nvPr/>
            </p:nvSpPr>
            <p:spPr bwMode="auto">
              <a:xfrm>
                <a:off x="4394416" y="4241680"/>
                <a:ext cx="266146" cy="405763"/>
              </a:xfrm>
              <a:custGeom>
                <a:avLst/>
                <a:gdLst>
                  <a:gd name="T0" fmla="*/ 80 w 88"/>
                  <a:gd name="T1" fmla="*/ 134 h 134"/>
                  <a:gd name="T2" fmla="*/ 8 w 88"/>
                  <a:gd name="T3" fmla="*/ 134 h 134"/>
                  <a:gd name="T4" fmla="*/ 0 w 88"/>
                  <a:gd name="T5" fmla="*/ 127 h 134"/>
                  <a:gd name="T6" fmla="*/ 0 w 88"/>
                  <a:gd name="T7" fmla="*/ 8 h 134"/>
                  <a:gd name="T8" fmla="*/ 8 w 88"/>
                  <a:gd name="T9" fmla="*/ 0 h 134"/>
                  <a:gd name="T10" fmla="*/ 80 w 88"/>
                  <a:gd name="T11" fmla="*/ 0 h 134"/>
                  <a:gd name="T12" fmla="*/ 88 w 88"/>
                  <a:gd name="T13" fmla="*/ 8 h 134"/>
                  <a:gd name="T14" fmla="*/ 88 w 88"/>
                  <a:gd name="T15" fmla="*/ 127 h 134"/>
                  <a:gd name="T16" fmla="*/ 80 w 88"/>
                  <a:gd name="T1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134">
                    <a:moveTo>
                      <a:pt x="80" y="134"/>
                    </a:moveTo>
                    <a:cubicBezTo>
                      <a:pt x="8" y="134"/>
                      <a:pt x="8" y="134"/>
                      <a:pt x="8" y="134"/>
                    </a:cubicBezTo>
                    <a:cubicBezTo>
                      <a:pt x="3" y="134"/>
                      <a:pt x="0" y="131"/>
                      <a:pt x="0" y="127"/>
                    </a:cubicBezTo>
                    <a:cubicBezTo>
                      <a:pt x="0" y="8"/>
                      <a:pt x="0" y="8"/>
                      <a:pt x="0" y="8"/>
                    </a:cubicBezTo>
                    <a:cubicBezTo>
                      <a:pt x="0" y="3"/>
                      <a:pt x="3" y="0"/>
                      <a:pt x="8" y="0"/>
                    </a:cubicBezTo>
                    <a:cubicBezTo>
                      <a:pt x="80" y="0"/>
                      <a:pt x="80" y="0"/>
                      <a:pt x="80" y="0"/>
                    </a:cubicBezTo>
                    <a:cubicBezTo>
                      <a:pt x="84" y="0"/>
                      <a:pt x="88" y="3"/>
                      <a:pt x="88" y="8"/>
                    </a:cubicBezTo>
                    <a:cubicBezTo>
                      <a:pt x="88" y="127"/>
                      <a:pt x="88" y="127"/>
                      <a:pt x="88" y="127"/>
                    </a:cubicBezTo>
                    <a:cubicBezTo>
                      <a:pt x="88" y="131"/>
                      <a:pt x="84" y="134"/>
                      <a:pt x="80" y="134"/>
                    </a:cubicBez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1" name="íšlïde"/>
              <p:cNvSpPr/>
              <p:nvPr/>
            </p:nvSpPr>
            <p:spPr bwMode="auto">
              <a:xfrm>
                <a:off x="4394416" y="4241680"/>
                <a:ext cx="66900" cy="66900"/>
              </a:xfrm>
              <a:custGeom>
                <a:avLst/>
                <a:gdLst>
                  <a:gd name="T0" fmla="*/ 22 w 22"/>
                  <a:gd name="T1" fmla="*/ 0 h 22"/>
                  <a:gd name="T2" fmla="*/ 8 w 22"/>
                  <a:gd name="T3" fmla="*/ 0 h 22"/>
                  <a:gd name="T4" fmla="*/ 0 w 22"/>
                  <a:gd name="T5" fmla="*/ 8 h 22"/>
                  <a:gd name="T6" fmla="*/ 0 w 22"/>
                  <a:gd name="T7" fmla="*/ 22 h 22"/>
                  <a:gd name="T8" fmla="*/ 22 w 22"/>
                  <a:gd name="T9" fmla="*/ 0 h 22"/>
                </a:gdLst>
                <a:ahLst/>
                <a:cxnLst>
                  <a:cxn ang="0">
                    <a:pos x="T0" y="T1"/>
                  </a:cxn>
                  <a:cxn ang="0">
                    <a:pos x="T2" y="T3"/>
                  </a:cxn>
                  <a:cxn ang="0">
                    <a:pos x="T4" y="T5"/>
                  </a:cxn>
                  <a:cxn ang="0">
                    <a:pos x="T6" y="T7"/>
                  </a:cxn>
                  <a:cxn ang="0">
                    <a:pos x="T8" y="T9"/>
                  </a:cxn>
                </a:cxnLst>
                <a:rect l="0" t="0" r="r" b="b"/>
                <a:pathLst>
                  <a:path w="22" h="22">
                    <a:moveTo>
                      <a:pt x="22" y="0"/>
                    </a:moveTo>
                    <a:cubicBezTo>
                      <a:pt x="8" y="0"/>
                      <a:pt x="8" y="0"/>
                      <a:pt x="8" y="0"/>
                    </a:cubicBezTo>
                    <a:cubicBezTo>
                      <a:pt x="3" y="0"/>
                      <a:pt x="0" y="3"/>
                      <a:pt x="0" y="8"/>
                    </a:cubicBezTo>
                    <a:cubicBezTo>
                      <a:pt x="0" y="22"/>
                      <a:pt x="0" y="22"/>
                      <a:pt x="0" y="22"/>
                    </a:cubicBezTo>
                    <a:cubicBezTo>
                      <a:pt x="7" y="15"/>
                      <a:pt x="15" y="7"/>
                      <a:pt x="22" y="0"/>
                    </a:cubicBezTo>
                    <a:close/>
                  </a:path>
                </a:pathLst>
              </a:custGeom>
              <a:solidFill>
                <a:srgbClr val="237F8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2" name="ïŝḷíḋé"/>
              <p:cNvSpPr/>
              <p:nvPr/>
            </p:nvSpPr>
            <p:spPr bwMode="auto">
              <a:xfrm>
                <a:off x="4394416" y="4254769"/>
                <a:ext cx="266146" cy="359224"/>
              </a:xfrm>
              <a:custGeom>
                <a:avLst/>
                <a:gdLst>
                  <a:gd name="T0" fmla="*/ 88 w 88"/>
                  <a:gd name="T1" fmla="*/ 31 h 119"/>
                  <a:gd name="T2" fmla="*/ 88 w 88"/>
                  <a:gd name="T3" fmla="*/ 4 h 119"/>
                  <a:gd name="T4" fmla="*/ 87 w 88"/>
                  <a:gd name="T5" fmla="*/ 0 h 119"/>
                  <a:gd name="T6" fmla="*/ 0 w 88"/>
                  <a:gd name="T7" fmla="*/ 86 h 119"/>
                  <a:gd name="T8" fmla="*/ 0 w 88"/>
                  <a:gd name="T9" fmla="*/ 119 h 119"/>
                  <a:gd name="T10" fmla="*/ 88 w 88"/>
                  <a:gd name="T11" fmla="*/ 31 h 119"/>
                </a:gdLst>
                <a:ahLst/>
                <a:cxnLst>
                  <a:cxn ang="0">
                    <a:pos x="T0" y="T1"/>
                  </a:cxn>
                  <a:cxn ang="0">
                    <a:pos x="T2" y="T3"/>
                  </a:cxn>
                  <a:cxn ang="0">
                    <a:pos x="T4" y="T5"/>
                  </a:cxn>
                  <a:cxn ang="0">
                    <a:pos x="T6" y="T7"/>
                  </a:cxn>
                  <a:cxn ang="0">
                    <a:pos x="T8" y="T9"/>
                  </a:cxn>
                  <a:cxn ang="0">
                    <a:pos x="T10" y="T11"/>
                  </a:cxn>
                </a:cxnLst>
                <a:rect l="0" t="0" r="r" b="b"/>
                <a:pathLst>
                  <a:path w="88" h="119">
                    <a:moveTo>
                      <a:pt x="88" y="31"/>
                    </a:moveTo>
                    <a:cubicBezTo>
                      <a:pt x="88" y="4"/>
                      <a:pt x="88" y="4"/>
                      <a:pt x="88" y="4"/>
                    </a:cubicBezTo>
                    <a:cubicBezTo>
                      <a:pt x="88" y="2"/>
                      <a:pt x="87" y="1"/>
                      <a:pt x="87" y="0"/>
                    </a:cubicBezTo>
                    <a:cubicBezTo>
                      <a:pt x="58" y="28"/>
                      <a:pt x="29" y="57"/>
                      <a:pt x="0" y="86"/>
                    </a:cubicBezTo>
                    <a:cubicBezTo>
                      <a:pt x="0" y="119"/>
                      <a:pt x="0" y="119"/>
                      <a:pt x="0" y="119"/>
                    </a:cubicBezTo>
                    <a:cubicBezTo>
                      <a:pt x="29" y="89"/>
                      <a:pt x="59" y="60"/>
                      <a:pt x="88" y="31"/>
                    </a:cubicBezTo>
                    <a:close/>
                  </a:path>
                </a:pathLst>
              </a:custGeom>
              <a:solidFill>
                <a:srgbClr val="237F8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3" name="iṣḷïďè"/>
              <p:cNvSpPr/>
              <p:nvPr/>
            </p:nvSpPr>
            <p:spPr bwMode="auto">
              <a:xfrm>
                <a:off x="4564574" y="4552910"/>
                <a:ext cx="95987" cy="94533"/>
              </a:xfrm>
              <a:custGeom>
                <a:avLst/>
                <a:gdLst>
                  <a:gd name="T0" fmla="*/ 0 w 32"/>
                  <a:gd name="T1" fmla="*/ 31 h 31"/>
                  <a:gd name="T2" fmla="*/ 24 w 32"/>
                  <a:gd name="T3" fmla="*/ 31 h 31"/>
                  <a:gd name="T4" fmla="*/ 32 w 32"/>
                  <a:gd name="T5" fmla="*/ 24 h 31"/>
                  <a:gd name="T6" fmla="*/ 32 w 32"/>
                  <a:gd name="T7" fmla="*/ 0 h 31"/>
                  <a:gd name="T8" fmla="*/ 0 w 32"/>
                  <a:gd name="T9" fmla="*/ 31 h 31"/>
                </a:gdLst>
                <a:ahLst/>
                <a:cxnLst>
                  <a:cxn ang="0">
                    <a:pos x="T0" y="T1"/>
                  </a:cxn>
                  <a:cxn ang="0">
                    <a:pos x="T2" y="T3"/>
                  </a:cxn>
                  <a:cxn ang="0">
                    <a:pos x="T4" y="T5"/>
                  </a:cxn>
                  <a:cxn ang="0">
                    <a:pos x="T6" y="T7"/>
                  </a:cxn>
                  <a:cxn ang="0">
                    <a:pos x="T8" y="T9"/>
                  </a:cxn>
                </a:cxnLst>
                <a:rect l="0" t="0" r="r" b="b"/>
                <a:pathLst>
                  <a:path w="32" h="31">
                    <a:moveTo>
                      <a:pt x="0" y="31"/>
                    </a:moveTo>
                    <a:cubicBezTo>
                      <a:pt x="24" y="31"/>
                      <a:pt x="24" y="31"/>
                      <a:pt x="24" y="31"/>
                    </a:cubicBezTo>
                    <a:cubicBezTo>
                      <a:pt x="28" y="31"/>
                      <a:pt x="32" y="28"/>
                      <a:pt x="32" y="24"/>
                    </a:cubicBezTo>
                    <a:cubicBezTo>
                      <a:pt x="32" y="0"/>
                      <a:pt x="32" y="0"/>
                      <a:pt x="32" y="0"/>
                    </a:cubicBezTo>
                    <a:cubicBezTo>
                      <a:pt x="21" y="10"/>
                      <a:pt x="11" y="21"/>
                      <a:pt x="0" y="31"/>
                    </a:cubicBezTo>
                    <a:close/>
                  </a:path>
                </a:pathLst>
              </a:custGeom>
              <a:solidFill>
                <a:srgbClr val="237F8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4" name="íṣļïḑé"/>
              <p:cNvSpPr/>
              <p:nvPr/>
            </p:nvSpPr>
            <p:spPr bwMode="auto">
              <a:xfrm>
                <a:off x="4340605" y="4426381"/>
                <a:ext cx="36359" cy="36359"/>
              </a:xfrm>
              <a:prstGeom prst="ellipse">
                <a:avLst/>
              </a:prstGeom>
              <a:solidFill>
                <a:srgbClr val="F9F9F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5" name="íŝḷidé"/>
              <p:cNvSpPr/>
              <p:nvPr/>
            </p:nvSpPr>
            <p:spPr bwMode="auto">
              <a:xfrm>
                <a:off x="4349331" y="4435107"/>
                <a:ext cx="21816" cy="21816"/>
              </a:xfrm>
              <a:prstGeom prst="ellipse">
                <a:avLst/>
              </a:pr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6" name="îṩ1iďè"/>
              <p:cNvSpPr/>
              <p:nvPr/>
            </p:nvSpPr>
            <p:spPr bwMode="auto">
              <a:xfrm>
                <a:off x="6796995" y="2164875"/>
                <a:ext cx="751897" cy="453756"/>
              </a:xfrm>
              <a:custGeom>
                <a:avLst/>
                <a:gdLst>
                  <a:gd name="T0" fmla="*/ 233 w 249"/>
                  <a:gd name="T1" fmla="*/ 150 h 150"/>
                  <a:gd name="T2" fmla="*/ 15 w 249"/>
                  <a:gd name="T3" fmla="*/ 150 h 150"/>
                  <a:gd name="T4" fmla="*/ 0 w 249"/>
                  <a:gd name="T5" fmla="*/ 135 h 150"/>
                  <a:gd name="T6" fmla="*/ 0 w 249"/>
                  <a:gd name="T7" fmla="*/ 15 h 150"/>
                  <a:gd name="T8" fmla="*/ 15 w 249"/>
                  <a:gd name="T9" fmla="*/ 0 h 150"/>
                  <a:gd name="T10" fmla="*/ 233 w 249"/>
                  <a:gd name="T11" fmla="*/ 0 h 150"/>
                  <a:gd name="T12" fmla="*/ 249 w 249"/>
                  <a:gd name="T13" fmla="*/ 15 h 150"/>
                  <a:gd name="T14" fmla="*/ 249 w 249"/>
                  <a:gd name="T15" fmla="*/ 135 h 150"/>
                  <a:gd name="T16" fmla="*/ 233 w 249"/>
                  <a:gd name="T17"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150">
                    <a:moveTo>
                      <a:pt x="233" y="150"/>
                    </a:moveTo>
                    <a:cubicBezTo>
                      <a:pt x="15" y="150"/>
                      <a:pt x="15" y="150"/>
                      <a:pt x="15" y="150"/>
                    </a:cubicBezTo>
                    <a:cubicBezTo>
                      <a:pt x="7" y="150"/>
                      <a:pt x="0" y="144"/>
                      <a:pt x="0" y="135"/>
                    </a:cubicBezTo>
                    <a:cubicBezTo>
                      <a:pt x="0" y="15"/>
                      <a:pt x="0" y="15"/>
                      <a:pt x="0" y="15"/>
                    </a:cubicBezTo>
                    <a:cubicBezTo>
                      <a:pt x="0" y="7"/>
                      <a:pt x="7" y="0"/>
                      <a:pt x="15" y="0"/>
                    </a:cubicBezTo>
                    <a:cubicBezTo>
                      <a:pt x="233" y="0"/>
                      <a:pt x="233" y="0"/>
                      <a:pt x="233" y="0"/>
                    </a:cubicBezTo>
                    <a:cubicBezTo>
                      <a:pt x="242" y="0"/>
                      <a:pt x="249" y="7"/>
                      <a:pt x="249" y="15"/>
                    </a:cubicBezTo>
                    <a:cubicBezTo>
                      <a:pt x="249" y="135"/>
                      <a:pt x="249" y="135"/>
                      <a:pt x="249" y="135"/>
                    </a:cubicBezTo>
                    <a:cubicBezTo>
                      <a:pt x="249" y="144"/>
                      <a:pt x="242" y="150"/>
                      <a:pt x="233" y="150"/>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7" name="îšḷiḍé"/>
              <p:cNvSpPr/>
              <p:nvPr/>
            </p:nvSpPr>
            <p:spPr bwMode="auto">
              <a:xfrm>
                <a:off x="6796995" y="2593906"/>
                <a:ext cx="751897" cy="187611"/>
              </a:xfrm>
              <a:custGeom>
                <a:avLst/>
                <a:gdLst>
                  <a:gd name="T0" fmla="*/ 239 w 249"/>
                  <a:gd name="T1" fmla="*/ 62 h 62"/>
                  <a:gd name="T2" fmla="*/ 10 w 249"/>
                  <a:gd name="T3" fmla="*/ 62 h 62"/>
                  <a:gd name="T4" fmla="*/ 0 w 249"/>
                  <a:gd name="T5" fmla="*/ 52 h 62"/>
                  <a:gd name="T6" fmla="*/ 0 w 249"/>
                  <a:gd name="T7" fmla="*/ 10 h 62"/>
                  <a:gd name="T8" fmla="*/ 10 w 249"/>
                  <a:gd name="T9" fmla="*/ 0 h 62"/>
                  <a:gd name="T10" fmla="*/ 239 w 249"/>
                  <a:gd name="T11" fmla="*/ 0 h 62"/>
                  <a:gd name="T12" fmla="*/ 249 w 249"/>
                  <a:gd name="T13" fmla="*/ 10 h 62"/>
                  <a:gd name="T14" fmla="*/ 249 w 249"/>
                  <a:gd name="T15" fmla="*/ 52 h 62"/>
                  <a:gd name="T16" fmla="*/ 239 w 249"/>
                  <a:gd name="T1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62">
                    <a:moveTo>
                      <a:pt x="239" y="62"/>
                    </a:moveTo>
                    <a:cubicBezTo>
                      <a:pt x="10" y="62"/>
                      <a:pt x="10" y="62"/>
                      <a:pt x="10" y="62"/>
                    </a:cubicBezTo>
                    <a:cubicBezTo>
                      <a:pt x="4" y="62"/>
                      <a:pt x="0" y="58"/>
                      <a:pt x="0" y="52"/>
                    </a:cubicBezTo>
                    <a:cubicBezTo>
                      <a:pt x="0" y="10"/>
                      <a:pt x="0" y="10"/>
                      <a:pt x="0" y="10"/>
                    </a:cubicBezTo>
                    <a:cubicBezTo>
                      <a:pt x="0" y="4"/>
                      <a:pt x="4" y="0"/>
                      <a:pt x="10" y="0"/>
                    </a:cubicBezTo>
                    <a:cubicBezTo>
                      <a:pt x="239" y="0"/>
                      <a:pt x="239" y="0"/>
                      <a:pt x="239" y="0"/>
                    </a:cubicBezTo>
                    <a:cubicBezTo>
                      <a:pt x="244" y="0"/>
                      <a:pt x="249" y="4"/>
                      <a:pt x="249" y="10"/>
                    </a:cubicBezTo>
                    <a:cubicBezTo>
                      <a:pt x="249" y="52"/>
                      <a:pt x="249" y="52"/>
                      <a:pt x="249" y="52"/>
                    </a:cubicBezTo>
                    <a:cubicBezTo>
                      <a:pt x="249" y="58"/>
                      <a:pt x="244" y="62"/>
                      <a:pt x="239" y="62"/>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8" name="îṧ1îďè"/>
              <p:cNvSpPr/>
              <p:nvPr/>
            </p:nvSpPr>
            <p:spPr bwMode="auto">
              <a:xfrm>
                <a:off x="6796995" y="2570637"/>
                <a:ext cx="751897" cy="189065"/>
              </a:xfrm>
              <a:custGeom>
                <a:avLst/>
                <a:gdLst>
                  <a:gd name="T0" fmla="*/ 239 w 249"/>
                  <a:gd name="T1" fmla="*/ 63 h 63"/>
                  <a:gd name="T2" fmla="*/ 10 w 249"/>
                  <a:gd name="T3" fmla="*/ 63 h 63"/>
                  <a:gd name="T4" fmla="*/ 0 w 249"/>
                  <a:gd name="T5" fmla="*/ 53 h 63"/>
                  <a:gd name="T6" fmla="*/ 0 w 249"/>
                  <a:gd name="T7" fmla="*/ 10 h 63"/>
                  <a:gd name="T8" fmla="*/ 10 w 249"/>
                  <a:gd name="T9" fmla="*/ 0 h 63"/>
                  <a:gd name="T10" fmla="*/ 239 w 249"/>
                  <a:gd name="T11" fmla="*/ 0 h 63"/>
                  <a:gd name="T12" fmla="*/ 249 w 249"/>
                  <a:gd name="T13" fmla="*/ 10 h 63"/>
                  <a:gd name="T14" fmla="*/ 249 w 249"/>
                  <a:gd name="T15" fmla="*/ 53 h 63"/>
                  <a:gd name="T16" fmla="*/ 239 w 249"/>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63">
                    <a:moveTo>
                      <a:pt x="239" y="63"/>
                    </a:moveTo>
                    <a:cubicBezTo>
                      <a:pt x="10" y="63"/>
                      <a:pt x="10" y="63"/>
                      <a:pt x="10" y="63"/>
                    </a:cubicBezTo>
                    <a:cubicBezTo>
                      <a:pt x="4" y="63"/>
                      <a:pt x="0" y="59"/>
                      <a:pt x="0" y="53"/>
                    </a:cubicBezTo>
                    <a:cubicBezTo>
                      <a:pt x="0" y="10"/>
                      <a:pt x="0" y="10"/>
                      <a:pt x="0" y="10"/>
                    </a:cubicBezTo>
                    <a:cubicBezTo>
                      <a:pt x="0" y="5"/>
                      <a:pt x="4" y="0"/>
                      <a:pt x="10" y="0"/>
                    </a:cubicBezTo>
                    <a:cubicBezTo>
                      <a:pt x="239" y="0"/>
                      <a:pt x="239" y="0"/>
                      <a:pt x="239" y="0"/>
                    </a:cubicBezTo>
                    <a:cubicBezTo>
                      <a:pt x="244" y="0"/>
                      <a:pt x="249" y="5"/>
                      <a:pt x="249" y="10"/>
                    </a:cubicBezTo>
                    <a:cubicBezTo>
                      <a:pt x="249" y="53"/>
                      <a:pt x="249" y="53"/>
                      <a:pt x="249" y="53"/>
                    </a:cubicBezTo>
                    <a:cubicBezTo>
                      <a:pt x="249" y="59"/>
                      <a:pt x="244" y="63"/>
                      <a:pt x="239" y="63"/>
                    </a:cubicBez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9" name="iśļídê"/>
              <p:cNvSpPr/>
              <p:nvPr/>
            </p:nvSpPr>
            <p:spPr bwMode="auto">
              <a:xfrm>
                <a:off x="6824627" y="2593906"/>
                <a:ext cx="695177" cy="145435"/>
              </a:xfrm>
              <a:custGeom>
                <a:avLst/>
                <a:gdLst>
                  <a:gd name="T0" fmla="*/ 222 w 230"/>
                  <a:gd name="T1" fmla="*/ 48 h 48"/>
                  <a:gd name="T2" fmla="*/ 8 w 230"/>
                  <a:gd name="T3" fmla="*/ 48 h 48"/>
                  <a:gd name="T4" fmla="*/ 0 w 230"/>
                  <a:gd name="T5" fmla="*/ 39 h 48"/>
                  <a:gd name="T6" fmla="*/ 0 w 230"/>
                  <a:gd name="T7" fmla="*/ 8 h 48"/>
                  <a:gd name="T8" fmla="*/ 8 w 230"/>
                  <a:gd name="T9" fmla="*/ 0 h 48"/>
                  <a:gd name="T10" fmla="*/ 222 w 230"/>
                  <a:gd name="T11" fmla="*/ 0 h 48"/>
                  <a:gd name="T12" fmla="*/ 230 w 230"/>
                  <a:gd name="T13" fmla="*/ 8 h 48"/>
                  <a:gd name="T14" fmla="*/ 230 w 230"/>
                  <a:gd name="T15" fmla="*/ 39 h 48"/>
                  <a:gd name="T16" fmla="*/ 222 w 230"/>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48">
                    <a:moveTo>
                      <a:pt x="222" y="48"/>
                    </a:moveTo>
                    <a:cubicBezTo>
                      <a:pt x="8" y="48"/>
                      <a:pt x="8" y="48"/>
                      <a:pt x="8" y="48"/>
                    </a:cubicBezTo>
                    <a:cubicBezTo>
                      <a:pt x="4" y="48"/>
                      <a:pt x="0" y="44"/>
                      <a:pt x="0" y="39"/>
                    </a:cubicBezTo>
                    <a:cubicBezTo>
                      <a:pt x="0" y="8"/>
                      <a:pt x="0" y="8"/>
                      <a:pt x="0" y="8"/>
                    </a:cubicBezTo>
                    <a:cubicBezTo>
                      <a:pt x="0" y="3"/>
                      <a:pt x="4" y="0"/>
                      <a:pt x="8" y="0"/>
                    </a:cubicBezTo>
                    <a:cubicBezTo>
                      <a:pt x="222" y="0"/>
                      <a:pt x="222" y="0"/>
                      <a:pt x="222" y="0"/>
                    </a:cubicBezTo>
                    <a:cubicBezTo>
                      <a:pt x="227" y="0"/>
                      <a:pt x="230" y="3"/>
                      <a:pt x="230" y="8"/>
                    </a:cubicBezTo>
                    <a:cubicBezTo>
                      <a:pt x="230" y="39"/>
                      <a:pt x="230" y="39"/>
                      <a:pt x="230" y="39"/>
                    </a:cubicBezTo>
                    <a:cubicBezTo>
                      <a:pt x="230" y="44"/>
                      <a:pt x="227" y="48"/>
                      <a:pt x="222" y="48"/>
                    </a:cubicBez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0" name="îṩľïḑè"/>
              <p:cNvSpPr/>
              <p:nvPr/>
            </p:nvSpPr>
            <p:spPr bwMode="auto">
              <a:xfrm>
                <a:off x="6984605" y="2593906"/>
                <a:ext cx="338863" cy="145435"/>
              </a:xfrm>
              <a:custGeom>
                <a:avLst/>
                <a:gdLst>
                  <a:gd name="T0" fmla="*/ 233 w 233"/>
                  <a:gd name="T1" fmla="*/ 0 h 100"/>
                  <a:gd name="T2" fmla="*/ 100 w 233"/>
                  <a:gd name="T3" fmla="*/ 0 h 100"/>
                  <a:gd name="T4" fmla="*/ 0 w 233"/>
                  <a:gd name="T5" fmla="*/ 100 h 100"/>
                  <a:gd name="T6" fmla="*/ 133 w 233"/>
                  <a:gd name="T7" fmla="*/ 100 h 100"/>
                  <a:gd name="T8" fmla="*/ 233 w 233"/>
                  <a:gd name="T9" fmla="*/ 0 h 100"/>
                </a:gdLst>
                <a:ahLst/>
                <a:cxnLst>
                  <a:cxn ang="0">
                    <a:pos x="T0" y="T1"/>
                  </a:cxn>
                  <a:cxn ang="0">
                    <a:pos x="T2" y="T3"/>
                  </a:cxn>
                  <a:cxn ang="0">
                    <a:pos x="T4" y="T5"/>
                  </a:cxn>
                  <a:cxn ang="0">
                    <a:pos x="T6" y="T7"/>
                  </a:cxn>
                  <a:cxn ang="0">
                    <a:pos x="T8" y="T9"/>
                  </a:cxn>
                </a:cxnLst>
                <a:rect l="0" t="0" r="r" b="b"/>
                <a:pathLst>
                  <a:path w="233" h="100">
                    <a:moveTo>
                      <a:pt x="233" y="0"/>
                    </a:moveTo>
                    <a:lnTo>
                      <a:pt x="100" y="0"/>
                    </a:lnTo>
                    <a:lnTo>
                      <a:pt x="0" y="100"/>
                    </a:lnTo>
                    <a:lnTo>
                      <a:pt x="133" y="100"/>
                    </a:lnTo>
                    <a:lnTo>
                      <a:pt x="233" y="0"/>
                    </a:lnTo>
                    <a:close/>
                  </a:path>
                </a:pathLst>
              </a:custGeom>
              <a:solidFill>
                <a:srgbClr val="42BEC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1" name="iŝļíḑé"/>
              <p:cNvSpPr/>
              <p:nvPr/>
            </p:nvSpPr>
            <p:spPr bwMode="auto">
              <a:xfrm>
                <a:off x="7383096" y="2602632"/>
                <a:ext cx="136708" cy="136708"/>
              </a:xfrm>
              <a:custGeom>
                <a:avLst/>
                <a:gdLst>
                  <a:gd name="T0" fmla="*/ 0 w 45"/>
                  <a:gd name="T1" fmla="*/ 45 h 45"/>
                  <a:gd name="T2" fmla="*/ 37 w 45"/>
                  <a:gd name="T3" fmla="*/ 45 h 45"/>
                  <a:gd name="T4" fmla="*/ 45 w 45"/>
                  <a:gd name="T5" fmla="*/ 36 h 45"/>
                  <a:gd name="T6" fmla="*/ 45 w 45"/>
                  <a:gd name="T7" fmla="*/ 5 h 45"/>
                  <a:gd name="T8" fmla="*/ 44 w 45"/>
                  <a:gd name="T9" fmla="*/ 0 h 45"/>
                  <a:gd name="T10" fmla="*/ 0 w 45"/>
                  <a:gd name="T11" fmla="*/ 45 h 45"/>
                </a:gdLst>
                <a:ahLst/>
                <a:cxnLst>
                  <a:cxn ang="0">
                    <a:pos x="T0" y="T1"/>
                  </a:cxn>
                  <a:cxn ang="0">
                    <a:pos x="T2" y="T3"/>
                  </a:cxn>
                  <a:cxn ang="0">
                    <a:pos x="T4" y="T5"/>
                  </a:cxn>
                  <a:cxn ang="0">
                    <a:pos x="T6" y="T7"/>
                  </a:cxn>
                  <a:cxn ang="0">
                    <a:pos x="T8" y="T9"/>
                  </a:cxn>
                  <a:cxn ang="0">
                    <a:pos x="T10" y="T11"/>
                  </a:cxn>
                </a:cxnLst>
                <a:rect l="0" t="0" r="r" b="b"/>
                <a:pathLst>
                  <a:path w="45" h="45">
                    <a:moveTo>
                      <a:pt x="0" y="45"/>
                    </a:moveTo>
                    <a:cubicBezTo>
                      <a:pt x="37" y="45"/>
                      <a:pt x="37" y="45"/>
                      <a:pt x="37" y="45"/>
                    </a:cubicBezTo>
                    <a:cubicBezTo>
                      <a:pt x="42" y="45"/>
                      <a:pt x="45" y="41"/>
                      <a:pt x="45" y="36"/>
                    </a:cubicBezTo>
                    <a:cubicBezTo>
                      <a:pt x="45" y="5"/>
                      <a:pt x="45" y="5"/>
                      <a:pt x="45" y="5"/>
                    </a:cubicBezTo>
                    <a:cubicBezTo>
                      <a:pt x="45" y="3"/>
                      <a:pt x="45" y="2"/>
                      <a:pt x="44" y="0"/>
                    </a:cubicBezTo>
                    <a:lnTo>
                      <a:pt x="0" y="45"/>
                    </a:lnTo>
                    <a:close/>
                  </a:path>
                </a:pathLst>
              </a:custGeom>
              <a:solidFill>
                <a:srgbClr val="42BEC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2" name="íšḷíḋe"/>
              <p:cNvSpPr/>
              <p:nvPr/>
            </p:nvSpPr>
            <p:spPr bwMode="auto">
              <a:xfrm>
                <a:off x="6824627" y="2593906"/>
                <a:ext cx="98895" cy="100350"/>
              </a:xfrm>
              <a:custGeom>
                <a:avLst/>
                <a:gdLst>
                  <a:gd name="T0" fmla="*/ 33 w 33"/>
                  <a:gd name="T1" fmla="*/ 0 h 33"/>
                  <a:gd name="T2" fmla="*/ 8 w 33"/>
                  <a:gd name="T3" fmla="*/ 0 h 33"/>
                  <a:gd name="T4" fmla="*/ 0 w 33"/>
                  <a:gd name="T5" fmla="*/ 8 h 33"/>
                  <a:gd name="T6" fmla="*/ 0 w 33"/>
                  <a:gd name="T7" fmla="*/ 33 h 33"/>
                  <a:gd name="T8" fmla="*/ 33 w 33"/>
                  <a:gd name="T9" fmla="*/ 0 h 33"/>
                </a:gdLst>
                <a:ahLst/>
                <a:cxnLst>
                  <a:cxn ang="0">
                    <a:pos x="T0" y="T1"/>
                  </a:cxn>
                  <a:cxn ang="0">
                    <a:pos x="T2" y="T3"/>
                  </a:cxn>
                  <a:cxn ang="0">
                    <a:pos x="T4" y="T5"/>
                  </a:cxn>
                  <a:cxn ang="0">
                    <a:pos x="T6" y="T7"/>
                  </a:cxn>
                  <a:cxn ang="0">
                    <a:pos x="T8" y="T9"/>
                  </a:cxn>
                </a:cxnLst>
                <a:rect l="0" t="0" r="r" b="b"/>
                <a:pathLst>
                  <a:path w="33" h="33">
                    <a:moveTo>
                      <a:pt x="33" y="0"/>
                    </a:moveTo>
                    <a:cubicBezTo>
                      <a:pt x="8" y="0"/>
                      <a:pt x="8" y="0"/>
                      <a:pt x="8" y="0"/>
                    </a:cubicBezTo>
                    <a:cubicBezTo>
                      <a:pt x="4" y="0"/>
                      <a:pt x="0" y="3"/>
                      <a:pt x="0" y="8"/>
                    </a:cubicBezTo>
                    <a:cubicBezTo>
                      <a:pt x="0" y="33"/>
                      <a:pt x="0" y="33"/>
                      <a:pt x="0" y="33"/>
                    </a:cubicBezTo>
                    <a:lnTo>
                      <a:pt x="33" y="0"/>
                    </a:lnTo>
                    <a:close/>
                  </a:path>
                </a:pathLst>
              </a:custGeom>
              <a:solidFill>
                <a:srgbClr val="42BEC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3" name="î$1iḋê"/>
              <p:cNvSpPr/>
              <p:nvPr/>
            </p:nvSpPr>
            <p:spPr bwMode="auto">
              <a:xfrm>
                <a:off x="7099499" y="2223049"/>
                <a:ext cx="145435" cy="62537"/>
              </a:xfrm>
              <a:prstGeom prst="rect">
                <a:avLst/>
              </a:prstGeom>
              <a:solidFill>
                <a:srgbClr val="386E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4" name="íṣḻíďê"/>
              <p:cNvSpPr/>
              <p:nvPr/>
            </p:nvSpPr>
            <p:spPr bwMode="auto">
              <a:xfrm>
                <a:off x="7099499" y="2195416"/>
                <a:ext cx="72717" cy="27633"/>
              </a:xfrm>
              <a:prstGeom prst="rect">
                <a:avLst/>
              </a:prstGeom>
              <a:solidFill>
                <a:srgbClr val="0110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5" name="ïṡľíḑè"/>
              <p:cNvSpPr/>
              <p:nvPr/>
            </p:nvSpPr>
            <p:spPr bwMode="auto">
              <a:xfrm>
                <a:off x="7172216" y="2195416"/>
                <a:ext cx="72717" cy="27633"/>
              </a:xfrm>
              <a:prstGeom prst="rect">
                <a:avLst/>
              </a:prstGeom>
              <a:solidFill>
                <a:srgbClr val="0110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6" name="iṧlíďê"/>
              <p:cNvSpPr/>
              <p:nvPr/>
            </p:nvSpPr>
            <p:spPr bwMode="auto">
              <a:xfrm>
                <a:off x="6860986" y="2327762"/>
                <a:ext cx="45085"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7" name="ïś1íḋe"/>
              <p:cNvSpPr/>
              <p:nvPr/>
            </p:nvSpPr>
            <p:spPr bwMode="auto">
              <a:xfrm>
                <a:off x="6853714" y="2321944"/>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8" name="îš1íḓê"/>
              <p:cNvSpPr/>
              <p:nvPr/>
            </p:nvSpPr>
            <p:spPr bwMode="auto">
              <a:xfrm>
                <a:off x="6853714" y="2321944"/>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9" name="îṣ1îḍê"/>
              <p:cNvSpPr/>
              <p:nvPr/>
            </p:nvSpPr>
            <p:spPr bwMode="auto">
              <a:xfrm>
                <a:off x="6917705" y="2327762"/>
                <a:ext cx="45085"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0" name="íṧḷïḋè"/>
              <p:cNvSpPr/>
              <p:nvPr/>
            </p:nvSpPr>
            <p:spPr bwMode="auto">
              <a:xfrm>
                <a:off x="6911888" y="2321944"/>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close/>
                    <a:moveTo>
                      <a:pt x="39" y="0"/>
                    </a:moveTo>
                    <a:lnTo>
                      <a:pt x="0" y="0"/>
                    </a:lnTo>
                    <a:lnTo>
                      <a:pt x="0" y="40"/>
                    </a:lnTo>
                    <a:lnTo>
                      <a:pt x="39" y="40"/>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1" name="ísliḍè"/>
              <p:cNvSpPr/>
              <p:nvPr/>
            </p:nvSpPr>
            <p:spPr bwMode="auto">
              <a:xfrm>
                <a:off x="6911888" y="2321944"/>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2" name="ïslíde"/>
              <p:cNvSpPr/>
              <p:nvPr/>
            </p:nvSpPr>
            <p:spPr bwMode="auto">
              <a:xfrm>
                <a:off x="6975879" y="2327762"/>
                <a:ext cx="45085"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3" name="îşľïďe"/>
              <p:cNvSpPr/>
              <p:nvPr/>
            </p:nvSpPr>
            <p:spPr bwMode="auto">
              <a:xfrm>
                <a:off x="6968608" y="2321944"/>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4" name="îṩļíḑê"/>
              <p:cNvSpPr/>
              <p:nvPr/>
            </p:nvSpPr>
            <p:spPr bwMode="auto">
              <a:xfrm>
                <a:off x="6968608" y="2321944"/>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5" name="íṩľíde"/>
              <p:cNvSpPr/>
              <p:nvPr/>
            </p:nvSpPr>
            <p:spPr bwMode="auto">
              <a:xfrm>
                <a:off x="7032599" y="2327762"/>
                <a:ext cx="277780"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6" name="isḻïde"/>
              <p:cNvSpPr/>
              <p:nvPr/>
            </p:nvSpPr>
            <p:spPr bwMode="auto">
              <a:xfrm>
                <a:off x="7026781" y="2321944"/>
                <a:ext cx="289415" cy="58174"/>
              </a:xfrm>
              <a:custGeom>
                <a:avLst/>
                <a:gdLst>
                  <a:gd name="T0" fmla="*/ 191 w 199"/>
                  <a:gd name="T1" fmla="*/ 9 h 40"/>
                  <a:gd name="T2" fmla="*/ 191 w 199"/>
                  <a:gd name="T3" fmla="*/ 31 h 40"/>
                  <a:gd name="T4" fmla="*/ 160 w 199"/>
                  <a:gd name="T5" fmla="*/ 31 h 40"/>
                  <a:gd name="T6" fmla="*/ 120 w 199"/>
                  <a:gd name="T7" fmla="*/ 31 h 40"/>
                  <a:gd name="T8" fmla="*/ 81 w 199"/>
                  <a:gd name="T9" fmla="*/ 31 h 40"/>
                  <a:gd name="T10" fmla="*/ 41 w 199"/>
                  <a:gd name="T11" fmla="*/ 31 h 40"/>
                  <a:gd name="T12" fmla="*/ 8 w 199"/>
                  <a:gd name="T13" fmla="*/ 31 h 40"/>
                  <a:gd name="T14" fmla="*/ 8 w 199"/>
                  <a:gd name="T15" fmla="*/ 9 h 40"/>
                  <a:gd name="T16" fmla="*/ 41 w 199"/>
                  <a:gd name="T17" fmla="*/ 9 h 40"/>
                  <a:gd name="T18" fmla="*/ 81 w 199"/>
                  <a:gd name="T19" fmla="*/ 9 h 40"/>
                  <a:gd name="T20" fmla="*/ 120 w 199"/>
                  <a:gd name="T21" fmla="*/ 9 h 40"/>
                  <a:gd name="T22" fmla="*/ 160 w 199"/>
                  <a:gd name="T23" fmla="*/ 9 h 40"/>
                  <a:gd name="T24" fmla="*/ 191 w 199"/>
                  <a:gd name="T25" fmla="*/ 9 h 40"/>
                  <a:gd name="T26" fmla="*/ 199 w 199"/>
                  <a:gd name="T27" fmla="*/ 0 h 40"/>
                  <a:gd name="T28" fmla="*/ 160 w 199"/>
                  <a:gd name="T29" fmla="*/ 0 h 40"/>
                  <a:gd name="T30" fmla="*/ 120 w 199"/>
                  <a:gd name="T31" fmla="*/ 0 h 40"/>
                  <a:gd name="T32" fmla="*/ 81 w 199"/>
                  <a:gd name="T33" fmla="*/ 0 h 40"/>
                  <a:gd name="T34" fmla="*/ 41 w 199"/>
                  <a:gd name="T35" fmla="*/ 0 h 40"/>
                  <a:gd name="T36" fmla="*/ 0 w 199"/>
                  <a:gd name="T37" fmla="*/ 0 h 40"/>
                  <a:gd name="T38" fmla="*/ 0 w 199"/>
                  <a:gd name="T39" fmla="*/ 40 h 40"/>
                  <a:gd name="T40" fmla="*/ 41 w 199"/>
                  <a:gd name="T41" fmla="*/ 40 h 40"/>
                  <a:gd name="T42" fmla="*/ 81 w 199"/>
                  <a:gd name="T43" fmla="*/ 40 h 40"/>
                  <a:gd name="T44" fmla="*/ 120 w 199"/>
                  <a:gd name="T45" fmla="*/ 40 h 40"/>
                  <a:gd name="T46" fmla="*/ 160 w 199"/>
                  <a:gd name="T47" fmla="*/ 40 h 40"/>
                  <a:gd name="T48" fmla="*/ 199 w 199"/>
                  <a:gd name="T49" fmla="*/ 40 h 40"/>
                  <a:gd name="T50" fmla="*/ 199 w 199"/>
                  <a:gd name="T51" fmla="*/ 0 h 40"/>
                  <a:gd name="T52" fmla="*/ 199 w 199"/>
                  <a:gd name="T5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9" h="40">
                    <a:moveTo>
                      <a:pt x="191" y="9"/>
                    </a:moveTo>
                    <a:lnTo>
                      <a:pt x="191" y="31"/>
                    </a:lnTo>
                    <a:lnTo>
                      <a:pt x="160" y="31"/>
                    </a:lnTo>
                    <a:lnTo>
                      <a:pt x="120" y="31"/>
                    </a:lnTo>
                    <a:lnTo>
                      <a:pt x="81" y="31"/>
                    </a:lnTo>
                    <a:lnTo>
                      <a:pt x="41" y="31"/>
                    </a:lnTo>
                    <a:lnTo>
                      <a:pt x="8" y="31"/>
                    </a:lnTo>
                    <a:lnTo>
                      <a:pt x="8" y="9"/>
                    </a:lnTo>
                    <a:lnTo>
                      <a:pt x="41" y="9"/>
                    </a:lnTo>
                    <a:lnTo>
                      <a:pt x="81" y="9"/>
                    </a:lnTo>
                    <a:lnTo>
                      <a:pt x="120" y="9"/>
                    </a:lnTo>
                    <a:lnTo>
                      <a:pt x="160" y="9"/>
                    </a:lnTo>
                    <a:lnTo>
                      <a:pt x="191" y="9"/>
                    </a:lnTo>
                    <a:close/>
                    <a:moveTo>
                      <a:pt x="199" y="0"/>
                    </a:moveTo>
                    <a:lnTo>
                      <a:pt x="160" y="0"/>
                    </a:lnTo>
                    <a:lnTo>
                      <a:pt x="120" y="0"/>
                    </a:lnTo>
                    <a:lnTo>
                      <a:pt x="81" y="0"/>
                    </a:lnTo>
                    <a:lnTo>
                      <a:pt x="41" y="0"/>
                    </a:lnTo>
                    <a:lnTo>
                      <a:pt x="0" y="0"/>
                    </a:lnTo>
                    <a:lnTo>
                      <a:pt x="0" y="40"/>
                    </a:lnTo>
                    <a:lnTo>
                      <a:pt x="41" y="40"/>
                    </a:lnTo>
                    <a:lnTo>
                      <a:pt x="81" y="40"/>
                    </a:lnTo>
                    <a:lnTo>
                      <a:pt x="120" y="40"/>
                    </a:lnTo>
                    <a:lnTo>
                      <a:pt x="160" y="40"/>
                    </a:lnTo>
                    <a:lnTo>
                      <a:pt x="199" y="40"/>
                    </a:lnTo>
                    <a:lnTo>
                      <a:pt x="199" y="0"/>
                    </a:lnTo>
                    <a:lnTo>
                      <a:pt x="19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7" name="îṡļîḓé"/>
              <p:cNvSpPr/>
              <p:nvPr/>
            </p:nvSpPr>
            <p:spPr bwMode="auto">
              <a:xfrm>
                <a:off x="7026781" y="2321944"/>
                <a:ext cx="289415" cy="58174"/>
              </a:xfrm>
              <a:custGeom>
                <a:avLst/>
                <a:gdLst>
                  <a:gd name="T0" fmla="*/ 191 w 199"/>
                  <a:gd name="T1" fmla="*/ 9 h 40"/>
                  <a:gd name="T2" fmla="*/ 191 w 199"/>
                  <a:gd name="T3" fmla="*/ 31 h 40"/>
                  <a:gd name="T4" fmla="*/ 160 w 199"/>
                  <a:gd name="T5" fmla="*/ 31 h 40"/>
                  <a:gd name="T6" fmla="*/ 120 w 199"/>
                  <a:gd name="T7" fmla="*/ 31 h 40"/>
                  <a:gd name="T8" fmla="*/ 81 w 199"/>
                  <a:gd name="T9" fmla="*/ 31 h 40"/>
                  <a:gd name="T10" fmla="*/ 41 w 199"/>
                  <a:gd name="T11" fmla="*/ 31 h 40"/>
                  <a:gd name="T12" fmla="*/ 8 w 199"/>
                  <a:gd name="T13" fmla="*/ 31 h 40"/>
                  <a:gd name="T14" fmla="*/ 8 w 199"/>
                  <a:gd name="T15" fmla="*/ 9 h 40"/>
                  <a:gd name="T16" fmla="*/ 41 w 199"/>
                  <a:gd name="T17" fmla="*/ 9 h 40"/>
                  <a:gd name="T18" fmla="*/ 81 w 199"/>
                  <a:gd name="T19" fmla="*/ 9 h 40"/>
                  <a:gd name="T20" fmla="*/ 120 w 199"/>
                  <a:gd name="T21" fmla="*/ 9 h 40"/>
                  <a:gd name="T22" fmla="*/ 160 w 199"/>
                  <a:gd name="T23" fmla="*/ 9 h 40"/>
                  <a:gd name="T24" fmla="*/ 191 w 199"/>
                  <a:gd name="T25" fmla="*/ 9 h 40"/>
                  <a:gd name="T26" fmla="*/ 199 w 199"/>
                  <a:gd name="T27" fmla="*/ 0 h 40"/>
                  <a:gd name="T28" fmla="*/ 160 w 199"/>
                  <a:gd name="T29" fmla="*/ 0 h 40"/>
                  <a:gd name="T30" fmla="*/ 120 w 199"/>
                  <a:gd name="T31" fmla="*/ 0 h 40"/>
                  <a:gd name="T32" fmla="*/ 81 w 199"/>
                  <a:gd name="T33" fmla="*/ 0 h 40"/>
                  <a:gd name="T34" fmla="*/ 41 w 199"/>
                  <a:gd name="T35" fmla="*/ 0 h 40"/>
                  <a:gd name="T36" fmla="*/ 0 w 199"/>
                  <a:gd name="T37" fmla="*/ 0 h 40"/>
                  <a:gd name="T38" fmla="*/ 0 w 199"/>
                  <a:gd name="T39" fmla="*/ 40 h 40"/>
                  <a:gd name="T40" fmla="*/ 41 w 199"/>
                  <a:gd name="T41" fmla="*/ 40 h 40"/>
                  <a:gd name="T42" fmla="*/ 81 w 199"/>
                  <a:gd name="T43" fmla="*/ 40 h 40"/>
                  <a:gd name="T44" fmla="*/ 120 w 199"/>
                  <a:gd name="T45" fmla="*/ 40 h 40"/>
                  <a:gd name="T46" fmla="*/ 160 w 199"/>
                  <a:gd name="T47" fmla="*/ 40 h 40"/>
                  <a:gd name="T48" fmla="*/ 199 w 199"/>
                  <a:gd name="T49" fmla="*/ 40 h 40"/>
                  <a:gd name="T50" fmla="*/ 199 w 199"/>
                  <a:gd name="T51" fmla="*/ 0 h 40"/>
                  <a:gd name="T52" fmla="*/ 199 w 199"/>
                  <a:gd name="T5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9" h="40">
                    <a:moveTo>
                      <a:pt x="191" y="9"/>
                    </a:moveTo>
                    <a:lnTo>
                      <a:pt x="191" y="31"/>
                    </a:lnTo>
                    <a:lnTo>
                      <a:pt x="160" y="31"/>
                    </a:lnTo>
                    <a:lnTo>
                      <a:pt x="120" y="31"/>
                    </a:lnTo>
                    <a:lnTo>
                      <a:pt x="81" y="31"/>
                    </a:lnTo>
                    <a:lnTo>
                      <a:pt x="41" y="31"/>
                    </a:lnTo>
                    <a:lnTo>
                      <a:pt x="8" y="31"/>
                    </a:lnTo>
                    <a:lnTo>
                      <a:pt x="8" y="9"/>
                    </a:lnTo>
                    <a:lnTo>
                      <a:pt x="41" y="9"/>
                    </a:lnTo>
                    <a:lnTo>
                      <a:pt x="81" y="9"/>
                    </a:lnTo>
                    <a:lnTo>
                      <a:pt x="120" y="9"/>
                    </a:lnTo>
                    <a:lnTo>
                      <a:pt x="160" y="9"/>
                    </a:lnTo>
                    <a:lnTo>
                      <a:pt x="191" y="9"/>
                    </a:lnTo>
                    <a:moveTo>
                      <a:pt x="199" y="0"/>
                    </a:moveTo>
                    <a:lnTo>
                      <a:pt x="160" y="0"/>
                    </a:lnTo>
                    <a:lnTo>
                      <a:pt x="120" y="0"/>
                    </a:lnTo>
                    <a:lnTo>
                      <a:pt x="81" y="0"/>
                    </a:lnTo>
                    <a:lnTo>
                      <a:pt x="41" y="0"/>
                    </a:lnTo>
                    <a:lnTo>
                      <a:pt x="0" y="0"/>
                    </a:lnTo>
                    <a:lnTo>
                      <a:pt x="0" y="40"/>
                    </a:lnTo>
                    <a:lnTo>
                      <a:pt x="41" y="40"/>
                    </a:lnTo>
                    <a:lnTo>
                      <a:pt x="81" y="40"/>
                    </a:lnTo>
                    <a:lnTo>
                      <a:pt x="120" y="40"/>
                    </a:lnTo>
                    <a:lnTo>
                      <a:pt x="160" y="40"/>
                    </a:lnTo>
                    <a:lnTo>
                      <a:pt x="199" y="40"/>
                    </a:lnTo>
                    <a:lnTo>
                      <a:pt x="199" y="0"/>
                    </a:lnTo>
                    <a:lnTo>
                      <a:pt x="1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8" name="îṡļiďè"/>
              <p:cNvSpPr/>
              <p:nvPr/>
            </p:nvSpPr>
            <p:spPr bwMode="auto">
              <a:xfrm>
                <a:off x="7323468" y="2327762"/>
                <a:ext cx="45085"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9" name="íṣḻîdê"/>
              <p:cNvSpPr/>
              <p:nvPr/>
            </p:nvSpPr>
            <p:spPr bwMode="auto">
              <a:xfrm>
                <a:off x="7316196" y="2321944"/>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0" name="îşļíďê"/>
              <p:cNvSpPr/>
              <p:nvPr/>
            </p:nvSpPr>
            <p:spPr bwMode="auto">
              <a:xfrm>
                <a:off x="7316196" y="2321944"/>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1" name="ïṩ1iḋe"/>
              <p:cNvSpPr/>
              <p:nvPr/>
            </p:nvSpPr>
            <p:spPr bwMode="auto">
              <a:xfrm>
                <a:off x="7380187" y="2327762"/>
                <a:ext cx="45085"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2" name="iṧḻídè"/>
              <p:cNvSpPr/>
              <p:nvPr/>
            </p:nvSpPr>
            <p:spPr bwMode="auto">
              <a:xfrm>
                <a:off x="7374370" y="2321944"/>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close/>
                    <a:moveTo>
                      <a:pt x="39" y="0"/>
                    </a:moveTo>
                    <a:lnTo>
                      <a:pt x="0" y="0"/>
                    </a:lnTo>
                    <a:lnTo>
                      <a:pt x="0" y="40"/>
                    </a:lnTo>
                    <a:lnTo>
                      <a:pt x="39" y="40"/>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3" name="îşḷïḓè"/>
              <p:cNvSpPr/>
              <p:nvPr/>
            </p:nvSpPr>
            <p:spPr bwMode="auto">
              <a:xfrm>
                <a:off x="7374370" y="2321944"/>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4" name="í$ļiďè"/>
              <p:cNvSpPr/>
              <p:nvPr/>
            </p:nvSpPr>
            <p:spPr bwMode="auto">
              <a:xfrm>
                <a:off x="7436907" y="2327762"/>
                <a:ext cx="49448"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5" name="íṥḻiḋe"/>
              <p:cNvSpPr/>
              <p:nvPr/>
            </p:nvSpPr>
            <p:spPr bwMode="auto">
              <a:xfrm>
                <a:off x="7431089" y="2321944"/>
                <a:ext cx="61083" cy="58174"/>
              </a:xfrm>
              <a:custGeom>
                <a:avLst/>
                <a:gdLst>
                  <a:gd name="T0" fmla="*/ 34 w 42"/>
                  <a:gd name="T1" fmla="*/ 9 h 40"/>
                  <a:gd name="T2" fmla="*/ 34 w 42"/>
                  <a:gd name="T3" fmla="*/ 31 h 40"/>
                  <a:gd name="T4" fmla="*/ 9 w 42"/>
                  <a:gd name="T5" fmla="*/ 31 h 40"/>
                  <a:gd name="T6" fmla="*/ 9 w 42"/>
                  <a:gd name="T7" fmla="*/ 9 h 40"/>
                  <a:gd name="T8" fmla="*/ 34 w 42"/>
                  <a:gd name="T9" fmla="*/ 9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9"/>
                    </a:moveTo>
                    <a:lnTo>
                      <a:pt x="34" y="31"/>
                    </a:lnTo>
                    <a:lnTo>
                      <a:pt x="9" y="31"/>
                    </a:lnTo>
                    <a:lnTo>
                      <a:pt x="9" y="9"/>
                    </a:lnTo>
                    <a:lnTo>
                      <a:pt x="34" y="9"/>
                    </a:lnTo>
                    <a:close/>
                    <a:moveTo>
                      <a:pt x="42" y="0"/>
                    </a:moveTo>
                    <a:lnTo>
                      <a:pt x="0" y="0"/>
                    </a:lnTo>
                    <a:lnTo>
                      <a:pt x="0" y="40"/>
                    </a:lnTo>
                    <a:lnTo>
                      <a:pt x="42" y="40"/>
                    </a:lnTo>
                    <a:lnTo>
                      <a:pt x="42" y="0"/>
                    </a:lnTo>
                    <a:lnTo>
                      <a:pt x="42"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6" name="îṡľîḓe"/>
              <p:cNvSpPr/>
              <p:nvPr/>
            </p:nvSpPr>
            <p:spPr bwMode="auto">
              <a:xfrm>
                <a:off x="7431089" y="2321944"/>
                <a:ext cx="61083" cy="58174"/>
              </a:xfrm>
              <a:custGeom>
                <a:avLst/>
                <a:gdLst>
                  <a:gd name="T0" fmla="*/ 34 w 42"/>
                  <a:gd name="T1" fmla="*/ 9 h 40"/>
                  <a:gd name="T2" fmla="*/ 34 w 42"/>
                  <a:gd name="T3" fmla="*/ 31 h 40"/>
                  <a:gd name="T4" fmla="*/ 9 w 42"/>
                  <a:gd name="T5" fmla="*/ 31 h 40"/>
                  <a:gd name="T6" fmla="*/ 9 w 42"/>
                  <a:gd name="T7" fmla="*/ 9 h 40"/>
                  <a:gd name="T8" fmla="*/ 34 w 42"/>
                  <a:gd name="T9" fmla="*/ 9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9"/>
                    </a:moveTo>
                    <a:lnTo>
                      <a:pt x="34" y="31"/>
                    </a:lnTo>
                    <a:lnTo>
                      <a:pt x="9" y="31"/>
                    </a:lnTo>
                    <a:lnTo>
                      <a:pt x="9" y="9"/>
                    </a:lnTo>
                    <a:lnTo>
                      <a:pt x="34" y="9"/>
                    </a:lnTo>
                    <a:moveTo>
                      <a:pt x="42" y="0"/>
                    </a:moveTo>
                    <a:lnTo>
                      <a:pt x="0" y="0"/>
                    </a:lnTo>
                    <a:lnTo>
                      <a:pt x="0" y="40"/>
                    </a:lnTo>
                    <a:lnTo>
                      <a:pt x="42" y="40"/>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7" name="îṩ1îde"/>
              <p:cNvSpPr/>
              <p:nvPr/>
            </p:nvSpPr>
            <p:spPr bwMode="auto">
              <a:xfrm>
                <a:off x="6860986"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8" name="íSľíďe"/>
              <p:cNvSpPr/>
              <p:nvPr/>
            </p:nvSpPr>
            <p:spPr bwMode="auto">
              <a:xfrm>
                <a:off x="6853714"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9" name="iṣ1iďé"/>
              <p:cNvSpPr/>
              <p:nvPr/>
            </p:nvSpPr>
            <p:spPr bwMode="auto">
              <a:xfrm>
                <a:off x="6853714"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0" name="iṧļîďé"/>
              <p:cNvSpPr/>
              <p:nvPr/>
            </p:nvSpPr>
            <p:spPr bwMode="auto">
              <a:xfrm>
                <a:off x="6917705"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81" name="iSļïďê"/>
              <p:cNvSpPr/>
              <p:nvPr/>
            </p:nvSpPr>
            <p:spPr bwMode="auto">
              <a:xfrm>
                <a:off x="6911888" y="238011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2" name="işlîḍè"/>
              <p:cNvSpPr/>
              <p:nvPr/>
            </p:nvSpPr>
            <p:spPr bwMode="auto">
              <a:xfrm>
                <a:off x="6911888" y="238011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3" name="işlîḓê"/>
              <p:cNvSpPr/>
              <p:nvPr/>
            </p:nvSpPr>
            <p:spPr bwMode="auto">
              <a:xfrm>
                <a:off x="6975879"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84" name="ïšļïdé"/>
              <p:cNvSpPr/>
              <p:nvPr/>
            </p:nvSpPr>
            <p:spPr bwMode="auto">
              <a:xfrm>
                <a:off x="6968608"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5" name="ïśľîḍê"/>
              <p:cNvSpPr/>
              <p:nvPr/>
            </p:nvSpPr>
            <p:spPr bwMode="auto">
              <a:xfrm>
                <a:off x="6968608"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6" name="îşļíḍe"/>
              <p:cNvSpPr/>
              <p:nvPr/>
            </p:nvSpPr>
            <p:spPr bwMode="auto">
              <a:xfrm>
                <a:off x="7032599" y="2385935"/>
                <a:ext cx="47994"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87" name="îṣlîḍe"/>
              <p:cNvSpPr/>
              <p:nvPr/>
            </p:nvSpPr>
            <p:spPr bwMode="auto">
              <a:xfrm>
                <a:off x="7026781" y="2380118"/>
                <a:ext cx="59629" cy="56720"/>
              </a:xfrm>
              <a:custGeom>
                <a:avLst/>
                <a:gdLst>
                  <a:gd name="T0" fmla="*/ 33 w 41"/>
                  <a:gd name="T1" fmla="*/ 8 h 39"/>
                  <a:gd name="T2" fmla="*/ 33 w 41"/>
                  <a:gd name="T3" fmla="*/ 31 h 39"/>
                  <a:gd name="T4" fmla="*/ 8 w 41"/>
                  <a:gd name="T5" fmla="*/ 31 h 39"/>
                  <a:gd name="T6" fmla="*/ 8 w 41"/>
                  <a:gd name="T7" fmla="*/ 8 h 39"/>
                  <a:gd name="T8" fmla="*/ 33 w 41"/>
                  <a:gd name="T9" fmla="*/ 8 h 39"/>
                  <a:gd name="T10" fmla="*/ 41 w 41"/>
                  <a:gd name="T11" fmla="*/ 0 h 39"/>
                  <a:gd name="T12" fmla="*/ 0 w 41"/>
                  <a:gd name="T13" fmla="*/ 0 h 39"/>
                  <a:gd name="T14" fmla="*/ 0 w 41"/>
                  <a:gd name="T15" fmla="*/ 39 h 39"/>
                  <a:gd name="T16" fmla="*/ 41 w 41"/>
                  <a:gd name="T17" fmla="*/ 39 h 39"/>
                  <a:gd name="T18" fmla="*/ 41 w 41"/>
                  <a:gd name="T19" fmla="*/ 0 h 39"/>
                  <a:gd name="T20" fmla="*/ 41 w 41"/>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39">
                    <a:moveTo>
                      <a:pt x="33" y="8"/>
                    </a:moveTo>
                    <a:lnTo>
                      <a:pt x="33" y="31"/>
                    </a:lnTo>
                    <a:lnTo>
                      <a:pt x="8" y="31"/>
                    </a:lnTo>
                    <a:lnTo>
                      <a:pt x="8" y="8"/>
                    </a:lnTo>
                    <a:lnTo>
                      <a:pt x="33" y="8"/>
                    </a:lnTo>
                    <a:close/>
                    <a:moveTo>
                      <a:pt x="41" y="0"/>
                    </a:moveTo>
                    <a:lnTo>
                      <a:pt x="0" y="0"/>
                    </a:lnTo>
                    <a:lnTo>
                      <a:pt x="0" y="39"/>
                    </a:lnTo>
                    <a:lnTo>
                      <a:pt x="41" y="39"/>
                    </a:lnTo>
                    <a:lnTo>
                      <a:pt x="41" y="0"/>
                    </a:lnTo>
                    <a:lnTo>
                      <a:pt x="41"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8" name="ïṩlïdê"/>
              <p:cNvSpPr/>
              <p:nvPr/>
            </p:nvSpPr>
            <p:spPr bwMode="auto">
              <a:xfrm>
                <a:off x="7026781" y="2380118"/>
                <a:ext cx="59629" cy="56720"/>
              </a:xfrm>
              <a:custGeom>
                <a:avLst/>
                <a:gdLst>
                  <a:gd name="T0" fmla="*/ 33 w 41"/>
                  <a:gd name="T1" fmla="*/ 8 h 39"/>
                  <a:gd name="T2" fmla="*/ 33 w 41"/>
                  <a:gd name="T3" fmla="*/ 31 h 39"/>
                  <a:gd name="T4" fmla="*/ 8 w 41"/>
                  <a:gd name="T5" fmla="*/ 31 h 39"/>
                  <a:gd name="T6" fmla="*/ 8 w 41"/>
                  <a:gd name="T7" fmla="*/ 8 h 39"/>
                  <a:gd name="T8" fmla="*/ 33 w 41"/>
                  <a:gd name="T9" fmla="*/ 8 h 39"/>
                  <a:gd name="T10" fmla="*/ 41 w 41"/>
                  <a:gd name="T11" fmla="*/ 0 h 39"/>
                  <a:gd name="T12" fmla="*/ 0 w 41"/>
                  <a:gd name="T13" fmla="*/ 0 h 39"/>
                  <a:gd name="T14" fmla="*/ 0 w 41"/>
                  <a:gd name="T15" fmla="*/ 39 h 39"/>
                  <a:gd name="T16" fmla="*/ 41 w 41"/>
                  <a:gd name="T17" fmla="*/ 39 h 39"/>
                  <a:gd name="T18" fmla="*/ 41 w 41"/>
                  <a:gd name="T19" fmla="*/ 0 h 39"/>
                  <a:gd name="T20" fmla="*/ 41 w 41"/>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39">
                    <a:moveTo>
                      <a:pt x="33" y="8"/>
                    </a:moveTo>
                    <a:lnTo>
                      <a:pt x="33" y="31"/>
                    </a:lnTo>
                    <a:lnTo>
                      <a:pt x="8" y="31"/>
                    </a:lnTo>
                    <a:lnTo>
                      <a:pt x="8" y="8"/>
                    </a:lnTo>
                    <a:lnTo>
                      <a:pt x="33" y="8"/>
                    </a:lnTo>
                    <a:moveTo>
                      <a:pt x="41" y="0"/>
                    </a:moveTo>
                    <a:lnTo>
                      <a:pt x="0" y="0"/>
                    </a:lnTo>
                    <a:lnTo>
                      <a:pt x="0" y="39"/>
                    </a:lnTo>
                    <a:lnTo>
                      <a:pt x="41" y="39"/>
                    </a:lnTo>
                    <a:lnTo>
                      <a:pt x="41" y="0"/>
                    </a:lnTo>
                    <a:lnTo>
                      <a:pt x="4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9" name="îŝ1ïḑe"/>
              <p:cNvSpPr/>
              <p:nvPr/>
            </p:nvSpPr>
            <p:spPr bwMode="auto">
              <a:xfrm>
                <a:off x="7093681"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90" name="iśḻïḓé"/>
              <p:cNvSpPr/>
              <p:nvPr/>
            </p:nvSpPr>
            <p:spPr bwMode="auto">
              <a:xfrm>
                <a:off x="7086409"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1" name="íṡļiďè"/>
              <p:cNvSpPr/>
              <p:nvPr/>
            </p:nvSpPr>
            <p:spPr bwMode="auto">
              <a:xfrm>
                <a:off x="7086409"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2" name="îṣļide"/>
              <p:cNvSpPr/>
              <p:nvPr/>
            </p:nvSpPr>
            <p:spPr bwMode="auto">
              <a:xfrm>
                <a:off x="7150400"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93" name="îśľîďé"/>
              <p:cNvSpPr/>
              <p:nvPr/>
            </p:nvSpPr>
            <p:spPr bwMode="auto">
              <a:xfrm>
                <a:off x="7144583" y="238011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4" name="í$líḋê"/>
              <p:cNvSpPr/>
              <p:nvPr/>
            </p:nvSpPr>
            <p:spPr bwMode="auto">
              <a:xfrm>
                <a:off x="7144583" y="238011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5" name="ïšlîḍe"/>
              <p:cNvSpPr/>
              <p:nvPr/>
            </p:nvSpPr>
            <p:spPr bwMode="auto">
              <a:xfrm>
                <a:off x="7208574"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96" name="iṥḻîḋe"/>
              <p:cNvSpPr/>
              <p:nvPr/>
            </p:nvSpPr>
            <p:spPr bwMode="auto">
              <a:xfrm>
                <a:off x="7201303"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7" name="íŝļîdè"/>
              <p:cNvSpPr/>
              <p:nvPr/>
            </p:nvSpPr>
            <p:spPr bwMode="auto">
              <a:xfrm>
                <a:off x="7201303"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8" name="íṡļidè"/>
              <p:cNvSpPr/>
              <p:nvPr/>
            </p:nvSpPr>
            <p:spPr bwMode="auto">
              <a:xfrm>
                <a:off x="7265294"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99" name="îṥľíḑé"/>
              <p:cNvSpPr/>
              <p:nvPr/>
            </p:nvSpPr>
            <p:spPr bwMode="auto">
              <a:xfrm>
                <a:off x="7259477" y="238011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0" name="íš1ïḍe"/>
              <p:cNvSpPr/>
              <p:nvPr/>
            </p:nvSpPr>
            <p:spPr bwMode="auto">
              <a:xfrm>
                <a:off x="7259477" y="238011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1" name="islídè"/>
              <p:cNvSpPr/>
              <p:nvPr/>
            </p:nvSpPr>
            <p:spPr bwMode="auto">
              <a:xfrm>
                <a:off x="7323468"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02" name="iSḻíde"/>
              <p:cNvSpPr/>
              <p:nvPr/>
            </p:nvSpPr>
            <p:spPr bwMode="auto">
              <a:xfrm>
                <a:off x="7316196"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3" name="iŝ1ïdê"/>
              <p:cNvSpPr/>
              <p:nvPr/>
            </p:nvSpPr>
            <p:spPr bwMode="auto">
              <a:xfrm>
                <a:off x="7316196"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4" name="iṧḷïdê"/>
              <p:cNvSpPr/>
              <p:nvPr/>
            </p:nvSpPr>
            <p:spPr bwMode="auto">
              <a:xfrm>
                <a:off x="7436907" y="2385935"/>
                <a:ext cx="49448"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05" name="îṣ1iḋè"/>
              <p:cNvSpPr/>
              <p:nvPr/>
            </p:nvSpPr>
            <p:spPr bwMode="auto">
              <a:xfrm>
                <a:off x="7431089" y="2380118"/>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6" name="ïŝľîḑê"/>
              <p:cNvSpPr/>
              <p:nvPr/>
            </p:nvSpPr>
            <p:spPr bwMode="auto">
              <a:xfrm>
                <a:off x="7431089" y="2380118"/>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7" name="isliďe"/>
              <p:cNvSpPr/>
              <p:nvPr/>
            </p:nvSpPr>
            <p:spPr bwMode="auto">
              <a:xfrm>
                <a:off x="6860986"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08" name="íSľíḍê"/>
              <p:cNvSpPr/>
              <p:nvPr/>
            </p:nvSpPr>
            <p:spPr bwMode="auto">
              <a:xfrm>
                <a:off x="6853714"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9" name="îṣḻíḑé"/>
              <p:cNvSpPr/>
              <p:nvPr/>
            </p:nvSpPr>
            <p:spPr bwMode="auto">
              <a:xfrm>
                <a:off x="6853714"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0" name="i$1íḑè"/>
              <p:cNvSpPr/>
              <p:nvPr/>
            </p:nvSpPr>
            <p:spPr bwMode="auto">
              <a:xfrm>
                <a:off x="6917705"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11" name="íşḷîḑè"/>
              <p:cNvSpPr/>
              <p:nvPr/>
            </p:nvSpPr>
            <p:spPr bwMode="auto">
              <a:xfrm>
                <a:off x="6911888" y="2436837"/>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close/>
                    <a:moveTo>
                      <a:pt x="39" y="0"/>
                    </a:moveTo>
                    <a:lnTo>
                      <a:pt x="0" y="0"/>
                    </a:lnTo>
                    <a:lnTo>
                      <a:pt x="0" y="40"/>
                    </a:lnTo>
                    <a:lnTo>
                      <a:pt x="39" y="40"/>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2" name="ïṥliḑê"/>
              <p:cNvSpPr/>
              <p:nvPr/>
            </p:nvSpPr>
            <p:spPr bwMode="auto">
              <a:xfrm>
                <a:off x="6911888" y="2436837"/>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3" name="îšḷîḑê"/>
              <p:cNvSpPr/>
              <p:nvPr/>
            </p:nvSpPr>
            <p:spPr bwMode="auto">
              <a:xfrm>
                <a:off x="6975879"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14" name="íṡliḑé"/>
              <p:cNvSpPr/>
              <p:nvPr/>
            </p:nvSpPr>
            <p:spPr bwMode="auto">
              <a:xfrm>
                <a:off x="6968608"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5" name="îṩ1îḋè"/>
              <p:cNvSpPr/>
              <p:nvPr/>
            </p:nvSpPr>
            <p:spPr bwMode="auto">
              <a:xfrm>
                <a:off x="6968608"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6" name="ïṧľîḓê"/>
              <p:cNvSpPr/>
              <p:nvPr/>
            </p:nvSpPr>
            <p:spPr bwMode="auto">
              <a:xfrm>
                <a:off x="7032599" y="2442654"/>
                <a:ext cx="47994"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17" name="íṧľiḑê"/>
              <p:cNvSpPr/>
              <p:nvPr/>
            </p:nvSpPr>
            <p:spPr bwMode="auto">
              <a:xfrm>
                <a:off x="7026781" y="2436837"/>
                <a:ext cx="59629" cy="58174"/>
              </a:xfrm>
              <a:custGeom>
                <a:avLst/>
                <a:gdLst>
                  <a:gd name="T0" fmla="*/ 33 w 41"/>
                  <a:gd name="T1" fmla="*/ 8 h 40"/>
                  <a:gd name="T2" fmla="*/ 33 w 41"/>
                  <a:gd name="T3" fmla="*/ 31 h 40"/>
                  <a:gd name="T4" fmla="*/ 8 w 41"/>
                  <a:gd name="T5" fmla="*/ 31 h 40"/>
                  <a:gd name="T6" fmla="*/ 8 w 41"/>
                  <a:gd name="T7" fmla="*/ 8 h 40"/>
                  <a:gd name="T8" fmla="*/ 33 w 41"/>
                  <a:gd name="T9" fmla="*/ 8 h 40"/>
                  <a:gd name="T10" fmla="*/ 41 w 41"/>
                  <a:gd name="T11" fmla="*/ 0 h 40"/>
                  <a:gd name="T12" fmla="*/ 0 w 41"/>
                  <a:gd name="T13" fmla="*/ 0 h 40"/>
                  <a:gd name="T14" fmla="*/ 0 w 41"/>
                  <a:gd name="T15" fmla="*/ 40 h 40"/>
                  <a:gd name="T16" fmla="*/ 41 w 41"/>
                  <a:gd name="T17" fmla="*/ 40 h 40"/>
                  <a:gd name="T18" fmla="*/ 41 w 41"/>
                  <a:gd name="T19" fmla="*/ 0 h 40"/>
                  <a:gd name="T20" fmla="*/ 41 w 41"/>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0">
                    <a:moveTo>
                      <a:pt x="33" y="8"/>
                    </a:moveTo>
                    <a:lnTo>
                      <a:pt x="33" y="31"/>
                    </a:lnTo>
                    <a:lnTo>
                      <a:pt x="8" y="31"/>
                    </a:lnTo>
                    <a:lnTo>
                      <a:pt x="8" y="8"/>
                    </a:lnTo>
                    <a:lnTo>
                      <a:pt x="33" y="8"/>
                    </a:lnTo>
                    <a:close/>
                    <a:moveTo>
                      <a:pt x="41" y="0"/>
                    </a:moveTo>
                    <a:lnTo>
                      <a:pt x="0" y="0"/>
                    </a:lnTo>
                    <a:lnTo>
                      <a:pt x="0" y="40"/>
                    </a:lnTo>
                    <a:lnTo>
                      <a:pt x="41" y="40"/>
                    </a:lnTo>
                    <a:lnTo>
                      <a:pt x="41" y="0"/>
                    </a:lnTo>
                    <a:lnTo>
                      <a:pt x="41"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8" name="îṥ1ïḓê"/>
              <p:cNvSpPr/>
              <p:nvPr/>
            </p:nvSpPr>
            <p:spPr bwMode="auto">
              <a:xfrm>
                <a:off x="7026781" y="2436837"/>
                <a:ext cx="59629" cy="58174"/>
              </a:xfrm>
              <a:custGeom>
                <a:avLst/>
                <a:gdLst>
                  <a:gd name="T0" fmla="*/ 33 w 41"/>
                  <a:gd name="T1" fmla="*/ 8 h 40"/>
                  <a:gd name="T2" fmla="*/ 33 w 41"/>
                  <a:gd name="T3" fmla="*/ 31 h 40"/>
                  <a:gd name="T4" fmla="*/ 8 w 41"/>
                  <a:gd name="T5" fmla="*/ 31 h 40"/>
                  <a:gd name="T6" fmla="*/ 8 w 41"/>
                  <a:gd name="T7" fmla="*/ 8 h 40"/>
                  <a:gd name="T8" fmla="*/ 33 w 41"/>
                  <a:gd name="T9" fmla="*/ 8 h 40"/>
                  <a:gd name="T10" fmla="*/ 41 w 41"/>
                  <a:gd name="T11" fmla="*/ 0 h 40"/>
                  <a:gd name="T12" fmla="*/ 0 w 41"/>
                  <a:gd name="T13" fmla="*/ 0 h 40"/>
                  <a:gd name="T14" fmla="*/ 0 w 41"/>
                  <a:gd name="T15" fmla="*/ 40 h 40"/>
                  <a:gd name="T16" fmla="*/ 41 w 41"/>
                  <a:gd name="T17" fmla="*/ 40 h 40"/>
                  <a:gd name="T18" fmla="*/ 41 w 41"/>
                  <a:gd name="T19" fmla="*/ 0 h 40"/>
                  <a:gd name="T20" fmla="*/ 41 w 41"/>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0">
                    <a:moveTo>
                      <a:pt x="33" y="8"/>
                    </a:moveTo>
                    <a:lnTo>
                      <a:pt x="33" y="31"/>
                    </a:lnTo>
                    <a:lnTo>
                      <a:pt x="8" y="31"/>
                    </a:lnTo>
                    <a:lnTo>
                      <a:pt x="8" y="8"/>
                    </a:lnTo>
                    <a:lnTo>
                      <a:pt x="33" y="8"/>
                    </a:lnTo>
                    <a:moveTo>
                      <a:pt x="41" y="0"/>
                    </a:moveTo>
                    <a:lnTo>
                      <a:pt x="0" y="0"/>
                    </a:lnTo>
                    <a:lnTo>
                      <a:pt x="0" y="40"/>
                    </a:lnTo>
                    <a:lnTo>
                      <a:pt x="41" y="40"/>
                    </a:lnTo>
                    <a:lnTo>
                      <a:pt x="41" y="0"/>
                    </a:lnTo>
                    <a:lnTo>
                      <a:pt x="4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9" name="ïṥļiďe"/>
              <p:cNvSpPr/>
              <p:nvPr/>
            </p:nvSpPr>
            <p:spPr bwMode="auto">
              <a:xfrm>
                <a:off x="7093681"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20" name="i$ľiďe"/>
              <p:cNvSpPr/>
              <p:nvPr/>
            </p:nvSpPr>
            <p:spPr bwMode="auto">
              <a:xfrm>
                <a:off x="7086409"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1" name="íSlïḋê"/>
              <p:cNvSpPr/>
              <p:nvPr/>
            </p:nvSpPr>
            <p:spPr bwMode="auto">
              <a:xfrm>
                <a:off x="7086409"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2" name="íš1ïḍê"/>
              <p:cNvSpPr/>
              <p:nvPr/>
            </p:nvSpPr>
            <p:spPr bwMode="auto">
              <a:xfrm>
                <a:off x="7150400"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23" name="îṡḻíḑe"/>
              <p:cNvSpPr/>
              <p:nvPr/>
            </p:nvSpPr>
            <p:spPr bwMode="auto">
              <a:xfrm>
                <a:off x="7144583" y="2436837"/>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close/>
                    <a:moveTo>
                      <a:pt x="39" y="0"/>
                    </a:moveTo>
                    <a:lnTo>
                      <a:pt x="0" y="0"/>
                    </a:lnTo>
                    <a:lnTo>
                      <a:pt x="0" y="40"/>
                    </a:lnTo>
                    <a:lnTo>
                      <a:pt x="39" y="40"/>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4" name="îŝḷíďé"/>
              <p:cNvSpPr/>
              <p:nvPr/>
            </p:nvSpPr>
            <p:spPr bwMode="auto">
              <a:xfrm>
                <a:off x="7144583" y="2436837"/>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5" name="ïŝḷiḑé"/>
              <p:cNvSpPr/>
              <p:nvPr/>
            </p:nvSpPr>
            <p:spPr bwMode="auto">
              <a:xfrm>
                <a:off x="7208574"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26" name="îsḻíḓè"/>
              <p:cNvSpPr/>
              <p:nvPr/>
            </p:nvSpPr>
            <p:spPr bwMode="auto">
              <a:xfrm>
                <a:off x="7201303"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7" name="îṧliḍê"/>
              <p:cNvSpPr/>
              <p:nvPr/>
            </p:nvSpPr>
            <p:spPr bwMode="auto">
              <a:xfrm>
                <a:off x="7201303"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8" name="îš1îḑé"/>
              <p:cNvSpPr/>
              <p:nvPr/>
            </p:nvSpPr>
            <p:spPr bwMode="auto">
              <a:xfrm>
                <a:off x="7265294"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29" name="íŝļíḑe"/>
              <p:cNvSpPr/>
              <p:nvPr/>
            </p:nvSpPr>
            <p:spPr bwMode="auto">
              <a:xfrm>
                <a:off x="7259477" y="2436837"/>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close/>
                    <a:moveTo>
                      <a:pt x="39" y="0"/>
                    </a:moveTo>
                    <a:lnTo>
                      <a:pt x="0" y="0"/>
                    </a:lnTo>
                    <a:lnTo>
                      <a:pt x="0" y="40"/>
                    </a:lnTo>
                    <a:lnTo>
                      <a:pt x="39" y="40"/>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0" name="íş1îdè"/>
              <p:cNvSpPr/>
              <p:nvPr/>
            </p:nvSpPr>
            <p:spPr bwMode="auto">
              <a:xfrm>
                <a:off x="7259477" y="2436837"/>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1" name="iślíḍè"/>
              <p:cNvSpPr/>
              <p:nvPr/>
            </p:nvSpPr>
            <p:spPr bwMode="auto">
              <a:xfrm>
                <a:off x="7323468"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32" name="ïśļíďê"/>
              <p:cNvSpPr/>
              <p:nvPr/>
            </p:nvSpPr>
            <p:spPr bwMode="auto">
              <a:xfrm>
                <a:off x="7316196"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3" name="ïṡlïḑe"/>
              <p:cNvSpPr/>
              <p:nvPr/>
            </p:nvSpPr>
            <p:spPr bwMode="auto">
              <a:xfrm>
                <a:off x="7316196"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4" name="îS1iďê"/>
              <p:cNvSpPr/>
              <p:nvPr/>
            </p:nvSpPr>
            <p:spPr bwMode="auto">
              <a:xfrm>
                <a:off x="7380187" y="2385935"/>
                <a:ext cx="45085" cy="101804"/>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35" name="ï$ļîďê"/>
              <p:cNvSpPr/>
              <p:nvPr/>
            </p:nvSpPr>
            <p:spPr bwMode="auto">
              <a:xfrm>
                <a:off x="7374370" y="2380118"/>
                <a:ext cx="56720" cy="114894"/>
              </a:xfrm>
              <a:custGeom>
                <a:avLst/>
                <a:gdLst>
                  <a:gd name="T0" fmla="*/ 31 w 39"/>
                  <a:gd name="T1" fmla="*/ 8 h 79"/>
                  <a:gd name="T2" fmla="*/ 31 w 39"/>
                  <a:gd name="T3" fmla="*/ 39 h 79"/>
                  <a:gd name="T4" fmla="*/ 31 w 39"/>
                  <a:gd name="T5" fmla="*/ 70 h 79"/>
                  <a:gd name="T6" fmla="*/ 8 w 39"/>
                  <a:gd name="T7" fmla="*/ 70 h 79"/>
                  <a:gd name="T8" fmla="*/ 8 w 39"/>
                  <a:gd name="T9" fmla="*/ 39 h 79"/>
                  <a:gd name="T10" fmla="*/ 8 w 39"/>
                  <a:gd name="T11" fmla="*/ 8 h 79"/>
                  <a:gd name="T12" fmla="*/ 31 w 39"/>
                  <a:gd name="T13" fmla="*/ 8 h 79"/>
                  <a:gd name="T14" fmla="*/ 39 w 39"/>
                  <a:gd name="T15" fmla="*/ 0 h 79"/>
                  <a:gd name="T16" fmla="*/ 0 w 39"/>
                  <a:gd name="T17" fmla="*/ 0 h 79"/>
                  <a:gd name="T18" fmla="*/ 0 w 39"/>
                  <a:gd name="T19" fmla="*/ 39 h 79"/>
                  <a:gd name="T20" fmla="*/ 0 w 39"/>
                  <a:gd name="T21" fmla="*/ 79 h 79"/>
                  <a:gd name="T22" fmla="*/ 39 w 39"/>
                  <a:gd name="T23" fmla="*/ 79 h 79"/>
                  <a:gd name="T24" fmla="*/ 39 w 39"/>
                  <a:gd name="T25" fmla="*/ 39 h 79"/>
                  <a:gd name="T26" fmla="*/ 39 w 39"/>
                  <a:gd name="T27" fmla="*/ 0 h 79"/>
                  <a:gd name="T28" fmla="*/ 39 w 39"/>
                  <a:gd name="T29"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79">
                    <a:moveTo>
                      <a:pt x="31" y="8"/>
                    </a:moveTo>
                    <a:lnTo>
                      <a:pt x="31" y="39"/>
                    </a:lnTo>
                    <a:lnTo>
                      <a:pt x="31" y="70"/>
                    </a:lnTo>
                    <a:lnTo>
                      <a:pt x="8" y="70"/>
                    </a:lnTo>
                    <a:lnTo>
                      <a:pt x="8" y="39"/>
                    </a:lnTo>
                    <a:lnTo>
                      <a:pt x="8" y="8"/>
                    </a:lnTo>
                    <a:lnTo>
                      <a:pt x="31" y="8"/>
                    </a:lnTo>
                    <a:close/>
                    <a:moveTo>
                      <a:pt x="39" y="0"/>
                    </a:moveTo>
                    <a:lnTo>
                      <a:pt x="0" y="0"/>
                    </a:lnTo>
                    <a:lnTo>
                      <a:pt x="0" y="39"/>
                    </a:lnTo>
                    <a:lnTo>
                      <a:pt x="0" y="79"/>
                    </a:lnTo>
                    <a:lnTo>
                      <a:pt x="39" y="7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6" name="íSļïḋe"/>
              <p:cNvSpPr/>
              <p:nvPr/>
            </p:nvSpPr>
            <p:spPr bwMode="auto">
              <a:xfrm>
                <a:off x="7374370" y="2380118"/>
                <a:ext cx="56720" cy="114894"/>
              </a:xfrm>
              <a:custGeom>
                <a:avLst/>
                <a:gdLst>
                  <a:gd name="T0" fmla="*/ 31 w 39"/>
                  <a:gd name="T1" fmla="*/ 8 h 79"/>
                  <a:gd name="T2" fmla="*/ 31 w 39"/>
                  <a:gd name="T3" fmla="*/ 39 h 79"/>
                  <a:gd name="T4" fmla="*/ 31 w 39"/>
                  <a:gd name="T5" fmla="*/ 70 h 79"/>
                  <a:gd name="T6" fmla="*/ 8 w 39"/>
                  <a:gd name="T7" fmla="*/ 70 h 79"/>
                  <a:gd name="T8" fmla="*/ 8 w 39"/>
                  <a:gd name="T9" fmla="*/ 39 h 79"/>
                  <a:gd name="T10" fmla="*/ 8 w 39"/>
                  <a:gd name="T11" fmla="*/ 8 h 79"/>
                  <a:gd name="T12" fmla="*/ 31 w 39"/>
                  <a:gd name="T13" fmla="*/ 8 h 79"/>
                  <a:gd name="T14" fmla="*/ 39 w 39"/>
                  <a:gd name="T15" fmla="*/ 0 h 79"/>
                  <a:gd name="T16" fmla="*/ 0 w 39"/>
                  <a:gd name="T17" fmla="*/ 0 h 79"/>
                  <a:gd name="T18" fmla="*/ 0 w 39"/>
                  <a:gd name="T19" fmla="*/ 39 h 79"/>
                  <a:gd name="T20" fmla="*/ 0 w 39"/>
                  <a:gd name="T21" fmla="*/ 79 h 79"/>
                  <a:gd name="T22" fmla="*/ 39 w 39"/>
                  <a:gd name="T23" fmla="*/ 79 h 79"/>
                  <a:gd name="T24" fmla="*/ 39 w 39"/>
                  <a:gd name="T25" fmla="*/ 39 h 79"/>
                  <a:gd name="T26" fmla="*/ 39 w 39"/>
                  <a:gd name="T27" fmla="*/ 0 h 79"/>
                  <a:gd name="T28" fmla="*/ 39 w 39"/>
                  <a:gd name="T29"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79">
                    <a:moveTo>
                      <a:pt x="31" y="8"/>
                    </a:moveTo>
                    <a:lnTo>
                      <a:pt x="31" y="39"/>
                    </a:lnTo>
                    <a:lnTo>
                      <a:pt x="31" y="70"/>
                    </a:lnTo>
                    <a:lnTo>
                      <a:pt x="8" y="70"/>
                    </a:lnTo>
                    <a:lnTo>
                      <a:pt x="8" y="39"/>
                    </a:lnTo>
                    <a:lnTo>
                      <a:pt x="8" y="8"/>
                    </a:lnTo>
                    <a:lnTo>
                      <a:pt x="31" y="8"/>
                    </a:lnTo>
                    <a:moveTo>
                      <a:pt x="39" y="0"/>
                    </a:moveTo>
                    <a:lnTo>
                      <a:pt x="0" y="0"/>
                    </a:lnTo>
                    <a:lnTo>
                      <a:pt x="0" y="39"/>
                    </a:lnTo>
                    <a:lnTo>
                      <a:pt x="0" y="79"/>
                    </a:lnTo>
                    <a:lnTo>
                      <a:pt x="39" y="7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7" name="î$ļïḓè"/>
              <p:cNvSpPr/>
              <p:nvPr/>
            </p:nvSpPr>
            <p:spPr bwMode="auto">
              <a:xfrm>
                <a:off x="7436907" y="2442654"/>
                <a:ext cx="49448"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38" name="ïšḻïḑe"/>
              <p:cNvSpPr/>
              <p:nvPr/>
            </p:nvSpPr>
            <p:spPr bwMode="auto">
              <a:xfrm>
                <a:off x="7431089" y="2436837"/>
                <a:ext cx="61083" cy="58174"/>
              </a:xfrm>
              <a:custGeom>
                <a:avLst/>
                <a:gdLst>
                  <a:gd name="T0" fmla="*/ 34 w 42"/>
                  <a:gd name="T1" fmla="*/ 8 h 40"/>
                  <a:gd name="T2" fmla="*/ 34 w 42"/>
                  <a:gd name="T3" fmla="*/ 31 h 40"/>
                  <a:gd name="T4" fmla="*/ 9 w 42"/>
                  <a:gd name="T5" fmla="*/ 31 h 40"/>
                  <a:gd name="T6" fmla="*/ 9 w 42"/>
                  <a:gd name="T7" fmla="*/ 8 h 40"/>
                  <a:gd name="T8" fmla="*/ 34 w 42"/>
                  <a:gd name="T9" fmla="*/ 8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8"/>
                    </a:moveTo>
                    <a:lnTo>
                      <a:pt x="34" y="31"/>
                    </a:lnTo>
                    <a:lnTo>
                      <a:pt x="9" y="31"/>
                    </a:lnTo>
                    <a:lnTo>
                      <a:pt x="9" y="8"/>
                    </a:lnTo>
                    <a:lnTo>
                      <a:pt x="34" y="8"/>
                    </a:lnTo>
                    <a:close/>
                    <a:moveTo>
                      <a:pt x="42" y="0"/>
                    </a:moveTo>
                    <a:lnTo>
                      <a:pt x="0" y="0"/>
                    </a:lnTo>
                    <a:lnTo>
                      <a:pt x="0" y="40"/>
                    </a:lnTo>
                    <a:lnTo>
                      <a:pt x="42" y="40"/>
                    </a:lnTo>
                    <a:lnTo>
                      <a:pt x="42" y="0"/>
                    </a:lnTo>
                    <a:lnTo>
                      <a:pt x="42"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9" name="iṣliďe"/>
              <p:cNvSpPr/>
              <p:nvPr/>
            </p:nvSpPr>
            <p:spPr bwMode="auto">
              <a:xfrm>
                <a:off x="7431089" y="2436837"/>
                <a:ext cx="61083" cy="58174"/>
              </a:xfrm>
              <a:custGeom>
                <a:avLst/>
                <a:gdLst>
                  <a:gd name="T0" fmla="*/ 34 w 42"/>
                  <a:gd name="T1" fmla="*/ 8 h 40"/>
                  <a:gd name="T2" fmla="*/ 34 w 42"/>
                  <a:gd name="T3" fmla="*/ 31 h 40"/>
                  <a:gd name="T4" fmla="*/ 9 w 42"/>
                  <a:gd name="T5" fmla="*/ 31 h 40"/>
                  <a:gd name="T6" fmla="*/ 9 w 42"/>
                  <a:gd name="T7" fmla="*/ 8 h 40"/>
                  <a:gd name="T8" fmla="*/ 34 w 42"/>
                  <a:gd name="T9" fmla="*/ 8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8"/>
                    </a:moveTo>
                    <a:lnTo>
                      <a:pt x="34" y="31"/>
                    </a:lnTo>
                    <a:lnTo>
                      <a:pt x="9" y="31"/>
                    </a:lnTo>
                    <a:lnTo>
                      <a:pt x="9" y="8"/>
                    </a:lnTo>
                    <a:lnTo>
                      <a:pt x="34" y="8"/>
                    </a:lnTo>
                    <a:moveTo>
                      <a:pt x="42" y="0"/>
                    </a:moveTo>
                    <a:lnTo>
                      <a:pt x="0" y="0"/>
                    </a:lnTo>
                    <a:lnTo>
                      <a:pt x="0" y="40"/>
                    </a:lnTo>
                    <a:lnTo>
                      <a:pt x="42" y="40"/>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40" name="íṧľíḑe"/>
              <p:cNvSpPr/>
              <p:nvPr/>
            </p:nvSpPr>
            <p:spPr bwMode="auto">
              <a:xfrm>
                <a:off x="6860986" y="2500828"/>
                <a:ext cx="159978"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41" name="ïṡľîdê"/>
              <p:cNvSpPr/>
              <p:nvPr/>
            </p:nvSpPr>
            <p:spPr bwMode="auto">
              <a:xfrm>
                <a:off x="6853714" y="2495011"/>
                <a:ext cx="173068" cy="56720"/>
              </a:xfrm>
              <a:custGeom>
                <a:avLst/>
                <a:gdLst>
                  <a:gd name="T0" fmla="*/ 111 w 119"/>
                  <a:gd name="T1" fmla="*/ 8 h 39"/>
                  <a:gd name="T2" fmla="*/ 111 w 119"/>
                  <a:gd name="T3" fmla="*/ 31 h 39"/>
                  <a:gd name="T4" fmla="*/ 79 w 119"/>
                  <a:gd name="T5" fmla="*/ 31 h 39"/>
                  <a:gd name="T6" fmla="*/ 40 w 119"/>
                  <a:gd name="T7" fmla="*/ 31 h 39"/>
                  <a:gd name="T8" fmla="*/ 9 w 119"/>
                  <a:gd name="T9" fmla="*/ 31 h 39"/>
                  <a:gd name="T10" fmla="*/ 9 w 119"/>
                  <a:gd name="T11" fmla="*/ 8 h 39"/>
                  <a:gd name="T12" fmla="*/ 40 w 119"/>
                  <a:gd name="T13" fmla="*/ 8 h 39"/>
                  <a:gd name="T14" fmla="*/ 79 w 119"/>
                  <a:gd name="T15" fmla="*/ 8 h 39"/>
                  <a:gd name="T16" fmla="*/ 111 w 119"/>
                  <a:gd name="T17" fmla="*/ 8 h 39"/>
                  <a:gd name="T18" fmla="*/ 119 w 119"/>
                  <a:gd name="T19" fmla="*/ 0 h 39"/>
                  <a:gd name="T20" fmla="*/ 79 w 119"/>
                  <a:gd name="T21" fmla="*/ 0 h 39"/>
                  <a:gd name="T22" fmla="*/ 40 w 119"/>
                  <a:gd name="T23" fmla="*/ 0 h 39"/>
                  <a:gd name="T24" fmla="*/ 0 w 119"/>
                  <a:gd name="T25" fmla="*/ 0 h 39"/>
                  <a:gd name="T26" fmla="*/ 0 w 119"/>
                  <a:gd name="T27" fmla="*/ 39 h 39"/>
                  <a:gd name="T28" fmla="*/ 40 w 119"/>
                  <a:gd name="T29" fmla="*/ 39 h 39"/>
                  <a:gd name="T30" fmla="*/ 79 w 119"/>
                  <a:gd name="T31" fmla="*/ 39 h 39"/>
                  <a:gd name="T32" fmla="*/ 119 w 119"/>
                  <a:gd name="T33" fmla="*/ 39 h 39"/>
                  <a:gd name="T34" fmla="*/ 119 w 119"/>
                  <a:gd name="T35" fmla="*/ 0 h 39"/>
                  <a:gd name="T36" fmla="*/ 119 w 119"/>
                  <a:gd name="T3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9" h="39">
                    <a:moveTo>
                      <a:pt x="111" y="8"/>
                    </a:moveTo>
                    <a:lnTo>
                      <a:pt x="111" y="31"/>
                    </a:lnTo>
                    <a:lnTo>
                      <a:pt x="79" y="31"/>
                    </a:lnTo>
                    <a:lnTo>
                      <a:pt x="40" y="31"/>
                    </a:lnTo>
                    <a:lnTo>
                      <a:pt x="9" y="31"/>
                    </a:lnTo>
                    <a:lnTo>
                      <a:pt x="9" y="8"/>
                    </a:lnTo>
                    <a:lnTo>
                      <a:pt x="40" y="8"/>
                    </a:lnTo>
                    <a:lnTo>
                      <a:pt x="79" y="8"/>
                    </a:lnTo>
                    <a:lnTo>
                      <a:pt x="111" y="8"/>
                    </a:lnTo>
                    <a:close/>
                    <a:moveTo>
                      <a:pt x="119" y="0"/>
                    </a:moveTo>
                    <a:lnTo>
                      <a:pt x="79" y="0"/>
                    </a:lnTo>
                    <a:lnTo>
                      <a:pt x="40" y="0"/>
                    </a:lnTo>
                    <a:lnTo>
                      <a:pt x="0" y="0"/>
                    </a:lnTo>
                    <a:lnTo>
                      <a:pt x="0" y="39"/>
                    </a:lnTo>
                    <a:lnTo>
                      <a:pt x="40" y="39"/>
                    </a:lnTo>
                    <a:lnTo>
                      <a:pt x="79" y="39"/>
                    </a:lnTo>
                    <a:lnTo>
                      <a:pt x="119" y="39"/>
                    </a:lnTo>
                    <a:lnTo>
                      <a:pt x="119" y="0"/>
                    </a:lnTo>
                    <a:lnTo>
                      <a:pt x="11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42" name="išliḋè"/>
              <p:cNvSpPr/>
              <p:nvPr/>
            </p:nvSpPr>
            <p:spPr bwMode="auto">
              <a:xfrm>
                <a:off x="6853714" y="2495011"/>
                <a:ext cx="173068" cy="56720"/>
              </a:xfrm>
              <a:custGeom>
                <a:avLst/>
                <a:gdLst>
                  <a:gd name="T0" fmla="*/ 111 w 119"/>
                  <a:gd name="T1" fmla="*/ 8 h 39"/>
                  <a:gd name="T2" fmla="*/ 111 w 119"/>
                  <a:gd name="T3" fmla="*/ 31 h 39"/>
                  <a:gd name="T4" fmla="*/ 79 w 119"/>
                  <a:gd name="T5" fmla="*/ 31 h 39"/>
                  <a:gd name="T6" fmla="*/ 40 w 119"/>
                  <a:gd name="T7" fmla="*/ 31 h 39"/>
                  <a:gd name="T8" fmla="*/ 9 w 119"/>
                  <a:gd name="T9" fmla="*/ 31 h 39"/>
                  <a:gd name="T10" fmla="*/ 9 w 119"/>
                  <a:gd name="T11" fmla="*/ 8 h 39"/>
                  <a:gd name="T12" fmla="*/ 40 w 119"/>
                  <a:gd name="T13" fmla="*/ 8 h 39"/>
                  <a:gd name="T14" fmla="*/ 79 w 119"/>
                  <a:gd name="T15" fmla="*/ 8 h 39"/>
                  <a:gd name="T16" fmla="*/ 111 w 119"/>
                  <a:gd name="T17" fmla="*/ 8 h 39"/>
                  <a:gd name="T18" fmla="*/ 119 w 119"/>
                  <a:gd name="T19" fmla="*/ 0 h 39"/>
                  <a:gd name="T20" fmla="*/ 79 w 119"/>
                  <a:gd name="T21" fmla="*/ 0 h 39"/>
                  <a:gd name="T22" fmla="*/ 40 w 119"/>
                  <a:gd name="T23" fmla="*/ 0 h 39"/>
                  <a:gd name="T24" fmla="*/ 0 w 119"/>
                  <a:gd name="T25" fmla="*/ 0 h 39"/>
                  <a:gd name="T26" fmla="*/ 0 w 119"/>
                  <a:gd name="T27" fmla="*/ 39 h 39"/>
                  <a:gd name="T28" fmla="*/ 40 w 119"/>
                  <a:gd name="T29" fmla="*/ 39 h 39"/>
                  <a:gd name="T30" fmla="*/ 79 w 119"/>
                  <a:gd name="T31" fmla="*/ 39 h 39"/>
                  <a:gd name="T32" fmla="*/ 119 w 119"/>
                  <a:gd name="T33" fmla="*/ 39 h 39"/>
                  <a:gd name="T34" fmla="*/ 119 w 119"/>
                  <a:gd name="T35" fmla="*/ 0 h 39"/>
                  <a:gd name="T36" fmla="*/ 119 w 119"/>
                  <a:gd name="T3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9" h="39">
                    <a:moveTo>
                      <a:pt x="111" y="8"/>
                    </a:moveTo>
                    <a:lnTo>
                      <a:pt x="111" y="31"/>
                    </a:lnTo>
                    <a:lnTo>
                      <a:pt x="79" y="31"/>
                    </a:lnTo>
                    <a:lnTo>
                      <a:pt x="40" y="31"/>
                    </a:lnTo>
                    <a:lnTo>
                      <a:pt x="9" y="31"/>
                    </a:lnTo>
                    <a:lnTo>
                      <a:pt x="9" y="8"/>
                    </a:lnTo>
                    <a:lnTo>
                      <a:pt x="40" y="8"/>
                    </a:lnTo>
                    <a:lnTo>
                      <a:pt x="79" y="8"/>
                    </a:lnTo>
                    <a:lnTo>
                      <a:pt x="111" y="8"/>
                    </a:lnTo>
                    <a:moveTo>
                      <a:pt x="119" y="0"/>
                    </a:moveTo>
                    <a:lnTo>
                      <a:pt x="79" y="0"/>
                    </a:lnTo>
                    <a:lnTo>
                      <a:pt x="40" y="0"/>
                    </a:lnTo>
                    <a:lnTo>
                      <a:pt x="0" y="0"/>
                    </a:lnTo>
                    <a:lnTo>
                      <a:pt x="0" y="39"/>
                    </a:lnTo>
                    <a:lnTo>
                      <a:pt x="40" y="39"/>
                    </a:lnTo>
                    <a:lnTo>
                      <a:pt x="79" y="39"/>
                    </a:lnTo>
                    <a:lnTo>
                      <a:pt x="119" y="39"/>
                    </a:lnTo>
                    <a:lnTo>
                      <a:pt x="119" y="0"/>
                    </a:lnTo>
                    <a:lnTo>
                      <a:pt x="1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43" name="íšľïḋe"/>
              <p:cNvSpPr/>
              <p:nvPr/>
            </p:nvSpPr>
            <p:spPr bwMode="auto">
              <a:xfrm>
                <a:off x="7032599" y="2500828"/>
                <a:ext cx="47994"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44" name="ïsļíḑè"/>
              <p:cNvSpPr/>
              <p:nvPr/>
            </p:nvSpPr>
            <p:spPr bwMode="auto">
              <a:xfrm>
                <a:off x="7026781" y="2495011"/>
                <a:ext cx="59629" cy="56720"/>
              </a:xfrm>
              <a:custGeom>
                <a:avLst/>
                <a:gdLst>
                  <a:gd name="T0" fmla="*/ 33 w 41"/>
                  <a:gd name="T1" fmla="*/ 8 h 39"/>
                  <a:gd name="T2" fmla="*/ 33 w 41"/>
                  <a:gd name="T3" fmla="*/ 31 h 39"/>
                  <a:gd name="T4" fmla="*/ 8 w 41"/>
                  <a:gd name="T5" fmla="*/ 31 h 39"/>
                  <a:gd name="T6" fmla="*/ 8 w 41"/>
                  <a:gd name="T7" fmla="*/ 8 h 39"/>
                  <a:gd name="T8" fmla="*/ 33 w 41"/>
                  <a:gd name="T9" fmla="*/ 8 h 39"/>
                  <a:gd name="T10" fmla="*/ 41 w 41"/>
                  <a:gd name="T11" fmla="*/ 0 h 39"/>
                  <a:gd name="T12" fmla="*/ 0 w 41"/>
                  <a:gd name="T13" fmla="*/ 0 h 39"/>
                  <a:gd name="T14" fmla="*/ 0 w 41"/>
                  <a:gd name="T15" fmla="*/ 39 h 39"/>
                  <a:gd name="T16" fmla="*/ 41 w 41"/>
                  <a:gd name="T17" fmla="*/ 39 h 39"/>
                  <a:gd name="T18" fmla="*/ 41 w 41"/>
                  <a:gd name="T19" fmla="*/ 0 h 39"/>
                  <a:gd name="T20" fmla="*/ 41 w 41"/>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39">
                    <a:moveTo>
                      <a:pt x="33" y="8"/>
                    </a:moveTo>
                    <a:lnTo>
                      <a:pt x="33" y="31"/>
                    </a:lnTo>
                    <a:lnTo>
                      <a:pt x="8" y="31"/>
                    </a:lnTo>
                    <a:lnTo>
                      <a:pt x="8" y="8"/>
                    </a:lnTo>
                    <a:lnTo>
                      <a:pt x="33" y="8"/>
                    </a:lnTo>
                    <a:close/>
                    <a:moveTo>
                      <a:pt x="41" y="0"/>
                    </a:moveTo>
                    <a:lnTo>
                      <a:pt x="0" y="0"/>
                    </a:lnTo>
                    <a:lnTo>
                      <a:pt x="0" y="39"/>
                    </a:lnTo>
                    <a:lnTo>
                      <a:pt x="41" y="39"/>
                    </a:lnTo>
                    <a:lnTo>
                      <a:pt x="41" y="0"/>
                    </a:lnTo>
                    <a:lnTo>
                      <a:pt x="41"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45" name="î$1îḑè"/>
              <p:cNvSpPr/>
              <p:nvPr/>
            </p:nvSpPr>
            <p:spPr bwMode="auto">
              <a:xfrm>
                <a:off x="7026781" y="2495011"/>
                <a:ext cx="59629" cy="56720"/>
              </a:xfrm>
              <a:custGeom>
                <a:avLst/>
                <a:gdLst>
                  <a:gd name="T0" fmla="*/ 33 w 41"/>
                  <a:gd name="T1" fmla="*/ 8 h 39"/>
                  <a:gd name="T2" fmla="*/ 33 w 41"/>
                  <a:gd name="T3" fmla="*/ 31 h 39"/>
                  <a:gd name="T4" fmla="*/ 8 w 41"/>
                  <a:gd name="T5" fmla="*/ 31 h 39"/>
                  <a:gd name="T6" fmla="*/ 8 w 41"/>
                  <a:gd name="T7" fmla="*/ 8 h 39"/>
                  <a:gd name="T8" fmla="*/ 33 w 41"/>
                  <a:gd name="T9" fmla="*/ 8 h 39"/>
                  <a:gd name="T10" fmla="*/ 41 w 41"/>
                  <a:gd name="T11" fmla="*/ 0 h 39"/>
                  <a:gd name="T12" fmla="*/ 0 w 41"/>
                  <a:gd name="T13" fmla="*/ 0 h 39"/>
                  <a:gd name="T14" fmla="*/ 0 w 41"/>
                  <a:gd name="T15" fmla="*/ 39 h 39"/>
                  <a:gd name="T16" fmla="*/ 41 w 41"/>
                  <a:gd name="T17" fmla="*/ 39 h 39"/>
                  <a:gd name="T18" fmla="*/ 41 w 41"/>
                  <a:gd name="T19" fmla="*/ 0 h 39"/>
                  <a:gd name="T20" fmla="*/ 41 w 41"/>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39">
                    <a:moveTo>
                      <a:pt x="33" y="8"/>
                    </a:moveTo>
                    <a:lnTo>
                      <a:pt x="33" y="31"/>
                    </a:lnTo>
                    <a:lnTo>
                      <a:pt x="8" y="31"/>
                    </a:lnTo>
                    <a:lnTo>
                      <a:pt x="8" y="8"/>
                    </a:lnTo>
                    <a:lnTo>
                      <a:pt x="33" y="8"/>
                    </a:lnTo>
                    <a:moveTo>
                      <a:pt x="41" y="0"/>
                    </a:moveTo>
                    <a:lnTo>
                      <a:pt x="0" y="0"/>
                    </a:lnTo>
                    <a:lnTo>
                      <a:pt x="0" y="39"/>
                    </a:lnTo>
                    <a:lnTo>
                      <a:pt x="41" y="39"/>
                    </a:lnTo>
                    <a:lnTo>
                      <a:pt x="41" y="0"/>
                    </a:lnTo>
                    <a:lnTo>
                      <a:pt x="4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46" name="ïsļíďè"/>
              <p:cNvSpPr/>
              <p:nvPr/>
            </p:nvSpPr>
            <p:spPr bwMode="auto">
              <a:xfrm>
                <a:off x="7093681" y="2500828"/>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47" name="ïśḷïḓé"/>
              <p:cNvSpPr/>
              <p:nvPr/>
            </p:nvSpPr>
            <p:spPr bwMode="auto">
              <a:xfrm>
                <a:off x="7086409" y="2495011"/>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48" name="ïşľïḑe"/>
              <p:cNvSpPr/>
              <p:nvPr/>
            </p:nvSpPr>
            <p:spPr bwMode="auto">
              <a:xfrm>
                <a:off x="7086409" y="2495011"/>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49" name="îṩļíḑè"/>
              <p:cNvSpPr/>
              <p:nvPr/>
            </p:nvSpPr>
            <p:spPr bwMode="auto">
              <a:xfrm>
                <a:off x="7150400" y="2500828"/>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50" name="îṩḷidê"/>
              <p:cNvSpPr/>
              <p:nvPr/>
            </p:nvSpPr>
            <p:spPr bwMode="auto">
              <a:xfrm>
                <a:off x="7144583" y="2495011"/>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1" name="îṩlïḋe"/>
              <p:cNvSpPr/>
              <p:nvPr/>
            </p:nvSpPr>
            <p:spPr bwMode="auto">
              <a:xfrm>
                <a:off x="7144583" y="2495011"/>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2" name="ïsḻiďê"/>
              <p:cNvSpPr/>
              <p:nvPr/>
            </p:nvSpPr>
            <p:spPr bwMode="auto">
              <a:xfrm>
                <a:off x="7208574" y="2500828"/>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53" name="íşľïḍé"/>
              <p:cNvSpPr/>
              <p:nvPr/>
            </p:nvSpPr>
            <p:spPr bwMode="auto">
              <a:xfrm>
                <a:off x="7201303" y="2495011"/>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4" name="ïṧļide"/>
              <p:cNvSpPr/>
              <p:nvPr/>
            </p:nvSpPr>
            <p:spPr bwMode="auto">
              <a:xfrm>
                <a:off x="7201303" y="2495011"/>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5" name="ïṩļiḓé"/>
              <p:cNvSpPr/>
              <p:nvPr/>
            </p:nvSpPr>
            <p:spPr bwMode="auto">
              <a:xfrm>
                <a:off x="7265294" y="2500828"/>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56" name="îšlïḋe"/>
              <p:cNvSpPr/>
              <p:nvPr/>
            </p:nvSpPr>
            <p:spPr bwMode="auto">
              <a:xfrm>
                <a:off x="7259477" y="2495011"/>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7" name="ísḷíďè"/>
              <p:cNvSpPr/>
              <p:nvPr/>
            </p:nvSpPr>
            <p:spPr bwMode="auto">
              <a:xfrm>
                <a:off x="7259477" y="2495011"/>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8" name="iṥļîdé"/>
              <p:cNvSpPr/>
              <p:nvPr/>
            </p:nvSpPr>
            <p:spPr bwMode="auto">
              <a:xfrm>
                <a:off x="7323468" y="2500828"/>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59" name="iṣ1iḋè"/>
              <p:cNvSpPr/>
              <p:nvPr/>
            </p:nvSpPr>
            <p:spPr bwMode="auto">
              <a:xfrm>
                <a:off x="7316196" y="2495011"/>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0" name="íṥľiďé"/>
              <p:cNvSpPr/>
              <p:nvPr/>
            </p:nvSpPr>
            <p:spPr bwMode="auto">
              <a:xfrm>
                <a:off x="7316196" y="2495011"/>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1" name="îṣlíḍe"/>
              <p:cNvSpPr/>
              <p:nvPr/>
            </p:nvSpPr>
            <p:spPr bwMode="auto">
              <a:xfrm>
                <a:off x="7380187" y="2500828"/>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62" name="ïṩļiḑè"/>
              <p:cNvSpPr/>
              <p:nvPr/>
            </p:nvSpPr>
            <p:spPr bwMode="auto">
              <a:xfrm>
                <a:off x="7374370" y="2495011"/>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3" name="ïṣḻidè"/>
              <p:cNvSpPr/>
              <p:nvPr/>
            </p:nvSpPr>
            <p:spPr bwMode="auto">
              <a:xfrm>
                <a:off x="7374370" y="2495011"/>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4" name="îśľiḋe"/>
              <p:cNvSpPr/>
              <p:nvPr/>
            </p:nvSpPr>
            <p:spPr bwMode="auto">
              <a:xfrm>
                <a:off x="7436907" y="2500828"/>
                <a:ext cx="49448"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65" name="îṥļïḍê"/>
              <p:cNvSpPr/>
              <p:nvPr/>
            </p:nvSpPr>
            <p:spPr bwMode="auto">
              <a:xfrm>
                <a:off x="7431089" y="2495011"/>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6" name="î$1iḓè"/>
              <p:cNvSpPr/>
              <p:nvPr/>
            </p:nvSpPr>
            <p:spPr bwMode="auto">
              <a:xfrm>
                <a:off x="7431089" y="2495011"/>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7" name="iṧ1îḓé"/>
              <p:cNvSpPr/>
              <p:nvPr/>
            </p:nvSpPr>
            <p:spPr bwMode="auto">
              <a:xfrm>
                <a:off x="5204486" y="2116881"/>
                <a:ext cx="658819" cy="655910"/>
              </a:xfrm>
              <a:custGeom>
                <a:avLst/>
                <a:gdLst>
                  <a:gd name="T0" fmla="*/ 0 w 453"/>
                  <a:gd name="T1" fmla="*/ 197 h 451"/>
                  <a:gd name="T2" fmla="*/ 197 w 453"/>
                  <a:gd name="T3" fmla="*/ 0 h 451"/>
                  <a:gd name="T4" fmla="*/ 453 w 453"/>
                  <a:gd name="T5" fmla="*/ 255 h 451"/>
                  <a:gd name="T6" fmla="*/ 256 w 453"/>
                  <a:gd name="T7" fmla="*/ 451 h 451"/>
                  <a:gd name="T8" fmla="*/ 0 w 453"/>
                  <a:gd name="T9" fmla="*/ 197 h 451"/>
                </a:gdLst>
                <a:ahLst/>
                <a:cxnLst>
                  <a:cxn ang="0">
                    <a:pos x="T0" y="T1"/>
                  </a:cxn>
                  <a:cxn ang="0">
                    <a:pos x="T2" y="T3"/>
                  </a:cxn>
                  <a:cxn ang="0">
                    <a:pos x="T4" y="T5"/>
                  </a:cxn>
                  <a:cxn ang="0">
                    <a:pos x="T6" y="T7"/>
                  </a:cxn>
                  <a:cxn ang="0">
                    <a:pos x="T8" y="T9"/>
                  </a:cxn>
                </a:cxnLst>
                <a:rect l="0" t="0" r="r" b="b"/>
                <a:pathLst>
                  <a:path w="453" h="451">
                    <a:moveTo>
                      <a:pt x="0" y="197"/>
                    </a:moveTo>
                    <a:lnTo>
                      <a:pt x="197" y="0"/>
                    </a:lnTo>
                    <a:lnTo>
                      <a:pt x="453" y="255"/>
                    </a:lnTo>
                    <a:lnTo>
                      <a:pt x="256" y="451"/>
                    </a:lnTo>
                    <a:lnTo>
                      <a:pt x="0" y="197"/>
                    </a:lnTo>
                    <a:close/>
                  </a:path>
                </a:pathLst>
              </a:custGeom>
              <a:solidFill>
                <a:srgbClr val="F9F9F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8" name="ïš1ïḋé"/>
              <p:cNvSpPr/>
              <p:nvPr/>
            </p:nvSpPr>
            <p:spPr bwMode="auto">
              <a:xfrm>
                <a:off x="5533168" y="2445563"/>
                <a:ext cx="229787" cy="226878"/>
              </a:xfrm>
              <a:custGeom>
                <a:avLst/>
                <a:gdLst>
                  <a:gd name="T0" fmla="*/ 0 w 158"/>
                  <a:gd name="T1" fmla="*/ 144 h 156"/>
                  <a:gd name="T2" fmla="*/ 144 w 158"/>
                  <a:gd name="T3" fmla="*/ 0 h 156"/>
                  <a:gd name="T4" fmla="*/ 158 w 158"/>
                  <a:gd name="T5" fmla="*/ 13 h 156"/>
                  <a:gd name="T6" fmla="*/ 15 w 158"/>
                  <a:gd name="T7" fmla="*/ 156 h 156"/>
                  <a:gd name="T8" fmla="*/ 0 w 158"/>
                  <a:gd name="T9" fmla="*/ 144 h 156"/>
                </a:gdLst>
                <a:ahLst/>
                <a:cxnLst>
                  <a:cxn ang="0">
                    <a:pos x="T0" y="T1"/>
                  </a:cxn>
                  <a:cxn ang="0">
                    <a:pos x="T2" y="T3"/>
                  </a:cxn>
                  <a:cxn ang="0">
                    <a:pos x="T4" y="T5"/>
                  </a:cxn>
                  <a:cxn ang="0">
                    <a:pos x="T6" y="T7"/>
                  </a:cxn>
                  <a:cxn ang="0">
                    <a:pos x="T8" y="T9"/>
                  </a:cxn>
                </a:cxnLst>
                <a:rect l="0" t="0" r="r" b="b"/>
                <a:pathLst>
                  <a:path w="158" h="156">
                    <a:moveTo>
                      <a:pt x="0" y="144"/>
                    </a:moveTo>
                    <a:lnTo>
                      <a:pt x="144" y="0"/>
                    </a:lnTo>
                    <a:lnTo>
                      <a:pt x="158" y="13"/>
                    </a:lnTo>
                    <a:lnTo>
                      <a:pt x="15" y="156"/>
                    </a:lnTo>
                    <a:lnTo>
                      <a:pt x="0" y="144"/>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9" name="íśļiḑé"/>
              <p:cNvSpPr/>
              <p:nvPr/>
            </p:nvSpPr>
            <p:spPr bwMode="auto">
              <a:xfrm>
                <a:off x="5527351" y="2394661"/>
                <a:ext cx="184702" cy="187611"/>
              </a:xfrm>
              <a:custGeom>
                <a:avLst/>
                <a:gdLst>
                  <a:gd name="T0" fmla="*/ 0 w 127"/>
                  <a:gd name="T1" fmla="*/ 114 h 129"/>
                  <a:gd name="T2" fmla="*/ 115 w 127"/>
                  <a:gd name="T3" fmla="*/ 0 h 129"/>
                  <a:gd name="T4" fmla="*/ 127 w 127"/>
                  <a:gd name="T5" fmla="*/ 15 h 129"/>
                  <a:gd name="T6" fmla="*/ 15 w 127"/>
                  <a:gd name="T7" fmla="*/ 129 h 129"/>
                  <a:gd name="T8" fmla="*/ 0 w 127"/>
                  <a:gd name="T9" fmla="*/ 114 h 129"/>
                </a:gdLst>
                <a:ahLst/>
                <a:cxnLst>
                  <a:cxn ang="0">
                    <a:pos x="T0" y="T1"/>
                  </a:cxn>
                  <a:cxn ang="0">
                    <a:pos x="T2" y="T3"/>
                  </a:cxn>
                  <a:cxn ang="0">
                    <a:pos x="T4" y="T5"/>
                  </a:cxn>
                  <a:cxn ang="0">
                    <a:pos x="T6" y="T7"/>
                  </a:cxn>
                  <a:cxn ang="0">
                    <a:pos x="T8" y="T9"/>
                  </a:cxn>
                </a:cxnLst>
                <a:rect l="0" t="0" r="r" b="b"/>
                <a:pathLst>
                  <a:path w="127" h="129">
                    <a:moveTo>
                      <a:pt x="0" y="114"/>
                    </a:moveTo>
                    <a:lnTo>
                      <a:pt x="115" y="0"/>
                    </a:lnTo>
                    <a:lnTo>
                      <a:pt x="127" y="15"/>
                    </a:lnTo>
                    <a:lnTo>
                      <a:pt x="15" y="129"/>
                    </a:lnTo>
                    <a:lnTo>
                      <a:pt x="0" y="114"/>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0" name="íṩľiḓê"/>
              <p:cNvSpPr/>
              <p:nvPr/>
            </p:nvSpPr>
            <p:spPr bwMode="auto">
              <a:xfrm>
                <a:off x="5434273" y="2346668"/>
                <a:ext cx="229787" cy="229787"/>
              </a:xfrm>
              <a:custGeom>
                <a:avLst/>
                <a:gdLst>
                  <a:gd name="T0" fmla="*/ 0 w 158"/>
                  <a:gd name="T1" fmla="*/ 143 h 158"/>
                  <a:gd name="T2" fmla="*/ 143 w 158"/>
                  <a:gd name="T3" fmla="*/ 0 h 158"/>
                  <a:gd name="T4" fmla="*/ 158 w 158"/>
                  <a:gd name="T5" fmla="*/ 12 h 158"/>
                  <a:gd name="T6" fmla="*/ 14 w 158"/>
                  <a:gd name="T7" fmla="*/ 158 h 158"/>
                  <a:gd name="T8" fmla="*/ 0 w 158"/>
                  <a:gd name="T9" fmla="*/ 143 h 158"/>
                </a:gdLst>
                <a:ahLst/>
                <a:cxnLst>
                  <a:cxn ang="0">
                    <a:pos x="T0" y="T1"/>
                  </a:cxn>
                  <a:cxn ang="0">
                    <a:pos x="T2" y="T3"/>
                  </a:cxn>
                  <a:cxn ang="0">
                    <a:pos x="T4" y="T5"/>
                  </a:cxn>
                  <a:cxn ang="0">
                    <a:pos x="T6" y="T7"/>
                  </a:cxn>
                  <a:cxn ang="0">
                    <a:pos x="T8" y="T9"/>
                  </a:cxn>
                </a:cxnLst>
                <a:rect l="0" t="0" r="r" b="b"/>
                <a:pathLst>
                  <a:path w="158" h="158">
                    <a:moveTo>
                      <a:pt x="0" y="143"/>
                    </a:moveTo>
                    <a:lnTo>
                      <a:pt x="143" y="0"/>
                    </a:lnTo>
                    <a:lnTo>
                      <a:pt x="158" y="12"/>
                    </a:lnTo>
                    <a:lnTo>
                      <a:pt x="14" y="158"/>
                    </a:lnTo>
                    <a:lnTo>
                      <a:pt x="0" y="143"/>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1" name="íş1ïḍè"/>
              <p:cNvSpPr/>
              <p:nvPr/>
            </p:nvSpPr>
            <p:spPr bwMode="auto">
              <a:xfrm>
                <a:off x="5428456" y="2298675"/>
                <a:ext cx="184702" cy="183248"/>
              </a:xfrm>
              <a:custGeom>
                <a:avLst/>
                <a:gdLst>
                  <a:gd name="T0" fmla="*/ 0 w 127"/>
                  <a:gd name="T1" fmla="*/ 112 h 126"/>
                  <a:gd name="T2" fmla="*/ 114 w 127"/>
                  <a:gd name="T3" fmla="*/ 0 h 126"/>
                  <a:gd name="T4" fmla="*/ 127 w 127"/>
                  <a:gd name="T5" fmla="*/ 12 h 126"/>
                  <a:gd name="T6" fmla="*/ 14 w 127"/>
                  <a:gd name="T7" fmla="*/ 126 h 126"/>
                  <a:gd name="T8" fmla="*/ 0 w 127"/>
                  <a:gd name="T9" fmla="*/ 112 h 126"/>
                </a:gdLst>
                <a:ahLst/>
                <a:cxnLst>
                  <a:cxn ang="0">
                    <a:pos x="T0" y="T1"/>
                  </a:cxn>
                  <a:cxn ang="0">
                    <a:pos x="T2" y="T3"/>
                  </a:cxn>
                  <a:cxn ang="0">
                    <a:pos x="T4" y="T5"/>
                  </a:cxn>
                  <a:cxn ang="0">
                    <a:pos x="T6" y="T7"/>
                  </a:cxn>
                  <a:cxn ang="0">
                    <a:pos x="T8" y="T9"/>
                  </a:cxn>
                </a:cxnLst>
                <a:rect l="0" t="0" r="r" b="b"/>
                <a:pathLst>
                  <a:path w="127" h="126">
                    <a:moveTo>
                      <a:pt x="0" y="112"/>
                    </a:moveTo>
                    <a:lnTo>
                      <a:pt x="114" y="0"/>
                    </a:lnTo>
                    <a:lnTo>
                      <a:pt x="127" y="12"/>
                    </a:lnTo>
                    <a:lnTo>
                      <a:pt x="14" y="126"/>
                    </a:lnTo>
                    <a:lnTo>
                      <a:pt x="0" y="112"/>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2" name="iṧḻîďe"/>
              <p:cNvSpPr/>
              <p:nvPr/>
            </p:nvSpPr>
            <p:spPr bwMode="auto">
              <a:xfrm>
                <a:off x="5972381" y="2481922"/>
                <a:ext cx="530836" cy="613734"/>
              </a:xfrm>
              <a:custGeom>
                <a:avLst/>
                <a:gdLst>
                  <a:gd name="T0" fmla="*/ 0 w 365"/>
                  <a:gd name="T1" fmla="*/ 75 h 422"/>
                  <a:gd name="T2" fmla="*/ 268 w 365"/>
                  <a:gd name="T3" fmla="*/ 0 h 422"/>
                  <a:gd name="T4" fmla="*/ 365 w 365"/>
                  <a:gd name="T5" fmla="*/ 347 h 422"/>
                  <a:gd name="T6" fmla="*/ 100 w 365"/>
                  <a:gd name="T7" fmla="*/ 422 h 422"/>
                  <a:gd name="T8" fmla="*/ 0 w 365"/>
                  <a:gd name="T9" fmla="*/ 75 h 422"/>
                </a:gdLst>
                <a:ahLst/>
                <a:cxnLst>
                  <a:cxn ang="0">
                    <a:pos x="T0" y="T1"/>
                  </a:cxn>
                  <a:cxn ang="0">
                    <a:pos x="T2" y="T3"/>
                  </a:cxn>
                  <a:cxn ang="0">
                    <a:pos x="T4" y="T5"/>
                  </a:cxn>
                  <a:cxn ang="0">
                    <a:pos x="T6" y="T7"/>
                  </a:cxn>
                  <a:cxn ang="0">
                    <a:pos x="T8" y="T9"/>
                  </a:cxn>
                </a:cxnLst>
                <a:rect l="0" t="0" r="r" b="b"/>
                <a:pathLst>
                  <a:path w="365" h="422">
                    <a:moveTo>
                      <a:pt x="0" y="75"/>
                    </a:moveTo>
                    <a:lnTo>
                      <a:pt x="268" y="0"/>
                    </a:lnTo>
                    <a:lnTo>
                      <a:pt x="365" y="347"/>
                    </a:lnTo>
                    <a:lnTo>
                      <a:pt x="100" y="422"/>
                    </a:lnTo>
                    <a:lnTo>
                      <a:pt x="0" y="7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3" name="íSļïdè"/>
              <p:cNvSpPr/>
              <p:nvPr/>
            </p:nvSpPr>
            <p:spPr bwMode="auto">
              <a:xfrm>
                <a:off x="6138176" y="2890593"/>
                <a:ext cx="290869" cy="107622"/>
              </a:xfrm>
              <a:custGeom>
                <a:avLst/>
                <a:gdLst>
                  <a:gd name="T0" fmla="*/ 0 w 200"/>
                  <a:gd name="T1" fmla="*/ 56 h 74"/>
                  <a:gd name="T2" fmla="*/ 195 w 200"/>
                  <a:gd name="T3" fmla="*/ 0 h 74"/>
                  <a:gd name="T4" fmla="*/ 200 w 200"/>
                  <a:gd name="T5" fmla="*/ 18 h 74"/>
                  <a:gd name="T6" fmla="*/ 4 w 200"/>
                  <a:gd name="T7" fmla="*/ 74 h 74"/>
                  <a:gd name="T8" fmla="*/ 0 w 200"/>
                  <a:gd name="T9" fmla="*/ 56 h 74"/>
                </a:gdLst>
                <a:ahLst/>
                <a:cxnLst>
                  <a:cxn ang="0">
                    <a:pos x="T0" y="T1"/>
                  </a:cxn>
                  <a:cxn ang="0">
                    <a:pos x="T2" y="T3"/>
                  </a:cxn>
                  <a:cxn ang="0">
                    <a:pos x="T4" y="T5"/>
                  </a:cxn>
                  <a:cxn ang="0">
                    <a:pos x="T6" y="T7"/>
                  </a:cxn>
                  <a:cxn ang="0">
                    <a:pos x="T8" y="T9"/>
                  </a:cxn>
                </a:cxnLst>
                <a:rect l="0" t="0" r="r" b="b"/>
                <a:pathLst>
                  <a:path w="200" h="74">
                    <a:moveTo>
                      <a:pt x="0" y="56"/>
                    </a:moveTo>
                    <a:lnTo>
                      <a:pt x="195" y="0"/>
                    </a:lnTo>
                    <a:lnTo>
                      <a:pt x="200" y="18"/>
                    </a:lnTo>
                    <a:lnTo>
                      <a:pt x="4" y="74"/>
                    </a:lnTo>
                    <a:lnTo>
                      <a:pt x="0" y="56"/>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4" name="iŝliḍe"/>
              <p:cNvSpPr/>
              <p:nvPr/>
            </p:nvSpPr>
            <p:spPr bwMode="auto">
              <a:xfrm>
                <a:off x="6177444" y="2823693"/>
                <a:ext cx="232695" cy="90169"/>
              </a:xfrm>
              <a:custGeom>
                <a:avLst/>
                <a:gdLst>
                  <a:gd name="T0" fmla="*/ 0 w 160"/>
                  <a:gd name="T1" fmla="*/ 43 h 62"/>
                  <a:gd name="T2" fmla="*/ 154 w 160"/>
                  <a:gd name="T3" fmla="*/ 0 h 62"/>
                  <a:gd name="T4" fmla="*/ 160 w 160"/>
                  <a:gd name="T5" fmla="*/ 19 h 62"/>
                  <a:gd name="T6" fmla="*/ 4 w 160"/>
                  <a:gd name="T7" fmla="*/ 62 h 62"/>
                  <a:gd name="T8" fmla="*/ 0 w 160"/>
                  <a:gd name="T9" fmla="*/ 43 h 62"/>
                </a:gdLst>
                <a:ahLst/>
                <a:cxnLst>
                  <a:cxn ang="0">
                    <a:pos x="T0" y="T1"/>
                  </a:cxn>
                  <a:cxn ang="0">
                    <a:pos x="T2" y="T3"/>
                  </a:cxn>
                  <a:cxn ang="0">
                    <a:pos x="T4" y="T5"/>
                  </a:cxn>
                  <a:cxn ang="0">
                    <a:pos x="T6" y="T7"/>
                  </a:cxn>
                  <a:cxn ang="0">
                    <a:pos x="T8" y="T9"/>
                  </a:cxn>
                </a:cxnLst>
                <a:rect l="0" t="0" r="r" b="b"/>
                <a:pathLst>
                  <a:path w="160" h="62">
                    <a:moveTo>
                      <a:pt x="0" y="43"/>
                    </a:moveTo>
                    <a:lnTo>
                      <a:pt x="154" y="0"/>
                    </a:lnTo>
                    <a:lnTo>
                      <a:pt x="160" y="19"/>
                    </a:lnTo>
                    <a:lnTo>
                      <a:pt x="4" y="62"/>
                    </a:lnTo>
                    <a:lnTo>
                      <a:pt x="0" y="43"/>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5" name="iŝḷíḓè"/>
              <p:cNvSpPr/>
              <p:nvPr/>
            </p:nvSpPr>
            <p:spPr bwMode="auto">
              <a:xfrm>
                <a:off x="6098909" y="2756793"/>
                <a:ext cx="290869" cy="106168"/>
              </a:xfrm>
              <a:custGeom>
                <a:avLst/>
                <a:gdLst>
                  <a:gd name="T0" fmla="*/ 0 w 200"/>
                  <a:gd name="T1" fmla="*/ 54 h 73"/>
                  <a:gd name="T2" fmla="*/ 195 w 200"/>
                  <a:gd name="T3" fmla="*/ 0 h 73"/>
                  <a:gd name="T4" fmla="*/ 200 w 200"/>
                  <a:gd name="T5" fmla="*/ 17 h 73"/>
                  <a:gd name="T6" fmla="*/ 4 w 200"/>
                  <a:gd name="T7" fmla="*/ 73 h 73"/>
                  <a:gd name="T8" fmla="*/ 0 w 200"/>
                  <a:gd name="T9" fmla="*/ 54 h 73"/>
                </a:gdLst>
                <a:ahLst/>
                <a:cxnLst>
                  <a:cxn ang="0">
                    <a:pos x="T0" y="T1"/>
                  </a:cxn>
                  <a:cxn ang="0">
                    <a:pos x="T2" y="T3"/>
                  </a:cxn>
                  <a:cxn ang="0">
                    <a:pos x="T4" y="T5"/>
                  </a:cxn>
                  <a:cxn ang="0">
                    <a:pos x="T6" y="T7"/>
                  </a:cxn>
                  <a:cxn ang="0">
                    <a:pos x="T8" y="T9"/>
                  </a:cxn>
                </a:cxnLst>
                <a:rect l="0" t="0" r="r" b="b"/>
                <a:pathLst>
                  <a:path w="200" h="73">
                    <a:moveTo>
                      <a:pt x="0" y="54"/>
                    </a:moveTo>
                    <a:lnTo>
                      <a:pt x="195" y="0"/>
                    </a:lnTo>
                    <a:lnTo>
                      <a:pt x="200" y="17"/>
                    </a:lnTo>
                    <a:lnTo>
                      <a:pt x="4" y="73"/>
                    </a:lnTo>
                    <a:lnTo>
                      <a:pt x="0" y="54"/>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6" name="ïSḻidê"/>
              <p:cNvSpPr/>
              <p:nvPr/>
            </p:nvSpPr>
            <p:spPr bwMode="auto">
              <a:xfrm>
                <a:off x="6138176" y="2686984"/>
                <a:ext cx="232695" cy="91624"/>
              </a:xfrm>
              <a:custGeom>
                <a:avLst/>
                <a:gdLst>
                  <a:gd name="T0" fmla="*/ 0 w 160"/>
                  <a:gd name="T1" fmla="*/ 44 h 63"/>
                  <a:gd name="T2" fmla="*/ 156 w 160"/>
                  <a:gd name="T3" fmla="*/ 0 h 63"/>
                  <a:gd name="T4" fmla="*/ 160 w 160"/>
                  <a:gd name="T5" fmla="*/ 19 h 63"/>
                  <a:gd name="T6" fmla="*/ 6 w 160"/>
                  <a:gd name="T7" fmla="*/ 63 h 63"/>
                  <a:gd name="T8" fmla="*/ 0 w 160"/>
                  <a:gd name="T9" fmla="*/ 44 h 63"/>
                </a:gdLst>
                <a:ahLst/>
                <a:cxnLst>
                  <a:cxn ang="0">
                    <a:pos x="T0" y="T1"/>
                  </a:cxn>
                  <a:cxn ang="0">
                    <a:pos x="T2" y="T3"/>
                  </a:cxn>
                  <a:cxn ang="0">
                    <a:pos x="T4" y="T5"/>
                  </a:cxn>
                  <a:cxn ang="0">
                    <a:pos x="T6" y="T7"/>
                  </a:cxn>
                  <a:cxn ang="0">
                    <a:pos x="T8" y="T9"/>
                  </a:cxn>
                </a:cxnLst>
                <a:rect l="0" t="0" r="r" b="b"/>
                <a:pathLst>
                  <a:path w="160" h="63">
                    <a:moveTo>
                      <a:pt x="0" y="44"/>
                    </a:moveTo>
                    <a:lnTo>
                      <a:pt x="156" y="0"/>
                    </a:lnTo>
                    <a:lnTo>
                      <a:pt x="160" y="19"/>
                    </a:lnTo>
                    <a:lnTo>
                      <a:pt x="6" y="63"/>
                    </a:lnTo>
                    <a:lnTo>
                      <a:pt x="0" y="44"/>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7" name="îşľïḓè"/>
              <p:cNvSpPr/>
              <p:nvPr/>
            </p:nvSpPr>
            <p:spPr bwMode="auto">
              <a:xfrm>
                <a:off x="4116636" y="2801878"/>
                <a:ext cx="653002" cy="603554"/>
              </a:xfrm>
              <a:custGeom>
                <a:avLst/>
                <a:gdLst>
                  <a:gd name="T0" fmla="*/ 0 w 449"/>
                  <a:gd name="T1" fmla="*/ 245 h 415"/>
                  <a:gd name="T2" fmla="*/ 131 w 449"/>
                  <a:gd name="T3" fmla="*/ 0 h 415"/>
                  <a:gd name="T4" fmla="*/ 449 w 449"/>
                  <a:gd name="T5" fmla="*/ 168 h 415"/>
                  <a:gd name="T6" fmla="*/ 318 w 449"/>
                  <a:gd name="T7" fmla="*/ 415 h 415"/>
                  <a:gd name="T8" fmla="*/ 0 w 449"/>
                  <a:gd name="T9" fmla="*/ 245 h 415"/>
                </a:gdLst>
                <a:ahLst/>
                <a:cxnLst>
                  <a:cxn ang="0">
                    <a:pos x="T0" y="T1"/>
                  </a:cxn>
                  <a:cxn ang="0">
                    <a:pos x="T2" y="T3"/>
                  </a:cxn>
                  <a:cxn ang="0">
                    <a:pos x="T4" y="T5"/>
                  </a:cxn>
                  <a:cxn ang="0">
                    <a:pos x="T6" y="T7"/>
                  </a:cxn>
                  <a:cxn ang="0">
                    <a:pos x="T8" y="T9"/>
                  </a:cxn>
                </a:cxnLst>
                <a:rect l="0" t="0" r="r" b="b"/>
                <a:pathLst>
                  <a:path w="449" h="415">
                    <a:moveTo>
                      <a:pt x="0" y="245"/>
                    </a:moveTo>
                    <a:lnTo>
                      <a:pt x="131" y="0"/>
                    </a:lnTo>
                    <a:lnTo>
                      <a:pt x="449" y="168"/>
                    </a:lnTo>
                    <a:lnTo>
                      <a:pt x="318" y="415"/>
                    </a:lnTo>
                    <a:lnTo>
                      <a:pt x="0" y="245"/>
                    </a:lnTo>
                    <a:close/>
                  </a:path>
                </a:pathLst>
              </a:custGeom>
              <a:solidFill>
                <a:srgbClr val="F9F9F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8" name="îşľíḓé"/>
              <p:cNvSpPr/>
              <p:nvPr/>
            </p:nvSpPr>
            <p:spPr bwMode="auto">
              <a:xfrm>
                <a:off x="4503492" y="3043299"/>
                <a:ext cx="162887" cy="271963"/>
              </a:xfrm>
              <a:custGeom>
                <a:avLst/>
                <a:gdLst>
                  <a:gd name="T0" fmla="*/ 0 w 112"/>
                  <a:gd name="T1" fmla="*/ 179 h 187"/>
                  <a:gd name="T2" fmla="*/ 96 w 112"/>
                  <a:gd name="T3" fmla="*/ 0 h 187"/>
                  <a:gd name="T4" fmla="*/ 112 w 112"/>
                  <a:gd name="T5" fmla="*/ 9 h 187"/>
                  <a:gd name="T6" fmla="*/ 17 w 112"/>
                  <a:gd name="T7" fmla="*/ 187 h 187"/>
                  <a:gd name="T8" fmla="*/ 0 w 112"/>
                  <a:gd name="T9" fmla="*/ 179 h 187"/>
                </a:gdLst>
                <a:ahLst/>
                <a:cxnLst>
                  <a:cxn ang="0">
                    <a:pos x="T0" y="T1"/>
                  </a:cxn>
                  <a:cxn ang="0">
                    <a:pos x="T2" y="T3"/>
                  </a:cxn>
                  <a:cxn ang="0">
                    <a:pos x="T4" y="T5"/>
                  </a:cxn>
                  <a:cxn ang="0">
                    <a:pos x="T6" y="T7"/>
                  </a:cxn>
                  <a:cxn ang="0">
                    <a:pos x="T8" y="T9"/>
                  </a:cxn>
                </a:cxnLst>
                <a:rect l="0" t="0" r="r" b="b"/>
                <a:pathLst>
                  <a:path w="112" h="187">
                    <a:moveTo>
                      <a:pt x="0" y="179"/>
                    </a:moveTo>
                    <a:lnTo>
                      <a:pt x="96" y="0"/>
                    </a:lnTo>
                    <a:lnTo>
                      <a:pt x="112" y="9"/>
                    </a:lnTo>
                    <a:lnTo>
                      <a:pt x="17" y="187"/>
                    </a:lnTo>
                    <a:lnTo>
                      <a:pt x="0" y="179"/>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9" name="iṥľide"/>
              <p:cNvSpPr/>
              <p:nvPr/>
            </p:nvSpPr>
            <p:spPr bwMode="auto">
              <a:xfrm>
                <a:off x="4470042" y="3011304"/>
                <a:ext cx="136708" cy="216698"/>
              </a:xfrm>
              <a:custGeom>
                <a:avLst/>
                <a:gdLst>
                  <a:gd name="T0" fmla="*/ 0 w 94"/>
                  <a:gd name="T1" fmla="*/ 141 h 149"/>
                  <a:gd name="T2" fmla="*/ 77 w 94"/>
                  <a:gd name="T3" fmla="*/ 0 h 149"/>
                  <a:gd name="T4" fmla="*/ 94 w 94"/>
                  <a:gd name="T5" fmla="*/ 8 h 149"/>
                  <a:gd name="T6" fmla="*/ 17 w 94"/>
                  <a:gd name="T7" fmla="*/ 149 h 149"/>
                  <a:gd name="T8" fmla="*/ 0 w 94"/>
                  <a:gd name="T9" fmla="*/ 141 h 149"/>
                </a:gdLst>
                <a:ahLst/>
                <a:cxnLst>
                  <a:cxn ang="0">
                    <a:pos x="T0" y="T1"/>
                  </a:cxn>
                  <a:cxn ang="0">
                    <a:pos x="T2" y="T3"/>
                  </a:cxn>
                  <a:cxn ang="0">
                    <a:pos x="T4" y="T5"/>
                  </a:cxn>
                  <a:cxn ang="0">
                    <a:pos x="T6" y="T7"/>
                  </a:cxn>
                  <a:cxn ang="0">
                    <a:pos x="T8" y="T9"/>
                  </a:cxn>
                </a:cxnLst>
                <a:rect l="0" t="0" r="r" b="b"/>
                <a:pathLst>
                  <a:path w="94" h="149">
                    <a:moveTo>
                      <a:pt x="0" y="141"/>
                    </a:moveTo>
                    <a:lnTo>
                      <a:pt x="77" y="0"/>
                    </a:lnTo>
                    <a:lnTo>
                      <a:pt x="94" y="8"/>
                    </a:lnTo>
                    <a:lnTo>
                      <a:pt x="17" y="149"/>
                    </a:lnTo>
                    <a:lnTo>
                      <a:pt x="0" y="141"/>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0" name="îśļïḑé"/>
              <p:cNvSpPr/>
              <p:nvPr/>
            </p:nvSpPr>
            <p:spPr bwMode="auto">
              <a:xfrm>
                <a:off x="4379873" y="2977853"/>
                <a:ext cx="162887" cy="271963"/>
              </a:xfrm>
              <a:custGeom>
                <a:avLst/>
                <a:gdLst>
                  <a:gd name="T0" fmla="*/ 0 w 112"/>
                  <a:gd name="T1" fmla="*/ 178 h 187"/>
                  <a:gd name="T2" fmla="*/ 95 w 112"/>
                  <a:gd name="T3" fmla="*/ 0 h 187"/>
                  <a:gd name="T4" fmla="*/ 112 w 112"/>
                  <a:gd name="T5" fmla="*/ 8 h 187"/>
                  <a:gd name="T6" fmla="*/ 16 w 112"/>
                  <a:gd name="T7" fmla="*/ 187 h 187"/>
                  <a:gd name="T8" fmla="*/ 0 w 112"/>
                  <a:gd name="T9" fmla="*/ 178 h 187"/>
                </a:gdLst>
                <a:ahLst/>
                <a:cxnLst>
                  <a:cxn ang="0">
                    <a:pos x="T0" y="T1"/>
                  </a:cxn>
                  <a:cxn ang="0">
                    <a:pos x="T2" y="T3"/>
                  </a:cxn>
                  <a:cxn ang="0">
                    <a:pos x="T4" y="T5"/>
                  </a:cxn>
                  <a:cxn ang="0">
                    <a:pos x="T6" y="T7"/>
                  </a:cxn>
                  <a:cxn ang="0">
                    <a:pos x="T8" y="T9"/>
                  </a:cxn>
                </a:cxnLst>
                <a:rect l="0" t="0" r="r" b="b"/>
                <a:pathLst>
                  <a:path w="112" h="187">
                    <a:moveTo>
                      <a:pt x="0" y="178"/>
                    </a:moveTo>
                    <a:lnTo>
                      <a:pt x="95" y="0"/>
                    </a:lnTo>
                    <a:lnTo>
                      <a:pt x="112" y="8"/>
                    </a:lnTo>
                    <a:lnTo>
                      <a:pt x="16" y="187"/>
                    </a:lnTo>
                    <a:lnTo>
                      <a:pt x="0" y="178"/>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1" name="îŝ1îḑê"/>
              <p:cNvSpPr/>
              <p:nvPr/>
            </p:nvSpPr>
            <p:spPr bwMode="auto">
              <a:xfrm>
                <a:off x="4346423" y="2944404"/>
                <a:ext cx="135255" cy="216698"/>
              </a:xfrm>
              <a:custGeom>
                <a:avLst/>
                <a:gdLst>
                  <a:gd name="T0" fmla="*/ 0 w 93"/>
                  <a:gd name="T1" fmla="*/ 141 h 149"/>
                  <a:gd name="T2" fmla="*/ 77 w 93"/>
                  <a:gd name="T3" fmla="*/ 0 h 149"/>
                  <a:gd name="T4" fmla="*/ 93 w 93"/>
                  <a:gd name="T5" fmla="*/ 8 h 149"/>
                  <a:gd name="T6" fmla="*/ 17 w 93"/>
                  <a:gd name="T7" fmla="*/ 149 h 149"/>
                  <a:gd name="T8" fmla="*/ 0 w 93"/>
                  <a:gd name="T9" fmla="*/ 141 h 149"/>
                </a:gdLst>
                <a:ahLst/>
                <a:cxnLst>
                  <a:cxn ang="0">
                    <a:pos x="T0" y="T1"/>
                  </a:cxn>
                  <a:cxn ang="0">
                    <a:pos x="T2" y="T3"/>
                  </a:cxn>
                  <a:cxn ang="0">
                    <a:pos x="T4" y="T5"/>
                  </a:cxn>
                  <a:cxn ang="0">
                    <a:pos x="T6" y="T7"/>
                  </a:cxn>
                  <a:cxn ang="0">
                    <a:pos x="T8" y="T9"/>
                  </a:cxn>
                </a:cxnLst>
                <a:rect l="0" t="0" r="r" b="b"/>
                <a:pathLst>
                  <a:path w="93" h="149">
                    <a:moveTo>
                      <a:pt x="0" y="141"/>
                    </a:moveTo>
                    <a:lnTo>
                      <a:pt x="77" y="0"/>
                    </a:lnTo>
                    <a:lnTo>
                      <a:pt x="93" y="8"/>
                    </a:lnTo>
                    <a:lnTo>
                      <a:pt x="17" y="149"/>
                    </a:lnTo>
                    <a:lnTo>
                      <a:pt x="0" y="141"/>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2" name="i$ḻîḋe"/>
              <p:cNvSpPr/>
              <p:nvPr/>
            </p:nvSpPr>
            <p:spPr bwMode="auto">
              <a:xfrm>
                <a:off x="7220209" y="2860052"/>
                <a:ext cx="628277" cy="552651"/>
              </a:xfrm>
              <a:custGeom>
                <a:avLst/>
                <a:gdLst>
                  <a:gd name="T0" fmla="*/ 432 w 432"/>
                  <a:gd name="T1" fmla="*/ 118 h 380"/>
                  <a:gd name="T2" fmla="*/ 341 w 432"/>
                  <a:gd name="T3" fmla="*/ 380 h 380"/>
                  <a:gd name="T4" fmla="*/ 0 w 432"/>
                  <a:gd name="T5" fmla="*/ 261 h 380"/>
                  <a:gd name="T6" fmla="*/ 91 w 432"/>
                  <a:gd name="T7" fmla="*/ 0 h 380"/>
                  <a:gd name="T8" fmla="*/ 432 w 432"/>
                  <a:gd name="T9" fmla="*/ 118 h 380"/>
                </a:gdLst>
                <a:ahLst/>
                <a:cxnLst>
                  <a:cxn ang="0">
                    <a:pos x="T0" y="T1"/>
                  </a:cxn>
                  <a:cxn ang="0">
                    <a:pos x="T2" y="T3"/>
                  </a:cxn>
                  <a:cxn ang="0">
                    <a:pos x="T4" y="T5"/>
                  </a:cxn>
                  <a:cxn ang="0">
                    <a:pos x="T6" y="T7"/>
                  </a:cxn>
                  <a:cxn ang="0">
                    <a:pos x="T8" y="T9"/>
                  </a:cxn>
                </a:cxnLst>
                <a:rect l="0" t="0" r="r" b="b"/>
                <a:pathLst>
                  <a:path w="432" h="380">
                    <a:moveTo>
                      <a:pt x="432" y="118"/>
                    </a:moveTo>
                    <a:lnTo>
                      <a:pt x="341" y="380"/>
                    </a:lnTo>
                    <a:lnTo>
                      <a:pt x="0" y="261"/>
                    </a:lnTo>
                    <a:lnTo>
                      <a:pt x="91" y="0"/>
                    </a:lnTo>
                    <a:lnTo>
                      <a:pt x="432"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3" name="ïs1ïḍè"/>
              <p:cNvSpPr/>
              <p:nvPr/>
            </p:nvSpPr>
            <p:spPr bwMode="auto">
              <a:xfrm>
                <a:off x="7319104" y="2938587"/>
                <a:ext cx="125074" cy="286506"/>
              </a:xfrm>
              <a:custGeom>
                <a:avLst/>
                <a:gdLst>
                  <a:gd name="T0" fmla="*/ 86 w 86"/>
                  <a:gd name="T1" fmla="*/ 6 h 197"/>
                  <a:gd name="T2" fmla="*/ 19 w 86"/>
                  <a:gd name="T3" fmla="*/ 197 h 197"/>
                  <a:gd name="T4" fmla="*/ 0 w 86"/>
                  <a:gd name="T5" fmla="*/ 191 h 197"/>
                  <a:gd name="T6" fmla="*/ 67 w 86"/>
                  <a:gd name="T7" fmla="*/ 0 h 197"/>
                  <a:gd name="T8" fmla="*/ 86 w 86"/>
                  <a:gd name="T9" fmla="*/ 6 h 197"/>
                </a:gdLst>
                <a:ahLst/>
                <a:cxnLst>
                  <a:cxn ang="0">
                    <a:pos x="T0" y="T1"/>
                  </a:cxn>
                  <a:cxn ang="0">
                    <a:pos x="T2" y="T3"/>
                  </a:cxn>
                  <a:cxn ang="0">
                    <a:pos x="T4" y="T5"/>
                  </a:cxn>
                  <a:cxn ang="0">
                    <a:pos x="T6" y="T7"/>
                  </a:cxn>
                  <a:cxn ang="0">
                    <a:pos x="T8" y="T9"/>
                  </a:cxn>
                </a:cxnLst>
                <a:rect l="0" t="0" r="r" b="b"/>
                <a:pathLst>
                  <a:path w="86" h="197">
                    <a:moveTo>
                      <a:pt x="86" y="6"/>
                    </a:moveTo>
                    <a:lnTo>
                      <a:pt x="19" y="197"/>
                    </a:lnTo>
                    <a:lnTo>
                      <a:pt x="0" y="191"/>
                    </a:lnTo>
                    <a:lnTo>
                      <a:pt x="67" y="0"/>
                    </a:lnTo>
                    <a:lnTo>
                      <a:pt x="86" y="6"/>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4" name="ïš1iḋe"/>
              <p:cNvSpPr/>
              <p:nvPr/>
            </p:nvSpPr>
            <p:spPr bwMode="auto">
              <a:xfrm>
                <a:off x="7386004" y="3020030"/>
                <a:ext cx="103259" cy="229787"/>
              </a:xfrm>
              <a:custGeom>
                <a:avLst/>
                <a:gdLst>
                  <a:gd name="T0" fmla="*/ 71 w 71"/>
                  <a:gd name="T1" fmla="*/ 6 h 158"/>
                  <a:gd name="T2" fmla="*/ 19 w 71"/>
                  <a:gd name="T3" fmla="*/ 158 h 158"/>
                  <a:gd name="T4" fmla="*/ 0 w 71"/>
                  <a:gd name="T5" fmla="*/ 151 h 158"/>
                  <a:gd name="T6" fmla="*/ 54 w 71"/>
                  <a:gd name="T7" fmla="*/ 0 h 158"/>
                  <a:gd name="T8" fmla="*/ 71 w 71"/>
                  <a:gd name="T9" fmla="*/ 6 h 158"/>
                </a:gdLst>
                <a:ahLst/>
                <a:cxnLst>
                  <a:cxn ang="0">
                    <a:pos x="T0" y="T1"/>
                  </a:cxn>
                  <a:cxn ang="0">
                    <a:pos x="T2" y="T3"/>
                  </a:cxn>
                  <a:cxn ang="0">
                    <a:pos x="T4" y="T5"/>
                  </a:cxn>
                  <a:cxn ang="0">
                    <a:pos x="T6" y="T7"/>
                  </a:cxn>
                  <a:cxn ang="0">
                    <a:pos x="T8" y="T9"/>
                  </a:cxn>
                </a:cxnLst>
                <a:rect l="0" t="0" r="r" b="b"/>
                <a:pathLst>
                  <a:path w="71" h="158">
                    <a:moveTo>
                      <a:pt x="71" y="6"/>
                    </a:moveTo>
                    <a:lnTo>
                      <a:pt x="19" y="158"/>
                    </a:lnTo>
                    <a:lnTo>
                      <a:pt x="0" y="151"/>
                    </a:lnTo>
                    <a:lnTo>
                      <a:pt x="54" y="0"/>
                    </a:lnTo>
                    <a:lnTo>
                      <a:pt x="71" y="6"/>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5" name="ïšḻïḑê"/>
              <p:cNvSpPr/>
              <p:nvPr/>
            </p:nvSpPr>
            <p:spPr bwMode="auto">
              <a:xfrm>
                <a:off x="7452904" y="2986579"/>
                <a:ext cx="123620" cy="286506"/>
              </a:xfrm>
              <a:custGeom>
                <a:avLst/>
                <a:gdLst>
                  <a:gd name="T0" fmla="*/ 85 w 85"/>
                  <a:gd name="T1" fmla="*/ 6 h 197"/>
                  <a:gd name="T2" fmla="*/ 19 w 85"/>
                  <a:gd name="T3" fmla="*/ 197 h 197"/>
                  <a:gd name="T4" fmla="*/ 0 w 85"/>
                  <a:gd name="T5" fmla="*/ 191 h 197"/>
                  <a:gd name="T6" fmla="*/ 66 w 85"/>
                  <a:gd name="T7" fmla="*/ 0 h 197"/>
                  <a:gd name="T8" fmla="*/ 85 w 85"/>
                  <a:gd name="T9" fmla="*/ 6 h 197"/>
                </a:gdLst>
                <a:ahLst/>
                <a:cxnLst>
                  <a:cxn ang="0">
                    <a:pos x="T0" y="T1"/>
                  </a:cxn>
                  <a:cxn ang="0">
                    <a:pos x="T2" y="T3"/>
                  </a:cxn>
                  <a:cxn ang="0">
                    <a:pos x="T4" y="T5"/>
                  </a:cxn>
                  <a:cxn ang="0">
                    <a:pos x="T6" y="T7"/>
                  </a:cxn>
                  <a:cxn ang="0">
                    <a:pos x="T8" y="T9"/>
                  </a:cxn>
                </a:cxnLst>
                <a:rect l="0" t="0" r="r" b="b"/>
                <a:pathLst>
                  <a:path w="85" h="197">
                    <a:moveTo>
                      <a:pt x="85" y="6"/>
                    </a:moveTo>
                    <a:lnTo>
                      <a:pt x="19" y="197"/>
                    </a:lnTo>
                    <a:lnTo>
                      <a:pt x="0" y="191"/>
                    </a:lnTo>
                    <a:lnTo>
                      <a:pt x="66" y="0"/>
                    </a:lnTo>
                    <a:lnTo>
                      <a:pt x="85" y="6"/>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6" name="íŝľîḋê"/>
              <p:cNvSpPr/>
              <p:nvPr/>
            </p:nvSpPr>
            <p:spPr bwMode="auto">
              <a:xfrm>
                <a:off x="7519804" y="3068023"/>
                <a:ext cx="101804" cy="226878"/>
              </a:xfrm>
              <a:custGeom>
                <a:avLst/>
                <a:gdLst>
                  <a:gd name="T0" fmla="*/ 70 w 70"/>
                  <a:gd name="T1" fmla="*/ 6 h 156"/>
                  <a:gd name="T2" fmla="*/ 18 w 70"/>
                  <a:gd name="T3" fmla="*/ 156 h 156"/>
                  <a:gd name="T4" fmla="*/ 0 w 70"/>
                  <a:gd name="T5" fmla="*/ 149 h 156"/>
                  <a:gd name="T6" fmla="*/ 54 w 70"/>
                  <a:gd name="T7" fmla="*/ 0 h 156"/>
                  <a:gd name="T8" fmla="*/ 70 w 70"/>
                  <a:gd name="T9" fmla="*/ 6 h 156"/>
                </a:gdLst>
                <a:ahLst/>
                <a:cxnLst>
                  <a:cxn ang="0">
                    <a:pos x="T0" y="T1"/>
                  </a:cxn>
                  <a:cxn ang="0">
                    <a:pos x="T2" y="T3"/>
                  </a:cxn>
                  <a:cxn ang="0">
                    <a:pos x="T4" y="T5"/>
                  </a:cxn>
                  <a:cxn ang="0">
                    <a:pos x="T6" y="T7"/>
                  </a:cxn>
                  <a:cxn ang="0">
                    <a:pos x="T8" y="T9"/>
                  </a:cxn>
                </a:cxnLst>
                <a:rect l="0" t="0" r="r" b="b"/>
                <a:pathLst>
                  <a:path w="70" h="156">
                    <a:moveTo>
                      <a:pt x="70" y="6"/>
                    </a:moveTo>
                    <a:lnTo>
                      <a:pt x="18" y="156"/>
                    </a:lnTo>
                    <a:lnTo>
                      <a:pt x="0" y="149"/>
                    </a:lnTo>
                    <a:lnTo>
                      <a:pt x="54" y="0"/>
                    </a:lnTo>
                    <a:lnTo>
                      <a:pt x="70" y="6"/>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7" name="ísľídè"/>
              <p:cNvSpPr/>
              <p:nvPr/>
            </p:nvSpPr>
            <p:spPr bwMode="auto">
              <a:xfrm>
                <a:off x="6084366" y="2054345"/>
                <a:ext cx="59629" cy="78535"/>
              </a:xfrm>
              <a:custGeom>
                <a:avLst/>
                <a:gdLst>
                  <a:gd name="T0" fmla="*/ 4 w 20"/>
                  <a:gd name="T1" fmla="*/ 24 h 26"/>
                  <a:gd name="T2" fmla="*/ 4 w 20"/>
                  <a:gd name="T3" fmla="*/ 24 h 26"/>
                  <a:gd name="T4" fmla="*/ 1 w 20"/>
                  <a:gd name="T5" fmla="*/ 15 h 26"/>
                  <a:gd name="T6" fmla="*/ 7 w 20"/>
                  <a:gd name="T7" fmla="*/ 4 h 26"/>
                  <a:gd name="T8" fmla="*/ 16 w 20"/>
                  <a:gd name="T9" fmla="*/ 2 h 26"/>
                  <a:gd name="T10" fmla="*/ 16 w 20"/>
                  <a:gd name="T11" fmla="*/ 2 h 26"/>
                  <a:gd name="T12" fmla="*/ 18 w 20"/>
                  <a:gd name="T13" fmla="*/ 10 h 26"/>
                  <a:gd name="T14" fmla="*/ 13 w 20"/>
                  <a:gd name="T15" fmla="*/ 21 h 26"/>
                  <a:gd name="T16" fmla="*/ 4 w 20"/>
                  <a:gd name="T17" fmla="*/ 24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6">
                    <a:moveTo>
                      <a:pt x="4" y="24"/>
                    </a:moveTo>
                    <a:cubicBezTo>
                      <a:pt x="4" y="24"/>
                      <a:pt x="4" y="24"/>
                      <a:pt x="4" y="24"/>
                    </a:cubicBezTo>
                    <a:cubicBezTo>
                      <a:pt x="1" y="22"/>
                      <a:pt x="0" y="18"/>
                      <a:pt x="1" y="15"/>
                    </a:cubicBezTo>
                    <a:cubicBezTo>
                      <a:pt x="7" y="4"/>
                      <a:pt x="7" y="4"/>
                      <a:pt x="7" y="4"/>
                    </a:cubicBezTo>
                    <a:cubicBezTo>
                      <a:pt x="8" y="1"/>
                      <a:pt x="12" y="0"/>
                      <a:pt x="16" y="2"/>
                    </a:cubicBezTo>
                    <a:cubicBezTo>
                      <a:pt x="16" y="2"/>
                      <a:pt x="16" y="2"/>
                      <a:pt x="16" y="2"/>
                    </a:cubicBezTo>
                    <a:cubicBezTo>
                      <a:pt x="19" y="3"/>
                      <a:pt x="20" y="7"/>
                      <a:pt x="18" y="10"/>
                    </a:cubicBezTo>
                    <a:cubicBezTo>
                      <a:pt x="13" y="21"/>
                      <a:pt x="13" y="21"/>
                      <a:pt x="13" y="21"/>
                    </a:cubicBezTo>
                    <a:cubicBezTo>
                      <a:pt x="12" y="24"/>
                      <a:pt x="8" y="26"/>
                      <a:pt x="4" y="24"/>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8" name="îṥľidê"/>
              <p:cNvSpPr/>
              <p:nvPr/>
            </p:nvSpPr>
            <p:spPr bwMode="auto">
              <a:xfrm>
                <a:off x="5313563" y="1471152"/>
                <a:ext cx="459573" cy="687906"/>
              </a:xfrm>
              <a:custGeom>
                <a:avLst/>
                <a:gdLst>
                  <a:gd name="T0" fmla="*/ 127 w 152"/>
                  <a:gd name="T1" fmla="*/ 0 h 228"/>
                  <a:gd name="T2" fmla="*/ 38 w 152"/>
                  <a:gd name="T3" fmla="*/ 72 h 228"/>
                  <a:gd name="T4" fmla="*/ 24 w 152"/>
                  <a:gd name="T5" fmla="*/ 228 h 228"/>
                  <a:gd name="T6" fmla="*/ 63 w 152"/>
                  <a:gd name="T7" fmla="*/ 221 h 228"/>
                  <a:gd name="T8" fmla="*/ 72 w 152"/>
                  <a:gd name="T9" fmla="*/ 110 h 228"/>
                  <a:gd name="T10" fmla="*/ 152 w 152"/>
                  <a:gd name="T11" fmla="*/ 68 h 228"/>
                  <a:gd name="T12" fmla="*/ 127 w 152"/>
                  <a:gd name="T13" fmla="*/ 0 h 228"/>
                </a:gdLst>
                <a:ahLst/>
                <a:cxnLst>
                  <a:cxn ang="0">
                    <a:pos x="T0" y="T1"/>
                  </a:cxn>
                  <a:cxn ang="0">
                    <a:pos x="T2" y="T3"/>
                  </a:cxn>
                  <a:cxn ang="0">
                    <a:pos x="T4" y="T5"/>
                  </a:cxn>
                  <a:cxn ang="0">
                    <a:pos x="T6" y="T7"/>
                  </a:cxn>
                  <a:cxn ang="0">
                    <a:pos x="T8" y="T9"/>
                  </a:cxn>
                  <a:cxn ang="0">
                    <a:pos x="T10" y="T11"/>
                  </a:cxn>
                  <a:cxn ang="0">
                    <a:pos x="T12" y="T13"/>
                  </a:cxn>
                </a:cxnLst>
                <a:rect l="0" t="0" r="r" b="b"/>
                <a:pathLst>
                  <a:path w="152" h="228">
                    <a:moveTo>
                      <a:pt x="127" y="0"/>
                    </a:moveTo>
                    <a:cubicBezTo>
                      <a:pt x="127" y="0"/>
                      <a:pt x="76" y="22"/>
                      <a:pt x="38" y="72"/>
                    </a:cubicBezTo>
                    <a:cubicBezTo>
                      <a:pt x="0" y="122"/>
                      <a:pt x="24" y="228"/>
                      <a:pt x="24" y="228"/>
                    </a:cubicBezTo>
                    <a:cubicBezTo>
                      <a:pt x="63" y="221"/>
                      <a:pt x="63" y="221"/>
                      <a:pt x="63" y="221"/>
                    </a:cubicBezTo>
                    <a:cubicBezTo>
                      <a:pt x="63" y="221"/>
                      <a:pt x="59" y="132"/>
                      <a:pt x="72" y="110"/>
                    </a:cubicBezTo>
                    <a:cubicBezTo>
                      <a:pt x="90" y="82"/>
                      <a:pt x="152" y="68"/>
                      <a:pt x="152" y="68"/>
                    </a:cubicBezTo>
                    <a:lnTo>
                      <a:pt x="127" y="0"/>
                    </a:lnTo>
                    <a:close/>
                  </a:path>
                </a:pathLst>
              </a:custGeom>
              <a:solidFill>
                <a:srgbClr val="2447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9" name="iŝḻidê"/>
              <p:cNvSpPr/>
              <p:nvPr/>
            </p:nvSpPr>
            <p:spPr bwMode="auto">
              <a:xfrm>
                <a:off x="6101818" y="2004897"/>
                <a:ext cx="66900" cy="72717"/>
              </a:xfrm>
              <a:custGeom>
                <a:avLst/>
                <a:gdLst>
                  <a:gd name="T0" fmla="*/ 3 w 22"/>
                  <a:gd name="T1" fmla="*/ 22 h 24"/>
                  <a:gd name="T2" fmla="*/ 3 w 22"/>
                  <a:gd name="T3" fmla="*/ 22 h 24"/>
                  <a:gd name="T4" fmla="*/ 2 w 22"/>
                  <a:gd name="T5" fmla="*/ 13 h 24"/>
                  <a:gd name="T6" fmla="*/ 9 w 22"/>
                  <a:gd name="T7" fmla="*/ 3 h 24"/>
                  <a:gd name="T8" fmla="*/ 18 w 22"/>
                  <a:gd name="T9" fmla="*/ 2 h 24"/>
                  <a:gd name="T10" fmla="*/ 18 w 22"/>
                  <a:gd name="T11" fmla="*/ 2 h 24"/>
                  <a:gd name="T12" fmla="*/ 20 w 22"/>
                  <a:gd name="T13" fmla="*/ 11 h 24"/>
                  <a:gd name="T14" fmla="*/ 13 w 22"/>
                  <a:gd name="T15" fmla="*/ 20 h 24"/>
                  <a:gd name="T16" fmla="*/ 3 w 22"/>
                  <a:gd name="T17" fmla="*/ 2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24">
                    <a:moveTo>
                      <a:pt x="3" y="22"/>
                    </a:moveTo>
                    <a:cubicBezTo>
                      <a:pt x="3" y="22"/>
                      <a:pt x="3" y="22"/>
                      <a:pt x="3" y="22"/>
                    </a:cubicBezTo>
                    <a:cubicBezTo>
                      <a:pt x="1" y="20"/>
                      <a:pt x="0" y="16"/>
                      <a:pt x="2" y="13"/>
                    </a:cubicBezTo>
                    <a:cubicBezTo>
                      <a:pt x="9" y="3"/>
                      <a:pt x="9" y="3"/>
                      <a:pt x="9" y="3"/>
                    </a:cubicBezTo>
                    <a:cubicBezTo>
                      <a:pt x="11" y="0"/>
                      <a:pt x="15" y="0"/>
                      <a:pt x="18" y="2"/>
                    </a:cubicBezTo>
                    <a:cubicBezTo>
                      <a:pt x="18" y="2"/>
                      <a:pt x="18" y="2"/>
                      <a:pt x="18" y="2"/>
                    </a:cubicBezTo>
                    <a:cubicBezTo>
                      <a:pt x="21" y="4"/>
                      <a:pt x="22" y="8"/>
                      <a:pt x="20" y="11"/>
                    </a:cubicBezTo>
                    <a:cubicBezTo>
                      <a:pt x="13" y="20"/>
                      <a:pt x="13" y="20"/>
                      <a:pt x="13" y="20"/>
                    </a:cubicBezTo>
                    <a:cubicBezTo>
                      <a:pt x="11" y="23"/>
                      <a:pt x="6" y="24"/>
                      <a:pt x="3" y="2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0" name="îṩļïḓé"/>
              <p:cNvSpPr/>
              <p:nvPr/>
            </p:nvSpPr>
            <p:spPr bwMode="auto">
              <a:xfrm>
                <a:off x="6101818" y="2035438"/>
                <a:ext cx="63991" cy="75626"/>
              </a:xfrm>
              <a:custGeom>
                <a:avLst/>
                <a:gdLst>
                  <a:gd name="T0" fmla="*/ 17 w 21"/>
                  <a:gd name="T1" fmla="*/ 23 h 25"/>
                  <a:gd name="T2" fmla="*/ 17 w 21"/>
                  <a:gd name="T3" fmla="*/ 23 h 25"/>
                  <a:gd name="T4" fmla="*/ 8 w 21"/>
                  <a:gd name="T5" fmla="*/ 21 h 25"/>
                  <a:gd name="T6" fmla="*/ 1 w 21"/>
                  <a:gd name="T7" fmla="*/ 11 h 25"/>
                  <a:gd name="T8" fmla="*/ 3 w 21"/>
                  <a:gd name="T9" fmla="*/ 2 h 25"/>
                  <a:gd name="T10" fmla="*/ 3 w 21"/>
                  <a:gd name="T11" fmla="*/ 2 h 25"/>
                  <a:gd name="T12" fmla="*/ 12 w 21"/>
                  <a:gd name="T13" fmla="*/ 4 h 25"/>
                  <a:gd name="T14" fmla="*/ 19 w 21"/>
                  <a:gd name="T15" fmla="*/ 14 h 25"/>
                  <a:gd name="T16" fmla="*/ 17 w 21"/>
                  <a:gd name="T17" fmla="*/ 2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25">
                    <a:moveTo>
                      <a:pt x="17" y="23"/>
                    </a:moveTo>
                    <a:cubicBezTo>
                      <a:pt x="17" y="23"/>
                      <a:pt x="17" y="23"/>
                      <a:pt x="17" y="23"/>
                    </a:cubicBezTo>
                    <a:cubicBezTo>
                      <a:pt x="14" y="25"/>
                      <a:pt x="10" y="24"/>
                      <a:pt x="8" y="21"/>
                    </a:cubicBezTo>
                    <a:cubicBezTo>
                      <a:pt x="1" y="11"/>
                      <a:pt x="1" y="11"/>
                      <a:pt x="1" y="11"/>
                    </a:cubicBezTo>
                    <a:cubicBezTo>
                      <a:pt x="0" y="8"/>
                      <a:pt x="0" y="4"/>
                      <a:pt x="3" y="2"/>
                    </a:cubicBezTo>
                    <a:cubicBezTo>
                      <a:pt x="3" y="2"/>
                      <a:pt x="3" y="2"/>
                      <a:pt x="3" y="2"/>
                    </a:cubicBezTo>
                    <a:cubicBezTo>
                      <a:pt x="6" y="0"/>
                      <a:pt x="10" y="1"/>
                      <a:pt x="12" y="4"/>
                    </a:cubicBezTo>
                    <a:cubicBezTo>
                      <a:pt x="19" y="14"/>
                      <a:pt x="19" y="14"/>
                      <a:pt x="19" y="14"/>
                    </a:cubicBezTo>
                    <a:cubicBezTo>
                      <a:pt x="21" y="17"/>
                      <a:pt x="20" y="21"/>
                      <a:pt x="17" y="2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1" name="iśļiḍé"/>
              <p:cNvSpPr/>
              <p:nvPr/>
            </p:nvSpPr>
            <p:spPr bwMode="auto">
              <a:xfrm>
                <a:off x="6090183" y="2068888"/>
                <a:ext cx="132346" cy="84352"/>
              </a:xfrm>
              <a:custGeom>
                <a:avLst/>
                <a:gdLst>
                  <a:gd name="T0" fmla="*/ 38 w 44"/>
                  <a:gd name="T1" fmla="*/ 14 h 28"/>
                  <a:gd name="T2" fmla="*/ 11 w 44"/>
                  <a:gd name="T3" fmla="*/ 26 h 28"/>
                  <a:gd name="T4" fmla="*/ 2 w 44"/>
                  <a:gd name="T5" fmla="*/ 23 h 28"/>
                  <a:gd name="T6" fmla="*/ 2 w 44"/>
                  <a:gd name="T7" fmla="*/ 23 h 28"/>
                  <a:gd name="T8" fmla="*/ 5 w 44"/>
                  <a:gd name="T9" fmla="*/ 14 h 28"/>
                  <a:gd name="T10" fmla="*/ 33 w 44"/>
                  <a:gd name="T11" fmla="*/ 2 h 28"/>
                  <a:gd name="T12" fmla="*/ 42 w 44"/>
                  <a:gd name="T13" fmla="*/ 5 h 28"/>
                  <a:gd name="T14" fmla="*/ 42 w 44"/>
                  <a:gd name="T15" fmla="*/ 5 h 28"/>
                  <a:gd name="T16" fmla="*/ 38 w 44"/>
                  <a:gd name="T17"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28">
                    <a:moveTo>
                      <a:pt x="38" y="14"/>
                    </a:moveTo>
                    <a:cubicBezTo>
                      <a:pt x="11" y="26"/>
                      <a:pt x="11" y="26"/>
                      <a:pt x="11" y="26"/>
                    </a:cubicBezTo>
                    <a:cubicBezTo>
                      <a:pt x="7" y="28"/>
                      <a:pt x="3" y="26"/>
                      <a:pt x="2" y="23"/>
                    </a:cubicBezTo>
                    <a:cubicBezTo>
                      <a:pt x="2" y="23"/>
                      <a:pt x="2" y="23"/>
                      <a:pt x="2" y="23"/>
                    </a:cubicBezTo>
                    <a:cubicBezTo>
                      <a:pt x="0" y="19"/>
                      <a:pt x="2" y="15"/>
                      <a:pt x="5" y="14"/>
                    </a:cubicBezTo>
                    <a:cubicBezTo>
                      <a:pt x="33" y="2"/>
                      <a:pt x="33" y="2"/>
                      <a:pt x="33" y="2"/>
                    </a:cubicBezTo>
                    <a:cubicBezTo>
                      <a:pt x="37" y="0"/>
                      <a:pt x="41" y="2"/>
                      <a:pt x="42" y="5"/>
                    </a:cubicBezTo>
                    <a:cubicBezTo>
                      <a:pt x="42" y="5"/>
                      <a:pt x="42" y="5"/>
                      <a:pt x="42" y="5"/>
                    </a:cubicBezTo>
                    <a:cubicBezTo>
                      <a:pt x="44" y="9"/>
                      <a:pt x="42" y="13"/>
                      <a:pt x="38" y="14"/>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2" name="ïśḻiḍè"/>
              <p:cNvSpPr/>
              <p:nvPr/>
            </p:nvSpPr>
            <p:spPr bwMode="auto">
              <a:xfrm>
                <a:off x="6113453" y="1965629"/>
                <a:ext cx="170159" cy="157069"/>
              </a:xfrm>
              <a:custGeom>
                <a:avLst/>
                <a:gdLst>
                  <a:gd name="T0" fmla="*/ 43 w 56"/>
                  <a:gd name="T1" fmla="*/ 41 h 52"/>
                  <a:gd name="T2" fmla="*/ 34 w 56"/>
                  <a:gd name="T3" fmla="*/ 47 h 52"/>
                  <a:gd name="T4" fmla="*/ 6 w 56"/>
                  <a:gd name="T5" fmla="*/ 39 h 52"/>
                  <a:gd name="T6" fmla="*/ 6 w 56"/>
                  <a:gd name="T7" fmla="*/ 39 h 52"/>
                  <a:gd name="T8" fmla="*/ 13 w 56"/>
                  <a:gd name="T9" fmla="*/ 11 h 52"/>
                  <a:gd name="T10" fmla="*/ 23 w 56"/>
                  <a:gd name="T11" fmla="*/ 6 h 52"/>
                  <a:gd name="T12" fmla="*/ 51 w 56"/>
                  <a:gd name="T13" fmla="*/ 13 h 52"/>
                  <a:gd name="T14" fmla="*/ 51 w 56"/>
                  <a:gd name="T15" fmla="*/ 13 h 52"/>
                  <a:gd name="T16" fmla="*/ 43 w 56"/>
                  <a:gd name="T17" fmla="*/ 4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2">
                    <a:moveTo>
                      <a:pt x="43" y="41"/>
                    </a:moveTo>
                    <a:cubicBezTo>
                      <a:pt x="34" y="47"/>
                      <a:pt x="34" y="47"/>
                      <a:pt x="34" y="47"/>
                    </a:cubicBezTo>
                    <a:cubicBezTo>
                      <a:pt x="24" y="52"/>
                      <a:pt x="11" y="49"/>
                      <a:pt x="6" y="39"/>
                    </a:cubicBezTo>
                    <a:cubicBezTo>
                      <a:pt x="6" y="39"/>
                      <a:pt x="6" y="39"/>
                      <a:pt x="6" y="39"/>
                    </a:cubicBezTo>
                    <a:cubicBezTo>
                      <a:pt x="0" y="30"/>
                      <a:pt x="3" y="17"/>
                      <a:pt x="13" y="11"/>
                    </a:cubicBezTo>
                    <a:cubicBezTo>
                      <a:pt x="23" y="6"/>
                      <a:pt x="23" y="6"/>
                      <a:pt x="23" y="6"/>
                    </a:cubicBezTo>
                    <a:cubicBezTo>
                      <a:pt x="32" y="0"/>
                      <a:pt x="45" y="4"/>
                      <a:pt x="51" y="13"/>
                    </a:cubicBezTo>
                    <a:cubicBezTo>
                      <a:pt x="51" y="13"/>
                      <a:pt x="51" y="13"/>
                      <a:pt x="51" y="13"/>
                    </a:cubicBezTo>
                    <a:cubicBezTo>
                      <a:pt x="56" y="23"/>
                      <a:pt x="53" y="36"/>
                      <a:pt x="43" y="41"/>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3" name="iṡḷîḑé"/>
              <p:cNvSpPr/>
              <p:nvPr/>
            </p:nvSpPr>
            <p:spPr bwMode="auto">
              <a:xfrm>
                <a:off x="5700419" y="1482786"/>
                <a:ext cx="564286" cy="383947"/>
              </a:xfrm>
              <a:custGeom>
                <a:avLst/>
                <a:gdLst>
                  <a:gd name="T0" fmla="*/ 187 w 187"/>
                  <a:gd name="T1" fmla="*/ 68 h 127"/>
                  <a:gd name="T2" fmla="*/ 96 w 187"/>
                  <a:gd name="T3" fmla="*/ 127 h 127"/>
                  <a:gd name="T4" fmla="*/ 0 w 187"/>
                  <a:gd name="T5" fmla="*/ 65 h 127"/>
                  <a:gd name="T6" fmla="*/ 96 w 187"/>
                  <a:gd name="T7" fmla="*/ 0 h 127"/>
                  <a:gd name="T8" fmla="*/ 187 w 187"/>
                  <a:gd name="T9" fmla="*/ 68 h 127"/>
                </a:gdLst>
                <a:ahLst/>
                <a:cxnLst>
                  <a:cxn ang="0">
                    <a:pos x="T0" y="T1"/>
                  </a:cxn>
                  <a:cxn ang="0">
                    <a:pos x="T2" y="T3"/>
                  </a:cxn>
                  <a:cxn ang="0">
                    <a:pos x="T4" y="T5"/>
                  </a:cxn>
                  <a:cxn ang="0">
                    <a:pos x="T6" y="T7"/>
                  </a:cxn>
                  <a:cxn ang="0">
                    <a:pos x="T8" y="T9"/>
                  </a:cxn>
                </a:cxnLst>
                <a:rect l="0" t="0" r="r" b="b"/>
                <a:pathLst>
                  <a:path w="187" h="127">
                    <a:moveTo>
                      <a:pt x="187" y="68"/>
                    </a:moveTo>
                    <a:cubicBezTo>
                      <a:pt x="187" y="103"/>
                      <a:pt x="144" y="127"/>
                      <a:pt x="96" y="127"/>
                    </a:cubicBezTo>
                    <a:cubicBezTo>
                      <a:pt x="47" y="127"/>
                      <a:pt x="0" y="100"/>
                      <a:pt x="0" y="65"/>
                    </a:cubicBezTo>
                    <a:cubicBezTo>
                      <a:pt x="0" y="30"/>
                      <a:pt x="47" y="0"/>
                      <a:pt x="96" y="0"/>
                    </a:cubicBezTo>
                    <a:cubicBezTo>
                      <a:pt x="144" y="0"/>
                      <a:pt x="187" y="33"/>
                      <a:pt x="187" y="68"/>
                    </a:cubicBezTo>
                    <a:close/>
                  </a:path>
                </a:pathLst>
              </a:custGeom>
              <a:solidFill>
                <a:srgbClr val="172D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4" name="ïŝḷïḓê"/>
              <p:cNvSpPr/>
              <p:nvPr/>
            </p:nvSpPr>
            <p:spPr bwMode="auto">
              <a:xfrm>
                <a:off x="6189079" y="1471152"/>
                <a:ext cx="459573" cy="612280"/>
              </a:xfrm>
              <a:custGeom>
                <a:avLst/>
                <a:gdLst>
                  <a:gd name="T0" fmla="*/ 25 w 152"/>
                  <a:gd name="T1" fmla="*/ 0 h 203"/>
                  <a:gd name="T2" fmla="*/ 114 w 152"/>
                  <a:gd name="T3" fmla="*/ 72 h 203"/>
                  <a:gd name="T4" fmla="*/ 26 w 152"/>
                  <a:gd name="T5" fmla="*/ 203 h 203"/>
                  <a:gd name="T6" fmla="*/ 4 w 152"/>
                  <a:gd name="T7" fmla="*/ 162 h 203"/>
                  <a:gd name="T8" fmla="*/ 56 w 152"/>
                  <a:gd name="T9" fmla="*/ 110 h 203"/>
                  <a:gd name="T10" fmla="*/ 0 w 152"/>
                  <a:gd name="T11" fmla="*/ 68 h 203"/>
                  <a:gd name="T12" fmla="*/ 25 w 152"/>
                  <a:gd name="T13" fmla="*/ 0 h 203"/>
                </a:gdLst>
                <a:ahLst/>
                <a:cxnLst>
                  <a:cxn ang="0">
                    <a:pos x="T0" y="T1"/>
                  </a:cxn>
                  <a:cxn ang="0">
                    <a:pos x="T2" y="T3"/>
                  </a:cxn>
                  <a:cxn ang="0">
                    <a:pos x="T4" y="T5"/>
                  </a:cxn>
                  <a:cxn ang="0">
                    <a:pos x="T6" y="T7"/>
                  </a:cxn>
                  <a:cxn ang="0">
                    <a:pos x="T8" y="T9"/>
                  </a:cxn>
                  <a:cxn ang="0">
                    <a:pos x="T10" y="T11"/>
                  </a:cxn>
                  <a:cxn ang="0">
                    <a:pos x="T12" y="T13"/>
                  </a:cxn>
                </a:cxnLst>
                <a:rect l="0" t="0" r="r" b="b"/>
                <a:pathLst>
                  <a:path w="152" h="203">
                    <a:moveTo>
                      <a:pt x="25" y="0"/>
                    </a:moveTo>
                    <a:cubicBezTo>
                      <a:pt x="25" y="0"/>
                      <a:pt x="76" y="22"/>
                      <a:pt x="114" y="72"/>
                    </a:cubicBezTo>
                    <a:cubicBezTo>
                      <a:pt x="152" y="122"/>
                      <a:pt x="26" y="203"/>
                      <a:pt x="26" y="203"/>
                    </a:cubicBezTo>
                    <a:cubicBezTo>
                      <a:pt x="4" y="162"/>
                      <a:pt x="4" y="162"/>
                      <a:pt x="4" y="162"/>
                    </a:cubicBezTo>
                    <a:cubicBezTo>
                      <a:pt x="4" y="162"/>
                      <a:pt x="51" y="129"/>
                      <a:pt x="56" y="110"/>
                    </a:cubicBezTo>
                    <a:cubicBezTo>
                      <a:pt x="62" y="92"/>
                      <a:pt x="0" y="68"/>
                      <a:pt x="0" y="68"/>
                    </a:cubicBezTo>
                    <a:lnTo>
                      <a:pt x="25" y="0"/>
                    </a:lnTo>
                    <a:close/>
                  </a:path>
                </a:pathLst>
              </a:custGeom>
              <a:solidFill>
                <a:srgbClr val="2447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5" name="ï$ļîďê"/>
              <p:cNvSpPr/>
              <p:nvPr/>
            </p:nvSpPr>
            <p:spPr bwMode="auto">
              <a:xfrm>
                <a:off x="5706236" y="1606406"/>
                <a:ext cx="308321" cy="215243"/>
              </a:xfrm>
              <a:custGeom>
                <a:avLst/>
                <a:gdLst>
                  <a:gd name="T0" fmla="*/ 97 w 102"/>
                  <a:gd name="T1" fmla="*/ 47 h 71"/>
                  <a:gd name="T2" fmla="*/ 42 w 102"/>
                  <a:gd name="T3" fmla="*/ 65 h 71"/>
                  <a:gd name="T4" fmla="*/ 5 w 102"/>
                  <a:gd name="T5" fmla="*/ 25 h 71"/>
                  <a:gd name="T6" fmla="*/ 60 w 102"/>
                  <a:gd name="T7" fmla="*/ 6 h 71"/>
                  <a:gd name="T8" fmla="*/ 97 w 102"/>
                  <a:gd name="T9" fmla="*/ 47 h 71"/>
                </a:gdLst>
                <a:ahLst/>
                <a:cxnLst>
                  <a:cxn ang="0">
                    <a:pos x="T0" y="T1"/>
                  </a:cxn>
                  <a:cxn ang="0">
                    <a:pos x="T2" y="T3"/>
                  </a:cxn>
                  <a:cxn ang="0">
                    <a:pos x="T4" y="T5"/>
                  </a:cxn>
                  <a:cxn ang="0">
                    <a:pos x="T6" y="T7"/>
                  </a:cxn>
                  <a:cxn ang="0">
                    <a:pos x="T8" y="T9"/>
                  </a:cxn>
                </a:cxnLst>
                <a:rect l="0" t="0" r="r" b="b"/>
                <a:pathLst>
                  <a:path w="102" h="71">
                    <a:moveTo>
                      <a:pt x="97" y="47"/>
                    </a:moveTo>
                    <a:cubicBezTo>
                      <a:pt x="92" y="63"/>
                      <a:pt x="67" y="71"/>
                      <a:pt x="42" y="65"/>
                    </a:cubicBezTo>
                    <a:cubicBezTo>
                      <a:pt x="16" y="59"/>
                      <a:pt x="0" y="41"/>
                      <a:pt x="5" y="25"/>
                    </a:cubicBezTo>
                    <a:cubicBezTo>
                      <a:pt x="10" y="9"/>
                      <a:pt x="34" y="0"/>
                      <a:pt x="60" y="6"/>
                    </a:cubicBezTo>
                    <a:cubicBezTo>
                      <a:pt x="85" y="12"/>
                      <a:pt x="102" y="30"/>
                      <a:pt x="97" y="47"/>
                    </a:cubicBezTo>
                    <a:close/>
                  </a:path>
                </a:pathLst>
              </a:custGeom>
              <a:solidFill>
                <a:srgbClr val="2447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6" name="íṣľîḍê"/>
              <p:cNvSpPr/>
              <p:nvPr/>
            </p:nvSpPr>
            <p:spPr bwMode="auto">
              <a:xfrm>
                <a:off x="5947657" y="1606406"/>
                <a:ext cx="308321" cy="215243"/>
              </a:xfrm>
              <a:custGeom>
                <a:avLst/>
                <a:gdLst>
                  <a:gd name="T0" fmla="*/ 5 w 102"/>
                  <a:gd name="T1" fmla="*/ 47 h 71"/>
                  <a:gd name="T2" fmla="*/ 60 w 102"/>
                  <a:gd name="T3" fmla="*/ 65 h 71"/>
                  <a:gd name="T4" fmla="*/ 97 w 102"/>
                  <a:gd name="T5" fmla="*/ 25 h 71"/>
                  <a:gd name="T6" fmla="*/ 42 w 102"/>
                  <a:gd name="T7" fmla="*/ 6 h 71"/>
                  <a:gd name="T8" fmla="*/ 5 w 102"/>
                  <a:gd name="T9" fmla="*/ 47 h 71"/>
                </a:gdLst>
                <a:ahLst/>
                <a:cxnLst>
                  <a:cxn ang="0">
                    <a:pos x="T0" y="T1"/>
                  </a:cxn>
                  <a:cxn ang="0">
                    <a:pos x="T2" y="T3"/>
                  </a:cxn>
                  <a:cxn ang="0">
                    <a:pos x="T4" y="T5"/>
                  </a:cxn>
                  <a:cxn ang="0">
                    <a:pos x="T6" y="T7"/>
                  </a:cxn>
                  <a:cxn ang="0">
                    <a:pos x="T8" y="T9"/>
                  </a:cxn>
                </a:cxnLst>
                <a:rect l="0" t="0" r="r" b="b"/>
                <a:pathLst>
                  <a:path w="102" h="71">
                    <a:moveTo>
                      <a:pt x="5" y="47"/>
                    </a:moveTo>
                    <a:cubicBezTo>
                      <a:pt x="10" y="63"/>
                      <a:pt x="35" y="71"/>
                      <a:pt x="60" y="65"/>
                    </a:cubicBezTo>
                    <a:cubicBezTo>
                      <a:pt x="86" y="59"/>
                      <a:pt x="102" y="41"/>
                      <a:pt x="97" y="25"/>
                    </a:cubicBezTo>
                    <a:cubicBezTo>
                      <a:pt x="92" y="9"/>
                      <a:pt x="67" y="0"/>
                      <a:pt x="42" y="6"/>
                    </a:cubicBezTo>
                    <a:cubicBezTo>
                      <a:pt x="17" y="12"/>
                      <a:pt x="0" y="30"/>
                      <a:pt x="5" y="47"/>
                    </a:cubicBezTo>
                    <a:close/>
                  </a:path>
                </a:pathLst>
              </a:custGeom>
              <a:solidFill>
                <a:srgbClr val="2447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7" name="ïṥlïḍê"/>
              <p:cNvSpPr/>
              <p:nvPr/>
            </p:nvSpPr>
            <p:spPr bwMode="auto">
              <a:xfrm>
                <a:off x="5613158" y="1398434"/>
                <a:ext cx="735899" cy="367950"/>
              </a:xfrm>
              <a:prstGeom prst="ellipse">
                <a:avLst/>
              </a:prstGeom>
              <a:solidFill>
                <a:srgbClr val="2447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8" name="iSlîdé"/>
              <p:cNvSpPr/>
              <p:nvPr/>
            </p:nvSpPr>
            <p:spPr bwMode="auto">
              <a:xfrm>
                <a:off x="5941840" y="1715482"/>
                <a:ext cx="78535" cy="78535"/>
              </a:xfrm>
              <a:custGeom>
                <a:avLst/>
                <a:gdLst>
                  <a:gd name="T0" fmla="*/ 13 w 26"/>
                  <a:gd name="T1" fmla="*/ 26 h 26"/>
                  <a:gd name="T2" fmla="*/ 13 w 26"/>
                  <a:gd name="T3" fmla="*/ 26 h 26"/>
                  <a:gd name="T4" fmla="*/ 0 w 26"/>
                  <a:gd name="T5" fmla="*/ 13 h 26"/>
                  <a:gd name="T6" fmla="*/ 0 w 26"/>
                  <a:gd name="T7" fmla="*/ 13 h 26"/>
                  <a:gd name="T8" fmla="*/ 13 w 26"/>
                  <a:gd name="T9" fmla="*/ 0 h 26"/>
                  <a:gd name="T10" fmla="*/ 13 w 26"/>
                  <a:gd name="T11" fmla="*/ 0 h 26"/>
                  <a:gd name="T12" fmla="*/ 26 w 26"/>
                  <a:gd name="T13" fmla="*/ 13 h 26"/>
                  <a:gd name="T14" fmla="*/ 26 w 26"/>
                  <a:gd name="T15" fmla="*/ 13 h 26"/>
                  <a:gd name="T16" fmla="*/ 13 w 26"/>
                  <a:gd name="T1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13" y="26"/>
                    </a:moveTo>
                    <a:cubicBezTo>
                      <a:pt x="13" y="26"/>
                      <a:pt x="13" y="26"/>
                      <a:pt x="13" y="26"/>
                    </a:cubicBezTo>
                    <a:cubicBezTo>
                      <a:pt x="6" y="26"/>
                      <a:pt x="0" y="20"/>
                      <a:pt x="0" y="13"/>
                    </a:cubicBezTo>
                    <a:cubicBezTo>
                      <a:pt x="0" y="13"/>
                      <a:pt x="0" y="13"/>
                      <a:pt x="0" y="13"/>
                    </a:cubicBezTo>
                    <a:cubicBezTo>
                      <a:pt x="0" y="6"/>
                      <a:pt x="6" y="0"/>
                      <a:pt x="13" y="0"/>
                    </a:cubicBezTo>
                    <a:cubicBezTo>
                      <a:pt x="13" y="0"/>
                      <a:pt x="13" y="0"/>
                      <a:pt x="13" y="0"/>
                    </a:cubicBezTo>
                    <a:cubicBezTo>
                      <a:pt x="20" y="0"/>
                      <a:pt x="26" y="6"/>
                      <a:pt x="26" y="13"/>
                    </a:cubicBezTo>
                    <a:cubicBezTo>
                      <a:pt x="26" y="13"/>
                      <a:pt x="26" y="13"/>
                      <a:pt x="26" y="13"/>
                    </a:cubicBezTo>
                    <a:cubicBezTo>
                      <a:pt x="26" y="20"/>
                      <a:pt x="20" y="26"/>
                      <a:pt x="13" y="2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9" name="i$ḻïdê"/>
              <p:cNvSpPr/>
              <p:nvPr/>
            </p:nvSpPr>
            <p:spPr bwMode="auto">
              <a:xfrm>
                <a:off x="5745503" y="1513328"/>
                <a:ext cx="69809" cy="103259"/>
              </a:xfrm>
              <a:custGeom>
                <a:avLst/>
                <a:gdLst>
                  <a:gd name="T0" fmla="*/ 16 w 23"/>
                  <a:gd name="T1" fmla="*/ 33 h 34"/>
                  <a:gd name="T2" fmla="*/ 16 w 23"/>
                  <a:gd name="T3" fmla="*/ 33 h 34"/>
                  <a:gd name="T4" fmla="*/ 5 w 23"/>
                  <a:gd name="T5" fmla="*/ 27 h 34"/>
                  <a:gd name="T6" fmla="*/ 1 w 23"/>
                  <a:gd name="T7" fmla="*/ 12 h 34"/>
                  <a:gd name="T8" fmla="*/ 7 w 23"/>
                  <a:gd name="T9" fmla="*/ 2 h 34"/>
                  <a:gd name="T10" fmla="*/ 7 w 23"/>
                  <a:gd name="T11" fmla="*/ 2 h 34"/>
                  <a:gd name="T12" fmla="*/ 18 w 23"/>
                  <a:gd name="T13" fmla="*/ 8 h 34"/>
                  <a:gd name="T14" fmla="*/ 22 w 23"/>
                  <a:gd name="T15" fmla="*/ 22 h 34"/>
                  <a:gd name="T16" fmla="*/ 16 w 23"/>
                  <a:gd name="T17"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4">
                    <a:moveTo>
                      <a:pt x="16" y="33"/>
                    </a:moveTo>
                    <a:cubicBezTo>
                      <a:pt x="16" y="33"/>
                      <a:pt x="16" y="33"/>
                      <a:pt x="16" y="33"/>
                    </a:cubicBezTo>
                    <a:cubicBezTo>
                      <a:pt x="12" y="34"/>
                      <a:pt x="7" y="32"/>
                      <a:pt x="5" y="27"/>
                    </a:cubicBezTo>
                    <a:cubicBezTo>
                      <a:pt x="1" y="12"/>
                      <a:pt x="1" y="12"/>
                      <a:pt x="1" y="12"/>
                    </a:cubicBezTo>
                    <a:cubicBezTo>
                      <a:pt x="0" y="8"/>
                      <a:pt x="2" y="3"/>
                      <a:pt x="7" y="2"/>
                    </a:cubicBezTo>
                    <a:cubicBezTo>
                      <a:pt x="7" y="2"/>
                      <a:pt x="7" y="2"/>
                      <a:pt x="7" y="2"/>
                    </a:cubicBezTo>
                    <a:cubicBezTo>
                      <a:pt x="12" y="0"/>
                      <a:pt x="16" y="3"/>
                      <a:pt x="18" y="8"/>
                    </a:cubicBezTo>
                    <a:cubicBezTo>
                      <a:pt x="22" y="22"/>
                      <a:pt x="22" y="22"/>
                      <a:pt x="22" y="22"/>
                    </a:cubicBezTo>
                    <a:cubicBezTo>
                      <a:pt x="23" y="27"/>
                      <a:pt x="21" y="32"/>
                      <a:pt x="16" y="3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0" name="ïsļïde"/>
              <p:cNvSpPr/>
              <p:nvPr/>
            </p:nvSpPr>
            <p:spPr bwMode="auto">
              <a:xfrm>
                <a:off x="6146902" y="1513328"/>
                <a:ext cx="69809" cy="103259"/>
              </a:xfrm>
              <a:custGeom>
                <a:avLst/>
                <a:gdLst>
                  <a:gd name="T0" fmla="*/ 16 w 23"/>
                  <a:gd name="T1" fmla="*/ 2 h 34"/>
                  <a:gd name="T2" fmla="*/ 16 w 23"/>
                  <a:gd name="T3" fmla="*/ 2 h 34"/>
                  <a:gd name="T4" fmla="*/ 5 w 23"/>
                  <a:gd name="T5" fmla="*/ 8 h 34"/>
                  <a:gd name="T6" fmla="*/ 1 w 23"/>
                  <a:gd name="T7" fmla="*/ 22 h 34"/>
                  <a:gd name="T8" fmla="*/ 7 w 23"/>
                  <a:gd name="T9" fmla="*/ 33 h 34"/>
                  <a:gd name="T10" fmla="*/ 7 w 23"/>
                  <a:gd name="T11" fmla="*/ 33 h 34"/>
                  <a:gd name="T12" fmla="*/ 18 w 23"/>
                  <a:gd name="T13" fmla="*/ 27 h 34"/>
                  <a:gd name="T14" fmla="*/ 22 w 23"/>
                  <a:gd name="T15" fmla="*/ 12 h 34"/>
                  <a:gd name="T16" fmla="*/ 16 w 23"/>
                  <a:gd name="T17"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4">
                    <a:moveTo>
                      <a:pt x="16" y="2"/>
                    </a:moveTo>
                    <a:cubicBezTo>
                      <a:pt x="16" y="2"/>
                      <a:pt x="16" y="2"/>
                      <a:pt x="16" y="2"/>
                    </a:cubicBezTo>
                    <a:cubicBezTo>
                      <a:pt x="12" y="0"/>
                      <a:pt x="7" y="3"/>
                      <a:pt x="5" y="8"/>
                    </a:cubicBezTo>
                    <a:cubicBezTo>
                      <a:pt x="1" y="22"/>
                      <a:pt x="1" y="22"/>
                      <a:pt x="1" y="22"/>
                    </a:cubicBezTo>
                    <a:cubicBezTo>
                      <a:pt x="0" y="27"/>
                      <a:pt x="2" y="32"/>
                      <a:pt x="7" y="33"/>
                    </a:cubicBezTo>
                    <a:cubicBezTo>
                      <a:pt x="7" y="33"/>
                      <a:pt x="7" y="33"/>
                      <a:pt x="7" y="33"/>
                    </a:cubicBezTo>
                    <a:cubicBezTo>
                      <a:pt x="12" y="34"/>
                      <a:pt x="16" y="32"/>
                      <a:pt x="18" y="27"/>
                    </a:cubicBezTo>
                    <a:cubicBezTo>
                      <a:pt x="22" y="12"/>
                      <a:pt x="22" y="12"/>
                      <a:pt x="22" y="12"/>
                    </a:cubicBezTo>
                    <a:cubicBezTo>
                      <a:pt x="23" y="8"/>
                      <a:pt x="21" y="3"/>
                      <a:pt x="16" y="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1" name="ï$ľiḑê"/>
              <p:cNvSpPr/>
              <p:nvPr/>
            </p:nvSpPr>
            <p:spPr bwMode="auto">
              <a:xfrm>
                <a:off x="5787679" y="1325717"/>
                <a:ext cx="386856" cy="440667"/>
              </a:xfrm>
              <a:custGeom>
                <a:avLst/>
                <a:gdLst>
                  <a:gd name="T0" fmla="*/ 68 w 128"/>
                  <a:gd name="T1" fmla="*/ 146 h 146"/>
                  <a:gd name="T2" fmla="*/ 60 w 128"/>
                  <a:gd name="T3" fmla="*/ 146 h 146"/>
                  <a:gd name="T4" fmla="*/ 0 w 128"/>
                  <a:gd name="T5" fmla="*/ 85 h 146"/>
                  <a:gd name="T6" fmla="*/ 0 w 128"/>
                  <a:gd name="T7" fmla="*/ 60 h 146"/>
                  <a:gd name="T8" fmla="*/ 60 w 128"/>
                  <a:gd name="T9" fmla="*/ 0 h 146"/>
                  <a:gd name="T10" fmla="*/ 68 w 128"/>
                  <a:gd name="T11" fmla="*/ 0 h 146"/>
                  <a:gd name="T12" fmla="*/ 128 w 128"/>
                  <a:gd name="T13" fmla="*/ 60 h 146"/>
                  <a:gd name="T14" fmla="*/ 128 w 128"/>
                  <a:gd name="T15" fmla="*/ 85 h 146"/>
                  <a:gd name="T16" fmla="*/ 68 w 128"/>
                  <a:gd name="T17"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46">
                    <a:moveTo>
                      <a:pt x="68" y="146"/>
                    </a:moveTo>
                    <a:cubicBezTo>
                      <a:pt x="60" y="146"/>
                      <a:pt x="60" y="146"/>
                      <a:pt x="60" y="146"/>
                    </a:cubicBezTo>
                    <a:cubicBezTo>
                      <a:pt x="27" y="146"/>
                      <a:pt x="0" y="119"/>
                      <a:pt x="0" y="85"/>
                    </a:cubicBezTo>
                    <a:cubicBezTo>
                      <a:pt x="0" y="60"/>
                      <a:pt x="0" y="60"/>
                      <a:pt x="0" y="60"/>
                    </a:cubicBezTo>
                    <a:cubicBezTo>
                      <a:pt x="0" y="27"/>
                      <a:pt x="27" y="0"/>
                      <a:pt x="60" y="0"/>
                    </a:cubicBezTo>
                    <a:cubicBezTo>
                      <a:pt x="68" y="0"/>
                      <a:pt x="68" y="0"/>
                      <a:pt x="68" y="0"/>
                    </a:cubicBezTo>
                    <a:cubicBezTo>
                      <a:pt x="101" y="0"/>
                      <a:pt x="128" y="27"/>
                      <a:pt x="128" y="60"/>
                    </a:cubicBezTo>
                    <a:cubicBezTo>
                      <a:pt x="128" y="85"/>
                      <a:pt x="128" y="85"/>
                      <a:pt x="128" y="85"/>
                    </a:cubicBezTo>
                    <a:cubicBezTo>
                      <a:pt x="128" y="119"/>
                      <a:pt x="101" y="146"/>
                      <a:pt x="68" y="14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2" name="ïṩḻïḓê"/>
              <p:cNvSpPr/>
              <p:nvPr/>
            </p:nvSpPr>
            <p:spPr bwMode="auto">
              <a:xfrm>
                <a:off x="5857488" y="1151196"/>
                <a:ext cx="247239" cy="247239"/>
              </a:xfrm>
              <a:prstGeom prst="ellipse">
                <a:avLst/>
              </a:prstGeom>
              <a:solidFill>
                <a:srgbClr val="8763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3" name="íšľïḓê"/>
              <p:cNvSpPr/>
              <p:nvPr/>
            </p:nvSpPr>
            <p:spPr bwMode="auto">
              <a:xfrm>
                <a:off x="5773136" y="1325717"/>
                <a:ext cx="415943" cy="378130"/>
              </a:xfrm>
              <a:custGeom>
                <a:avLst/>
                <a:gdLst>
                  <a:gd name="T0" fmla="*/ 71 w 138"/>
                  <a:gd name="T1" fmla="*/ 125 h 125"/>
                  <a:gd name="T2" fmla="*/ 67 w 138"/>
                  <a:gd name="T3" fmla="*/ 125 h 125"/>
                  <a:gd name="T4" fmla="*/ 0 w 138"/>
                  <a:gd name="T5" fmla="*/ 65 h 125"/>
                  <a:gd name="T6" fmla="*/ 0 w 138"/>
                  <a:gd name="T7" fmla="*/ 63 h 125"/>
                  <a:gd name="T8" fmla="*/ 67 w 138"/>
                  <a:gd name="T9" fmla="*/ 0 h 125"/>
                  <a:gd name="T10" fmla="*/ 71 w 138"/>
                  <a:gd name="T11" fmla="*/ 0 h 125"/>
                  <a:gd name="T12" fmla="*/ 138 w 138"/>
                  <a:gd name="T13" fmla="*/ 63 h 125"/>
                  <a:gd name="T14" fmla="*/ 138 w 138"/>
                  <a:gd name="T15" fmla="*/ 65 h 125"/>
                  <a:gd name="T16" fmla="*/ 71 w 138"/>
                  <a:gd name="T17"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125">
                    <a:moveTo>
                      <a:pt x="71" y="125"/>
                    </a:moveTo>
                    <a:cubicBezTo>
                      <a:pt x="67" y="125"/>
                      <a:pt x="67" y="125"/>
                      <a:pt x="67" y="125"/>
                    </a:cubicBezTo>
                    <a:cubicBezTo>
                      <a:pt x="31" y="125"/>
                      <a:pt x="0" y="100"/>
                      <a:pt x="0" y="65"/>
                    </a:cubicBezTo>
                    <a:cubicBezTo>
                      <a:pt x="0" y="63"/>
                      <a:pt x="0" y="63"/>
                      <a:pt x="0" y="63"/>
                    </a:cubicBezTo>
                    <a:cubicBezTo>
                      <a:pt x="0" y="28"/>
                      <a:pt x="31" y="0"/>
                      <a:pt x="67" y="0"/>
                    </a:cubicBezTo>
                    <a:cubicBezTo>
                      <a:pt x="71" y="0"/>
                      <a:pt x="71" y="0"/>
                      <a:pt x="71" y="0"/>
                    </a:cubicBezTo>
                    <a:cubicBezTo>
                      <a:pt x="107" y="0"/>
                      <a:pt x="138" y="28"/>
                      <a:pt x="138" y="63"/>
                    </a:cubicBezTo>
                    <a:cubicBezTo>
                      <a:pt x="138" y="65"/>
                      <a:pt x="138" y="65"/>
                      <a:pt x="138" y="65"/>
                    </a:cubicBezTo>
                    <a:cubicBezTo>
                      <a:pt x="138" y="100"/>
                      <a:pt x="107" y="125"/>
                      <a:pt x="71" y="125"/>
                    </a:cubicBezTo>
                    <a:close/>
                  </a:path>
                </a:pathLst>
              </a:custGeom>
              <a:solidFill>
                <a:srgbClr val="A67A5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4" name="íśliḑê"/>
              <p:cNvSpPr/>
              <p:nvPr/>
            </p:nvSpPr>
            <p:spPr bwMode="auto">
              <a:xfrm>
                <a:off x="5380463" y="2161966"/>
                <a:ext cx="62537" cy="159978"/>
              </a:xfrm>
              <a:custGeom>
                <a:avLst/>
                <a:gdLst>
                  <a:gd name="T0" fmla="*/ 17 w 21"/>
                  <a:gd name="T1" fmla="*/ 52 h 53"/>
                  <a:gd name="T2" fmla="*/ 17 w 21"/>
                  <a:gd name="T3" fmla="*/ 52 h 53"/>
                  <a:gd name="T4" fmla="*/ 11 w 21"/>
                  <a:gd name="T5" fmla="*/ 48 h 53"/>
                  <a:gd name="T6" fmla="*/ 1 w 21"/>
                  <a:gd name="T7" fmla="*/ 7 h 53"/>
                  <a:gd name="T8" fmla="*/ 5 w 21"/>
                  <a:gd name="T9" fmla="*/ 1 h 53"/>
                  <a:gd name="T10" fmla="*/ 5 w 21"/>
                  <a:gd name="T11" fmla="*/ 1 h 53"/>
                  <a:gd name="T12" fmla="*/ 11 w 21"/>
                  <a:gd name="T13" fmla="*/ 4 h 53"/>
                  <a:gd name="T14" fmla="*/ 21 w 21"/>
                  <a:gd name="T15" fmla="*/ 46 h 53"/>
                  <a:gd name="T16" fmla="*/ 17 w 21"/>
                  <a:gd name="T17" fmla="*/ 5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17" y="52"/>
                    </a:moveTo>
                    <a:cubicBezTo>
                      <a:pt x="17" y="52"/>
                      <a:pt x="17" y="52"/>
                      <a:pt x="17" y="52"/>
                    </a:cubicBezTo>
                    <a:cubicBezTo>
                      <a:pt x="14" y="53"/>
                      <a:pt x="12" y="51"/>
                      <a:pt x="11" y="48"/>
                    </a:cubicBezTo>
                    <a:cubicBezTo>
                      <a:pt x="1" y="7"/>
                      <a:pt x="1" y="7"/>
                      <a:pt x="1" y="7"/>
                    </a:cubicBezTo>
                    <a:cubicBezTo>
                      <a:pt x="0" y="4"/>
                      <a:pt x="2" y="1"/>
                      <a:pt x="5" y="1"/>
                    </a:cubicBezTo>
                    <a:cubicBezTo>
                      <a:pt x="5" y="1"/>
                      <a:pt x="5" y="1"/>
                      <a:pt x="5" y="1"/>
                    </a:cubicBezTo>
                    <a:cubicBezTo>
                      <a:pt x="7" y="0"/>
                      <a:pt x="10" y="2"/>
                      <a:pt x="11" y="4"/>
                    </a:cubicBezTo>
                    <a:cubicBezTo>
                      <a:pt x="21" y="46"/>
                      <a:pt x="21" y="46"/>
                      <a:pt x="21" y="46"/>
                    </a:cubicBezTo>
                    <a:cubicBezTo>
                      <a:pt x="21" y="49"/>
                      <a:pt x="19" y="52"/>
                      <a:pt x="17" y="5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5" name="ïṥļíḑè"/>
              <p:cNvSpPr/>
              <p:nvPr/>
            </p:nvSpPr>
            <p:spPr bwMode="auto">
              <a:xfrm>
                <a:off x="5425547" y="2175055"/>
                <a:ext cx="59629" cy="159978"/>
              </a:xfrm>
              <a:custGeom>
                <a:avLst/>
                <a:gdLst>
                  <a:gd name="T0" fmla="*/ 16 w 20"/>
                  <a:gd name="T1" fmla="*/ 52 h 53"/>
                  <a:gd name="T2" fmla="*/ 16 w 20"/>
                  <a:gd name="T3" fmla="*/ 52 h 53"/>
                  <a:gd name="T4" fmla="*/ 10 w 20"/>
                  <a:gd name="T5" fmla="*/ 48 h 53"/>
                  <a:gd name="T6" fmla="*/ 0 w 20"/>
                  <a:gd name="T7" fmla="*/ 6 h 53"/>
                  <a:gd name="T8" fmla="*/ 4 w 20"/>
                  <a:gd name="T9" fmla="*/ 1 h 53"/>
                  <a:gd name="T10" fmla="*/ 4 w 20"/>
                  <a:gd name="T11" fmla="*/ 1 h 53"/>
                  <a:gd name="T12" fmla="*/ 10 w 20"/>
                  <a:gd name="T13" fmla="*/ 4 h 53"/>
                  <a:gd name="T14" fmla="*/ 20 w 20"/>
                  <a:gd name="T15" fmla="*/ 46 h 53"/>
                  <a:gd name="T16" fmla="*/ 16 w 20"/>
                  <a:gd name="T17" fmla="*/ 5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53">
                    <a:moveTo>
                      <a:pt x="16" y="52"/>
                    </a:moveTo>
                    <a:cubicBezTo>
                      <a:pt x="16" y="52"/>
                      <a:pt x="16" y="52"/>
                      <a:pt x="16" y="52"/>
                    </a:cubicBezTo>
                    <a:cubicBezTo>
                      <a:pt x="14" y="53"/>
                      <a:pt x="11" y="51"/>
                      <a:pt x="10" y="48"/>
                    </a:cubicBezTo>
                    <a:cubicBezTo>
                      <a:pt x="0" y="6"/>
                      <a:pt x="0" y="6"/>
                      <a:pt x="0" y="6"/>
                    </a:cubicBezTo>
                    <a:cubicBezTo>
                      <a:pt x="0" y="4"/>
                      <a:pt x="1" y="1"/>
                      <a:pt x="4" y="1"/>
                    </a:cubicBezTo>
                    <a:cubicBezTo>
                      <a:pt x="4" y="1"/>
                      <a:pt x="4" y="1"/>
                      <a:pt x="4" y="1"/>
                    </a:cubicBezTo>
                    <a:cubicBezTo>
                      <a:pt x="7" y="0"/>
                      <a:pt x="9" y="2"/>
                      <a:pt x="10" y="4"/>
                    </a:cubicBezTo>
                    <a:cubicBezTo>
                      <a:pt x="20" y="46"/>
                      <a:pt x="20" y="46"/>
                      <a:pt x="20" y="46"/>
                    </a:cubicBezTo>
                    <a:cubicBezTo>
                      <a:pt x="20" y="49"/>
                      <a:pt x="19" y="51"/>
                      <a:pt x="16" y="5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6" name="íşľide"/>
              <p:cNvSpPr/>
              <p:nvPr/>
            </p:nvSpPr>
            <p:spPr bwMode="auto">
              <a:xfrm>
                <a:off x="5464815" y="2175055"/>
                <a:ext cx="62537" cy="157069"/>
              </a:xfrm>
              <a:custGeom>
                <a:avLst/>
                <a:gdLst>
                  <a:gd name="T0" fmla="*/ 16 w 21"/>
                  <a:gd name="T1" fmla="*/ 52 h 52"/>
                  <a:gd name="T2" fmla="*/ 16 w 21"/>
                  <a:gd name="T3" fmla="*/ 52 h 52"/>
                  <a:gd name="T4" fmla="*/ 11 w 21"/>
                  <a:gd name="T5" fmla="*/ 48 h 52"/>
                  <a:gd name="T6" fmla="*/ 1 w 21"/>
                  <a:gd name="T7" fmla="*/ 6 h 52"/>
                  <a:gd name="T8" fmla="*/ 4 w 21"/>
                  <a:gd name="T9" fmla="*/ 0 h 52"/>
                  <a:gd name="T10" fmla="*/ 4 w 21"/>
                  <a:gd name="T11" fmla="*/ 0 h 52"/>
                  <a:gd name="T12" fmla="*/ 10 w 21"/>
                  <a:gd name="T13" fmla="*/ 4 h 52"/>
                  <a:gd name="T14" fmla="*/ 20 w 21"/>
                  <a:gd name="T15" fmla="*/ 46 h 52"/>
                  <a:gd name="T16" fmla="*/ 16 w 21"/>
                  <a:gd name="T17"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2">
                    <a:moveTo>
                      <a:pt x="16" y="52"/>
                    </a:moveTo>
                    <a:cubicBezTo>
                      <a:pt x="16" y="52"/>
                      <a:pt x="16" y="52"/>
                      <a:pt x="16" y="52"/>
                    </a:cubicBezTo>
                    <a:cubicBezTo>
                      <a:pt x="14" y="52"/>
                      <a:pt x="11" y="51"/>
                      <a:pt x="11" y="48"/>
                    </a:cubicBezTo>
                    <a:cubicBezTo>
                      <a:pt x="1" y="6"/>
                      <a:pt x="1" y="6"/>
                      <a:pt x="1" y="6"/>
                    </a:cubicBezTo>
                    <a:cubicBezTo>
                      <a:pt x="0" y="4"/>
                      <a:pt x="2" y="1"/>
                      <a:pt x="4" y="0"/>
                    </a:cubicBezTo>
                    <a:cubicBezTo>
                      <a:pt x="4" y="0"/>
                      <a:pt x="4" y="0"/>
                      <a:pt x="4" y="0"/>
                    </a:cubicBezTo>
                    <a:cubicBezTo>
                      <a:pt x="7" y="0"/>
                      <a:pt x="10" y="1"/>
                      <a:pt x="10" y="4"/>
                    </a:cubicBezTo>
                    <a:cubicBezTo>
                      <a:pt x="20" y="46"/>
                      <a:pt x="20" y="46"/>
                      <a:pt x="20" y="46"/>
                    </a:cubicBezTo>
                    <a:cubicBezTo>
                      <a:pt x="21" y="49"/>
                      <a:pt x="19" y="51"/>
                      <a:pt x="16" y="5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7" name="íSľîďé"/>
              <p:cNvSpPr/>
              <p:nvPr/>
            </p:nvSpPr>
            <p:spPr bwMode="auto">
              <a:xfrm>
                <a:off x="5498264" y="2144514"/>
                <a:ext cx="62537" cy="159978"/>
              </a:xfrm>
              <a:custGeom>
                <a:avLst/>
                <a:gdLst>
                  <a:gd name="T0" fmla="*/ 17 w 21"/>
                  <a:gd name="T1" fmla="*/ 53 h 53"/>
                  <a:gd name="T2" fmla="*/ 17 w 21"/>
                  <a:gd name="T3" fmla="*/ 53 h 53"/>
                  <a:gd name="T4" fmla="*/ 11 w 21"/>
                  <a:gd name="T5" fmla="*/ 49 h 53"/>
                  <a:gd name="T6" fmla="*/ 1 w 21"/>
                  <a:gd name="T7" fmla="*/ 7 h 53"/>
                  <a:gd name="T8" fmla="*/ 4 w 21"/>
                  <a:gd name="T9" fmla="*/ 1 h 53"/>
                  <a:gd name="T10" fmla="*/ 4 w 21"/>
                  <a:gd name="T11" fmla="*/ 1 h 53"/>
                  <a:gd name="T12" fmla="*/ 10 w 21"/>
                  <a:gd name="T13" fmla="*/ 5 h 53"/>
                  <a:gd name="T14" fmla="*/ 20 w 21"/>
                  <a:gd name="T15" fmla="*/ 47 h 53"/>
                  <a:gd name="T16" fmla="*/ 17 w 21"/>
                  <a:gd name="T1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17" y="53"/>
                    </a:moveTo>
                    <a:cubicBezTo>
                      <a:pt x="17" y="53"/>
                      <a:pt x="17" y="53"/>
                      <a:pt x="17" y="53"/>
                    </a:cubicBezTo>
                    <a:cubicBezTo>
                      <a:pt x="14" y="53"/>
                      <a:pt x="11" y="52"/>
                      <a:pt x="11" y="49"/>
                    </a:cubicBezTo>
                    <a:cubicBezTo>
                      <a:pt x="1" y="7"/>
                      <a:pt x="1" y="7"/>
                      <a:pt x="1" y="7"/>
                    </a:cubicBezTo>
                    <a:cubicBezTo>
                      <a:pt x="0" y="4"/>
                      <a:pt x="2" y="2"/>
                      <a:pt x="4" y="1"/>
                    </a:cubicBezTo>
                    <a:cubicBezTo>
                      <a:pt x="4" y="1"/>
                      <a:pt x="4" y="1"/>
                      <a:pt x="4" y="1"/>
                    </a:cubicBezTo>
                    <a:cubicBezTo>
                      <a:pt x="7" y="0"/>
                      <a:pt x="10" y="2"/>
                      <a:pt x="10" y="5"/>
                    </a:cubicBezTo>
                    <a:cubicBezTo>
                      <a:pt x="20" y="47"/>
                      <a:pt x="20" y="47"/>
                      <a:pt x="20" y="47"/>
                    </a:cubicBezTo>
                    <a:cubicBezTo>
                      <a:pt x="21" y="49"/>
                      <a:pt x="19" y="52"/>
                      <a:pt x="17" y="5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8" name="îsľïḑe"/>
              <p:cNvSpPr/>
              <p:nvPr/>
            </p:nvSpPr>
            <p:spPr bwMode="auto">
              <a:xfrm>
                <a:off x="5485175" y="2102338"/>
                <a:ext cx="91624" cy="72717"/>
              </a:xfrm>
              <a:custGeom>
                <a:avLst/>
                <a:gdLst>
                  <a:gd name="T0" fmla="*/ 29 w 30"/>
                  <a:gd name="T1" fmla="*/ 20 h 24"/>
                  <a:gd name="T2" fmla="*/ 29 w 30"/>
                  <a:gd name="T3" fmla="*/ 20 h 24"/>
                  <a:gd name="T4" fmla="*/ 20 w 30"/>
                  <a:gd name="T5" fmla="*/ 22 h 24"/>
                  <a:gd name="T6" fmla="*/ 4 w 30"/>
                  <a:gd name="T7" fmla="*/ 12 h 24"/>
                  <a:gd name="T8" fmla="*/ 2 w 30"/>
                  <a:gd name="T9" fmla="*/ 4 h 24"/>
                  <a:gd name="T10" fmla="*/ 2 w 30"/>
                  <a:gd name="T11" fmla="*/ 4 h 24"/>
                  <a:gd name="T12" fmla="*/ 10 w 30"/>
                  <a:gd name="T13" fmla="*/ 2 h 24"/>
                  <a:gd name="T14" fmla="*/ 27 w 30"/>
                  <a:gd name="T15" fmla="*/ 12 h 24"/>
                  <a:gd name="T16" fmla="*/ 29 w 30"/>
                  <a:gd name="T17"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4">
                    <a:moveTo>
                      <a:pt x="29" y="20"/>
                    </a:moveTo>
                    <a:cubicBezTo>
                      <a:pt x="29" y="20"/>
                      <a:pt x="29" y="20"/>
                      <a:pt x="29" y="20"/>
                    </a:cubicBezTo>
                    <a:cubicBezTo>
                      <a:pt x="27" y="23"/>
                      <a:pt x="23" y="24"/>
                      <a:pt x="20" y="22"/>
                    </a:cubicBezTo>
                    <a:cubicBezTo>
                      <a:pt x="4" y="12"/>
                      <a:pt x="4" y="12"/>
                      <a:pt x="4" y="12"/>
                    </a:cubicBezTo>
                    <a:cubicBezTo>
                      <a:pt x="1" y="10"/>
                      <a:pt x="0" y="6"/>
                      <a:pt x="2" y="4"/>
                    </a:cubicBezTo>
                    <a:cubicBezTo>
                      <a:pt x="2" y="4"/>
                      <a:pt x="2" y="4"/>
                      <a:pt x="2" y="4"/>
                    </a:cubicBezTo>
                    <a:cubicBezTo>
                      <a:pt x="4" y="1"/>
                      <a:pt x="7" y="0"/>
                      <a:pt x="10" y="2"/>
                    </a:cubicBezTo>
                    <a:cubicBezTo>
                      <a:pt x="27" y="12"/>
                      <a:pt x="27" y="12"/>
                      <a:pt x="27" y="12"/>
                    </a:cubicBezTo>
                    <a:cubicBezTo>
                      <a:pt x="29" y="13"/>
                      <a:pt x="30" y="17"/>
                      <a:pt x="29" y="20"/>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9" name="îSlîḍê"/>
              <p:cNvSpPr/>
              <p:nvPr/>
            </p:nvSpPr>
            <p:spPr bwMode="auto">
              <a:xfrm>
                <a:off x="5367373" y="2068888"/>
                <a:ext cx="165795" cy="171613"/>
              </a:xfrm>
              <a:custGeom>
                <a:avLst/>
                <a:gdLst>
                  <a:gd name="T0" fmla="*/ 24 w 55"/>
                  <a:gd name="T1" fmla="*/ 3 h 57"/>
                  <a:gd name="T2" fmla="*/ 20 w 55"/>
                  <a:gd name="T3" fmla="*/ 3 h 57"/>
                  <a:gd name="T4" fmla="*/ 3 w 55"/>
                  <a:gd name="T5" fmla="*/ 30 h 57"/>
                  <a:gd name="T6" fmla="*/ 5 w 55"/>
                  <a:gd name="T7" fmla="*/ 38 h 57"/>
                  <a:gd name="T8" fmla="*/ 32 w 55"/>
                  <a:gd name="T9" fmla="*/ 54 h 57"/>
                  <a:gd name="T10" fmla="*/ 36 w 55"/>
                  <a:gd name="T11" fmla="*/ 53 h 57"/>
                  <a:gd name="T12" fmla="*/ 53 w 55"/>
                  <a:gd name="T13" fmla="*/ 26 h 57"/>
                  <a:gd name="T14" fmla="*/ 51 w 55"/>
                  <a:gd name="T15" fmla="*/ 19 h 57"/>
                  <a:gd name="T16" fmla="*/ 24 w 55"/>
                  <a:gd name="T17" fmla="*/ 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7">
                    <a:moveTo>
                      <a:pt x="24" y="3"/>
                    </a:moveTo>
                    <a:cubicBezTo>
                      <a:pt x="20" y="3"/>
                      <a:pt x="20" y="3"/>
                      <a:pt x="20" y="3"/>
                    </a:cubicBezTo>
                    <a:cubicBezTo>
                      <a:pt x="8" y="6"/>
                      <a:pt x="0" y="18"/>
                      <a:pt x="3" y="30"/>
                    </a:cubicBezTo>
                    <a:cubicBezTo>
                      <a:pt x="5" y="38"/>
                      <a:pt x="5" y="38"/>
                      <a:pt x="5" y="38"/>
                    </a:cubicBezTo>
                    <a:cubicBezTo>
                      <a:pt x="8" y="50"/>
                      <a:pt x="20" y="57"/>
                      <a:pt x="32" y="54"/>
                    </a:cubicBezTo>
                    <a:cubicBezTo>
                      <a:pt x="36" y="53"/>
                      <a:pt x="36" y="53"/>
                      <a:pt x="36" y="53"/>
                    </a:cubicBezTo>
                    <a:cubicBezTo>
                      <a:pt x="48" y="51"/>
                      <a:pt x="55" y="38"/>
                      <a:pt x="53" y="26"/>
                    </a:cubicBezTo>
                    <a:cubicBezTo>
                      <a:pt x="51" y="19"/>
                      <a:pt x="51" y="19"/>
                      <a:pt x="51" y="19"/>
                    </a:cubicBezTo>
                    <a:cubicBezTo>
                      <a:pt x="48" y="7"/>
                      <a:pt x="36" y="0"/>
                      <a:pt x="24" y="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0" name="ïṧļîde"/>
              <p:cNvSpPr/>
              <p:nvPr/>
            </p:nvSpPr>
            <p:spPr bwMode="auto">
              <a:xfrm>
                <a:off x="6050915" y="2086340"/>
                <a:ext cx="84352" cy="61083"/>
              </a:xfrm>
              <a:custGeom>
                <a:avLst/>
                <a:gdLst>
                  <a:gd name="T0" fmla="*/ 24 w 28"/>
                  <a:gd name="T1" fmla="*/ 11 h 20"/>
                  <a:gd name="T2" fmla="*/ 9 w 28"/>
                  <a:gd name="T3" fmla="*/ 18 h 20"/>
                  <a:gd name="T4" fmla="*/ 2 w 28"/>
                  <a:gd name="T5" fmla="*/ 16 h 20"/>
                  <a:gd name="T6" fmla="*/ 2 w 28"/>
                  <a:gd name="T7" fmla="*/ 16 h 20"/>
                  <a:gd name="T8" fmla="*/ 4 w 28"/>
                  <a:gd name="T9" fmla="*/ 8 h 20"/>
                  <a:gd name="T10" fmla="*/ 19 w 28"/>
                  <a:gd name="T11" fmla="*/ 1 h 20"/>
                  <a:gd name="T12" fmla="*/ 26 w 28"/>
                  <a:gd name="T13" fmla="*/ 4 h 20"/>
                  <a:gd name="T14" fmla="*/ 26 w 28"/>
                  <a:gd name="T15" fmla="*/ 4 h 20"/>
                  <a:gd name="T16" fmla="*/ 24 w 28"/>
                  <a:gd name="T17" fmla="*/ 1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0">
                    <a:moveTo>
                      <a:pt x="24" y="11"/>
                    </a:moveTo>
                    <a:cubicBezTo>
                      <a:pt x="9" y="18"/>
                      <a:pt x="9" y="18"/>
                      <a:pt x="9" y="18"/>
                    </a:cubicBezTo>
                    <a:cubicBezTo>
                      <a:pt x="6" y="20"/>
                      <a:pt x="3" y="18"/>
                      <a:pt x="2" y="16"/>
                    </a:cubicBezTo>
                    <a:cubicBezTo>
                      <a:pt x="2" y="16"/>
                      <a:pt x="2" y="16"/>
                      <a:pt x="2" y="16"/>
                    </a:cubicBezTo>
                    <a:cubicBezTo>
                      <a:pt x="0" y="13"/>
                      <a:pt x="1" y="10"/>
                      <a:pt x="4" y="8"/>
                    </a:cubicBezTo>
                    <a:cubicBezTo>
                      <a:pt x="19" y="1"/>
                      <a:pt x="19" y="1"/>
                      <a:pt x="19" y="1"/>
                    </a:cubicBezTo>
                    <a:cubicBezTo>
                      <a:pt x="22" y="0"/>
                      <a:pt x="25" y="1"/>
                      <a:pt x="26" y="4"/>
                    </a:cubicBezTo>
                    <a:cubicBezTo>
                      <a:pt x="26" y="4"/>
                      <a:pt x="26" y="4"/>
                      <a:pt x="26" y="4"/>
                    </a:cubicBezTo>
                    <a:cubicBezTo>
                      <a:pt x="28" y="7"/>
                      <a:pt x="26" y="10"/>
                      <a:pt x="24" y="11"/>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1" name="iṡḷîḑê"/>
              <p:cNvSpPr/>
              <p:nvPr/>
            </p:nvSpPr>
            <p:spPr bwMode="auto">
              <a:xfrm>
                <a:off x="5896755" y="2051436"/>
                <a:ext cx="207972" cy="207972"/>
              </a:xfrm>
              <a:custGeom>
                <a:avLst/>
                <a:gdLst>
                  <a:gd name="T0" fmla="*/ 63 w 69"/>
                  <a:gd name="T1" fmla="*/ 45 h 69"/>
                  <a:gd name="T2" fmla="*/ 24 w 69"/>
                  <a:gd name="T3" fmla="*/ 63 h 69"/>
                  <a:gd name="T4" fmla="*/ 5 w 69"/>
                  <a:gd name="T5" fmla="*/ 24 h 69"/>
                  <a:gd name="T6" fmla="*/ 44 w 69"/>
                  <a:gd name="T7" fmla="*/ 5 h 69"/>
                  <a:gd name="T8" fmla="*/ 63 w 69"/>
                  <a:gd name="T9" fmla="*/ 45 h 69"/>
                </a:gdLst>
                <a:ahLst/>
                <a:cxnLst>
                  <a:cxn ang="0">
                    <a:pos x="T0" y="T1"/>
                  </a:cxn>
                  <a:cxn ang="0">
                    <a:pos x="T2" y="T3"/>
                  </a:cxn>
                  <a:cxn ang="0">
                    <a:pos x="T4" y="T5"/>
                  </a:cxn>
                  <a:cxn ang="0">
                    <a:pos x="T6" y="T7"/>
                  </a:cxn>
                  <a:cxn ang="0">
                    <a:pos x="T8" y="T9"/>
                  </a:cxn>
                </a:cxnLst>
                <a:rect l="0" t="0" r="r" b="b"/>
                <a:pathLst>
                  <a:path w="69" h="69">
                    <a:moveTo>
                      <a:pt x="63" y="45"/>
                    </a:moveTo>
                    <a:cubicBezTo>
                      <a:pt x="57" y="61"/>
                      <a:pt x="40" y="69"/>
                      <a:pt x="24" y="63"/>
                    </a:cubicBezTo>
                    <a:cubicBezTo>
                      <a:pt x="8" y="57"/>
                      <a:pt x="0" y="40"/>
                      <a:pt x="5" y="24"/>
                    </a:cubicBezTo>
                    <a:cubicBezTo>
                      <a:pt x="11" y="8"/>
                      <a:pt x="29" y="0"/>
                      <a:pt x="44" y="5"/>
                    </a:cubicBezTo>
                    <a:cubicBezTo>
                      <a:pt x="60" y="11"/>
                      <a:pt x="69" y="29"/>
                      <a:pt x="63"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2" name="î$ḻiḍé"/>
              <p:cNvSpPr/>
              <p:nvPr/>
            </p:nvSpPr>
            <p:spPr bwMode="auto">
              <a:xfrm>
                <a:off x="5924388" y="2077614"/>
                <a:ext cx="149798" cy="151252"/>
              </a:xfrm>
              <a:custGeom>
                <a:avLst/>
                <a:gdLst>
                  <a:gd name="T0" fmla="*/ 46 w 50"/>
                  <a:gd name="T1" fmla="*/ 33 h 50"/>
                  <a:gd name="T2" fmla="*/ 18 w 50"/>
                  <a:gd name="T3" fmla="*/ 46 h 50"/>
                  <a:gd name="T4" fmla="*/ 4 w 50"/>
                  <a:gd name="T5" fmla="*/ 18 h 50"/>
                  <a:gd name="T6" fmla="*/ 33 w 50"/>
                  <a:gd name="T7" fmla="*/ 4 h 50"/>
                  <a:gd name="T8" fmla="*/ 46 w 50"/>
                  <a:gd name="T9" fmla="*/ 33 h 50"/>
                </a:gdLst>
                <a:ahLst/>
                <a:cxnLst>
                  <a:cxn ang="0">
                    <a:pos x="T0" y="T1"/>
                  </a:cxn>
                  <a:cxn ang="0">
                    <a:pos x="T2" y="T3"/>
                  </a:cxn>
                  <a:cxn ang="0">
                    <a:pos x="T4" y="T5"/>
                  </a:cxn>
                  <a:cxn ang="0">
                    <a:pos x="T6" y="T7"/>
                  </a:cxn>
                  <a:cxn ang="0">
                    <a:pos x="T8" y="T9"/>
                  </a:cxn>
                </a:cxnLst>
                <a:rect l="0" t="0" r="r" b="b"/>
                <a:pathLst>
                  <a:path w="50" h="50">
                    <a:moveTo>
                      <a:pt x="46" y="33"/>
                    </a:moveTo>
                    <a:cubicBezTo>
                      <a:pt x="42" y="44"/>
                      <a:pt x="29" y="50"/>
                      <a:pt x="18" y="46"/>
                    </a:cubicBezTo>
                    <a:cubicBezTo>
                      <a:pt x="6" y="42"/>
                      <a:pt x="0" y="29"/>
                      <a:pt x="4" y="18"/>
                    </a:cubicBezTo>
                    <a:cubicBezTo>
                      <a:pt x="8" y="6"/>
                      <a:pt x="21" y="0"/>
                      <a:pt x="33" y="4"/>
                    </a:cubicBezTo>
                    <a:cubicBezTo>
                      <a:pt x="44" y="8"/>
                      <a:pt x="50" y="21"/>
                      <a:pt x="46" y="33"/>
                    </a:cubicBez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3" name="íşľîḍè"/>
              <p:cNvSpPr/>
              <p:nvPr/>
            </p:nvSpPr>
            <p:spPr bwMode="auto">
              <a:xfrm>
                <a:off x="6244344" y="4864140"/>
                <a:ext cx="42176" cy="78535"/>
              </a:xfrm>
              <a:custGeom>
                <a:avLst/>
                <a:gdLst>
                  <a:gd name="T0" fmla="*/ 8 w 14"/>
                  <a:gd name="T1" fmla="*/ 0 h 26"/>
                  <a:gd name="T2" fmla="*/ 8 w 14"/>
                  <a:gd name="T3" fmla="*/ 0 h 26"/>
                  <a:gd name="T4" fmla="*/ 14 w 14"/>
                  <a:gd name="T5" fmla="*/ 7 h 26"/>
                  <a:gd name="T6" fmla="*/ 14 w 14"/>
                  <a:gd name="T7" fmla="*/ 19 h 26"/>
                  <a:gd name="T8" fmla="*/ 7 w 14"/>
                  <a:gd name="T9" fmla="*/ 25 h 26"/>
                  <a:gd name="T10" fmla="*/ 7 w 14"/>
                  <a:gd name="T11" fmla="*/ 25 h 26"/>
                  <a:gd name="T12" fmla="*/ 1 w 14"/>
                  <a:gd name="T13" fmla="*/ 18 h 26"/>
                  <a:gd name="T14" fmla="*/ 1 w 14"/>
                  <a:gd name="T15" fmla="*/ 7 h 26"/>
                  <a:gd name="T16" fmla="*/ 8 w 14"/>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26">
                    <a:moveTo>
                      <a:pt x="8" y="0"/>
                    </a:moveTo>
                    <a:cubicBezTo>
                      <a:pt x="8" y="0"/>
                      <a:pt x="8" y="0"/>
                      <a:pt x="8" y="0"/>
                    </a:cubicBezTo>
                    <a:cubicBezTo>
                      <a:pt x="12" y="1"/>
                      <a:pt x="14" y="4"/>
                      <a:pt x="14" y="7"/>
                    </a:cubicBezTo>
                    <a:cubicBezTo>
                      <a:pt x="14" y="19"/>
                      <a:pt x="14" y="19"/>
                      <a:pt x="14" y="19"/>
                    </a:cubicBezTo>
                    <a:cubicBezTo>
                      <a:pt x="13" y="23"/>
                      <a:pt x="10" y="26"/>
                      <a:pt x="7" y="25"/>
                    </a:cubicBezTo>
                    <a:cubicBezTo>
                      <a:pt x="7" y="25"/>
                      <a:pt x="7" y="25"/>
                      <a:pt x="7" y="25"/>
                    </a:cubicBezTo>
                    <a:cubicBezTo>
                      <a:pt x="3" y="25"/>
                      <a:pt x="0" y="22"/>
                      <a:pt x="1" y="18"/>
                    </a:cubicBezTo>
                    <a:cubicBezTo>
                      <a:pt x="1" y="7"/>
                      <a:pt x="1" y="7"/>
                      <a:pt x="1" y="7"/>
                    </a:cubicBezTo>
                    <a:cubicBezTo>
                      <a:pt x="1" y="3"/>
                      <a:pt x="4" y="0"/>
                      <a:pt x="8" y="0"/>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4" name="íşḻíďé"/>
              <p:cNvSpPr/>
              <p:nvPr/>
            </p:nvSpPr>
            <p:spPr bwMode="auto">
              <a:xfrm>
                <a:off x="6709734" y="4967398"/>
                <a:ext cx="462482" cy="687906"/>
              </a:xfrm>
              <a:custGeom>
                <a:avLst/>
                <a:gdLst>
                  <a:gd name="T0" fmla="*/ 25 w 153"/>
                  <a:gd name="T1" fmla="*/ 228 h 228"/>
                  <a:gd name="T2" fmla="*/ 114 w 153"/>
                  <a:gd name="T3" fmla="*/ 156 h 228"/>
                  <a:gd name="T4" fmla="*/ 128 w 153"/>
                  <a:gd name="T5" fmla="*/ 0 h 228"/>
                  <a:gd name="T6" fmla="*/ 89 w 153"/>
                  <a:gd name="T7" fmla="*/ 7 h 228"/>
                  <a:gd name="T8" fmla="*/ 80 w 153"/>
                  <a:gd name="T9" fmla="*/ 118 h 228"/>
                  <a:gd name="T10" fmla="*/ 0 w 153"/>
                  <a:gd name="T11" fmla="*/ 160 h 228"/>
                  <a:gd name="T12" fmla="*/ 25 w 153"/>
                  <a:gd name="T13" fmla="*/ 228 h 228"/>
                </a:gdLst>
                <a:ahLst/>
                <a:cxnLst>
                  <a:cxn ang="0">
                    <a:pos x="T0" y="T1"/>
                  </a:cxn>
                  <a:cxn ang="0">
                    <a:pos x="T2" y="T3"/>
                  </a:cxn>
                  <a:cxn ang="0">
                    <a:pos x="T4" y="T5"/>
                  </a:cxn>
                  <a:cxn ang="0">
                    <a:pos x="T6" y="T7"/>
                  </a:cxn>
                  <a:cxn ang="0">
                    <a:pos x="T8" y="T9"/>
                  </a:cxn>
                  <a:cxn ang="0">
                    <a:pos x="T10" y="T11"/>
                  </a:cxn>
                  <a:cxn ang="0">
                    <a:pos x="T12" y="T13"/>
                  </a:cxn>
                </a:cxnLst>
                <a:rect l="0" t="0" r="r" b="b"/>
                <a:pathLst>
                  <a:path w="153" h="228">
                    <a:moveTo>
                      <a:pt x="25" y="228"/>
                    </a:moveTo>
                    <a:cubicBezTo>
                      <a:pt x="25" y="228"/>
                      <a:pt x="76" y="206"/>
                      <a:pt x="114" y="156"/>
                    </a:cubicBezTo>
                    <a:cubicBezTo>
                      <a:pt x="153" y="106"/>
                      <a:pt x="128" y="0"/>
                      <a:pt x="128" y="0"/>
                    </a:cubicBezTo>
                    <a:cubicBezTo>
                      <a:pt x="89" y="7"/>
                      <a:pt x="89" y="7"/>
                      <a:pt x="89" y="7"/>
                    </a:cubicBezTo>
                    <a:cubicBezTo>
                      <a:pt x="89" y="7"/>
                      <a:pt x="93" y="96"/>
                      <a:pt x="80" y="118"/>
                    </a:cubicBezTo>
                    <a:cubicBezTo>
                      <a:pt x="63" y="146"/>
                      <a:pt x="0" y="160"/>
                      <a:pt x="0" y="160"/>
                    </a:cubicBezTo>
                    <a:lnTo>
                      <a:pt x="25" y="228"/>
                    </a:lnTo>
                    <a:close/>
                  </a:path>
                </a:pathLst>
              </a:custGeom>
              <a:solidFill>
                <a:srgbClr val="8E509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5" name="iṣļîḋe"/>
              <p:cNvSpPr/>
              <p:nvPr/>
            </p:nvSpPr>
            <p:spPr bwMode="auto">
              <a:xfrm>
                <a:off x="6241435" y="4917950"/>
                <a:ext cx="50903" cy="78535"/>
              </a:xfrm>
              <a:custGeom>
                <a:avLst/>
                <a:gdLst>
                  <a:gd name="T0" fmla="*/ 12 w 17"/>
                  <a:gd name="T1" fmla="*/ 1 h 26"/>
                  <a:gd name="T2" fmla="*/ 12 w 17"/>
                  <a:gd name="T3" fmla="*/ 1 h 26"/>
                  <a:gd name="T4" fmla="*/ 17 w 17"/>
                  <a:gd name="T5" fmla="*/ 9 h 26"/>
                  <a:gd name="T6" fmla="*/ 14 w 17"/>
                  <a:gd name="T7" fmla="*/ 20 h 26"/>
                  <a:gd name="T8" fmla="*/ 6 w 17"/>
                  <a:gd name="T9" fmla="*/ 25 h 26"/>
                  <a:gd name="T10" fmla="*/ 6 w 17"/>
                  <a:gd name="T11" fmla="*/ 25 h 26"/>
                  <a:gd name="T12" fmla="*/ 1 w 17"/>
                  <a:gd name="T13" fmla="*/ 18 h 26"/>
                  <a:gd name="T14" fmla="*/ 4 w 17"/>
                  <a:gd name="T15" fmla="*/ 6 h 26"/>
                  <a:gd name="T16" fmla="*/ 12 w 17"/>
                  <a:gd name="T17" fmla="*/ 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6">
                    <a:moveTo>
                      <a:pt x="12" y="1"/>
                    </a:moveTo>
                    <a:cubicBezTo>
                      <a:pt x="12" y="1"/>
                      <a:pt x="12" y="1"/>
                      <a:pt x="12" y="1"/>
                    </a:cubicBezTo>
                    <a:cubicBezTo>
                      <a:pt x="15" y="2"/>
                      <a:pt x="17" y="5"/>
                      <a:pt x="17" y="9"/>
                    </a:cubicBezTo>
                    <a:cubicBezTo>
                      <a:pt x="14" y="20"/>
                      <a:pt x="14" y="20"/>
                      <a:pt x="14" y="20"/>
                    </a:cubicBezTo>
                    <a:cubicBezTo>
                      <a:pt x="13" y="24"/>
                      <a:pt x="10" y="26"/>
                      <a:pt x="6" y="25"/>
                    </a:cubicBezTo>
                    <a:cubicBezTo>
                      <a:pt x="6" y="25"/>
                      <a:pt x="6" y="25"/>
                      <a:pt x="6" y="25"/>
                    </a:cubicBezTo>
                    <a:cubicBezTo>
                      <a:pt x="3" y="25"/>
                      <a:pt x="0" y="21"/>
                      <a:pt x="1" y="18"/>
                    </a:cubicBezTo>
                    <a:cubicBezTo>
                      <a:pt x="4" y="6"/>
                      <a:pt x="4" y="6"/>
                      <a:pt x="4" y="6"/>
                    </a:cubicBezTo>
                    <a:cubicBezTo>
                      <a:pt x="5" y="2"/>
                      <a:pt x="8" y="0"/>
                      <a:pt x="12" y="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6" name="îšḻíḍè"/>
              <p:cNvSpPr/>
              <p:nvPr/>
            </p:nvSpPr>
            <p:spPr bwMode="auto">
              <a:xfrm>
                <a:off x="6219619" y="4894680"/>
                <a:ext cx="72717" cy="65446"/>
              </a:xfrm>
              <a:custGeom>
                <a:avLst/>
                <a:gdLst>
                  <a:gd name="T0" fmla="*/ 2 w 24"/>
                  <a:gd name="T1" fmla="*/ 4 h 22"/>
                  <a:gd name="T2" fmla="*/ 2 w 24"/>
                  <a:gd name="T3" fmla="*/ 4 h 22"/>
                  <a:gd name="T4" fmla="*/ 11 w 24"/>
                  <a:gd name="T5" fmla="*/ 2 h 22"/>
                  <a:gd name="T6" fmla="*/ 21 w 24"/>
                  <a:gd name="T7" fmla="*/ 9 h 22"/>
                  <a:gd name="T8" fmla="*/ 22 w 24"/>
                  <a:gd name="T9" fmla="*/ 18 h 22"/>
                  <a:gd name="T10" fmla="*/ 22 w 24"/>
                  <a:gd name="T11" fmla="*/ 18 h 22"/>
                  <a:gd name="T12" fmla="*/ 13 w 24"/>
                  <a:gd name="T13" fmla="*/ 20 h 22"/>
                  <a:gd name="T14" fmla="*/ 3 w 24"/>
                  <a:gd name="T15" fmla="*/ 13 h 22"/>
                  <a:gd name="T16" fmla="*/ 2 w 24"/>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2">
                    <a:moveTo>
                      <a:pt x="2" y="4"/>
                    </a:moveTo>
                    <a:cubicBezTo>
                      <a:pt x="2" y="4"/>
                      <a:pt x="2" y="4"/>
                      <a:pt x="2" y="4"/>
                    </a:cubicBezTo>
                    <a:cubicBezTo>
                      <a:pt x="4" y="1"/>
                      <a:pt x="8" y="0"/>
                      <a:pt x="11" y="2"/>
                    </a:cubicBezTo>
                    <a:cubicBezTo>
                      <a:pt x="21" y="9"/>
                      <a:pt x="21" y="9"/>
                      <a:pt x="21" y="9"/>
                    </a:cubicBezTo>
                    <a:cubicBezTo>
                      <a:pt x="24" y="11"/>
                      <a:pt x="24" y="15"/>
                      <a:pt x="22" y="18"/>
                    </a:cubicBezTo>
                    <a:cubicBezTo>
                      <a:pt x="22" y="18"/>
                      <a:pt x="22" y="18"/>
                      <a:pt x="22" y="18"/>
                    </a:cubicBezTo>
                    <a:cubicBezTo>
                      <a:pt x="20" y="21"/>
                      <a:pt x="16" y="22"/>
                      <a:pt x="13" y="20"/>
                    </a:cubicBezTo>
                    <a:cubicBezTo>
                      <a:pt x="3" y="13"/>
                      <a:pt x="3" y="13"/>
                      <a:pt x="3" y="13"/>
                    </a:cubicBezTo>
                    <a:cubicBezTo>
                      <a:pt x="0" y="11"/>
                      <a:pt x="0" y="7"/>
                      <a:pt x="2" y="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7" name="ïşļîḋè"/>
              <p:cNvSpPr/>
              <p:nvPr/>
            </p:nvSpPr>
            <p:spPr bwMode="auto">
              <a:xfrm>
                <a:off x="6165809" y="4846688"/>
                <a:ext cx="109076" cy="110530"/>
              </a:xfrm>
              <a:custGeom>
                <a:avLst/>
                <a:gdLst>
                  <a:gd name="T0" fmla="*/ 3 w 36"/>
                  <a:gd name="T1" fmla="*/ 25 h 37"/>
                  <a:gd name="T2" fmla="*/ 24 w 36"/>
                  <a:gd name="T3" fmla="*/ 3 h 37"/>
                  <a:gd name="T4" fmla="*/ 33 w 36"/>
                  <a:gd name="T5" fmla="*/ 3 h 37"/>
                  <a:gd name="T6" fmla="*/ 33 w 36"/>
                  <a:gd name="T7" fmla="*/ 3 h 37"/>
                  <a:gd name="T8" fmla="*/ 33 w 36"/>
                  <a:gd name="T9" fmla="*/ 12 h 37"/>
                  <a:gd name="T10" fmla="*/ 13 w 36"/>
                  <a:gd name="T11" fmla="*/ 34 h 37"/>
                  <a:gd name="T12" fmla="*/ 3 w 36"/>
                  <a:gd name="T13" fmla="*/ 35 h 37"/>
                  <a:gd name="T14" fmla="*/ 3 w 36"/>
                  <a:gd name="T15" fmla="*/ 35 h 37"/>
                  <a:gd name="T16" fmla="*/ 3 w 36"/>
                  <a:gd name="T17" fmla="*/ 2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7">
                    <a:moveTo>
                      <a:pt x="3" y="25"/>
                    </a:moveTo>
                    <a:cubicBezTo>
                      <a:pt x="24" y="3"/>
                      <a:pt x="24" y="3"/>
                      <a:pt x="24" y="3"/>
                    </a:cubicBezTo>
                    <a:cubicBezTo>
                      <a:pt x="26" y="0"/>
                      <a:pt x="31" y="0"/>
                      <a:pt x="33" y="3"/>
                    </a:cubicBezTo>
                    <a:cubicBezTo>
                      <a:pt x="33" y="3"/>
                      <a:pt x="33" y="3"/>
                      <a:pt x="33" y="3"/>
                    </a:cubicBezTo>
                    <a:cubicBezTo>
                      <a:pt x="36" y="5"/>
                      <a:pt x="36" y="10"/>
                      <a:pt x="33" y="12"/>
                    </a:cubicBezTo>
                    <a:cubicBezTo>
                      <a:pt x="13" y="34"/>
                      <a:pt x="13" y="34"/>
                      <a:pt x="13" y="34"/>
                    </a:cubicBezTo>
                    <a:cubicBezTo>
                      <a:pt x="10" y="37"/>
                      <a:pt x="6" y="37"/>
                      <a:pt x="3" y="35"/>
                    </a:cubicBezTo>
                    <a:cubicBezTo>
                      <a:pt x="3" y="35"/>
                      <a:pt x="3" y="35"/>
                      <a:pt x="3" y="35"/>
                    </a:cubicBezTo>
                    <a:cubicBezTo>
                      <a:pt x="0" y="32"/>
                      <a:pt x="0" y="28"/>
                      <a:pt x="3" y="25"/>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8" name="íṩļîḍè"/>
              <p:cNvSpPr/>
              <p:nvPr/>
            </p:nvSpPr>
            <p:spPr bwMode="auto">
              <a:xfrm>
                <a:off x="6126541" y="4897589"/>
                <a:ext cx="159978" cy="165795"/>
              </a:xfrm>
              <a:custGeom>
                <a:avLst/>
                <a:gdLst>
                  <a:gd name="T0" fmla="*/ 7 w 53"/>
                  <a:gd name="T1" fmla="*/ 19 h 55"/>
                  <a:gd name="T2" fmla="*/ 14 w 53"/>
                  <a:gd name="T3" fmla="*/ 11 h 55"/>
                  <a:gd name="T4" fmla="*/ 42 w 53"/>
                  <a:gd name="T5" fmla="*/ 6 h 55"/>
                  <a:gd name="T6" fmla="*/ 42 w 53"/>
                  <a:gd name="T7" fmla="*/ 6 h 55"/>
                  <a:gd name="T8" fmla="*/ 46 w 53"/>
                  <a:gd name="T9" fmla="*/ 35 h 55"/>
                  <a:gd name="T10" fmla="*/ 40 w 53"/>
                  <a:gd name="T11" fmla="*/ 44 h 55"/>
                  <a:gd name="T12" fmla="*/ 11 w 53"/>
                  <a:gd name="T13" fmla="*/ 48 h 55"/>
                  <a:gd name="T14" fmla="*/ 11 w 53"/>
                  <a:gd name="T15" fmla="*/ 48 h 55"/>
                  <a:gd name="T16" fmla="*/ 7 w 53"/>
                  <a:gd name="T17" fmla="*/ 1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5">
                    <a:moveTo>
                      <a:pt x="7" y="19"/>
                    </a:moveTo>
                    <a:cubicBezTo>
                      <a:pt x="14" y="11"/>
                      <a:pt x="14" y="11"/>
                      <a:pt x="14" y="11"/>
                    </a:cubicBezTo>
                    <a:cubicBezTo>
                      <a:pt x="20" y="2"/>
                      <a:pt x="33" y="0"/>
                      <a:pt x="42" y="6"/>
                    </a:cubicBezTo>
                    <a:cubicBezTo>
                      <a:pt x="42" y="6"/>
                      <a:pt x="42" y="6"/>
                      <a:pt x="42" y="6"/>
                    </a:cubicBezTo>
                    <a:cubicBezTo>
                      <a:pt x="51" y="13"/>
                      <a:pt x="53" y="26"/>
                      <a:pt x="46" y="35"/>
                    </a:cubicBezTo>
                    <a:cubicBezTo>
                      <a:pt x="40" y="44"/>
                      <a:pt x="40" y="44"/>
                      <a:pt x="40" y="44"/>
                    </a:cubicBezTo>
                    <a:cubicBezTo>
                      <a:pt x="33" y="53"/>
                      <a:pt x="20" y="55"/>
                      <a:pt x="11" y="48"/>
                    </a:cubicBezTo>
                    <a:cubicBezTo>
                      <a:pt x="11" y="48"/>
                      <a:pt x="11" y="48"/>
                      <a:pt x="11" y="48"/>
                    </a:cubicBezTo>
                    <a:cubicBezTo>
                      <a:pt x="2" y="41"/>
                      <a:pt x="0" y="28"/>
                      <a:pt x="7" y="19"/>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9" name="íśľíḋe"/>
              <p:cNvSpPr/>
              <p:nvPr/>
            </p:nvSpPr>
            <p:spPr bwMode="auto">
              <a:xfrm>
                <a:off x="6216711" y="5268448"/>
                <a:ext cx="589010" cy="383947"/>
              </a:xfrm>
              <a:custGeom>
                <a:avLst/>
                <a:gdLst>
                  <a:gd name="T0" fmla="*/ 0 w 195"/>
                  <a:gd name="T1" fmla="*/ 60 h 127"/>
                  <a:gd name="T2" fmla="*/ 96 w 195"/>
                  <a:gd name="T3" fmla="*/ 0 h 127"/>
                  <a:gd name="T4" fmla="*/ 195 w 195"/>
                  <a:gd name="T5" fmla="*/ 62 h 127"/>
                  <a:gd name="T6" fmla="*/ 96 w 195"/>
                  <a:gd name="T7" fmla="*/ 127 h 127"/>
                  <a:gd name="T8" fmla="*/ 0 w 195"/>
                  <a:gd name="T9" fmla="*/ 60 h 127"/>
                </a:gdLst>
                <a:ahLst/>
                <a:cxnLst>
                  <a:cxn ang="0">
                    <a:pos x="T0" y="T1"/>
                  </a:cxn>
                  <a:cxn ang="0">
                    <a:pos x="T2" y="T3"/>
                  </a:cxn>
                  <a:cxn ang="0">
                    <a:pos x="T4" y="T5"/>
                  </a:cxn>
                  <a:cxn ang="0">
                    <a:pos x="T6" y="T7"/>
                  </a:cxn>
                  <a:cxn ang="0">
                    <a:pos x="T8" y="T9"/>
                  </a:cxn>
                </a:cxnLst>
                <a:rect l="0" t="0" r="r" b="b"/>
                <a:pathLst>
                  <a:path w="195" h="127">
                    <a:moveTo>
                      <a:pt x="0" y="60"/>
                    </a:moveTo>
                    <a:cubicBezTo>
                      <a:pt x="0" y="25"/>
                      <a:pt x="45" y="0"/>
                      <a:pt x="96" y="0"/>
                    </a:cubicBezTo>
                    <a:cubicBezTo>
                      <a:pt x="146" y="0"/>
                      <a:pt x="195" y="27"/>
                      <a:pt x="195" y="62"/>
                    </a:cubicBezTo>
                    <a:cubicBezTo>
                      <a:pt x="195" y="97"/>
                      <a:pt x="146" y="127"/>
                      <a:pt x="96" y="127"/>
                    </a:cubicBezTo>
                    <a:cubicBezTo>
                      <a:pt x="45" y="127"/>
                      <a:pt x="0" y="95"/>
                      <a:pt x="0" y="60"/>
                    </a:cubicBezTo>
                    <a:close/>
                  </a:path>
                </a:pathLst>
              </a:custGeom>
              <a:solidFill>
                <a:srgbClr val="61366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0" name="iṧľiḑê"/>
              <p:cNvSpPr/>
              <p:nvPr/>
            </p:nvSpPr>
            <p:spPr bwMode="auto">
              <a:xfrm>
                <a:off x="5832763" y="4973215"/>
                <a:ext cx="462482" cy="682088"/>
              </a:xfrm>
              <a:custGeom>
                <a:avLst/>
                <a:gdLst>
                  <a:gd name="T0" fmla="*/ 127 w 153"/>
                  <a:gd name="T1" fmla="*/ 226 h 226"/>
                  <a:gd name="T2" fmla="*/ 38 w 153"/>
                  <a:gd name="T3" fmla="*/ 154 h 226"/>
                  <a:gd name="T4" fmla="*/ 97 w 153"/>
                  <a:gd name="T5" fmla="*/ 0 h 226"/>
                  <a:gd name="T6" fmla="*/ 134 w 153"/>
                  <a:gd name="T7" fmla="*/ 28 h 226"/>
                  <a:gd name="T8" fmla="*/ 94 w 153"/>
                  <a:gd name="T9" fmla="*/ 108 h 226"/>
                  <a:gd name="T10" fmla="*/ 153 w 153"/>
                  <a:gd name="T11" fmla="*/ 158 h 226"/>
                  <a:gd name="T12" fmla="*/ 127 w 153"/>
                  <a:gd name="T13" fmla="*/ 226 h 226"/>
                </a:gdLst>
                <a:ahLst/>
                <a:cxnLst>
                  <a:cxn ang="0">
                    <a:pos x="T0" y="T1"/>
                  </a:cxn>
                  <a:cxn ang="0">
                    <a:pos x="T2" y="T3"/>
                  </a:cxn>
                  <a:cxn ang="0">
                    <a:pos x="T4" y="T5"/>
                  </a:cxn>
                  <a:cxn ang="0">
                    <a:pos x="T6" y="T7"/>
                  </a:cxn>
                  <a:cxn ang="0">
                    <a:pos x="T8" y="T9"/>
                  </a:cxn>
                  <a:cxn ang="0">
                    <a:pos x="T10" y="T11"/>
                  </a:cxn>
                  <a:cxn ang="0">
                    <a:pos x="T12" y="T13"/>
                  </a:cxn>
                </a:cxnLst>
                <a:rect l="0" t="0" r="r" b="b"/>
                <a:pathLst>
                  <a:path w="153" h="226">
                    <a:moveTo>
                      <a:pt x="127" y="226"/>
                    </a:moveTo>
                    <a:cubicBezTo>
                      <a:pt x="127" y="226"/>
                      <a:pt x="76" y="204"/>
                      <a:pt x="38" y="154"/>
                    </a:cubicBezTo>
                    <a:cubicBezTo>
                      <a:pt x="0" y="104"/>
                      <a:pt x="97" y="0"/>
                      <a:pt x="97" y="0"/>
                    </a:cubicBezTo>
                    <a:cubicBezTo>
                      <a:pt x="134" y="28"/>
                      <a:pt x="134" y="28"/>
                      <a:pt x="134" y="28"/>
                    </a:cubicBezTo>
                    <a:cubicBezTo>
                      <a:pt x="134" y="28"/>
                      <a:pt x="95" y="87"/>
                      <a:pt x="94" y="108"/>
                    </a:cubicBezTo>
                    <a:cubicBezTo>
                      <a:pt x="93" y="127"/>
                      <a:pt x="153" y="158"/>
                      <a:pt x="153" y="158"/>
                    </a:cubicBezTo>
                    <a:lnTo>
                      <a:pt x="127" y="226"/>
                    </a:lnTo>
                    <a:close/>
                  </a:path>
                </a:pathLst>
              </a:custGeom>
              <a:solidFill>
                <a:srgbClr val="8E509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1" name="iS1îḑé"/>
              <p:cNvSpPr/>
              <p:nvPr/>
            </p:nvSpPr>
            <p:spPr bwMode="auto">
              <a:xfrm>
                <a:off x="6468313" y="5304806"/>
                <a:ext cx="306867" cy="210881"/>
              </a:xfrm>
              <a:custGeom>
                <a:avLst/>
                <a:gdLst>
                  <a:gd name="T0" fmla="*/ 5 w 102"/>
                  <a:gd name="T1" fmla="*/ 24 h 70"/>
                  <a:gd name="T2" fmla="*/ 60 w 102"/>
                  <a:gd name="T3" fmla="*/ 6 h 70"/>
                  <a:gd name="T4" fmla="*/ 97 w 102"/>
                  <a:gd name="T5" fmla="*/ 46 h 70"/>
                  <a:gd name="T6" fmla="*/ 42 w 102"/>
                  <a:gd name="T7" fmla="*/ 64 h 70"/>
                  <a:gd name="T8" fmla="*/ 5 w 102"/>
                  <a:gd name="T9" fmla="*/ 24 h 70"/>
                </a:gdLst>
                <a:ahLst/>
                <a:cxnLst>
                  <a:cxn ang="0">
                    <a:pos x="T0" y="T1"/>
                  </a:cxn>
                  <a:cxn ang="0">
                    <a:pos x="T2" y="T3"/>
                  </a:cxn>
                  <a:cxn ang="0">
                    <a:pos x="T4" y="T5"/>
                  </a:cxn>
                  <a:cxn ang="0">
                    <a:pos x="T6" y="T7"/>
                  </a:cxn>
                  <a:cxn ang="0">
                    <a:pos x="T8" y="T9"/>
                  </a:cxn>
                </a:cxnLst>
                <a:rect l="0" t="0" r="r" b="b"/>
                <a:pathLst>
                  <a:path w="102" h="70">
                    <a:moveTo>
                      <a:pt x="5" y="24"/>
                    </a:moveTo>
                    <a:cubicBezTo>
                      <a:pt x="10" y="8"/>
                      <a:pt x="35" y="0"/>
                      <a:pt x="60" y="6"/>
                    </a:cubicBezTo>
                    <a:cubicBezTo>
                      <a:pt x="86" y="12"/>
                      <a:pt x="102" y="30"/>
                      <a:pt x="97" y="46"/>
                    </a:cubicBezTo>
                    <a:cubicBezTo>
                      <a:pt x="92" y="62"/>
                      <a:pt x="68" y="70"/>
                      <a:pt x="42" y="64"/>
                    </a:cubicBezTo>
                    <a:cubicBezTo>
                      <a:pt x="17" y="58"/>
                      <a:pt x="0" y="40"/>
                      <a:pt x="5" y="24"/>
                    </a:cubicBezTo>
                    <a:close/>
                  </a:path>
                </a:pathLst>
              </a:custGeom>
              <a:solidFill>
                <a:srgbClr val="8E509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2" name="ïsļïḓè"/>
              <p:cNvSpPr/>
              <p:nvPr/>
            </p:nvSpPr>
            <p:spPr bwMode="auto">
              <a:xfrm>
                <a:off x="6225437" y="5304806"/>
                <a:ext cx="308321" cy="210881"/>
              </a:xfrm>
              <a:custGeom>
                <a:avLst/>
                <a:gdLst>
                  <a:gd name="T0" fmla="*/ 97 w 102"/>
                  <a:gd name="T1" fmla="*/ 24 h 70"/>
                  <a:gd name="T2" fmla="*/ 42 w 102"/>
                  <a:gd name="T3" fmla="*/ 6 h 70"/>
                  <a:gd name="T4" fmla="*/ 5 w 102"/>
                  <a:gd name="T5" fmla="*/ 46 h 70"/>
                  <a:gd name="T6" fmla="*/ 60 w 102"/>
                  <a:gd name="T7" fmla="*/ 64 h 70"/>
                  <a:gd name="T8" fmla="*/ 97 w 102"/>
                  <a:gd name="T9" fmla="*/ 24 h 70"/>
                </a:gdLst>
                <a:ahLst/>
                <a:cxnLst>
                  <a:cxn ang="0">
                    <a:pos x="T0" y="T1"/>
                  </a:cxn>
                  <a:cxn ang="0">
                    <a:pos x="T2" y="T3"/>
                  </a:cxn>
                  <a:cxn ang="0">
                    <a:pos x="T4" y="T5"/>
                  </a:cxn>
                  <a:cxn ang="0">
                    <a:pos x="T6" y="T7"/>
                  </a:cxn>
                  <a:cxn ang="0">
                    <a:pos x="T8" y="T9"/>
                  </a:cxn>
                </a:cxnLst>
                <a:rect l="0" t="0" r="r" b="b"/>
                <a:pathLst>
                  <a:path w="102" h="70">
                    <a:moveTo>
                      <a:pt x="97" y="24"/>
                    </a:moveTo>
                    <a:cubicBezTo>
                      <a:pt x="92" y="8"/>
                      <a:pt x="67" y="0"/>
                      <a:pt x="42" y="6"/>
                    </a:cubicBezTo>
                    <a:cubicBezTo>
                      <a:pt x="17" y="12"/>
                      <a:pt x="0" y="30"/>
                      <a:pt x="5" y="46"/>
                    </a:cubicBezTo>
                    <a:cubicBezTo>
                      <a:pt x="10" y="62"/>
                      <a:pt x="35" y="70"/>
                      <a:pt x="60" y="64"/>
                    </a:cubicBezTo>
                    <a:cubicBezTo>
                      <a:pt x="85" y="58"/>
                      <a:pt x="102" y="40"/>
                      <a:pt x="97" y="24"/>
                    </a:cubicBezTo>
                    <a:close/>
                  </a:path>
                </a:pathLst>
              </a:custGeom>
              <a:solidFill>
                <a:srgbClr val="8E509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3" name="ïŝḷîdè"/>
              <p:cNvSpPr/>
              <p:nvPr/>
            </p:nvSpPr>
            <p:spPr bwMode="auto">
              <a:xfrm>
                <a:off x="6132359" y="5358617"/>
                <a:ext cx="737354" cy="369404"/>
              </a:xfrm>
              <a:prstGeom prst="ellipse">
                <a:avLst/>
              </a:prstGeom>
              <a:solidFill>
                <a:srgbClr val="8E509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4" name="iṩlidê"/>
              <p:cNvSpPr/>
              <p:nvPr/>
            </p:nvSpPr>
            <p:spPr bwMode="auto">
              <a:xfrm>
                <a:off x="6461041" y="5332439"/>
                <a:ext cx="78535" cy="78535"/>
              </a:xfrm>
              <a:custGeom>
                <a:avLst/>
                <a:gdLst>
                  <a:gd name="T0" fmla="*/ 13 w 26"/>
                  <a:gd name="T1" fmla="*/ 0 h 26"/>
                  <a:gd name="T2" fmla="*/ 13 w 26"/>
                  <a:gd name="T3" fmla="*/ 0 h 26"/>
                  <a:gd name="T4" fmla="*/ 26 w 26"/>
                  <a:gd name="T5" fmla="*/ 13 h 26"/>
                  <a:gd name="T6" fmla="*/ 26 w 26"/>
                  <a:gd name="T7" fmla="*/ 13 h 26"/>
                  <a:gd name="T8" fmla="*/ 13 w 26"/>
                  <a:gd name="T9" fmla="*/ 26 h 26"/>
                  <a:gd name="T10" fmla="*/ 13 w 26"/>
                  <a:gd name="T11" fmla="*/ 26 h 26"/>
                  <a:gd name="T12" fmla="*/ 0 w 26"/>
                  <a:gd name="T13" fmla="*/ 13 h 26"/>
                  <a:gd name="T14" fmla="*/ 0 w 26"/>
                  <a:gd name="T15" fmla="*/ 13 h 26"/>
                  <a:gd name="T16" fmla="*/ 13 w 26"/>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13" y="0"/>
                    </a:moveTo>
                    <a:cubicBezTo>
                      <a:pt x="13" y="0"/>
                      <a:pt x="13" y="0"/>
                      <a:pt x="13" y="0"/>
                    </a:cubicBezTo>
                    <a:cubicBezTo>
                      <a:pt x="20" y="0"/>
                      <a:pt x="26" y="6"/>
                      <a:pt x="26" y="13"/>
                    </a:cubicBezTo>
                    <a:cubicBezTo>
                      <a:pt x="26" y="13"/>
                      <a:pt x="26" y="13"/>
                      <a:pt x="26" y="13"/>
                    </a:cubicBezTo>
                    <a:cubicBezTo>
                      <a:pt x="26" y="20"/>
                      <a:pt x="20" y="26"/>
                      <a:pt x="13" y="26"/>
                    </a:cubicBezTo>
                    <a:cubicBezTo>
                      <a:pt x="13" y="26"/>
                      <a:pt x="13" y="26"/>
                      <a:pt x="13" y="26"/>
                    </a:cubicBezTo>
                    <a:cubicBezTo>
                      <a:pt x="6" y="26"/>
                      <a:pt x="0" y="20"/>
                      <a:pt x="0" y="13"/>
                    </a:cubicBezTo>
                    <a:cubicBezTo>
                      <a:pt x="0" y="13"/>
                      <a:pt x="0" y="13"/>
                      <a:pt x="0" y="13"/>
                    </a:cubicBezTo>
                    <a:cubicBezTo>
                      <a:pt x="0" y="6"/>
                      <a:pt x="6" y="0"/>
                      <a:pt x="13" y="0"/>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5" name="ïśļïdé"/>
              <p:cNvSpPr/>
              <p:nvPr/>
            </p:nvSpPr>
            <p:spPr bwMode="auto">
              <a:xfrm>
                <a:off x="6667558" y="5506960"/>
                <a:ext cx="68355" cy="106168"/>
              </a:xfrm>
              <a:custGeom>
                <a:avLst/>
                <a:gdLst>
                  <a:gd name="T0" fmla="*/ 7 w 23"/>
                  <a:gd name="T1" fmla="*/ 2 h 35"/>
                  <a:gd name="T2" fmla="*/ 7 w 23"/>
                  <a:gd name="T3" fmla="*/ 2 h 35"/>
                  <a:gd name="T4" fmla="*/ 18 w 23"/>
                  <a:gd name="T5" fmla="*/ 8 h 35"/>
                  <a:gd name="T6" fmla="*/ 22 w 23"/>
                  <a:gd name="T7" fmla="*/ 22 h 35"/>
                  <a:gd name="T8" fmla="*/ 16 w 23"/>
                  <a:gd name="T9" fmla="*/ 33 h 35"/>
                  <a:gd name="T10" fmla="*/ 16 w 23"/>
                  <a:gd name="T11" fmla="*/ 33 h 35"/>
                  <a:gd name="T12" fmla="*/ 5 w 23"/>
                  <a:gd name="T13" fmla="*/ 27 h 35"/>
                  <a:gd name="T14" fmla="*/ 1 w 23"/>
                  <a:gd name="T15" fmla="*/ 13 h 35"/>
                  <a:gd name="T16" fmla="*/ 7 w 23"/>
                  <a:gd name="T17" fmla="*/ 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5">
                    <a:moveTo>
                      <a:pt x="7" y="2"/>
                    </a:moveTo>
                    <a:cubicBezTo>
                      <a:pt x="7" y="2"/>
                      <a:pt x="7" y="2"/>
                      <a:pt x="7" y="2"/>
                    </a:cubicBezTo>
                    <a:cubicBezTo>
                      <a:pt x="12" y="0"/>
                      <a:pt x="16" y="3"/>
                      <a:pt x="18" y="8"/>
                    </a:cubicBezTo>
                    <a:cubicBezTo>
                      <a:pt x="22" y="22"/>
                      <a:pt x="22" y="22"/>
                      <a:pt x="22" y="22"/>
                    </a:cubicBezTo>
                    <a:cubicBezTo>
                      <a:pt x="23" y="27"/>
                      <a:pt x="21" y="32"/>
                      <a:pt x="16" y="33"/>
                    </a:cubicBezTo>
                    <a:cubicBezTo>
                      <a:pt x="16" y="33"/>
                      <a:pt x="16" y="33"/>
                      <a:pt x="16" y="33"/>
                    </a:cubicBezTo>
                    <a:cubicBezTo>
                      <a:pt x="12" y="35"/>
                      <a:pt x="7" y="32"/>
                      <a:pt x="5" y="27"/>
                    </a:cubicBezTo>
                    <a:cubicBezTo>
                      <a:pt x="1" y="13"/>
                      <a:pt x="1" y="13"/>
                      <a:pt x="1" y="13"/>
                    </a:cubicBezTo>
                    <a:cubicBezTo>
                      <a:pt x="0" y="8"/>
                      <a:pt x="2" y="3"/>
                      <a:pt x="7" y="2"/>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6" name="iŝľîḍè"/>
              <p:cNvSpPr/>
              <p:nvPr/>
            </p:nvSpPr>
            <p:spPr bwMode="auto">
              <a:xfrm>
                <a:off x="6264705" y="5506960"/>
                <a:ext cx="69809" cy="106168"/>
              </a:xfrm>
              <a:custGeom>
                <a:avLst/>
                <a:gdLst>
                  <a:gd name="T0" fmla="*/ 7 w 23"/>
                  <a:gd name="T1" fmla="*/ 33 h 35"/>
                  <a:gd name="T2" fmla="*/ 7 w 23"/>
                  <a:gd name="T3" fmla="*/ 33 h 35"/>
                  <a:gd name="T4" fmla="*/ 18 w 23"/>
                  <a:gd name="T5" fmla="*/ 27 h 35"/>
                  <a:gd name="T6" fmla="*/ 22 w 23"/>
                  <a:gd name="T7" fmla="*/ 13 h 35"/>
                  <a:gd name="T8" fmla="*/ 16 w 23"/>
                  <a:gd name="T9" fmla="*/ 2 h 35"/>
                  <a:gd name="T10" fmla="*/ 16 w 23"/>
                  <a:gd name="T11" fmla="*/ 2 h 35"/>
                  <a:gd name="T12" fmla="*/ 5 w 23"/>
                  <a:gd name="T13" fmla="*/ 8 h 35"/>
                  <a:gd name="T14" fmla="*/ 1 w 23"/>
                  <a:gd name="T15" fmla="*/ 22 h 35"/>
                  <a:gd name="T16" fmla="*/ 7 w 23"/>
                  <a:gd name="T17" fmla="*/ 3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5">
                    <a:moveTo>
                      <a:pt x="7" y="33"/>
                    </a:moveTo>
                    <a:cubicBezTo>
                      <a:pt x="7" y="33"/>
                      <a:pt x="7" y="33"/>
                      <a:pt x="7" y="33"/>
                    </a:cubicBezTo>
                    <a:cubicBezTo>
                      <a:pt x="12" y="35"/>
                      <a:pt x="16" y="32"/>
                      <a:pt x="18" y="27"/>
                    </a:cubicBezTo>
                    <a:cubicBezTo>
                      <a:pt x="22" y="13"/>
                      <a:pt x="22" y="13"/>
                      <a:pt x="22" y="13"/>
                    </a:cubicBezTo>
                    <a:cubicBezTo>
                      <a:pt x="23" y="8"/>
                      <a:pt x="21" y="3"/>
                      <a:pt x="16" y="2"/>
                    </a:cubicBezTo>
                    <a:cubicBezTo>
                      <a:pt x="16" y="2"/>
                      <a:pt x="16" y="2"/>
                      <a:pt x="16" y="2"/>
                    </a:cubicBezTo>
                    <a:cubicBezTo>
                      <a:pt x="12" y="0"/>
                      <a:pt x="7" y="3"/>
                      <a:pt x="5" y="8"/>
                    </a:cubicBezTo>
                    <a:cubicBezTo>
                      <a:pt x="1" y="22"/>
                      <a:pt x="1" y="22"/>
                      <a:pt x="1" y="22"/>
                    </a:cubicBezTo>
                    <a:cubicBezTo>
                      <a:pt x="0" y="27"/>
                      <a:pt x="2" y="32"/>
                      <a:pt x="7" y="3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7" name="íŝḷïḓe"/>
              <p:cNvSpPr/>
              <p:nvPr/>
            </p:nvSpPr>
            <p:spPr bwMode="auto">
              <a:xfrm>
                <a:off x="6306880" y="5358617"/>
                <a:ext cx="386856" cy="440667"/>
              </a:xfrm>
              <a:custGeom>
                <a:avLst/>
                <a:gdLst>
                  <a:gd name="T0" fmla="*/ 61 w 128"/>
                  <a:gd name="T1" fmla="*/ 0 h 146"/>
                  <a:gd name="T2" fmla="*/ 68 w 128"/>
                  <a:gd name="T3" fmla="*/ 0 h 146"/>
                  <a:gd name="T4" fmla="*/ 128 w 128"/>
                  <a:gd name="T5" fmla="*/ 61 h 146"/>
                  <a:gd name="T6" fmla="*/ 128 w 128"/>
                  <a:gd name="T7" fmla="*/ 85 h 146"/>
                  <a:gd name="T8" fmla="*/ 68 w 128"/>
                  <a:gd name="T9" fmla="*/ 146 h 146"/>
                  <a:gd name="T10" fmla="*/ 61 w 128"/>
                  <a:gd name="T11" fmla="*/ 146 h 146"/>
                  <a:gd name="T12" fmla="*/ 0 w 128"/>
                  <a:gd name="T13" fmla="*/ 85 h 146"/>
                  <a:gd name="T14" fmla="*/ 0 w 128"/>
                  <a:gd name="T15" fmla="*/ 61 h 146"/>
                  <a:gd name="T16" fmla="*/ 61 w 128"/>
                  <a:gd name="T1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46">
                    <a:moveTo>
                      <a:pt x="61" y="0"/>
                    </a:moveTo>
                    <a:cubicBezTo>
                      <a:pt x="68" y="0"/>
                      <a:pt x="68" y="0"/>
                      <a:pt x="68" y="0"/>
                    </a:cubicBezTo>
                    <a:cubicBezTo>
                      <a:pt x="101" y="0"/>
                      <a:pt x="128" y="27"/>
                      <a:pt x="128" y="61"/>
                    </a:cubicBezTo>
                    <a:cubicBezTo>
                      <a:pt x="128" y="85"/>
                      <a:pt x="128" y="85"/>
                      <a:pt x="128" y="85"/>
                    </a:cubicBezTo>
                    <a:cubicBezTo>
                      <a:pt x="128" y="119"/>
                      <a:pt x="101" y="146"/>
                      <a:pt x="68" y="146"/>
                    </a:cubicBezTo>
                    <a:cubicBezTo>
                      <a:pt x="61" y="146"/>
                      <a:pt x="61" y="146"/>
                      <a:pt x="61" y="146"/>
                    </a:cubicBezTo>
                    <a:cubicBezTo>
                      <a:pt x="27" y="146"/>
                      <a:pt x="0" y="119"/>
                      <a:pt x="0" y="85"/>
                    </a:cubicBezTo>
                    <a:cubicBezTo>
                      <a:pt x="0" y="61"/>
                      <a:pt x="0" y="61"/>
                      <a:pt x="0" y="61"/>
                    </a:cubicBezTo>
                    <a:cubicBezTo>
                      <a:pt x="0" y="27"/>
                      <a:pt x="27" y="0"/>
                      <a:pt x="61" y="0"/>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8" name="ïṥļïḍè"/>
              <p:cNvSpPr/>
              <p:nvPr/>
            </p:nvSpPr>
            <p:spPr bwMode="auto">
              <a:xfrm>
                <a:off x="6376689" y="5728021"/>
                <a:ext cx="248694" cy="247239"/>
              </a:xfrm>
              <a:prstGeom prst="ellipse">
                <a:avLst/>
              </a:pr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9" name="íṥļide"/>
              <p:cNvSpPr/>
              <p:nvPr/>
            </p:nvSpPr>
            <p:spPr bwMode="auto">
              <a:xfrm>
                <a:off x="6295245" y="5410973"/>
                <a:ext cx="414489" cy="398491"/>
              </a:xfrm>
              <a:custGeom>
                <a:avLst/>
                <a:gdLst>
                  <a:gd name="T0" fmla="*/ 67 w 137"/>
                  <a:gd name="T1" fmla="*/ 0 h 132"/>
                  <a:gd name="T2" fmla="*/ 70 w 137"/>
                  <a:gd name="T3" fmla="*/ 0 h 132"/>
                  <a:gd name="T4" fmla="*/ 137 w 137"/>
                  <a:gd name="T5" fmla="*/ 63 h 132"/>
                  <a:gd name="T6" fmla="*/ 137 w 137"/>
                  <a:gd name="T7" fmla="*/ 66 h 132"/>
                  <a:gd name="T8" fmla="*/ 70 w 137"/>
                  <a:gd name="T9" fmla="*/ 132 h 132"/>
                  <a:gd name="T10" fmla="*/ 67 w 137"/>
                  <a:gd name="T11" fmla="*/ 132 h 132"/>
                  <a:gd name="T12" fmla="*/ 0 w 137"/>
                  <a:gd name="T13" fmla="*/ 66 h 132"/>
                  <a:gd name="T14" fmla="*/ 0 w 137"/>
                  <a:gd name="T15" fmla="*/ 63 h 132"/>
                  <a:gd name="T16" fmla="*/ 67 w 137"/>
                  <a:gd name="T1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7" h="132">
                    <a:moveTo>
                      <a:pt x="67" y="0"/>
                    </a:moveTo>
                    <a:cubicBezTo>
                      <a:pt x="70" y="0"/>
                      <a:pt x="70" y="0"/>
                      <a:pt x="70" y="0"/>
                    </a:cubicBezTo>
                    <a:cubicBezTo>
                      <a:pt x="107" y="0"/>
                      <a:pt x="137" y="27"/>
                      <a:pt x="137" y="63"/>
                    </a:cubicBezTo>
                    <a:cubicBezTo>
                      <a:pt x="137" y="66"/>
                      <a:pt x="137" y="66"/>
                      <a:pt x="137" y="66"/>
                    </a:cubicBezTo>
                    <a:cubicBezTo>
                      <a:pt x="137" y="102"/>
                      <a:pt x="107" y="132"/>
                      <a:pt x="70" y="132"/>
                    </a:cubicBezTo>
                    <a:cubicBezTo>
                      <a:pt x="67" y="132"/>
                      <a:pt x="67" y="132"/>
                      <a:pt x="67" y="132"/>
                    </a:cubicBezTo>
                    <a:cubicBezTo>
                      <a:pt x="30" y="132"/>
                      <a:pt x="0" y="102"/>
                      <a:pt x="0" y="66"/>
                    </a:cubicBezTo>
                    <a:cubicBezTo>
                      <a:pt x="0" y="63"/>
                      <a:pt x="0" y="63"/>
                      <a:pt x="0" y="63"/>
                    </a:cubicBezTo>
                    <a:cubicBezTo>
                      <a:pt x="0" y="27"/>
                      <a:pt x="30" y="0"/>
                      <a:pt x="67" y="0"/>
                    </a:cubicBezTo>
                    <a:close/>
                  </a:path>
                </a:pathLst>
              </a:custGeom>
              <a:solidFill>
                <a:srgbClr val="AF6C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0" name="îs1iḓè"/>
              <p:cNvSpPr/>
              <p:nvPr/>
            </p:nvSpPr>
            <p:spPr bwMode="auto">
              <a:xfrm>
                <a:off x="7038416" y="4804511"/>
                <a:ext cx="63991" cy="159978"/>
              </a:xfrm>
              <a:custGeom>
                <a:avLst/>
                <a:gdLst>
                  <a:gd name="T0" fmla="*/ 4 w 21"/>
                  <a:gd name="T1" fmla="*/ 1 h 53"/>
                  <a:gd name="T2" fmla="*/ 4 w 21"/>
                  <a:gd name="T3" fmla="*/ 1 h 53"/>
                  <a:gd name="T4" fmla="*/ 10 w 21"/>
                  <a:gd name="T5" fmla="*/ 4 h 53"/>
                  <a:gd name="T6" fmla="*/ 20 w 21"/>
                  <a:gd name="T7" fmla="*/ 46 h 53"/>
                  <a:gd name="T8" fmla="*/ 16 w 21"/>
                  <a:gd name="T9" fmla="*/ 52 h 53"/>
                  <a:gd name="T10" fmla="*/ 16 w 21"/>
                  <a:gd name="T11" fmla="*/ 52 h 53"/>
                  <a:gd name="T12" fmla="*/ 11 w 21"/>
                  <a:gd name="T13" fmla="*/ 49 h 53"/>
                  <a:gd name="T14" fmla="*/ 1 w 21"/>
                  <a:gd name="T15" fmla="*/ 7 h 53"/>
                  <a:gd name="T16" fmla="*/ 4 w 21"/>
                  <a:gd name="T17" fmla="*/ 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4" y="1"/>
                    </a:moveTo>
                    <a:cubicBezTo>
                      <a:pt x="4" y="1"/>
                      <a:pt x="4" y="1"/>
                      <a:pt x="4" y="1"/>
                    </a:cubicBezTo>
                    <a:cubicBezTo>
                      <a:pt x="7" y="0"/>
                      <a:pt x="10" y="2"/>
                      <a:pt x="10" y="4"/>
                    </a:cubicBezTo>
                    <a:cubicBezTo>
                      <a:pt x="20" y="46"/>
                      <a:pt x="20" y="46"/>
                      <a:pt x="20" y="46"/>
                    </a:cubicBezTo>
                    <a:cubicBezTo>
                      <a:pt x="21" y="49"/>
                      <a:pt x="19" y="52"/>
                      <a:pt x="16" y="52"/>
                    </a:cubicBezTo>
                    <a:cubicBezTo>
                      <a:pt x="16" y="52"/>
                      <a:pt x="16" y="52"/>
                      <a:pt x="16" y="52"/>
                    </a:cubicBezTo>
                    <a:cubicBezTo>
                      <a:pt x="14" y="53"/>
                      <a:pt x="11" y="51"/>
                      <a:pt x="11" y="49"/>
                    </a:cubicBezTo>
                    <a:cubicBezTo>
                      <a:pt x="1" y="7"/>
                      <a:pt x="1" y="7"/>
                      <a:pt x="1" y="7"/>
                    </a:cubicBezTo>
                    <a:cubicBezTo>
                      <a:pt x="0" y="4"/>
                      <a:pt x="2" y="1"/>
                      <a:pt x="4" y="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1" name="ïS1iďe"/>
              <p:cNvSpPr/>
              <p:nvPr/>
            </p:nvSpPr>
            <p:spPr bwMode="auto">
              <a:xfrm>
                <a:off x="6996240" y="4791422"/>
                <a:ext cx="61083" cy="159978"/>
              </a:xfrm>
              <a:custGeom>
                <a:avLst/>
                <a:gdLst>
                  <a:gd name="T0" fmla="*/ 4 w 20"/>
                  <a:gd name="T1" fmla="*/ 1 h 53"/>
                  <a:gd name="T2" fmla="*/ 4 w 20"/>
                  <a:gd name="T3" fmla="*/ 1 h 53"/>
                  <a:gd name="T4" fmla="*/ 10 w 20"/>
                  <a:gd name="T5" fmla="*/ 4 h 53"/>
                  <a:gd name="T6" fmla="*/ 20 w 20"/>
                  <a:gd name="T7" fmla="*/ 46 h 53"/>
                  <a:gd name="T8" fmla="*/ 16 w 20"/>
                  <a:gd name="T9" fmla="*/ 52 h 53"/>
                  <a:gd name="T10" fmla="*/ 16 w 20"/>
                  <a:gd name="T11" fmla="*/ 52 h 53"/>
                  <a:gd name="T12" fmla="*/ 10 w 20"/>
                  <a:gd name="T13" fmla="*/ 49 h 53"/>
                  <a:gd name="T14" fmla="*/ 0 w 20"/>
                  <a:gd name="T15" fmla="*/ 7 h 53"/>
                  <a:gd name="T16" fmla="*/ 4 w 20"/>
                  <a:gd name="T17" fmla="*/ 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53">
                    <a:moveTo>
                      <a:pt x="4" y="1"/>
                    </a:moveTo>
                    <a:cubicBezTo>
                      <a:pt x="4" y="1"/>
                      <a:pt x="4" y="1"/>
                      <a:pt x="4" y="1"/>
                    </a:cubicBezTo>
                    <a:cubicBezTo>
                      <a:pt x="7" y="0"/>
                      <a:pt x="9" y="2"/>
                      <a:pt x="10" y="4"/>
                    </a:cubicBezTo>
                    <a:cubicBezTo>
                      <a:pt x="20" y="46"/>
                      <a:pt x="20" y="46"/>
                      <a:pt x="20" y="46"/>
                    </a:cubicBezTo>
                    <a:cubicBezTo>
                      <a:pt x="20" y="49"/>
                      <a:pt x="19" y="52"/>
                      <a:pt x="16" y="52"/>
                    </a:cubicBezTo>
                    <a:cubicBezTo>
                      <a:pt x="16" y="52"/>
                      <a:pt x="16" y="52"/>
                      <a:pt x="16" y="52"/>
                    </a:cubicBezTo>
                    <a:cubicBezTo>
                      <a:pt x="14" y="53"/>
                      <a:pt x="11" y="51"/>
                      <a:pt x="10" y="49"/>
                    </a:cubicBezTo>
                    <a:cubicBezTo>
                      <a:pt x="0" y="7"/>
                      <a:pt x="0" y="7"/>
                      <a:pt x="0" y="7"/>
                    </a:cubicBezTo>
                    <a:cubicBezTo>
                      <a:pt x="0" y="4"/>
                      <a:pt x="1" y="1"/>
                      <a:pt x="4" y="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2" name="isľíḍè"/>
              <p:cNvSpPr/>
              <p:nvPr/>
            </p:nvSpPr>
            <p:spPr bwMode="auto">
              <a:xfrm>
                <a:off x="6954064" y="4791422"/>
                <a:ext cx="63991" cy="159978"/>
              </a:xfrm>
              <a:custGeom>
                <a:avLst/>
                <a:gdLst>
                  <a:gd name="T0" fmla="*/ 5 w 21"/>
                  <a:gd name="T1" fmla="*/ 1 h 53"/>
                  <a:gd name="T2" fmla="*/ 5 w 21"/>
                  <a:gd name="T3" fmla="*/ 1 h 53"/>
                  <a:gd name="T4" fmla="*/ 11 w 21"/>
                  <a:gd name="T5" fmla="*/ 5 h 53"/>
                  <a:gd name="T6" fmla="*/ 21 w 21"/>
                  <a:gd name="T7" fmla="*/ 47 h 53"/>
                  <a:gd name="T8" fmla="*/ 17 w 21"/>
                  <a:gd name="T9" fmla="*/ 53 h 53"/>
                  <a:gd name="T10" fmla="*/ 17 w 21"/>
                  <a:gd name="T11" fmla="*/ 53 h 53"/>
                  <a:gd name="T12" fmla="*/ 11 w 21"/>
                  <a:gd name="T13" fmla="*/ 49 h 53"/>
                  <a:gd name="T14" fmla="*/ 1 w 21"/>
                  <a:gd name="T15" fmla="*/ 7 h 53"/>
                  <a:gd name="T16" fmla="*/ 5 w 21"/>
                  <a:gd name="T17" fmla="*/ 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5" y="1"/>
                    </a:moveTo>
                    <a:cubicBezTo>
                      <a:pt x="5" y="1"/>
                      <a:pt x="5" y="1"/>
                      <a:pt x="5" y="1"/>
                    </a:cubicBezTo>
                    <a:cubicBezTo>
                      <a:pt x="7" y="0"/>
                      <a:pt x="10" y="2"/>
                      <a:pt x="11" y="5"/>
                    </a:cubicBezTo>
                    <a:cubicBezTo>
                      <a:pt x="21" y="47"/>
                      <a:pt x="21" y="47"/>
                      <a:pt x="21" y="47"/>
                    </a:cubicBezTo>
                    <a:cubicBezTo>
                      <a:pt x="21" y="49"/>
                      <a:pt x="19" y="52"/>
                      <a:pt x="17" y="53"/>
                    </a:cubicBezTo>
                    <a:cubicBezTo>
                      <a:pt x="17" y="53"/>
                      <a:pt x="17" y="53"/>
                      <a:pt x="17" y="53"/>
                    </a:cubicBezTo>
                    <a:cubicBezTo>
                      <a:pt x="14" y="53"/>
                      <a:pt x="12" y="52"/>
                      <a:pt x="11" y="49"/>
                    </a:cubicBezTo>
                    <a:cubicBezTo>
                      <a:pt x="1" y="7"/>
                      <a:pt x="1" y="7"/>
                      <a:pt x="1" y="7"/>
                    </a:cubicBezTo>
                    <a:cubicBezTo>
                      <a:pt x="0" y="4"/>
                      <a:pt x="2" y="2"/>
                      <a:pt x="5" y="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3" name="îSḷïḋé"/>
              <p:cNvSpPr/>
              <p:nvPr/>
            </p:nvSpPr>
            <p:spPr bwMode="auto">
              <a:xfrm>
                <a:off x="6920614" y="4821963"/>
                <a:ext cx="63991" cy="157069"/>
              </a:xfrm>
              <a:custGeom>
                <a:avLst/>
                <a:gdLst>
                  <a:gd name="T0" fmla="*/ 4 w 21"/>
                  <a:gd name="T1" fmla="*/ 0 h 52"/>
                  <a:gd name="T2" fmla="*/ 4 w 21"/>
                  <a:gd name="T3" fmla="*/ 0 h 52"/>
                  <a:gd name="T4" fmla="*/ 10 w 21"/>
                  <a:gd name="T5" fmla="*/ 4 h 52"/>
                  <a:gd name="T6" fmla="*/ 20 w 21"/>
                  <a:gd name="T7" fmla="*/ 46 h 52"/>
                  <a:gd name="T8" fmla="*/ 17 w 21"/>
                  <a:gd name="T9" fmla="*/ 52 h 52"/>
                  <a:gd name="T10" fmla="*/ 17 w 21"/>
                  <a:gd name="T11" fmla="*/ 52 h 52"/>
                  <a:gd name="T12" fmla="*/ 11 w 21"/>
                  <a:gd name="T13" fmla="*/ 48 h 52"/>
                  <a:gd name="T14" fmla="*/ 1 w 21"/>
                  <a:gd name="T15" fmla="*/ 6 h 52"/>
                  <a:gd name="T16" fmla="*/ 4 w 21"/>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2">
                    <a:moveTo>
                      <a:pt x="4" y="0"/>
                    </a:moveTo>
                    <a:cubicBezTo>
                      <a:pt x="4" y="0"/>
                      <a:pt x="4" y="0"/>
                      <a:pt x="4" y="0"/>
                    </a:cubicBezTo>
                    <a:cubicBezTo>
                      <a:pt x="7" y="0"/>
                      <a:pt x="10" y="1"/>
                      <a:pt x="10" y="4"/>
                    </a:cubicBezTo>
                    <a:cubicBezTo>
                      <a:pt x="20" y="46"/>
                      <a:pt x="20" y="46"/>
                      <a:pt x="20" y="46"/>
                    </a:cubicBezTo>
                    <a:cubicBezTo>
                      <a:pt x="21" y="49"/>
                      <a:pt x="19" y="51"/>
                      <a:pt x="17" y="52"/>
                    </a:cubicBezTo>
                    <a:cubicBezTo>
                      <a:pt x="17" y="52"/>
                      <a:pt x="17" y="52"/>
                      <a:pt x="17" y="52"/>
                    </a:cubicBezTo>
                    <a:cubicBezTo>
                      <a:pt x="14" y="52"/>
                      <a:pt x="11" y="51"/>
                      <a:pt x="11" y="48"/>
                    </a:cubicBezTo>
                    <a:cubicBezTo>
                      <a:pt x="1" y="6"/>
                      <a:pt x="1" y="6"/>
                      <a:pt x="1" y="6"/>
                    </a:cubicBezTo>
                    <a:cubicBezTo>
                      <a:pt x="0" y="4"/>
                      <a:pt x="2" y="1"/>
                      <a:pt x="4" y="0"/>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4" name="íšḷiḋé"/>
              <p:cNvSpPr/>
              <p:nvPr/>
            </p:nvSpPr>
            <p:spPr bwMode="auto">
              <a:xfrm>
                <a:off x="6906070" y="4951400"/>
                <a:ext cx="90169" cy="72717"/>
              </a:xfrm>
              <a:custGeom>
                <a:avLst/>
                <a:gdLst>
                  <a:gd name="T0" fmla="*/ 2 w 30"/>
                  <a:gd name="T1" fmla="*/ 4 h 24"/>
                  <a:gd name="T2" fmla="*/ 2 w 30"/>
                  <a:gd name="T3" fmla="*/ 4 h 24"/>
                  <a:gd name="T4" fmla="*/ 10 w 30"/>
                  <a:gd name="T5" fmla="*/ 2 h 24"/>
                  <a:gd name="T6" fmla="*/ 26 w 30"/>
                  <a:gd name="T7" fmla="*/ 12 h 24"/>
                  <a:gd name="T8" fmla="*/ 28 w 30"/>
                  <a:gd name="T9" fmla="*/ 20 h 24"/>
                  <a:gd name="T10" fmla="*/ 28 w 30"/>
                  <a:gd name="T11" fmla="*/ 20 h 24"/>
                  <a:gd name="T12" fmla="*/ 20 w 30"/>
                  <a:gd name="T13" fmla="*/ 22 h 24"/>
                  <a:gd name="T14" fmla="*/ 4 w 30"/>
                  <a:gd name="T15" fmla="*/ 12 h 24"/>
                  <a:gd name="T16" fmla="*/ 2 w 30"/>
                  <a:gd name="T1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4">
                    <a:moveTo>
                      <a:pt x="2" y="4"/>
                    </a:moveTo>
                    <a:cubicBezTo>
                      <a:pt x="2" y="4"/>
                      <a:pt x="2" y="4"/>
                      <a:pt x="2" y="4"/>
                    </a:cubicBezTo>
                    <a:cubicBezTo>
                      <a:pt x="3" y="1"/>
                      <a:pt x="7" y="0"/>
                      <a:pt x="10" y="2"/>
                    </a:cubicBezTo>
                    <a:cubicBezTo>
                      <a:pt x="26" y="12"/>
                      <a:pt x="26" y="12"/>
                      <a:pt x="26" y="12"/>
                    </a:cubicBezTo>
                    <a:cubicBezTo>
                      <a:pt x="29" y="14"/>
                      <a:pt x="30" y="17"/>
                      <a:pt x="28" y="20"/>
                    </a:cubicBezTo>
                    <a:cubicBezTo>
                      <a:pt x="28" y="20"/>
                      <a:pt x="28" y="20"/>
                      <a:pt x="28" y="20"/>
                    </a:cubicBezTo>
                    <a:cubicBezTo>
                      <a:pt x="27" y="23"/>
                      <a:pt x="23" y="24"/>
                      <a:pt x="20" y="22"/>
                    </a:cubicBezTo>
                    <a:cubicBezTo>
                      <a:pt x="4" y="12"/>
                      <a:pt x="4" y="12"/>
                      <a:pt x="4" y="12"/>
                    </a:cubicBezTo>
                    <a:cubicBezTo>
                      <a:pt x="1" y="11"/>
                      <a:pt x="0" y="7"/>
                      <a:pt x="2" y="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5" name="ïşļiďè"/>
              <p:cNvSpPr/>
              <p:nvPr/>
            </p:nvSpPr>
            <p:spPr bwMode="auto">
              <a:xfrm>
                <a:off x="6948247" y="4885954"/>
                <a:ext cx="165795" cy="171613"/>
              </a:xfrm>
              <a:custGeom>
                <a:avLst/>
                <a:gdLst>
                  <a:gd name="T0" fmla="*/ 31 w 55"/>
                  <a:gd name="T1" fmla="*/ 54 h 57"/>
                  <a:gd name="T2" fmla="*/ 35 w 55"/>
                  <a:gd name="T3" fmla="*/ 53 h 57"/>
                  <a:gd name="T4" fmla="*/ 52 w 55"/>
                  <a:gd name="T5" fmla="*/ 26 h 57"/>
                  <a:gd name="T6" fmla="*/ 50 w 55"/>
                  <a:gd name="T7" fmla="*/ 19 h 57"/>
                  <a:gd name="T8" fmla="*/ 23 w 55"/>
                  <a:gd name="T9" fmla="*/ 3 h 57"/>
                  <a:gd name="T10" fmla="*/ 19 w 55"/>
                  <a:gd name="T11" fmla="*/ 4 h 57"/>
                  <a:gd name="T12" fmla="*/ 2 w 55"/>
                  <a:gd name="T13" fmla="*/ 30 h 57"/>
                  <a:gd name="T14" fmla="*/ 4 w 55"/>
                  <a:gd name="T15" fmla="*/ 38 h 57"/>
                  <a:gd name="T16" fmla="*/ 31 w 55"/>
                  <a:gd name="T17" fmla="*/ 5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7">
                    <a:moveTo>
                      <a:pt x="31" y="54"/>
                    </a:moveTo>
                    <a:cubicBezTo>
                      <a:pt x="35" y="53"/>
                      <a:pt x="35" y="53"/>
                      <a:pt x="35" y="53"/>
                    </a:cubicBezTo>
                    <a:cubicBezTo>
                      <a:pt x="47" y="51"/>
                      <a:pt x="55" y="38"/>
                      <a:pt x="52" y="26"/>
                    </a:cubicBezTo>
                    <a:cubicBezTo>
                      <a:pt x="50" y="19"/>
                      <a:pt x="50" y="19"/>
                      <a:pt x="50" y="19"/>
                    </a:cubicBezTo>
                    <a:cubicBezTo>
                      <a:pt x="47" y="7"/>
                      <a:pt x="35" y="0"/>
                      <a:pt x="23" y="3"/>
                    </a:cubicBezTo>
                    <a:cubicBezTo>
                      <a:pt x="19" y="4"/>
                      <a:pt x="19" y="4"/>
                      <a:pt x="19" y="4"/>
                    </a:cubicBezTo>
                    <a:cubicBezTo>
                      <a:pt x="7" y="6"/>
                      <a:pt x="0" y="19"/>
                      <a:pt x="2" y="30"/>
                    </a:cubicBezTo>
                    <a:cubicBezTo>
                      <a:pt x="4" y="38"/>
                      <a:pt x="4" y="38"/>
                      <a:pt x="4" y="38"/>
                    </a:cubicBezTo>
                    <a:cubicBezTo>
                      <a:pt x="7" y="50"/>
                      <a:pt x="19" y="57"/>
                      <a:pt x="31" y="5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6" name="í$ḻídé"/>
              <p:cNvSpPr/>
              <p:nvPr/>
            </p:nvSpPr>
            <p:spPr bwMode="auto">
              <a:xfrm>
                <a:off x="6241435" y="4833598"/>
                <a:ext cx="68355" cy="75626"/>
              </a:xfrm>
              <a:custGeom>
                <a:avLst/>
                <a:gdLst>
                  <a:gd name="T0" fmla="*/ 2 w 23"/>
                  <a:gd name="T1" fmla="*/ 15 h 25"/>
                  <a:gd name="T2" fmla="*/ 13 w 23"/>
                  <a:gd name="T3" fmla="*/ 3 h 25"/>
                  <a:gd name="T4" fmla="*/ 21 w 23"/>
                  <a:gd name="T5" fmla="*/ 2 h 25"/>
                  <a:gd name="T6" fmla="*/ 21 w 23"/>
                  <a:gd name="T7" fmla="*/ 2 h 25"/>
                  <a:gd name="T8" fmla="*/ 21 w 23"/>
                  <a:gd name="T9" fmla="*/ 10 h 25"/>
                  <a:gd name="T10" fmla="*/ 10 w 23"/>
                  <a:gd name="T11" fmla="*/ 22 h 25"/>
                  <a:gd name="T12" fmla="*/ 2 w 23"/>
                  <a:gd name="T13" fmla="*/ 23 h 25"/>
                  <a:gd name="T14" fmla="*/ 2 w 23"/>
                  <a:gd name="T15" fmla="*/ 23 h 25"/>
                  <a:gd name="T16" fmla="*/ 2 w 23"/>
                  <a:gd name="T17" fmla="*/ 1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5">
                    <a:moveTo>
                      <a:pt x="2" y="15"/>
                    </a:moveTo>
                    <a:cubicBezTo>
                      <a:pt x="13" y="3"/>
                      <a:pt x="13" y="3"/>
                      <a:pt x="13" y="3"/>
                    </a:cubicBezTo>
                    <a:cubicBezTo>
                      <a:pt x="15" y="1"/>
                      <a:pt x="18" y="0"/>
                      <a:pt x="21" y="2"/>
                    </a:cubicBezTo>
                    <a:cubicBezTo>
                      <a:pt x="21" y="2"/>
                      <a:pt x="21" y="2"/>
                      <a:pt x="21" y="2"/>
                    </a:cubicBezTo>
                    <a:cubicBezTo>
                      <a:pt x="23" y="4"/>
                      <a:pt x="23" y="8"/>
                      <a:pt x="21" y="10"/>
                    </a:cubicBezTo>
                    <a:cubicBezTo>
                      <a:pt x="10" y="22"/>
                      <a:pt x="10" y="22"/>
                      <a:pt x="10" y="22"/>
                    </a:cubicBezTo>
                    <a:cubicBezTo>
                      <a:pt x="8" y="25"/>
                      <a:pt x="5" y="25"/>
                      <a:pt x="2" y="23"/>
                    </a:cubicBezTo>
                    <a:cubicBezTo>
                      <a:pt x="2" y="23"/>
                      <a:pt x="2" y="23"/>
                      <a:pt x="2" y="23"/>
                    </a:cubicBezTo>
                    <a:cubicBezTo>
                      <a:pt x="0" y="21"/>
                      <a:pt x="0" y="17"/>
                      <a:pt x="2" y="15"/>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7" name="iṧļíďè"/>
              <p:cNvSpPr/>
              <p:nvPr/>
            </p:nvSpPr>
            <p:spPr bwMode="auto">
              <a:xfrm>
                <a:off x="6261796" y="4715796"/>
                <a:ext cx="170159" cy="170159"/>
              </a:xfrm>
              <a:custGeom>
                <a:avLst/>
                <a:gdLst>
                  <a:gd name="T0" fmla="*/ 1 w 56"/>
                  <a:gd name="T1" fmla="*/ 30 h 56"/>
                  <a:gd name="T2" fmla="*/ 26 w 56"/>
                  <a:gd name="T3" fmla="*/ 1 h 56"/>
                  <a:gd name="T4" fmla="*/ 55 w 56"/>
                  <a:gd name="T5" fmla="*/ 26 h 56"/>
                  <a:gd name="T6" fmla="*/ 30 w 56"/>
                  <a:gd name="T7" fmla="*/ 55 h 56"/>
                  <a:gd name="T8" fmla="*/ 1 w 56"/>
                  <a:gd name="T9" fmla="*/ 30 h 56"/>
                </a:gdLst>
                <a:ahLst/>
                <a:cxnLst>
                  <a:cxn ang="0">
                    <a:pos x="T0" y="T1"/>
                  </a:cxn>
                  <a:cxn ang="0">
                    <a:pos x="T2" y="T3"/>
                  </a:cxn>
                  <a:cxn ang="0">
                    <a:pos x="T4" y="T5"/>
                  </a:cxn>
                  <a:cxn ang="0">
                    <a:pos x="T6" y="T7"/>
                  </a:cxn>
                  <a:cxn ang="0">
                    <a:pos x="T8" y="T9"/>
                  </a:cxn>
                </a:cxnLst>
                <a:rect l="0" t="0" r="r" b="b"/>
                <a:pathLst>
                  <a:path w="56" h="56">
                    <a:moveTo>
                      <a:pt x="1" y="30"/>
                    </a:moveTo>
                    <a:cubicBezTo>
                      <a:pt x="0" y="15"/>
                      <a:pt x="11" y="2"/>
                      <a:pt x="26" y="1"/>
                    </a:cubicBezTo>
                    <a:cubicBezTo>
                      <a:pt x="41" y="0"/>
                      <a:pt x="54" y="11"/>
                      <a:pt x="55" y="26"/>
                    </a:cubicBezTo>
                    <a:cubicBezTo>
                      <a:pt x="56" y="41"/>
                      <a:pt x="45" y="54"/>
                      <a:pt x="30" y="55"/>
                    </a:cubicBezTo>
                    <a:cubicBezTo>
                      <a:pt x="15" y="56"/>
                      <a:pt x="2" y="45"/>
                      <a:pt x="1"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8" name="iS1iḍe"/>
              <p:cNvSpPr/>
              <p:nvPr/>
            </p:nvSpPr>
            <p:spPr bwMode="auto">
              <a:xfrm>
                <a:off x="6286519" y="4740520"/>
                <a:ext cx="120711" cy="120711"/>
              </a:xfrm>
              <a:custGeom>
                <a:avLst/>
                <a:gdLst>
                  <a:gd name="T0" fmla="*/ 0 w 40"/>
                  <a:gd name="T1" fmla="*/ 21 h 40"/>
                  <a:gd name="T2" fmla="*/ 19 w 40"/>
                  <a:gd name="T3" fmla="*/ 1 h 40"/>
                  <a:gd name="T4" fmla="*/ 39 w 40"/>
                  <a:gd name="T5" fmla="*/ 19 h 40"/>
                  <a:gd name="T6" fmla="*/ 21 w 40"/>
                  <a:gd name="T7" fmla="*/ 39 h 40"/>
                  <a:gd name="T8" fmla="*/ 0 w 40"/>
                  <a:gd name="T9" fmla="*/ 21 h 40"/>
                </a:gdLst>
                <a:ahLst/>
                <a:cxnLst>
                  <a:cxn ang="0">
                    <a:pos x="T0" y="T1"/>
                  </a:cxn>
                  <a:cxn ang="0">
                    <a:pos x="T2" y="T3"/>
                  </a:cxn>
                  <a:cxn ang="0">
                    <a:pos x="T4" y="T5"/>
                  </a:cxn>
                  <a:cxn ang="0">
                    <a:pos x="T6" y="T7"/>
                  </a:cxn>
                  <a:cxn ang="0">
                    <a:pos x="T8" y="T9"/>
                  </a:cxn>
                </a:cxnLst>
                <a:rect l="0" t="0" r="r" b="b"/>
                <a:pathLst>
                  <a:path w="40" h="40">
                    <a:moveTo>
                      <a:pt x="0" y="21"/>
                    </a:moveTo>
                    <a:cubicBezTo>
                      <a:pt x="0" y="10"/>
                      <a:pt x="8" y="1"/>
                      <a:pt x="19" y="1"/>
                    </a:cubicBezTo>
                    <a:cubicBezTo>
                      <a:pt x="29" y="0"/>
                      <a:pt x="39" y="8"/>
                      <a:pt x="39" y="19"/>
                    </a:cubicBezTo>
                    <a:cubicBezTo>
                      <a:pt x="40" y="30"/>
                      <a:pt x="32" y="39"/>
                      <a:pt x="21" y="39"/>
                    </a:cubicBezTo>
                    <a:cubicBezTo>
                      <a:pt x="10" y="40"/>
                      <a:pt x="1" y="32"/>
                      <a:pt x="0" y="21"/>
                    </a:cubicBez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9" name="íŝḷíḑê"/>
              <p:cNvSpPr/>
              <p:nvPr/>
            </p:nvSpPr>
            <p:spPr bwMode="auto">
              <a:xfrm>
                <a:off x="6990422" y="1456608"/>
                <a:ext cx="571558" cy="382493"/>
              </a:xfrm>
              <a:custGeom>
                <a:avLst/>
                <a:gdLst>
                  <a:gd name="T0" fmla="*/ 189 w 189"/>
                  <a:gd name="T1" fmla="*/ 68 h 127"/>
                  <a:gd name="T2" fmla="*/ 97 w 189"/>
                  <a:gd name="T3" fmla="*/ 127 h 127"/>
                  <a:gd name="T4" fmla="*/ 0 w 189"/>
                  <a:gd name="T5" fmla="*/ 65 h 127"/>
                  <a:gd name="T6" fmla="*/ 97 w 189"/>
                  <a:gd name="T7" fmla="*/ 0 h 127"/>
                  <a:gd name="T8" fmla="*/ 189 w 189"/>
                  <a:gd name="T9" fmla="*/ 68 h 127"/>
                </a:gdLst>
                <a:ahLst/>
                <a:cxnLst>
                  <a:cxn ang="0">
                    <a:pos x="T0" y="T1"/>
                  </a:cxn>
                  <a:cxn ang="0">
                    <a:pos x="T2" y="T3"/>
                  </a:cxn>
                  <a:cxn ang="0">
                    <a:pos x="T4" y="T5"/>
                  </a:cxn>
                  <a:cxn ang="0">
                    <a:pos x="T6" y="T7"/>
                  </a:cxn>
                  <a:cxn ang="0">
                    <a:pos x="T8" y="T9"/>
                  </a:cxn>
                </a:cxnLst>
                <a:rect l="0" t="0" r="r" b="b"/>
                <a:pathLst>
                  <a:path w="189" h="127">
                    <a:moveTo>
                      <a:pt x="189" y="68"/>
                    </a:moveTo>
                    <a:cubicBezTo>
                      <a:pt x="189" y="103"/>
                      <a:pt x="146" y="127"/>
                      <a:pt x="97" y="127"/>
                    </a:cubicBezTo>
                    <a:cubicBezTo>
                      <a:pt x="47" y="127"/>
                      <a:pt x="0" y="100"/>
                      <a:pt x="0" y="65"/>
                    </a:cubicBezTo>
                    <a:cubicBezTo>
                      <a:pt x="0" y="30"/>
                      <a:pt x="47" y="0"/>
                      <a:pt x="97" y="0"/>
                    </a:cubicBezTo>
                    <a:cubicBezTo>
                      <a:pt x="146" y="0"/>
                      <a:pt x="189" y="33"/>
                      <a:pt x="189" y="68"/>
                    </a:cubicBezTo>
                    <a:close/>
                  </a:path>
                </a:pathLst>
              </a:custGeom>
              <a:solidFill>
                <a:srgbClr val="0110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0" name="îŝḷídê"/>
              <p:cNvSpPr/>
              <p:nvPr/>
            </p:nvSpPr>
            <p:spPr bwMode="auto">
              <a:xfrm>
                <a:off x="6740275" y="1532234"/>
                <a:ext cx="328682" cy="674816"/>
              </a:xfrm>
              <a:custGeom>
                <a:avLst/>
                <a:gdLst>
                  <a:gd name="T0" fmla="*/ 62 w 109"/>
                  <a:gd name="T1" fmla="*/ 0 h 224"/>
                  <a:gd name="T2" fmla="*/ 19 w 109"/>
                  <a:gd name="T3" fmla="*/ 90 h 224"/>
                  <a:gd name="T4" fmla="*/ 19 w 109"/>
                  <a:gd name="T5" fmla="*/ 224 h 224"/>
                  <a:gd name="T6" fmla="*/ 58 w 109"/>
                  <a:gd name="T7" fmla="*/ 218 h 224"/>
                  <a:gd name="T8" fmla="*/ 58 w 109"/>
                  <a:gd name="T9" fmla="*/ 112 h 224"/>
                  <a:gd name="T10" fmla="*/ 109 w 109"/>
                  <a:gd name="T11" fmla="*/ 48 h 224"/>
                  <a:gd name="T12" fmla="*/ 62 w 109"/>
                  <a:gd name="T13" fmla="*/ 0 h 224"/>
                </a:gdLst>
                <a:ahLst/>
                <a:cxnLst>
                  <a:cxn ang="0">
                    <a:pos x="T0" y="T1"/>
                  </a:cxn>
                  <a:cxn ang="0">
                    <a:pos x="T2" y="T3"/>
                  </a:cxn>
                  <a:cxn ang="0">
                    <a:pos x="T4" y="T5"/>
                  </a:cxn>
                  <a:cxn ang="0">
                    <a:pos x="T6" y="T7"/>
                  </a:cxn>
                  <a:cxn ang="0">
                    <a:pos x="T8" y="T9"/>
                  </a:cxn>
                  <a:cxn ang="0">
                    <a:pos x="T10" y="T11"/>
                  </a:cxn>
                  <a:cxn ang="0">
                    <a:pos x="T12" y="T13"/>
                  </a:cxn>
                </a:cxnLst>
                <a:rect l="0" t="0" r="r" b="b"/>
                <a:pathLst>
                  <a:path w="109" h="224">
                    <a:moveTo>
                      <a:pt x="62" y="0"/>
                    </a:moveTo>
                    <a:cubicBezTo>
                      <a:pt x="62" y="0"/>
                      <a:pt x="41" y="19"/>
                      <a:pt x="19" y="90"/>
                    </a:cubicBezTo>
                    <a:cubicBezTo>
                      <a:pt x="0" y="151"/>
                      <a:pt x="19" y="224"/>
                      <a:pt x="19" y="224"/>
                    </a:cubicBezTo>
                    <a:cubicBezTo>
                      <a:pt x="58" y="218"/>
                      <a:pt x="58" y="218"/>
                      <a:pt x="58" y="218"/>
                    </a:cubicBezTo>
                    <a:cubicBezTo>
                      <a:pt x="58" y="218"/>
                      <a:pt x="49" y="135"/>
                      <a:pt x="58" y="112"/>
                    </a:cubicBezTo>
                    <a:cubicBezTo>
                      <a:pt x="77" y="67"/>
                      <a:pt x="109" y="48"/>
                      <a:pt x="109" y="48"/>
                    </a:cubicBezTo>
                    <a:lnTo>
                      <a:pt x="62" y="0"/>
                    </a:ln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1" name="îš1ide"/>
              <p:cNvSpPr/>
              <p:nvPr/>
            </p:nvSpPr>
            <p:spPr bwMode="auto">
              <a:xfrm>
                <a:off x="6802812" y="1532234"/>
                <a:ext cx="266146" cy="306867"/>
              </a:xfrm>
              <a:custGeom>
                <a:avLst/>
                <a:gdLst>
                  <a:gd name="T0" fmla="*/ 1 w 88"/>
                  <a:gd name="T1" fmla="*/ 70 h 102"/>
                  <a:gd name="T2" fmla="*/ 46 w 88"/>
                  <a:gd name="T3" fmla="*/ 102 h 102"/>
                  <a:gd name="T4" fmla="*/ 88 w 88"/>
                  <a:gd name="T5" fmla="*/ 48 h 102"/>
                  <a:gd name="T6" fmla="*/ 41 w 88"/>
                  <a:gd name="T7" fmla="*/ 0 h 102"/>
                  <a:gd name="T8" fmla="*/ 0 w 88"/>
                  <a:gd name="T9" fmla="*/ 68 h 102"/>
                  <a:gd name="T10" fmla="*/ 1 w 88"/>
                  <a:gd name="T11" fmla="*/ 70 h 102"/>
                </a:gdLst>
                <a:ahLst/>
                <a:cxnLst>
                  <a:cxn ang="0">
                    <a:pos x="T0" y="T1"/>
                  </a:cxn>
                  <a:cxn ang="0">
                    <a:pos x="T2" y="T3"/>
                  </a:cxn>
                  <a:cxn ang="0">
                    <a:pos x="T4" y="T5"/>
                  </a:cxn>
                  <a:cxn ang="0">
                    <a:pos x="T6" y="T7"/>
                  </a:cxn>
                  <a:cxn ang="0">
                    <a:pos x="T8" y="T9"/>
                  </a:cxn>
                  <a:cxn ang="0">
                    <a:pos x="T10" y="T11"/>
                  </a:cxn>
                </a:cxnLst>
                <a:rect l="0" t="0" r="r" b="b"/>
                <a:pathLst>
                  <a:path w="88" h="102">
                    <a:moveTo>
                      <a:pt x="1" y="70"/>
                    </a:moveTo>
                    <a:cubicBezTo>
                      <a:pt x="14" y="83"/>
                      <a:pt x="30" y="92"/>
                      <a:pt x="46" y="102"/>
                    </a:cubicBezTo>
                    <a:cubicBezTo>
                      <a:pt x="64" y="64"/>
                      <a:pt x="88" y="48"/>
                      <a:pt x="88" y="48"/>
                    </a:cubicBezTo>
                    <a:cubicBezTo>
                      <a:pt x="41" y="0"/>
                      <a:pt x="41" y="0"/>
                      <a:pt x="41" y="0"/>
                    </a:cubicBezTo>
                    <a:cubicBezTo>
                      <a:pt x="41" y="0"/>
                      <a:pt x="20" y="12"/>
                      <a:pt x="0" y="68"/>
                    </a:cubicBezTo>
                    <a:cubicBezTo>
                      <a:pt x="0" y="69"/>
                      <a:pt x="1" y="69"/>
                      <a:pt x="1" y="70"/>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2" name="îś1ïḓé"/>
              <p:cNvSpPr/>
              <p:nvPr/>
            </p:nvSpPr>
            <p:spPr bwMode="auto">
              <a:xfrm>
                <a:off x="7419455" y="1507511"/>
                <a:ext cx="344680" cy="721355"/>
              </a:xfrm>
              <a:custGeom>
                <a:avLst/>
                <a:gdLst>
                  <a:gd name="T0" fmla="*/ 63 w 114"/>
                  <a:gd name="T1" fmla="*/ 0 h 239"/>
                  <a:gd name="T2" fmla="*/ 114 w 114"/>
                  <a:gd name="T3" fmla="*/ 114 h 239"/>
                  <a:gd name="T4" fmla="*/ 35 w 114"/>
                  <a:gd name="T5" fmla="*/ 239 h 239"/>
                  <a:gd name="T6" fmla="*/ 0 w 114"/>
                  <a:gd name="T7" fmla="*/ 222 h 239"/>
                  <a:gd name="T8" fmla="*/ 69 w 114"/>
                  <a:gd name="T9" fmla="*/ 120 h 239"/>
                  <a:gd name="T10" fmla="*/ 30 w 114"/>
                  <a:gd name="T11" fmla="*/ 52 h 239"/>
                  <a:gd name="T12" fmla="*/ 63 w 114"/>
                  <a:gd name="T13" fmla="*/ 0 h 239"/>
                </a:gdLst>
                <a:ahLst/>
                <a:cxnLst>
                  <a:cxn ang="0">
                    <a:pos x="T0" y="T1"/>
                  </a:cxn>
                  <a:cxn ang="0">
                    <a:pos x="T2" y="T3"/>
                  </a:cxn>
                  <a:cxn ang="0">
                    <a:pos x="T4" y="T5"/>
                  </a:cxn>
                  <a:cxn ang="0">
                    <a:pos x="T6" y="T7"/>
                  </a:cxn>
                  <a:cxn ang="0">
                    <a:pos x="T8" y="T9"/>
                  </a:cxn>
                  <a:cxn ang="0">
                    <a:pos x="T10" y="T11"/>
                  </a:cxn>
                  <a:cxn ang="0">
                    <a:pos x="T12" y="T13"/>
                  </a:cxn>
                </a:cxnLst>
                <a:rect l="0" t="0" r="r" b="b"/>
                <a:pathLst>
                  <a:path w="114" h="239">
                    <a:moveTo>
                      <a:pt x="63" y="0"/>
                    </a:moveTo>
                    <a:cubicBezTo>
                      <a:pt x="63" y="0"/>
                      <a:pt x="114" y="39"/>
                      <a:pt x="114" y="114"/>
                    </a:cubicBezTo>
                    <a:cubicBezTo>
                      <a:pt x="114" y="177"/>
                      <a:pt x="35" y="239"/>
                      <a:pt x="35" y="239"/>
                    </a:cubicBezTo>
                    <a:cubicBezTo>
                      <a:pt x="0" y="222"/>
                      <a:pt x="0" y="222"/>
                      <a:pt x="0" y="222"/>
                    </a:cubicBezTo>
                    <a:cubicBezTo>
                      <a:pt x="0" y="222"/>
                      <a:pt x="72" y="145"/>
                      <a:pt x="69" y="120"/>
                    </a:cubicBezTo>
                    <a:cubicBezTo>
                      <a:pt x="65" y="72"/>
                      <a:pt x="30" y="52"/>
                      <a:pt x="30" y="52"/>
                    </a:cubicBezTo>
                    <a:lnTo>
                      <a:pt x="63" y="0"/>
                    </a:ln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3" name="ïSḻídè"/>
              <p:cNvSpPr/>
              <p:nvPr/>
            </p:nvSpPr>
            <p:spPr bwMode="auto">
              <a:xfrm>
                <a:off x="7509624" y="1507511"/>
                <a:ext cx="245785" cy="301050"/>
              </a:xfrm>
              <a:custGeom>
                <a:avLst/>
                <a:gdLst>
                  <a:gd name="T0" fmla="*/ 30 w 81"/>
                  <a:gd name="T1" fmla="*/ 100 h 100"/>
                  <a:gd name="T2" fmla="*/ 81 w 81"/>
                  <a:gd name="T3" fmla="*/ 70 h 100"/>
                  <a:gd name="T4" fmla="*/ 33 w 81"/>
                  <a:gd name="T5" fmla="*/ 0 h 100"/>
                  <a:gd name="T6" fmla="*/ 0 w 81"/>
                  <a:gd name="T7" fmla="*/ 52 h 100"/>
                  <a:gd name="T8" fmla="*/ 30 w 81"/>
                  <a:gd name="T9" fmla="*/ 100 h 100"/>
                </a:gdLst>
                <a:ahLst/>
                <a:cxnLst>
                  <a:cxn ang="0">
                    <a:pos x="T0" y="T1"/>
                  </a:cxn>
                  <a:cxn ang="0">
                    <a:pos x="T2" y="T3"/>
                  </a:cxn>
                  <a:cxn ang="0">
                    <a:pos x="T4" y="T5"/>
                  </a:cxn>
                  <a:cxn ang="0">
                    <a:pos x="T6" y="T7"/>
                  </a:cxn>
                  <a:cxn ang="0">
                    <a:pos x="T8" y="T9"/>
                  </a:cxn>
                </a:cxnLst>
                <a:rect l="0" t="0" r="r" b="b"/>
                <a:pathLst>
                  <a:path w="81" h="100">
                    <a:moveTo>
                      <a:pt x="30" y="100"/>
                    </a:moveTo>
                    <a:cubicBezTo>
                      <a:pt x="47" y="89"/>
                      <a:pt x="64" y="79"/>
                      <a:pt x="81" y="70"/>
                    </a:cubicBezTo>
                    <a:cubicBezTo>
                      <a:pt x="67" y="24"/>
                      <a:pt x="33" y="0"/>
                      <a:pt x="33" y="0"/>
                    </a:cubicBezTo>
                    <a:cubicBezTo>
                      <a:pt x="0" y="52"/>
                      <a:pt x="0" y="52"/>
                      <a:pt x="0" y="52"/>
                    </a:cubicBezTo>
                    <a:cubicBezTo>
                      <a:pt x="0" y="52"/>
                      <a:pt x="20" y="68"/>
                      <a:pt x="30" y="100"/>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4" name="íṧļîḓè"/>
              <p:cNvSpPr/>
              <p:nvPr/>
            </p:nvSpPr>
            <p:spPr bwMode="auto">
              <a:xfrm>
                <a:off x="7428181" y="2228866"/>
                <a:ext cx="100350" cy="145435"/>
              </a:xfrm>
              <a:custGeom>
                <a:avLst/>
                <a:gdLst>
                  <a:gd name="T0" fmla="*/ 3 w 33"/>
                  <a:gd name="T1" fmla="*/ 47 h 48"/>
                  <a:gd name="T2" fmla="*/ 3 w 33"/>
                  <a:gd name="T3" fmla="*/ 47 h 48"/>
                  <a:gd name="T4" fmla="*/ 9 w 33"/>
                  <a:gd name="T5" fmla="*/ 45 h 48"/>
                  <a:gd name="T6" fmla="*/ 31 w 33"/>
                  <a:gd name="T7" fmla="*/ 8 h 48"/>
                  <a:gd name="T8" fmla="*/ 29 w 33"/>
                  <a:gd name="T9" fmla="*/ 1 h 48"/>
                  <a:gd name="T10" fmla="*/ 29 w 33"/>
                  <a:gd name="T11" fmla="*/ 1 h 48"/>
                  <a:gd name="T12" fmla="*/ 23 w 33"/>
                  <a:gd name="T13" fmla="*/ 3 h 48"/>
                  <a:gd name="T14" fmla="*/ 1 w 33"/>
                  <a:gd name="T15" fmla="*/ 40 h 48"/>
                  <a:gd name="T16" fmla="*/ 3 w 33"/>
                  <a:gd name="T17"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48">
                    <a:moveTo>
                      <a:pt x="3" y="47"/>
                    </a:moveTo>
                    <a:cubicBezTo>
                      <a:pt x="3" y="47"/>
                      <a:pt x="3" y="47"/>
                      <a:pt x="3" y="47"/>
                    </a:cubicBezTo>
                    <a:cubicBezTo>
                      <a:pt x="5" y="48"/>
                      <a:pt x="8" y="47"/>
                      <a:pt x="9" y="45"/>
                    </a:cubicBezTo>
                    <a:cubicBezTo>
                      <a:pt x="31" y="8"/>
                      <a:pt x="31" y="8"/>
                      <a:pt x="31" y="8"/>
                    </a:cubicBezTo>
                    <a:cubicBezTo>
                      <a:pt x="33" y="6"/>
                      <a:pt x="32" y="2"/>
                      <a:pt x="29" y="1"/>
                    </a:cubicBezTo>
                    <a:cubicBezTo>
                      <a:pt x="29" y="1"/>
                      <a:pt x="29" y="1"/>
                      <a:pt x="29" y="1"/>
                    </a:cubicBezTo>
                    <a:cubicBezTo>
                      <a:pt x="27" y="0"/>
                      <a:pt x="24" y="1"/>
                      <a:pt x="23" y="3"/>
                    </a:cubicBezTo>
                    <a:cubicBezTo>
                      <a:pt x="1" y="40"/>
                      <a:pt x="1" y="40"/>
                      <a:pt x="1" y="40"/>
                    </a:cubicBezTo>
                    <a:cubicBezTo>
                      <a:pt x="0" y="42"/>
                      <a:pt x="0" y="46"/>
                      <a:pt x="3" y="47"/>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5" name="îṧļïḓè"/>
              <p:cNvSpPr/>
              <p:nvPr/>
            </p:nvSpPr>
            <p:spPr bwMode="auto">
              <a:xfrm>
                <a:off x="7383096" y="2225957"/>
                <a:ext cx="100350" cy="148343"/>
              </a:xfrm>
              <a:custGeom>
                <a:avLst/>
                <a:gdLst>
                  <a:gd name="T0" fmla="*/ 3 w 33"/>
                  <a:gd name="T1" fmla="*/ 47 h 49"/>
                  <a:gd name="T2" fmla="*/ 3 w 33"/>
                  <a:gd name="T3" fmla="*/ 47 h 49"/>
                  <a:gd name="T4" fmla="*/ 10 w 33"/>
                  <a:gd name="T5" fmla="*/ 46 h 49"/>
                  <a:gd name="T6" fmla="*/ 31 w 33"/>
                  <a:gd name="T7" fmla="*/ 8 h 49"/>
                  <a:gd name="T8" fmla="*/ 30 w 33"/>
                  <a:gd name="T9" fmla="*/ 2 h 49"/>
                  <a:gd name="T10" fmla="*/ 30 w 33"/>
                  <a:gd name="T11" fmla="*/ 2 h 49"/>
                  <a:gd name="T12" fmla="*/ 23 w 33"/>
                  <a:gd name="T13" fmla="*/ 4 h 49"/>
                  <a:gd name="T14" fmla="*/ 1 w 33"/>
                  <a:gd name="T15" fmla="*/ 41 h 49"/>
                  <a:gd name="T16" fmla="*/ 3 w 33"/>
                  <a:gd name="T17" fmla="*/ 4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49">
                    <a:moveTo>
                      <a:pt x="3" y="47"/>
                    </a:moveTo>
                    <a:cubicBezTo>
                      <a:pt x="3" y="47"/>
                      <a:pt x="3" y="47"/>
                      <a:pt x="3" y="47"/>
                    </a:cubicBezTo>
                    <a:cubicBezTo>
                      <a:pt x="5" y="49"/>
                      <a:pt x="8" y="48"/>
                      <a:pt x="10" y="46"/>
                    </a:cubicBezTo>
                    <a:cubicBezTo>
                      <a:pt x="31" y="8"/>
                      <a:pt x="31" y="8"/>
                      <a:pt x="31" y="8"/>
                    </a:cubicBezTo>
                    <a:cubicBezTo>
                      <a:pt x="33" y="6"/>
                      <a:pt x="32" y="3"/>
                      <a:pt x="30" y="2"/>
                    </a:cubicBezTo>
                    <a:cubicBezTo>
                      <a:pt x="30" y="2"/>
                      <a:pt x="30" y="2"/>
                      <a:pt x="30" y="2"/>
                    </a:cubicBezTo>
                    <a:cubicBezTo>
                      <a:pt x="27" y="0"/>
                      <a:pt x="24" y="1"/>
                      <a:pt x="23" y="4"/>
                    </a:cubicBezTo>
                    <a:cubicBezTo>
                      <a:pt x="1" y="41"/>
                      <a:pt x="1" y="41"/>
                      <a:pt x="1" y="41"/>
                    </a:cubicBezTo>
                    <a:cubicBezTo>
                      <a:pt x="0" y="43"/>
                      <a:pt x="1" y="46"/>
                      <a:pt x="3" y="47"/>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6" name="iŝļîďe"/>
              <p:cNvSpPr/>
              <p:nvPr/>
            </p:nvSpPr>
            <p:spPr bwMode="auto">
              <a:xfrm>
                <a:off x="7343829" y="2214323"/>
                <a:ext cx="100350" cy="146889"/>
              </a:xfrm>
              <a:custGeom>
                <a:avLst/>
                <a:gdLst>
                  <a:gd name="T0" fmla="*/ 3 w 33"/>
                  <a:gd name="T1" fmla="*/ 47 h 49"/>
                  <a:gd name="T2" fmla="*/ 3 w 33"/>
                  <a:gd name="T3" fmla="*/ 47 h 49"/>
                  <a:gd name="T4" fmla="*/ 10 w 33"/>
                  <a:gd name="T5" fmla="*/ 46 h 49"/>
                  <a:gd name="T6" fmla="*/ 32 w 33"/>
                  <a:gd name="T7" fmla="*/ 8 h 49"/>
                  <a:gd name="T8" fmla="*/ 30 w 33"/>
                  <a:gd name="T9" fmla="*/ 2 h 49"/>
                  <a:gd name="T10" fmla="*/ 30 w 33"/>
                  <a:gd name="T11" fmla="*/ 2 h 49"/>
                  <a:gd name="T12" fmla="*/ 23 w 33"/>
                  <a:gd name="T13" fmla="*/ 3 h 49"/>
                  <a:gd name="T14" fmla="*/ 1 w 33"/>
                  <a:gd name="T15" fmla="*/ 41 h 49"/>
                  <a:gd name="T16" fmla="*/ 3 w 33"/>
                  <a:gd name="T17" fmla="*/ 4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49">
                    <a:moveTo>
                      <a:pt x="3" y="47"/>
                    </a:moveTo>
                    <a:cubicBezTo>
                      <a:pt x="3" y="47"/>
                      <a:pt x="3" y="47"/>
                      <a:pt x="3" y="47"/>
                    </a:cubicBezTo>
                    <a:cubicBezTo>
                      <a:pt x="6" y="49"/>
                      <a:pt x="9" y="48"/>
                      <a:pt x="10" y="46"/>
                    </a:cubicBezTo>
                    <a:cubicBezTo>
                      <a:pt x="32" y="8"/>
                      <a:pt x="32" y="8"/>
                      <a:pt x="32" y="8"/>
                    </a:cubicBezTo>
                    <a:cubicBezTo>
                      <a:pt x="33" y="6"/>
                      <a:pt x="32" y="3"/>
                      <a:pt x="30" y="2"/>
                    </a:cubicBezTo>
                    <a:cubicBezTo>
                      <a:pt x="30" y="2"/>
                      <a:pt x="30" y="2"/>
                      <a:pt x="30" y="2"/>
                    </a:cubicBezTo>
                    <a:cubicBezTo>
                      <a:pt x="28" y="0"/>
                      <a:pt x="25" y="1"/>
                      <a:pt x="23" y="3"/>
                    </a:cubicBezTo>
                    <a:cubicBezTo>
                      <a:pt x="1" y="41"/>
                      <a:pt x="1" y="41"/>
                      <a:pt x="1" y="41"/>
                    </a:cubicBezTo>
                    <a:cubicBezTo>
                      <a:pt x="0" y="43"/>
                      <a:pt x="1" y="46"/>
                      <a:pt x="3" y="47"/>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7" name="ísḻïḑe"/>
              <p:cNvSpPr/>
              <p:nvPr/>
            </p:nvSpPr>
            <p:spPr bwMode="auto">
              <a:xfrm>
                <a:off x="7319104" y="2177963"/>
                <a:ext cx="100350" cy="146889"/>
              </a:xfrm>
              <a:custGeom>
                <a:avLst/>
                <a:gdLst>
                  <a:gd name="T0" fmla="*/ 3 w 33"/>
                  <a:gd name="T1" fmla="*/ 47 h 49"/>
                  <a:gd name="T2" fmla="*/ 3 w 33"/>
                  <a:gd name="T3" fmla="*/ 47 h 49"/>
                  <a:gd name="T4" fmla="*/ 10 w 33"/>
                  <a:gd name="T5" fmla="*/ 45 h 49"/>
                  <a:gd name="T6" fmla="*/ 32 w 33"/>
                  <a:gd name="T7" fmla="*/ 8 h 49"/>
                  <a:gd name="T8" fmla="*/ 30 w 33"/>
                  <a:gd name="T9" fmla="*/ 1 h 49"/>
                  <a:gd name="T10" fmla="*/ 30 w 33"/>
                  <a:gd name="T11" fmla="*/ 1 h 49"/>
                  <a:gd name="T12" fmla="*/ 23 w 33"/>
                  <a:gd name="T13" fmla="*/ 3 h 49"/>
                  <a:gd name="T14" fmla="*/ 1 w 33"/>
                  <a:gd name="T15" fmla="*/ 40 h 49"/>
                  <a:gd name="T16" fmla="*/ 3 w 33"/>
                  <a:gd name="T17" fmla="*/ 4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49">
                    <a:moveTo>
                      <a:pt x="3" y="47"/>
                    </a:moveTo>
                    <a:cubicBezTo>
                      <a:pt x="3" y="47"/>
                      <a:pt x="3" y="47"/>
                      <a:pt x="3" y="47"/>
                    </a:cubicBezTo>
                    <a:cubicBezTo>
                      <a:pt x="6" y="49"/>
                      <a:pt x="9" y="48"/>
                      <a:pt x="10" y="45"/>
                    </a:cubicBezTo>
                    <a:cubicBezTo>
                      <a:pt x="32" y="8"/>
                      <a:pt x="32" y="8"/>
                      <a:pt x="32" y="8"/>
                    </a:cubicBezTo>
                    <a:cubicBezTo>
                      <a:pt x="33" y="6"/>
                      <a:pt x="32" y="3"/>
                      <a:pt x="30" y="1"/>
                    </a:cubicBezTo>
                    <a:cubicBezTo>
                      <a:pt x="30" y="1"/>
                      <a:pt x="30" y="1"/>
                      <a:pt x="30" y="1"/>
                    </a:cubicBezTo>
                    <a:cubicBezTo>
                      <a:pt x="28" y="0"/>
                      <a:pt x="25" y="1"/>
                      <a:pt x="23" y="3"/>
                    </a:cubicBezTo>
                    <a:cubicBezTo>
                      <a:pt x="1" y="40"/>
                      <a:pt x="1" y="40"/>
                      <a:pt x="1" y="40"/>
                    </a:cubicBezTo>
                    <a:cubicBezTo>
                      <a:pt x="0" y="43"/>
                      <a:pt x="1" y="46"/>
                      <a:pt x="3" y="47"/>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8" name="iṥḻíḑé"/>
              <p:cNvSpPr/>
              <p:nvPr/>
            </p:nvSpPr>
            <p:spPr bwMode="auto">
              <a:xfrm>
                <a:off x="7343829" y="2138697"/>
                <a:ext cx="100350" cy="56720"/>
              </a:xfrm>
              <a:custGeom>
                <a:avLst/>
                <a:gdLst>
                  <a:gd name="T0" fmla="*/ 1 w 33"/>
                  <a:gd name="T1" fmla="*/ 13 h 19"/>
                  <a:gd name="T2" fmla="*/ 1 w 33"/>
                  <a:gd name="T3" fmla="*/ 13 h 19"/>
                  <a:gd name="T4" fmla="*/ 9 w 33"/>
                  <a:gd name="T5" fmla="*/ 18 h 19"/>
                  <a:gd name="T6" fmla="*/ 27 w 33"/>
                  <a:gd name="T7" fmla="*/ 13 h 19"/>
                  <a:gd name="T8" fmla="*/ 32 w 33"/>
                  <a:gd name="T9" fmla="*/ 5 h 19"/>
                  <a:gd name="T10" fmla="*/ 32 w 33"/>
                  <a:gd name="T11" fmla="*/ 5 h 19"/>
                  <a:gd name="T12" fmla="*/ 24 w 33"/>
                  <a:gd name="T13" fmla="*/ 1 h 19"/>
                  <a:gd name="T14" fmla="*/ 6 w 33"/>
                  <a:gd name="T15" fmla="*/ 6 h 19"/>
                  <a:gd name="T16" fmla="*/ 1 w 33"/>
                  <a:gd name="T17" fmla="*/ 1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9">
                    <a:moveTo>
                      <a:pt x="1" y="13"/>
                    </a:moveTo>
                    <a:cubicBezTo>
                      <a:pt x="1" y="13"/>
                      <a:pt x="1" y="13"/>
                      <a:pt x="1" y="13"/>
                    </a:cubicBezTo>
                    <a:cubicBezTo>
                      <a:pt x="2" y="17"/>
                      <a:pt x="6" y="19"/>
                      <a:pt x="9" y="18"/>
                    </a:cubicBezTo>
                    <a:cubicBezTo>
                      <a:pt x="27" y="13"/>
                      <a:pt x="27" y="13"/>
                      <a:pt x="27" y="13"/>
                    </a:cubicBezTo>
                    <a:cubicBezTo>
                      <a:pt x="31" y="12"/>
                      <a:pt x="33" y="9"/>
                      <a:pt x="32" y="5"/>
                    </a:cubicBezTo>
                    <a:cubicBezTo>
                      <a:pt x="32" y="5"/>
                      <a:pt x="32" y="5"/>
                      <a:pt x="32" y="5"/>
                    </a:cubicBezTo>
                    <a:cubicBezTo>
                      <a:pt x="31" y="2"/>
                      <a:pt x="27" y="0"/>
                      <a:pt x="24" y="1"/>
                    </a:cubicBezTo>
                    <a:cubicBezTo>
                      <a:pt x="6" y="6"/>
                      <a:pt x="6" y="6"/>
                      <a:pt x="6" y="6"/>
                    </a:cubicBezTo>
                    <a:cubicBezTo>
                      <a:pt x="2" y="7"/>
                      <a:pt x="0" y="10"/>
                      <a:pt x="1" y="13"/>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9" name="ï$ḷíďè"/>
              <p:cNvSpPr/>
              <p:nvPr/>
            </p:nvSpPr>
            <p:spPr bwMode="auto">
              <a:xfrm>
                <a:off x="7377278" y="2116881"/>
                <a:ext cx="174521" cy="178885"/>
              </a:xfrm>
              <a:custGeom>
                <a:avLst/>
                <a:gdLst>
                  <a:gd name="T0" fmla="*/ 40 w 58"/>
                  <a:gd name="T1" fmla="*/ 6 h 59"/>
                  <a:gd name="T2" fmla="*/ 44 w 58"/>
                  <a:gd name="T3" fmla="*/ 8 h 59"/>
                  <a:gd name="T4" fmla="*/ 52 w 58"/>
                  <a:gd name="T5" fmla="*/ 39 h 59"/>
                  <a:gd name="T6" fmla="*/ 48 w 58"/>
                  <a:gd name="T7" fmla="*/ 45 h 59"/>
                  <a:gd name="T8" fmla="*/ 18 w 58"/>
                  <a:gd name="T9" fmla="*/ 53 h 59"/>
                  <a:gd name="T10" fmla="*/ 14 w 58"/>
                  <a:gd name="T11" fmla="*/ 51 h 59"/>
                  <a:gd name="T12" fmla="*/ 6 w 58"/>
                  <a:gd name="T13" fmla="*/ 20 h 59"/>
                  <a:gd name="T14" fmla="*/ 10 w 58"/>
                  <a:gd name="T15" fmla="*/ 14 h 59"/>
                  <a:gd name="T16" fmla="*/ 40 w 58"/>
                  <a:gd name="T17" fmla="*/ 6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9">
                    <a:moveTo>
                      <a:pt x="40" y="6"/>
                    </a:moveTo>
                    <a:cubicBezTo>
                      <a:pt x="44" y="8"/>
                      <a:pt x="44" y="8"/>
                      <a:pt x="44" y="8"/>
                    </a:cubicBezTo>
                    <a:cubicBezTo>
                      <a:pt x="55" y="14"/>
                      <a:pt x="58" y="28"/>
                      <a:pt x="52" y="39"/>
                    </a:cubicBezTo>
                    <a:cubicBezTo>
                      <a:pt x="48" y="45"/>
                      <a:pt x="48" y="45"/>
                      <a:pt x="48" y="45"/>
                    </a:cubicBezTo>
                    <a:cubicBezTo>
                      <a:pt x="42" y="56"/>
                      <a:pt x="28" y="59"/>
                      <a:pt x="18" y="53"/>
                    </a:cubicBezTo>
                    <a:cubicBezTo>
                      <a:pt x="14" y="51"/>
                      <a:pt x="14" y="51"/>
                      <a:pt x="14" y="51"/>
                    </a:cubicBezTo>
                    <a:cubicBezTo>
                      <a:pt x="3" y="45"/>
                      <a:pt x="0" y="31"/>
                      <a:pt x="6" y="20"/>
                    </a:cubicBezTo>
                    <a:cubicBezTo>
                      <a:pt x="10" y="14"/>
                      <a:pt x="10" y="14"/>
                      <a:pt x="10" y="14"/>
                    </a:cubicBezTo>
                    <a:cubicBezTo>
                      <a:pt x="16" y="3"/>
                      <a:pt x="30" y="0"/>
                      <a:pt x="40" y="6"/>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0" name="íş1ïḑè"/>
              <p:cNvSpPr/>
              <p:nvPr/>
            </p:nvSpPr>
            <p:spPr bwMode="auto">
              <a:xfrm>
                <a:off x="6908979" y="1398434"/>
                <a:ext cx="737354" cy="383947"/>
              </a:xfrm>
              <a:prstGeom prst="ellipse">
                <a:avLst/>
              </a:pr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1" name="îṥľîďe"/>
              <p:cNvSpPr/>
              <p:nvPr/>
            </p:nvSpPr>
            <p:spPr bwMode="auto">
              <a:xfrm>
                <a:off x="7234752" y="1715482"/>
                <a:ext cx="81443" cy="78535"/>
              </a:xfrm>
              <a:custGeom>
                <a:avLst/>
                <a:gdLst>
                  <a:gd name="T0" fmla="*/ 14 w 27"/>
                  <a:gd name="T1" fmla="*/ 26 h 26"/>
                  <a:gd name="T2" fmla="*/ 14 w 27"/>
                  <a:gd name="T3" fmla="*/ 26 h 26"/>
                  <a:gd name="T4" fmla="*/ 0 w 27"/>
                  <a:gd name="T5" fmla="*/ 13 h 26"/>
                  <a:gd name="T6" fmla="*/ 0 w 27"/>
                  <a:gd name="T7" fmla="*/ 13 h 26"/>
                  <a:gd name="T8" fmla="*/ 14 w 27"/>
                  <a:gd name="T9" fmla="*/ 0 h 26"/>
                  <a:gd name="T10" fmla="*/ 14 w 27"/>
                  <a:gd name="T11" fmla="*/ 0 h 26"/>
                  <a:gd name="T12" fmla="*/ 27 w 27"/>
                  <a:gd name="T13" fmla="*/ 13 h 26"/>
                  <a:gd name="T14" fmla="*/ 27 w 27"/>
                  <a:gd name="T15" fmla="*/ 13 h 26"/>
                  <a:gd name="T16" fmla="*/ 14 w 27"/>
                  <a:gd name="T1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14" y="26"/>
                    </a:moveTo>
                    <a:cubicBezTo>
                      <a:pt x="14" y="26"/>
                      <a:pt x="14" y="26"/>
                      <a:pt x="14" y="26"/>
                    </a:cubicBezTo>
                    <a:cubicBezTo>
                      <a:pt x="6" y="26"/>
                      <a:pt x="0" y="20"/>
                      <a:pt x="0" y="13"/>
                    </a:cubicBezTo>
                    <a:cubicBezTo>
                      <a:pt x="0" y="13"/>
                      <a:pt x="0" y="13"/>
                      <a:pt x="0" y="13"/>
                    </a:cubicBezTo>
                    <a:cubicBezTo>
                      <a:pt x="0" y="6"/>
                      <a:pt x="6" y="0"/>
                      <a:pt x="14" y="0"/>
                    </a:cubicBezTo>
                    <a:cubicBezTo>
                      <a:pt x="14" y="0"/>
                      <a:pt x="14" y="0"/>
                      <a:pt x="14" y="0"/>
                    </a:cubicBezTo>
                    <a:cubicBezTo>
                      <a:pt x="21" y="0"/>
                      <a:pt x="27" y="6"/>
                      <a:pt x="27" y="13"/>
                    </a:cubicBezTo>
                    <a:cubicBezTo>
                      <a:pt x="27" y="13"/>
                      <a:pt x="27" y="13"/>
                      <a:pt x="27" y="13"/>
                    </a:cubicBezTo>
                    <a:cubicBezTo>
                      <a:pt x="27" y="20"/>
                      <a:pt x="21" y="26"/>
                      <a:pt x="14" y="26"/>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2" name="ï$1ïdê"/>
              <p:cNvSpPr/>
              <p:nvPr/>
            </p:nvSpPr>
            <p:spPr bwMode="auto">
              <a:xfrm>
                <a:off x="7083500" y="1325717"/>
                <a:ext cx="386856" cy="440667"/>
              </a:xfrm>
              <a:custGeom>
                <a:avLst/>
                <a:gdLst>
                  <a:gd name="T0" fmla="*/ 68 w 128"/>
                  <a:gd name="T1" fmla="*/ 146 h 146"/>
                  <a:gd name="T2" fmla="*/ 61 w 128"/>
                  <a:gd name="T3" fmla="*/ 146 h 146"/>
                  <a:gd name="T4" fmla="*/ 0 w 128"/>
                  <a:gd name="T5" fmla="*/ 85 h 146"/>
                  <a:gd name="T6" fmla="*/ 0 w 128"/>
                  <a:gd name="T7" fmla="*/ 60 h 146"/>
                  <a:gd name="T8" fmla="*/ 61 w 128"/>
                  <a:gd name="T9" fmla="*/ 0 h 146"/>
                  <a:gd name="T10" fmla="*/ 68 w 128"/>
                  <a:gd name="T11" fmla="*/ 0 h 146"/>
                  <a:gd name="T12" fmla="*/ 128 w 128"/>
                  <a:gd name="T13" fmla="*/ 60 h 146"/>
                  <a:gd name="T14" fmla="*/ 128 w 128"/>
                  <a:gd name="T15" fmla="*/ 85 h 146"/>
                  <a:gd name="T16" fmla="*/ 68 w 128"/>
                  <a:gd name="T17"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46">
                    <a:moveTo>
                      <a:pt x="68" y="146"/>
                    </a:moveTo>
                    <a:cubicBezTo>
                      <a:pt x="61" y="146"/>
                      <a:pt x="61" y="146"/>
                      <a:pt x="61" y="146"/>
                    </a:cubicBezTo>
                    <a:cubicBezTo>
                      <a:pt x="27" y="146"/>
                      <a:pt x="0" y="119"/>
                      <a:pt x="0" y="85"/>
                    </a:cubicBezTo>
                    <a:cubicBezTo>
                      <a:pt x="0" y="60"/>
                      <a:pt x="0" y="60"/>
                      <a:pt x="0" y="60"/>
                    </a:cubicBezTo>
                    <a:cubicBezTo>
                      <a:pt x="0" y="27"/>
                      <a:pt x="27" y="0"/>
                      <a:pt x="61" y="0"/>
                    </a:cubicBezTo>
                    <a:cubicBezTo>
                      <a:pt x="68" y="0"/>
                      <a:pt x="68" y="0"/>
                      <a:pt x="68" y="0"/>
                    </a:cubicBezTo>
                    <a:cubicBezTo>
                      <a:pt x="101" y="0"/>
                      <a:pt x="128" y="27"/>
                      <a:pt x="128" y="60"/>
                    </a:cubicBezTo>
                    <a:cubicBezTo>
                      <a:pt x="128" y="85"/>
                      <a:pt x="128" y="85"/>
                      <a:pt x="128" y="85"/>
                    </a:cubicBezTo>
                    <a:cubicBezTo>
                      <a:pt x="128" y="119"/>
                      <a:pt x="101" y="146"/>
                      <a:pt x="68" y="146"/>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3" name="íṩ1íḑe"/>
              <p:cNvSpPr/>
              <p:nvPr/>
            </p:nvSpPr>
            <p:spPr bwMode="auto">
              <a:xfrm>
                <a:off x="7041325" y="1513328"/>
                <a:ext cx="69809" cy="103259"/>
              </a:xfrm>
              <a:custGeom>
                <a:avLst/>
                <a:gdLst>
                  <a:gd name="T0" fmla="*/ 16 w 23"/>
                  <a:gd name="T1" fmla="*/ 33 h 34"/>
                  <a:gd name="T2" fmla="*/ 16 w 23"/>
                  <a:gd name="T3" fmla="*/ 33 h 34"/>
                  <a:gd name="T4" fmla="*/ 5 w 23"/>
                  <a:gd name="T5" fmla="*/ 27 h 34"/>
                  <a:gd name="T6" fmla="*/ 1 w 23"/>
                  <a:gd name="T7" fmla="*/ 12 h 34"/>
                  <a:gd name="T8" fmla="*/ 7 w 23"/>
                  <a:gd name="T9" fmla="*/ 2 h 34"/>
                  <a:gd name="T10" fmla="*/ 7 w 23"/>
                  <a:gd name="T11" fmla="*/ 2 h 34"/>
                  <a:gd name="T12" fmla="*/ 18 w 23"/>
                  <a:gd name="T13" fmla="*/ 8 h 34"/>
                  <a:gd name="T14" fmla="*/ 22 w 23"/>
                  <a:gd name="T15" fmla="*/ 22 h 34"/>
                  <a:gd name="T16" fmla="*/ 16 w 23"/>
                  <a:gd name="T17"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4">
                    <a:moveTo>
                      <a:pt x="16" y="33"/>
                    </a:moveTo>
                    <a:cubicBezTo>
                      <a:pt x="16" y="33"/>
                      <a:pt x="16" y="33"/>
                      <a:pt x="16" y="33"/>
                    </a:cubicBezTo>
                    <a:cubicBezTo>
                      <a:pt x="12" y="34"/>
                      <a:pt x="7" y="32"/>
                      <a:pt x="5" y="27"/>
                    </a:cubicBezTo>
                    <a:cubicBezTo>
                      <a:pt x="1" y="12"/>
                      <a:pt x="1" y="12"/>
                      <a:pt x="1" y="12"/>
                    </a:cubicBezTo>
                    <a:cubicBezTo>
                      <a:pt x="0" y="8"/>
                      <a:pt x="2" y="3"/>
                      <a:pt x="7" y="2"/>
                    </a:cubicBezTo>
                    <a:cubicBezTo>
                      <a:pt x="7" y="2"/>
                      <a:pt x="7" y="2"/>
                      <a:pt x="7" y="2"/>
                    </a:cubicBezTo>
                    <a:cubicBezTo>
                      <a:pt x="12" y="0"/>
                      <a:pt x="16" y="3"/>
                      <a:pt x="18" y="8"/>
                    </a:cubicBezTo>
                    <a:cubicBezTo>
                      <a:pt x="22" y="22"/>
                      <a:pt x="22" y="22"/>
                      <a:pt x="22" y="22"/>
                    </a:cubicBezTo>
                    <a:cubicBezTo>
                      <a:pt x="23" y="27"/>
                      <a:pt x="21" y="32"/>
                      <a:pt x="16" y="33"/>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4" name="íślidé"/>
              <p:cNvSpPr/>
              <p:nvPr/>
            </p:nvSpPr>
            <p:spPr bwMode="auto">
              <a:xfrm>
                <a:off x="7444178" y="1513328"/>
                <a:ext cx="68355" cy="103259"/>
              </a:xfrm>
              <a:custGeom>
                <a:avLst/>
                <a:gdLst>
                  <a:gd name="T0" fmla="*/ 16 w 23"/>
                  <a:gd name="T1" fmla="*/ 2 h 34"/>
                  <a:gd name="T2" fmla="*/ 16 w 23"/>
                  <a:gd name="T3" fmla="*/ 2 h 34"/>
                  <a:gd name="T4" fmla="*/ 5 w 23"/>
                  <a:gd name="T5" fmla="*/ 8 h 34"/>
                  <a:gd name="T6" fmla="*/ 1 w 23"/>
                  <a:gd name="T7" fmla="*/ 22 h 34"/>
                  <a:gd name="T8" fmla="*/ 7 w 23"/>
                  <a:gd name="T9" fmla="*/ 33 h 34"/>
                  <a:gd name="T10" fmla="*/ 7 w 23"/>
                  <a:gd name="T11" fmla="*/ 33 h 34"/>
                  <a:gd name="T12" fmla="*/ 18 w 23"/>
                  <a:gd name="T13" fmla="*/ 27 h 34"/>
                  <a:gd name="T14" fmla="*/ 22 w 23"/>
                  <a:gd name="T15" fmla="*/ 12 h 34"/>
                  <a:gd name="T16" fmla="*/ 16 w 23"/>
                  <a:gd name="T17"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4">
                    <a:moveTo>
                      <a:pt x="16" y="2"/>
                    </a:moveTo>
                    <a:cubicBezTo>
                      <a:pt x="16" y="2"/>
                      <a:pt x="16" y="2"/>
                      <a:pt x="16" y="2"/>
                    </a:cubicBezTo>
                    <a:cubicBezTo>
                      <a:pt x="12" y="0"/>
                      <a:pt x="7" y="3"/>
                      <a:pt x="5" y="8"/>
                    </a:cubicBezTo>
                    <a:cubicBezTo>
                      <a:pt x="1" y="22"/>
                      <a:pt x="1" y="22"/>
                      <a:pt x="1" y="22"/>
                    </a:cubicBezTo>
                    <a:cubicBezTo>
                      <a:pt x="0" y="27"/>
                      <a:pt x="2" y="32"/>
                      <a:pt x="7" y="33"/>
                    </a:cubicBezTo>
                    <a:cubicBezTo>
                      <a:pt x="7" y="33"/>
                      <a:pt x="7" y="33"/>
                      <a:pt x="7" y="33"/>
                    </a:cubicBezTo>
                    <a:cubicBezTo>
                      <a:pt x="12" y="34"/>
                      <a:pt x="16" y="32"/>
                      <a:pt x="18" y="27"/>
                    </a:cubicBezTo>
                    <a:cubicBezTo>
                      <a:pt x="22" y="12"/>
                      <a:pt x="22" y="12"/>
                      <a:pt x="22" y="12"/>
                    </a:cubicBezTo>
                    <a:cubicBezTo>
                      <a:pt x="23" y="8"/>
                      <a:pt x="21" y="3"/>
                      <a:pt x="16" y="2"/>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5" name="îṣḷíḍê"/>
              <p:cNvSpPr/>
              <p:nvPr/>
            </p:nvSpPr>
            <p:spPr bwMode="auto">
              <a:xfrm>
                <a:off x="7083500" y="1308265"/>
                <a:ext cx="386856" cy="415943"/>
              </a:xfrm>
              <a:custGeom>
                <a:avLst/>
                <a:gdLst>
                  <a:gd name="T0" fmla="*/ 66 w 128"/>
                  <a:gd name="T1" fmla="*/ 138 h 138"/>
                  <a:gd name="T2" fmla="*/ 63 w 128"/>
                  <a:gd name="T3" fmla="*/ 138 h 138"/>
                  <a:gd name="T4" fmla="*/ 0 w 128"/>
                  <a:gd name="T5" fmla="*/ 82 h 138"/>
                  <a:gd name="T6" fmla="*/ 0 w 128"/>
                  <a:gd name="T7" fmla="*/ 65 h 138"/>
                  <a:gd name="T8" fmla="*/ 63 w 128"/>
                  <a:gd name="T9" fmla="*/ 0 h 138"/>
                  <a:gd name="T10" fmla="*/ 66 w 128"/>
                  <a:gd name="T11" fmla="*/ 0 h 138"/>
                  <a:gd name="T12" fmla="*/ 128 w 128"/>
                  <a:gd name="T13" fmla="*/ 65 h 138"/>
                  <a:gd name="T14" fmla="*/ 128 w 128"/>
                  <a:gd name="T15" fmla="*/ 82 h 138"/>
                  <a:gd name="T16" fmla="*/ 66 w 128"/>
                  <a:gd name="T17" fmla="*/ 13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38">
                    <a:moveTo>
                      <a:pt x="66" y="138"/>
                    </a:moveTo>
                    <a:cubicBezTo>
                      <a:pt x="63" y="138"/>
                      <a:pt x="63" y="138"/>
                      <a:pt x="63" y="138"/>
                    </a:cubicBezTo>
                    <a:cubicBezTo>
                      <a:pt x="28" y="138"/>
                      <a:pt x="0" y="119"/>
                      <a:pt x="0" y="82"/>
                    </a:cubicBezTo>
                    <a:cubicBezTo>
                      <a:pt x="0" y="65"/>
                      <a:pt x="0" y="65"/>
                      <a:pt x="0" y="65"/>
                    </a:cubicBezTo>
                    <a:cubicBezTo>
                      <a:pt x="0" y="29"/>
                      <a:pt x="28" y="0"/>
                      <a:pt x="63" y="0"/>
                    </a:cubicBezTo>
                    <a:cubicBezTo>
                      <a:pt x="66" y="0"/>
                      <a:pt x="66" y="0"/>
                      <a:pt x="66" y="0"/>
                    </a:cubicBezTo>
                    <a:cubicBezTo>
                      <a:pt x="100" y="0"/>
                      <a:pt x="128" y="29"/>
                      <a:pt x="128" y="65"/>
                    </a:cubicBezTo>
                    <a:cubicBezTo>
                      <a:pt x="128" y="82"/>
                      <a:pt x="128" y="82"/>
                      <a:pt x="128" y="82"/>
                    </a:cubicBezTo>
                    <a:cubicBezTo>
                      <a:pt x="128" y="119"/>
                      <a:pt x="100" y="138"/>
                      <a:pt x="66" y="138"/>
                    </a:cubicBezTo>
                    <a:close/>
                  </a:path>
                </a:pathLst>
              </a:custGeom>
              <a:solidFill>
                <a:srgbClr val="A67A5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6" name="ïṩļîḍe"/>
              <p:cNvSpPr/>
              <p:nvPr/>
            </p:nvSpPr>
            <p:spPr bwMode="auto">
              <a:xfrm>
                <a:off x="6791178" y="2211414"/>
                <a:ext cx="62537" cy="159978"/>
              </a:xfrm>
              <a:custGeom>
                <a:avLst/>
                <a:gdLst>
                  <a:gd name="T0" fmla="*/ 17 w 21"/>
                  <a:gd name="T1" fmla="*/ 53 h 53"/>
                  <a:gd name="T2" fmla="*/ 17 w 21"/>
                  <a:gd name="T3" fmla="*/ 53 h 53"/>
                  <a:gd name="T4" fmla="*/ 11 w 21"/>
                  <a:gd name="T5" fmla="*/ 49 h 53"/>
                  <a:gd name="T6" fmla="*/ 1 w 21"/>
                  <a:gd name="T7" fmla="*/ 7 h 53"/>
                  <a:gd name="T8" fmla="*/ 5 w 21"/>
                  <a:gd name="T9" fmla="*/ 1 h 53"/>
                  <a:gd name="T10" fmla="*/ 5 w 21"/>
                  <a:gd name="T11" fmla="*/ 1 h 53"/>
                  <a:gd name="T12" fmla="*/ 11 w 21"/>
                  <a:gd name="T13" fmla="*/ 5 h 53"/>
                  <a:gd name="T14" fmla="*/ 20 w 21"/>
                  <a:gd name="T15" fmla="*/ 47 h 53"/>
                  <a:gd name="T16" fmla="*/ 17 w 21"/>
                  <a:gd name="T1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17" y="53"/>
                    </a:moveTo>
                    <a:cubicBezTo>
                      <a:pt x="17" y="53"/>
                      <a:pt x="17" y="53"/>
                      <a:pt x="17" y="53"/>
                    </a:cubicBezTo>
                    <a:cubicBezTo>
                      <a:pt x="14" y="53"/>
                      <a:pt x="12" y="52"/>
                      <a:pt x="11" y="49"/>
                    </a:cubicBezTo>
                    <a:cubicBezTo>
                      <a:pt x="1" y="7"/>
                      <a:pt x="1" y="7"/>
                      <a:pt x="1" y="7"/>
                    </a:cubicBezTo>
                    <a:cubicBezTo>
                      <a:pt x="0" y="4"/>
                      <a:pt x="2" y="2"/>
                      <a:pt x="5" y="1"/>
                    </a:cubicBezTo>
                    <a:cubicBezTo>
                      <a:pt x="5" y="1"/>
                      <a:pt x="5" y="1"/>
                      <a:pt x="5" y="1"/>
                    </a:cubicBezTo>
                    <a:cubicBezTo>
                      <a:pt x="7" y="0"/>
                      <a:pt x="10" y="2"/>
                      <a:pt x="11" y="5"/>
                    </a:cubicBezTo>
                    <a:cubicBezTo>
                      <a:pt x="20" y="47"/>
                      <a:pt x="20" y="47"/>
                      <a:pt x="20" y="47"/>
                    </a:cubicBezTo>
                    <a:cubicBezTo>
                      <a:pt x="21" y="49"/>
                      <a:pt x="19" y="52"/>
                      <a:pt x="17" y="53"/>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7" name="îṡļïḍè"/>
              <p:cNvSpPr/>
              <p:nvPr/>
            </p:nvSpPr>
            <p:spPr bwMode="auto">
              <a:xfrm>
                <a:off x="6836262" y="2223049"/>
                <a:ext cx="61083" cy="159978"/>
              </a:xfrm>
              <a:custGeom>
                <a:avLst/>
                <a:gdLst>
                  <a:gd name="T0" fmla="*/ 16 w 20"/>
                  <a:gd name="T1" fmla="*/ 53 h 53"/>
                  <a:gd name="T2" fmla="*/ 16 w 20"/>
                  <a:gd name="T3" fmla="*/ 53 h 53"/>
                  <a:gd name="T4" fmla="*/ 10 w 20"/>
                  <a:gd name="T5" fmla="*/ 49 h 53"/>
                  <a:gd name="T6" fmla="*/ 0 w 20"/>
                  <a:gd name="T7" fmla="*/ 7 h 53"/>
                  <a:gd name="T8" fmla="*/ 4 w 20"/>
                  <a:gd name="T9" fmla="*/ 1 h 53"/>
                  <a:gd name="T10" fmla="*/ 4 w 20"/>
                  <a:gd name="T11" fmla="*/ 1 h 53"/>
                  <a:gd name="T12" fmla="*/ 10 w 20"/>
                  <a:gd name="T13" fmla="*/ 5 h 53"/>
                  <a:gd name="T14" fmla="*/ 20 w 20"/>
                  <a:gd name="T15" fmla="*/ 47 h 53"/>
                  <a:gd name="T16" fmla="*/ 16 w 20"/>
                  <a:gd name="T1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53">
                    <a:moveTo>
                      <a:pt x="16" y="53"/>
                    </a:moveTo>
                    <a:cubicBezTo>
                      <a:pt x="16" y="53"/>
                      <a:pt x="16" y="53"/>
                      <a:pt x="16" y="53"/>
                    </a:cubicBezTo>
                    <a:cubicBezTo>
                      <a:pt x="13" y="53"/>
                      <a:pt x="11" y="52"/>
                      <a:pt x="10" y="49"/>
                    </a:cubicBezTo>
                    <a:cubicBezTo>
                      <a:pt x="0" y="7"/>
                      <a:pt x="0" y="7"/>
                      <a:pt x="0" y="7"/>
                    </a:cubicBezTo>
                    <a:cubicBezTo>
                      <a:pt x="0" y="4"/>
                      <a:pt x="1" y="2"/>
                      <a:pt x="4" y="1"/>
                    </a:cubicBezTo>
                    <a:cubicBezTo>
                      <a:pt x="4" y="1"/>
                      <a:pt x="4" y="1"/>
                      <a:pt x="4" y="1"/>
                    </a:cubicBezTo>
                    <a:cubicBezTo>
                      <a:pt x="7" y="0"/>
                      <a:pt x="9" y="2"/>
                      <a:pt x="10" y="5"/>
                    </a:cubicBezTo>
                    <a:cubicBezTo>
                      <a:pt x="20" y="47"/>
                      <a:pt x="20" y="47"/>
                      <a:pt x="20" y="47"/>
                    </a:cubicBezTo>
                    <a:cubicBezTo>
                      <a:pt x="20" y="49"/>
                      <a:pt x="19" y="52"/>
                      <a:pt x="16" y="53"/>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8" name="î$1ïdé"/>
              <p:cNvSpPr/>
              <p:nvPr/>
            </p:nvSpPr>
            <p:spPr bwMode="auto">
              <a:xfrm>
                <a:off x="6875530" y="2223049"/>
                <a:ext cx="63991" cy="159978"/>
              </a:xfrm>
              <a:custGeom>
                <a:avLst/>
                <a:gdLst>
                  <a:gd name="T0" fmla="*/ 16 w 21"/>
                  <a:gd name="T1" fmla="*/ 52 h 53"/>
                  <a:gd name="T2" fmla="*/ 16 w 21"/>
                  <a:gd name="T3" fmla="*/ 52 h 53"/>
                  <a:gd name="T4" fmla="*/ 10 w 21"/>
                  <a:gd name="T5" fmla="*/ 49 h 53"/>
                  <a:gd name="T6" fmla="*/ 1 w 21"/>
                  <a:gd name="T7" fmla="*/ 7 h 53"/>
                  <a:gd name="T8" fmla="*/ 4 w 21"/>
                  <a:gd name="T9" fmla="*/ 1 h 53"/>
                  <a:gd name="T10" fmla="*/ 4 w 21"/>
                  <a:gd name="T11" fmla="*/ 1 h 53"/>
                  <a:gd name="T12" fmla="*/ 10 w 21"/>
                  <a:gd name="T13" fmla="*/ 4 h 53"/>
                  <a:gd name="T14" fmla="*/ 20 w 21"/>
                  <a:gd name="T15" fmla="*/ 46 h 53"/>
                  <a:gd name="T16" fmla="*/ 16 w 21"/>
                  <a:gd name="T17" fmla="*/ 5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16" y="52"/>
                    </a:moveTo>
                    <a:cubicBezTo>
                      <a:pt x="16" y="52"/>
                      <a:pt x="16" y="52"/>
                      <a:pt x="16" y="52"/>
                    </a:cubicBezTo>
                    <a:cubicBezTo>
                      <a:pt x="14" y="53"/>
                      <a:pt x="11" y="51"/>
                      <a:pt x="10" y="49"/>
                    </a:cubicBezTo>
                    <a:cubicBezTo>
                      <a:pt x="1" y="7"/>
                      <a:pt x="1" y="7"/>
                      <a:pt x="1" y="7"/>
                    </a:cubicBezTo>
                    <a:cubicBezTo>
                      <a:pt x="0" y="4"/>
                      <a:pt x="2" y="1"/>
                      <a:pt x="4" y="1"/>
                    </a:cubicBezTo>
                    <a:cubicBezTo>
                      <a:pt x="4" y="1"/>
                      <a:pt x="4" y="1"/>
                      <a:pt x="4" y="1"/>
                    </a:cubicBezTo>
                    <a:cubicBezTo>
                      <a:pt x="7" y="0"/>
                      <a:pt x="10" y="2"/>
                      <a:pt x="10" y="4"/>
                    </a:cubicBezTo>
                    <a:cubicBezTo>
                      <a:pt x="20" y="46"/>
                      <a:pt x="20" y="46"/>
                      <a:pt x="20" y="46"/>
                    </a:cubicBezTo>
                    <a:cubicBezTo>
                      <a:pt x="21" y="49"/>
                      <a:pt x="19" y="52"/>
                      <a:pt x="16" y="52"/>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9" name="išľïḍe"/>
              <p:cNvSpPr/>
              <p:nvPr/>
            </p:nvSpPr>
            <p:spPr bwMode="auto">
              <a:xfrm>
                <a:off x="6908979" y="2195416"/>
                <a:ext cx="63991" cy="159978"/>
              </a:xfrm>
              <a:custGeom>
                <a:avLst/>
                <a:gdLst>
                  <a:gd name="T0" fmla="*/ 17 w 21"/>
                  <a:gd name="T1" fmla="*/ 52 h 53"/>
                  <a:gd name="T2" fmla="*/ 17 w 21"/>
                  <a:gd name="T3" fmla="*/ 52 h 53"/>
                  <a:gd name="T4" fmla="*/ 11 w 21"/>
                  <a:gd name="T5" fmla="*/ 48 h 53"/>
                  <a:gd name="T6" fmla="*/ 1 w 21"/>
                  <a:gd name="T7" fmla="*/ 6 h 53"/>
                  <a:gd name="T8" fmla="*/ 4 w 21"/>
                  <a:gd name="T9" fmla="*/ 0 h 53"/>
                  <a:gd name="T10" fmla="*/ 4 w 21"/>
                  <a:gd name="T11" fmla="*/ 0 h 53"/>
                  <a:gd name="T12" fmla="*/ 10 w 21"/>
                  <a:gd name="T13" fmla="*/ 4 h 53"/>
                  <a:gd name="T14" fmla="*/ 20 w 21"/>
                  <a:gd name="T15" fmla="*/ 46 h 53"/>
                  <a:gd name="T16" fmla="*/ 17 w 21"/>
                  <a:gd name="T17" fmla="*/ 5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17" y="52"/>
                    </a:moveTo>
                    <a:cubicBezTo>
                      <a:pt x="17" y="52"/>
                      <a:pt x="17" y="52"/>
                      <a:pt x="17" y="52"/>
                    </a:cubicBezTo>
                    <a:cubicBezTo>
                      <a:pt x="14" y="53"/>
                      <a:pt x="11" y="51"/>
                      <a:pt x="11" y="48"/>
                    </a:cubicBezTo>
                    <a:cubicBezTo>
                      <a:pt x="1" y="6"/>
                      <a:pt x="1" y="6"/>
                      <a:pt x="1" y="6"/>
                    </a:cubicBezTo>
                    <a:cubicBezTo>
                      <a:pt x="0" y="4"/>
                      <a:pt x="2" y="1"/>
                      <a:pt x="4" y="0"/>
                    </a:cubicBezTo>
                    <a:cubicBezTo>
                      <a:pt x="4" y="0"/>
                      <a:pt x="4" y="0"/>
                      <a:pt x="4" y="0"/>
                    </a:cubicBezTo>
                    <a:cubicBezTo>
                      <a:pt x="7" y="0"/>
                      <a:pt x="10" y="1"/>
                      <a:pt x="10" y="4"/>
                    </a:cubicBezTo>
                    <a:cubicBezTo>
                      <a:pt x="20" y="46"/>
                      <a:pt x="20" y="46"/>
                      <a:pt x="20" y="46"/>
                    </a:cubicBezTo>
                    <a:cubicBezTo>
                      <a:pt x="21" y="49"/>
                      <a:pt x="19" y="51"/>
                      <a:pt x="17" y="52"/>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0" name="iṥļïdè"/>
              <p:cNvSpPr/>
              <p:nvPr/>
            </p:nvSpPr>
            <p:spPr bwMode="auto">
              <a:xfrm>
                <a:off x="6897344" y="2150331"/>
                <a:ext cx="90169" cy="72717"/>
              </a:xfrm>
              <a:custGeom>
                <a:avLst/>
                <a:gdLst>
                  <a:gd name="T0" fmla="*/ 29 w 30"/>
                  <a:gd name="T1" fmla="*/ 21 h 24"/>
                  <a:gd name="T2" fmla="*/ 29 w 30"/>
                  <a:gd name="T3" fmla="*/ 21 h 24"/>
                  <a:gd name="T4" fmla="*/ 20 w 30"/>
                  <a:gd name="T5" fmla="*/ 23 h 24"/>
                  <a:gd name="T6" fmla="*/ 4 w 30"/>
                  <a:gd name="T7" fmla="*/ 12 h 24"/>
                  <a:gd name="T8" fmla="*/ 2 w 30"/>
                  <a:gd name="T9" fmla="*/ 4 h 24"/>
                  <a:gd name="T10" fmla="*/ 2 w 30"/>
                  <a:gd name="T11" fmla="*/ 4 h 24"/>
                  <a:gd name="T12" fmla="*/ 10 w 30"/>
                  <a:gd name="T13" fmla="*/ 2 h 24"/>
                  <a:gd name="T14" fmla="*/ 27 w 30"/>
                  <a:gd name="T15" fmla="*/ 12 h 24"/>
                  <a:gd name="T16" fmla="*/ 29 w 30"/>
                  <a:gd name="T17"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4">
                    <a:moveTo>
                      <a:pt x="29" y="21"/>
                    </a:moveTo>
                    <a:cubicBezTo>
                      <a:pt x="29" y="21"/>
                      <a:pt x="29" y="21"/>
                      <a:pt x="29" y="21"/>
                    </a:cubicBezTo>
                    <a:cubicBezTo>
                      <a:pt x="27" y="23"/>
                      <a:pt x="23" y="24"/>
                      <a:pt x="20" y="23"/>
                    </a:cubicBezTo>
                    <a:cubicBezTo>
                      <a:pt x="4" y="12"/>
                      <a:pt x="4" y="12"/>
                      <a:pt x="4" y="12"/>
                    </a:cubicBezTo>
                    <a:cubicBezTo>
                      <a:pt x="1" y="11"/>
                      <a:pt x="0" y="7"/>
                      <a:pt x="2" y="4"/>
                    </a:cubicBezTo>
                    <a:cubicBezTo>
                      <a:pt x="2" y="4"/>
                      <a:pt x="2" y="4"/>
                      <a:pt x="2" y="4"/>
                    </a:cubicBezTo>
                    <a:cubicBezTo>
                      <a:pt x="4" y="1"/>
                      <a:pt x="7" y="0"/>
                      <a:pt x="10" y="2"/>
                    </a:cubicBezTo>
                    <a:cubicBezTo>
                      <a:pt x="27" y="12"/>
                      <a:pt x="27" y="12"/>
                      <a:pt x="27" y="12"/>
                    </a:cubicBezTo>
                    <a:cubicBezTo>
                      <a:pt x="29" y="14"/>
                      <a:pt x="30" y="18"/>
                      <a:pt x="29" y="21"/>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1" name="íṥḻiďé"/>
              <p:cNvSpPr/>
              <p:nvPr/>
            </p:nvSpPr>
            <p:spPr bwMode="auto">
              <a:xfrm>
                <a:off x="6779543" y="2116881"/>
                <a:ext cx="165795" cy="175976"/>
              </a:xfrm>
              <a:custGeom>
                <a:avLst/>
                <a:gdLst>
                  <a:gd name="T0" fmla="*/ 24 w 55"/>
                  <a:gd name="T1" fmla="*/ 3 h 58"/>
                  <a:gd name="T2" fmla="*/ 20 w 55"/>
                  <a:gd name="T3" fmla="*/ 4 h 58"/>
                  <a:gd name="T4" fmla="*/ 3 w 55"/>
                  <a:gd name="T5" fmla="*/ 31 h 58"/>
                  <a:gd name="T6" fmla="*/ 5 w 55"/>
                  <a:gd name="T7" fmla="*/ 38 h 58"/>
                  <a:gd name="T8" fmla="*/ 32 w 55"/>
                  <a:gd name="T9" fmla="*/ 55 h 58"/>
                  <a:gd name="T10" fmla="*/ 36 w 55"/>
                  <a:gd name="T11" fmla="*/ 54 h 58"/>
                  <a:gd name="T12" fmla="*/ 53 w 55"/>
                  <a:gd name="T13" fmla="*/ 27 h 58"/>
                  <a:gd name="T14" fmla="*/ 51 w 55"/>
                  <a:gd name="T15" fmla="*/ 20 h 58"/>
                  <a:gd name="T16" fmla="*/ 24 w 55"/>
                  <a:gd name="T17" fmla="*/ 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8">
                    <a:moveTo>
                      <a:pt x="24" y="3"/>
                    </a:moveTo>
                    <a:cubicBezTo>
                      <a:pt x="20" y="4"/>
                      <a:pt x="20" y="4"/>
                      <a:pt x="20" y="4"/>
                    </a:cubicBezTo>
                    <a:cubicBezTo>
                      <a:pt x="8" y="7"/>
                      <a:pt x="0" y="19"/>
                      <a:pt x="3" y="31"/>
                    </a:cubicBezTo>
                    <a:cubicBezTo>
                      <a:pt x="5" y="38"/>
                      <a:pt x="5" y="38"/>
                      <a:pt x="5" y="38"/>
                    </a:cubicBezTo>
                    <a:cubicBezTo>
                      <a:pt x="8" y="50"/>
                      <a:pt x="20" y="58"/>
                      <a:pt x="32" y="55"/>
                    </a:cubicBezTo>
                    <a:cubicBezTo>
                      <a:pt x="36" y="54"/>
                      <a:pt x="36" y="54"/>
                      <a:pt x="36" y="54"/>
                    </a:cubicBezTo>
                    <a:cubicBezTo>
                      <a:pt x="48" y="51"/>
                      <a:pt x="55" y="39"/>
                      <a:pt x="53" y="27"/>
                    </a:cubicBezTo>
                    <a:cubicBezTo>
                      <a:pt x="51" y="20"/>
                      <a:pt x="51" y="20"/>
                      <a:pt x="51" y="20"/>
                    </a:cubicBezTo>
                    <a:cubicBezTo>
                      <a:pt x="48" y="8"/>
                      <a:pt x="36" y="0"/>
                      <a:pt x="24" y="3"/>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2" name="íṧ1iḓe"/>
              <p:cNvSpPr/>
              <p:nvPr/>
            </p:nvSpPr>
            <p:spPr bwMode="auto">
              <a:xfrm>
                <a:off x="7447087" y="3867913"/>
                <a:ext cx="455211" cy="751897"/>
              </a:xfrm>
              <a:custGeom>
                <a:avLst/>
                <a:gdLst>
                  <a:gd name="T0" fmla="*/ 0 w 151"/>
                  <a:gd name="T1" fmla="*/ 233 h 249"/>
                  <a:gd name="T2" fmla="*/ 0 w 151"/>
                  <a:gd name="T3" fmla="*/ 15 h 249"/>
                  <a:gd name="T4" fmla="*/ 16 w 151"/>
                  <a:gd name="T5" fmla="*/ 0 h 249"/>
                  <a:gd name="T6" fmla="*/ 135 w 151"/>
                  <a:gd name="T7" fmla="*/ 0 h 249"/>
                  <a:gd name="T8" fmla="*/ 151 w 151"/>
                  <a:gd name="T9" fmla="*/ 15 h 249"/>
                  <a:gd name="T10" fmla="*/ 151 w 151"/>
                  <a:gd name="T11" fmla="*/ 233 h 249"/>
                  <a:gd name="T12" fmla="*/ 135 w 151"/>
                  <a:gd name="T13" fmla="*/ 249 h 249"/>
                  <a:gd name="T14" fmla="*/ 16 w 151"/>
                  <a:gd name="T15" fmla="*/ 249 h 249"/>
                  <a:gd name="T16" fmla="*/ 0 w 151"/>
                  <a:gd name="T17" fmla="*/ 233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249">
                    <a:moveTo>
                      <a:pt x="0" y="233"/>
                    </a:moveTo>
                    <a:cubicBezTo>
                      <a:pt x="0" y="15"/>
                      <a:pt x="0" y="15"/>
                      <a:pt x="0" y="15"/>
                    </a:cubicBezTo>
                    <a:cubicBezTo>
                      <a:pt x="0" y="7"/>
                      <a:pt x="7" y="0"/>
                      <a:pt x="16" y="0"/>
                    </a:cubicBezTo>
                    <a:cubicBezTo>
                      <a:pt x="135" y="0"/>
                      <a:pt x="135" y="0"/>
                      <a:pt x="135" y="0"/>
                    </a:cubicBezTo>
                    <a:cubicBezTo>
                      <a:pt x="144" y="0"/>
                      <a:pt x="151" y="7"/>
                      <a:pt x="151" y="15"/>
                    </a:cubicBezTo>
                    <a:cubicBezTo>
                      <a:pt x="151" y="233"/>
                      <a:pt x="151" y="233"/>
                      <a:pt x="151" y="233"/>
                    </a:cubicBezTo>
                    <a:cubicBezTo>
                      <a:pt x="151" y="242"/>
                      <a:pt x="144" y="249"/>
                      <a:pt x="135" y="249"/>
                    </a:cubicBezTo>
                    <a:cubicBezTo>
                      <a:pt x="16" y="249"/>
                      <a:pt x="16" y="249"/>
                      <a:pt x="16" y="249"/>
                    </a:cubicBezTo>
                    <a:cubicBezTo>
                      <a:pt x="7" y="249"/>
                      <a:pt x="0" y="242"/>
                      <a:pt x="0" y="23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3" name="îṩḻïḑê"/>
              <p:cNvSpPr/>
              <p:nvPr/>
            </p:nvSpPr>
            <p:spPr bwMode="auto">
              <a:xfrm>
                <a:off x="7287109" y="3867913"/>
                <a:ext cx="186156" cy="751897"/>
              </a:xfrm>
              <a:custGeom>
                <a:avLst/>
                <a:gdLst>
                  <a:gd name="T0" fmla="*/ 0 w 62"/>
                  <a:gd name="T1" fmla="*/ 239 h 249"/>
                  <a:gd name="T2" fmla="*/ 0 w 62"/>
                  <a:gd name="T3" fmla="*/ 10 h 249"/>
                  <a:gd name="T4" fmla="*/ 10 w 62"/>
                  <a:gd name="T5" fmla="*/ 0 h 249"/>
                  <a:gd name="T6" fmla="*/ 52 w 62"/>
                  <a:gd name="T7" fmla="*/ 0 h 249"/>
                  <a:gd name="T8" fmla="*/ 62 w 62"/>
                  <a:gd name="T9" fmla="*/ 10 h 249"/>
                  <a:gd name="T10" fmla="*/ 62 w 62"/>
                  <a:gd name="T11" fmla="*/ 239 h 249"/>
                  <a:gd name="T12" fmla="*/ 52 w 62"/>
                  <a:gd name="T13" fmla="*/ 249 h 249"/>
                  <a:gd name="T14" fmla="*/ 10 w 62"/>
                  <a:gd name="T15" fmla="*/ 249 h 249"/>
                  <a:gd name="T16" fmla="*/ 0 w 62"/>
                  <a:gd name="T17" fmla="*/ 239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249">
                    <a:moveTo>
                      <a:pt x="0" y="239"/>
                    </a:moveTo>
                    <a:cubicBezTo>
                      <a:pt x="0" y="10"/>
                      <a:pt x="0" y="10"/>
                      <a:pt x="0" y="10"/>
                    </a:cubicBezTo>
                    <a:cubicBezTo>
                      <a:pt x="0" y="4"/>
                      <a:pt x="4" y="0"/>
                      <a:pt x="10" y="0"/>
                    </a:cubicBezTo>
                    <a:cubicBezTo>
                      <a:pt x="52" y="0"/>
                      <a:pt x="52" y="0"/>
                      <a:pt x="52" y="0"/>
                    </a:cubicBezTo>
                    <a:cubicBezTo>
                      <a:pt x="58" y="0"/>
                      <a:pt x="62" y="4"/>
                      <a:pt x="62" y="10"/>
                    </a:cubicBezTo>
                    <a:cubicBezTo>
                      <a:pt x="62" y="239"/>
                      <a:pt x="62" y="239"/>
                      <a:pt x="62" y="239"/>
                    </a:cubicBezTo>
                    <a:cubicBezTo>
                      <a:pt x="62" y="244"/>
                      <a:pt x="58" y="249"/>
                      <a:pt x="52" y="249"/>
                    </a:cubicBezTo>
                    <a:cubicBezTo>
                      <a:pt x="10" y="249"/>
                      <a:pt x="10" y="249"/>
                      <a:pt x="10" y="249"/>
                    </a:cubicBezTo>
                    <a:cubicBezTo>
                      <a:pt x="4" y="249"/>
                      <a:pt x="0" y="244"/>
                      <a:pt x="0" y="2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4" name="îṧļidè"/>
              <p:cNvSpPr/>
              <p:nvPr/>
            </p:nvSpPr>
            <p:spPr bwMode="auto">
              <a:xfrm>
                <a:off x="7307470" y="3867913"/>
                <a:ext cx="187611" cy="751897"/>
              </a:xfrm>
              <a:custGeom>
                <a:avLst/>
                <a:gdLst>
                  <a:gd name="T0" fmla="*/ 0 w 62"/>
                  <a:gd name="T1" fmla="*/ 239 h 249"/>
                  <a:gd name="T2" fmla="*/ 0 w 62"/>
                  <a:gd name="T3" fmla="*/ 10 h 249"/>
                  <a:gd name="T4" fmla="*/ 10 w 62"/>
                  <a:gd name="T5" fmla="*/ 0 h 249"/>
                  <a:gd name="T6" fmla="*/ 52 w 62"/>
                  <a:gd name="T7" fmla="*/ 0 h 249"/>
                  <a:gd name="T8" fmla="*/ 62 w 62"/>
                  <a:gd name="T9" fmla="*/ 10 h 249"/>
                  <a:gd name="T10" fmla="*/ 62 w 62"/>
                  <a:gd name="T11" fmla="*/ 239 h 249"/>
                  <a:gd name="T12" fmla="*/ 52 w 62"/>
                  <a:gd name="T13" fmla="*/ 249 h 249"/>
                  <a:gd name="T14" fmla="*/ 10 w 62"/>
                  <a:gd name="T15" fmla="*/ 249 h 249"/>
                  <a:gd name="T16" fmla="*/ 0 w 62"/>
                  <a:gd name="T17" fmla="*/ 239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249">
                    <a:moveTo>
                      <a:pt x="0" y="239"/>
                    </a:moveTo>
                    <a:cubicBezTo>
                      <a:pt x="0" y="10"/>
                      <a:pt x="0" y="10"/>
                      <a:pt x="0" y="10"/>
                    </a:cubicBezTo>
                    <a:cubicBezTo>
                      <a:pt x="0" y="4"/>
                      <a:pt x="4" y="0"/>
                      <a:pt x="10" y="0"/>
                    </a:cubicBezTo>
                    <a:cubicBezTo>
                      <a:pt x="52" y="0"/>
                      <a:pt x="52" y="0"/>
                      <a:pt x="52" y="0"/>
                    </a:cubicBezTo>
                    <a:cubicBezTo>
                      <a:pt x="58" y="0"/>
                      <a:pt x="62" y="4"/>
                      <a:pt x="62" y="10"/>
                    </a:cubicBezTo>
                    <a:cubicBezTo>
                      <a:pt x="62" y="239"/>
                      <a:pt x="62" y="239"/>
                      <a:pt x="62" y="239"/>
                    </a:cubicBezTo>
                    <a:cubicBezTo>
                      <a:pt x="62" y="244"/>
                      <a:pt x="58" y="249"/>
                      <a:pt x="52" y="249"/>
                    </a:cubicBezTo>
                    <a:cubicBezTo>
                      <a:pt x="10" y="249"/>
                      <a:pt x="10" y="249"/>
                      <a:pt x="10" y="249"/>
                    </a:cubicBezTo>
                    <a:cubicBezTo>
                      <a:pt x="4" y="249"/>
                      <a:pt x="0" y="244"/>
                      <a:pt x="0" y="239"/>
                    </a:cubicBezTo>
                    <a:close/>
                  </a:path>
                </a:pathLst>
              </a:custGeom>
              <a:solidFill>
                <a:srgbClr val="BFBFB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5" name="îS1íḍê"/>
              <p:cNvSpPr/>
              <p:nvPr/>
            </p:nvSpPr>
            <p:spPr bwMode="auto">
              <a:xfrm>
                <a:off x="7329285" y="3895546"/>
                <a:ext cx="143981" cy="693723"/>
              </a:xfrm>
              <a:custGeom>
                <a:avLst/>
                <a:gdLst>
                  <a:gd name="T0" fmla="*/ 0 w 48"/>
                  <a:gd name="T1" fmla="*/ 222 h 230"/>
                  <a:gd name="T2" fmla="*/ 0 w 48"/>
                  <a:gd name="T3" fmla="*/ 8 h 230"/>
                  <a:gd name="T4" fmla="*/ 8 w 48"/>
                  <a:gd name="T5" fmla="*/ 0 h 230"/>
                  <a:gd name="T6" fmla="*/ 40 w 48"/>
                  <a:gd name="T7" fmla="*/ 0 h 230"/>
                  <a:gd name="T8" fmla="*/ 48 w 48"/>
                  <a:gd name="T9" fmla="*/ 8 h 230"/>
                  <a:gd name="T10" fmla="*/ 48 w 48"/>
                  <a:gd name="T11" fmla="*/ 222 h 230"/>
                  <a:gd name="T12" fmla="*/ 40 w 48"/>
                  <a:gd name="T13" fmla="*/ 230 h 230"/>
                  <a:gd name="T14" fmla="*/ 8 w 48"/>
                  <a:gd name="T15" fmla="*/ 230 h 230"/>
                  <a:gd name="T16" fmla="*/ 0 w 48"/>
                  <a:gd name="T17" fmla="*/ 222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230">
                    <a:moveTo>
                      <a:pt x="0" y="222"/>
                    </a:moveTo>
                    <a:cubicBezTo>
                      <a:pt x="0" y="8"/>
                      <a:pt x="0" y="8"/>
                      <a:pt x="0" y="8"/>
                    </a:cubicBezTo>
                    <a:cubicBezTo>
                      <a:pt x="0" y="4"/>
                      <a:pt x="4" y="0"/>
                      <a:pt x="8" y="0"/>
                    </a:cubicBezTo>
                    <a:cubicBezTo>
                      <a:pt x="40" y="0"/>
                      <a:pt x="40" y="0"/>
                      <a:pt x="40" y="0"/>
                    </a:cubicBezTo>
                    <a:cubicBezTo>
                      <a:pt x="44" y="0"/>
                      <a:pt x="48" y="4"/>
                      <a:pt x="48" y="8"/>
                    </a:cubicBezTo>
                    <a:cubicBezTo>
                      <a:pt x="48" y="222"/>
                      <a:pt x="48" y="222"/>
                      <a:pt x="48" y="222"/>
                    </a:cubicBezTo>
                    <a:cubicBezTo>
                      <a:pt x="48" y="227"/>
                      <a:pt x="44" y="230"/>
                      <a:pt x="40" y="230"/>
                    </a:cubicBezTo>
                    <a:cubicBezTo>
                      <a:pt x="8" y="230"/>
                      <a:pt x="8" y="230"/>
                      <a:pt x="8" y="230"/>
                    </a:cubicBezTo>
                    <a:cubicBezTo>
                      <a:pt x="4" y="230"/>
                      <a:pt x="0" y="227"/>
                      <a:pt x="0" y="222"/>
                    </a:cubicBezTo>
                    <a:close/>
                  </a:path>
                </a:pathLst>
              </a:custGeom>
              <a:solidFill>
                <a:srgbClr val="18738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6" name="íṧlíḑê"/>
              <p:cNvSpPr/>
              <p:nvPr/>
            </p:nvSpPr>
            <p:spPr bwMode="auto">
              <a:xfrm>
                <a:off x="7329285" y="4055524"/>
                <a:ext cx="143981" cy="337408"/>
              </a:xfrm>
              <a:custGeom>
                <a:avLst/>
                <a:gdLst>
                  <a:gd name="T0" fmla="*/ 99 w 99"/>
                  <a:gd name="T1" fmla="*/ 232 h 232"/>
                  <a:gd name="T2" fmla="*/ 99 w 99"/>
                  <a:gd name="T3" fmla="*/ 99 h 232"/>
                  <a:gd name="T4" fmla="*/ 0 w 99"/>
                  <a:gd name="T5" fmla="*/ 0 h 232"/>
                  <a:gd name="T6" fmla="*/ 0 w 99"/>
                  <a:gd name="T7" fmla="*/ 133 h 232"/>
                  <a:gd name="T8" fmla="*/ 99 w 99"/>
                  <a:gd name="T9" fmla="*/ 232 h 232"/>
                </a:gdLst>
                <a:ahLst/>
                <a:cxnLst>
                  <a:cxn ang="0">
                    <a:pos x="T0" y="T1"/>
                  </a:cxn>
                  <a:cxn ang="0">
                    <a:pos x="T2" y="T3"/>
                  </a:cxn>
                  <a:cxn ang="0">
                    <a:pos x="T4" y="T5"/>
                  </a:cxn>
                  <a:cxn ang="0">
                    <a:pos x="T6" y="T7"/>
                  </a:cxn>
                  <a:cxn ang="0">
                    <a:pos x="T8" y="T9"/>
                  </a:cxn>
                </a:cxnLst>
                <a:rect l="0" t="0" r="r" b="b"/>
                <a:pathLst>
                  <a:path w="99" h="232">
                    <a:moveTo>
                      <a:pt x="99" y="232"/>
                    </a:moveTo>
                    <a:lnTo>
                      <a:pt x="99" y="99"/>
                    </a:lnTo>
                    <a:lnTo>
                      <a:pt x="0" y="0"/>
                    </a:lnTo>
                    <a:lnTo>
                      <a:pt x="0" y="133"/>
                    </a:lnTo>
                    <a:lnTo>
                      <a:pt x="99" y="232"/>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7" name="íṡlíḍè"/>
              <p:cNvSpPr/>
              <p:nvPr/>
            </p:nvSpPr>
            <p:spPr bwMode="auto">
              <a:xfrm>
                <a:off x="7329285" y="4454014"/>
                <a:ext cx="132346" cy="135255"/>
              </a:xfrm>
              <a:custGeom>
                <a:avLst/>
                <a:gdLst>
                  <a:gd name="T0" fmla="*/ 0 w 44"/>
                  <a:gd name="T1" fmla="*/ 0 h 45"/>
                  <a:gd name="T2" fmla="*/ 0 w 44"/>
                  <a:gd name="T3" fmla="*/ 37 h 45"/>
                  <a:gd name="T4" fmla="*/ 8 w 44"/>
                  <a:gd name="T5" fmla="*/ 45 h 45"/>
                  <a:gd name="T6" fmla="*/ 40 w 44"/>
                  <a:gd name="T7" fmla="*/ 45 h 45"/>
                  <a:gd name="T8" fmla="*/ 44 w 44"/>
                  <a:gd name="T9" fmla="*/ 44 h 45"/>
                  <a:gd name="T10" fmla="*/ 0 w 44"/>
                  <a:gd name="T11" fmla="*/ 0 h 45"/>
                </a:gdLst>
                <a:ahLst/>
                <a:cxnLst>
                  <a:cxn ang="0">
                    <a:pos x="T0" y="T1"/>
                  </a:cxn>
                  <a:cxn ang="0">
                    <a:pos x="T2" y="T3"/>
                  </a:cxn>
                  <a:cxn ang="0">
                    <a:pos x="T4" y="T5"/>
                  </a:cxn>
                  <a:cxn ang="0">
                    <a:pos x="T6" y="T7"/>
                  </a:cxn>
                  <a:cxn ang="0">
                    <a:pos x="T8" y="T9"/>
                  </a:cxn>
                  <a:cxn ang="0">
                    <a:pos x="T10" y="T11"/>
                  </a:cxn>
                </a:cxnLst>
                <a:rect l="0" t="0" r="r" b="b"/>
                <a:pathLst>
                  <a:path w="44" h="45">
                    <a:moveTo>
                      <a:pt x="0" y="0"/>
                    </a:moveTo>
                    <a:cubicBezTo>
                      <a:pt x="0" y="37"/>
                      <a:pt x="0" y="37"/>
                      <a:pt x="0" y="37"/>
                    </a:cubicBezTo>
                    <a:cubicBezTo>
                      <a:pt x="0" y="42"/>
                      <a:pt x="4" y="45"/>
                      <a:pt x="8" y="45"/>
                    </a:cubicBezTo>
                    <a:cubicBezTo>
                      <a:pt x="40" y="45"/>
                      <a:pt x="40" y="45"/>
                      <a:pt x="40" y="45"/>
                    </a:cubicBezTo>
                    <a:cubicBezTo>
                      <a:pt x="41" y="45"/>
                      <a:pt x="43" y="45"/>
                      <a:pt x="44" y="44"/>
                    </a:cubicBezTo>
                    <a:lnTo>
                      <a:pt x="0" y="0"/>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8" name="ís1íḍê"/>
              <p:cNvSpPr/>
              <p:nvPr/>
            </p:nvSpPr>
            <p:spPr bwMode="auto">
              <a:xfrm>
                <a:off x="7374370" y="3895546"/>
                <a:ext cx="98895" cy="98895"/>
              </a:xfrm>
              <a:custGeom>
                <a:avLst/>
                <a:gdLst>
                  <a:gd name="T0" fmla="*/ 33 w 33"/>
                  <a:gd name="T1" fmla="*/ 33 h 33"/>
                  <a:gd name="T2" fmla="*/ 33 w 33"/>
                  <a:gd name="T3" fmla="*/ 8 h 33"/>
                  <a:gd name="T4" fmla="*/ 25 w 33"/>
                  <a:gd name="T5" fmla="*/ 0 h 33"/>
                  <a:gd name="T6" fmla="*/ 0 w 33"/>
                  <a:gd name="T7" fmla="*/ 0 h 33"/>
                  <a:gd name="T8" fmla="*/ 33 w 33"/>
                  <a:gd name="T9" fmla="*/ 33 h 33"/>
                </a:gdLst>
                <a:ahLst/>
                <a:cxnLst>
                  <a:cxn ang="0">
                    <a:pos x="T0" y="T1"/>
                  </a:cxn>
                  <a:cxn ang="0">
                    <a:pos x="T2" y="T3"/>
                  </a:cxn>
                  <a:cxn ang="0">
                    <a:pos x="T4" y="T5"/>
                  </a:cxn>
                  <a:cxn ang="0">
                    <a:pos x="T6" y="T7"/>
                  </a:cxn>
                  <a:cxn ang="0">
                    <a:pos x="T8" y="T9"/>
                  </a:cxn>
                </a:cxnLst>
                <a:rect l="0" t="0" r="r" b="b"/>
                <a:pathLst>
                  <a:path w="33" h="33">
                    <a:moveTo>
                      <a:pt x="33" y="33"/>
                    </a:moveTo>
                    <a:cubicBezTo>
                      <a:pt x="33" y="8"/>
                      <a:pt x="33" y="8"/>
                      <a:pt x="33" y="8"/>
                    </a:cubicBezTo>
                    <a:cubicBezTo>
                      <a:pt x="33" y="4"/>
                      <a:pt x="29" y="0"/>
                      <a:pt x="25" y="0"/>
                    </a:cubicBezTo>
                    <a:cubicBezTo>
                      <a:pt x="0" y="0"/>
                      <a:pt x="0" y="0"/>
                      <a:pt x="0" y="0"/>
                    </a:cubicBezTo>
                    <a:lnTo>
                      <a:pt x="33" y="33"/>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9" name="í$1îḍè"/>
              <p:cNvSpPr/>
              <p:nvPr/>
            </p:nvSpPr>
            <p:spPr bwMode="auto">
              <a:xfrm>
                <a:off x="7781586" y="4170417"/>
                <a:ext cx="63991" cy="143981"/>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70" name="îSľíḑê"/>
              <p:cNvSpPr/>
              <p:nvPr/>
            </p:nvSpPr>
            <p:spPr bwMode="auto">
              <a:xfrm>
                <a:off x="7845577" y="4170417"/>
                <a:ext cx="27633" cy="71263"/>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71" name="îšľiḑê"/>
              <p:cNvSpPr/>
              <p:nvPr/>
            </p:nvSpPr>
            <p:spPr bwMode="auto">
              <a:xfrm>
                <a:off x="7845577" y="4241680"/>
                <a:ext cx="27633" cy="72717"/>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72" name="ïsḻiḍe"/>
              <p:cNvSpPr/>
              <p:nvPr/>
            </p:nvSpPr>
            <p:spPr bwMode="auto">
              <a:xfrm>
                <a:off x="7694325" y="3931904"/>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73" name="îslíḓê"/>
              <p:cNvSpPr/>
              <p:nvPr/>
            </p:nvSpPr>
            <p:spPr bwMode="auto">
              <a:xfrm>
                <a:off x="7688508" y="3924633"/>
                <a:ext cx="56720" cy="58174"/>
              </a:xfrm>
              <a:custGeom>
                <a:avLst/>
                <a:gdLst>
                  <a:gd name="T0" fmla="*/ 31 w 39"/>
                  <a:gd name="T1" fmla="*/ 9 h 40"/>
                  <a:gd name="T2" fmla="*/ 31 w 39"/>
                  <a:gd name="T3" fmla="*/ 32 h 40"/>
                  <a:gd name="T4" fmla="*/ 8 w 39"/>
                  <a:gd name="T5" fmla="*/ 32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2"/>
                    </a:lnTo>
                    <a:lnTo>
                      <a:pt x="8" y="32"/>
                    </a:lnTo>
                    <a:lnTo>
                      <a:pt x="8" y="9"/>
                    </a:lnTo>
                    <a:lnTo>
                      <a:pt x="31" y="9"/>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74" name="í$ļidè"/>
              <p:cNvSpPr/>
              <p:nvPr/>
            </p:nvSpPr>
            <p:spPr bwMode="auto">
              <a:xfrm>
                <a:off x="7688508" y="3924633"/>
                <a:ext cx="56720" cy="58174"/>
              </a:xfrm>
              <a:custGeom>
                <a:avLst/>
                <a:gdLst>
                  <a:gd name="T0" fmla="*/ 31 w 39"/>
                  <a:gd name="T1" fmla="*/ 9 h 40"/>
                  <a:gd name="T2" fmla="*/ 31 w 39"/>
                  <a:gd name="T3" fmla="*/ 32 h 40"/>
                  <a:gd name="T4" fmla="*/ 8 w 39"/>
                  <a:gd name="T5" fmla="*/ 32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2"/>
                    </a:lnTo>
                    <a:lnTo>
                      <a:pt x="8" y="32"/>
                    </a:lnTo>
                    <a:lnTo>
                      <a:pt x="8" y="9"/>
                    </a:lnTo>
                    <a:lnTo>
                      <a:pt x="31" y="9"/>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75" name="ïṧľïḓé"/>
              <p:cNvSpPr/>
              <p:nvPr/>
            </p:nvSpPr>
            <p:spPr bwMode="auto">
              <a:xfrm>
                <a:off x="7694325" y="3988624"/>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76" name="ísḷîďé"/>
              <p:cNvSpPr/>
              <p:nvPr/>
            </p:nvSpPr>
            <p:spPr bwMode="auto">
              <a:xfrm>
                <a:off x="7688508" y="3982806"/>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77" name="ïśľiḋè"/>
              <p:cNvSpPr/>
              <p:nvPr/>
            </p:nvSpPr>
            <p:spPr bwMode="auto">
              <a:xfrm>
                <a:off x="7688508" y="3982806"/>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78" name="iśḷïḋè"/>
              <p:cNvSpPr/>
              <p:nvPr/>
            </p:nvSpPr>
            <p:spPr bwMode="auto">
              <a:xfrm>
                <a:off x="7694325" y="4046798"/>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79" name="iṩlîďè"/>
              <p:cNvSpPr/>
              <p:nvPr/>
            </p:nvSpPr>
            <p:spPr bwMode="auto">
              <a:xfrm>
                <a:off x="7688508" y="4039525"/>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80" name="iṡḻiḋê"/>
              <p:cNvSpPr/>
              <p:nvPr/>
            </p:nvSpPr>
            <p:spPr bwMode="auto">
              <a:xfrm>
                <a:off x="7688508" y="4039525"/>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81" name="îSľíḓè"/>
              <p:cNvSpPr/>
              <p:nvPr/>
            </p:nvSpPr>
            <p:spPr bwMode="auto">
              <a:xfrm>
                <a:off x="7694325" y="4103517"/>
                <a:ext cx="45085" cy="277780"/>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82" name="íSlîḋé"/>
              <p:cNvSpPr/>
              <p:nvPr/>
            </p:nvSpPr>
            <p:spPr bwMode="auto">
              <a:xfrm>
                <a:off x="7688508" y="4097699"/>
                <a:ext cx="56720" cy="289415"/>
              </a:xfrm>
              <a:custGeom>
                <a:avLst/>
                <a:gdLst>
                  <a:gd name="T0" fmla="*/ 31 w 39"/>
                  <a:gd name="T1" fmla="*/ 8 h 199"/>
                  <a:gd name="T2" fmla="*/ 31 w 39"/>
                  <a:gd name="T3" fmla="*/ 39 h 199"/>
                  <a:gd name="T4" fmla="*/ 31 w 39"/>
                  <a:gd name="T5" fmla="*/ 81 h 199"/>
                  <a:gd name="T6" fmla="*/ 31 w 39"/>
                  <a:gd name="T7" fmla="*/ 120 h 199"/>
                  <a:gd name="T8" fmla="*/ 31 w 39"/>
                  <a:gd name="T9" fmla="*/ 160 h 199"/>
                  <a:gd name="T10" fmla="*/ 31 w 39"/>
                  <a:gd name="T11" fmla="*/ 191 h 199"/>
                  <a:gd name="T12" fmla="*/ 8 w 39"/>
                  <a:gd name="T13" fmla="*/ 191 h 199"/>
                  <a:gd name="T14" fmla="*/ 8 w 39"/>
                  <a:gd name="T15" fmla="*/ 160 h 199"/>
                  <a:gd name="T16" fmla="*/ 8 w 39"/>
                  <a:gd name="T17" fmla="*/ 120 h 199"/>
                  <a:gd name="T18" fmla="*/ 8 w 39"/>
                  <a:gd name="T19" fmla="*/ 81 h 199"/>
                  <a:gd name="T20" fmla="*/ 8 w 39"/>
                  <a:gd name="T21" fmla="*/ 39 h 199"/>
                  <a:gd name="T22" fmla="*/ 8 w 39"/>
                  <a:gd name="T23" fmla="*/ 8 h 199"/>
                  <a:gd name="T24" fmla="*/ 31 w 39"/>
                  <a:gd name="T25" fmla="*/ 8 h 199"/>
                  <a:gd name="T26" fmla="*/ 39 w 39"/>
                  <a:gd name="T27" fmla="*/ 0 h 199"/>
                  <a:gd name="T28" fmla="*/ 0 w 39"/>
                  <a:gd name="T29" fmla="*/ 0 h 199"/>
                  <a:gd name="T30" fmla="*/ 0 w 39"/>
                  <a:gd name="T31" fmla="*/ 39 h 199"/>
                  <a:gd name="T32" fmla="*/ 0 w 39"/>
                  <a:gd name="T33" fmla="*/ 81 h 199"/>
                  <a:gd name="T34" fmla="*/ 0 w 39"/>
                  <a:gd name="T35" fmla="*/ 120 h 199"/>
                  <a:gd name="T36" fmla="*/ 0 w 39"/>
                  <a:gd name="T37" fmla="*/ 160 h 199"/>
                  <a:gd name="T38" fmla="*/ 0 w 39"/>
                  <a:gd name="T39" fmla="*/ 199 h 199"/>
                  <a:gd name="T40" fmla="*/ 39 w 39"/>
                  <a:gd name="T41" fmla="*/ 199 h 199"/>
                  <a:gd name="T42" fmla="*/ 39 w 39"/>
                  <a:gd name="T43" fmla="*/ 160 h 199"/>
                  <a:gd name="T44" fmla="*/ 39 w 39"/>
                  <a:gd name="T45" fmla="*/ 120 h 199"/>
                  <a:gd name="T46" fmla="*/ 39 w 39"/>
                  <a:gd name="T47" fmla="*/ 81 h 199"/>
                  <a:gd name="T48" fmla="*/ 39 w 39"/>
                  <a:gd name="T49" fmla="*/ 39 h 199"/>
                  <a:gd name="T50" fmla="*/ 39 w 39"/>
                  <a:gd name="T51" fmla="*/ 0 h 199"/>
                  <a:gd name="T52" fmla="*/ 39 w 39"/>
                  <a:gd name="T53"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9" h="199">
                    <a:moveTo>
                      <a:pt x="31" y="8"/>
                    </a:moveTo>
                    <a:lnTo>
                      <a:pt x="31" y="39"/>
                    </a:lnTo>
                    <a:lnTo>
                      <a:pt x="31" y="81"/>
                    </a:lnTo>
                    <a:lnTo>
                      <a:pt x="31" y="120"/>
                    </a:lnTo>
                    <a:lnTo>
                      <a:pt x="31" y="160"/>
                    </a:lnTo>
                    <a:lnTo>
                      <a:pt x="31" y="191"/>
                    </a:lnTo>
                    <a:lnTo>
                      <a:pt x="8" y="191"/>
                    </a:lnTo>
                    <a:lnTo>
                      <a:pt x="8" y="160"/>
                    </a:lnTo>
                    <a:lnTo>
                      <a:pt x="8" y="120"/>
                    </a:lnTo>
                    <a:lnTo>
                      <a:pt x="8" y="81"/>
                    </a:lnTo>
                    <a:lnTo>
                      <a:pt x="8" y="39"/>
                    </a:lnTo>
                    <a:lnTo>
                      <a:pt x="8" y="8"/>
                    </a:lnTo>
                    <a:lnTo>
                      <a:pt x="31" y="8"/>
                    </a:lnTo>
                    <a:close/>
                    <a:moveTo>
                      <a:pt x="39" y="0"/>
                    </a:moveTo>
                    <a:lnTo>
                      <a:pt x="0" y="0"/>
                    </a:lnTo>
                    <a:lnTo>
                      <a:pt x="0" y="39"/>
                    </a:lnTo>
                    <a:lnTo>
                      <a:pt x="0" y="81"/>
                    </a:lnTo>
                    <a:lnTo>
                      <a:pt x="0" y="120"/>
                    </a:lnTo>
                    <a:lnTo>
                      <a:pt x="0" y="160"/>
                    </a:lnTo>
                    <a:lnTo>
                      <a:pt x="0" y="199"/>
                    </a:lnTo>
                    <a:lnTo>
                      <a:pt x="39" y="199"/>
                    </a:lnTo>
                    <a:lnTo>
                      <a:pt x="39" y="160"/>
                    </a:lnTo>
                    <a:lnTo>
                      <a:pt x="39" y="120"/>
                    </a:lnTo>
                    <a:lnTo>
                      <a:pt x="39" y="81"/>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83" name="î$ḻídé"/>
              <p:cNvSpPr/>
              <p:nvPr/>
            </p:nvSpPr>
            <p:spPr bwMode="auto">
              <a:xfrm>
                <a:off x="7688508" y="4097699"/>
                <a:ext cx="56720" cy="289415"/>
              </a:xfrm>
              <a:custGeom>
                <a:avLst/>
                <a:gdLst>
                  <a:gd name="T0" fmla="*/ 31 w 39"/>
                  <a:gd name="T1" fmla="*/ 8 h 199"/>
                  <a:gd name="T2" fmla="*/ 31 w 39"/>
                  <a:gd name="T3" fmla="*/ 39 h 199"/>
                  <a:gd name="T4" fmla="*/ 31 w 39"/>
                  <a:gd name="T5" fmla="*/ 81 h 199"/>
                  <a:gd name="T6" fmla="*/ 31 w 39"/>
                  <a:gd name="T7" fmla="*/ 120 h 199"/>
                  <a:gd name="T8" fmla="*/ 31 w 39"/>
                  <a:gd name="T9" fmla="*/ 160 h 199"/>
                  <a:gd name="T10" fmla="*/ 31 w 39"/>
                  <a:gd name="T11" fmla="*/ 191 h 199"/>
                  <a:gd name="T12" fmla="*/ 8 w 39"/>
                  <a:gd name="T13" fmla="*/ 191 h 199"/>
                  <a:gd name="T14" fmla="*/ 8 w 39"/>
                  <a:gd name="T15" fmla="*/ 160 h 199"/>
                  <a:gd name="T16" fmla="*/ 8 w 39"/>
                  <a:gd name="T17" fmla="*/ 120 h 199"/>
                  <a:gd name="T18" fmla="*/ 8 w 39"/>
                  <a:gd name="T19" fmla="*/ 81 h 199"/>
                  <a:gd name="T20" fmla="*/ 8 w 39"/>
                  <a:gd name="T21" fmla="*/ 39 h 199"/>
                  <a:gd name="T22" fmla="*/ 8 w 39"/>
                  <a:gd name="T23" fmla="*/ 8 h 199"/>
                  <a:gd name="T24" fmla="*/ 31 w 39"/>
                  <a:gd name="T25" fmla="*/ 8 h 199"/>
                  <a:gd name="T26" fmla="*/ 39 w 39"/>
                  <a:gd name="T27" fmla="*/ 0 h 199"/>
                  <a:gd name="T28" fmla="*/ 0 w 39"/>
                  <a:gd name="T29" fmla="*/ 0 h 199"/>
                  <a:gd name="T30" fmla="*/ 0 w 39"/>
                  <a:gd name="T31" fmla="*/ 39 h 199"/>
                  <a:gd name="T32" fmla="*/ 0 w 39"/>
                  <a:gd name="T33" fmla="*/ 81 h 199"/>
                  <a:gd name="T34" fmla="*/ 0 w 39"/>
                  <a:gd name="T35" fmla="*/ 120 h 199"/>
                  <a:gd name="T36" fmla="*/ 0 w 39"/>
                  <a:gd name="T37" fmla="*/ 160 h 199"/>
                  <a:gd name="T38" fmla="*/ 0 w 39"/>
                  <a:gd name="T39" fmla="*/ 199 h 199"/>
                  <a:gd name="T40" fmla="*/ 39 w 39"/>
                  <a:gd name="T41" fmla="*/ 199 h 199"/>
                  <a:gd name="T42" fmla="*/ 39 w 39"/>
                  <a:gd name="T43" fmla="*/ 160 h 199"/>
                  <a:gd name="T44" fmla="*/ 39 w 39"/>
                  <a:gd name="T45" fmla="*/ 120 h 199"/>
                  <a:gd name="T46" fmla="*/ 39 w 39"/>
                  <a:gd name="T47" fmla="*/ 81 h 199"/>
                  <a:gd name="T48" fmla="*/ 39 w 39"/>
                  <a:gd name="T49" fmla="*/ 39 h 199"/>
                  <a:gd name="T50" fmla="*/ 39 w 39"/>
                  <a:gd name="T51" fmla="*/ 0 h 199"/>
                  <a:gd name="T52" fmla="*/ 39 w 39"/>
                  <a:gd name="T53"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9" h="199">
                    <a:moveTo>
                      <a:pt x="31" y="8"/>
                    </a:moveTo>
                    <a:lnTo>
                      <a:pt x="31" y="39"/>
                    </a:lnTo>
                    <a:lnTo>
                      <a:pt x="31" y="81"/>
                    </a:lnTo>
                    <a:lnTo>
                      <a:pt x="31" y="120"/>
                    </a:lnTo>
                    <a:lnTo>
                      <a:pt x="31" y="160"/>
                    </a:lnTo>
                    <a:lnTo>
                      <a:pt x="31" y="191"/>
                    </a:lnTo>
                    <a:lnTo>
                      <a:pt x="8" y="191"/>
                    </a:lnTo>
                    <a:lnTo>
                      <a:pt x="8" y="160"/>
                    </a:lnTo>
                    <a:lnTo>
                      <a:pt x="8" y="120"/>
                    </a:lnTo>
                    <a:lnTo>
                      <a:pt x="8" y="81"/>
                    </a:lnTo>
                    <a:lnTo>
                      <a:pt x="8" y="39"/>
                    </a:lnTo>
                    <a:lnTo>
                      <a:pt x="8" y="8"/>
                    </a:lnTo>
                    <a:lnTo>
                      <a:pt x="31" y="8"/>
                    </a:lnTo>
                    <a:moveTo>
                      <a:pt x="39" y="0"/>
                    </a:moveTo>
                    <a:lnTo>
                      <a:pt x="0" y="0"/>
                    </a:lnTo>
                    <a:lnTo>
                      <a:pt x="0" y="39"/>
                    </a:lnTo>
                    <a:lnTo>
                      <a:pt x="0" y="81"/>
                    </a:lnTo>
                    <a:lnTo>
                      <a:pt x="0" y="120"/>
                    </a:lnTo>
                    <a:lnTo>
                      <a:pt x="0" y="160"/>
                    </a:lnTo>
                    <a:lnTo>
                      <a:pt x="0" y="199"/>
                    </a:lnTo>
                    <a:lnTo>
                      <a:pt x="39" y="199"/>
                    </a:lnTo>
                    <a:lnTo>
                      <a:pt x="39" y="160"/>
                    </a:lnTo>
                    <a:lnTo>
                      <a:pt x="39" y="120"/>
                    </a:lnTo>
                    <a:lnTo>
                      <a:pt x="39" y="81"/>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84" name="îSļiďè"/>
              <p:cNvSpPr/>
              <p:nvPr/>
            </p:nvSpPr>
            <p:spPr bwMode="auto">
              <a:xfrm>
                <a:off x="7694325" y="4392932"/>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85" name="íṧ1íḋè"/>
              <p:cNvSpPr/>
              <p:nvPr/>
            </p:nvSpPr>
            <p:spPr bwMode="auto">
              <a:xfrm>
                <a:off x="7688508" y="4387114"/>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86" name="îšḻîḑè"/>
              <p:cNvSpPr/>
              <p:nvPr/>
            </p:nvSpPr>
            <p:spPr bwMode="auto">
              <a:xfrm>
                <a:off x="7688508" y="4387114"/>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87" name="ïŝļíḍe"/>
              <p:cNvSpPr/>
              <p:nvPr/>
            </p:nvSpPr>
            <p:spPr bwMode="auto">
              <a:xfrm>
                <a:off x="7694325" y="4451106"/>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88" name="iś1îdé"/>
              <p:cNvSpPr/>
              <p:nvPr/>
            </p:nvSpPr>
            <p:spPr bwMode="auto">
              <a:xfrm>
                <a:off x="7688508" y="444528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89" name="îšliḑè"/>
              <p:cNvSpPr/>
              <p:nvPr/>
            </p:nvSpPr>
            <p:spPr bwMode="auto">
              <a:xfrm>
                <a:off x="7688508" y="444528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0" name="íṡ1idê"/>
              <p:cNvSpPr/>
              <p:nvPr/>
            </p:nvSpPr>
            <p:spPr bwMode="auto">
              <a:xfrm>
                <a:off x="7694325" y="4507825"/>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91" name="isḷîdè"/>
              <p:cNvSpPr/>
              <p:nvPr/>
            </p:nvSpPr>
            <p:spPr bwMode="auto">
              <a:xfrm>
                <a:off x="7688508" y="4502007"/>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2" name="îşļîḍè"/>
              <p:cNvSpPr/>
              <p:nvPr/>
            </p:nvSpPr>
            <p:spPr bwMode="auto">
              <a:xfrm>
                <a:off x="7688508" y="4502007"/>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3" name="isļídé"/>
              <p:cNvSpPr/>
              <p:nvPr/>
            </p:nvSpPr>
            <p:spPr bwMode="auto">
              <a:xfrm>
                <a:off x="7637606" y="3931904"/>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94" name="iṣḷíḓè"/>
              <p:cNvSpPr/>
              <p:nvPr/>
            </p:nvSpPr>
            <p:spPr bwMode="auto">
              <a:xfrm>
                <a:off x="7630334" y="3924633"/>
                <a:ext cx="58174" cy="58174"/>
              </a:xfrm>
              <a:custGeom>
                <a:avLst/>
                <a:gdLst>
                  <a:gd name="T0" fmla="*/ 32 w 40"/>
                  <a:gd name="T1" fmla="*/ 9 h 40"/>
                  <a:gd name="T2" fmla="*/ 32 w 40"/>
                  <a:gd name="T3" fmla="*/ 32 h 40"/>
                  <a:gd name="T4" fmla="*/ 9 w 40"/>
                  <a:gd name="T5" fmla="*/ 32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2"/>
                    </a:lnTo>
                    <a:lnTo>
                      <a:pt x="9" y="32"/>
                    </a:lnTo>
                    <a:lnTo>
                      <a:pt x="9" y="9"/>
                    </a:lnTo>
                    <a:lnTo>
                      <a:pt x="32" y="9"/>
                    </a:lnTo>
                    <a:close/>
                    <a:moveTo>
                      <a:pt x="40" y="0"/>
                    </a:moveTo>
                    <a:lnTo>
                      <a:pt x="0" y="0"/>
                    </a:lnTo>
                    <a:lnTo>
                      <a:pt x="0" y="40"/>
                    </a:lnTo>
                    <a:lnTo>
                      <a:pt x="40" y="40"/>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5" name="iṥľîḋè"/>
              <p:cNvSpPr/>
              <p:nvPr/>
            </p:nvSpPr>
            <p:spPr bwMode="auto">
              <a:xfrm>
                <a:off x="7630334" y="3924633"/>
                <a:ext cx="58174" cy="58174"/>
              </a:xfrm>
              <a:custGeom>
                <a:avLst/>
                <a:gdLst>
                  <a:gd name="T0" fmla="*/ 32 w 40"/>
                  <a:gd name="T1" fmla="*/ 9 h 40"/>
                  <a:gd name="T2" fmla="*/ 32 w 40"/>
                  <a:gd name="T3" fmla="*/ 32 h 40"/>
                  <a:gd name="T4" fmla="*/ 9 w 40"/>
                  <a:gd name="T5" fmla="*/ 32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2"/>
                    </a:lnTo>
                    <a:lnTo>
                      <a:pt x="9" y="32"/>
                    </a:lnTo>
                    <a:lnTo>
                      <a:pt x="9" y="9"/>
                    </a:lnTo>
                    <a:lnTo>
                      <a:pt x="32" y="9"/>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6" name="íŝḷîḋè"/>
              <p:cNvSpPr/>
              <p:nvPr/>
            </p:nvSpPr>
            <p:spPr bwMode="auto">
              <a:xfrm>
                <a:off x="7637606" y="3988624"/>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97" name="íślîde"/>
              <p:cNvSpPr/>
              <p:nvPr/>
            </p:nvSpPr>
            <p:spPr bwMode="auto">
              <a:xfrm>
                <a:off x="7630334" y="3982806"/>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8" name="işľïdè"/>
              <p:cNvSpPr/>
              <p:nvPr/>
            </p:nvSpPr>
            <p:spPr bwMode="auto">
              <a:xfrm>
                <a:off x="7630334" y="3982806"/>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9" name="îşlídè"/>
              <p:cNvSpPr/>
              <p:nvPr/>
            </p:nvSpPr>
            <p:spPr bwMode="auto">
              <a:xfrm>
                <a:off x="7637606" y="4046798"/>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00" name="iŝlíḑé"/>
              <p:cNvSpPr/>
              <p:nvPr/>
            </p:nvSpPr>
            <p:spPr bwMode="auto">
              <a:xfrm>
                <a:off x="7630334" y="4039525"/>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close/>
                    <a:moveTo>
                      <a:pt x="40" y="0"/>
                    </a:moveTo>
                    <a:lnTo>
                      <a:pt x="0" y="0"/>
                    </a:lnTo>
                    <a:lnTo>
                      <a:pt x="0" y="40"/>
                    </a:lnTo>
                    <a:lnTo>
                      <a:pt x="40" y="40"/>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01" name="išḷíḋé"/>
              <p:cNvSpPr/>
              <p:nvPr/>
            </p:nvSpPr>
            <p:spPr bwMode="auto">
              <a:xfrm>
                <a:off x="7630334" y="4039525"/>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02" name="îṡḷiďê"/>
              <p:cNvSpPr/>
              <p:nvPr/>
            </p:nvSpPr>
            <p:spPr bwMode="auto">
              <a:xfrm>
                <a:off x="7637606" y="4103517"/>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03" name="íṩľïḋê"/>
              <p:cNvSpPr/>
              <p:nvPr/>
            </p:nvSpPr>
            <p:spPr bwMode="auto">
              <a:xfrm>
                <a:off x="7630334" y="4097699"/>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04" name="ïśľïďè"/>
              <p:cNvSpPr/>
              <p:nvPr/>
            </p:nvSpPr>
            <p:spPr bwMode="auto">
              <a:xfrm>
                <a:off x="7630334" y="4097699"/>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05" name="iṧḷíḑé"/>
              <p:cNvSpPr/>
              <p:nvPr/>
            </p:nvSpPr>
            <p:spPr bwMode="auto">
              <a:xfrm>
                <a:off x="7637606" y="4160237"/>
                <a:ext cx="45085" cy="49448"/>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06" name="isḷîḑe"/>
              <p:cNvSpPr/>
              <p:nvPr/>
            </p:nvSpPr>
            <p:spPr bwMode="auto">
              <a:xfrm>
                <a:off x="7630334" y="4154419"/>
                <a:ext cx="58174" cy="61083"/>
              </a:xfrm>
              <a:custGeom>
                <a:avLst/>
                <a:gdLst>
                  <a:gd name="T0" fmla="*/ 32 w 40"/>
                  <a:gd name="T1" fmla="*/ 9 h 42"/>
                  <a:gd name="T2" fmla="*/ 32 w 40"/>
                  <a:gd name="T3" fmla="*/ 33 h 42"/>
                  <a:gd name="T4" fmla="*/ 9 w 40"/>
                  <a:gd name="T5" fmla="*/ 33 h 42"/>
                  <a:gd name="T6" fmla="*/ 9 w 40"/>
                  <a:gd name="T7" fmla="*/ 9 h 42"/>
                  <a:gd name="T8" fmla="*/ 32 w 40"/>
                  <a:gd name="T9" fmla="*/ 9 h 42"/>
                  <a:gd name="T10" fmla="*/ 40 w 40"/>
                  <a:gd name="T11" fmla="*/ 0 h 42"/>
                  <a:gd name="T12" fmla="*/ 0 w 40"/>
                  <a:gd name="T13" fmla="*/ 0 h 42"/>
                  <a:gd name="T14" fmla="*/ 0 w 40"/>
                  <a:gd name="T15" fmla="*/ 42 h 42"/>
                  <a:gd name="T16" fmla="*/ 40 w 40"/>
                  <a:gd name="T17" fmla="*/ 42 h 42"/>
                  <a:gd name="T18" fmla="*/ 40 w 40"/>
                  <a:gd name="T19" fmla="*/ 0 h 42"/>
                  <a:gd name="T20" fmla="*/ 40 w 40"/>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2">
                    <a:moveTo>
                      <a:pt x="32" y="9"/>
                    </a:moveTo>
                    <a:lnTo>
                      <a:pt x="32" y="33"/>
                    </a:lnTo>
                    <a:lnTo>
                      <a:pt x="9" y="33"/>
                    </a:lnTo>
                    <a:lnTo>
                      <a:pt x="9" y="9"/>
                    </a:lnTo>
                    <a:lnTo>
                      <a:pt x="32" y="9"/>
                    </a:lnTo>
                    <a:close/>
                    <a:moveTo>
                      <a:pt x="40" y="0"/>
                    </a:moveTo>
                    <a:lnTo>
                      <a:pt x="0" y="0"/>
                    </a:lnTo>
                    <a:lnTo>
                      <a:pt x="0" y="42"/>
                    </a:lnTo>
                    <a:lnTo>
                      <a:pt x="40" y="42"/>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07" name="íṧļîdé"/>
              <p:cNvSpPr/>
              <p:nvPr/>
            </p:nvSpPr>
            <p:spPr bwMode="auto">
              <a:xfrm>
                <a:off x="7630334" y="4154419"/>
                <a:ext cx="58174" cy="61083"/>
              </a:xfrm>
              <a:custGeom>
                <a:avLst/>
                <a:gdLst>
                  <a:gd name="T0" fmla="*/ 32 w 40"/>
                  <a:gd name="T1" fmla="*/ 9 h 42"/>
                  <a:gd name="T2" fmla="*/ 32 w 40"/>
                  <a:gd name="T3" fmla="*/ 33 h 42"/>
                  <a:gd name="T4" fmla="*/ 9 w 40"/>
                  <a:gd name="T5" fmla="*/ 33 h 42"/>
                  <a:gd name="T6" fmla="*/ 9 w 40"/>
                  <a:gd name="T7" fmla="*/ 9 h 42"/>
                  <a:gd name="T8" fmla="*/ 32 w 40"/>
                  <a:gd name="T9" fmla="*/ 9 h 42"/>
                  <a:gd name="T10" fmla="*/ 40 w 40"/>
                  <a:gd name="T11" fmla="*/ 0 h 42"/>
                  <a:gd name="T12" fmla="*/ 0 w 40"/>
                  <a:gd name="T13" fmla="*/ 0 h 42"/>
                  <a:gd name="T14" fmla="*/ 0 w 40"/>
                  <a:gd name="T15" fmla="*/ 42 h 42"/>
                  <a:gd name="T16" fmla="*/ 40 w 40"/>
                  <a:gd name="T17" fmla="*/ 42 h 42"/>
                  <a:gd name="T18" fmla="*/ 40 w 40"/>
                  <a:gd name="T19" fmla="*/ 0 h 42"/>
                  <a:gd name="T20" fmla="*/ 40 w 40"/>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2">
                    <a:moveTo>
                      <a:pt x="32" y="9"/>
                    </a:moveTo>
                    <a:lnTo>
                      <a:pt x="32" y="33"/>
                    </a:lnTo>
                    <a:lnTo>
                      <a:pt x="9" y="33"/>
                    </a:lnTo>
                    <a:lnTo>
                      <a:pt x="9" y="9"/>
                    </a:lnTo>
                    <a:lnTo>
                      <a:pt x="32" y="9"/>
                    </a:lnTo>
                    <a:moveTo>
                      <a:pt x="40" y="0"/>
                    </a:moveTo>
                    <a:lnTo>
                      <a:pt x="0" y="0"/>
                    </a:lnTo>
                    <a:lnTo>
                      <a:pt x="0" y="42"/>
                    </a:lnTo>
                    <a:lnTo>
                      <a:pt x="40" y="42"/>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08" name="îṩ1ídé"/>
              <p:cNvSpPr/>
              <p:nvPr/>
            </p:nvSpPr>
            <p:spPr bwMode="auto">
              <a:xfrm>
                <a:off x="7637606" y="4221319"/>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09" name="ïṡľíḍe"/>
              <p:cNvSpPr/>
              <p:nvPr/>
            </p:nvSpPr>
            <p:spPr bwMode="auto">
              <a:xfrm>
                <a:off x="7630334" y="4215502"/>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10" name="i$ḻíḋè"/>
              <p:cNvSpPr/>
              <p:nvPr/>
            </p:nvSpPr>
            <p:spPr bwMode="auto">
              <a:xfrm>
                <a:off x="7630334" y="4215502"/>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11" name="iṩḷidê"/>
              <p:cNvSpPr/>
              <p:nvPr/>
            </p:nvSpPr>
            <p:spPr bwMode="auto">
              <a:xfrm>
                <a:off x="7637606" y="4278038"/>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12" name="iṣḻiḍé"/>
              <p:cNvSpPr/>
              <p:nvPr/>
            </p:nvSpPr>
            <p:spPr bwMode="auto">
              <a:xfrm>
                <a:off x="7630334" y="4272221"/>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13" name="í$lîḋè"/>
              <p:cNvSpPr/>
              <p:nvPr/>
            </p:nvSpPr>
            <p:spPr bwMode="auto">
              <a:xfrm>
                <a:off x="7630334" y="4272221"/>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14" name="íṣḷiḍe"/>
              <p:cNvSpPr/>
              <p:nvPr/>
            </p:nvSpPr>
            <p:spPr bwMode="auto">
              <a:xfrm>
                <a:off x="7637606" y="4336212"/>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15" name="iŝḷîḑè"/>
              <p:cNvSpPr/>
              <p:nvPr/>
            </p:nvSpPr>
            <p:spPr bwMode="auto">
              <a:xfrm>
                <a:off x="7630334" y="4330394"/>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16" name="íṧľiḓé"/>
              <p:cNvSpPr/>
              <p:nvPr/>
            </p:nvSpPr>
            <p:spPr bwMode="auto">
              <a:xfrm>
                <a:off x="7630334" y="4330394"/>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17" name="ïṩliḍè"/>
              <p:cNvSpPr/>
              <p:nvPr/>
            </p:nvSpPr>
            <p:spPr bwMode="auto">
              <a:xfrm>
                <a:off x="7637606" y="4392932"/>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18" name="îṣḻïde"/>
              <p:cNvSpPr/>
              <p:nvPr/>
            </p:nvSpPr>
            <p:spPr bwMode="auto">
              <a:xfrm>
                <a:off x="7630334" y="4387114"/>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19" name="iṡḻíḋé"/>
              <p:cNvSpPr/>
              <p:nvPr/>
            </p:nvSpPr>
            <p:spPr bwMode="auto">
              <a:xfrm>
                <a:off x="7630334" y="4387114"/>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0" name="îş1îďè"/>
              <p:cNvSpPr/>
              <p:nvPr/>
            </p:nvSpPr>
            <p:spPr bwMode="auto">
              <a:xfrm>
                <a:off x="7637606" y="4507825"/>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21" name="iṩḻíďé"/>
              <p:cNvSpPr/>
              <p:nvPr/>
            </p:nvSpPr>
            <p:spPr bwMode="auto">
              <a:xfrm>
                <a:off x="7630334" y="4502007"/>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2" name="i$ļîḓé"/>
              <p:cNvSpPr/>
              <p:nvPr/>
            </p:nvSpPr>
            <p:spPr bwMode="auto">
              <a:xfrm>
                <a:off x="7630334" y="4502007"/>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3" name="iSlíḍé"/>
              <p:cNvSpPr/>
              <p:nvPr/>
            </p:nvSpPr>
            <p:spPr bwMode="auto">
              <a:xfrm>
                <a:off x="7579433" y="3931904"/>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24" name="íṩļîḑe"/>
              <p:cNvSpPr/>
              <p:nvPr/>
            </p:nvSpPr>
            <p:spPr bwMode="auto">
              <a:xfrm>
                <a:off x="7573615" y="3924633"/>
                <a:ext cx="56720" cy="58174"/>
              </a:xfrm>
              <a:custGeom>
                <a:avLst/>
                <a:gdLst>
                  <a:gd name="T0" fmla="*/ 31 w 39"/>
                  <a:gd name="T1" fmla="*/ 9 h 40"/>
                  <a:gd name="T2" fmla="*/ 31 w 39"/>
                  <a:gd name="T3" fmla="*/ 32 h 40"/>
                  <a:gd name="T4" fmla="*/ 8 w 39"/>
                  <a:gd name="T5" fmla="*/ 32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2"/>
                    </a:lnTo>
                    <a:lnTo>
                      <a:pt x="8" y="32"/>
                    </a:lnTo>
                    <a:lnTo>
                      <a:pt x="8" y="9"/>
                    </a:lnTo>
                    <a:lnTo>
                      <a:pt x="31" y="9"/>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5" name="íšļïḍé"/>
              <p:cNvSpPr/>
              <p:nvPr/>
            </p:nvSpPr>
            <p:spPr bwMode="auto">
              <a:xfrm>
                <a:off x="7573615" y="3924633"/>
                <a:ext cx="56720" cy="58174"/>
              </a:xfrm>
              <a:custGeom>
                <a:avLst/>
                <a:gdLst>
                  <a:gd name="T0" fmla="*/ 31 w 39"/>
                  <a:gd name="T1" fmla="*/ 9 h 40"/>
                  <a:gd name="T2" fmla="*/ 31 w 39"/>
                  <a:gd name="T3" fmla="*/ 32 h 40"/>
                  <a:gd name="T4" fmla="*/ 8 w 39"/>
                  <a:gd name="T5" fmla="*/ 32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2"/>
                    </a:lnTo>
                    <a:lnTo>
                      <a:pt x="8" y="32"/>
                    </a:lnTo>
                    <a:lnTo>
                      <a:pt x="8" y="9"/>
                    </a:lnTo>
                    <a:lnTo>
                      <a:pt x="31" y="9"/>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6" name="îśļïḋê"/>
              <p:cNvSpPr/>
              <p:nvPr/>
            </p:nvSpPr>
            <p:spPr bwMode="auto">
              <a:xfrm>
                <a:off x="7579433" y="3988624"/>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27" name="íśḷiḓê"/>
              <p:cNvSpPr/>
              <p:nvPr/>
            </p:nvSpPr>
            <p:spPr bwMode="auto">
              <a:xfrm>
                <a:off x="7573615" y="3982806"/>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8" name="îṩļiḋe"/>
              <p:cNvSpPr/>
              <p:nvPr/>
            </p:nvSpPr>
            <p:spPr bwMode="auto">
              <a:xfrm>
                <a:off x="7573615" y="3982806"/>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9" name="îṡļíḋé"/>
              <p:cNvSpPr/>
              <p:nvPr/>
            </p:nvSpPr>
            <p:spPr bwMode="auto">
              <a:xfrm>
                <a:off x="7579433" y="4046798"/>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30" name="ïṡḻïde"/>
              <p:cNvSpPr/>
              <p:nvPr/>
            </p:nvSpPr>
            <p:spPr bwMode="auto">
              <a:xfrm>
                <a:off x="7573615" y="4039525"/>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31" name="iṡḷïďé"/>
              <p:cNvSpPr/>
              <p:nvPr/>
            </p:nvSpPr>
            <p:spPr bwMode="auto">
              <a:xfrm>
                <a:off x="7573615" y="4039525"/>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32" name="iśḷiďe"/>
              <p:cNvSpPr/>
              <p:nvPr/>
            </p:nvSpPr>
            <p:spPr bwMode="auto">
              <a:xfrm>
                <a:off x="7579433" y="4103517"/>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33" name="ïsḷîde"/>
              <p:cNvSpPr/>
              <p:nvPr/>
            </p:nvSpPr>
            <p:spPr bwMode="auto">
              <a:xfrm>
                <a:off x="7573615" y="4097699"/>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34" name="îsļíḋê"/>
              <p:cNvSpPr/>
              <p:nvPr/>
            </p:nvSpPr>
            <p:spPr bwMode="auto">
              <a:xfrm>
                <a:off x="7573615" y="4097699"/>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35" name="iś1ïďê"/>
              <p:cNvSpPr/>
              <p:nvPr/>
            </p:nvSpPr>
            <p:spPr bwMode="auto">
              <a:xfrm>
                <a:off x="7579433" y="4160237"/>
                <a:ext cx="45085" cy="49448"/>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36" name="ïŝlîḋè"/>
              <p:cNvSpPr/>
              <p:nvPr/>
            </p:nvSpPr>
            <p:spPr bwMode="auto">
              <a:xfrm>
                <a:off x="7573615" y="4154419"/>
                <a:ext cx="56720" cy="61083"/>
              </a:xfrm>
              <a:custGeom>
                <a:avLst/>
                <a:gdLst>
                  <a:gd name="T0" fmla="*/ 31 w 39"/>
                  <a:gd name="T1" fmla="*/ 9 h 42"/>
                  <a:gd name="T2" fmla="*/ 31 w 39"/>
                  <a:gd name="T3" fmla="*/ 33 h 42"/>
                  <a:gd name="T4" fmla="*/ 8 w 39"/>
                  <a:gd name="T5" fmla="*/ 33 h 42"/>
                  <a:gd name="T6" fmla="*/ 8 w 39"/>
                  <a:gd name="T7" fmla="*/ 9 h 42"/>
                  <a:gd name="T8" fmla="*/ 31 w 39"/>
                  <a:gd name="T9" fmla="*/ 9 h 42"/>
                  <a:gd name="T10" fmla="*/ 39 w 39"/>
                  <a:gd name="T11" fmla="*/ 0 h 42"/>
                  <a:gd name="T12" fmla="*/ 0 w 39"/>
                  <a:gd name="T13" fmla="*/ 0 h 42"/>
                  <a:gd name="T14" fmla="*/ 0 w 39"/>
                  <a:gd name="T15" fmla="*/ 42 h 42"/>
                  <a:gd name="T16" fmla="*/ 39 w 39"/>
                  <a:gd name="T17" fmla="*/ 42 h 42"/>
                  <a:gd name="T18" fmla="*/ 39 w 39"/>
                  <a:gd name="T19" fmla="*/ 0 h 42"/>
                  <a:gd name="T20" fmla="*/ 39 w 39"/>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2">
                    <a:moveTo>
                      <a:pt x="31" y="9"/>
                    </a:moveTo>
                    <a:lnTo>
                      <a:pt x="31" y="33"/>
                    </a:lnTo>
                    <a:lnTo>
                      <a:pt x="8" y="33"/>
                    </a:lnTo>
                    <a:lnTo>
                      <a:pt x="8" y="9"/>
                    </a:lnTo>
                    <a:lnTo>
                      <a:pt x="31" y="9"/>
                    </a:lnTo>
                    <a:close/>
                    <a:moveTo>
                      <a:pt x="39" y="0"/>
                    </a:moveTo>
                    <a:lnTo>
                      <a:pt x="0" y="0"/>
                    </a:lnTo>
                    <a:lnTo>
                      <a:pt x="0" y="42"/>
                    </a:lnTo>
                    <a:lnTo>
                      <a:pt x="39" y="42"/>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37" name="iŝļidê"/>
              <p:cNvSpPr/>
              <p:nvPr/>
            </p:nvSpPr>
            <p:spPr bwMode="auto">
              <a:xfrm>
                <a:off x="7573615" y="4154419"/>
                <a:ext cx="56720" cy="61083"/>
              </a:xfrm>
              <a:custGeom>
                <a:avLst/>
                <a:gdLst>
                  <a:gd name="T0" fmla="*/ 31 w 39"/>
                  <a:gd name="T1" fmla="*/ 9 h 42"/>
                  <a:gd name="T2" fmla="*/ 31 w 39"/>
                  <a:gd name="T3" fmla="*/ 33 h 42"/>
                  <a:gd name="T4" fmla="*/ 8 w 39"/>
                  <a:gd name="T5" fmla="*/ 33 h 42"/>
                  <a:gd name="T6" fmla="*/ 8 w 39"/>
                  <a:gd name="T7" fmla="*/ 9 h 42"/>
                  <a:gd name="T8" fmla="*/ 31 w 39"/>
                  <a:gd name="T9" fmla="*/ 9 h 42"/>
                  <a:gd name="T10" fmla="*/ 39 w 39"/>
                  <a:gd name="T11" fmla="*/ 0 h 42"/>
                  <a:gd name="T12" fmla="*/ 0 w 39"/>
                  <a:gd name="T13" fmla="*/ 0 h 42"/>
                  <a:gd name="T14" fmla="*/ 0 w 39"/>
                  <a:gd name="T15" fmla="*/ 42 h 42"/>
                  <a:gd name="T16" fmla="*/ 39 w 39"/>
                  <a:gd name="T17" fmla="*/ 42 h 42"/>
                  <a:gd name="T18" fmla="*/ 39 w 39"/>
                  <a:gd name="T19" fmla="*/ 0 h 42"/>
                  <a:gd name="T20" fmla="*/ 39 w 39"/>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2">
                    <a:moveTo>
                      <a:pt x="31" y="9"/>
                    </a:moveTo>
                    <a:lnTo>
                      <a:pt x="31" y="33"/>
                    </a:lnTo>
                    <a:lnTo>
                      <a:pt x="8" y="33"/>
                    </a:lnTo>
                    <a:lnTo>
                      <a:pt x="8" y="9"/>
                    </a:lnTo>
                    <a:lnTo>
                      <a:pt x="31" y="9"/>
                    </a:lnTo>
                    <a:moveTo>
                      <a:pt x="39" y="0"/>
                    </a:moveTo>
                    <a:lnTo>
                      <a:pt x="0" y="0"/>
                    </a:lnTo>
                    <a:lnTo>
                      <a:pt x="0" y="42"/>
                    </a:lnTo>
                    <a:lnTo>
                      <a:pt x="39" y="42"/>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38" name="íśľîḍe"/>
              <p:cNvSpPr/>
              <p:nvPr/>
            </p:nvSpPr>
            <p:spPr bwMode="auto">
              <a:xfrm>
                <a:off x="7579433" y="4221319"/>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39" name="ï$lïdê"/>
              <p:cNvSpPr/>
              <p:nvPr/>
            </p:nvSpPr>
            <p:spPr bwMode="auto">
              <a:xfrm>
                <a:off x="7573615" y="4215502"/>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40" name="íṥ1ïḓé"/>
              <p:cNvSpPr/>
              <p:nvPr/>
            </p:nvSpPr>
            <p:spPr bwMode="auto">
              <a:xfrm>
                <a:off x="7573615" y="4215502"/>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41" name="íśľïḋe"/>
              <p:cNvSpPr/>
              <p:nvPr/>
            </p:nvSpPr>
            <p:spPr bwMode="auto">
              <a:xfrm>
                <a:off x="7579433" y="4278038"/>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42" name="ï$ḻíḑè"/>
              <p:cNvSpPr/>
              <p:nvPr/>
            </p:nvSpPr>
            <p:spPr bwMode="auto">
              <a:xfrm>
                <a:off x="7573615" y="4272221"/>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43" name="íṣ1îdê"/>
              <p:cNvSpPr/>
              <p:nvPr/>
            </p:nvSpPr>
            <p:spPr bwMode="auto">
              <a:xfrm>
                <a:off x="7573615" y="4272221"/>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44" name="îṥḻidê"/>
              <p:cNvSpPr/>
              <p:nvPr/>
            </p:nvSpPr>
            <p:spPr bwMode="auto">
              <a:xfrm>
                <a:off x="7579433" y="4336212"/>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45" name="îSļíḍé"/>
              <p:cNvSpPr/>
              <p:nvPr/>
            </p:nvSpPr>
            <p:spPr bwMode="auto">
              <a:xfrm>
                <a:off x="7573615" y="4330394"/>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46" name="íṡḻïḓé"/>
              <p:cNvSpPr/>
              <p:nvPr/>
            </p:nvSpPr>
            <p:spPr bwMode="auto">
              <a:xfrm>
                <a:off x="7573615" y="4330394"/>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47" name="îṡ1íḓe"/>
              <p:cNvSpPr/>
              <p:nvPr/>
            </p:nvSpPr>
            <p:spPr bwMode="auto">
              <a:xfrm>
                <a:off x="7579433" y="4392932"/>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48" name="iṩḷïḍè"/>
              <p:cNvSpPr/>
              <p:nvPr/>
            </p:nvSpPr>
            <p:spPr bwMode="auto">
              <a:xfrm>
                <a:off x="7573615" y="4387114"/>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49" name="îŝľiḋe"/>
              <p:cNvSpPr/>
              <p:nvPr/>
            </p:nvSpPr>
            <p:spPr bwMode="auto">
              <a:xfrm>
                <a:off x="7573615" y="4387114"/>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0" name="îślîḍe"/>
              <p:cNvSpPr/>
              <p:nvPr/>
            </p:nvSpPr>
            <p:spPr bwMode="auto">
              <a:xfrm>
                <a:off x="7579433" y="4451106"/>
                <a:ext cx="103259"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51" name="îṩḻide"/>
              <p:cNvSpPr/>
              <p:nvPr/>
            </p:nvSpPr>
            <p:spPr bwMode="auto">
              <a:xfrm>
                <a:off x="7573615" y="4445288"/>
                <a:ext cx="114894" cy="56720"/>
              </a:xfrm>
              <a:custGeom>
                <a:avLst/>
                <a:gdLst>
                  <a:gd name="T0" fmla="*/ 71 w 79"/>
                  <a:gd name="T1" fmla="*/ 8 h 39"/>
                  <a:gd name="T2" fmla="*/ 71 w 79"/>
                  <a:gd name="T3" fmla="*/ 31 h 39"/>
                  <a:gd name="T4" fmla="*/ 39 w 79"/>
                  <a:gd name="T5" fmla="*/ 31 h 39"/>
                  <a:gd name="T6" fmla="*/ 8 w 79"/>
                  <a:gd name="T7" fmla="*/ 31 h 39"/>
                  <a:gd name="T8" fmla="*/ 8 w 79"/>
                  <a:gd name="T9" fmla="*/ 8 h 39"/>
                  <a:gd name="T10" fmla="*/ 39 w 79"/>
                  <a:gd name="T11" fmla="*/ 8 h 39"/>
                  <a:gd name="T12" fmla="*/ 71 w 79"/>
                  <a:gd name="T13" fmla="*/ 8 h 39"/>
                  <a:gd name="T14" fmla="*/ 79 w 79"/>
                  <a:gd name="T15" fmla="*/ 0 h 39"/>
                  <a:gd name="T16" fmla="*/ 39 w 79"/>
                  <a:gd name="T17" fmla="*/ 0 h 39"/>
                  <a:gd name="T18" fmla="*/ 0 w 79"/>
                  <a:gd name="T19" fmla="*/ 0 h 39"/>
                  <a:gd name="T20" fmla="*/ 0 w 79"/>
                  <a:gd name="T21" fmla="*/ 39 h 39"/>
                  <a:gd name="T22" fmla="*/ 39 w 79"/>
                  <a:gd name="T23" fmla="*/ 39 h 39"/>
                  <a:gd name="T24" fmla="*/ 79 w 79"/>
                  <a:gd name="T25" fmla="*/ 39 h 39"/>
                  <a:gd name="T26" fmla="*/ 79 w 79"/>
                  <a:gd name="T27" fmla="*/ 0 h 39"/>
                  <a:gd name="T28" fmla="*/ 79 w 79"/>
                  <a:gd name="T2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39">
                    <a:moveTo>
                      <a:pt x="71" y="8"/>
                    </a:moveTo>
                    <a:lnTo>
                      <a:pt x="71" y="31"/>
                    </a:lnTo>
                    <a:lnTo>
                      <a:pt x="39" y="31"/>
                    </a:lnTo>
                    <a:lnTo>
                      <a:pt x="8" y="31"/>
                    </a:lnTo>
                    <a:lnTo>
                      <a:pt x="8" y="8"/>
                    </a:lnTo>
                    <a:lnTo>
                      <a:pt x="39" y="8"/>
                    </a:lnTo>
                    <a:lnTo>
                      <a:pt x="71" y="8"/>
                    </a:lnTo>
                    <a:close/>
                    <a:moveTo>
                      <a:pt x="79" y="0"/>
                    </a:moveTo>
                    <a:lnTo>
                      <a:pt x="39" y="0"/>
                    </a:lnTo>
                    <a:lnTo>
                      <a:pt x="0" y="0"/>
                    </a:lnTo>
                    <a:lnTo>
                      <a:pt x="0" y="39"/>
                    </a:lnTo>
                    <a:lnTo>
                      <a:pt x="39" y="39"/>
                    </a:lnTo>
                    <a:lnTo>
                      <a:pt x="79" y="39"/>
                    </a:lnTo>
                    <a:lnTo>
                      <a:pt x="79" y="0"/>
                    </a:lnTo>
                    <a:lnTo>
                      <a:pt x="7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2" name="íṥḻídé"/>
              <p:cNvSpPr/>
              <p:nvPr/>
            </p:nvSpPr>
            <p:spPr bwMode="auto">
              <a:xfrm>
                <a:off x="7573615" y="4445288"/>
                <a:ext cx="114894" cy="56720"/>
              </a:xfrm>
              <a:custGeom>
                <a:avLst/>
                <a:gdLst>
                  <a:gd name="T0" fmla="*/ 71 w 79"/>
                  <a:gd name="T1" fmla="*/ 8 h 39"/>
                  <a:gd name="T2" fmla="*/ 71 w 79"/>
                  <a:gd name="T3" fmla="*/ 31 h 39"/>
                  <a:gd name="T4" fmla="*/ 39 w 79"/>
                  <a:gd name="T5" fmla="*/ 31 h 39"/>
                  <a:gd name="T6" fmla="*/ 8 w 79"/>
                  <a:gd name="T7" fmla="*/ 31 h 39"/>
                  <a:gd name="T8" fmla="*/ 8 w 79"/>
                  <a:gd name="T9" fmla="*/ 8 h 39"/>
                  <a:gd name="T10" fmla="*/ 39 w 79"/>
                  <a:gd name="T11" fmla="*/ 8 h 39"/>
                  <a:gd name="T12" fmla="*/ 71 w 79"/>
                  <a:gd name="T13" fmla="*/ 8 h 39"/>
                  <a:gd name="T14" fmla="*/ 79 w 79"/>
                  <a:gd name="T15" fmla="*/ 0 h 39"/>
                  <a:gd name="T16" fmla="*/ 39 w 79"/>
                  <a:gd name="T17" fmla="*/ 0 h 39"/>
                  <a:gd name="T18" fmla="*/ 0 w 79"/>
                  <a:gd name="T19" fmla="*/ 0 h 39"/>
                  <a:gd name="T20" fmla="*/ 0 w 79"/>
                  <a:gd name="T21" fmla="*/ 39 h 39"/>
                  <a:gd name="T22" fmla="*/ 39 w 79"/>
                  <a:gd name="T23" fmla="*/ 39 h 39"/>
                  <a:gd name="T24" fmla="*/ 79 w 79"/>
                  <a:gd name="T25" fmla="*/ 39 h 39"/>
                  <a:gd name="T26" fmla="*/ 79 w 79"/>
                  <a:gd name="T27" fmla="*/ 0 h 39"/>
                  <a:gd name="T28" fmla="*/ 79 w 79"/>
                  <a:gd name="T2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39">
                    <a:moveTo>
                      <a:pt x="71" y="8"/>
                    </a:moveTo>
                    <a:lnTo>
                      <a:pt x="71" y="31"/>
                    </a:lnTo>
                    <a:lnTo>
                      <a:pt x="39" y="31"/>
                    </a:lnTo>
                    <a:lnTo>
                      <a:pt x="8" y="31"/>
                    </a:lnTo>
                    <a:lnTo>
                      <a:pt x="8" y="8"/>
                    </a:lnTo>
                    <a:lnTo>
                      <a:pt x="39" y="8"/>
                    </a:lnTo>
                    <a:lnTo>
                      <a:pt x="71" y="8"/>
                    </a:lnTo>
                    <a:moveTo>
                      <a:pt x="79" y="0"/>
                    </a:moveTo>
                    <a:lnTo>
                      <a:pt x="39" y="0"/>
                    </a:lnTo>
                    <a:lnTo>
                      <a:pt x="0" y="0"/>
                    </a:lnTo>
                    <a:lnTo>
                      <a:pt x="0" y="39"/>
                    </a:lnTo>
                    <a:lnTo>
                      <a:pt x="39" y="39"/>
                    </a:lnTo>
                    <a:lnTo>
                      <a:pt x="79" y="39"/>
                    </a:lnTo>
                    <a:lnTo>
                      <a:pt x="79" y="0"/>
                    </a:lnTo>
                    <a:lnTo>
                      <a:pt x="7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3" name="ï$ḷïďé"/>
              <p:cNvSpPr/>
              <p:nvPr/>
            </p:nvSpPr>
            <p:spPr bwMode="auto">
              <a:xfrm>
                <a:off x="7579433" y="4507825"/>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54" name="iṥļiḑé"/>
              <p:cNvSpPr/>
              <p:nvPr/>
            </p:nvSpPr>
            <p:spPr bwMode="auto">
              <a:xfrm>
                <a:off x="7573615" y="4502007"/>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5" name="ís1ïḋè"/>
              <p:cNvSpPr/>
              <p:nvPr/>
            </p:nvSpPr>
            <p:spPr bwMode="auto">
              <a:xfrm>
                <a:off x="7573615" y="4502007"/>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6" name="îS1ïḑè"/>
              <p:cNvSpPr/>
              <p:nvPr/>
            </p:nvSpPr>
            <p:spPr bwMode="auto">
              <a:xfrm>
                <a:off x="7519804" y="3931904"/>
                <a:ext cx="47994" cy="159978"/>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57" name="işľîḑê"/>
              <p:cNvSpPr/>
              <p:nvPr/>
            </p:nvSpPr>
            <p:spPr bwMode="auto">
              <a:xfrm>
                <a:off x="7512533" y="3924633"/>
                <a:ext cx="61083" cy="173068"/>
              </a:xfrm>
              <a:custGeom>
                <a:avLst/>
                <a:gdLst>
                  <a:gd name="T0" fmla="*/ 34 w 42"/>
                  <a:gd name="T1" fmla="*/ 9 h 119"/>
                  <a:gd name="T2" fmla="*/ 34 w 42"/>
                  <a:gd name="T3" fmla="*/ 40 h 119"/>
                  <a:gd name="T4" fmla="*/ 34 w 42"/>
                  <a:gd name="T5" fmla="*/ 79 h 119"/>
                  <a:gd name="T6" fmla="*/ 34 w 42"/>
                  <a:gd name="T7" fmla="*/ 110 h 119"/>
                  <a:gd name="T8" fmla="*/ 9 w 42"/>
                  <a:gd name="T9" fmla="*/ 110 h 119"/>
                  <a:gd name="T10" fmla="*/ 9 w 42"/>
                  <a:gd name="T11" fmla="*/ 79 h 119"/>
                  <a:gd name="T12" fmla="*/ 9 w 42"/>
                  <a:gd name="T13" fmla="*/ 40 h 119"/>
                  <a:gd name="T14" fmla="*/ 9 w 42"/>
                  <a:gd name="T15" fmla="*/ 9 h 119"/>
                  <a:gd name="T16" fmla="*/ 34 w 42"/>
                  <a:gd name="T17" fmla="*/ 9 h 119"/>
                  <a:gd name="T18" fmla="*/ 42 w 42"/>
                  <a:gd name="T19" fmla="*/ 0 h 119"/>
                  <a:gd name="T20" fmla="*/ 0 w 42"/>
                  <a:gd name="T21" fmla="*/ 0 h 119"/>
                  <a:gd name="T22" fmla="*/ 0 w 42"/>
                  <a:gd name="T23" fmla="*/ 40 h 119"/>
                  <a:gd name="T24" fmla="*/ 0 w 42"/>
                  <a:gd name="T25" fmla="*/ 79 h 119"/>
                  <a:gd name="T26" fmla="*/ 0 w 42"/>
                  <a:gd name="T27" fmla="*/ 119 h 119"/>
                  <a:gd name="T28" fmla="*/ 42 w 42"/>
                  <a:gd name="T29" fmla="*/ 119 h 119"/>
                  <a:gd name="T30" fmla="*/ 42 w 42"/>
                  <a:gd name="T31" fmla="*/ 79 h 119"/>
                  <a:gd name="T32" fmla="*/ 42 w 42"/>
                  <a:gd name="T33" fmla="*/ 40 h 119"/>
                  <a:gd name="T34" fmla="*/ 42 w 42"/>
                  <a:gd name="T35" fmla="*/ 0 h 119"/>
                  <a:gd name="T36" fmla="*/ 42 w 42"/>
                  <a:gd name="T3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 h="119">
                    <a:moveTo>
                      <a:pt x="34" y="9"/>
                    </a:moveTo>
                    <a:lnTo>
                      <a:pt x="34" y="40"/>
                    </a:lnTo>
                    <a:lnTo>
                      <a:pt x="34" y="79"/>
                    </a:lnTo>
                    <a:lnTo>
                      <a:pt x="34" y="110"/>
                    </a:lnTo>
                    <a:lnTo>
                      <a:pt x="9" y="110"/>
                    </a:lnTo>
                    <a:lnTo>
                      <a:pt x="9" y="79"/>
                    </a:lnTo>
                    <a:lnTo>
                      <a:pt x="9" y="40"/>
                    </a:lnTo>
                    <a:lnTo>
                      <a:pt x="9" y="9"/>
                    </a:lnTo>
                    <a:lnTo>
                      <a:pt x="34" y="9"/>
                    </a:lnTo>
                    <a:close/>
                    <a:moveTo>
                      <a:pt x="42" y="0"/>
                    </a:moveTo>
                    <a:lnTo>
                      <a:pt x="0" y="0"/>
                    </a:lnTo>
                    <a:lnTo>
                      <a:pt x="0" y="40"/>
                    </a:lnTo>
                    <a:lnTo>
                      <a:pt x="0" y="79"/>
                    </a:lnTo>
                    <a:lnTo>
                      <a:pt x="0" y="119"/>
                    </a:lnTo>
                    <a:lnTo>
                      <a:pt x="42" y="119"/>
                    </a:lnTo>
                    <a:lnTo>
                      <a:pt x="42" y="79"/>
                    </a:lnTo>
                    <a:lnTo>
                      <a:pt x="42" y="40"/>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8" name="îśḷîḋe"/>
              <p:cNvSpPr/>
              <p:nvPr/>
            </p:nvSpPr>
            <p:spPr bwMode="auto">
              <a:xfrm>
                <a:off x="7512533" y="3924633"/>
                <a:ext cx="61083" cy="173068"/>
              </a:xfrm>
              <a:custGeom>
                <a:avLst/>
                <a:gdLst>
                  <a:gd name="T0" fmla="*/ 34 w 42"/>
                  <a:gd name="T1" fmla="*/ 9 h 119"/>
                  <a:gd name="T2" fmla="*/ 34 w 42"/>
                  <a:gd name="T3" fmla="*/ 40 h 119"/>
                  <a:gd name="T4" fmla="*/ 34 w 42"/>
                  <a:gd name="T5" fmla="*/ 79 h 119"/>
                  <a:gd name="T6" fmla="*/ 34 w 42"/>
                  <a:gd name="T7" fmla="*/ 110 h 119"/>
                  <a:gd name="T8" fmla="*/ 9 w 42"/>
                  <a:gd name="T9" fmla="*/ 110 h 119"/>
                  <a:gd name="T10" fmla="*/ 9 w 42"/>
                  <a:gd name="T11" fmla="*/ 79 h 119"/>
                  <a:gd name="T12" fmla="*/ 9 w 42"/>
                  <a:gd name="T13" fmla="*/ 40 h 119"/>
                  <a:gd name="T14" fmla="*/ 9 w 42"/>
                  <a:gd name="T15" fmla="*/ 9 h 119"/>
                  <a:gd name="T16" fmla="*/ 34 w 42"/>
                  <a:gd name="T17" fmla="*/ 9 h 119"/>
                  <a:gd name="T18" fmla="*/ 42 w 42"/>
                  <a:gd name="T19" fmla="*/ 0 h 119"/>
                  <a:gd name="T20" fmla="*/ 0 w 42"/>
                  <a:gd name="T21" fmla="*/ 0 h 119"/>
                  <a:gd name="T22" fmla="*/ 0 w 42"/>
                  <a:gd name="T23" fmla="*/ 40 h 119"/>
                  <a:gd name="T24" fmla="*/ 0 w 42"/>
                  <a:gd name="T25" fmla="*/ 79 h 119"/>
                  <a:gd name="T26" fmla="*/ 0 w 42"/>
                  <a:gd name="T27" fmla="*/ 119 h 119"/>
                  <a:gd name="T28" fmla="*/ 42 w 42"/>
                  <a:gd name="T29" fmla="*/ 119 h 119"/>
                  <a:gd name="T30" fmla="*/ 42 w 42"/>
                  <a:gd name="T31" fmla="*/ 79 h 119"/>
                  <a:gd name="T32" fmla="*/ 42 w 42"/>
                  <a:gd name="T33" fmla="*/ 40 h 119"/>
                  <a:gd name="T34" fmla="*/ 42 w 42"/>
                  <a:gd name="T35" fmla="*/ 0 h 119"/>
                  <a:gd name="T36" fmla="*/ 42 w 42"/>
                  <a:gd name="T3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 h="119">
                    <a:moveTo>
                      <a:pt x="34" y="9"/>
                    </a:moveTo>
                    <a:lnTo>
                      <a:pt x="34" y="40"/>
                    </a:lnTo>
                    <a:lnTo>
                      <a:pt x="34" y="79"/>
                    </a:lnTo>
                    <a:lnTo>
                      <a:pt x="34" y="110"/>
                    </a:lnTo>
                    <a:lnTo>
                      <a:pt x="9" y="110"/>
                    </a:lnTo>
                    <a:lnTo>
                      <a:pt x="9" y="79"/>
                    </a:lnTo>
                    <a:lnTo>
                      <a:pt x="9" y="40"/>
                    </a:lnTo>
                    <a:lnTo>
                      <a:pt x="9" y="9"/>
                    </a:lnTo>
                    <a:lnTo>
                      <a:pt x="34" y="9"/>
                    </a:lnTo>
                    <a:moveTo>
                      <a:pt x="42" y="0"/>
                    </a:moveTo>
                    <a:lnTo>
                      <a:pt x="0" y="0"/>
                    </a:lnTo>
                    <a:lnTo>
                      <a:pt x="0" y="40"/>
                    </a:lnTo>
                    <a:lnTo>
                      <a:pt x="0" y="79"/>
                    </a:lnTo>
                    <a:lnTo>
                      <a:pt x="0" y="119"/>
                    </a:lnTo>
                    <a:lnTo>
                      <a:pt x="42" y="119"/>
                    </a:lnTo>
                    <a:lnTo>
                      <a:pt x="42" y="79"/>
                    </a:lnTo>
                    <a:lnTo>
                      <a:pt x="42" y="40"/>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9" name="íşlîḍê"/>
              <p:cNvSpPr/>
              <p:nvPr/>
            </p:nvSpPr>
            <p:spPr bwMode="auto">
              <a:xfrm>
                <a:off x="7519804" y="4103517"/>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60" name="îṩḷíďe"/>
              <p:cNvSpPr/>
              <p:nvPr/>
            </p:nvSpPr>
            <p:spPr bwMode="auto">
              <a:xfrm>
                <a:off x="7512533" y="4097699"/>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61" name="iṥľîďe"/>
              <p:cNvSpPr/>
              <p:nvPr/>
            </p:nvSpPr>
            <p:spPr bwMode="auto">
              <a:xfrm>
                <a:off x="7512533" y="4097699"/>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62" name="îşļíḑe"/>
              <p:cNvSpPr/>
              <p:nvPr/>
            </p:nvSpPr>
            <p:spPr bwMode="auto">
              <a:xfrm>
                <a:off x="7519804" y="4160237"/>
                <a:ext cx="47994" cy="49448"/>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63" name="íṥḻïḑè"/>
              <p:cNvSpPr/>
              <p:nvPr/>
            </p:nvSpPr>
            <p:spPr bwMode="auto">
              <a:xfrm>
                <a:off x="7512533" y="4154419"/>
                <a:ext cx="61083" cy="61083"/>
              </a:xfrm>
              <a:custGeom>
                <a:avLst/>
                <a:gdLst>
                  <a:gd name="T0" fmla="*/ 34 w 42"/>
                  <a:gd name="T1" fmla="*/ 9 h 42"/>
                  <a:gd name="T2" fmla="*/ 34 w 42"/>
                  <a:gd name="T3" fmla="*/ 33 h 42"/>
                  <a:gd name="T4" fmla="*/ 9 w 42"/>
                  <a:gd name="T5" fmla="*/ 33 h 42"/>
                  <a:gd name="T6" fmla="*/ 9 w 42"/>
                  <a:gd name="T7" fmla="*/ 9 h 42"/>
                  <a:gd name="T8" fmla="*/ 34 w 42"/>
                  <a:gd name="T9" fmla="*/ 9 h 42"/>
                  <a:gd name="T10" fmla="*/ 42 w 42"/>
                  <a:gd name="T11" fmla="*/ 0 h 42"/>
                  <a:gd name="T12" fmla="*/ 0 w 42"/>
                  <a:gd name="T13" fmla="*/ 0 h 42"/>
                  <a:gd name="T14" fmla="*/ 0 w 42"/>
                  <a:gd name="T15" fmla="*/ 42 h 42"/>
                  <a:gd name="T16" fmla="*/ 42 w 42"/>
                  <a:gd name="T17" fmla="*/ 42 h 42"/>
                  <a:gd name="T18" fmla="*/ 42 w 42"/>
                  <a:gd name="T19" fmla="*/ 0 h 42"/>
                  <a:gd name="T20" fmla="*/ 4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34" y="9"/>
                    </a:moveTo>
                    <a:lnTo>
                      <a:pt x="34" y="33"/>
                    </a:lnTo>
                    <a:lnTo>
                      <a:pt x="9" y="33"/>
                    </a:lnTo>
                    <a:lnTo>
                      <a:pt x="9" y="9"/>
                    </a:lnTo>
                    <a:lnTo>
                      <a:pt x="34" y="9"/>
                    </a:lnTo>
                    <a:close/>
                    <a:moveTo>
                      <a:pt x="42" y="0"/>
                    </a:moveTo>
                    <a:lnTo>
                      <a:pt x="0" y="0"/>
                    </a:lnTo>
                    <a:lnTo>
                      <a:pt x="0" y="42"/>
                    </a:lnTo>
                    <a:lnTo>
                      <a:pt x="42" y="42"/>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64" name="ïṣḷiḋè"/>
              <p:cNvSpPr/>
              <p:nvPr/>
            </p:nvSpPr>
            <p:spPr bwMode="auto">
              <a:xfrm>
                <a:off x="7512533" y="4154419"/>
                <a:ext cx="61083" cy="61083"/>
              </a:xfrm>
              <a:custGeom>
                <a:avLst/>
                <a:gdLst>
                  <a:gd name="T0" fmla="*/ 34 w 42"/>
                  <a:gd name="T1" fmla="*/ 9 h 42"/>
                  <a:gd name="T2" fmla="*/ 34 w 42"/>
                  <a:gd name="T3" fmla="*/ 33 h 42"/>
                  <a:gd name="T4" fmla="*/ 9 w 42"/>
                  <a:gd name="T5" fmla="*/ 33 h 42"/>
                  <a:gd name="T6" fmla="*/ 9 w 42"/>
                  <a:gd name="T7" fmla="*/ 9 h 42"/>
                  <a:gd name="T8" fmla="*/ 34 w 42"/>
                  <a:gd name="T9" fmla="*/ 9 h 42"/>
                  <a:gd name="T10" fmla="*/ 42 w 42"/>
                  <a:gd name="T11" fmla="*/ 0 h 42"/>
                  <a:gd name="T12" fmla="*/ 0 w 42"/>
                  <a:gd name="T13" fmla="*/ 0 h 42"/>
                  <a:gd name="T14" fmla="*/ 0 w 42"/>
                  <a:gd name="T15" fmla="*/ 42 h 42"/>
                  <a:gd name="T16" fmla="*/ 42 w 42"/>
                  <a:gd name="T17" fmla="*/ 42 h 42"/>
                  <a:gd name="T18" fmla="*/ 42 w 42"/>
                  <a:gd name="T19" fmla="*/ 0 h 42"/>
                  <a:gd name="T20" fmla="*/ 4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34" y="9"/>
                    </a:moveTo>
                    <a:lnTo>
                      <a:pt x="34" y="33"/>
                    </a:lnTo>
                    <a:lnTo>
                      <a:pt x="9" y="33"/>
                    </a:lnTo>
                    <a:lnTo>
                      <a:pt x="9" y="9"/>
                    </a:lnTo>
                    <a:lnTo>
                      <a:pt x="34" y="9"/>
                    </a:lnTo>
                    <a:moveTo>
                      <a:pt x="42" y="0"/>
                    </a:moveTo>
                    <a:lnTo>
                      <a:pt x="0" y="0"/>
                    </a:lnTo>
                    <a:lnTo>
                      <a:pt x="0" y="42"/>
                    </a:lnTo>
                    <a:lnTo>
                      <a:pt x="42" y="42"/>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65" name="iSļiḍe"/>
              <p:cNvSpPr/>
              <p:nvPr/>
            </p:nvSpPr>
            <p:spPr bwMode="auto">
              <a:xfrm>
                <a:off x="7519804" y="4221319"/>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66" name="îş1íḍe"/>
              <p:cNvSpPr/>
              <p:nvPr/>
            </p:nvSpPr>
            <p:spPr bwMode="auto">
              <a:xfrm>
                <a:off x="7512533" y="4215502"/>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67" name="íSľîďè"/>
              <p:cNvSpPr/>
              <p:nvPr/>
            </p:nvSpPr>
            <p:spPr bwMode="auto">
              <a:xfrm>
                <a:off x="7512533" y="4215502"/>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68" name="íSľíḋê"/>
              <p:cNvSpPr/>
              <p:nvPr/>
            </p:nvSpPr>
            <p:spPr bwMode="auto">
              <a:xfrm>
                <a:off x="7519804" y="4278038"/>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69" name="ïṧḻíḍè"/>
              <p:cNvSpPr/>
              <p:nvPr/>
            </p:nvSpPr>
            <p:spPr bwMode="auto">
              <a:xfrm>
                <a:off x="7512533" y="4272221"/>
                <a:ext cx="61083" cy="58174"/>
              </a:xfrm>
              <a:custGeom>
                <a:avLst/>
                <a:gdLst>
                  <a:gd name="T0" fmla="*/ 34 w 42"/>
                  <a:gd name="T1" fmla="*/ 8 h 40"/>
                  <a:gd name="T2" fmla="*/ 34 w 42"/>
                  <a:gd name="T3" fmla="*/ 31 h 40"/>
                  <a:gd name="T4" fmla="*/ 9 w 42"/>
                  <a:gd name="T5" fmla="*/ 31 h 40"/>
                  <a:gd name="T6" fmla="*/ 9 w 42"/>
                  <a:gd name="T7" fmla="*/ 8 h 40"/>
                  <a:gd name="T8" fmla="*/ 34 w 42"/>
                  <a:gd name="T9" fmla="*/ 8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8"/>
                    </a:moveTo>
                    <a:lnTo>
                      <a:pt x="34" y="31"/>
                    </a:lnTo>
                    <a:lnTo>
                      <a:pt x="9" y="31"/>
                    </a:lnTo>
                    <a:lnTo>
                      <a:pt x="9" y="8"/>
                    </a:lnTo>
                    <a:lnTo>
                      <a:pt x="34" y="8"/>
                    </a:lnTo>
                    <a:close/>
                    <a:moveTo>
                      <a:pt x="42" y="0"/>
                    </a:moveTo>
                    <a:lnTo>
                      <a:pt x="0" y="0"/>
                    </a:lnTo>
                    <a:lnTo>
                      <a:pt x="0" y="40"/>
                    </a:lnTo>
                    <a:lnTo>
                      <a:pt x="42" y="40"/>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70" name="işliḍê"/>
              <p:cNvSpPr/>
              <p:nvPr/>
            </p:nvSpPr>
            <p:spPr bwMode="auto">
              <a:xfrm>
                <a:off x="7512533" y="4272221"/>
                <a:ext cx="61083" cy="58174"/>
              </a:xfrm>
              <a:custGeom>
                <a:avLst/>
                <a:gdLst>
                  <a:gd name="T0" fmla="*/ 34 w 42"/>
                  <a:gd name="T1" fmla="*/ 8 h 40"/>
                  <a:gd name="T2" fmla="*/ 34 w 42"/>
                  <a:gd name="T3" fmla="*/ 31 h 40"/>
                  <a:gd name="T4" fmla="*/ 9 w 42"/>
                  <a:gd name="T5" fmla="*/ 31 h 40"/>
                  <a:gd name="T6" fmla="*/ 9 w 42"/>
                  <a:gd name="T7" fmla="*/ 8 h 40"/>
                  <a:gd name="T8" fmla="*/ 34 w 42"/>
                  <a:gd name="T9" fmla="*/ 8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8"/>
                    </a:moveTo>
                    <a:lnTo>
                      <a:pt x="34" y="31"/>
                    </a:lnTo>
                    <a:lnTo>
                      <a:pt x="9" y="31"/>
                    </a:lnTo>
                    <a:lnTo>
                      <a:pt x="9" y="8"/>
                    </a:lnTo>
                    <a:lnTo>
                      <a:pt x="34" y="8"/>
                    </a:lnTo>
                    <a:moveTo>
                      <a:pt x="42" y="0"/>
                    </a:moveTo>
                    <a:lnTo>
                      <a:pt x="0" y="0"/>
                    </a:lnTo>
                    <a:lnTo>
                      <a:pt x="0" y="40"/>
                    </a:lnTo>
                    <a:lnTo>
                      <a:pt x="42" y="40"/>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71" name="íṥļíďé"/>
              <p:cNvSpPr/>
              <p:nvPr/>
            </p:nvSpPr>
            <p:spPr bwMode="auto">
              <a:xfrm>
                <a:off x="7519804" y="4336212"/>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72" name="iş1ïḋé"/>
              <p:cNvSpPr/>
              <p:nvPr/>
            </p:nvSpPr>
            <p:spPr bwMode="auto">
              <a:xfrm>
                <a:off x="7512533" y="4330394"/>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73" name="ï$ļíḑe"/>
              <p:cNvSpPr/>
              <p:nvPr/>
            </p:nvSpPr>
            <p:spPr bwMode="auto">
              <a:xfrm>
                <a:off x="7512533" y="4330394"/>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74" name="ïṧḷîḋé"/>
              <p:cNvSpPr/>
              <p:nvPr/>
            </p:nvSpPr>
            <p:spPr bwMode="auto">
              <a:xfrm>
                <a:off x="7519804" y="4392932"/>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75" name="ísļîdè"/>
              <p:cNvSpPr/>
              <p:nvPr/>
            </p:nvSpPr>
            <p:spPr bwMode="auto">
              <a:xfrm>
                <a:off x="7512533" y="4387114"/>
                <a:ext cx="61083" cy="58174"/>
              </a:xfrm>
              <a:custGeom>
                <a:avLst/>
                <a:gdLst>
                  <a:gd name="T0" fmla="*/ 34 w 42"/>
                  <a:gd name="T1" fmla="*/ 8 h 40"/>
                  <a:gd name="T2" fmla="*/ 34 w 42"/>
                  <a:gd name="T3" fmla="*/ 31 h 40"/>
                  <a:gd name="T4" fmla="*/ 9 w 42"/>
                  <a:gd name="T5" fmla="*/ 31 h 40"/>
                  <a:gd name="T6" fmla="*/ 9 w 42"/>
                  <a:gd name="T7" fmla="*/ 8 h 40"/>
                  <a:gd name="T8" fmla="*/ 34 w 42"/>
                  <a:gd name="T9" fmla="*/ 8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8"/>
                    </a:moveTo>
                    <a:lnTo>
                      <a:pt x="34" y="31"/>
                    </a:lnTo>
                    <a:lnTo>
                      <a:pt x="9" y="31"/>
                    </a:lnTo>
                    <a:lnTo>
                      <a:pt x="9" y="8"/>
                    </a:lnTo>
                    <a:lnTo>
                      <a:pt x="34" y="8"/>
                    </a:lnTo>
                    <a:close/>
                    <a:moveTo>
                      <a:pt x="42" y="0"/>
                    </a:moveTo>
                    <a:lnTo>
                      <a:pt x="0" y="0"/>
                    </a:lnTo>
                    <a:lnTo>
                      <a:pt x="0" y="40"/>
                    </a:lnTo>
                    <a:lnTo>
                      <a:pt x="42" y="40"/>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76" name="ïṡļíḋè"/>
              <p:cNvSpPr/>
              <p:nvPr/>
            </p:nvSpPr>
            <p:spPr bwMode="auto">
              <a:xfrm>
                <a:off x="7512533" y="4387114"/>
                <a:ext cx="61083" cy="58174"/>
              </a:xfrm>
              <a:custGeom>
                <a:avLst/>
                <a:gdLst>
                  <a:gd name="T0" fmla="*/ 34 w 42"/>
                  <a:gd name="T1" fmla="*/ 8 h 40"/>
                  <a:gd name="T2" fmla="*/ 34 w 42"/>
                  <a:gd name="T3" fmla="*/ 31 h 40"/>
                  <a:gd name="T4" fmla="*/ 9 w 42"/>
                  <a:gd name="T5" fmla="*/ 31 h 40"/>
                  <a:gd name="T6" fmla="*/ 9 w 42"/>
                  <a:gd name="T7" fmla="*/ 8 h 40"/>
                  <a:gd name="T8" fmla="*/ 34 w 42"/>
                  <a:gd name="T9" fmla="*/ 8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8"/>
                    </a:moveTo>
                    <a:lnTo>
                      <a:pt x="34" y="31"/>
                    </a:lnTo>
                    <a:lnTo>
                      <a:pt x="9" y="31"/>
                    </a:lnTo>
                    <a:lnTo>
                      <a:pt x="9" y="8"/>
                    </a:lnTo>
                    <a:lnTo>
                      <a:pt x="34" y="8"/>
                    </a:lnTo>
                    <a:moveTo>
                      <a:pt x="42" y="0"/>
                    </a:moveTo>
                    <a:lnTo>
                      <a:pt x="0" y="0"/>
                    </a:lnTo>
                    <a:lnTo>
                      <a:pt x="0" y="40"/>
                    </a:lnTo>
                    <a:lnTo>
                      <a:pt x="42" y="40"/>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77" name="ïSlïḋè"/>
              <p:cNvSpPr/>
              <p:nvPr/>
            </p:nvSpPr>
            <p:spPr bwMode="auto">
              <a:xfrm>
                <a:off x="7519804" y="4451106"/>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78" name="ïsľíḍe"/>
              <p:cNvSpPr/>
              <p:nvPr/>
            </p:nvSpPr>
            <p:spPr bwMode="auto">
              <a:xfrm>
                <a:off x="7512533" y="4445288"/>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79" name="îšľiḋé"/>
              <p:cNvSpPr/>
              <p:nvPr/>
            </p:nvSpPr>
            <p:spPr bwMode="auto">
              <a:xfrm>
                <a:off x="7512533" y="4445288"/>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0" name="išlïdê"/>
              <p:cNvSpPr/>
              <p:nvPr/>
            </p:nvSpPr>
            <p:spPr bwMode="auto">
              <a:xfrm>
                <a:off x="7519804" y="4507825"/>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81" name="iśḻîdê"/>
              <p:cNvSpPr/>
              <p:nvPr/>
            </p:nvSpPr>
            <p:spPr bwMode="auto">
              <a:xfrm>
                <a:off x="7512533" y="4502007"/>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2" name="ïṩ1iḑé"/>
              <p:cNvSpPr/>
              <p:nvPr/>
            </p:nvSpPr>
            <p:spPr bwMode="auto">
              <a:xfrm>
                <a:off x="7512533" y="4502007"/>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3" name="isľíḓe"/>
              <p:cNvSpPr/>
              <p:nvPr/>
            </p:nvSpPr>
            <p:spPr bwMode="auto">
              <a:xfrm>
                <a:off x="4724552" y="2905136"/>
                <a:ext cx="485751" cy="772258"/>
              </a:xfrm>
              <a:custGeom>
                <a:avLst/>
                <a:gdLst>
                  <a:gd name="T0" fmla="*/ 161 w 161"/>
                  <a:gd name="T1" fmla="*/ 23 h 256"/>
                  <a:gd name="T2" fmla="*/ 150 w 161"/>
                  <a:gd name="T3" fmla="*/ 241 h 256"/>
                  <a:gd name="T4" fmla="*/ 134 w 161"/>
                  <a:gd name="T5" fmla="*/ 255 h 256"/>
                  <a:gd name="T6" fmla="*/ 15 w 161"/>
                  <a:gd name="T7" fmla="*/ 249 h 256"/>
                  <a:gd name="T8" fmla="*/ 0 w 161"/>
                  <a:gd name="T9" fmla="*/ 233 h 256"/>
                  <a:gd name="T10" fmla="*/ 11 w 161"/>
                  <a:gd name="T11" fmla="*/ 16 h 256"/>
                  <a:gd name="T12" fmla="*/ 27 w 161"/>
                  <a:gd name="T13" fmla="*/ 1 h 256"/>
                  <a:gd name="T14" fmla="*/ 146 w 161"/>
                  <a:gd name="T15" fmla="*/ 7 h 256"/>
                  <a:gd name="T16" fmla="*/ 161 w 161"/>
                  <a:gd name="T17" fmla="*/ 2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256">
                    <a:moveTo>
                      <a:pt x="161" y="23"/>
                    </a:moveTo>
                    <a:cubicBezTo>
                      <a:pt x="150" y="241"/>
                      <a:pt x="150" y="241"/>
                      <a:pt x="150" y="241"/>
                    </a:cubicBezTo>
                    <a:cubicBezTo>
                      <a:pt x="150" y="249"/>
                      <a:pt x="143" y="256"/>
                      <a:pt x="134" y="255"/>
                    </a:cubicBezTo>
                    <a:cubicBezTo>
                      <a:pt x="15" y="249"/>
                      <a:pt x="15" y="249"/>
                      <a:pt x="15" y="249"/>
                    </a:cubicBezTo>
                    <a:cubicBezTo>
                      <a:pt x="6" y="249"/>
                      <a:pt x="0" y="242"/>
                      <a:pt x="0" y="233"/>
                    </a:cubicBezTo>
                    <a:cubicBezTo>
                      <a:pt x="11" y="16"/>
                      <a:pt x="11" y="16"/>
                      <a:pt x="11" y="16"/>
                    </a:cubicBezTo>
                    <a:cubicBezTo>
                      <a:pt x="11" y="7"/>
                      <a:pt x="18" y="0"/>
                      <a:pt x="27" y="1"/>
                    </a:cubicBezTo>
                    <a:cubicBezTo>
                      <a:pt x="146" y="7"/>
                      <a:pt x="146" y="7"/>
                      <a:pt x="146" y="7"/>
                    </a:cubicBezTo>
                    <a:cubicBezTo>
                      <a:pt x="155" y="7"/>
                      <a:pt x="161" y="14"/>
                      <a:pt x="161"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4" name="išļíďe"/>
              <p:cNvSpPr/>
              <p:nvPr/>
            </p:nvSpPr>
            <p:spPr bwMode="auto">
              <a:xfrm>
                <a:off x="5150676" y="2925497"/>
                <a:ext cx="222515" cy="757714"/>
              </a:xfrm>
              <a:custGeom>
                <a:avLst/>
                <a:gdLst>
                  <a:gd name="T0" fmla="*/ 74 w 74"/>
                  <a:gd name="T1" fmla="*/ 13 h 251"/>
                  <a:gd name="T2" fmla="*/ 63 w 74"/>
                  <a:gd name="T3" fmla="*/ 242 h 251"/>
                  <a:gd name="T4" fmla="*/ 52 w 74"/>
                  <a:gd name="T5" fmla="*/ 251 h 251"/>
                  <a:gd name="T6" fmla="*/ 10 w 74"/>
                  <a:gd name="T7" fmla="*/ 249 h 251"/>
                  <a:gd name="T8" fmla="*/ 0 w 74"/>
                  <a:gd name="T9" fmla="*/ 239 h 251"/>
                  <a:gd name="T10" fmla="*/ 11 w 74"/>
                  <a:gd name="T11" fmla="*/ 10 h 251"/>
                  <a:gd name="T12" fmla="*/ 22 w 74"/>
                  <a:gd name="T13" fmla="*/ 0 h 251"/>
                  <a:gd name="T14" fmla="*/ 64 w 74"/>
                  <a:gd name="T15" fmla="*/ 2 h 251"/>
                  <a:gd name="T16" fmla="*/ 74 w 74"/>
                  <a:gd name="T17" fmla="*/ 13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51">
                    <a:moveTo>
                      <a:pt x="74" y="13"/>
                    </a:moveTo>
                    <a:cubicBezTo>
                      <a:pt x="63" y="242"/>
                      <a:pt x="63" y="242"/>
                      <a:pt x="63" y="242"/>
                    </a:cubicBezTo>
                    <a:cubicBezTo>
                      <a:pt x="63" y="247"/>
                      <a:pt x="58" y="251"/>
                      <a:pt x="52" y="251"/>
                    </a:cubicBezTo>
                    <a:cubicBezTo>
                      <a:pt x="10" y="249"/>
                      <a:pt x="10" y="249"/>
                      <a:pt x="10" y="249"/>
                    </a:cubicBezTo>
                    <a:cubicBezTo>
                      <a:pt x="4" y="249"/>
                      <a:pt x="0" y="244"/>
                      <a:pt x="0" y="239"/>
                    </a:cubicBezTo>
                    <a:cubicBezTo>
                      <a:pt x="11" y="10"/>
                      <a:pt x="11" y="10"/>
                      <a:pt x="11" y="10"/>
                    </a:cubicBezTo>
                    <a:cubicBezTo>
                      <a:pt x="12" y="4"/>
                      <a:pt x="16" y="0"/>
                      <a:pt x="22" y="0"/>
                    </a:cubicBezTo>
                    <a:cubicBezTo>
                      <a:pt x="64" y="2"/>
                      <a:pt x="64" y="2"/>
                      <a:pt x="64" y="2"/>
                    </a:cubicBezTo>
                    <a:cubicBezTo>
                      <a:pt x="70" y="3"/>
                      <a:pt x="74" y="7"/>
                      <a:pt x="74"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5" name="iŝlïḍè"/>
              <p:cNvSpPr/>
              <p:nvPr/>
            </p:nvSpPr>
            <p:spPr bwMode="auto">
              <a:xfrm>
                <a:off x="5128860" y="2925497"/>
                <a:ext cx="223969" cy="757714"/>
              </a:xfrm>
              <a:custGeom>
                <a:avLst/>
                <a:gdLst>
                  <a:gd name="T0" fmla="*/ 74 w 74"/>
                  <a:gd name="T1" fmla="*/ 12 h 251"/>
                  <a:gd name="T2" fmla="*/ 63 w 74"/>
                  <a:gd name="T3" fmla="*/ 241 h 251"/>
                  <a:gd name="T4" fmla="*/ 52 w 74"/>
                  <a:gd name="T5" fmla="*/ 251 h 251"/>
                  <a:gd name="T6" fmla="*/ 10 w 74"/>
                  <a:gd name="T7" fmla="*/ 249 h 251"/>
                  <a:gd name="T8" fmla="*/ 0 w 74"/>
                  <a:gd name="T9" fmla="*/ 238 h 251"/>
                  <a:gd name="T10" fmla="*/ 11 w 74"/>
                  <a:gd name="T11" fmla="*/ 9 h 251"/>
                  <a:gd name="T12" fmla="*/ 22 w 74"/>
                  <a:gd name="T13" fmla="*/ 0 h 251"/>
                  <a:gd name="T14" fmla="*/ 64 w 74"/>
                  <a:gd name="T15" fmla="*/ 2 h 251"/>
                  <a:gd name="T16" fmla="*/ 74 w 74"/>
                  <a:gd name="T17" fmla="*/ 12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51">
                    <a:moveTo>
                      <a:pt x="74" y="12"/>
                    </a:moveTo>
                    <a:cubicBezTo>
                      <a:pt x="63" y="241"/>
                      <a:pt x="63" y="241"/>
                      <a:pt x="63" y="241"/>
                    </a:cubicBezTo>
                    <a:cubicBezTo>
                      <a:pt x="62" y="247"/>
                      <a:pt x="58" y="251"/>
                      <a:pt x="52" y="251"/>
                    </a:cubicBezTo>
                    <a:cubicBezTo>
                      <a:pt x="10" y="249"/>
                      <a:pt x="10" y="249"/>
                      <a:pt x="10" y="249"/>
                    </a:cubicBezTo>
                    <a:cubicBezTo>
                      <a:pt x="4" y="248"/>
                      <a:pt x="0" y="244"/>
                      <a:pt x="0" y="238"/>
                    </a:cubicBezTo>
                    <a:cubicBezTo>
                      <a:pt x="11" y="9"/>
                      <a:pt x="11" y="9"/>
                      <a:pt x="11" y="9"/>
                    </a:cubicBezTo>
                    <a:cubicBezTo>
                      <a:pt x="11" y="4"/>
                      <a:pt x="16" y="0"/>
                      <a:pt x="22" y="0"/>
                    </a:cubicBezTo>
                    <a:cubicBezTo>
                      <a:pt x="64" y="2"/>
                      <a:pt x="64" y="2"/>
                      <a:pt x="64" y="2"/>
                    </a:cubicBezTo>
                    <a:cubicBezTo>
                      <a:pt x="70" y="2"/>
                      <a:pt x="74" y="7"/>
                      <a:pt x="74" y="12"/>
                    </a:cubicBezTo>
                    <a:close/>
                  </a:path>
                </a:pathLst>
              </a:custGeom>
              <a:solidFill>
                <a:srgbClr val="BFBFB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6" name="işḻíḓê"/>
              <p:cNvSpPr/>
              <p:nvPr/>
            </p:nvSpPr>
            <p:spPr bwMode="auto">
              <a:xfrm>
                <a:off x="5153585" y="2953130"/>
                <a:ext cx="174521" cy="700994"/>
              </a:xfrm>
              <a:custGeom>
                <a:avLst/>
                <a:gdLst>
                  <a:gd name="T0" fmla="*/ 58 w 58"/>
                  <a:gd name="T1" fmla="*/ 11 h 232"/>
                  <a:gd name="T2" fmla="*/ 48 w 58"/>
                  <a:gd name="T3" fmla="*/ 224 h 232"/>
                  <a:gd name="T4" fmla="*/ 39 w 58"/>
                  <a:gd name="T5" fmla="*/ 232 h 232"/>
                  <a:gd name="T6" fmla="*/ 8 w 58"/>
                  <a:gd name="T7" fmla="*/ 231 h 232"/>
                  <a:gd name="T8" fmla="*/ 0 w 58"/>
                  <a:gd name="T9" fmla="*/ 222 h 232"/>
                  <a:gd name="T10" fmla="*/ 10 w 58"/>
                  <a:gd name="T11" fmla="*/ 8 h 232"/>
                  <a:gd name="T12" fmla="*/ 19 w 58"/>
                  <a:gd name="T13" fmla="*/ 1 h 232"/>
                  <a:gd name="T14" fmla="*/ 50 w 58"/>
                  <a:gd name="T15" fmla="*/ 2 h 232"/>
                  <a:gd name="T16" fmla="*/ 58 w 58"/>
                  <a:gd name="T17" fmla="*/ 1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232">
                    <a:moveTo>
                      <a:pt x="58" y="11"/>
                    </a:moveTo>
                    <a:cubicBezTo>
                      <a:pt x="48" y="224"/>
                      <a:pt x="48" y="224"/>
                      <a:pt x="48" y="224"/>
                    </a:cubicBezTo>
                    <a:cubicBezTo>
                      <a:pt x="48" y="229"/>
                      <a:pt x="44" y="232"/>
                      <a:pt x="39" y="232"/>
                    </a:cubicBezTo>
                    <a:cubicBezTo>
                      <a:pt x="8" y="231"/>
                      <a:pt x="8" y="231"/>
                      <a:pt x="8" y="231"/>
                    </a:cubicBezTo>
                    <a:cubicBezTo>
                      <a:pt x="3" y="230"/>
                      <a:pt x="0" y="227"/>
                      <a:pt x="0" y="222"/>
                    </a:cubicBezTo>
                    <a:cubicBezTo>
                      <a:pt x="10" y="8"/>
                      <a:pt x="10" y="8"/>
                      <a:pt x="10" y="8"/>
                    </a:cubicBezTo>
                    <a:cubicBezTo>
                      <a:pt x="10" y="4"/>
                      <a:pt x="14" y="0"/>
                      <a:pt x="19" y="1"/>
                    </a:cubicBezTo>
                    <a:cubicBezTo>
                      <a:pt x="50" y="2"/>
                      <a:pt x="50" y="2"/>
                      <a:pt x="50" y="2"/>
                    </a:cubicBezTo>
                    <a:cubicBezTo>
                      <a:pt x="55" y="2"/>
                      <a:pt x="58" y="6"/>
                      <a:pt x="58" y="11"/>
                    </a:cubicBezTo>
                    <a:close/>
                  </a:path>
                </a:pathLst>
              </a:custGeom>
              <a:solidFill>
                <a:srgbClr val="18738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7" name="ís1îḑe"/>
              <p:cNvSpPr/>
              <p:nvPr/>
            </p:nvSpPr>
            <p:spPr bwMode="auto">
              <a:xfrm>
                <a:off x="5165219" y="3152375"/>
                <a:ext cx="148343" cy="344680"/>
              </a:xfrm>
              <a:custGeom>
                <a:avLst/>
                <a:gdLst>
                  <a:gd name="T0" fmla="*/ 6 w 102"/>
                  <a:gd name="T1" fmla="*/ 0 h 237"/>
                  <a:gd name="T2" fmla="*/ 0 w 102"/>
                  <a:gd name="T3" fmla="*/ 131 h 237"/>
                  <a:gd name="T4" fmla="*/ 96 w 102"/>
                  <a:gd name="T5" fmla="*/ 237 h 237"/>
                  <a:gd name="T6" fmla="*/ 102 w 102"/>
                  <a:gd name="T7" fmla="*/ 104 h 237"/>
                  <a:gd name="T8" fmla="*/ 6 w 102"/>
                  <a:gd name="T9" fmla="*/ 0 h 237"/>
                </a:gdLst>
                <a:ahLst/>
                <a:cxnLst>
                  <a:cxn ang="0">
                    <a:pos x="T0" y="T1"/>
                  </a:cxn>
                  <a:cxn ang="0">
                    <a:pos x="T2" y="T3"/>
                  </a:cxn>
                  <a:cxn ang="0">
                    <a:pos x="T4" y="T5"/>
                  </a:cxn>
                  <a:cxn ang="0">
                    <a:pos x="T6" y="T7"/>
                  </a:cxn>
                  <a:cxn ang="0">
                    <a:pos x="T8" y="T9"/>
                  </a:cxn>
                </a:cxnLst>
                <a:rect l="0" t="0" r="r" b="b"/>
                <a:pathLst>
                  <a:path w="102" h="237">
                    <a:moveTo>
                      <a:pt x="6" y="0"/>
                    </a:moveTo>
                    <a:lnTo>
                      <a:pt x="0" y="131"/>
                    </a:lnTo>
                    <a:lnTo>
                      <a:pt x="96" y="237"/>
                    </a:lnTo>
                    <a:lnTo>
                      <a:pt x="102" y="104"/>
                    </a:lnTo>
                    <a:lnTo>
                      <a:pt x="6" y="0"/>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8" name="iṥlïde"/>
              <p:cNvSpPr/>
              <p:nvPr/>
            </p:nvSpPr>
            <p:spPr bwMode="auto">
              <a:xfrm>
                <a:off x="5195760" y="2953130"/>
                <a:ext cx="132346" cy="145435"/>
              </a:xfrm>
              <a:custGeom>
                <a:avLst/>
                <a:gdLst>
                  <a:gd name="T0" fmla="*/ 42 w 44"/>
                  <a:gd name="T1" fmla="*/ 48 h 48"/>
                  <a:gd name="T2" fmla="*/ 44 w 44"/>
                  <a:gd name="T3" fmla="*/ 11 h 48"/>
                  <a:gd name="T4" fmla="*/ 36 w 44"/>
                  <a:gd name="T5" fmla="*/ 2 h 48"/>
                  <a:gd name="T6" fmla="*/ 5 w 44"/>
                  <a:gd name="T7" fmla="*/ 1 h 48"/>
                  <a:gd name="T8" fmla="*/ 0 w 44"/>
                  <a:gd name="T9" fmla="*/ 2 h 48"/>
                  <a:gd name="T10" fmla="*/ 42 w 44"/>
                  <a:gd name="T11" fmla="*/ 48 h 48"/>
                </a:gdLst>
                <a:ahLst/>
                <a:cxnLst>
                  <a:cxn ang="0">
                    <a:pos x="T0" y="T1"/>
                  </a:cxn>
                  <a:cxn ang="0">
                    <a:pos x="T2" y="T3"/>
                  </a:cxn>
                  <a:cxn ang="0">
                    <a:pos x="T4" y="T5"/>
                  </a:cxn>
                  <a:cxn ang="0">
                    <a:pos x="T6" y="T7"/>
                  </a:cxn>
                  <a:cxn ang="0">
                    <a:pos x="T8" y="T9"/>
                  </a:cxn>
                  <a:cxn ang="0">
                    <a:pos x="T10" y="T11"/>
                  </a:cxn>
                </a:cxnLst>
                <a:rect l="0" t="0" r="r" b="b"/>
                <a:pathLst>
                  <a:path w="44" h="48">
                    <a:moveTo>
                      <a:pt x="42" y="48"/>
                    </a:moveTo>
                    <a:cubicBezTo>
                      <a:pt x="44" y="11"/>
                      <a:pt x="44" y="11"/>
                      <a:pt x="44" y="11"/>
                    </a:cubicBezTo>
                    <a:cubicBezTo>
                      <a:pt x="44" y="6"/>
                      <a:pt x="41" y="2"/>
                      <a:pt x="36" y="2"/>
                    </a:cubicBezTo>
                    <a:cubicBezTo>
                      <a:pt x="5" y="1"/>
                      <a:pt x="5" y="1"/>
                      <a:pt x="5" y="1"/>
                    </a:cubicBezTo>
                    <a:cubicBezTo>
                      <a:pt x="3" y="0"/>
                      <a:pt x="1" y="1"/>
                      <a:pt x="0" y="2"/>
                    </a:cubicBezTo>
                    <a:lnTo>
                      <a:pt x="42" y="48"/>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9" name="iŝ1iḓè"/>
              <p:cNvSpPr/>
              <p:nvPr/>
            </p:nvSpPr>
            <p:spPr bwMode="auto">
              <a:xfrm>
                <a:off x="5153585" y="3547957"/>
                <a:ext cx="95987" cy="106168"/>
              </a:xfrm>
              <a:custGeom>
                <a:avLst/>
                <a:gdLst>
                  <a:gd name="T0" fmla="*/ 1 w 32"/>
                  <a:gd name="T1" fmla="*/ 0 h 35"/>
                  <a:gd name="T2" fmla="*/ 0 w 32"/>
                  <a:gd name="T3" fmla="*/ 25 h 35"/>
                  <a:gd name="T4" fmla="*/ 8 w 32"/>
                  <a:gd name="T5" fmla="*/ 34 h 35"/>
                  <a:gd name="T6" fmla="*/ 32 w 32"/>
                  <a:gd name="T7" fmla="*/ 35 h 35"/>
                  <a:gd name="T8" fmla="*/ 1 w 32"/>
                  <a:gd name="T9" fmla="*/ 0 h 35"/>
                </a:gdLst>
                <a:ahLst/>
                <a:cxnLst>
                  <a:cxn ang="0">
                    <a:pos x="T0" y="T1"/>
                  </a:cxn>
                  <a:cxn ang="0">
                    <a:pos x="T2" y="T3"/>
                  </a:cxn>
                  <a:cxn ang="0">
                    <a:pos x="T4" y="T5"/>
                  </a:cxn>
                  <a:cxn ang="0">
                    <a:pos x="T6" y="T7"/>
                  </a:cxn>
                  <a:cxn ang="0">
                    <a:pos x="T8" y="T9"/>
                  </a:cxn>
                </a:cxnLst>
                <a:rect l="0" t="0" r="r" b="b"/>
                <a:pathLst>
                  <a:path w="32" h="35">
                    <a:moveTo>
                      <a:pt x="1" y="0"/>
                    </a:moveTo>
                    <a:cubicBezTo>
                      <a:pt x="0" y="25"/>
                      <a:pt x="0" y="25"/>
                      <a:pt x="0" y="25"/>
                    </a:cubicBezTo>
                    <a:cubicBezTo>
                      <a:pt x="0" y="30"/>
                      <a:pt x="3" y="33"/>
                      <a:pt x="8" y="34"/>
                    </a:cubicBezTo>
                    <a:cubicBezTo>
                      <a:pt x="32" y="35"/>
                      <a:pt x="32" y="35"/>
                      <a:pt x="32" y="35"/>
                    </a:cubicBezTo>
                    <a:lnTo>
                      <a:pt x="1" y="0"/>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0" name="iṥľîḑè"/>
              <p:cNvSpPr/>
              <p:nvPr/>
            </p:nvSpPr>
            <p:spPr bwMode="auto">
              <a:xfrm>
                <a:off x="4792907" y="3210549"/>
                <a:ext cx="69809" cy="146889"/>
              </a:xfrm>
              <a:custGeom>
                <a:avLst/>
                <a:gdLst>
                  <a:gd name="T0" fmla="*/ 48 w 48"/>
                  <a:gd name="T1" fmla="*/ 2 h 101"/>
                  <a:gd name="T2" fmla="*/ 44 w 48"/>
                  <a:gd name="T3" fmla="*/ 101 h 101"/>
                  <a:gd name="T4" fmla="*/ 0 w 48"/>
                  <a:gd name="T5" fmla="*/ 99 h 101"/>
                  <a:gd name="T6" fmla="*/ 7 w 48"/>
                  <a:gd name="T7" fmla="*/ 0 h 101"/>
                  <a:gd name="T8" fmla="*/ 48 w 48"/>
                  <a:gd name="T9" fmla="*/ 2 h 101"/>
                </a:gdLst>
                <a:ahLst/>
                <a:cxnLst>
                  <a:cxn ang="0">
                    <a:pos x="T0" y="T1"/>
                  </a:cxn>
                  <a:cxn ang="0">
                    <a:pos x="T2" y="T3"/>
                  </a:cxn>
                  <a:cxn ang="0">
                    <a:pos x="T4" y="T5"/>
                  </a:cxn>
                  <a:cxn ang="0">
                    <a:pos x="T6" y="T7"/>
                  </a:cxn>
                  <a:cxn ang="0">
                    <a:pos x="T8" y="T9"/>
                  </a:cxn>
                </a:cxnLst>
                <a:rect l="0" t="0" r="r" b="b"/>
                <a:pathLst>
                  <a:path w="48" h="101">
                    <a:moveTo>
                      <a:pt x="48" y="2"/>
                    </a:moveTo>
                    <a:lnTo>
                      <a:pt x="44" y="101"/>
                    </a:lnTo>
                    <a:lnTo>
                      <a:pt x="0" y="99"/>
                    </a:lnTo>
                    <a:lnTo>
                      <a:pt x="7" y="0"/>
                    </a:lnTo>
                    <a:lnTo>
                      <a:pt x="48" y="2"/>
                    </a:lnTo>
                    <a:close/>
                  </a:path>
                </a:pathLst>
              </a:custGeom>
              <a:solidFill>
                <a:srgbClr val="BFBFB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1" name="îš1ïdé"/>
              <p:cNvSpPr/>
              <p:nvPr/>
            </p:nvSpPr>
            <p:spPr bwMode="auto">
              <a:xfrm>
                <a:off x="4766729" y="3281812"/>
                <a:ext cx="33450" cy="72717"/>
              </a:xfrm>
              <a:custGeom>
                <a:avLst/>
                <a:gdLst>
                  <a:gd name="T0" fmla="*/ 4 w 23"/>
                  <a:gd name="T1" fmla="*/ 0 h 50"/>
                  <a:gd name="T2" fmla="*/ 0 w 23"/>
                  <a:gd name="T3" fmla="*/ 50 h 50"/>
                  <a:gd name="T4" fmla="*/ 18 w 23"/>
                  <a:gd name="T5" fmla="*/ 50 h 50"/>
                  <a:gd name="T6" fmla="*/ 23 w 23"/>
                  <a:gd name="T7" fmla="*/ 0 h 50"/>
                  <a:gd name="T8" fmla="*/ 4 w 23"/>
                  <a:gd name="T9" fmla="*/ 0 h 50"/>
                </a:gdLst>
                <a:ahLst/>
                <a:cxnLst>
                  <a:cxn ang="0">
                    <a:pos x="T0" y="T1"/>
                  </a:cxn>
                  <a:cxn ang="0">
                    <a:pos x="T2" y="T3"/>
                  </a:cxn>
                  <a:cxn ang="0">
                    <a:pos x="T4" y="T5"/>
                  </a:cxn>
                  <a:cxn ang="0">
                    <a:pos x="T6" y="T7"/>
                  </a:cxn>
                  <a:cxn ang="0">
                    <a:pos x="T8" y="T9"/>
                  </a:cxn>
                </a:cxnLst>
                <a:rect l="0" t="0" r="r" b="b"/>
                <a:pathLst>
                  <a:path w="23" h="50">
                    <a:moveTo>
                      <a:pt x="4" y="0"/>
                    </a:moveTo>
                    <a:lnTo>
                      <a:pt x="0" y="50"/>
                    </a:lnTo>
                    <a:lnTo>
                      <a:pt x="18" y="50"/>
                    </a:lnTo>
                    <a:lnTo>
                      <a:pt x="23" y="0"/>
                    </a:lnTo>
                    <a:lnTo>
                      <a:pt x="4" y="0"/>
                    </a:lnTo>
                    <a:close/>
                  </a:path>
                </a:pathLst>
              </a:custGeom>
              <a:solidFill>
                <a:srgbClr val="9E9E9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2" name="îṣlîdé"/>
              <p:cNvSpPr/>
              <p:nvPr/>
            </p:nvSpPr>
            <p:spPr bwMode="auto">
              <a:xfrm>
                <a:off x="4772546" y="3210549"/>
                <a:ext cx="30542" cy="71263"/>
              </a:xfrm>
              <a:custGeom>
                <a:avLst/>
                <a:gdLst>
                  <a:gd name="T0" fmla="*/ 2 w 21"/>
                  <a:gd name="T1" fmla="*/ 0 h 49"/>
                  <a:gd name="T2" fmla="*/ 0 w 21"/>
                  <a:gd name="T3" fmla="*/ 49 h 49"/>
                  <a:gd name="T4" fmla="*/ 19 w 21"/>
                  <a:gd name="T5" fmla="*/ 49 h 49"/>
                  <a:gd name="T6" fmla="*/ 21 w 21"/>
                  <a:gd name="T7" fmla="*/ 0 h 49"/>
                  <a:gd name="T8" fmla="*/ 2 w 21"/>
                  <a:gd name="T9" fmla="*/ 0 h 49"/>
                </a:gdLst>
                <a:ahLst/>
                <a:cxnLst>
                  <a:cxn ang="0">
                    <a:pos x="T0" y="T1"/>
                  </a:cxn>
                  <a:cxn ang="0">
                    <a:pos x="T2" y="T3"/>
                  </a:cxn>
                  <a:cxn ang="0">
                    <a:pos x="T4" y="T5"/>
                  </a:cxn>
                  <a:cxn ang="0">
                    <a:pos x="T6" y="T7"/>
                  </a:cxn>
                  <a:cxn ang="0">
                    <a:pos x="T8" y="T9"/>
                  </a:cxn>
                </a:cxnLst>
                <a:rect l="0" t="0" r="r" b="b"/>
                <a:pathLst>
                  <a:path w="21" h="49">
                    <a:moveTo>
                      <a:pt x="2" y="0"/>
                    </a:moveTo>
                    <a:lnTo>
                      <a:pt x="0" y="49"/>
                    </a:lnTo>
                    <a:lnTo>
                      <a:pt x="19" y="49"/>
                    </a:lnTo>
                    <a:lnTo>
                      <a:pt x="21" y="0"/>
                    </a:lnTo>
                    <a:lnTo>
                      <a:pt x="2" y="0"/>
                    </a:lnTo>
                    <a:close/>
                  </a:path>
                </a:pathLst>
              </a:custGeom>
              <a:solidFill>
                <a:srgbClr val="9E9E9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3" name="ïṥlîḍè"/>
              <p:cNvSpPr/>
              <p:nvPr/>
            </p:nvSpPr>
            <p:spPr bwMode="auto">
              <a:xfrm>
                <a:off x="4887439" y="3553774"/>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4" name="ï$ḷiḓé"/>
              <p:cNvSpPr/>
              <p:nvPr/>
            </p:nvSpPr>
            <p:spPr bwMode="auto">
              <a:xfrm>
                <a:off x="4881622" y="3547957"/>
                <a:ext cx="59629" cy="61083"/>
              </a:xfrm>
              <a:custGeom>
                <a:avLst/>
                <a:gdLst>
                  <a:gd name="T0" fmla="*/ 10 w 41"/>
                  <a:gd name="T1" fmla="*/ 8 h 42"/>
                  <a:gd name="T2" fmla="*/ 33 w 41"/>
                  <a:gd name="T3" fmla="*/ 10 h 42"/>
                  <a:gd name="T4" fmla="*/ 31 w 41"/>
                  <a:gd name="T5" fmla="*/ 33 h 42"/>
                  <a:gd name="T6" fmla="*/ 8 w 41"/>
                  <a:gd name="T7" fmla="*/ 31 h 42"/>
                  <a:gd name="T8" fmla="*/ 10 w 41"/>
                  <a:gd name="T9" fmla="*/ 8 h 42"/>
                  <a:gd name="T10" fmla="*/ 2 w 41"/>
                  <a:gd name="T11" fmla="*/ 0 h 42"/>
                  <a:gd name="T12" fmla="*/ 0 w 41"/>
                  <a:gd name="T13" fmla="*/ 39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10"/>
                    </a:lnTo>
                    <a:lnTo>
                      <a:pt x="31" y="33"/>
                    </a:lnTo>
                    <a:lnTo>
                      <a:pt x="8" y="31"/>
                    </a:lnTo>
                    <a:lnTo>
                      <a:pt x="10" y="8"/>
                    </a:lnTo>
                    <a:close/>
                    <a:moveTo>
                      <a:pt x="2" y="0"/>
                    </a:moveTo>
                    <a:lnTo>
                      <a:pt x="0" y="39"/>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5" name="išlîḋe"/>
              <p:cNvSpPr/>
              <p:nvPr/>
            </p:nvSpPr>
            <p:spPr bwMode="auto">
              <a:xfrm>
                <a:off x="4881622" y="3547957"/>
                <a:ext cx="59629" cy="61083"/>
              </a:xfrm>
              <a:custGeom>
                <a:avLst/>
                <a:gdLst>
                  <a:gd name="T0" fmla="*/ 10 w 41"/>
                  <a:gd name="T1" fmla="*/ 8 h 42"/>
                  <a:gd name="T2" fmla="*/ 33 w 41"/>
                  <a:gd name="T3" fmla="*/ 10 h 42"/>
                  <a:gd name="T4" fmla="*/ 31 w 41"/>
                  <a:gd name="T5" fmla="*/ 33 h 42"/>
                  <a:gd name="T6" fmla="*/ 8 w 41"/>
                  <a:gd name="T7" fmla="*/ 31 h 42"/>
                  <a:gd name="T8" fmla="*/ 10 w 41"/>
                  <a:gd name="T9" fmla="*/ 8 h 42"/>
                  <a:gd name="T10" fmla="*/ 2 w 41"/>
                  <a:gd name="T11" fmla="*/ 0 h 42"/>
                  <a:gd name="T12" fmla="*/ 0 w 41"/>
                  <a:gd name="T13" fmla="*/ 39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10"/>
                    </a:lnTo>
                    <a:lnTo>
                      <a:pt x="31" y="33"/>
                    </a:lnTo>
                    <a:lnTo>
                      <a:pt x="8" y="31"/>
                    </a:lnTo>
                    <a:lnTo>
                      <a:pt x="10" y="8"/>
                    </a:lnTo>
                    <a:moveTo>
                      <a:pt x="2" y="0"/>
                    </a:moveTo>
                    <a:lnTo>
                      <a:pt x="0" y="39"/>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6" name="îšļïďé"/>
              <p:cNvSpPr/>
              <p:nvPr/>
            </p:nvSpPr>
            <p:spPr bwMode="auto">
              <a:xfrm>
                <a:off x="4890348" y="3497055"/>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7" name="ïṡľîḋè"/>
              <p:cNvSpPr/>
              <p:nvPr/>
            </p:nvSpPr>
            <p:spPr bwMode="auto">
              <a:xfrm>
                <a:off x="4884530" y="3491238"/>
                <a:ext cx="59629" cy="59629"/>
              </a:xfrm>
              <a:custGeom>
                <a:avLst/>
                <a:gdLst>
                  <a:gd name="T0" fmla="*/ 10 w 41"/>
                  <a:gd name="T1" fmla="*/ 8 h 41"/>
                  <a:gd name="T2" fmla="*/ 33 w 41"/>
                  <a:gd name="T3" fmla="*/ 10 h 41"/>
                  <a:gd name="T4" fmla="*/ 31 w 41"/>
                  <a:gd name="T5" fmla="*/ 33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10"/>
                    </a:lnTo>
                    <a:lnTo>
                      <a:pt x="31" y="33"/>
                    </a:lnTo>
                    <a:lnTo>
                      <a:pt x="8" y="31"/>
                    </a:lnTo>
                    <a:lnTo>
                      <a:pt x="10" y="8"/>
                    </a:lnTo>
                    <a:close/>
                    <a:moveTo>
                      <a:pt x="2" y="0"/>
                    </a:moveTo>
                    <a:lnTo>
                      <a:pt x="0" y="39"/>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8" name="îṣļíḋe"/>
              <p:cNvSpPr/>
              <p:nvPr/>
            </p:nvSpPr>
            <p:spPr bwMode="auto">
              <a:xfrm>
                <a:off x="4884530" y="3491238"/>
                <a:ext cx="59629" cy="59629"/>
              </a:xfrm>
              <a:custGeom>
                <a:avLst/>
                <a:gdLst>
                  <a:gd name="T0" fmla="*/ 10 w 41"/>
                  <a:gd name="T1" fmla="*/ 8 h 41"/>
                  <a:gd name="T2" fmla="*/ 33 w 41"/>
                  <a:gd name="T3" fmla="*/ 10 h 41"/>
                  <a:gd name="T4" fmla="*/ 31 w 41"/>
                  <a:gd name="T5" fmla="*/ 33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10"/>
                    </a:lnTo>
                    <a:lnTo>
                      <a:pt x="31" y="33"/>
                    </a:lnTo>
                    <a:lnTo>
                      <a:pt x="8" y="31"/>
                    </a:lnTo>
                    <a:lnTo>
                      <a:pt x="10" y="8"/>
                    </a:lnTo>
                    <a:moveTo>
                      <a:pt x="2" y="0"/>
                    </a:moveTo>
                    <a:lnTo>
                      <a:pt x="0" y="39"/>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9" name="iṣlïḑè"/>
              <p:cNvSpPr/>
              <p:nvPr/>
            </p:nvSpPr>
            <p:spPr bwMode="auto">
              <a:xfrm>
                <a:off x="4893256" y="3438881"/>
                <a:ext cx="47994" cy="49448"/>
              </a:xfrm>
              <a:custGeom>
                <a:avLst/>
                <a:gdLst>
                  <a:gd name="T0" fmla="*/ 0 w 33"/>
                  <a:gd name="T1" fmla="*/ 31 h 34"/>
                  <a:gd name="T2" fmla="*/ 2 w 33"/>
                  <a:gd name="T3" fmla="*/ 0 h 34"/>
                  <a:gd name="T4" fmla="*/ 33 w 33"/>
                  <a:gd name="T5" fmla="*/ 2 h 34"/>
                  <a:gd name="T6" fmla="*/ 31 w 33"/>
                  <a:gd name="T7" fmla="*/ 34 h 34"/>
                  <a:gd name="T8" fmla="*/ 0 w 33"/>
                  <a:gd name="T9" fmla="*/ 31 h 34"/>
                </a:gdLst>
                <a:ahLst/>
                <a:cxnLst>
                  <a:cxn ang="0">
                    <a:pos x="T0" y="T1"/>
                  </a:cxn>
                  <a:cxn ang="0">
                    <a:pos x="T2" y="T3"/>
                  </a:cxn>
                  <a:cxn ang="0">
                    <a:pos x="T4" y="T5"/>
                  </a:cxn>
                  <a:cxn ang="0">
                    <a:pos x="T6" y="T7"/>
                  </a:cxn>
                  <a:cxn ang="0">
                    <a:pos x="T8" y="T9"/>
                  </a:cxn>
                </a:cxnLst>
                <a:rect l="0" t="0" r="r" b="b"/>
                <a:pathLst>
                  <a:path w="33" h="34">
                    <a:moveTo>
                      <a:pt x="0" y="31"/>
                    </a:moveTo>
                    <a:lnTo>
                      <a:pt x="2" y="0"/>
                    </a:lnTo>
                    <a:lnTo>
                      <a:pt x="33" y="2"/>
                    </a:lnTo>
                    <a:lnTo>
                      <a:pt x="31" y="34"/>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0" name="îṥ1íḑe"/>
              <p:cNvSpPr/>
              <p:nvPr/>
            </p:nvSpPr>
            <p:spPr bwMode="auto">
              <a:xfrm>
                <a:off x="4887439" y="3433064"/>
                <a:ext cx="59629" cy="61083"/>
              </a:xfrm>
              <a:custGeom>
                <a:avLst/>
                <a:gdLst>
                  <a:gd name="T0" fmla="*/ 10 w 41"/>
                  <a:gd name="T1" fmla="*/ 8 h 42"/>
                  <a:gd name="T2" fmla="*/ 33 w 41"/>
                  <a:gd name="T3" fmla="*/ 8 h 42"/>
                  <a:gd name="T4" fmla="*/ 31 w 41"/>
                  <a:gd name="T5" fmla="*/ 33 h 42"/>
                  <a:gd name="T6" fmla="*/ 8 w 41"/>
                  <a:gd name="T7" fmla="*/ 31 h 42"/>
                  <a:gd name="T8" fmla="*/ 10 w 41"/>
                  <a:gd name="T9" fmla="*/ 8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8"/>
                    </a:lnTo>
                    <a:lnTo>
                      <a:pt x="31" y="33"/>
                    </a:lnTo>
                    <a:lnTo>
                      <a:pt x="8" y="31"/>
                    </a:lnTo>
                    <a:lnTo>
                      <a:pt x="10" y="8"/>
                    </a:lnTo>
                    <a:close/>
                    <a:moveTo>
                      <a:pt x="2" y="0"/>
                    </a:moveTo>
                    <a:lnTo>
                      <a:pt x="0" y="40"/>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1" name="íSľiďe"/>
              <p:cNvSpPr/>
              <p:nvPr/>
            </p:nvSpPr>
            <p:spPr bwMode="auto">
              <a:xfrm>
                <a:off x="4887439" y="3433064"/>
                <a:ext cx="59629" cy="61083"/>
              </a:xfrm>
              <a:custGeom>
                <a:avLst/>
                <a:gdLst>
                  <a:gd name="T0" fmla="*/ 10 w 41"/>
                  <a:gd name="T1" fmla="*/ 8 h 42"/>
                  <a:gd name="T2" fmla="*/ 33 w 41"/>
                  <a:gd name="T3" fmla="*/ 8 h 42"/>
                  <a:gd name="T4" fmla="*/ 31 w 41"/>
                  <a:gd name="T5" fmla="*/ 33 h 42"/>
                  <a:gd name="T6" fmla="*/ 8 w 41"/>
                  <a:gd name="T7" fmla="*/ 31 h 42"/>
                  <a:gd name="T8" fmla="*/ 10 w 41"/>
                  <a:gd name="T9" fmla="*/ 8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8"/>
                    </a:lnTo>
                    <a:lnTo>
                      <a:pt x="31" y="33"/>
                    </a:lnTo>
                    <a:lnTo>
                      <a:pt x="8" y="31"/>
                    </a:lnTo>
                    <a:lnTo>
                      <a:pt x="10" y="8"/>
                    </a:lnTo>
                    <a:moveTo>
                      <a:pt x="2" y="0"/>
                    </a:moveTo>
                    <a:lnTo>
                      <a:pt x="0" y="40"/>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2" name="isļîḑe"/>
              <p:cNvSpPr/>
              <p:nvPr/>
            </p:nvSpPr>
            <p:spPr bwMode="auto">
              <a:xfrm>
                <a:off x="4896165" y="3149466"/>
                <a:ext cx="58174" cy="280689"/>
              </a:xfrm>
              <a:custGeom>
                <a:avLst/>
                <a:gdLst>
                  <a:gd name="T0" fmla="*/ 0 w 40"/>
                  <a:gd name="T1" fmla="*/ 191 h 193"/>
                  <a:gd name="T2" fmla="*/ 8 w 40"/>
                  <a:gd name="T3" fmla="*/ 0 h 193"/>
                  <a:gd name="T4" fmla="*/ 40 w 40"/>
                  <a:gd name="T5" fmla="*/ 2 h 193"/>
                  <a:gd name="T6" fmla="*/ 31 w 40"/>
                  <a:gd name="T7" fmla="*/ 193 h 193"/>
                  <a:gd name="T8" fmla="*/ 0 w 40"/>
                  <a:gd name="T9" fmla="*/ 191 h 193"/>
                </a:gdLst>
                <a:ahLst/>
                <a:cxnLst>
                  <a:cxn ang="0">
                    <a:pos x="T0" y="T1"/>
                  </a:cxn>
                  <a:cxn ang="0">
                    <a:pos x="T2" y="T3"/>
                  </a:cxn>
                  <a:cxn ang="0">
                    <a:pos x="T4" y="T5"/>
                  </a:cxn>
                  <a:cxn ang="0">
                    <a:pos x="T6" y="T7"/>
                  </a:cxn>
                  <a:cxn ang="0">
                    <a:pos x="T8" y="T9"/>
                  </a:cxn>
                </a:cxnLst>
                <a:rect l="0" t="0" r="r" b="b"/>
                <a:pathLst>
                  <a:path w="40" h="193">
                    <a:moveTo>
                      <a:pt x="0" y="191"/>
                    </a:moveTo>
                    <a:lnTo>
                      <a:pt x="8" y="0"/>
                    </a:lnTo>
                    <a:lnTo>
                      <a:pt x="40" y="2"/>
                    </a:lnTo>
                    <a:lnTo>
                      <a:pt x="31" y="193"/>
                    </a:lnTo>
                    <a:lnTo>
                      <a:pt x="0" y="19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3" name="iṡḻíḍe"/>
              <p:cNvSpPr/>
              <p:nvPr/>
            </p:nvSpPr>
            <p:spPr bwMode="auto">
              <a:xfrm>
                <a:off x="4890348" y="3143649"/>
                <a:ext cx="69809" cy="292324"/>
              </a:xfrm>
              <a:custGeom>
                <a:avLst/>
                <a:gdLst>
                  <a:gd name="T0" fmla="*/ 17 w 48"/>
                  <a:gd name="T1" fmla="*/ 8 h 201"/>
                  <a:gd name="T2" fmla="*/ 39 w 48"/>
                  <a:gd name="T3" fmla="*/ 10 h 201"/>
                  <a:gd name="T4" fmla="*/ 39 w 48"/>
                  <a:gd name="T5" fmla="*/ 41 h 201"/>
                  <a:gd name="T6" fmla="*/ 37 w 48"/>
                  <a:gd name="T7" fmla="*/ 81 h 201"/>
                  <a:gd name="T8" fmla="*/ 35 w 48"/>
                  <a:gd name="T9" fmla="*/ 120 h 201"/>
                  <a:gd name="T10" fmla="*/ 33 w 48"/>
                  <a:gd name="T11" fmla="*/ 160 h 201"/>
                  <a:gd name="T12" fmla="*/ 31 w 48"/>
                  <a:gd name="T13" fmla="*/ 191 h 201"/>
                  <a:gd name="T14" fmla="*/ 8 w 48"/>
                  <a:gd name="T15" fmla="*/ 191 h 201"/>
                  <a:gd name="T16" fmla="*/ 10 w 48"/>
                  <a:gd name="T17" fmla="*/ 160 h 201"/>
                  <a:gd name="T18" fmla="*/ 12 w 48"/>
                  <a:gd name="T19" fmla="*/ 120 h 201"/>
                  <a:gd name="T20" fmla="*/ 14 w 48"/>
                  <a:gd name="T21" fmla="*/ 81 h 201"/>
                  <a:gd name="T22" fmla="*/ 14 w 48"/>
                  <a:gd name="T23" fmla="*/ 39 h 201"/>
                  <a:gd name="T24" fmla="*/ 17 w 48"/>
                  <a:gd name="T25" fmla="*/ 8 h 201"/>
                  <a:gd name="T26" fmla="*/ 8 w 48"/>
                  <a:gd name="T27" fmla="*/ 0 h 201"/>
                  <a:gd name="T28" fmla="*/ 6 w 48"/>
                  <a:gd name="T29" fmla="*/ 39 h 201"/>
                  <a:gd name="T30" fmla="*/ 6 w 48"/>
                  <a:gd name="T31" fmla="*/ 79 h 201"/>
                  <a:gd name="T32" fmla="*/ 4 w 48"/>
                  <a:gd name="T33" fmla="*/ 118 h 201"/>
                  <a:gd name="T34" fmla="*/ 2 w 48"/>
                  <a:gd name="T35" fmla="*/ 160 h 201"/>
                  <a:gd name="T36" fmla="*/ 0 w 48"/>
                  <a:gd name="T37" fmla="*/ 199 h 201"/>
                  <a:gd name="T38" fmla="*/ 39 w 48"/>
                  <a:gd name="T39" fmla="*/ 201 h 201"/>
                  <a:gd name="T40" fmla="*/ 41 w 48"/>
                  <a:gd name="T41" fmla="*/ 160 h 201"/>
                  <a:gd name="T42" fmla="*/ 44 w 48"/>
                  <a:gd name="T43" fmla="*/ 120 h 201"/>
                  <a:gd name="T44" fmla="*/ 46 w 48"/>
                  <a:gd name="T45" fmla="*/ 81 h 201"/>
                  <a:gd name="T46" fmla="*/ 48 w 48"/>
                  <a:gd name="T47" fmla="*/ 41 h 201"/>
                  <a:gd name="T48" fmla="*/ 48 w 48"/>
                  <a:gd name="T49" fmla="*/ 2 h 201"/>
                  <a:gd name="T50" fmla="*/ 8 w 48"/>
                  <a:gd name="T51" fmla="*/ 0 h 201"/>
                  <a:gd name="T52" fmla="*/ 8 w 48"/>
                  <a:gd name="T5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201">
                    <a:moveTo>
                      <a:pt x="17" y="8"/>
                    </a:moveTo>
                    <a:lnTo>
                      <a:pt x="39" y="10"/>
                    </a:lnTo>
                    <a:lnTo>
                      <a:pt x="39" y="41"/>
                    </a:lnTo>
                    <a:lnTo>
                      <a:pt x="37" y="81"/>
                    </a:lnTo>
                    <a:lnTo>
                      <a:pt x="35" y="120"/>
                    </a:lnTo>
                    <a:lnTo>
                      <a:pt x="33" y="160"/>
                    </a:lnTo>
                    <a:lnTo>
                      <a:pt x="31" y="191"/>
                    </a:lnTo>
                    <a:lnTo>
                      <a:pt x="8" y="191"/>
                    </a:lnTo>
                    <a:lnTo>
                      <a:pt x="10" y="160"/>
                    </a:lnTo>
                    <a:lnTo>
                      <a:pt x="12" y="120"/>
                    </a:lnTo>
                    <a:lnTo>
                      <a:pt x="14" y="81"/>
                    </a:lnTo>
                    <a:lnTo>
                      <a:pt x="14" y="39"/>
                    </a:lnTo>
                    <a:lnTo>
                      <a:pt x="17" y="8"/>
                    </a:lnTo>
                    <a:close/>
                    <a:moveTo>
                      <a:pt x="8" y="0"/>
                    </a:moveTo>
                    <a:lnTo>
                      <a:pt x="6" y="39"/>
                    </a:lnTo>
                    <a:lnTo>
                      <a:pt x="6" y="79"/>
                    </a:lnTo>
                    <a:lnTo>
                      <a:pt x="4" y="118"/>
                    </a:lnTo>
                    <a:lnTo>
                      <a:pt x="2" y="160"/>
                    </a:lnTo>
                    <a:lnTo>
                      <a:pt x="0" y="199"/>
                    </a:lnTo>
                    <a:lnTo>
                      <a:pt x="39" y="201"/>
                    </a:lnTo>
                    <a:lnTo>
                      <a:pt x="41" y="160"/>
                    </a:lnTo>
                    <a:lnTo>
                      <a:pt x="44" y="120"/>
                    </a:lnTo>
                    <a:lnTo>
                      <a:pt x="46" y="81"/>
                    </a:lnTo>
                    <a:lnTo>
                      <a:pt x="48" y="41"/>
                    </a:lnTo>
                    <a:lnTo>
                      <a:pt x="48" y="2"/>
                    </a:lnTo>
                    <a:lnTo>
                      <a:pt x="8" y="0"/>
                    </a:lnTo>
                    <a:lnTo>
                      <a:pt x="8"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4" name="išḷïḑé"/>
              <p:cNvSpPr/>
              <p:nvPr/>
            </p:nvSpPr>
            <p:spPr bwMode="auto">
              <a:xfrm>
                <a:off x="4890348" y="3143649"/>
                <a:ext cx="69809" cy="292324"/>
              </a:xfrm>
              <a:custGeom>
                <a:avLst/>
                <a:gdLst>
                  <a:gd name="T0" fmla="*/ 17 w 48"/>
                  <a:gd name="T1" fmla="*/ 8 h 201"/>
                  <a:gd name="T2" fmla="*/ 39 w 48"/>
                  <a:gd name="T3" fmla="*/ 10 h 201"/>
                  <a:gd name="T4" fmla="*/ 39 w 48"/>
                  <a:gd name="T5" fmla="*/ 41 h 201"/>
                  <a:gd name="T6" fmla="*/ 37 w 48"/>
                  <a:gd name="T7" fmla="*/ 81 h 201"/>
                  <a:gd name="T8" fmla="*/ 35 w 48"/>
                  <a:gd name="T9" fmla="*/ 120 h 201"/>
                  <a:gd name="T10" fmla="*/ 33 w 48"/>
                  <a:gd name="T11" fmla="*/ 160 h 201"/>
                  <a:gd name="T12" fmla="*/ 31 w 48"/>
                  <a:gd name="T13" fmla="*/ 191 h 201"/>
                  <a:gd name="T14" fmla="*/ 8 w 48"/>
                  <a:gd name="T15" fmla="*/ 191 h 201"/>
                  <a:gd name="T16" fmla="*/ 10 w 48"/>
                  <a:gd name="T17" fmla="*/ 160 h 201"/>
                  <a:gd name="T18" fmla="*/ 12 w 48"/>
                  <a:gd name="T19" fmla="*/ 120 h 201"/>
                  <a:gd name="T20" fmla="*/ 14 w 48"/>
                  <a:gd name="T21" fmla="*/ 81 h 201"/>
                  <a:gd name="T22" fmla="*/ 14 w 48"/>
                  <a:gd name="T23" fmla="*/ 39 h 201"/>
                  <a:gd name="T24" fmla="*/ 17 w 48"/>
                  <a:gd name="T25" fmla="*/ 8 h 201"/>
                  <a:gd name="T26" fmla="*/ 8 w 48"/>
                  <a:gd name="T27" fmla="*/ 0 h 201"/>
                  <a:gd name="T28" fmla="*/ 6 w 48"/>
                  <a:gd name="T29" fmla="*/ 39 h 201"/>
                  <a:gd name="T30" fmla="*/ 6 w 48"/>
                  <a:gd name="T31" fmla="*/ 79 h 201"/>
                  <a:gd name="T32" fmla="*/ 4 w 48"/>
                  <a:gd name="T33" fmla="*/ 118 h 201"/>
                  <a:gd name="T34" fmla="*/ 2 w 48"/>
                  <a:gd name="T35" fmla="*/ 160 h 201"/>
                  <a:gd name="T36" fmla="*/ 0 w 48"/>
                  <a:gd name="T37" fmla="*/ 199 h 201"/>
                  <a:gd name="T38" fmla="*/ 39 w 48"/>
                  <a:gd name="T39" fmla="*/ 201 h 201"/>
                  <a:gd name="T40" fmla="*/ 41 w 48"/>
                  <a:gd name="T41" fmla="*/ 160 h 201"/>
                  <a:gd name="T42" fmla="*/ 44 w 48"/>
                  <a:gd name="T43" fmla="*/ 120 h 201"/>
                  <a:gd name="T44" fmla="*/ 46 w 48"/>
                  <a:gd name="T45" fmla="*/ 81 h 201"/>
                  <a:gd name="T46" fmla="*/ 48 w 48"/>
                  <a:gd name="T47" fmla="*/ 41 h 201"/>
                  <a:gd name="T48" fmla="*/ 48 w 48"/>
                  <a:gd name="T49" fmla="*/ 2 h 201"/>
                  <a:gd name="T50" fmla="*/ 8 w 48"/>
                  <a:gd name="T51" fmla="*/ 0 h 201"/>
                  <a:gd name="T52" fmla="*/ 8 w 48"/>
                  <a:gd name="T5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201">
                    <a:moveTo>
                      <a:pt x="17" y="8"/>
                    </a:moveTo>
                    <a:lnTo>
                      <a:pt x="39" y="10"/>
                    </a:lnTo>
                    <a:lnTo>
                      <a:pt x="39" y="41"/>
                    </a:lnTo>
                    <a:lnTo>
                      <a:pt x="37" y="81"/>
                    </a:lnTo>
                    <a:lnTo>
                      <a:pt x="35" y="120"/>
                    </a:lnTo>
                    <a:lnTo>
                      <a:pt x="33" y="160"/>
                    </a:lnTo>
                    <a:lnTo>
                      <a:pt x="31" y="191"/>
                    </a:lnTo>
                    <a:lnTo>
                      <a:pt x="8" y="191"/>
                    </a:lnTo>
                    <a:lnTo>
                      <a:pt x="10" y="160"/>
                    </a:lnTo>
                    <a:lnTo>
                      <a:pt x="12" y="120"/>
                    </a:lnTo>
                    <a:lnTo>
                      <a:pt x="14" y="81"/>
                    </a:lnTo>
                    <a:lnTo>
                      <a:pt x="14" y="39"/>
                    </a:lnTo>
                    <a:lnTo>
                      <a:pt x="17" y="8"/>
                    </a:lnTo>
                    <a:moveTo>
                      <a:pt x="8" y="0"/>
                    </a:moveTo>
                    <a:lnTo>
                      <a:pt x="6" y="39"/>
                    </a:lnTo>
                    <a:lnTo>
                      <a:pt x="6" y="79"/>
                    </a:lnTo>
                    <a:lnTo>
                      <a:pt x="4" y="118"/>
                    </a:lnTo>
                    <a:lnTo>
                      <a:pt x="2" y="160"/>
                    </a:lnTo>
                    <a:lnTo>
                      <a:pt x="0" y="199"/>
                    </a:lnTo>
                    <a:lnTo>
                      <a:pt x="39" y="201"/>
                    </a:lnTo>
                    <a:lnTo>
                      <a:pt x="41" y="160"/>
                    </a:lnTo>
                    <a:lnTo>
                      <a:pt x="44" y="120"/>
                    </a:lnTo>
                    <a:lnTo>
                      <a:pt x="46" y="81"/>
                    </a:lnTo>
                    <a:lnTo>
                      <a:pt x="48" y="41"/>
                    </a:lnTo>
                    <a:lnTo>
                      <a:pt x="48" y="2"/>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5" name="ïṧliḋè"/>
              <p:cNvSpPr/>
              <p:nvPr/>
            </p:nvSpPr>
            <p:spPr bwMode="auto">
              <a:xfrm>
                <a:off x="4907800" y="3092747"/>
                <a:ext cx="49448" cy="47994"/>
              </a:xfrm>
              <a:custGeom>
                <a:avLst/>
                <a:gdLst>
                  <a:gd name="T0" fmla="*/ 0 w 34"/>
                  <a:gd name="T1" fmla="*/ 31 h 33"/>
                  <a:gd name="T2" fmla="*/ 2 w 34"/>
                  <a:gd name="T3" fmla="*/ 0 h 33"/>
                  <a:gd name="T4" fmla="*/ 34 w 34"/>
                  <a:gd name="T5" fmla="*/ 2 h 33"/>
                  <a:gd name="T6" fmla="*/ 34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2" y="0"/>
                    </a:lnTo>
                    <a:lnTo>
                      <a:pt x="34" y="2"/>
                    </a:lnTo>
                    <a:lnTo>
                      <a:pt x="34"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6" name="îṩḷide"/>
              <p:cNvSpPr/>
              <p:nvPr/>
            </p:nvSpPr>
            <p:spPr bwMode="auto">
              <a:xfrm>
                <a:off x="4901983" y="3085475"/>
                <a:ext cx="61083" cy="61083"/>
              </a:xfrm>
              <a:custGeom>
                <a:avLst/>
                <a:gdLst>
                  <a:gd name="T0" fmla="*/ 11 w 42"/>
                  <a:gd name="T1" fmla="*/ 9 h 42"/>
                  <a:gd name="T2" fmla="*/ 33 w 42"/>
                  <a:gd name="T3" fmla="*/ 11 h 42"/>
                  <a:gd name="T4" fmla="*/ 33 w 42"/>
                  <a:gd name="T5" fmla="*/ 34 h 42"/>
                  <a:gd name="T6" fmla="*/ 11 w 42"/>
                  <a:gd name="T7" fmla="*/ 32 h 42"/>
                  <a:gd name="T8" fmla="*/ 11 w 42"/>
                  <a:gd name="T9" fmla="*/ 9 h 42"/>
                  <a:gd name="T10" fmla="*/ 2 w 42"/>
                  <a:gd name="T11" fmla="*/ 0 h 42"/>
                  <a:gd name="T12" fmla="*/ 0 w 42"/>
                  <a:gd name="T13" fmla="*/ 40 h 42"/>
                  <a:gd name="T14" fmla="*/ 40 w 42"/>
                  <a:gd name="T15" fmla="*/ 42 h 42"/>
                  <a:gd name="T16" fmla="*/ 42 w 42"/>
                  <a:gd name="T17" fmla="*/ 3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9"/>
                    </a:moveTo>
                    <a:lnTo>
                      <a:pt x="33" y="11"/>
                    </a:lnTo>
                    <a:lnTo>
                      <a:pt x="33" y="34"/>
                    </a:lnTo>
                    <a:lnTo>
                      <a:pt x="11" y="32"/>
                    </a:lnTo>
                    <a:lnTo>
                      <a:pt x="11" y="9"/>
                    </a:lnTo>
                    <a:close/>
                    <a:moveTo>
                      <a:pt x="2" y="0"/>
                    </a:moveTo>
                    <a:lnTo>
                      <a:pt x="0" y="40"/>
                    </a:lnTo>
                    <a:lnTo>
                      <a:pt x="40" y="42"/>
                    </a:lnTo>
                    <a:lnTo>
                      <a:pt x="42" y="3"/>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7" name="iṣḷíḋe"/>
              <p:cNvSpPr/>
              <p:nvPr/>
            </p:nvSpPr>
            <p:spPr bwMode="auto">
              <a:xfrm>
                <a:off x="4901983" y="3085475"/>
                <a:ext cx="61083" cy="61083"/>
              </a:xfrm>
              <a:custGeom>
                <a:avLst/>
                <a:gdLst>
                  <a:gd name="T0" fmla="*/ 11 w 42"/>
                  <a:gd name="T1" fmla="*/ 9 h 42"/>
                  <a:gd name="T2" fmla="*/ 33 w 42"/>
                  <a:gd name="T3" fmla="*/ 11 h 42"/>
                  <a:gd name="T4" fmla="*/ 33 w 42"/>
                  <a:gd name="T5" fmla="*/ 34 h 42"/>
                  <a:gd name="T6" fmla="*/ 11 w 42"/>
                  <a:gd name="T7" fmla="*/ 32 h 42"/>
                  <a:gd name="T8" fmla="*/ 11 w 42"/>
                  <a:gd name="T9" fmla="*/ 9 h 42"/>
                  <a:gd name="T10" fmla="*/ 2 w 42"/>
                  <a:gd name="T11" fmla="*/ 0 h 42"/>
                  <a:gd name="T12" fmla="*/ 0 w 42"/>
                  <a:gd name="T13" fmla="*/ 40 h 42"/>
                  <a:gd name="T14" fmla="*/ 40 w 42"/>
                  <a:gd name="T15" fmla="*/ 42 h 42"/>
                  <a:gd name="T16" fmla="*/ 42 w 42"/>
                  <a:gd name="T17" fmla="*/ 3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9"/>
                    </a:moveTo>
                    <a:lnTo>
                      <a:pt x="33" y="11"/>
                    </a:lnTo>
                    <a:lnTo>
                      <a:pt x="33" y="34"/>
                    </a:lnTo>
                    <a:lnTo>
                      <a:pt x="11" y="32"/>
                    </a:lnTo>
                    <a:lnTo>
                      <a:pt x="11" y="9"/>
                    </a:lnTo>
                    <a:moveTo>
                      <a:pt x="2" y="0"/>
                    </a:moveTo>
                    <a:lnTo>
                      <a:pt x="0" y="40"/>
                    </a:lnTo>
                    <a:lnTo>
                      <a:pt x="40" y="42"/>
                    </a:lnTo>
                    <a:lnTo>
                      <a:pt x="42" y="3"/>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8" name="îṡḻiḓè"/>
              <p:cNvSpPr/>
              <p:nvPr/>
            </p:nvSpPr>
            <p:spPr bwMode="auto">
              <a:xfrm>
                <a:off x="4910709" y="3034573"/>
                <a:ext cx="49448" cy="47994"/>
              </a:xfrm>
              <a:custGeom>
                <a:avLst/>
                <a:gdLst>
                  <a:gd name="T0" fmla="*/ 0 w 34"/>
                  <a:gd name="T1" fmla="*/ 31 h 33"/>
                  <a:gd name="T2" fmla="*/ 3 w 34"/>
                  <a:gd name="T3" fmla="*/ 0 h 33"/>
                  <a:gd name="T4" fmla="*/ 34 w 34"/>
                  <a:gd name="T5" fmla="*/ 2 h 33"/>
                  <a:gd name="T6" fmla="*/ 32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3" y="0"/>
                    </a:lnTo>
                    <a:lnTo>
                      <a:pt x="34" y="2"/>
                    </a:lnTo>
                    <a:lnTo>
                      <a:pt x="32"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9" name="íś1ïḍé"/>
              <p:cNvSpPr/>
              <p:nvPr/>
            </p:nvSpPr>
            <p:spPr bwMode="auto">
              <a:xfrm>
                <a:off x="4904891" y="3028756"/>
                <a:ext cx="61083" cy="61083"/>
              </a:xfrm>
              <a:custGeom>
                <a:avLst/>
                <a:gdLst>
                  <a:gd name="T0" fmla="*/ 11 w 42"/>
                  <a:gd name="T1" fmla="*/ 8 h 42"/>
                  <a:gd name="T2" fmla="*/ 34 w 42"/>
                  <a:gd name="T3" fmla="*/ 10 h 42"/>
                  <a:gd name="T4" fmla="*/ 34 w 42"/>
                  <a:gd name="T5" fmla="*/ 33 h 42"/>
                  <a:gd name="T6" fmla="*/ 9 w 42"/>
                  <a:gd name="T7" fmla="*/ 31 h 42"/>
                  <a:gd name="T8" fmla="*/ 11 w 42"/>
                  <a:gd name="T9" fmla="*/ 8 h 42"/>
                  <a:gd name="T10" fmla="*/ 2 w 42"/>
                  <a:gd name="T11" fmla="*/ 0 h 42"/>
                  <a:gd name="T12" fmla="*/ 0 w 42"/>
                  <a:gd name="T13" fmla="*/ 39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8"/>
                    </a:moveTo>
                    <a:lnTo>
                      <a:pt x="34" y="10"/>
                    </a:lnTo>
                    <a:lnTo>
                      <a:pt x="34" y="33"/>
                    </a:lnTo>
                    <a:lnTo>
                      <a:pt x="9" y="31"/>
                    </a:lnTo>
                    <a:lnTo>
                      <a:pt x="11" y="8"/>
                    </a:lnTo>
                    <a:close/>
                    <a:moveTo>
                      <a:pt x="2" y="0"/>
                    </a:moveTo>
                    <a:lnTo>
                      <a:pt x="0" y="39"/>
                    </a:lnTo>
                    <a:lnTo>
                      <a:pt x="40" y="42"/>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0" name="îṩľïde"/>
              <p:cNvSpPr/>
              <p:nvPr/>
            </p:nvSpPr>
            <p:spPr bwMode="auto">
              <a:xfrm>
                <a:off x="4904891" y="3028756"/>
                <a:ext cx="61083" cy="61083"/>
              </a:xfrm>
              <a:custGeom>
                <a:avLst/>
                <a:gdLst>
                  <a:gd name="T0" fmla="*/ 11 w 42"/>
                  <a:gd name="T1" fmla="*/ 8 h 42"/>
                  <a:gd name="T2" fmla="*/ 34 w 42"/>
                  <a:gd name="T3" fmla="*/ 10 h 42"/>
                  <a:gd name="T4" fmla="*/ 34 w 42"/>
                  <a:gd name="T5" fmla="*/ 33 h 42"/>
                  <a:gd name="T6" fmla="*/ 9 w 42"/>
                  <a:gd name="T7" fmla="*/ 31 h 42"/>
                  <a:gd name="T8" fmla="*/ 11 w 42"/>
                  <a:gd name="T9" fmla="*/ 8 h 42"/>
                  <a:gd name="T10" fmla="*/ 2 w 42"/>
                  <a:gd name="T11" fmla="*/ 0 h 42"/>
                  <a:gd name="T12" fmla="*/ 0 w 42"/>
                  <a:gd name="T13" fmla="*/ 39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8"/>
                    </a:moveTo>
                    <a:lnTo>
                      <a:pt x="34" y="10"/>
                    </a:lnTo>
                    <a:lnTo>
                      <a:pt x="34" y="33"/>
                    </a:lnTo>
                    <a:lnTo>
                      <a:pt x="9" y="31"/>
                    </a:lnTo>
                    <a:lnTo>
                      <a:pt x="11" y="8"/>
                    </a:lnTo>
                    <a:moveTo>
                      <a:pt x="2" y="0"/>
                    </a:moveTo>
                    <a:lnTo>
                      <a:pt x="0" y="39"/>
                    </a:lnTo>
                    <a:lnTo>
                      <a:pt x="40" y="42"/>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1" name="ïSḻide"/>
              <p:cNvSpPr/>
              <p:nvPr/>
            </p:nvSpPr>
            <p:spPr bwMode="auto">
              <a:xfrm>
                <a:off x="4915072" y="2977853"/>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2" name="iṧlïḋê"/>
              <p:cNvSpPr/>
              <p:nvPr/>
            </p:nvSpPr>
            <p:spPr bwMode="auto">
              <a:xfrm>
                <a:off x="4907800" y="2972036"/>
                <a:ext cx="61083" cy="59629"/>
              </a:xfrm>
              <a:custGeom>
                <a:avLst/>
                <a:gdLst>
                  <a:gd name="T0" fmla="*/ 11 w 42"/>
                  <a:gd name="T1" fmla="*/ 8 h 41"/>
                  <a:gd name="T2" fmla="*/ 34 w 42"/>
                  <a:gd name="T3" fmla="*/ 8 h 41"/>
                  <a:gd name="T4" fmla="*/ 32 w 42"/>
                  <a:gd name="T5" fmla="*/ 33 h 41"/>
                  <a:gd name="T6" fmla="*/ 9 w 42"/>
                  <a:gd name="T7" fmla="*/ 31 h 41"/>
                  <a:gd name="T8" fmla="*/ 11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8"/>
                    </a:moveTo>
                    <a:lnTo>
                      <a:pt x="34" y="8"/>
                    </a:lnTo>
                    <a:lnTo>
                      <a:pt x="32" y="33"/>
                    </a:lnTo>
                    <a:lnTo>
                      <a:pt x="9" y="31"/>
                    </a:lnTo>
                    <a:lnTo>
                      <a:pt x="11" y="8"/>
                    </a:lnTo>
                    <a:close/>
                    <a:moveTo>
                      <a:pt x="2" y="0"/>
                    </a:moveTo>
                    <a:lnTo>
                      <a:pt x="0" y="39"/>
                    </a:lnTo>
                    <a:lnTo>
                      <a:pt x="40" y="41"/>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3" name="íṥļîḍe"/>
              <p:cNvSpPr/>
              <p:nvPr/>
            </p:nvSpPr>
            <p:spPr bwMode="auto">
              <a:xfrm>
                <a:off x="4907800" y="2972036"/>
                <a:ext cx="61083" cy="59629"/>
              </a:xfrm>
              <a:custGeom>
                <a:avLst/>
                <a:gdLst>
                  <a:gd name="T0" fmla="*/ 11 w 42"/>
                  <a:gd name="T1" fmla="*/ 8 h 41"/>
                  <a:gd name="T2" fmla="*/ 34 w 42"/>
                  <a:gd name="T3" fmla="*/ 8 h 41"/>
                  <a:gd name="T4" fmla="*/ 32 w 42"/>
                  <a:gd name="T5" fmla="*/ 33 h 41"/>
                  <a:gd name="T6" fmla="*/ 9 w 42"/>
                  <a:gd name="T7" fmla="*/ 31 h 41"/>
                  <a:gd name="T8" fmla="*/ 11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8"/>
                    </a:moveTo>
                    <a:lnTo>
                      <a:pt x="34" y="8"/>
                    </a:lnTo>
                    <a:lnTo>
                      <a:pt x="32" y="33"/>
                    </a:lnTo>
                    <a:lnTo>
                      <a:pt x="9" y="31"/>
                    </a:lnTo>
                    <a:lnTo>
                      <a:pt x="11" y="8"/>
                    </a:lnTo>
                    <a:moveTo>
                      <a:pt x="2" y="0"/>
                    </a:moveTo>
                    <a:lnTo>
                      <a:pt x="0" y="39"/>
                    </a:lnTo>
                    <a:lnTo>
                      <a:pt x="40" y="41"/>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4" name="îṧḻïḓê"/>
              <p:cNvSpPr/>
              <p:nvPr/>
            </p:nvSpPr>
            <p:spPr bwMode="auto">
              <a:xfrm>
                <a:off x="4944159" y="3556683"/>
                <a:ext cx="49448" cy="47994"/>
              </a:xfrm>
              <a:custGeom>
                <a:avLst/>
                <a:gdLst>
                  <a:gd name="T0" fmla="*/ 0 w 34"/>
                  <a:gd name="T1" fmla="*/ 31 h 33"/>
                  <a:gd name="T2" fmla="*/ 2 w 34"/>
                  <a:gd name="T3" fmla="*/ 0 h 33"/>
                  <a:gd name="T4" fmla="*/ 34 w 34"/>
                  <a:gd name="T5" fmla="*/ 2 h 33"/>
                  <a:gd name="T6" fmla="*/ 31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2" y="0"/>
                    </a:lnTo>
                    <a:lnTo>
                      <a:pt x="34"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5" name="íŝ1iḓé"/>
              <p:cNvSpPr/>
              <p:nvPr/>
            </p:nvSpPr>
            <p:spPr bwMode="auto">
              <a:xfrm>
                <a:off x="4938342" y="3550865"/>
                <a:ext cx="61083" cy="61083"/>
              </a:xfrm>
              <a:custGeom>
                <a:avLst/>
                <a:gdLst>
                  <a:gd name="T0" fmla="*/ 11 w 42"/>
                  <a:gd name="T1" fmla="*/ 8 h 42"/>
                  <a:gd name="T2" fmla="*/ 33 w 42"/>
                  <a:gd name="T3" fmla="*/ 10 h 42"/>
                  <a:gd name="T4" fmla="*/ 31 w 42"/>
                  <a:gd name="T5" fmla="*/ 33 h 42"/>
                  <a:gd name="T6" fmla="*/ 8 w 42"/>
                  <a:gd name="T7" fmla="*/ 31 h 42"/>
                  <a:gd name="T8" fmla="*/ 11 w 42"/>
                  <a:gd name="T9" fmla="*/ 8 h 42"/>
                  <a:gd name="T10" fmla="*/ 2 w 42"/>
                  <a:gd name="T11" fmla="*/ 0 h 42"/>
                  <a:gd name="T12" fmla="*/ 0 w 42"/>
                  <a:gd name="T13" fmla="*/ 40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8"/>
                    </a:moveTo>
                    <a:lnTo>
                      <a:pt x="33" y="10"/>
                    </a:lnTo>
                    <a:lnTo>
                      <a:pt x="31" y="33"/>
                    </a:lnTo>
                    <a:lnTo>
                      <a:pt x="8" y="31"/>
                    </a:lnTo>
                    <a:lnTo>
                      <a:pt x="11" y="8"/>
                    </a:lnTo>
                    <a:close/>
                    <a:moveTo>
                      <a:pt x="2" y="0"/>
                    </a:moveTo>
                    <a:lnTo>
                      <a:pt x="0" y="40"/>
                    </a:lnTo>
                    <a:lnTo>
                      <a:pt x="40" y="42"/>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6" name="î$ľîḍe"/>
              <p:cNvSpPr/>
              <p:nvPr/>
            </p:nvSpPr>
            <p:spPr bwMode="auto">
              <a:xfrm>
                <a:off x="4938342" y="3550865"/>
                <a:ext cx="61083" cy="61083"/>
              </a:xfrm>
              <a:custGeom>
                <a:avLst/>
                <a:gdLst>
                  <a:gd name="T0" fmla="*/ 11 w 42"/>
                  <a:gd name="T1" fmla="*/ 8 h 42"/>
                  <a:gd name="T2" fmla="*/ 33 w 42"/>
                  <a:gd name="T3" fmla="*/ 10 h 42"/>
                  <a:gd name="T4" fmla="*/ 31 w 42"/>
                  <a:gd name="T5" fmla="*/ 33 h 42"/>
                  <a:gd name="T6" fmla="*/ 8 w 42"/>
                  <a:gd name="T7" fmla="*/ 31 h 42"/>
                  <a:gd name="T8" fmla="*/ 11 w 42"/>
                  <a:gd name="T9" fmla="*/ 8 h 42"/>
                  <a:gd name="T10" fmla="*/ 2 w 42"/>
                  <a:gd name="T11" fmla="*/ 0 h 42"/>
                  <a:gd name="T12" fmla="*/ 0 w 42"/>
                  <a:gd name="T13" fmla="*/ 40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8"/>
                    </a:moveTo>
                    <a:lnTo>
                      <a:pt x="33" y="10"/>
                    </a:lnTo>
                    <a:lnTo>
                      <a:pt x="31" y="33"/>
                    </a:lnTo>
                    <a:lnTo>
                      <a:pt x="8" y="31"/>
                    </a:lnTo>
                    <a:lnTo>
                      <a:pt x="11" y="8"/>
                    </a:lnTo>
                    <a:moveTo>
                      <a:pt x="2" y="0"/>
                    </a:moveTo>
                    <a:lnTo>
                      <a:pt x="0" y="40"/>
                    </a:lnTo>
                    <a:lnTo>
                      <a:pt x="40" y="42"/>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7" name="iṩľïdê"/>
              <p:cNvSpPr/>
              <p:nvPr/>
            </p:nvSpPr>
            <p:spPr bwMode="auto">
              <a:xfrm>
                <a:off x="4947068" y="3499964"/>
                <a:ext cx="49448" cy="47994"/>
              </a:xfrm>
              <a:custGeom>
                <a:avLst/>
                <a:gdLst>
                  <a:gd name="T0" fmla="*/ 0 w 34"/>
                  <a:gd name="T1" fmla="*/ 31 h 33"/>
                  <a:gd name="T2" fmla="*/ 2 w 34"/>
                  <a:gd name="T3" fmla="*/ 0 h 33"/>
                  <a:gd name="T4" fmla="*/ 34 w 34"/>
                  <a:gd name="T5" fmla="*/ 2 h 33"/>
                  <a:gd name="T6" fmla="*/ 32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2" y="0"/>
                    </a:lnTo>
                    <a:lnTo>
                      <a:pt x="34" y="2"/>
                    </a:lnTo>
                    <a:lnTo>
                      <a:pt x="32"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8" name="iṣ1íḍê"/>
              <p:cNvSpPr/>
              <p:nvPr/>
            </p:nvSpPr>
            <p:spPr bwMode="auto">
              <a:xfrm>
                <a:off x="4941250" y="3494146"/>
                <a:ext cx="61083" cy="59629"/>
              </a:xfrm>
              <a:custGeom>
                <a:avLst/>
                <a:gdLst>
                  <a:gd name="T0" fmla="*/ 11 w 42"/>
                  <a:gd name="T1" fmla="*/ 8 h 41"/>
                  <a:gd name="T2" fmla="*/ 33 w 42"/>
                  <a:gd name="T3" fmla="*/ 8 h 41"/>
                  <a:gd name="T4" fmla="*/ 31 w 42"/>
                  <a:gd name="T5" fmla="*/ 33 h 41"/>
                  <a:gd name="T6" fmla="*/ 9 w 42"/>
                  <a:gd name="T7" fmla="*/ 31 h 41"/>
                  <a:gd name="T8" fmla="*/ 11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8"/>
                    </a:moveTo>
                    <a:lnTo>
                      <a:pt x="33" y="8"/>
                    </a:lnTo>
                    <a:lnTo>
                      <a:pt x="31" y="33"/>
                    </a:lnTo>
                    <a:lnTo>
                      <a:pt x="9" y="31"/>
                    </a:lnTo>
                    <a:lnTo>
                      <a:pt x="11" y="8"/>
                    </a:lnTo>
                    <a:close/>
                    <a:moveTo>
                      <a:pt x="2" y="0"/>
                    </a:moveTo>
                    <a:lnTo>
                      <a:pt x="0" y="39"/>
                    </a:lnTo>
                    <a:lnTo>
                      <a:pt x="40" y="41"/>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9" name="iş1íḋè"/>
              <p:cNvSpPr/>
              <p:nvPr/>
            </p:nvSpPr>
            <p:spPr bwMode="auto">
              <a:xfrm>
                <a:off x="4941250" y="3494146"/>
                <a:ext cx="61083" cy="59629"/>
              </a:xfrm>
              <a:custGeom>
                <a:avLst/>
                <a:gdLst>
                  <a:gd name="T0" fmla="*/ 11 w 42"/>
                  <a:gd name="T1" fmla="*/ 8 h 41"/>
                  <a:gd name="T2" fmla="*/ 33 w 42"/>
                  <a:gd name="T3" fmla="*/ 8 h 41"/>
                  <a:gd name="T4" fmla="*/ 31 w 42"/>
                  <a:gd name="T5" fmla="*/ 33 h 41"/>
                  <a:gd name="T6" fmla="*/ 9 w 42"/>
                  <a:gd name="T7" fmla="*/ 31 h 41"/>
                  <a:gd name="T8" fmla="*/ 11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8"/>
                    </a:moveTo>
                    <a:lnTo>
                      <a:pt x="33" y="8"/>
                    </a:lnTo>
                    <a:lnTo>
                      <a:pt x="31" y="33"/>
                    </a:lnTo>
                    <a:lnTo>
                      <a:pt x="9" y="31"/>
                    </a:lnTo>
                    <a:lnTo>
                      <a:pt x="11" y="8"/>
                    </a:lnTo>
                    <a:moveTo>
                      <a:pt x="2" y="0"/>
                    </a:moveTo>
                    <a:lnTo>
                      <a:pt x="0" y="39"/>
                    </a:lnTo>
                    <a:lnTo>
                      <a:pt x="40" y="41"/>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0" name="isľïďè"/>
              <p:cNvSpPr/>
              <p:nvPr/>
            </p:nvSpPr>
            <p:spPr bwMode="auto">
              <a:xfrm>
                <a:off x="4949976" y="3441790"/>
                <a:ext cx="49448" cy="49448"/>
              </a:xfrm>
              <a:custGeom>
                <a:avLst/>
                <a:gdLst>
                  <a:gd name="T0" fmla="*/ 0 w 34"/>
                  <a:gd name="T1" fmla="*/ 32 h 34"/>
                  <a:gd name="T2" fmla="*/ 3 w 34"/>
                  <a:gd name="T3" fmla="*/ 0 h 34"/>
                  <a:gd name="T4" fmla="*/ 34 w 34"/>
                  <a:gd name="T5" fmla="*/ 0 h 34"/>
                  <a:gd name="T6" fmla="*/ 32 w 34"/>
                  <a:gd name="T7" fmla="*/ 34 h 34"/>
                  <a:gd name="T8" fmla="*/ 0 w 34"/>
                  <a:gd name="T9" fmla="*/ 32 h 34"/>
                </a:gdLst>
                <a:ahLst/>
                <a:cxnLst>
                  <a:cxn ang="0">
                    <a:pos x="T0" y="T1"/>
                  </a:cxn>
                  <a:cxn ang="0">
                    <a:pos x="T2" y="T3"/>
                  </a:cxn>
                  <a:cxn ang="0">
                    <a:pos x="T4" y="T5"/>
                  </a:cxn>
                  <a:cxn ang="0">
                    <a:pos x="T6" y="T7"/>
                  </a:cxn>
                  <a:cxn ang="0">
                    <a:pos x="T8" y="T9"/>
                  </a:cxn>
                </a:cxnLst>
                <a:rect l="0" t="0" r="r" b="b"/>
                <a:pathLst>
                  <a:path w="34" h="34">
                    <a:moveTo>
                      <a:pt x="0" y="32"/>
                    </a:moveTo>
                    <a:lnTo>
                      <a:pt x="3" y="0"/>
                    </a:lnTo>
                    <a:lnTo>
                      <a:pt x="34" y="0"/>
                    </a:lnTo>
                    <a:lnTo>
                      <a:pt x="32" y="34"/>
                    </a:lnTo>
                    <a:lnTo>
                      <a:pt x="0" y="32"/>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1" name="iS1îde"/>
              <p:cNvSpPr/>
              <p:nvPr/>
            </p:nvSpPr>
            <p:spPr bwMode="auto">
              <a:xfrm>
                <a:off x="4944159" y="3435973"/>
                <a:ext cx="61083" cy="61083"/>
              </a:xfrm>
              <a:custGeom>
                <a:avLst/>
                <a:gdLst>
                  <a:gd name="T0" fmla="*/ 11 w 42"/>
                  <a:gd name="T1" fmla="*/ 9 h 42"/>
                  <a:gd name="T2" fmla="*/ 34 w 42"/>
                  <a:gd name="T3" fmla="*/ 9 h 42"/>
                  <a:gd name="T4" fmla="*/ 31 w 42"/>
                  <a:gd name="T5" fmla="*/ 31 h 42"/>
                  <a:gd name="T6" fmla="*/ 9 w 42"/>
                  <a:gd name="T7" fmla="*/ 31 h 42"/>
                  <a:gd name="T8" fmla="*/ 11 w 42"/>
                  <a:gd name="T9" fmla="*/ 9 h 42"/>
                  <a:gd name="T10" fmla="*/ 2 w 42"/>
                  <a:gd name="T11" fmla="*/ 0 h 42"/>
                  <a:gd name="T12" fmla="*/ 0 w 42"/>
                  <a:gd name="T13" fmla="*/ 40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9"/>
                    </a:moveTo>
                    <a:lnTo>
                      <a:pt x="34" y="9"/>
                    </a:lnTo>
                    <a:lnTo>
                      <a:pt x="31" y="31"/>
                    </a:lnTo>
                    <a:lnTo>
                      <a:pt x="9" y="31"/>
                    </a:lnTo>
                    <a:lnTo>
                      <a:pt x="11" y="9"/>
                    </a:lnTo>
                    <a:close/>
                    <a:moveTo>
                      <a:pt x="2" y="0"/>
                    </a:moveTo>
                    <a:lnTo>
                      <a:pt x="0" y="40"/>
                    </a:lnTo>
                    <a:lnTo>
                      <a:pt x="40" y="42"/>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2" name="íş1íḍê"/>
              <p:cNvSpPr/>
              <p:nvPr/>
            </p:nvSpPr>
            <p:spPr bwMode="auto">
              <a:xfrm>
                <a:off x="4944159" y="3435973"/>
                <a:ext cx="61083" cy="61083"/>
              </a:xfrm>
              <a:custGeom>
                <a:avLst/>
                <a:gdLst>
                  <a:gd name="T0" fmla="*/ 11 w 42"/>
                  <a:gd name="T1" fmla="*/ 9 h 42"/>
                  <a:gd name="T2" fmla="*/ 34 w 42"/>
                  <a:gd name="T3" fmla="*/ 9 h 42"/>
                  <a:gd name="T4" fmla="*/ 31 w 42"/>
                  <a:gd name="T5" fmla="*/ 31 h 42"/>
                  <a:gd name="T6" fmla="*/ 9 w 42"/>
                  <a:gd name="T7" fmla="*/ 31 h 42"/>
                  <a:gd name="T8" fmla="*/ 11 w 42"/>
                  <a:gd name="T9" fmla="*/ 9 h 42"/>
                  <a:gd name="T10" fmla="*/ 2 w 42"/>
                  <a:gd name="T11" fmla="*/ 0 h 42"/>
                  <a:gd name="T12" fmla="*/ 0 w 42"/>
                  <a:gd name="T13" fmla="*/ 40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9"/>
                    </a:moveTo>
                    <a:lnTo>
                      <a:pt x="34" y="9"/>
                    </a:lnTo>
                    <a:lnTo>
                      <a:pt x="31" y="31"/>
                    </a:lnTo>
                    <a:lnTo>
                      <a:pt x="9" y="31"/>
                    </a:lnTo>
                    <a:lnTo>
                      <a:pt x="11" y="9"/>
                    </a:lnTo>
                    <a:moveTo>
                      <a:pt x="2" y="0"/>
                    </a:moveTo>
                    <a:lnTo>
                      <a:pt x="0" y="40"/>
                    </a:lnTo>
                    <a:lnTo>
                      <a:pt x="40" y="42"/>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3" name="ïšḷïḓe"/>
              <p:cNvSpPr/>
              <p:nvPr/>
            </p:nvSpPr>
            <p:spPr bwMode="auto">
              <a:xfrm>
                <a:off x="4954339" y="3385070"/>
                <a:ext cx="47994" cy="45085"/>
              </a:xfrm>
              <a:custGeom>
                <a:avLst/>
                <a:gdLst>
                  <a:gd name="T0" fmla="*/ 0 w 33"/>
                  <a:gd name="T1" fmla="*/ 31 h 31"/>
                  <a:gd name="T2" fmla="*/ 2 w 33"/>
                  <a:gd name="T3" fmla="*/ 0 h 31"/>
                  <a:gd name="T4" fmla="*/ 33 w 33"/>
                  <a:gd name="T5" fmla="*/ 0 h 31"/>
                  <a:gd name="T6" fmla="*/ 31 w 33"/>
                  <a:gd name="T7" fmla="*/ 31 h 31"/>
                  <a:gd name="T8" fmla="*/ 0 w 33"/>
                  <a:gd name="T9" fmla="*/ 31 h 31"/>
                </a:gdLst>
                <a:ahLst/>
                <a:cxnLst>
                  <a:cxn ang="0">
                    <a:pos x="T0" y="T1"/>
                  </a:cxn>
                  <a:cxn ang="0">
                    <a:pos x="T2" y="T3"/>
                  </a:cxn>
                  <a:cxn ang="0">
                    <a:pos x="T4" y="T5"/>
                  </a:cxn>
                  <a:cxn ang="0">
                    <a:pos x="T6" y="T7"/>
                  </a:cxn>
                  <a:cxn ang="0">
                    <a:pos x="T8" y="T9"/>
                  </a:cxn>
                </a:cxnLst>
                <a:rect l="0" t="0" r="r" b="b"/>
                <a:pathLst>
                  <a:path w="33" h="31">
                    <a:moveTo>
                      <a:pt x="0" y="31"/>
                    </a:moveTo>
                    <a:lnTo>
                      <a:pt x="2" y="0"/>
                    </a:lnTo>
                    <a:lnTo>
                      <a:pt x="33" y="0"/>
                    </a:lnTo>
                    <a:lnTo>
                      <a:pt x="31" y="31"/>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4" name="ïšľidê"/>
              <p:cNvSpPr/>
              <p:nvPr/>
            </p:nvSpPr>
            <p:spPr bwMode="auto">
              <a:xfrm>
                <a:off x="4947068" y="3376344"/>
                <a:ext cx="61083" cy="62537"/>
              </a:xfrm>
              <a:custGeom>
                <a:avLst/>
                <a:gdLst>
                  <a:gd name="T0" fmla="*/ 11 w 42"/>
                  <a:gd name="T1" fmla="*/ 10 h 43"/>
                  <a:gd name="T2" fmla="*/ 34 w 42"/>
                  <a:gd name="T3" fmla="*/ 10 h 43"/>
                  <a:gd name="T4" fmla="*/ 32 w 42"/>
                  <a:gd name="T5" fmla="*/ 33 h 43"/>
                  <a:gd name="T6" fmla="*/ 9 w 42"/>
                  <a:gd name="T7" fmla="*/ 33 h 43"/>
                  <a:gd name="T8" fmla="*/ 11 w 42"/>
                  <a:gd name="T9" fmla="*/ 10 h 43"/>
                  <a:gd name="T10" fmla="*/ 2 w 42"/>
                  <a:gd name="T11" fmla="*/ 0 h 43"/>
                  <a:gd name="T12" fmla="*/ 0 w 42"/>
                  <a:gd name="T13" fmla="*/ 41 h 43"/>
                  <a:gd name="T14" fmla="*/ 40 w 42"/>
                  <a:gd name="T15" fmla="*/ 43 h 43"/>
                  <a:gd name="T16" fmla="*/ 42 w 42"/>
                  <a:gd name="T17" fmla="*/ 2 h 43"/>
                  <a:gd name="T18" fmla="*/ 2 w 42"/>
                  <a:gd name="T19" fmla="*/ 0 h 43"/>
                  <a:gd name="T20" fmla="*/ 2 w 42"/>
                  <a:gd name="T2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3">
                    <a:moveTo>
                      <a:pt x="11" y="10"/>
                    </a:moveTo>
                    <a:lnTo>
                      <a:pt x="34" y="10"/>
                    </a:lnTo>
                    <a:lnTo>
                      <a:pt x="32" y="33"/>
                    </a:lnTo>
                    <a:lnTo>
                      <a:pt x="9" y="33"/>
                    </a:lnTo>
                    <a:lnTo>
                      <a:pt x="11" y="10"/>
                    </a:lnTo>
                    <a:close/>
                    <a:moveTo>
                      <a:pt x="2" y="0"/>
                    </a:moveTo>
                    <a:lnTo>
                      <a:pt x="0" y="41"/>
                    </a:lnTo>
                    <a:lnTo>
                      <a:pt x="40" y="43"/>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5" name="îṩ1iḋè"/>
              <p:cNvSpPr/>
              <p:nvPr/>
            </p:nvSpPr>
            <p:spPr bwMode="auto">
              <a:xfrm>
                <a:off x="4947068" y="3376344"/>
                <a:ext cx="61083" cy="62537"/>
              </a:xfrm>
              <a:custGeom>
                <a:avLst/>
                <a:gdLst>
                  <a:gd name="T0" fmla="*/ 11 w 42"/>
                  <a:gd name="T1" fmla="*/ 10 h 43"/>
                  <a:gd name="T2" fmla="*/ 34 w 42"/>
                  <a:gd name="T3" fmla="*/ 10 h 43"/>
                  <a:gd name="T4" fmla="*/ 32 w 42"/>
                  <a:gd name="T5" fmla="*/ 33 h 43"/>
                  <a:gd name="T6" fmla="*/ 9 w 42"/>
                  <a:gd name="T7" fmla="*/ 33 h 43"/>
                  <a:gd name="T8" fmla="*/ 11 w 42"/>
                  <a:gd name="T9" fmla="*/ 10 h 43"/>
                  <a:gd name="T10" fmla="*/ 2 w 42"/>
                  <a:gd name="T11" fmla="*/ 0 h 43"/>
                  <a:gd name="T12" fmla="*/ 0 w 42"/>
                  <a:gd name="T13" fmla="*/ 41 h 43"/>
                  <a:gd name="T14" fmla="*/ 40 w 42"/>
                  <a:gd name="T15" fmla="*/ 43 h 43"/>
                  <a:gd name="T16" fmla="*/ 42 w 42"/>
                  <a:gd name="T17" fmla="*/ 2 h 43"/>
                  <a:gd name="T18" fmla="*/ 2 w 42"/>
                  <a:gd name="T19" fmla="*/ 0 h 43"/>
                  <a:gd name="T20" fmla="*/ 2 w 42"/>
                  <a:gd name="T2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3">
                    <a:moveTo>
                      <a:pt x="11" y="10"/>
                    </a:moveTo>
                    <a:lnTo>
                      <a:pt x="34" y="10"/>
                    </a:lnTo>
                    <a:lnTo>
                      <a:pt x="32" y="33"/>
                    </a:lnTo>
                    <a:lnTo>
                      <a:pt x="9" y="33"/>
                    </a:lnTo>
                    <a:lnTo>
                      <a:pt x="11" y="10"/>
                    </a:lnTo>
                    <a:moveTo>
                      <a:pt x="2" y="0"/>
                    </a:moveTo>
                    <a:lnTo>
                      <a:pt x="0" y="41"/>
                    </a:lnTo>
                    <a:lnTo>
                      <a:pt x="40" y="43"/>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6" name="ïśļiḑê"/>
              <p:cNvSpPr/>
              <p:nvPr/>
            </p:nvSpPr>
            <p:spPr bwMode="auto">
              <a:xfrm>
                <a:off x="4957248" y="3323988"/>
                <a:ext cx="47994" cy="49448"/>
              </a:xfrm>
              <a:custGeom>
                <a:avLst/>
                <a:gdLst>
                  <a:gd name="T0" fmla="*/ 0 w 33"/>
                  <a:gd name="T1" fmla="*/ 34 h 34"/>
                  <a:gd name="T2" fmla="*/ 2 w 33"/>
                  <a:gd name="T3" fmla="*/ 0 h 34"/>
                  <a:gd name="T4" fmla="*/ 33 w 33"/>
                  <a:gd name="T5" fmla="*/ 3 h 34"/>
                  <a:gd name="T6" fmla="*/ 31 w 33"/>
                  <a:gd name="T7" fmla="*/ 34 h 34"/>
                  <a:gd name="T8" fmla="*/ 0 w 33"/>
                  <a:gd name="T9" fmla="*/ 34 h 34"/>
                </a:gdLst>
                <a:ahLst/>
                <a:cxnLst>
                  <a:cxn ang="0">
                    <a:pos x="T0" y="T1"/>
                  </a:cxn>
                  <a:cxn ang="0">
                    <a:pos x="T2" y="T3"/>
                  </a:cxn>
                  <a:cxn ang="0">
                    <a:pos x="T4" y="T5"/>
                  </a:cxn>
                  <a:cxn ang="0">
                    <a:pos x="T6" y="T7"/>
                  </a:cxn>
                  <a:cxn ang="0">
                    <a:pos x="T8" y="T9"/>
                  </a:cxn>
                </a:cxnLst>
                <a:rect l="0" t="0" r="r" b="b"/>
                <a:pathLst>
                  <a:path w="33" h="34">
                    <a:moveTo>
                      <a:pt x="0" y="34"/>
                    </a:moveTo>
                    <a:lnTo>
                      <a:pt x="2" y="0"/>
                    </a:lnTo>
                    <a:lnTo>
                      <a:pt x="33" y="3"/>
                    </a:lnTo>
                    <a:lnTo>
                      <a:pt x="31" y="34"/>
                    </a:lnTo>
                    <a:lnTo>
                      <a:pt x="0" y="34"/>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7" name="ïṣļidè"/>
              <p:cNvSpPr/>
              <p:nvPr/>
            </p:nvSpPr>
            <p:spPr bwMode="auto">
              <a:xfrm>
                <a:off x="4949976" y="3318170"/>
                <a:ext cx="61083" cy="61083"/>
              </a:xfrm>
              <a:custGeom>
                <a:avLst/>
                <a:gdLst>
                  <a:gd name="T0" fmla="*/ 11 w 42"/>
                  <a:gd name="T1" fmla="*/ 11 h 42"/>
                  <a:gd name="T2" fmla="*/ 34 w 42"/>
                  <a:gd name="T3" fmla="*/ 11 h 42"/>
                  <a:gd name="T4" fmla="*/ 32 w 42"/>
                  <a:gd name="T5" fmla="*/ 33 h 42"/>
                  <a:gd name="T6" fmla="*/ 9 w 42"/>
                  <a:gd name="T7" fmla="*/ 33 h 42"/>
                  <a:gd name="T8" fmla="*/ 11 w 42"/>
                  <a:gd name="T9" fmla="*/ 11 h 42"/>
                  <a:gd name="T10" fmla="*/ 3 w 42"/>
                  <a:gd name="T11" fmla="*/ 0 h 42"/>
                  <a:gd name="T12" fmla="*/ 0 w 42"/>
                  <a:gd name="T13" fmla="*/ 40 h 42"/>
                  <a:gd name="T14" fmla="*/ 40 w 42"/>
                  <a:gd name="T15" fmla="*/ 42 h 42"/>
                  <a:gd name="T16" fmla="*/ 42 w 42"/>
                  <a:gd name="T17" fmla="*/ 2 h 42"/>
                  <a:gd name="T18" fmla="*/ 3 w 42"/>
                  <a:gd name="T19" fmla="*/ 0 h 42"/>
                  <a:gd name="T20" fmla="*/ 3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11"/>
                    </a:moveTo>
                    <a:lnTo>
                      <a:pt x="34" y="11"/>
                    </a:lnTo>
                    <a:lnTo>
                      <a:pt x="32" y="33"/>
                    </a:lnTo>
                    <a:lnTo>
                      <a:pt x="9" y="33"/>
                    </a:lnTo>
                    <a:lnTo>
                      <a:pt x="11" y="11"/>
                    </a:lnTo>
                    <a:close/>
                    <a:moveTo>
                      <a:pt x="3" y="0"/>
                    </a:moveTo>
                    <a:lnTo>
                      <a:pt x="0" y="40"/>
                    </a:lnTo>
                    <a:lnTo>
                      <a:pt x="40" y="42"/>
                    </a:lnTo>
                    <a:lnTo>
                      <a:pt x="42" y="2"/>
                    </a:lnTo>
                    <a:lnTo>
                      <a:pt x="3" y="0"/>
                    </a:lnTo>
                    <a:lnTo>
                      <a:pt x="3"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8" name="ïṣļiḍè"/>
              <p:cNvSpPr/>
              <p:nvPr/>
            </p:nvSpPr>
            <p:spPr bwMode="auto">
              <a:xfrm>
                <a:off x="4949976" y="3318170"/>
                <a:ext cx="61083" cy="61083"/>
              </a:xfrm>
              <a:custGeom>
                <a:avLst/>
                <a:gdLst>
                  <a:gd name="T0" fmla="*/ 11 w 42"/>
                  <a:gd name="T1" fmla="*/ 11 h 42"/>
                  <a:gd name="T2" fmla="*/ 34 w 42"/>
                  <a:gd name="T3" fmla="*/ 11 h 42"/>
                  <a:gd name="T4" fmla="*/ 32 w 42"/>
                  <a:gd name="T5" fmla="*/ 33 h 42"/>
                  <a:gd name="T6" fmla="*/ 9 w 42"/>
                  <a:gd name="T7" fmla="*/ 33 h 42"/>
                  <a:gd name="T8" fmla="*/ 11 w 42"/>
                  <a:gd name="T9" fmla="*/ 11 h 42"/>
                  <a:gd name="T10" fmla="*/ 3 w 42"/>
                  <a:gd name="T11" fmla="*/ 0 h 42"/>
                  <a:gd name="T12" fmla="*/ 0 w 42"/>
                  <a:gd name="T13" fmla="*/ 40 h 42"/>
                  <a:gd name="T14" fmla="*/ 40 w 42"/>
                  <a:gd name="T15" fmla="*/ 42 h 42"/>
                  <a:gd name="T16" fmla="*/ 42 w 42"/>
                  <a:gd name="T17" fmla="*/ 2 h 42"/>
                  <a:gd name="T18" fmla="*/ 3 w 42"/>
                  <a:gd name="T19" fmla="*/ 0 h 42"/>
                  <a:gd name="T20" fmla="*/ 3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11"/>
                    </a:moveTo>
                    <a:lnTo>
                      <a:pt x="34" y="11"/>
                    </a:lnTo>
                    <a:lnTo>
                      <a:pt x="32" y="33"/>
                    </a:lnTo>
                    <a:lnTo>
                      <a:pt x="9" y="33"/>
                    </a:lnTo>
                    <a:lnTo>
                      <a:pt x="11" y="11"/>
                    </a:lnTo>
                    <a:moveTo>
                      <a:pt x="3" y="0"/>
                    </a:moveTo>
                    <a:lnTo>
                      <a:pt x="0" y="40"/>
                    </a:lnTo>
                    <a:lnTo>
                      <a:pt x="40" y="42"/>
                    </a:lnTo>
                    <a:lnTo>
                      <a:pt x="42" y="2"/>
                    </a:lnTo>
                    <a:lnTo>
                      <a:pt x="3"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9" name="îślíďê"/>
              <p:cNvSpPr/>
              <p:nvPr/>
            </p:nvSpPr>
            <p:spPr bwMode="auto">
              <a:xfrm>
                <a:off x="4960156" y="3267269"/>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0" name="ïş1íďé"/>
              <p:cNvSpPr/>
              <p:nvPr/>
            </p:nvSpPr>
            <p:spPr bwMode="auto">
              <a:xfrm>
                <a:off x="4954339" y="3261451"/>
                <a:ext cx="59629" cy="59629"/>
              </a:xfrm>
              <a:custGeom>
                <a:avLst/>
                <a:gdLst>
                  <a:gd name="T0" fmla="*/ 8 w 41"/>
                  <a:gd name="T1" fmla="*/ 8 h 41"/>
                  <a:gd name="T2" fmla="*/ 33 w 41"/>
                  <a:gd name="T3" fmla="*/ 10 h 41"/>
                  <a:gd name="T4" fmla="*/ 31 w 41"/>
                  <a:gd name="T5" fmla="*/ 33 h 41"/>
                  <a:gd name="T6" fmla="*/ 8 w 41"/>
                  <a:gd name="T7" fmla="*/ 33 h 41"/>
                  <a:gd name="T8" fmla="*/ 8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8" y="8"/>
                    </a:moveTo>
                    <a:lnTo>
                      <a:pt x="33" y="10"/>
                    </a:lnTo>
                    <a:lnTo>
                      <a:pt x="31" y="33"/>
                    </a:lnTo>
                    <a:lnTo>
                      <a:pt x="8" y="33"/>
                    </a:lnTo>
                    <a:lnTo>
                      <a:pt x="8" y="8"/>
                    </a:lnTo>
                    <a:close/>
                    <a:moveTo>
                      <a:pt x="2" y="0"/>
                    </a:moveTo>
                    <a:lnTo>
                      <a:pt x="0" y="39"/>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1" name="ïsļîḑe"/>
              <p:cNvSpPr/>
              <p:nvPr/>
            </p:nvSpPr>
            <p:spPr bwMode="auto">
              <a:xfrm>
                <a:off x="4954339" y="3261451"/>
                <a:ext cx="59629" cy="59629"/>
              </a:xfrm>
              <a:custGeom>
                <a:avLst/>
                <a:gdLst>
                  <a:gd name="T0" fmla="*/ 8 w 41"/>
                  <a:gd name="T1" fmla="*/ 8 h 41"/>
                  <a:gd name="T2" fmla="*/ 33 w 41"/>
                  <a:gd name="T3" fmla="*/ 10 h 41"/>
                  <a:gd name="T4" fmla="*/ 31 w 41"/>
                  <a:gd name="T5" fmla="*/ 33 h 41"/>
                  <a:gd name="T6" fmla="*/ 8 w 41"/>
                  <a:gd name="T7" fmla="*/ 33 h 41"/>
                  <a:gd name="T8" fmla="*/ 8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8" y="8"/>
                    </a:moveTo>
                    <a:lnTo>
                      <a:pt x="33" y="10"/>
                    </a:lnTo>
                    <a:lnTo>
                      <a:pt x="31" y="33"/>
                    </a:lnTo>
                    <a:lnTo>
                      <a:pt x="8" y="33"/>
                    </a:lnTo>
                    <a:lnTo>
                      <a:pt x="8" y="8"/>
                    </a:lnTo>
                    <a:moveTo>
                      <a:pt x="2" y="0"/>
                    </a:moveTo>
                    <a:lnTo>
                      <a:pt x="0" y="39"/>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2" name="íŝlïde"/>
              <p:cNvSpPr/>
              <p:nvPr/>
            </p:nvSpPr>
            <p:spPr bwMode="auto">
              <a:xfrm>
                <a:off x="4963065" y="3210549"/>
                <a:ext cx="47994" cy="47994"/>
              </a:xfrm>
              <a:custGeom>
                <a:avLst/>
                <a:gdLst>
                  <a:gd name="T0" fmla="*/ 0 w 33"/>
                  <a:gd name="T1" fmla="*/ 31 h 33"/>
                  <a:gd name="T2" fmla="*/ 0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0"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3" name="íşḷïḍè"/>
              <p:cNvSpPr/>
              <p:nvPr/>
            </p:nvSpPr>
            <p:spPr bwMode="auto">
              <a:xfrm>
                <a:off x="4957248" y="3203277"/>
                <a:ext cx="59629" cy="61083"/>
              </a:xfrm>
              <a:custGeom>
                <a:avLst/>
                <a:gdLst>
                  <a:gd name="T0" fmla="*/ 8 w 41"/>
                  <a:gd name="T1" fmla="*/ 9 h 42"/>
                  <a:gd name="T2" fmla="*/ 31 w 41"/>
                  <a:gd name="T3" fmla="*/ 11 h 42"/>
                  <a:gd name="T4" fmla="*/ 31 w 41"/>
                  <a:gd name="T5" fmla="*/ 34 h 42"/>
                  <a:gd name="T6" fmla="*/ 8 w 41"/>
                  <a:gd name="T7" fmla="*/ 32 h 42"/>
                  <a:gd name="T8" fmla="*/ 8 w 41"/>
                  <a:gd name="T9" fmla="*/ 9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8" y="9"/>
                    </a:moveTo>
                    <a:lnTo>
                      <a:pt x="31" y="11"/>
                    </a:lnTo>
                    <a:lnTo>
                      <a:pt x="31" y="34"/>
                    </a:lnTo>
                    <a:lnTo>
                      <a:pt x="8" y="32"/>
                    </a:lnTo>
                    <a:lnTo>
                      <a:pt x="8" y="9"/>
                    </a:lnTo>
                    <a:close/>
                    <a:moveTo>
                      <a:pt x="2" y="0"/>
                    </a:moveTo>
                    <a:lnTo>
                      <a:pt x="0" y="40"/>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4" name="íṡḻîḍe"/>
              <p:cNvSpPr/>
              <p:nvPr/>
            </p:nvSpPr>
            <p:spPr bwMode="auto">
              <a:xfrm>
                <a:off x="4957248" y="3203277"/>
                <a:ext cx="59629" cy="61083"/>
              </a:xfrm>
              <a:custGeom>
                <a:avLst/>
                <a:gdLst>
                  <a:gd name="T0" fmla="*/ 8 w 41"/>
                  <a:gd name="T1" fmla="*/ 9 h 42"/>
                  <a:gd name="T2" fmla="*/ 31 w 41"/>
                  <a:gd name="T3" fmla="*/ 11 h 42"/>
                  <a:gd name="T4" fmla="*/ 31 w 41"/>
                  <a:gd name="T5" fmla="*/ 34 h 42"/>
                  <a:gd name="T6" fmla="*/ 8 w 41"/>
                  <a:gd name="T7" fmla="*/ 32 h 42"/>
                  <a:gd name="T8" fmla="*/ 8 w 41"/>
                  <a:gd name="T9" fmla="*/ 9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8" y="9"/>
                    </a:moveTo>
                    <a:lnTo>
                      <a:pt x="31" y="11"/>
                    </a:lnTo>
                    <a:lnTo>
                      <a:pt x="31" y="34"/>
                    </a:lnTo>
                    <a:lnTo>
                      <a:pt x="8" y="32"/>
                    </a:lnTo>
                    <a:lnTo>
                      <a:pt x="8" y="9"/>
                    </a:lnTo>
                    <a:moveTo>
                      <a:pt x="2" y="0"/>
                    </a:moveTo>
                    <a:lnTo>
                      <a:pt x="0" y="40"/>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5" name="iṩľîdé"/>
              <p:cNvSpPr/>
              <p:nvPr/>
            </p:nvSpPr>
            <p:spPr bwMode="auto">
              <a:xfrm>
                <a:off x="4965974" y="3152376"/>
                <a:ext cx="45085" cy="47994"/>
              </a:xfrm>
              <a:custGeom>
                <a:avLst/>
                <a:gdLst>
                  <a:gd name="T0" fmla="*/ 0 w 31"/>
                  <a:gd name="T1" fmla="*/ 31 h 33"/>
                  <a:gd name="T2" fmla="*/ 0 w 31"/>
                  <a:gd name="T3" fmla="*/ 0 h 33"/>
                  <a:gd name="T4" fmla="*/ 31 w 31"/>
                  <a:gd name="T5" fmla="*/ 2 h 33"/>
                  <a:gd name="T6" fmla="*/ 31 w 31"/>
                  <a:gd name="T7" fmla="*/ 33 h 33"/>
                  <a:gd name="T8" fmla="*/ 0 w 31"/>
                  <a:gd name="T9" fmla="*/ 31 h 33"/>
                </a:gdLst>
                <a:ahLst/>
                <a:cxnLst>
                  <a:cxn ang="0">
                    <a:pos x="T0" y="T1"/>
                  </a:cxn>
                  <a:cxn ang="0">
                    <a:pos x="T2" y="T3"/>
                  </a:cxn>
                  <a:cxn ang="0">
                    <a:pos x="T4" y="T5"/>
                  </a:cxn>
                  <a:cxn ang="0">
                    <a:pos x="T6" y="T7"/>
                  </a:cxn>
                  <a:cxn ang="0">
                    <a:pos x="T8" y="T9"/>
                  </a:cxn>
                </a:cxnLst>
                <a:rect l="0" t="0" r="r" b="b"/>
                <a:pathLst>
                  <a:path w="31" h="33">
                    <a:moveTo>
                      <a:pt x="0" y="31"/>
                    </a:moveTo>
                    <a:lnTo>
                      <a:pt x="0" y="0"/>
                    </a:lnTo>
                    <a:lnTo>
                      <a:pt x="31"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6" name="ïṣḷidê"/>
              <p:cNvSpPr/>
              <p:nvPr/>
            </p:nvSpPr>
            <p:spPr bwMode="auto">
              <a:xfrm>
                <a:off x="4960156" y="3146558"/>
                <a:ext cx="59629" cy="59629"/>
              </a:xfrm>
              <a:custGeom>
                <a:avLst/>
                <a:gdLst>
                  <a:gd name="T0" fmla="*/ 8 w 41"/>
                  <a:gd name="T1" fmla="*/ 8 h 41"/>
                  <a:gd name="T2" fmla="*/ 31 w 41"/>
                  <a:gd name="T3" fmla="*/ 10 h 41"/>
                  <a:gd name="T4" fmla="*/ 31 w 41"/>
                  <a:gd name="T5" fmla="*/ 33 h 41"/>
                  <a:gd name="T6" fmla="*/ 8 w 41"/>
                  <a:gd name="T7" fmla="*/ 31 h 41"/>
                  <a:gd name="T8" fmla="*/ 8 w 41"/>
                  <a:gd name="T9" fmla="*/ 8 h 41"/>
                  <a:gd name="T10" fmla="*/ 0 w 41"/>
                  <a:gd name="T11" fmla="*/ 0 h 41"/>
                  <a:gd name="T12" fmla="*/ 0 w 41"/>
                  <a:gd name="T13" fmla="*/ 39 h 41"/>
                  <a:gd name="T14" fmla="*/ 39 w 41"/>
                  <a:gd name="T15" fmla="*/ 41 h 41"/>
                  <a:gd name="T16" fmla="*/ 41 w 41"/>
                  <a:gd name="T17" fmla="*/ 2 h 41"/>
                  <a:gd name="T18" fmla="*/ 0 w 41"/>
                  <a:gd name="T19" fmla="*/ 0 h 41"/>
                  <a:gd name="T20" fmla="*/ 0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8" y="8"/>
                    </a:moveTo>
                    <a:lnTo>
                      <a:pt x="31" y="10"/>
                    </a:lnTo>
                    <a:lnTo>
                      <a:pt x="31" y="33"/>
                    </a:lnTo>
                    <a:lnTo>
                      <a:pt x="8" y="31"/>
                    </a:lnTo>
                    <a:lnTo>
                      <a:pt x="8" y="8"/>
                    </a:lnTo>
                    <a:close/>
                    <a:moveTo>
                      <a:pt x="0" y="0"/>
                    </a:moveTo>
                    <a:lnTo>
                      <a:pt x="0" y="39"/>
                    </a:lnTo>
                    <a:lnTo>
                      <a:pt x="39" y="41"/>
                    </a:lnTo>
                    <a:lnTo>
                      <a:pt x="41" y="2"/>
                    </a:lnTo>
                    <a:lnTo>
                      <a:pt x="0" y="0"/>
                    </a:lnTo>
                    <a:lnTo>
                      <a:pt x="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7" name="ïs1íḓé"/>
              <p:cNvSpPr/>
              <p:nvPr/>
            </p:nvSpPr>
            <p:spPr bwMode="auto">
              <a:xfrm>
                <a:off x="4960156" y="3146558"/>
                <a:ext cx="59629" cy="59629"/>
              </a:xfrm>
              <a:custGeom>
                <a:avLst/>
                <a:gdLst>
                  <a:gd name="T0" fmla="*/ 8 w 41"/>
                  <a:gd name="T1" fmla="*/ 8 h 41"/>
                  <a:gd name="T2" fmla="*/ 31 w 41"/>
                  <a:gd name="T3" fmla="*/ 10 h 41"/>
                  <a:gd name="T4" fmla="*/ 31 w 41"/>
                  <a:gd name="T5" fmla="*/ 33 h 41"/>
                  <a:gd name="T6" fmla="*/ 8 w 41"/>
                  <a:gd name="T7" fmla="*/ 31 h 41"/>
                  <a:gd name="T8" fmla="*/ 8 w 41"/>
                  <a:gd name="T9" fmla="*/ 8 h 41"/>
                  <a:gd name="T10" fmla="*/ 0 w 41"/>
                  <a:gd name="T11" fmla="*/ 0 h 41"/>
                  <a:gd name="T12" fmla="*/ 0 w 41"/>
                  <a:gd name="T13" fmla="*/ 39 h 41"/>
                  <a:gd name="T14" fmla="*/ 39 w 41"/>
                  <a:gd name="T15" fmla="*/ 41 h 41"/>
                  <a:gd name="T16" fmla="*/ 41 w 41"/>
                  <a:gd name="T17" fmla="*/ 2 h 41"/>
                  <a:gd name="T18" fmla="*/ 0 w 41"/>
                  <a:gd name="T19" fmla="*/ 0 h 41"/>
                  <a:gd name="T20" fmla="*/ 0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8" y="8"/>
                    </a:moveTo>
                    <a:lnTo>
                      <a:pt x="31" y="10"/>
                    </a:lnTo>
                    <a:lnTo>
                      <a:pt x="31" y="33"/>
                    </a:lnTo>
                    <a:lnTo>
                      <a:pt x="8" y="31"/>
                    </a:lnTo>
                    <a:lnTo>
                      <a:pt x="8" y="8"/>
                    </a:lnTo>
                    <a:moveTo>
                      <a:pt x="0" y="0"/>
                    </a:moveTo>
                    <a:lnTo>
                      <a:pt x="0" y="39"/>
                    </a:lnTo>
                    <a:lnTo>
                      <a:pt x="39" y="41"/>
                    </a:lnTo>
                    <a:lnTo>
                      <a:pt x="41" y="2"/>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8" name="išliďe"/>
              <p:cNvSpPr/>
              <p:nvPr/>
            </p:nvSpPr>
            <p:spPr bwMode="auto">
              <a:xfrm>
                <a:off x="4968882" y="3095656"/>
                <a:ext cx="45085" cy="47994"/>
              </a:xfrm>
              <a:custGeom>
                <a:avLst/>
                <a:gdLst>
                  <a:gd name="T0" fmla="*/ 0 w 31"/>
                  <a:gd name="T1" fmla="*/ 31 h 33"/>
                  <a:gd name="T2" fmla="*/ 0 w 31"/>
                  <a:gd name="T3" fmla="*/ 0 h 33"/>
                  <a:gd name="T4" fmla="*/ 31 w 31"/>
                  <a:gd name="T5" fmla="*/ 2 h 33"/>
                  <a:gd name="T6" fmla="*/ 31 w 31"/>
                  <a:gd name="T7" fmla="*/ 33 h 33"/>
                  <a:gd name="T8" fmla="*/ 0 w 31"/>
                  <a:gd name="T9" fmla="*/ 31 h 33"/>
                </a:gdLst>
                <a:ahLst/>
                <a:cxnLst>
                  <a:cxn ang="0">
                    <a:pos x="T0" y="T1"/>
                  </a:cxn>
                  <a:cxn ang="0">
                    <a:pos x="T2" y="T3"/>
                  </a:cxn>
                  <a:cxn ang="0">
                    <a:pos x="T4" y="T5"/>
                  </a:cxn>
                  <a:cxn ang="0">
                    <a:pos x="T6" y="T7"/>
                  </a:cxn>
                  <a:cxn ang="0">
                    <a:pos x="T8" y="T9"/>
                  </a:cxn>
                </a:cxnLst>
                <a:rect l="0" t="0" r="r" b="b"/>
                <a:pathLst>
                  <a:path w="31" h="33">
                    <a:moveTo>
                      <a:pt x="0" y="31"/>
                    </a:moveTo>
                    <a:lnTo>
                      <a:pt x="0" y="0"/>
                    </a:lnTo>
                    <a:lnTo>
                      <a:pt x="31"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9" name="işļîdé"/>
              <p:cNvSpPr/>
              <p:nvPr/>
            </p:nvSpPr>
            <p:spPr bwMode="auto">
              <a:xfrm>
                <a:off x="4960156" y="3089838"/>
                <a:ext cx="62537" cy="59629"/>
              </a:xfrm>
              <a:custGeom>
                <a:avLst/>
                <a:gdLst>
                  <a:gd name="T0" fmla="*/ 10 w 43"/>
                  <a:gd name="T1" fmla="*/ 8 h 41"/>
                  <a:gd name="T2" fmla="*/ 33 w 43"/>
                  <a:gd name="T3" fmla="*/ 10 h 41"/>
                  <a:gd name="T4" fmla="*/ 33 w 43"/>
                  <a:gd name="T5" fmla="*/ 33 h 41"/>
                  <a:gd name="T6" fmla="*/ 10 w 43"/>
                  <a:gd name="T7" fmla="*/ 31 h 41"/>
                  <a:gd name="T8" fmla="*/ 10 w 43"/>
                  <a:gd name="T9" fmla="*/ 8 h 41"/>
                  <a:gd name="T10" fmla="*/ 2 w 43"/>
                  <a:gd name="T11" fmla="*/ 0 h 41"/>
                  <a:gd name="T12" fmla="*/ 0 w 43"/>
                  <a:gd name="T13" fmla="*/ 39 h 41"/>
                  <a:gd name="T14" fmla="*/ 41 w 43"/>
                  <a:gd name="T15" fmla="*/ 41 h 41"/>
                  <a:gd name="T16" fmla="*/ 43 w 43"/>
                  <a:gd name="T17" fmla="*/ 2 h 41"/>
                  <a:gd name="T18" fmla="*/ 2 w 43"/>
                  <a:gd name="T19" fmla="*/ 0 h 41"/>
                  <a:gd name="T20" fmla="*/ 2 w 43"/>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41">
                    <a:moveTo>
                      <a:pt x="10" y="8"/>
                    </a:moveTo>
                    <a:lnTo>
                      <a:pt x="33" y="10"/>
                    </a:lnTo>
                    <a:lnTo>
                      <a:pt x="33" y="33"/>
                    </a:lnTo>
                    <a:lnTo>
                      <a:pt x="10" y="31"/>
                    </a:lnTo>
                    <a:lnTo>
                      <a:pt x="10" y="8"/>
                    </a:lnTo>
                    <a:close/>
                    <a:moveTo>
                      <a:pt x="2" y="0"/>
                    </a:moveTo>
                    <a:lnTo>
                      <a:pt x="0" y="39"/>
                    </a:lnTo>
                    <a:lnTo>
                      <a:pt x="41" y="41"/>
                    </a:lnTo>
                    <a:lnTo>
                      <a:pt x="43"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0" name="îśḷîḑe"/>
              <p:cNvSpPr/>
              <p:nvPr/>
            </p:nvSpPr>
            <p:spPr bwMode="auto">
              <a:xfrm>
                <a:off x="4960156" y="3089838"/>
                <a:ext cx="62537" cy="59629"/>
              </a:xfrm>
              <a:custGeom>
                <a:avLst/>
                <a:gdLst>
                  <a:gd name="T0" fmla="*/ 10 w 43"/>
                  <a:gd name="T1" fmla="*/ 8 h 41"/>
                  <a:gd name="T2" fmla="*/ 33 w 43"/>
                  <a:gd name="T3" fmla="*/ 10 h 41"/>
                  <a:gd name="T4" fmla="*/ 33 w 43"/>
                  <a:gd name="T5" fmla="*/ 33 h 41"/>
                  <a:gd name="T6" fmla="*/ 10 w 43"/>
                  <a:gd name="T7" fmla="*/ 31 h 41"/>
                  <a:gd name="T8" fmla="*/ 10 w 43"/>
                  <a:gd name="T9" fmla="*/ 8 h 41"/>
                  <a:gd name="T10" fmla="*/ 2 w 43"/>
                  <a:gd name="T11" fmla="*/ 0 h 41"/>
                  <a:gd name="T12" fmla="*/ 0 w 43"/>
                  <a:gd name="T13" fmla="*/ 39 h 41"/>
                  <a:gd name="T14" fmla="*/ 41 w 43"/>
                  <a:gd name="T15" fmla="*/ 41 h 41"/>
                  <a:gd name="T16" fmla="*/ 43 w 43"/>
                  <a:gd name="T17" fmla="*/ 2 h 41"/>
                  <a:gd name="T18" fmla="*/ 2 w 43"/>
                  <a:gd name="T19" fmla="*/ 0 h 41"/>
                  <a:gd name="T20" fmla="*/ 2 w 43"/>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41">
                    <a:moveTo>
                      <a:pt x="10" y="8"/>
                    </a:moveTo>
                    <a:lnTo>
                      <a:pt x="33" y="10"/>
                    </a:lnTo>
                    <a:lnTo>
                      <a:pt x="33" y="33"/>
                    </a:lnTo>
                    <a:lnTo>
                      <a:pt x="10" y="31"/>
                    </a:lnTo>
                    <a:lnTo>
                      <a:pt x="10" y="8"/>
                    </a:lnTo>
                    <a:moveTo>
                      <a:pt x="2" y="0"/>
                    </a:moveTo>
                    <a:lnTo>
                      <a:pt x="0" y="39"/>
                    </a:lnTo>
                    <a:lnTo>
                      <a:pt x="41" y="41"/>
                    </a:lnTo>
                    <a:lnTo>
                      <a:pt x="43"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1" name="îṧļíḓè"/>
              <p:cNvSpPr/>
              <p:nvPr/>
            </p:nvSpPr>
            <p:spPr bwMode="auto">
              <a:xfrm>
                <a:off x="4971791" y="2980763"/>
                <a:ext cx="47994" cy="47994"/>
              </a:xfrm>
              <a:custGeom>
                <a:avLst/>
                <a:gdLst>
                  <a:gd name="T0" fmla="*/ 0 w 33"/>
                  <a:gd name="T1" fmla="*/ 31 h 33"/>
                  <a:gd name="T2" fmla="*/ 2 w 33"/>
                  <a:gd name="T3" fmla="*/ 0 h 33"/>
                  <a:gd name="T4" fmla="*/ 33 w 33"/>
                  <a:gd name="T5" fmla="*/ 0 h 33"/>
                  <a:gd name="T6" fmla="*/ 33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0"/>
                    </a:lnTo>
                    <a:lnTo>
                      <a:pt x="33"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2" name="íṡḻïḋè"/>
              <p:cNvSpPr/>
              <p:nvPr/>
            </p:nvSpPr>
            <p:spPr bwMode="auto">
              <a:xfrm>
                <a:off x="4965974" y="2974946"/>
                <a:ext cx="59629" cy="59629"/>
              </a:xfrm>
              <a:custGeom>
                <a:avLst/>
                <a:gdLst>
                  <a:gd name="T0" fmla="*/ 10 w 41"/>
                  <a:gd name="T1" fmla="*/ 8 h 41"/>
                  <a:gd name="T2" fmla="*/ 33 w 41"/>
                  <a:gd name="T3" fmla="*/ 8 h 41"/>
                  <a:gd name="T4" fmla="*/ 33 w 41"/>
                  <a:gd name="T5" fmla="*/ 31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8"/>
                    </a:lnTo>
                    <a:lnTo>
                      <a:pt x="33" y="31"/>
                    </a:lnTo>
                    <a:lnTo>
                      <a:pt x="8" y="31"/>
                    </a:lnTo>
                    <a:lnTo>
                      <a:pt x="10" y="8"/>
                    </a:lnTo>
                    <a:close/>
                    <a:moveTo>
                      <a:pt x="2" y="0"/>
                    </a:moveTo>
                    <a:lnTo>
                      <a:pt x="0" y="39"/>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3" name="íṧļiḑé"/>
              <p:cNvSpPr/>
              <p:nvPr/>
            </p:nvSpPr>
            <p:spPr bwMode="auto">
              <a:xfrm>
                <a:off x="4965974" y="2974946"/>
                <a:ext cx="59629" cy="59629"/>
              </a:xfrm>
              <a:custGeom>
                <a:avLst/>
                <a:gdLst>
                  <a:gd name="T0" fmla="*/ 10 w 41"/>
                  <a:gd name="T1" fmla="*/ 8 h 41"/>
                  <a:gd name="T2" fmla="*/ 33 w 41"/>
                  <a:gd name="T3" fmla="*/ 8 h 41"/>
                  <a:gd name="T4" fmla="*/ 33 w 41"/>
                  <a:gd name="T5" fmla="*/ 31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8"/>
                    </a:lnTo>
                    <a:lnTo>
                      <a:pt x="33" y="31"/>
                    </a:lnTo>
                    <a:lnTo>
                      <a:pt x="8" y="31"/>
                    </a:lnTo>
                    <a:lnTo>
                      <a:pt x="10" y="8"/>
                    </a:lnTo>
                    <a:moveTo>
                      <a:pt x="2" y="0"/>
                    </a:moveTo>
                    <a:lnTo>
                      <a:pt x="0" y="39"/>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4" name="ïšľíḍe"/>
              <p:cNvSpPr/>
              <p:nvPr/>
            </p:nvSpPr>
            <p:spPr bwMode="auto">
              <a:xfrm>
                <a:off x="5002333" y="3559592"/>
                <a:ext cx="47994" cy="49448"/>
              </a:xfrm>
              <a:custGeom>
                <a:avLst/>
                <a:gdLst>
                  <a:gd name="T0" fmla="*/ 0 w 33"/>
                  <a:gd name="T1" fmla="*/ 31 h 34"/>
                  <a:gd name="T2" fmla="*/ 2 w 33"/>
                  <a:gd name="T3" fmla="*/ 0 h 34"/>
                  <a:gd name="T4" fmla="*/ 33 w 33"/>
                  <a:gd name="T5" fmla="*/ 2 h 34"/>
                  <a:gd name="T6" fmla="*/ 31 w 33"/>
                  <a:gd name="T7" fmla="*/ 34 h 34"/>
                  <a:gd name="T8" fmla="*/ 0 w 33"/>
                  <a:gd name="T9" fmla="*/ 31 h 34"/>
                </a:gdLst>
                <a:ahLst/>
                <a:cxnLst>
                  <a:cxn ang="0">
                    <a:pos x="T0" y="T1"/>
                  </a:cxn>
                  <a:cxn ang="0">
                    <a:pos x="T2" y="T3"/>
                  </a:cxn>
                  <a:cxn ang="0">
                    <a:pos x="T4" y="T5"/>
                  </a:cxn>
                  <a:cxn ang="0">
                    <a:pos x="T6" y="T7"/>
                  </a:cxn>
                  <a:cxn ang="0">
                    <a:pos x="T8" y="T9"/>
                  </a:cxn>
                </a:cxnLst>
                <a:rect l="0" t="0" r="r" b="b"/>
                <a:pathLst>
                  <a:path w="33" h="34">
                    <a:moveTo>
                      <a:pt x="0" y="31"/>
                    </a:moveTo>
                    <a:lnTo>
                      <a:pt x="2" y="0"/>
                    </a:lnTo>
                    <a:lnTo>
                      <a:pt x="33" y="2"/>
                    </a:lnTo>
                    <a:lnTo>
                      <a:pt x="31" y="34"/>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5" name="iśļiḍê"/>
              <p:cNvSpPr/>
              <p:nvPr/>
            </p:nvSpPr>
            <p:spPr bwMode="auto">
              <a:xfrm>
                <a:off x="4996515" y="3553775"/>
                <a:ext cx="59629" cy="61083"/>
              </a:xfrm>
              <a:custGeom>
                <a:avLst/>
                <a:gdLst>
                  <a:gd name="T0" fmla="*/ 10 w 41"/>
                  <a:gd name="T1" fmla="*/ 8 h 42"/>
                  <a:gd name="T2" fmla="*/ 33 w 41"/>
                  <a:gd name="T3" fmla="*/ 8 h 42"/>
                  <a:gd name="T4" fmla="*/ 33 w 41"/>
                  <a:gd name="T5" fmla="*/ 33 h 42"/>
                  <a:gd name="T6" fmla="*/ 8 w 41"/>
                  <a:gd name="T7" fmla="*/ 31 h 42"/>
                  <a:gd name="T8" fmla="*/ 10 w 41"/>
                  <a:gd name="T9" fmla="*/ 8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8"/>
                    </a:lnTo>
                    <a:lnTo>
                      <a:pt x="33" y="33"/>
                    </a:lnTo>
                    <a:lnTo>
                      <a:pt x="8" y="31"/>
                    </a:lnTo>
                    <a:lnTo>
                      <a:pt x="10" y="8"/>
                    </a:lnTo>
                    <a:close/>
                    <a:moveTo>
                      <a:pt x="2" y="0"/>
                    </a:moveTo>
                    <a:lnTo>
                      <a:pt x="0" y="40"/>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6" name="í$ļïḓe"/>
              <p:cNvSpPr/>
              <p:nvPr/>
            </p:nvSpPr>
            <p:spPr bwMode="auto">
              <a:xfrm>
                <a:off x="4996515" y="3553775"/>
                <a:ext cx="59629" cy="61083"/>
              </a:xfrm>
              <a:custGeom>
                <a:avLst/>
                <a:gdLst>
                  <a:gd name="T0" fmla="*/ 10 w 41"/>
                  <a:gd name="T1" fmla="*/ 8 h 42"/>
                  <a:gd name="T2" fmla="*/ 33 w 41"/>
                  <a:gd name="T3" fmla="*/ 8 h 42"/>
                  <a:gd name="T4" fmla="*/ 33 w 41"/>
                  <a:gd name="T5" fmla="*/ 33 h 42"/>
                  <a:gd name="T6" fmla="*/ 8 w 41"/>
                  <a:gd name="T7" fmla="*/ 31 h 42"/>
                  <a:gd name="T8" fmla="*/ 10 w 41"/>
                  <a:gd name="T9" fmla="*/ 8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8"/>
                    </a:lnTo>
                    <a:lnTo>
                      <a:pt x="33" y="33"/>
                    </a:lnTo>
                    <a:lnTo>
                      <a:pt x="8" y="31"/>
                    </a:lnTo>
                    <a:lnTo>
                      <a:pt x="10" y="8"/>
                    </a:lnTo>
                    <a:moveTo>
                      <a:pt x="2" y="0"/>
                    </a:moveTo>
                    <a:lnTo>
                      <a:pt x="0" y="40"/>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7" name="iŝ1ïḓé"/>
              <p:cNvSpPr/>
              <p:nvPr/>
            </p:nvSpPr>
            <p:spPr bwMode="auto">
              <a:xfrm>
                <a:off x="5005241" y="3502872"/>
                <a:ext cx="47994" cy="47994"/>
              </a:xfrm>
              <a:custGeom>
                <a:avLst/>
                <a:gdLst>
                  <a:gd name="T0" fmla="*/ 0 w 33"/>
                  <a:gd name="T1" fmla="*/ 31 h 33"/>
                  <a:gd name="T2" fmla="*/ 2 w 33"/>
                  <a:gd name="T3" fmla="*/ 0 h 33"/>
                  <a:gd name="T4" fmla="*/ 33 w 33"/>
                  <a:gd name="T5" fmla="*/ 0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0"/>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8" name="iṡḷiḋe"/>
              <p:cNvSpPr/>
              <p:nvPr/>
            </p:nvSpPr>
            <p:spPr bwMode="auto">
              <a:xfrm>
                <a:off x="4999424" y="3497055"/>
                <a:ext cx="59629" cy="59629"/>
              </a:xfrm>
              <a:custGeom>
                <a:avLst/>
                <a:gdLst>
                  <a:gd name="T0" fmla="*/ 10 w 41"/>
                  <a:gd name="T1" fmla="*/ 8 h 41"/>
                  <a:gd name="T2" fmla="*/ 33 w 41"/>
                  <a:gd name="T3" fmla="*/ 8 h 41"/>
                  <a:gd name="T4" fmla="*/ 31 w 41"/>
                  <a:gd name="T5" fmla="*/ 33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8"/>
                    </a:lnTo>
                    <a:lnTo>
                      <a:pt x="31" y="33"/>
                    </a:lnTo>
                    <a:lnTo>
                      <a:pt x="8" y="31"/>
                    </a:lnTo>
                    <a:lnTo>
                      <a:pt x="10" y="8"/>
                    </a:lnTo>
                    <a:close/>
                    <a:moveTo>
                      <a:pt x="2" y="0"/>
                    </a:moveTo>
                    <a:lnTo>
                      <a:pt x="0" y="39"/>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9" name="ïṡḷiḓé"/>
              <p:cNvSpPr/>
              <p:nvPr/>
            </p:nvSpPr>
            <p:spPr bwMode="auto">
              <a:xfrm>
                <a:off x="4999424" y="3497055"/>
                <a:ext cx="59629" cy="59629"/>
              </a:xfrm>
              <a:custGeom>
                <a:avLst/>
                <a:gdLst>
                  <a:gd name="T0" fmla="*/ 10 w 41"/>
                  <a:gd name="T1" fmla="*/ 8 h 41"/>
                  <a:gd name="T2" fmla="*/ 33 w 41"/>
                  <a:gd name="T3" fmla="*/ 8 h 41"/>
                  <a:gd name="T4" fmla="*/ 31 w 41"/>
                  <a:gd name="T5" fmla="*/ 33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8"/>
                    </a:lnTo>
                    <a:lnTo>
                      <a:pt x="31" y="33"/>
                    </a:lnTo>
                    <a:lnTo>
                      <a:pt x="8" y="31"/>
                    </a:lnTo>
                    <a:lnTo>
                      <a:pt x="10" y="8"/>
                    </a:lnTo>
                    <a:moveTo>
                      <a:pt x="2" y="0"/>
                    </a:moveTo>
                    <a:lnTo>
                      <a:pt x="0" y="39"/>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0" name="îṡľíḋé"/>
              <p:cNvSpPr/>
              <p:nvPr/>
            </p:nvSpPr>
            <p:spPr bwMode="auto">
              <a:xfrm>
                <a:off x="5008150" y="3444699"/>
                <a:ext cx="47994" cy="46539"/>
              </a:xfrm>
              <a:custGeom>
                <a:avLst/>
                <a:gdLst>
                  <a:gd name="T0" fmla="*/ 0 w 33"/>
                  <a:gd name="T1" fmla="*/ 32 h 32"/>
                  <a:gd name="T2" fmla="*/ 2 w 33"/>
                  <a:gd name="T3" fmla="*/ 0 h 32"/>
                  <a:gd name="T4" fmla="*/ 33 w 33"/>
                  <a:gd name="T5" fmla="*/ 0 h 32"/>
                  <a:gd name="T6" fmla="*/ 31 w 33"/>
                  <a:gd name="T7" fmla="*/ 32 h 32"/>
                  <a:gd name="T8" fmla="*/ 0 w 33"/>
                  <a:gd name="T9" fmla="*/ 32 h 32"/>
                </a:gdLst>
                <a:ahLst/>
                <a:cxnLst>
                  <a:cxn ang="0">
                    <a:pos x="T0" y="T1"/>
                  </a:cxn>
                  <a:cxn ang="0">
                    <a:pos x="T2" y="T3"/>
                  </a:cxn>
                  <a:cxn ang="0">
                    <a:pos x="T4" y="T5"/>
                  </a:cxn>
                  <a:cxn ang="0">
                    <a:pos x="T6" y="T7"/>
                  </a:cxn>
                  <a:cxn ang="0">
                    <a:pos x="T8" y="T9"/>
                  </a:cxn>
                </a:cxnLst>
                <a:rect l="0" t="0" r="r" b="b"/>
                <a:pathLst>
                  <a:path w="33" h="32">
                    <a:moveTo>
                      <a:pt x="0" y="32"/>
                    </a:moveTo>
                    <a:lnTo>
                      <a:pt x="2" y="0"/>
                    </a:lnTo>
                    <a:lnTo>
                      <a:pt x="33" y="0"/>
                    </a:lnTo>
                    <a:lnTo>
                      <a:pt x="31" y="32"/>
                    </a:lnTo>
                    <a:lnTo>
                      <a:pt x="0" y="32"/>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1" name="ïṡ1iḑe"/>
              <p:cNvSpPr/>
              <p:nvPr/>
            </p:nvSpPr>
            <p:spPr bwMode="auto">
              <a:xfrm>
                <a:off x="5002333" y="3438881"/>
                <a:ext cx="59629" cy="61083"/>
              </a:xfrm>
              <a:custGeom>
                <a:avLst/>
                <a:gdLst>
                  <a:gd name="T0" fmla="*/ 10 w 41"/>
                  <a:gd name="T1" fmla="*/ 9 h 42"/>
                  <a:gd name="T2" fmla="*/ 33 w 41"/>
                  <a:gd name="T3" fmla="*/ 9 h 42"/>
                  <a:gd name="T4" fmla="*/ 31 w 41"/>
                  <a:gd name="T5" fmla="*/ 31 h 42"/>
                  <a:gd name="T6" fmla="*/ 8 w 41"/>
                  <a:gd name="T7" fmla="*/ 31 h 42"/>
                  <a:gd name="T8" fmla="*/ 10 w 41"/>
                  <a:gd name="T9" fmla="*/ 9 h 42"/>
                  <a:gd name="T10" fmla="*/ 2 w 41"/>
                  <a:gd name="T11" fmla="*/ 0 h 42"/>
                  <a:gd name="T12" fmla="*/ 0 w 41"/>
                  <a:gd name="T13" fmla="*/ 40 h 42"/>
                  <a:gd name="T14" fmla="*/ 39 w 41"/>
                  <a:gd name="T15" fmla="*/ 42 h 42"/>
                  <a:gd name="T16" fmla="*/ 41 w 41"/>
                  <a:gd name="T17" fmla="*/ 0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9"/>
                    </a:moveTo>
                    <a:lnTo>
                      <a:pt x="33" y="9"/>
                    </a:lnTo>
                    <a:lnTo>
                      <a:pt x="31" y="31"/>
                    </a:lnTo>
                    <a:lnTo>
                      <a:pt x="8" y="31"/>
                    </a:lnTo>
                    <a:lnTo>
                      <a:pt x="10" y="9"/>
                    </a:lnTo>
                    <a:close/>
                    <a:moveTo>
                      <a:pt x="2" y="0"/>
                    </a:moveTo>
                    <a:lnTo>
                      <a:pt x="0" y="40"/>
                    </a:lnTo>
                    <a:lnTo>
                      <a:pt x="39" y="42"/>
                    </a:lnTo>
                    <a:lnTo>
                      <a:pt x="41" y="0"/>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2" name="ïṥ1îdê"/>
              <p:cNvSpPr/>
              <p:nvPr/>
            </p:nvSpPr>
            <p:spPr bwMode="auto">
              <a:xfrm>
                <a:off x="5002333" y="3438881"/>
                <a:ext cx="59629" cy="61083"/>
              </a:xfrm>
              <a:custGeom>
                <a:avLst/>
                <a:gdLst>
                  <a:gd name="T0" fmla="*/ 10 w 41"/>
                  <a:gd name="T1" fmla="*/ 9 h 42"/>
                  <a:gd name="T2" fmla="*/ 33 w 41"/>
                  <a:gd name="T3" fmla="*/ 9 h 42"/>
                  <a:gd name="T4" fmla="*/ 31 w 41"/>
                  <a:gd name="T5" fmla="*/ 31 h 42"/>
                  <a:gd name="T6" fmla="*/ 8 w 41"/>
                  <a:gd name="T7" fmla="*/ 31 h 42"/>
                  <a:gd name="T8" fmla="*/ 10 w 41"/>
                  <a:gd name="T9" fmla="*/ 9 h 42"/>
                  <a:gd name="T10" fmla="*/ 2 w 41"/>
                  <a:gd name="T11" fmla="*/ 0 h 42"/>
                  <a:gd name="T12" fmla="*/ 0 w 41"/>
                  <a:gd name="T13" fmla="*/ 40 h 42"/>
                  <a:gd name="T14" fmla="*/ 39 w 41"/>
                  <a:gd name="T15" fmla="*/ 42 h 42"/>
                  <a:gd name="T16" fmla="*/ 41 w 41"/>
                  <a:gd name="T17" fmla="*/ 0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9"/>
                    </a:moveTo>
                    <a:lnTo>
                      <a:pt x="33" y="9"/>
                    </a:lnTo>
                    <a:lnTo>
                      <a:pt x="31" y="31"/>
                    </a:lnTo>
                    <a:lnTo>
                      <a:pt x="8" y="31"/>
                    </a:lnTo>
                    <a:lnTo>
                      <a:pt x="10" y="9"/>
                    </a:lnTo>
                    <a:moveTo>
                      <a:pt x="2" y="0"/>
                    </a:moveTo>
                    <a:lnTo>
                      <a:pt x="0" y="40"/>
                    </a:lnTo>
                    <a:lnTo>
                      <a:pt x="39" y="42"/>
                    </a:lnTo>
                    <a:lnTo>
                      <a:pt x="41" y="0"/>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3" name="íS1ïḋe"/>
              <p:cNvSpPr/>
              <p:nvPr/>
            </p:nvSpPr>
            <p:spPr bwMode="auto">
              <a:xfrm>
                <a:off x="5011059" y="3387980"/>
                <a:ext cx="47994" cy="45085"/>
              </a:xfrm>
              <a:custGeom>
                <a:avLst/>
                <a:gdLst>
                  <a:gd name="T0" fmla="*/ 0 w 33"/>
                  <a:gd name="T1" fmla="*/ 31 h 31"/>
                  <a:gd name="T2" fmla="*/ 2 w 33"/>
                  <a:gd name="T3" fmla="*/ 0 h 31"/>
                  <a:gd name="T4" fmla="*/ 33 w 33"/>
                  <a:gd name="T5" fmla="*/ 0 h 31"/>
                  <a:gd name="T6" fmla="*/ 31 w 33"/>
                  <a:gd name="T7" fmla="*/ 31 h 31"/>
                  <a:gd name="T8" fmla="*/ 0 w 33"/>
                  <a:gd name="T9" fmla="*/ 31 h 31"/>
                </a:gdLst>
                <a:ahLst/>
                <a:cxnLst>
                  <a:cxn ang="0">
                    <a:pos x="T0" y="T1"/>
                  </a:cxn>
                  <a:cxn ang="0">
                    <a:pos x="T2" y="T3"/>
                  </a:cxn>
                  <a:cxn ang="0">
                    <a:pos x="T4" y="T5"/>
                  </a:cxn>
                  <a:cxn ang="0">
                    <a:pos x="T6" y="T7"/>
                  </a:cxn>
                  <a:cxn ang="0">
                    <a:pos x="T8" y="T9"/>
                  </a:cxn>
                </a:cxnLst>
                <a:rect l="0" t="0" r="r" b="b"/>
                <a:pathLst>
                  <a:path w="33" h="31">
                    <a:moveTo>
                      <a:pt x="0" y="31"/>
                    </a:moveTo>
                    <a:lnTo>
                      <a:pt x="2" y="0"/>
                    </a:lnTo>
                    <a:lnTo>
                      <a:pt x="33" y="0"/>
                    </a:lnTo>
                    <a:lnTo>
                      <a:pt x="31" y="31"/>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4" name="îS1ídê"/>
              <p:cNvSpPr/>
              <p:nvPr/>
            </p:nvSpPr>
            <p:spPr bwMode="auto">
              <a:xfrm>
                <a:off x="5005241" y="3379254"/>
                <a:ext cx="59629" cy="59629"/>
              </a:xfrm>
              <a:custGeom>
                <a:avLst/>
                <a:gdLst>
                  <a:gd name="T0" fmla="*/ 10 w 41"/>
                  <a:gd name="T1" fmla="*/ 10 h 41"/>
                  <a:gd name="T2" fmla="*/ 33 w 41"/>
                  <a:gd name="T3" fmla="*/ 10 h 41"/>
                  <a:gd name="T4" fmla="*/ 31 w 41"/>
                  <a:gd name="T5" fmla="*/ 33 h 41"/>
                  <a:gd name="T6" fmla="*/ 8 w 41"/>
                  <a:gd name="T7" fmla="*/ 33 h 41"/>
                  <a:gd name="T8" fmla="*/ 10 w 41"/>
                  <a:gd name="T9" fmla="*/ 10 h 41"/>
                  <a:gd name="T10" fmla="*/ 2 w 41"/>
                  <a:gd name="T11" fmla="*/ 0 h 41"/>
                  <a:gd name="T12" fmla="*/ 0 w 41"/>
                  <a:gd name="T13" fmla="*/ 41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10"/>
                    </a:moveTo>
                    <a:lnTo>
                      <a:pt x="33" y="10"/>
                    </a:lnTo>
                    <a:lnTo>
                      <a:pt x="31" y="33"/>
                    </a:lnTo>
                    <a:lnTo>
                      <a:pt x="8" y="33"/>
                    </a:lnTo>
                    <a:lnTo>
                      <a:pt x="10" y="10"/>
                    </a:lnTo>
                    <a:close/>
                    <a:moveTo>
                      <a:pt x="2" y="0"/>
                    </a:moveTo>
                    <a:lnTo>
                      <a:pt x="0" y="41"/>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5" name="isľïdè"/>
              <p:cNvSpPr/>
              <p:nvPr/>
            </p:nvSpPr>
            <p:spPr bwMode="auto">
              <a:xfrm>
                <a:off x="5005241" y="3379254"/>
                <a:ext cx="59629" cy="59629"/>
              </a:xfrm>
              <a:custGeom>
                <a:avLst/>
                <a:gdLst>
                  <a:gd name="T0" fmla="*/ 10 w 41"/>
                  <a:gd name="T1" fmla="*/ 10 h 41"/>
                  <a:gd name="T2" fmla="*/ 33 w 41"/>
                  <a:gd name="T3" fmla="*/ 10 h 41"/>
                  <a:gd name="T4" fmla="*/ 31 w 41"/>
                  <a:gd name="T5" fmla="*/ 33 h 41"/>
                  <a:gd name="T6" fmla="*/ 8 w 41"/>
                  <a:gd name="T7" fmla="*/ 33 h 41"/>
                  <a:gd name="T8" fmla="*/ 10 w 41"/>
                  <a:gd name="T9" fmla="*/ 10 h 41"/>
                  <a:gd name="T10" fmla="*/ 2 w 41"/>
                  <a:gd name="T11" fmla="*/ 0 h 41"/>
                  <a:gd name="T12" fmla="*/ 0 w 41"/>
                  <a:gd name="T13" fmla="*/ 41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10"/>
                    </a:moveTo>
                    <a:lnTo>
                      <a:pt x="33" y="10"/>
                    </a:lnTo>
                    <a:lnTo>
                      <a:pt x="31" y="33"/>
                    </a:lnTo>
                    <a:lnTo>
                      <a:pt x="8" y="33"/>
                    </a:lnTo>
                    <a:lnTo>
                      <a:pt x="10" y="10"/>
                    </a:lnTo>
                    <a:moveTo>
                      <a:pt x="2" y="0"/>
                    </a:moveTo>
                    <a:lnTo>
                      <a:pt x="0" y="41"/>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6" name="îṧľîďè"/>
              <p:cNvSpPr/>
              <p:nvPr/>
            </p:nvSpPr>
            <p:spPr bwMode="auto">
              <a:xfrm>
                <a:off x="5013968" y="3328351"/>
                <a:ext cx="47994" cy="47994"/>
              </a:xfrm>
              <a:custGeom>
                <a:avLst/>
                <a:gdLst>
                  <a:gd name="T0" fmla="*/ 0 w 33"/>
                  <a:gd name="T1" fmla="*/ 33 h 33"/>
                  <a:gd name="T2" fmla="*/ 2 w 33"/>
                  <a:gd name="T3" fmla="*/ 0 h 33"/>
                  <a:gd name="T4" fmla="*/ 33 w 33"/>
                  <a:gd name="T5" fmla="*/ 2 h 33"/>
                  <a:gd name="T6" fmla="*/ 31 w 33"/>
                  <a:gd name="T7" fmla="*/ 33 h 33"/>
                  <a:gd name="T8" fmla="*/ 0 w 33"/>
                  <a:gd name="T9" fmla="*/ 33 h 33"/>
                </a:gdLst>
                <a:ahLst/>
                <a:cxnLst>
                  <a:cxn ang="0">
                    <a:pos x="T0" y="T1"/>
                  </a:cxn>
                  <a:cxn ang="0">
                    <a:pos x="T2" y="T3"/>
                  </a:cxn>
                  <a:cxn ang="0">
                    <a:pos x="T4" y="T5"/>
                  </a:cxn>
                  <a:cxn ang="0">
                    <a:pos x="T6" y="T7"/>
                  </a:cxn>
                  <a:cxn ang="0">
                    <a:pos x="T8" y="T9"/>
                  </a:cxn>
                </a:cxnLst>
                <a:rect l="0" t="0" r="r" b="b"/>
                <a:pathLst>
                  <a:path w="33" h="33">
                    <a:moveTo>
                      <a:pt x="0" y="33"/>
                    </a:moveTo>
                    <a:lnTo>
                      <a:pt x="2" y="0"/>
                    </a:lnTo>
                    <a:lnTo>
                      <a:pt x="33" y="2"/>
                    </a:lnTo>
                    <a:lnTo>
                      <a:pt x="31" y="33"/>
                    </a:lnTo>
                    <a:lnTo>
                      <a:pt x="0" y="33"/>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7" name="îSḷîḍé"/>
              <p:cNvSpPr/>
              <p:nvPr/>
            </p:nvSpPr>
            <p:spPr bwMode="auto">
              <a:xfrm>
                <a:off x="5008150" y="3321080"/>
                <a:ext cx="61083" cy="61083"/>
              </a:xfrm>
              <a:custGeom>
                <a:avLst/>
                <a:gdLst>
                  <a:gd name="T0" fmla="*/ 10 w 42"/>
                  <a:gd name="T1" fmla="*/ 9 h 42"/>
                  <a:gd name="T2" fmla="*/ 33 w 42"/>
                  <a:gd name="T3" fmla="*/ 11 h 42"/>
                  <a:gd name="T4" fmla="*/ 31 w 42"/>
                  <a:gd name="T5" fmla="*/ 34 h 42"/>
                  <a:gd name="T6" fmla="*/ 8 w 42"/>
                  <a:gd name="T7" fmla="*/ 34 h 42"/>
                  <a:gd name="T8" fmla="*/ 10 w 42"/>
                  <a:gd name="T9" fmla="*/ 9 h 42"/>
                  <a:gd name="T10" fmla="*/ 2 w 42"/>
                  <a:gd name="T11" fmla="*/ 0 h 42"/>
                  <a:gd name="T12" fmla="*/ 0 w 42"/>
                  <a:gd name="T13" fmla="*/ 40 h 42"/>
                  <a:gd name="T14" fmla="*/ 39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0" y="9"/>
                    </a:moveTo>
                    <a:lnTo>
                      <a:pt x="33" y="11"/>
                    </a:lnTo>
                    <a:lnTo>
                      <a:pt x="31" y="34"/>
                    </a:lnTo>
                    <a:lnTo>
                      <a:pt x="8" y="34"/>
                    </a:lnTo>
                    <a:lnTo>
                      <a:pt x="10" y="9"/>
                    </a:lnTo>
                    <a:close/>
                    <a:moveTo>
                      <a:pt x="2" y="0"/>
                    </a:moveTo>
                    <a:lnTo>
                      <a:pt x="0" y="40"/>
                    </a:lnTo>
                    <a:lnTo>
                      <a:pt x="39" y="42"/>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8" name="iṩlïḑé"/>
              <p:cNvSpPr/>
              <p:nvPr/>
            </p:nvSpPr>
            <p:spPr bwMode="auto">
              <a:xfrm>
                <a:off x="5008150" y="3321080"/>
                <a:ext cx="61083" cy="61083"/>
              </a:xfrm>
              <a:custGeom>
                <a:avLst/>
                <a:gdLst>
                  <a:gd name="T0" fmla="*/ 10 w 42"/>
                  <a:gd name="T1" fmla="*/ 9 h 42"/>
                  <a:gd name="T2" fmla="*/ 33 w 42"/>
                  <a:gd name="T3" fmla="*/ 11 h 42"/>
                  <a:gd name="T4" fmla="*/ 31 w 42"/>
                  <a:gd name="T5" fmla="*/ 34 h 42"/>
                  <a:gd name="T6" fmla="*/ 8 w 42"/>
                  <a:gd name="T7" fmla="*/ 34 h 42"/>
                  <a:gd name="T8" fmla="*/ 10 w 42"/>
                  <a:gd name="T9" fmla="*/ 9 h 42"/>
                  <a:gd name="T10" fmla="*/ 2 w 42"/>
                  <a:gd name="T11" fmla="*/ 0 h 42"/>
                  <a:gd name="T12" fmla="*/ 0 w 42"/>
                  <a:gd name="T13" fmla="*/ 40 h 42"/>
                  <a:gd name="T14" fmla="*/ 39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0" y="9"/>
                    </a:moveTo>
                    <a:lnTo>
                      <a:pt x="33" y="11"/>
                    </a:lnTo>
                    <a:lnTo>
                      <a:pt x="31" y="34"/>
                    </a:lnTo>
                    <a:lnTo>
                      <a:pt x="8" y="34"/>
                    </a:lnTo>
                    <a:lnTo>
                      <a:pt x="10" y="9"/>
                    </a:lnTo>
                    <a:moveTo>
                      <a:pt x="2" y="0"/>
                    </a:moveTo>
                    <a:lnTo>
                      <a:pt x="0" y="40"/>
                    </a:lnTo>
                    <a:lnTo>
                      <a:pt x="39" y="42"/>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9" name="îṧ1íḓe"/>
              <p:cNvSpPr/>
              <p:nvPr/>
            </p:nvSpPr>
            <p:spPr bwMode="auto">
              <a:xfrm>
                <a:off x="5016876" y="3270177"/>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0" name="íṥlidè"/>
              <p:cNvSpPr/>
              <p:nvPr/>
            </p:nvSpPr>
            <p:spPr bwMode="auto">
              <a:xfrm>
                <a:off x="5011059" y="3264360"/>
                <a:ext cx="61083" cy="59629"/>
              </a:xfrm>
              <a:custGeom>
                <a:avLst/>
                <a:gdLst>
                  <a:gd name="T0" fmla="*/ 10 w 42"/>
                  <a:gd name="T1" fmla="*/ 8 h 41"/>
                  <a:gd name="T2" fmla="*/ 33 w 42"/>
                  <a:gd name="T3" fmla="*/ 10 h 41"/>
                  <a:gd name="T4" fmla="*/ 31 w 42"/>
                  <a:gd name="T5" fmla="*/ 33 h 41"/>
                  <a:gd name="T6" fmla="*/ 8 w 42"/>
                  <a:gd name="T7" fmla="*/ 31 h 41"/>
                  <a:gd name="T8" fmla="*/ 10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0" y="8"/>
                    </a:moveTo>
                    <a:lnTo>
                      <a:pt x="33" y="10"/>
                    </a:lnTo>
                    <a:lnTo>
                      <a:pt x="31" y="33"/>
                    </a:lnTo>
                    <a:lnTo>
                      <a:pt x="8" y="31"/>
                    </a:lnTo>
                    <a:lnTo>
                      <a:pt x="10" y="8"/>
                    </a:lnTo>
                    <a:close/>
                    <a:moveTo>
                      <a:pt x="2" y="0"/>
                    </a:moveTo>
                    <a:lnTo>
                      <a:pt x="0" y="39"/>
                    </a:lnTo>
                    <a:lnTo>
                      <a:pt x="40" y="41"/>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1" name="îşľîďè"/>
              <p:cNvSpPr/>
              <p:nvPr/>
            </p:nvSpPr>
            <p:spPr bwMode="auto">
              <a:xfrm>
                <a:off x="5011059" y="3264360"/>
                <a:ext cx="61083" cy="59629"/>
              </a:xfrm>
              <a:custGeom>
                <a:avLst/>
                <a:gdLst>
                  <a:gd name="T0" fmla="*/ 10 w 42"/>
                  <a:gd name="T1" fmla="*/ 8 h 41"/>
                  <a:gd name="T2" fmla="*/ 33 w 42"/>
                  <a:gd name="T3" fmla="*/ 10 h 41"/>
                  <a:gd name="T4" fmla="*/ 31 w 42"/>
                  <a:gd name="T5" fmla="*/ 33 h 41"/>
                  <a:gd name="T6" fmla="*/ 8 w 42"/>
                  <a:gd name="T7" fmla="*/ 31 h 41"/>
                  <a:gd name="T8" fmla="*/ 10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0" y="8"/>
                    </a:moveTo>
                    <a:lnTo>
                      <a:pt x="33" y="10"/>
                    </a:lnTo>
                    <a:lnTo>
                      <a:pt x="31" y="33"/>
                    </a:lnTo>
                    <a:lnTo>
                      <a:pt x="8" y="31"/>
                    </a:lnTo>
                    <a:lnTo>
                      <a:pt x="10" y="8"/>
                    </a:lnTo>
                    <a:moveTo>
                      <a:pt x="2" y="0"/>
                    </a:moveTo>
                    <a:lnTo>
                      <a:pt x="0" y="39"/>
                    </a:lnTo>
                    <a:lnTo>
                      <a:pt x="40" y="41"/>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2" name="íš1ïḍe"/>
              <p:cNvSpPr/>
              <p:nvPr/>
            </p:nvSpPr>
            <p:spPr bwMode="auto">
              <a:xfrm>
                <a:off x="5019785" y="3213458"/>
                <a:ext cx="49448" cy="47994"/>
              </a:xfrm>
              <a:custGeom>
                <a:avLst/>
                <a:gdLst>
                  <a:gd name="T0" fmla="*/ 0 w 34"/>
                  <a:gd name="T1" fmla="*/ 31 h 33"/>
                  <a:gd name="T2" fmla="*/ 2 w 34"/>
                  <a:gd name="T3" fmla="*/ 0 h 33"/>
                  <a:gd name="T4" fmla="*/ 34 w 34"/>
                  <a:gd name="T5" fmla="*/ 2 h 33"/>
                  <a:gd name="T6" fmla="*/ 31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2" y="0"/>
                    </a:lnTo>
                    <a:lnTo>
                      <a:pt x="34"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3" name="išļídé"/>
              <p:cNvSpPr/>
              <p:nvPr/>
            </p:nvSpPr>
            <p:spPr bwMode="auto">
              <a:xfrm>
                <a:off x="5013968" y="3206186"/>
                <a:ext cx="61083" cy="61083"/>
              </a:xfrm>
              <a:custGeom>
                <a:avLst/>
                <a:gdLst>
                  <a:gd name="T0" fmla="*/ 8 w 42"/>
                  <a:gd name="T1" fmla="*/ 9 h 42"/>
                  <a:gd name="T2" fmla="*/ 33 w 42"/>
                  <a:gd name="T3" fmla="*/ 11 h 42"/>
                  <a:gd name="T4" fmla="*/ 31 w 42"/>
                  <a:gd name="T5" fmla="*/ 34 h 42"/>
                  <a:gd name="T6" fmla="*/ 8 w 42"/>
                  <a:gd name="T7" fmla="*/ 32 h 42"/>
                  <a:gd name="T8" fmla="*/ 8 w 42"/>
                  <a:gd name="T9" fmla="*/ 9 h 42"/>
                  <a:gd name="T10" fmla="*/ 2 w 42"/>
                  <a:gd name="T11" fmla="*/ 0 h 42"/>
                  <a:gd name="T12" fmla="*/ 0 w 42"/>
                  <a:gd name="T13" fmla="*/ 40 h 42"/>
                  <a:gd name="T14" fmla="*/ 40 w 42"/>
                  <a:gd name="T15" fmla="*/ 42 h 42"/>
                  <a:gd name="T16" fmla="*/ 42 w 42"/>
                  <a:gd name="T17" fmla="*/ 3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8" y="9"/>
                    </a:moveTo>
                    <a:lnTo>
                      <a:pt x="33" y="11"/>
                    </a:lnTo>
                    <a:lnTo>
                      <a:pt x="31" y="34"/>
                    </a:lnTo>
                    <a:lnTo>
                      <a:pt x="8" y="32"/>
                    </a:lnTo>
                    <a:lnTo>
                      <a:pt x="8" y="9"/>
                    </a:lnTo>
                    <a:close/>
                    <a:moveTo>
                      <a:pt x="2" y="0"/>
                    </a:moveTo>
                    <a:lnTo>
                      <a:pt x="0" y="40"/>
                    </a:lnTo>
                    <a:lnTo>
                      <a:pt x="40" y="42"/>
                    </a:lnTo>
                    <a:lnTo>
                      <a:pt x="42" y="3"/>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4" name="î$ļîḋè"/>
              <p:cNvSpPr/>
              <p:nvPr/>
            </p:nvSpPr>
            <p:spPr bwMode="auto">
              <a:xfrm>
                <a:off x="5013968" y="3206186"/>
                <a:ext cx="61083" cy="61083"/>
              </a:xfrm>
              <a:custGeom>
                <a:avLst/>
                <a:gdLst>
                  <a:gd name="T0" fmla="*/ 8 w 42"/>
                  <a:gd name="T1" fmla="*/ 9 h 42"/>
                  <a:gd name="T2" fmla="*/ 33 w 42"/>
                  <a:gd name="T3" fmla="*/ 11 h 42"/>
                  <a:gd name="T4" fmla="*/ 31 w 42"/>
                  <a:gd name="T5" fmla="*/ 34 h 42"/>
                  <a:gd name="T6" fmla="*/ 8 w 42"/>
                  <a:gd name="T7" fmla="*/ 32 h 42"/>
                  <a:gd name="T8" fmla="*/ 8 w 42"/>
                  <a:gd name="T9" fmla="*/ 9 h 42"/>
                  <a:gd name="T10" fmla="*/ 2 w 42"/>
                  <a:gd name="T11" fmla="*/ 0 h 42"/>
                  <a:gd name="T12" fmla="*/ 0 w 42"/>
                  <a:gd name="T13" fmla="*/ 40 h 42"/>
                  <a:gd name="T14" fmla="*/ 40 w 42"/>
                  <a:gd name="T15" fmla="*/ 42 h 42"/>
                  <a:gd name="T16" fmla="*/ 42 w 42"/>
                  <a:gd name="T17" fmla="*/ 3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8" y="9"/>
                    </a:moveTo>
                    <a:lnTo>
                      <a:pt x="33" y="11"/>
                    </a:lnTo>
                    <a:lnTo>
                      <a:pt x="31" y="34"/>
                    </a:lnTo>
                    <a:lnTo>
                      <a:pt x="8" y="32"/>
                    </a:lnTo>
                    <a:lnTo>
                      <a:pt x="8" y="9"/>
                    </a:lnTo>
                    <a:moveTo>
                      <a:pt x="2" y="0"/>
                    </a:moveTo>
                    <a:lnTo>
                      <a:pt x="0" y="40"/>
                    </a:lnTo>
                    <a:lnTo>
                      <a:pt x="40" y="42"/>
                    </a:lnTo>
                    <a:lnTo>
                      <a:pt x="42" y="3"/>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5" name="íṡḻidè"/>
              <p:cNvSpPr/>
              <p:nvPr/>
            </p:nvSpPr>
            <p:spPr bwMode="auto">
              <a:xfrm>
                <a:off x="5022694" y="3155284"/>
                <a:ext cx="49448" cy="47994"/>
              </a:xfrm>
              <a:custGeom>
                <a:avLst/>
                <a:gdLst>
                  <a:gd name="T0" fmla="*/ 0 w 34"/>
                  <a:gd name="T1" fmla="*/ 31 h 33"/>
                  <a:gd name="T2" fmla="*/ 0 w 34"/>
                  <a:gd name="T3" fmla="*/ 0 h 33"/>
                  <a:gd name="T4" fmla="*/ 34 w 34"/>
                  <a:gd name="T5" fmla="*/ 2 h 33"/>
                  <a:gd name="T6" fmla="*/ 32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0" y="0"/>
                    </a:lnTo>
                    <a:lnTo>
                      <a:pt x="34" y="2"/>
                    </a:lnTo>
                    <a:lnTo>
                      <a:pt x="32"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6" name="iṥḻíďè"/>
              <p:cNvSpPr/>
              <p:nvPr/>
            </p:nvSpPr>
            <p:spPr bwMode="auto">
              <a:xfrm>
                <a:off x="5016876" y="3149467"/>
                <a:ext cx="61083" cy="61083"/>
              </a:xfrm>
              <a:custGeom>
                <a:avLst/>
                <a:gdLst>
                  <a:gd name="T0" fmla="*/ 9 w 42"/>
                  <a:gd name="T1" fmla="*/ 8 h 42"/>
                  <a:gd name="T2" fmla="*/ 33 w 42"/>
                  <a:gd name="T3" fmla="*/ 10 h 42"/>
                  <a:gd name="T4" fmla="*/ 31 w 42"/>
                  <a:gd name="T5" fmla="*/ 33 h 42"/>
                  <a:gd name="T6" fmla="*/ 9 w 42"/>
                  <a:gd name="T7" fmla="*/ 31 h 42"/>
                  <a:gd name="T8" fmla="*/ 9 w 42"/>
                  <a:gd name="T9" fmla="*/ 8 h 42"/>
                  <a:gd name="T10" fmla="*/ 2 w 42"/>
                  <a:gd name="T11" fmla="*/ 0 h 42"/>
                  <a:gd name="T12" fmla="*/ 0 w 42"/>
                  <a:gd name="T13" fmla="*/ 39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9" y="8"/>
                    </a:moveTo>
                    <a:lnTo>
                      <a:pt x="33" y="10"/>
                    </a:lnTo>
                    <a:lnTo>
                      <a:pt x="31" y="33"/>
                    </a:lnTo>
                    <a:lnTo>
                      <a:pt x="9" y="31"/>
                    </a:lnTo>
                    <a:lnTo>
                      <a:pt x="9" y="8"/>
                    </a:lnTo>
                    <a:close/>
                    <a:moveTo>
                      <a:pt x="2" y="0"/>
                    </a:moveTo>
                    <a:lnTo>
                      <a:pt x="0" y="39"/>
                    </a:lnTo>
                    <a:lnTo>
                      <a:pt x="40" y="42"/>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7" name="íṥļiḍé"/>
              <p:cNvSpPr/>
              <p:nvPr/>
            </p:nvSpPr>
            <p:spPr bwMode="auto">
              <a:xfrm>
                <a:off x="5016876" y="3149467"/>
                <a:ext cx="61083" cy="61083"/>
              </a:xfrm>
              <a:custGeom>
                <a:avLst/>
                <a:gdLst>
                  <a:gd name="T0" fmla="*/ 9 w 42"/>
                  <a:gd name="T1" fmla="*/ 8 h 42"/>
                  <a:gd name="T2" fmla="*/ 33 w 42"/>
                  <a:gd name="T3" fmla="*/ 10 h 42"/>
                  <a:gd name="T4" fmla="*/ 31 w 42"/>
                  <a:gd name="T5" fmla="*/ 33 h 42"/>
                  <a:gd name="T6" fmla="*/ 9 w 42"/>
                  <a:gd name="T7" fmla="*/ 31 h 42"/>
                  <a:gd name="T8" fmla="*/ 9 w 42"/>
                  <a:gd name="T9" fmla="*/ 8 h 42"/>
                  <a:gd name="T10" fmla="*/ 2 w 42"/>
                  <a:gd name="T11" fmla="*/ 0 h 42"/>
                  <a:gd name="T12" fmla="*/ 0 w 42"/>
                  <a:gd name="T13" fmla="*/ 39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9" y="8"/>
                    </a:moveTo>
                    <a:lnTo>
                      <a:pt x="33" y="10"/>
                    </a:lnTo>
                    <a:lnTo>
                      <a:pt x="31" y="33"/>
                    </a:lnTo>
                    <a:lnTo>
                      <a:pt x="9" y="31"/>
                    </a:lnTo>
                    <a:lnTo>
                      <a:pt x="9" y="8"/>
                    </a:lnTo>
                    <a:moveTo>
                      <a:pt x="2" y="0"/>
                    </a:moveTo>
                    <a:lnTo>
                      <a:pt x="0" y="39"/>
                    </a:lnTo>
                    <a:lnTo>
                      <a:pt x="40" y="42"/>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8" name="îṧľïdê"/>
              <p:cNvSpPr/>
              <p:nvPr/>
            </p:nvSpPr>
            <p:spPr bwMode="auto">
              <a:xfrm>
                <a:off x="5025602" y="3098565"/>
                <a:ext cx="49448" cy="47994"/>
              </a:xfrm>
              <a:custGeom>
                <a:avLst/>
                <a:gdLst>
                  <a:gd name="T0" fmla="*/ 0 w 34"/>
                  <a:gd name="T1" fmla="*/ 31 h 33"/>
                  <a:gd name="T2" fmla="*/ 0 w 34"/>
                  <a:gd name="T3" fmla="*/ 0 h 33"/>
                  <a:gd name="T4" fmla="*/ 34 w 34"/>
                  <a:gd name="T5" fmla="*/ 2 h 33"/>
                  <a:gd name="T6" fmla="*/ 32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0" y="0"/>
                    </a:lnTo>
                    <a:lnTo>
                      <a:pt x="34" y="2"/>
                    </a:lnTo>
                    <a:lnTo>
                      <a:pt x="32"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9" name="î$ľíḍê"/>
              <p:cNvSpPr/>
              <p:nvPr/>
            </p:nvSpPr>
            <p:spPr bwMode="auto">
              <a:xfrm>
                <a:off x="5019785" y="3092747"/>
                <a:ext cx="61083" cy="59629"/>
              </a:xfrm>
              <a:custGeom>
                <a:avLst/>
                <a:gdLst>
                  <a:gd name="T0" fmla="*/ 9 w 42"/>
                  <a:gd name="T1" fmla="*/ 8 h 41"/>
                  <a:gd name="T2" fmla="*/ 31 w 42"/>
                  <a:gd name="T3" fmla="*/ 10 h 41"/>
                  <a:gd name="T4" fmla="*/ 31 w 42"/>
                  <a:gd name="T5" fmla="*/ 33 h 41"/>
                  <a:gd name="T6" fmla="*/ 9 w 42"/>
                  <a:gd name="T7" fmla="*/ 31 h 41"/>
                  <a:gd name="T8" fmla="*/ 9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9" y="8"/>
                    </a:moveTo>
                    <a:lnTo>
                      <a:pt x="31" y="10"/>
                    </a:lnTo>
                    <a:lnTo>
                      <a:pt x="31" y="33"/>
                    </a:lnTo>
                    <a:lnTo>
                      <a:pt x="9" y="31"/>
                    </a:lnTo>
                    <a:lnTo>
                      <a:pt x="9" y="8"/>
                    </a:lnTo>
                    <a:close/>
                    <a:moveTo>
                      <a:pt x="2" y="0"/>
                    </a:moveTo>
                    <a:lnTo>
                      <a:pt x="0" y="39"/>
                    </a:lnTo>
                    <a:lnTo>
                      <a:pt x="40" y="41"/>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0" name="ïşḷiḍè"/>
              <p:cNvSpPr/>
              <p:nvPr/>
            </p:nvSpPr>
            <p:spPr bwMode="auto">
              <a:xfrm>
                <a:off x="5019785" y="3092747"/>
                <a:ext cx="61083" cy="59629"/>
              </a:xfrm>
              <a:custGeom>
                <a:avLst/>
                <a:gdLst>
                  <a:gd name="T0" fmla="*/ 9 w 42"/>
                  <a:gd name="T1" fmla="*/ 8 h 41"/>
                  <a:gd name="T2" fmla="*/ 31 w 42"/>
                  <a:gd name="T3" fmla="*/ 10 h 41"/>
                  <a:gd name="T4" fmla="*/ 31 w 42"/>
                  <a:gd name="T5" fmla="*/ 33 h 41"/>
                  <a:gd name="T6" fmla="*/ 9 w 42"/>
                  <a:gd name="T7" fmla="*/ 31 h 41"/>
                  <a:gd name="T8" fmla="*/ 9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9" y="8"/>
                    </a:moveTo>
                    <a:lnTo>
                      <a:pt x="31" y="10"/>
                    </a:lnTo>
                    <a:lnTo>
                      <a:pt x="31" y="33"/>
                    </a:lnTo>
                    <a:lnTo>
                      <a:pt x="9" y="31"/>
                    </a:lnTo>
                    <a:lnTo>
                      <a:pt x="9" y="8"/>
                    </a:lnTo>
                    <a:moveTo>
                      <a:pt x="2" y="0"/>
                    </a:moveTo>
                    <a:lnTo>
                      <a:pt x="0" y="39"/>
                    </a:lnTo>
                    <a:lnTo>
                      <a:pt x="40" y="41"/>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1" name="ísḷîḑê"/>
              <p:cNvSpPr/>
              <p:nvPr/>
            </p:nvSpPr>
            <p:spPr bwMode="auto">
              <a:xfrm>
                <a:off x="4968882" y="3037482"/>
                <a:ext cx="106168" cy="52356"/>
              </a:xfrm>
              <a:custGeom>
                <a:avLst/>
                <a:gdLst>
                  <a:gd name="T0" fmla="*/ 0 w 73"/>
                  <a:gd name="T1" fmla="*/ 31 h 36"/>
                  <a:gd name="T2" fmla="*/ 2 w 73"/>
                  <a:gd name="T3" fmla="*/ 0 h 36"/>
                  <a:gd name="T4" fmla="*/ 73 w 73"/>
                  <a:gd name="T5" fmla="*/ 2 h 36"/>
                  <a:gd name="T6" fmla="*/ 73 w 73"/>
                  <a:gd name="T7" fmla="*/ 36 h 36"/>
                  <a:gd name="T8" fmla="*/ 0 w 73"/>
                  <a:gd name="T9" fmla="*/ 31 h 36"/>
                </a:gdLst>
                <a:ahLst/>
                <a:cxnLst>
                  <a:cxn ang="0">
                    <a:pos x="T0" y="T1"/>
                  </a:cxn>
                  <a:cxn ang="0">
                    <a:pos x="T2" y="T3"/>
                  </a:cxn>
                  <a:cxn ang="0">
                    <a:pos x="T4" y="T5"/>
                  </a:cxn>
                  <a:cxn ang="0">
                    <a:pos x="T6" y="T7"/>
                  </a:cxn>
                  <a:cxn ang="0">
                    <a:pos x="T8" y="T9"/>
                  </a:cxn>
                </a:cxnLst>
                <a:rect l="0" t="0" r="r" b="b"/>
                <a:pathLst>
                  <a:path w="73" h="36">
                    <a:moveTo>
                      <a:pt x="0" y="31"/>
                    </a:moveTo>
                    <a:lnTo>
                      <a:pt x="2" y="0"/>
                    </a:lnTo>
                    <a:lnTo>
                      <a:pt x="73" y="2"/>
                    </a:lnTo>
                    <a:lnTo>
                      <a:pt x="73" y="36"/>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2" name="iṧḻidé"/>
              <p:cNvSpPr/>
              <p:nvPr/>
            </p:nvSpPr>
            <p:spPr bwMode="auto">
              <a:xfrm>
                <a:off x="4963065" y="3031665"/>
                <a:ext cx="120711" cy="63991"/>
              </a:xfrm>
              <a:custGeom>
                <a:avLst/>
                <a:gdLst>
                  <a:gd name="T0" fmla="*/ 10 w 83"/>
                  <a:gd name="T1" fmla="*/ 8 h 44"/>
                  <a:gd name="T2" fmla="*/ 41 w 83"/>
                  <a:gd name="T3" fmla="*/ 10 h 44"/>
                  <a:gd name="T4" fmla="*/ 73 w 83"/>
                  <a:gd name="T5" fmla="*/ 10 h 44"/>
                  <a:gd name="T6" fmla="*/ 73 w 83"/>
                  <a:gd name="T7" fmla="*/ 35 h 44"/>
                  <a:gd name="T8" fmla="*/ 41 w 83"/>
                  <a:gd name="T9" fmla="*/ 33 h 44"/>
                  <a:gd name="T10" fmla="*/ 10 w 83"/>
                  <a:gd name="T11" fmla="*/ 31 h 44"/>
                  <a:gd name="T12" fmla="*/ 10 w 83"/>
                  <a:gd name="T13" fmla="*/ 8 h 44"/>
                  <a:gd name="T14" fmla="*/ 2 w 83"/>
                  <a:gd name="T15" fmla="*/ 0 h 44"/>
                  <a:gd name="T16" fmla="*/ 0 w 83"/>
                  <a:gd name="T17" fmla="*/ 40 h 44"/>
                  <a:gd name="T18" fmla="*/ 41 w 83"/>
                  <a:gd name="T19" fmla="*/ 42 h 44"/>
                  <a:gd name="T20" fmla="*/ 81 w 83"/>
                  <a:gd name="T21" fmla="*/ 44 h 44"/>
                  <a:gd name="T22" fmla="*/ 83 w 83"/>
                  <a:gd name="T23" fmla="*/ 4 h 44"/>
                  <a:gd name="T24" fmla="*/ 41 w 83"/>
                  <a:gd name="T25" fmla="*/ 2 h 44"/>
                  <a:gd name="T26" fmla="*/ 2 w 83"/>
                  <a:gd name="T27" fmla="*/ 0 h 44"/>
                  <a:gd name="T28" fmla="*/ 2 w 83"/>
                  <a:gd name="T29"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 h="44">
                    <a:moveTo>
                      <a:pt x="10" y="8"/>
                    </a:moveTo>
                    <a:lnTo>
                      <a:pt x="41" y="10"/>
                    </a:lnTo>
                    <a:lnTo>
                      <a:pt x="73" y="10"/>
                    </a:lnTo>
                    <a:lnTo>
                      <a:pt x="73" y="35"/>
                    </a:lnTo>
                    <a:lnTo>
                      <a:pt x="41" y="33"/>
                    </a:lnTo>
                    <a:lnTo>
                      <a:pt x="10" y="31"/>
                    </a:lnTo>
                    <a:lnTo>
                      <a:pt x="10" y="8"/>
                    </a:lnTo>
                    <a:close/>
                    <a:moveTo>
                      <a:pt x="2" y="0"/>
                    </a:moveTo>
                    <a:lnTo>
                      <a:pt x="0" y="40"/>
                    </a:lnTo>
                    <a:lnTo>
                      <a:pt x="41" y="42"/>
                    </a:lnTo>
                    <a:lnTo>
                      <a:pt x="81" y="44"/>
                    </a:lnTo>
                    <a:lnTo>
                      <a:pt x="83" y="4"/>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3" name="iṣḷïdè"/>
              <p:cNvSpPr/>
              <p:nvPr/>
            </p:nvSpPr>
            <p:spPr bwMode="auto">
              <a:xfrm>
                <a:off x="4963065" y="3031665"/>
                <a:ext cx="120711" cy="63991"/>
              </a:xfrm>
              <a:custGeom>
                <a:avLst/>
                <a:gdLst>
                  <a:gd name="T0" fmla="*/ 10 w 83"/>
                  <a:gd name="T1" fmla="*/ 8 h 44"/>
                  <a:gd name="T2" fmla="*/ 41 w 83"/>
                  <a:gd name="T3" fmla="*/ 10 h 44"/>
                  <a:gd name="T4" fmla="*/ 73 w 83"/>
                  <a:gd name="T5" fmla="*/ 10 h 44"/>
                  <a:gd name="T6" fmla="*/ 73 w 83"/>
                  <a:gd name="T7" fmla="*/ 35 h 44"/>
                  <a:gd name="T8" fmla="*/ 41 w 83"/>
                  <a:gd name="T9" fmla="*/ 33 h 44"/>
                  <a:gd name="T10" fmla="*/ 10 w 83"/>
                  <a:gd name="T11" fmla="*/ 31 h 44"/>
                  <a:gd name="T12" fmla="*/ 10 w 83"/>
                  <a:gd name="T13" fmla="*/ 8 h 44"/>
                  <a:gd name="T14" fmla="*/ 2 w 83"/>
                  <a:gd name="T15" fmla="*/ 0 h 44"/>
                  <a:gd name="T16" fmla="*/ 0 w 83"/>
                  <a:gd name="T17" fmla="*/ 40 h 44"/>
                  <a:gd name="T18" fmla="*/ 41 w 83"/>
                  <a:gd name="T19" fmla="*/ 42 h 44"/>
                  <a:gd name="T20" fmla="*/ 81 w 83"/>
                  <a:gd name="T21" fmla="*/ 44 h 44"/>
                  <a:gd name="T22" fmla="*/ 83 w 83"/>
                  <a:gd name="T23" fmla="*/ 4 h 44"/>
                  <a:gd name="T24" fmla="*/ 41 w 83"/>
                  <a:gd name="T25" fmla="*/ 2 h 44"/>
                  <a:gd name="T26" fmla="*/ 2 w 83"/>
                  <a:gd name="T27" fmla="*/ 0 h 44"/>
                  <a:gd name="T28" fmla="*/ 2 w 83"/>
                  <a:gd name="T29"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 h="44">
                    <a:moveTo>
                      <a:pt x="10" y="8"/>
                    </a:moveTo>
                    <a:lnTo>
                      <a:pt x="41" y="10"/>
                    </a:lnTo>
                    <a:lnTo>
                      <a:pt x="73" y="10"/>
                    </a:lnTo>
                    <a:lnTo>
                      <a:pt x="73" y="35"/>
                    </a:lnTo>
                    <a:lnTo>
                      <a:pt x="41" y="33"/>
                    </a:lnTo>
                    <a:lnTo>
                      <a:pt x="10" y="31"/>
                    </a:lnTo>
                    <a:lnTo>
                      <a:pt x="10" y="8"/>
                    </a:lnTo>
                    <a:moveTo>
                      <a:pt x="2" y="0"/>
                    </a:moveTo>
                    <a:lnTo>
                      <a:pt x="0" y="40"/>
                    </a:lnTo>
                    <a:lnTo>
                      <a:pt x="41" y="42"/>
                    </a:lnTo>
                    <a:lnTo>
                      <a:pt x="81" y="44"/>
                    </a:lnTo>
                    <a:lnTo>
                      <a:pt x="83" y="4"/>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4" name="ïṡliḑê"/>
              <p:cNvSpPr/>
              <p:nvPr/>
            </p:nvSpPr>
            <p:spPr bwMode="auto">
              <a:xfrm>
                <a:off x="5032874" y="2983672"/>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75" name="ïŝliḑe"/>
              <p:cNvSpPr/>
              <p:nvPr/>
            </p:nvSpPr>
            <p:spPr bwMode="auto">
              <a:xfrm>
                <a:off x="5022694" y="2977854"/>
                <a:ext cx="61083" cy="59629"/>
              </a:xfrm>
              <a:custGeom>
                <a:avLst/>
                <a:gdLst>
                  <a:gd name="T0" fmla="*/ 11 w 42"/>
                  <a:gd name="T1" fmla="*/ 8 h 41"/>
                  <a:gd name="T2" fmla="*/ 34 w 42"/>
                  <a:gd name="T3" fmla="*/ 8 h 41"/>
                  <a:gd name="T4" fmla="*/ 34 w 42"/>
                  <a:gd name="T5" fmla="*/ 31 h 41"/>
                  <a:gd name="T6" fmla="*/ 11 w 42"/>
                  <a:gd name="T7" fmla="*/ 31 h 41"/>
                  <a:gd name="T8" fmla="*/ 11 w 42"/>
                  <a:gd name="T9" fmla="*/ 8 h 41"/>
                  <a:gd name="T10" fmla="*/ 2 w 42"/>
                  <a:gd name="T11" fmla="*/ 0 h 41"/>
                  <a:gd name="T12" fmla="*/ 0 w 42"/>
                  <a:gd name="T13" fmla="*/ 39 h 41"/>
                  <a:gd name="T14" fmla="*/ 42 w 42"/>
                  <a:gd name="T15" fmla="*/ 41 h 41"/>
                  <a:gd name="T16" fmla="*/ 42 w 42"/>
                  <a:gd name="T17" fmla="*/ 0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8"/>
                    </a:moveTo>
                    <a:lnTo>
                      <a:pt x="34" y="8"/>
                    </a:lnTo>
                    <a:lnTo>
                      <a:pt x="34" y="31"/>
                    </a:lnTo>
                    <a:lnTo>
                      <a:pt x="11" y="31"/>
                    </a:lnTo>
                    <a:lnTo>
                      <a:pt x="11" y="8"/>
                    </a:lnTo>
                    <a:close/>
                    <a:moveTo>
                      <a:pt x="2" y="0"/>
                    </a:moveTo>
                    <a:lnTo>
                      <a:pt x="0" y="39"/>
                    </a:lnTo>
                    <a:lnTo>
                      <a:pt x="42" y="41"/>
                    </a:lnTo>
                    <a:lnTo>
                      <a:pt x="42" y="0"/>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6" name="îsliḓè"/>
              <p:cNvSpPr/>
              <p:nvPr/>
            </p:nvSpPr>
            <p:spPr bwMode="auto">
              <a:xfrm>
                <a:off x="5022694" y="2977854"/>
                <a:ext cx="61083" cy="59629"/>
              </a:xfrm>
              <a:custGeom>
                <a:avLst/>
                <a:gdLst>
                  <a:gd name="T0" fmla="*/ 11 w 42"/>
                  <a:gd name="T1" fmla="*/ 8 h 41"/>
                  <a:gd name="T2" fmla="*/ 34 w 42"/>
                  <a:gd name="T3" fmla="*/ 8 h 41"/>
                  <a:gd name="T4" fmla="*/ 34 w 42"/>
                  <a:gd name="T5" fmla="*/ 31 h 41"/>
                  <a:gd name="T6" fmla="*/ 11 w 42"/>
                  <a:gd name="T7" fmla="*/ 31 h 41"/>
                  <a:gd name="T8" fmla="*/ 11 w 42"/>
                  <a:gd name="T9" fmla="*/ 8 h 41"/>
                  <a:gd name="T10" fmla="*/ 2 w 42"/>
                  <a:gd name="T11" fmla="*/ 0 h 41"/>
                  <a:gd name="T12" fmla="*/ 0 w 42"/>
                  <a:gd name="T13" fmla="*/ 39 h 41"/>
                  <a:gd name="T14" fmla="*/ 42 w 42"/>
                  <a:gd name="T15" fmla="*/ 41 h 41"/>
                  <a:gd name="T16" fmla="*/ 42 w 42"/>
                  <a:gd name="T17" fmla="*/ 0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8"/>
                    </a:moveTo>
                    <a:lnTo>
                      <a:pt x="34" y="8"/>
                    </a:lnTo>
                    <a:lnTo>
                      <a:pt x="34" y="31"/>
                    </a:lnTo>
                    <a:lnTo>
                      <a:pt x="11" y="31"/>
                    </a:lnTo>
                    <a:lnTo>
                      <a:pt x="11" y="8"/>
                    </a:lnTo>
                    <a:moveTo>
                      <a:pt x="2" y="0"/>
                    </a:moveTo>
                    <a:lnTo>
                      <a:pt x="0" y="39"/>
                    </a:lnTo>
                    <a:lnTo>
                      <a:pt x="42" y="41"/>
                    </a:lnTo>
                    <a:lnTo>
                      <a:pt x="42" y="0"/>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7" name="ïš1îḓe"/>
              <p:cNvSpPr/>
              <p:nvPr/>
            </p:nvSpPr>
            <p:spPr bwMode="auto">
              <a:xfrm>
                <a:off x="5059052" y="3449062"/>
                <a:ext cx="55265" cy="162887"/>
              </a:xfrm>
              <a:custGeom>
                <a:avLst/>
                <a:gdLst>
                  <a:gd name="T0" fmla="*/ 0 w 38"/>
                  <a:gd name="T1" fmla="*/ 110 h 112"/>
                  <a:gd name="T2" fmla="*/ 7 w 38"/>
                  <a:gd name="T3" fmla="*/ 0 h 112"/>
                  <a:gd name="T4" fmla="*/ 38 w 38"/>
                  <a:gd name="T5" fmla="*/ 0 h 112"/>
                  <a:gd name="T6" fmla="*/ 34 w 38"/>
                  <a:gd name="T7" fmla="*/ 112 h 112"/>
                  <a:gd name="T8" fmla="*/ 0 w 38"/>
                  <a:gd name="T9" fmla="*/ 110 h 112"/>
                </a:gdLst>
                <a:ahLst/>
                <a:cxnLst>
                  <a:cxn ang="0">
                    <a:pos x="T0" y="T1"/>
                  </a:cxn>
                  <a:cxn ang="0">
                    <a:pos x="T2" y="T3"/>
                  </a:cxn>
                  <a:cxn ang="0">
                    <a:pos x="T4" y="T5"/>
                  </a:cxn>
                  <a:cxn ang="0">
                    <a:pos x="T6" y="T7"/>
                  </a:cxn>
                  <a:cxn ang="0">
                    <a:pos x="T8" y="T9"/>
                  </a:cxn>
                </a:cxnLst>
                <a:rect l="0" t="0" r="r" b="b"/>
                <a:pathLst>
                  <a:path w="38" h="112">
                    <a:moveTo>
                      <a:pt x="0" y="110"/>
                    </a:moveTo>
                    <a:lnTo>
                      <a:pt x="7" y="0"/>
                    </a:lnTo>
                    <a:lnTo>
                      <a:pt x="38" y="0"/>
                    </a:lnTo>
                    <a:lnTo>
                      <a:pt x="34" y="112"/>
                    </a:lnTo>
                    <a:lnTo>
                      <a:pt x="0" y="110"/>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8" name="ïṥlïḋê"/>
              <p:cNvSpPr/>
              <p:nvPr/>
            </p:nvSpPr>
            <p:spPr bwMode="auto">
              <a:xfrm>
                <a:off x="5053234" y="3438881"/>
                <a:ext cx="66900" cy="178885"/>
              </a:xfrm>
              <a:custGeom>
                <a:avLst/>
                <a:gdLst>
                  <a:gd name="T0" fmla="*/ 15 w 46"/>
                  <a:gd name="T1" fmla="*/ 11 h 123"/>
                  <a:gd name="T2" fmla="*/ 38 w 46"/>
                  <a:gd name="T3" fmla="*/ 11 h 123"/>
                  <a:gd name="T4" fmla="*/ 35 w 46"/>
                  <a:gd name="T5" fmla="*/ 42 h 123"/>
                  <a:gd name="T6" fmla="*/ 33 w 46"/>
                  <a:gd name="T7" fmla="*/ 81 h 123"/>
                  <a:gd name="T8" fmla="*/ 33 w 46"/>
                  <a:gd name="T9" fmla="*/ 114 h 123"/>
                  <a:gd name="T10" fmla="*/ 11 w 46"/>
                  <a:gd name="T11" fmla="*/ 112 h 123"/>
                  <a:gd name="T12" fmla="*/ 11 w 46"/>
                  <a:gd name="T13" fmla="*/ 81 h 123"/>
                  <a:gd name="T14" fmla="*/ 13 w 46"/>
                  <a:gd name="T15" fmla="*/ 42 h 123"/>
                  <a:gd name="T16" fmla="*/ 15 w 46"/>
                  <a:gd name="T17" fmla="*/ 11 h 123"/>
                  <a:gd name="T18" fmla="*/ 6 w 46"/>
                  <a:gd name="T19" fmla="*/ 0 h 123"/>
                  <a:gd name="T20" fmla="*/ 4 w 46"/>
                  <a:gd name="T21" fmla="*/ 42 h 123"/>
                  <a:gd name="T22" fmla="*/ 2 w 46"/>
                  <a:gd name="T23" fmla="*/ 81 h 123"/>
                  <a:gd name="T24" fmla="*/ 0 w 46"/>
                  <a:gd name="T25" fmla="*/ 121 h 123"/>
                  <a:gd name="T26" fmla="*/ 42 w 46"/>
                  <a:gd name="T27" fmla="*/ 123 h 123"/>
                  <a:gd name="T28" fmla="*/ 42 w 46"/>
                  <a:gd name="T29" fmla="*/ 83 h 123"/>
                  <a:gd name="T30" fmla="*/ 44 w 46"/>
                  <a:gd name="T31" fmla="*/ 42 h 123"/>
                  <a:gd name="T32" fmla="*/ 46 w 46"/>
                  <a:gd name="T33" fmla="*/ 2 h 123"/>
                  <a:gd name="T34" fmla="*/ 6 w 46"/>
                  <a:gd name="T35" fmla="*/ 0 h 123"/>
                  <a:gd name="T36" fmla="*/ 6 w 46"/>
                  <a:gd name="T3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123">
                    <a:moveTo>
                      <a:pt x="15" y="11"/>
                    </a:moveTo>
                    <a:lnTo>
                      <a:pt x="38" y="11"/>
                    </a:lnTo>
                    <a:lnTo>
                      <a:pt x="35" y="42"/>
                    </a:lnTo>
                    <a:lnTo>
                      <a:pt x="33" y="81"/>
                    </a:lnTo>
                    <a:lnTo>
                      <a:pt x="33" y="114"/>
                    </a:lnTo>
                    <a:lnTo>
                      <a:pt x="11" y="112"/>
                    </a:lnTo>
                    <a:lnTo>
                      <a:pt x="11" y="81"/>
                    </a:lnTo>
                    <a:lnTo>
                      <a:pt x="13" y="42"/>
                    </a:lnTo>
                    <a:lnTo>
                      <a:pt x="15" y="11"/>
                    </a:lnTo>
                    <a:close/>
                    <a:moveTo>
                      <a:pt x="6" y="0"/>
                    </a:moveTo>
                    <a:lnTo>
                      <a:pt x="4" y="42"/>
                    </a:lnTo>
                    <a:lnTo>
                      <a:pt x="2" y="81"/>
                    </a:lnTo>
                    <a:lnTo>
                      <a:pt x="0" y="121"/>
                    </a:lnTo>
                    <a:lnTo>
                      <a:pt x="42" y="123"/>
                    </a:lnTo>
                    <a:lnTo>
                      <a:pt x="42" y="83"/>
                    </a:lnTo>
                    <a:lnTo>
                      <a:pt x="44" y="42"/>
                    </a:lnTo>
                    <a:lnTo>
                      <a:pt x="46" y="2"/>
                    </a:lnTo>
                    <a:lnTo>
                      <a:pt x="6" y="0"/>
                    </a:lnTo>
                    <a:lnTo>
                      <a:pt x="6"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9" name="iSḻíḋê"/>
              <p:cNvSpPr/>
              <p:nvPr/>
            </p:nvSpPr>
            <p:spPr bwMode="auto">
              <a:xfrm>
                <a:off x="5053234" y="3438881"/>
                <a:ext cx="66900" cy="178885"/>
              </a:xfrm>
              <a:custGeom>
                <a:avLst/>
                <a:gdLst>
                  <a:gd name="T0" fmla="*/ 15 w 46"/>
                  <a:gd name="T1" fmla="*/ 11 h 123"/>
                  <a:gd name="T2" fmla="*/ 38 w 46"/>
                  <a:gd name="T3" fmla="*/ 11 h 123"/>
                  <a:gd name="T4" fmla="*/ 35 w 46"/>
                  <a:gd name="T5" fmla="*/ 42 h 123"/>
                  <a:gd name="T6" fmla="*/ 33 w 46"/>
                  <a:gd name="T7" fmla="*/ 81 h 123"/>
                  <a:gd name="T8" fmla="*/ 33 w 46"/>
                  <a:gd name="T9" fmla="*/ 114 h 123"/>
                  <a:gd name="T10" fmla="*/ 11 w 46"/>
                  <a:gd name="T11" fmla="*/ 112 h 123"/>
                  <a:gd name="T12" fmla="*/ 11 w 46"/>
                  <a:gd name="T13" fmla="*/ 81 h 123"/>
                  <a:gd name="T14" fmla="*/ 13 w 46"/>
                  <a:gd name="T15" fmla="*/ 42 h 123"/>
                  <a:gd name="T16" fmla="*/ 15 w 46"/>
                  <a:gd name="T17" fmla="*/ 11 h 123"/>
                  <a:gd name="T18" fmla="*/ 6 w 46"/>
                  <a:gd name="T19" fmla="*/ 0 h 123"/>
                  <a:gd name="T20" fmla="*/ 4 w 46"/>
                  <a:gd name="T21" fmla="*/ 42 h 123"/>
                  <a:gd name="T22" fmla="*/ 2 w 46"/>
                  <a:gd name="T23" fmla="*/ 81 h 123"/>
                  <a:gd name="T24" fmla="*/ 0 w 46"/>
                  <a:gd name="T25" fmla="*/ 121 h 123"/>
                  <a:gd name="T26" fmla="*/ 42 w 46"/>
                  <a:gd name="T27" fmla="*/ 123 h 123"/>
                  <a:gd name="T28" fmla="*/ 42 w 46"/>
                  <a:gd name="T29" fmla="*/ 83 h 123"/>
                  <a:gd name="T30" fmla="*/ 44 w 46"/>
                  <a:gd name="T31" fmla="*/ 42 h 123"/>
                  <a:gd name="T32" fmla="*/ 46 w 46"/>
                  <a:gd name="T33" fmla="*/ 2 h 123"/>
                  <a:gd name="T34" fmla="*/ 6 w 46"/>
                  <a:gd name="T35" fmla="*/ 0 h 123"/>
                  <a:gd name="T36" fmla="*/ 6 w 46"/>
                  <a:gd name="T3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123">
                    <a:moveTo>
                      <a:pt x="15" y="11"/>
                    </a:moveTo>
                    <a:lnTo>
                      <a:pt x="38" y="11"/>
                    </a:lnTo>
                    <a:lnTo>
                      <a:pt x="35" y="42"/>
                    </a:lnTo>
                    <a:lnTo>
                      <a:pt x="33" y="81"/>
                    </a:lnTo>
                    <a:lnTo>
                      <a:pt x="33" y="114"/>
                    </a:lnTo>
                    <a:lnTo>
                      <a:pt x="11" y="112"/>
                    </a:lnTo>
                    <a:lnTo>
                      <a:pt x="11" y="81"/>
                    </a:lnTo>
                    <a:lnTo>
                      <a:pt x="13" y="42"/>
                    </a:lnTo>
                    <a:lnTo>
                      <a:pt x="15" y="11"/>
                    </a:lnTo>
                    <a:moveTo>
                      <a:pt x="6" y="0"/>
                    </a:moveTo>
                    <a:lnTo>
                      <a:pt x="4" y="42"/>
                    </a:lnTo>
                    <a:lnTo>
                      <a:pt x="2" y="81"/>
                    </a:lnTo>
                    <a:lnTo>
                      <a:pt x="0" y="121"/>
                    </a:lnTo>
                    <a:lnTo>
                      <a:pt x="42" y="123"/>
                    </a:lnTo>
                    <a:lnTo>
                      <a:pt x="42" y="83"/>
                    </a:lnTo>
                    <a:lnTo>
                      <a:pt x="44" y="42"/>
                    </a:lnTo>
                    <a:lnTo>
                      <a:pt x="46" y="2"/>
                    </a:lnTo>
                    <a:lnTo>
                      <a:pt x="6" y="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0" name="i$ļïḓê"/>
              <p:cNvSpPr/>
              <p:nvPr/>
            </p:nvSpPr>
            <p:spPr bwMode="auto">
              <a:xfrm>
                <a:off x="5069233" y="3387980"/>
                <a:ext cx="47994" cy="47994"/>
              </a:xfrm>
              <a:custGeom>
                <a:avLst/>
                <a:gdLst>
                  <a:gd name="T0" fmla="*/ 0 w 33"/>
                  <a:gd name="T1" fmla="*/ 33 h 33"/>
                  <a:gd name="T2" fmla="*/ 2 w 33"/>
                  <a:gd name="T3" fmla="*/ 0 h 33"/>
                  <a:gd name="T4" fmla="*/ 33 w 33"/>
                  <a:gd name="T5" fmla="*/ 2 h 33"/>
                  <a:gd name="T6" fmla="*/ 31 w 33"/>
                  <a:gd name="T7" fmla="*/ 33 h 33"/>
                  <a:gd name="T8" fmla="*/ 0 w 33"/>
                  <a:gd name="T9" fmla="*/ 33 h 33"/>
                </a:gdLst>
                <a:ahLst/>
                <a:cxnLst>
                  <a:cxn ang="0">
                    <a:pos x="T0" y="T1"/>
                  </a:cxn>
                  <a:cxn ang="0">
                    <a:pos x="T2" y="T3"/>
                  </a:cxn>
                  <a:cxn ang="0">
                    <a:pos x="T4" y="T5"/>
                  </a:cxn>
                  <a:cxn ang="0">
                    <a:pos x="T6" y="T7"/>
                  </a:cxn>
                  <a:cxn ang="0">
                    <a:pos x="T8" y="T9"/>
                  </a:cxn>
                </a:cxnLst>
                <a:rect l="0" t="0" r="r" b="b"/>
                <a:pathLst>
                  <a:path w="33" h="33">
                    <a:moveTo>
                      <a:pt x="0" y="33"/>
                    </a:moveTo>
                    <a:lnTo>
                      <a:pt x="2" y="0"/>
                    </a:lnTo>
                    <a:lnTo>
                      <a:pt x="33" y="2"/>
                    </a:lnTo>
                    <a:lnTo>
                      <a:pt x="31" y="33"/>
                    </a:lnTo>
                    <a:lnTo>
                      <a:pt x="0" y="33"/>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1" name="îslïḍê"/>
              <p:cNvSpPr/>
              <p:nvPr/>
            </p:nvSpPr>
            <p:spPr bwMode="auto">
              <a:xfrm>
                <a:off x="5061960" y="3382162"/>
                <a:ext cx="61083" cy="59629"/>
              </a:xfrm>
              <a:custGeom>
                <a:avLst/>
                <a:gdLst>
                  <a:gd name="T0" fmla="*/ 11 w 42"/>
                  <a:gd name="T1" fmla="*/ 10 h 41"/>
                  <a:gd name="T2" fmla="*/ 34 w 42"/>
                  <a:gd name="T3" fmla="*/ 10 h 41"/>
                  <a:gd name="T4" fmla="*/ 32 w 42"/>
                  <a:gd name="T5" fmla="*/ 33 h 41"/>
                  <a:gd name="T6" fmla="*/ 9 w 42"/>
                  <a:gd name="T7" fmla="*/ 33 h 41"/>
                  <a:gd name="T8" fmla="*/ 11 w 42"/>
                  <a:gd name="T9" fmla="*/ 10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10"/>
                    </a:moveTo>
                    <a:lnTo>
                      <a:pt x="34" y="10"/>
                    </a:lnTo>
                    <a:lnTo>
                      <a:pt x="32" y="33"/>
                    </a:lnTo>
                    <a:lnTo>
                      <a:pt x="9" y="33"/>
                    </a:lnTo>
                    <a:lnTo>
                      <a:pt x="11" y="10"/>
                    </a:lnTo>
                    <a:close/>
                    <a:moveTo>
                      <a:pt x="2" y="0"/>
                    </a:moveTo>
                    <a:lnTo>
                      <a:pt x="0" y="39"/>
                    </a:lnTo>
                    <a:lnTo>
                      <a:pt x="40" y="41"/>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2" name="ísḷíďe"/>
              <p:cNvSpPr/>
              <p:nvPr/>
            </p:nvSpPr>
            <p:spPr bwMode="auto">
              <a:xfrm>
                <a:off x="5061960" y="3382162"/>
                <a:ext cx="61083" cy="59629"/>
              </a:xfrm>
              <a:custGeom>
                <a:avLst/>
                <a:gdLst>
                  <a:gd name="T0" fmla="*/ 11 w 42"/>
                  <a:gd name="T1" fmla="*/ 10 h 41"/>
                  <a:gd name="T2" fmla="*/ 34 w 42"/>
                  <a:gd name="T3" fmla="*/ 10 h 41"/>
                  <a:gd name="T4" fmla="*/ 32 w 42"/>
                  <a:gd name="T5" fmla="*/ 33 h 41"/>
                  <a:gd name="T6" fmla="*/ 9 w 42"/>
                  <a:gd name="T7" fmla="*/ 33 h 41"/>
                  <a:gd name="T8" fmla="*/ 11 w 42"/>
                  <a:gd name="T9" fmla="*/ 10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10"/>
                    </a:moveTo>
                    <a:lnTo>
                      <a:pt x="34" y="10"/>
                    </a:lnTo>
                    <a:lnTo>
                      <a:pt x="32" y="33"/>
                    </a:lnTo>
                    <a:lnTo>
                      <a:pt x="9" y="33"/>
                    </a:lnTo>
                    <a:lnTo>
                      <a:pt x="11" y="10"/>
                    </a:lnTo>
                    <a:moveTo>
                      <a:pt x="2" y="0"/>
                    </a:moveTo>
                    <a:lnTo>
                      <a:pt x="0" y="39"/>
                    </a:lnTo>
                    <a:lnTo>
                      <a:pt x="40" y="41"/>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3" name="íṡḷide"/>
              <p:cNvSpPr/>
              <p:nvPr/>
            </p:nvSpPr>
            <p:spPr bwMode="auto">
              <a:xfrm>
                <a:off x="5072141" y="3331260"/>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4" name="îSľíďé"/>
              <p:cNvSpPr/>
              <p:nvPr/>
            </p:nvSpPr>
            <p:spPr bwMode="auto">
              <a:xfrm>
                <a:off x="5064869" y="3323988"/>
                <a:ext cx="61083" cy="61083"/>
              </a:xfrm>
              <a:custGeom>
                <a:avLst/>
                <a:gdLst>
                  <a:gd name="T0" fmla="*/ 11 w 42"/>
                  <a:gd name="T1" fmla="*/ 9 h 42"/>
                  <a:gd name="T2" fmla="*/ 34 w 42"/>
                  <a:gd name="T3" fmla="*/ 11 h 42"/>
                  <a:gd name="T4" fmla="*/ 32 w 42"/>
                  <a:gd name="T5" fmla="*/ 34 h 42"/>
                  <a:gd name="T6" fmla="*/ 9 w 42"/>
                  <a:gd name="T7" fmla="*/ 34 h 42"/>
                  <a:gd name="T8" fmla="*/ 11 w 42"/>
                  <a:gd name="T9" fmla="*/ 9 h 42"/>
                  <a:gd name="T10" fmla="*/ 3 w 42"/>
                  <a:gd name="T11" fmla="*/ 0 h 42"/>
                  <a:gd name="T12" fmla="*/ 0 w 42"/>
                  <a:gd name="T13" fmla="*/ 40 h 42"/>
                  <a:gd name="T14" fmla="*/ 40 w 42"/>
                  <a:gd name="T15" fmla="*/ 42 h 42"/>
                  <a:gd name="T16" fmla="*/ 42 w 42"/>
                  <a:gd name="T17" fmla="*/ 3 h 42"/>
                  <a:gd name="T18" fmla="*/ 3 w 42"/>
                  <a:gd name="T19" fmla="*/ 0 h 42"/>
                  <a:gd name="T20" fmla="*/ 3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9"/>
                    </a:moveTo>
                    <a:lnTo>
                      <a:pt x="34" y="11"/>
                    </a:lnTo>
                    <a:lnTo>
                      <a:pt x="32" y="34"/>
                    </a:lnTo>
                    <a:lnTo>
                      <a:pt x="9" y="34"/>
                    </a:lnTo>
                    <a:lnTo>
                      <a:pt x="11" y="9"/>
                    </a:lnTo>
                    <a:close/>
                    <a:moveTo>
                      <a:pt x="3" y="0"/>
                    </a:moveTo>
                    <a:lnTo>
                      <a:pt x="0" y="40"/>
                    </a:lnTo>
                    <a:lnTo>
                      <a:pt x="40" y="42"/>
                    </a:lnTo>
                    <a:lnTo>
                      <a:pt x="42" y="3"/>
                    </a:lnTo>
                    <a:lnTo>
                      <a:pt x="3" y="0"/>
                    </a:lnTo>
                    <a:lnTo>
                      <a:pt x="3"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5" name="iṡḻiďé"/>
              <p:cNvSpPr/>
              <p:nvPr/>
            </p:nvSpPr>
            <p:spPr bwMode="auto">
              <a:xfrm>
                <a:off x="5064869" y="3323988"/>
                <a:ext cx="61083" cy="61083"/>
              </a:xfrm>
              <a:custGeom>
                <a:avLst/>
                <a:gdLst>
                  <a:gd name="T0" fmla="*/ 11 w 42"/>
                  <a:gd name="T1" fmla="*/ 9 h 42"/>
                  <a:gd name="T2" fmla="*/ 34 w 42"/>
                  <a:gd name="T3" fmla="*/ 11 h 42"/>
                  <a:gd name="T4" fmla="*/ 32 w 42"/>
                  <a:gd name="T5" fmla="*/ 34 h 42"/>
                  <a:gd name="T6" fmla="*/ 9 w 42"/>
                  <a:gd name="T7" fmla="*/ 34 h 42"/>
                  <a:gd name="T8" fmla="*/ 11 w 42"/>
                  <a:gd name="T9" fmla="*/ 9 h 42"/>
                  <a:gd name="T10" fmla="*/ 3 w 42"/>
                  <a:gd name="T11" fmla="*/ 0 h 42"/>
                  <a:gd name="T12" fmla="*/ 0 w 42"/>
                  <a:gd name="T13" fmla="*/ 40 h 42"/>
                  <a:gd name="T14" fmla="*/ 40 w 42"/>
                  <a:gd name="T15" fmla="*/ 42 h 42"/>
                  <a:gd name="T16" fmla="*/ 42 w 42"/>
                  <a:gd name="T17" fmla="*/ 3 h 42"/>
                  <a:gd name="T18" fmla="*/ 3 w 42"/>
                  <a:gd name="T19" fmla="*/ 0 h 42"/>
                  <a:gd name="T20" fmla="*/ 3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9"/>
                    </a:moveTo>
                    <a:lnTo>
                      <a:pt x="34" y="11"/>
                    </a:lnTo>
                    <a:lnTo>
                      <a:pt x="32" y="34"/>
                    </a:lnTo>
                    <a:lnTo>
                      <a:pt x="9" y="34"/>
                    </a:lnTo>
                    <a:lnTo>
                      <a:pt x="11" y="9"/>
                    </a:lnTo>
                    <a:moveTo>
                      <a:pt x="3" y="0"/>
                    </a:moveTo>
                    <a:lnTo>
                      <a:pt x="0" y="40"/>
                    </a:lnTo>
                    <a:lnTo>
                      <a:pt x="40" y="42"/>
                    </a:lnTo>
                    <a:lnTo>
                      <a:pt x="42" y="3"/>
                    </a:lnTo>
                    <a:lnTo>
                      <a:pt x="3"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6" name="ïş1iďé"/>
              <p:cNvSpPr/>
              <p:nvPr/>
            </p:nvSpPr>
            <p:spPr bwMode="auto">
              <a:xfrm>
                <a:off x="5075050" y="3273086"/>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7" name="is1íḑe"/>
              <p:cNvSpPr/>
              <p:nvPr/>
            </p:nvSpPr>
            <p:spPr bwMode="auto">
              <a:xfrm>
                <a:off x="5069233" y="3267269"/>
                <a:ext cx="59629" cy="61083"/>
              </a:xfrm>
              <a:custGeom>
                <a:avLst/>
                <a:gdLst>
                  <a:gd name="T0" fmla="*/ 10 w 41"/>
                  <a:gd name="T1" fmla="*/ 8 h 42"/>
                  <a:gd name="T2" fmla="*/ 33 w 41"/>
                  <a:gd name="T3" fmla="*/ 10 h 42"/>
                  <a:gd name="T4" fmla="*/ 31 w 41"/>
                  <a:gd name="T5" fmla="*/ 33 h 42"/>
                  <a:gd name="T6" fmla="*/ 8 w 41"/>
                  <a:gd name="T7" fmla="*/ 31 h 42"/>
                  <a:gd name="T8" fmla="*/ 10 w 41"/>
                  <a:gd name="T9" fmla="*/ 8 h 42"/>
                  <a:gd name="T10" fmla="*/ 2 w 41"/>
                  <a:gd name="T11" fmla="*/ 0 h 42"/>
                  <a:gd name="T12" fmla="*/ 0 w 41"/>
                  <a:gd name="T13" fmla="*/ 39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10"/>
                    </a:lnTo>
                    <a:lnTo>
                      <a:pt x="31" y="33"/>
                    </a:lnTo>
                    <a:lnTo>
                      <a:pt x="8" y="31"/>
                    </a:lnTo>
                    <a:lnTo>
                      <a:pt x="10" y="8"/>
                    </a:lnTo>
                    <a:close/>
                    <a:moveTo>
                      <a:pt x="2" y="0"/>
                    </a:moveTo>
                    <a:lnTo>
                      <a:pt x="0" y="39"/>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8" name="ïṧlïdê"/>
              <p:cNvSpPr/>
              <p:nvPr/>
            </p:nvSpPr>
            <p:spPr bwMode="auto">
              <a:xfrm>
                <a:off x="5069233" y="3267269"/>
                <a:ext cx="59629" cy="61083"/>
              </a:xfrm>
              <a:custGeom>
                <a:avLst/>
                <a:gdLst>
                  <a:gd name="T0" fmla="*/ 10 w 41"/>
                  <a:gd name="T1" fmla="*/ 8 h 42"/>
                  <a:gd name="T2" fmla="*/ 33 w 41"/>
                  <a:gd name="T3" fmla="*/ 10 h 42"/>
                  <a:gd name="T4" fmla="*/ 31 w 41"/>
                  <a:gd name="T5" fmla="*/ 33 h 42"/>
                  <a:gd name="T6" fmla="*/ 8 w 41"/>
                  <a:gd name="T7" fmla="*/ 31 h 42"/>
                  <a:gd name="T8" fmla="*/ 10 w 41"/>
                  <a:gd name="T9" fmla="*/ 8 h 42"/>
                  <a:gd name="T10" fmla="*/ 2 w 41"/>
                  <a:gd name="T11" fmla="*/ 0 h 42"/>
                  <a:gd name="T12" fmla="*/ 0 w 41"/>
                  <a:gd name="T13" fmla="*/ 39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10"/>
                    </a:lnTo>
                    <a:lnTo>
                      <a:pt x="31" y="33"/>
                    </a:lnTo>
                    <a:lnTo>
                      <a:pt x="8" y="31"/>
                    </a:lnTo>
                    <a:lnTo>
                      <a:pt x="10" y="8"/>
                    </a:lnTo>
                    <a:moveTo>
                      <a:pt x="2" y="0"/>
                    </a:moveTo>
                    <a:lnTo>
                      <a:pt x="0" y="39"/>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9" name="ís1îḋé"/>
              <p:cNvSpPr/>
              <p:nvPr/>
            </p:nvSpPr>
            <p:spPr bwMode="auto">
              <a:xfrm>
                <a:off x="5077959" y="3216367"/>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0" name="î$lîḓe"/>
              <p:cNvSpPr/>
              <p:nvPr/>
            </p:nvSpPr>
            <p:spPr bwMode="auto">
              <a:xfrm>
                <a:off x="5072141" y="3210550"/>
                <a:ext cx="59629" cy="59629"/>
              </a:xfrm>
              <a:custGeom>
                <a:avLst/>
                <a:gdLst>
                  <a:gd name="T0" fmla="*/ 10 w 41"/>
                  <a:gd name="T1" fmla="*/ 8 h 41"/>
                  <a:gd name="T2" fmla="*/ 33 w 41"/>
                  <a:gd name="T3" fmla="*/ 10 h 41"/>
                  <a:gd name="T4" fmla="*/ 31 w 41"/>
                  <a:gd name="T5" fmla="*/ 33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10"/>
                    </a:lnTo>
                    <a:lnTo>
                      <a:pt x="31" y="33"/>
                    </a:lnTo>
                    <a:lnTo>
                      <a:pt x="8" y="31"/>
                    </a:lnTo>
                    <a:lnTo>
                      <a:pt x="10" y="8"/>
                    </a:lnTo>
                    <a:close/>
                    <a:moveTo>
                      <a:pt x="2" y="0"/>
                    </a:moveTo>
                    <a:lnTo>
                      <a:pt x="0" y="39"/>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1" name="ïsliḑê"/>
              <p:cNvSpPr/>
              <p:nvPr/>
            </p:nvSpPr>
            <p:spPr bwMode="auto">
              <a:xfrm>
                <a:off x="5072141" y="3210550"/>
                <a:ext cx="59629" cy="59629"/>
              </a:xfrm>
              <a:custGeom>
                <a:avLst/>
                <a:gdLst>
                  <a:gd name="T0" fmla="*/ 10 w 41"/>
                  <a:gd name="T1" fmla="*/ 8 h 41"/>
                  <a:gd name="T2" fmla="*/ 33 w 41"/>
                  <a:gd name="T3" fmla="*/ 10 h 41"/>
                  <a:gd name="T4" fmla="*/ 31 w 41"/>
                  <a:gd name="T5" fmla="*/ 33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10"/>
                    </a:lnTo>
                    <a:lnTo>
                      <a:pt x="31" y="33"/>
                    </a:lnTo>
                    <a:lnTo>
                      <a:pt x="8" y="31"/>
                    </a:lnTo>
                    <a:lnTo>
                      <a:pt x="10" y="8"/>
                    </a:lnTo>
                    <a:moveTo>
                      <a:pt x="2" y="0"/>
                    </a:moveTo>
                    <a:lnTo>
                      <a:pt x="0" y="39"/>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2" name="iSľidê"/>
              <p:cNvSpPr/>
              <p:nvPr/>
            </p:nvSpPr>
            <p:spPr bwMode="auto">
              <a:xfrm>
                <a:off x="5080867" y="3158193"/>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3" name="ïśļiḑe"/>
              <p:cNvSpPr/>
              <p:nvPr/>
            </p:nvSpPr>
            <p:spPr bwMode="auto">
              <a:xfrm>
                <a:off x="5075050" y="3152376"/>
                <a:ext cx="59629" cy="61083"/>
              </a:xfrm>
              <a:custGeom>
                <a:avLst/>
                <a:gdLst>
                  <a:gd name="T0" fmla="*/ 10 w 41"/>
                  <a:gd name="T1" fmla="*/ 8 h 42"/>
                  <a:gd name="T2" fmla="*/ 33 w 41"/>
                  <a:gd name="T3" fmla="*/ 11 h 42"/>
                  <a:gd name="T4" fmla="*/ 31 w 41"/>
                  <a:gd name="T5" fmla="*/ 33 h 42"/>
                  <a:gd name="T6" fmla="*/ 8 w 41"/>
                  <a:gd name="T7" fmla="*/ 31 h 42"/>
                  <a:gd name="T8" fmla="*/ 10 w 41"/>
                  <a:gd name="T9" fmla="*/ 8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11"/>
                    </a:lnTo>
                    <a:lnTo>
                      <a:pt x="31" y="33"/>
                    </a:lnTo>
                    <a:lnTo>
                      <a:pt x="8" y="31"/>
                    </a:lnTo>
                    <a:lnTo>
                      <a:pt x="10" y="8"/>
                    </a:lnTo>
                    <a:close/>
                    <a:moveTo>
                      <a:pt x="2" y="0"/>
                    </a:moveTo>
                    <a:lnTo>
                      <a:pt x="0" y="40"/>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4" name="íṡliďé"/>
              <p:cNvSpPr/>
              <p:nvPr/>
            </p:nvSpPr>
            <p:spPr bwMode="auto">
              <a:xfrm>
                <a:off x="5075050" y="3152376"/>
                <a:ext cx="59629" cy="61083"/>
              </a:xfrm>
              <a:custGeom>
                <a:avLst/>
                <a:gdLst>
                  <a:gd name="T0" fmla="*/ 10 w 41"/>
                  <a:gd name="T1" fmla="*/ 8 h 42"/>
                  <a:gd name="T2" fmla="*/ 33 w 41"/>
                  <a:gd name="T3" fmla="*/ 11 h 42"/>
                  <a:gd name="T4" fmla="*/ 31 w 41"/>
                  <a:gd name="T5" fmla="*/ 33 h 42"/>
                  <a:gd name="T6" fmla="*/ 8 w 41"/>
                  <a:gd name="T7" fmla="*/ 31 h 42"/>
                  <a:gd name="T8" fmla="*/ 10 w 41"/>
                  <a:gd name="T9" fmla="*/ 8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11"/>
                    </a:lnTo>
                    <a:lnTo>
                      <a:pt x="31" y="33"/>
                    </a:lnTo>
                    <a:lnTo>
                      <a:pt x="8" y="31"/>
                    </a:lnTo>
                    <a:lnTo>
                      <a:pt x="10" y="8"/>
                    </a:lnTo>
                    <a:moveTo>
                      <a:pt x="2" y="0"/>
                    </a:moveTo>
                    <a:lnTo>
                      <a:pt x="0" y="40"/>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5" name="í$ļíḓé"/>
              <p:cNvSpPr/>
              <p:nvPr/>
            </p:nvSpPr>
            <p:spPr bwMode="auto">
              <a:xfrm>
                <a:off x="5083776" y="3101473"/>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6" name="íśliḍè"/>
              <p:cNvSpPr/>
              <p:nvPr/>
            </p:nvSpPr>
            <p:spPr bwMode="auto">
              <a:xfrm>
                <a:off x="5077959" y="3095656"/>
                <a:ext cx="59629" cy="59629"/>
              </a:xfrm>
              <a:custGeom>
                <a:avLst/>
                <a:gdLst>
                  <a:gd name="T0" fmla="*/ 8 w 41"/>
                  <a:gd name="T1" fmla="*/ 8 h 41"/>
                  <a:gd name="T2" fmla="*/ 33 w 41"/>
                  <a:gd name="T3" fmla="*/ 8 h 41"/>
                  <a:gd name="T4" fmla="*/ 31 w 41"/>
                  <a:gd name="T5" fmla="*/ 33 h 41"/>
                  <a:gd name="T6" fmla="*/ 8 w 41"/>
                  <a:gd name="T7" fmla="*/ 31 h 41"/>
                  <a:gd name="T8" fmla="*/ 8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8" y="8"/>
                    </a:moveTo>
                    <a:lnTo>
                      <a:pt x="33" y="8"/>
                    </a:lnTo>
                    <a:lnTo>
                      <a:pt x="31" y="33"/>
                    </a:lnTo>
                    <a:lnTo>
                      <a:pt x="8" y="31"/>
                    </a:lnTo>
                    <a:lnTo>
                      <a:pt x="8" y="8"/>
                    </a:lnTo>
                    <a:close/>
                    <a:moveTo>
                      <a:pt x="2" y="0"/>
                    </a:moveTo>
                    <a:lnTo>
                      <a:pt x="0" y="39"/>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7" name="ïŝlíḓe"/>
              <p:cNvSpPr/>
              <p:nvPr/>
            </p:nvSpPr>
            <p:spPr bwMode="auto">
              <a:xfrm>
                <a:off x="5077959" y="3095656"/>
                <a:ext cx="59629" cy="59629"/>
              </a:xfrm>
              <a:custGeom>
                <a:avLst/>
                <a:gdLst>
                  <a:gd name="T0" fmla="*/ 8 w 41"/>
                  <a:gd name="T1" fmla="*/ 8 h 41"/>
                  <a:gd name="T2" fmla="*/ 33 w 41"/>
                  <a:gd name="T3" fmla="*/ 8 h 41"/>
                  <a:gd name="T4" fmla="*/ 31 w 41"/>
                  <a:gd name="T5" fmla="*/ 33 h 41"/>
                  <a:gd name="T6" fmla="*/ 8 w 41"/>
                  <a:gd name="T7" fmla="*/ 31 h 41"/>
                  <a:gd name="T8" fmla="*/ 8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8" y="8"/>
                    </a:moveTo>
                    <a:lnTo>
                      <a:pt x="33" y="8"/>
                    </a:lnTo>
                    <a:lnTo>
                      <a:pt x="31" y="33"/>
                    </a:lnTo>
                    <a:lnTo>
                      <a:pt x="8" y="31"/>
                    </a:lnTo>
                    <a:lnTo>
                      <a:pt x="8" y="8"/>
                    </a:lnTo>
                    <a:moveTo>
                      <a:pt x="2" y="0"/>
                    </a:moveTo>
                    <a:lnTo>
                      <a:pt x="0" y="39"/>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8" name="ís1iḑe"/>
              <p:cNvSpPr/>
              <p:nvPr/>
            </p:nvSpPr>
            <p:spPr bwMode="auto">
              <a:xfrm>
                <a:off x="5086685" y="3043299"/>
                <a:ext cx="47994" cy="49448"/>
              </a:xfrm>
              <a:custGeom>
                <a:avLst/>
                <a:gdLst>
                  <a:gd name="T0" fmla="*/ 0 w 33"/>
                  <a:gd name="T1" fmla="*/ 32 h 34"/>
                  <a:gd name="T2" fmla="*/ 0 w 33"/>
                  <a:gd name="T3" fmla="*/ 0 h 34"/>
                  <a:gd name="T4" fmla="*/ 33 w 33"/>
                  <a:gd name="T5" fmla="*/ 0 h 34"/>
                  <a:gd name="T6" fmla="*/ 31 w 33"/>
                  <a:gd name="T7" fmla="*/ 34 h 34"/>
                  <a:gd name="T8" fmla="*/ 0 w 33"/>
                  <a:gd name="T9" fmla="*/ 32 h 34"/>
                </a:gdLst>
                <a:ahLst/>
                <a:cxnLst>
                  <a:cxn ang="0">
                    <a:pos x="T0" y="T1"/>
                  </a:cxn>
                  <a:cxn ang="0">
                    <a:pos x="T2" y="T3"/>
                  </a:cxn>
                  <a:cxn ang="0">
                    <a:pos x="T4" y="T5"/>
                  </a:cxn>
                  <a:cxn ang="0">
                    <a:pos x="T6" y="T7"/>
                  </a:cxn>
                  <a:cxn ang="0">
                    <a:pos x="T8" y="T9"/>
                  </a:cxn>
                </a:cxnLst>
                <a:rect l="0" t="0" r="r" b="b"/>
                <a:pathLst>
                  <a:path w="33" h="34">
                    <a:moveTo>
                      <a:pt x="0" y="32"/>
                    </a:moveTo>
                    <a:lnTo>
                      <a:pt x="0" y="0"/>
                    </a:lnTo>
                    <a:lnTo>
                      <a:pt x="33" y="0"/>
                    </a:lnTo>
                    <a:lnTo>
                      <a:pt x="31" y="34"/>
                    </a:lnTo>
                    <a:lnTo>
                      <a:pt x="0" y="32"/>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9" name="iṡḷiḍè"/>
              <p:cNvSpPr/>
              <p:nvPr/>
            </p:nvSpPr>
            <p:spPr bwMode="auto">
              <a:xfrm>
                <a:off x="5080867" y="3037482"/>
                <a:ext cx="59629" cy="61083"/>
              </a:xfrm>
              <a:custGeom>
                <a:avLst/>
                <a:gdLst>
                  <a:gd name="T0" fmla="*/ 8 w 41"/>
                  <a:gd name="T1" fmla="*/ 9 h 42"/>
                  <a:gd name="T2" fmla="*/ 31 w 41"/>
                  <a:gd name="T3" fmla="*/ 9 h 42"/>
                  <a:gd name="T4" fmla="*/ 31 w 41"/>
                  <a:gd name="T5" fmla="*/ 31 h 42"/>
                  <a:gd name="T6" fmla="*/ 8 w 41"/>
                  <a:gd name="T7" fmla="*/ 31 h 42"/>
                  <a:gd name="T8" fmla="*/ 8 w 41"/>
                  <a:gd name="T9" fmla="*/ 9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8" y="9"/>
                    </a:moveTo>
                    <a:lnTo>
                      <a:pt x="31" y="9"/>
                    </a:lnTo>
                    <a:lnTo>
                      <a:pt x="31" y="31"/>
                    </a:lnTo>
                    <a:lnTo>
                      <a:pt x="8" y="31"/>
                    </a:lnTo>
                    <a:lnTo>
                      <a:pt x="8" y="9"/>
                    </a:lnTo>
                    <a:close/>
                    <a:moveTo>
                      <a:pt x="2" y="0"/>
                    </a:moveTo>
                    <a:lnTo>
                      <a:pt x="0" y="40"/>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00" name="îŝlîḓè"/>
              <p:cNvSpPr/>
              <p:nvPr/>
            </p:nvSpPr>
            <p:spPr bwMode="auto">
              <a:xfrm>
                <a:off x="5080867" y="3037482"/>
                <a:ext cx="59629" cy="61083"/>
              </a:xfrm>
              <a:custGeom>
                <a:avLst/>
                <a:gdLst>
                  <a:gd name="T0" fmla="*/ 8 w 41"/>
                  <a:gd name="T1" fmla="*/ 9 h 42"/>
                  <a:gd name="T2" fmla="*/ 31 w 41"/>
                  <a:gd name="T3" fmla="*/ 9 h 42"/>
                  <a:gd name="T4" fmla="*/ 31 w 41"/>
                  <a:gd name="T5" fmla="*/ 31 h 42"/>
                  <a:gd name="T6" fmla="*/ 8 w 41"/>
                  <a:gd name="T7" fmla="*/ 31 h 42"/>
                  <a:gd name="T8" fmla="*/ 8 w 41"/>
                  <a:gd name="T9" fmla="*/ 9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8" y="9"/>
                    </a:moveTo>
                    <a:lnTo>
                      <a:pt x="31" y="9"/>
                    </a:lnTo>
                    <a:lnTo>
                      <a:pt x="31" y="31"/>
                    </a:lnTo>
                    <a:lnTo>
                      <a:pt x="8" y="31"/>
                    </a:lnTo>
                    <a:lnTo>
                      <a:pt x="8" y="9"/>
                    </a:lnTo>
                    <a:moveTo>
                      <a:pt x="2" y="0"/>
                    </a:moveTo>
                    <a:lnTo>
                      <a:pt x="0" y="40"/>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01" name="íŝľïďê"/>
              <p:cNvSpPr/>
              <p:nvPr/>
            </p:nvSpPr>
            <p:spPr bwMode="auto">
              <a:xfrm>
                <a:off x="5089594" y="2986580"/>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02" name="îŝḷiḋê"/>
              <p:cNvSpPr/>
              <p:nvPr/>
            </p:nvSpPr>
            <p:spPr bwMode="auto">
              <a:xfrm>
                <a:off x="5083776" y="2977854"/>
                <a:ext cx="59629" cy="62537"/>
              </a:xfrm>
              <a:custGeom>
                <a:avLst/>
                <a:gdLst>
                  <a:gd name="T0" fmla="*/ 8 w 41"/>
                  <a:gd name="T1" fmla="*/ 10 h 43"/>
                  <a:gd name="T2" fmla="*/ 31 w 41"/>
                  <a:gd name="T3" fmla="*/ 10 h 43"/>
                  <a:gd name="T4" fmla="*/ 31 w 41"/>
                  <a:gd name="T5" fmla="*/ 33 h 43"/>
                  <a:gd name="T6" fmla="*/ 8 w 41"/>
                  <a:gd name="T7" fmla="*/ 33 h 43"/>
                  <a:gd name="T8" fmla="*/ 8 w 41"/>
                  <a:gd name="T9" fmla="*/ 10 h 43"/>
                  <a:gd name="T10" fmla="*/ 0 w 41"/>
                  <a:gd name="T11" fmla="*/ 0 h 43"/>
                  <a:gd name="T12" fmla="*/ 0 w 41"/>
                  <a:gd name="T13" fmla="*/ 41 h 43"/>
                  <a:gd name="T14" fmla="*/ 39 w 41"/>
                  <a:gd name="T15" fmla="*/ 43 h 43"/>
                  <a:gd name="T16" fmla="*/ 41 w 41"/>
                  <a:gd name="T17" fmla="*/ 2 h 43"/>
                  <a:gd name="T18" fmla="*/ 0 w 41"/>
                  <a:gd name="T19" fmla="*/ 0 h 43"/>
                  <a:gd name="T20" fmla="*/ 0 w 41"/>
                  <a:gd name="T2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3">
                    <a:moveTo>
                      <a:pt x="8" y="10"/>
                    </a:moveTo>
                    <a:lnTo>
                      <a:pt x="31" y="10"/>
                    </a:lnTo>
                    <a:lnTo>
                      <a:pt x="31" y="33"/>
                    </a:lnTo>
                    <a:lnTo>
                      <a:pt x="8" y="33"/>
                    </a:lnTo>
                    <a:lnTo>
                      <a:pt x="8" y="10"/>
                    </a:lnTo>
                    <a:close/>
                    <a:moveTo>
                      <a:pt x="0" y="0"/>
                    </a:moveTo>
                    <a:lnTo>
                      <a:pt x="0" y="41"/>
                    </a:lnTo>
                    <a:lnTo>
                      <a:pt x="39" y="43"/>
                    </a:lnTo>
                    <a:lnTo>
                      <a:pt x="41" y="2"/>
                    </a:lnTo>
                    <a:lnTo>
                      <a:pt x="0" y="0"/>
                    </a:lnTo>
                    <a:lnTo>
                      <a:pt x="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03" name="ïSļíḓê"/>
              <p:cNvSpPr/>
              <p:nvPr/>
            </p:nvSpPr>
            <p:spPr bwMode="auto">
              <a:xfrm>
                <a:off x="5083776" y="2977854"/>
                <a:ext cx="59629" cy="62537"/>
              </a:xfrm>
              <a:custGeom>
                <a:avLst/>
                <a:gdLst>
                  <a:gd name="T0" fmla="*/ 8 w 41"/>
                  <a:gd name="T1" fmla="*/ 10 h 43"/>
                  <a:gd name="T2" fmla="*/ 31 w 41"/>
                  <a:gd name="T3" fmla="*/ 10 h 43"/>
                  <a:gd name="T4" fmla="*/ 31 w 41"/>
                  <a:gd name="T5" fmla="*/ 33 h 43"/>
                  <a:gd name="T6" fmla="*/ 8 w 41"/>
                  <a:gd name="T7" fmla="*/ 33 h 43"/>
                  <a:gd name="T8" fmla="*/ 8 w 41"/>
                  <a:gd name="T9" fmla="*/ 10 h 43"/>
                  <a:gd name="T10" fmla="*/ 0 w 41"/>
                  <a:gd name="T11" fmla="*/ 0 h 43"/>
                  <a:gd name="T12" fmla="*/ 0 w 41"/>
                  <a:gd name="T13" fmla="*/ 41 h 43"/>
                  <a:gd name="T14" fmla="*/ 39 w 41"/>
                  <a:gd name="T15" fmla="*/ 43 h 43"/>
                  <a:gd name="T16" fmla="*/ 41 w 41"/>
                  <a:gd name="T17" fmla="*/ 2 h 43"/>
                  <a:gd name="T18" fmla="*/ 0 w 41"/>
                  <a:gd name="T19" fmla="*/ 0 h 43"/>
                  <a:gd name="T20" fmla="*/ 0 w 41"/>
                  <a:gd name="T2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3">
                    <a:moveTo>
                      <a:pt x="8" y="10"/>
                    </a:moveTo>
                    <a:lnTo>
                      <a:pt x="31" y="10"/>
                    </a:lnTo>
                    <a:lnTo>
                      <a:pt x="31" y="33"/>
                    </a:lnTo>
                    <a:lnTo>
                      <a:pt x="8" y="33"/>
                    </a:lnTo>
                    <a:lnTo>
                      <a:pt x="8" y="10"/>
                    </a:lnTo>
                    <a:moveTo>
                      <a:pt x="0" y="0"/>
                    </a:moveTo>
                    <a:lnTo>
                      <a:pt x="0" y="41"/>
                    </a:lnTo>
                    <a:lnTo>
                      <a:pt x="39" y="43"/>
                    </a:lnTo>
                    <a:lnTo>
                      <a:pt x="41" y="2"/>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04" name="îśļîdè"/>
              <p:cNvSpPr/>
              <p:nvPr/>
            </p:nvSpPr>
            <p:spPr bwMode="auto">
              <a:xfrm>
                <a:off x="8229525" y="4061341"/>
                <a:ext cx="383947" cy="570103"/>
              </a:xfrm>
              <a:custGeom>
                <a:avLst/>
                <a:gdLst>
                  <a:gd name="T0" fmla="*/ 59 w 127"/>
                  <a:gd name="T1" fmla="*/ 189 h 189"/>
                  <a:gd name="T2" fmla="*/ 0 w 127"/>
                  <a:gd name="T3" fmla="*/ 96 h 189"/>
                  <a:gd name="T4" fmla="*/ 62 w 127"/>
                  <a:gd name="T5" fmla="*/ 0 h 189"/>
                  <a:gd name="T6" fmla="*/ 127 w 127"/>
                  <a:gd name="T7" fmla="*/ 96 h 189"/>
                  <a:gd name="T8" fmla="*/ 59 w 127"/>
                  <a:gd name="T9" fmla="*/ 189 h 189"/>
                </a:gdLst>
                <a:ahLst/>
                <a:cxnLst>
                  <a:cxn ang="0">
                    <a:pos x="T0" y="T1"/>
                  </a:cxn>
                  <a:cxn ang="0">
                    <a:pos x="T2" y="T3"/>
                  </a:cxn>
                  <a:cxn ang="0">
                    <a:pos x="T4" y="T5"/>
                  </a:cxn>
                  <a:cxn ang="0">
                    <a:pos x="T6" y="T7"/>
                  </a:cxn>
                  <a:cxn ang="0">
                    <a:pos x="T8" y="T9"/>
                  </a:cxn>
                </a:cxnLst>
                <a:rect l="0" t="0" r="r" b="b"/>
                <a:pathLst>
                  <a:path w="127" h="189">
                    <a:moveTo>
                      <a:pt x="59" y="189"/>
                    </a:moveTo>
                    <a:cubicBezTo>
                      <a:pt x="24" y="189"/>
                      <a:pt x="0" y="146"/>
                      <a:pt x="0" y="96"/>
                    </a:cubicBezTo>
                    <a:cubicBezTo>
                      <a:pt x="0" y="47"/>
                      <a:pt x="27" y="0"/>
                      <a:pt x="62" y="0"/>
                    </a:cubicBezTo>
                    <a:cubicBezTo>
                      <a:pt x="97" y="0"/>
                      <a:pt x="127" y="47"/>
                      <a:pt x="127" y="96"/>
                    </a:cubicBezTo>
                    <a:cubicBezTo>
                      <a:pt x="127" y="146"/>
                      <a:pt x="94" y="189"/>
                      <a:pt x="59" y="189"/>
                    </a:cubicBezTo>
                    <a:close/>
                  </a:path>
                </a:pathLst>
              </a:cu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05" name="ïsḻïḍé"/>
              <p:cNvSpPr/>
              <p:nvPr/>
            </p:nvSpPr>
            <p:spPr bwMode="auto">
              <a:xfrm>
                <a:off x="7860121" y="3798105"/>
                <a:ext cx="677725" cy="341772"/>
              </a:xfrm>
              <a:custGeom>
                <a:avLst/>
                <a:gdLst>
                  <a:gd name="T0" fmla="*/ 224 w 224"/>
                  <a:gd name="T1" fmla="*/ 65 h 113"/>
                  <a:gd name="T2" fmla="*/ 138 w 224"/>
                  <a:gd name="T3" fmla="*/ 19 h 113"/>
                  <a:gd name="T4" fmla="*/ 0 w 224"/>
                  <a:gd name="T5" fmla="*/ 23 h 113"/>
                  <a:gd name="T6" fmla="*/ 6 w 224"/>
                  <a:gd name="T7" fmla="*/ 62 h 113"/>
                  <a:gd name="T8" fmla="*/ 112 w 224"/>
                  <a:gd name="T9" fmla="*/ 66 h 113"/>
                  <a:gd name="T10" fmla="*/ 176 w 224"/>
                  <a:gd name="T11" fmla="*/ 113 h 113"/>
                  <a:gd name="T12" fmla="*/ 224 w 224"/>
                  <a:gd name="T13" fmla="*/ 65 h 113"/>
                </a:gdLst>
                <a:ahLst/>
                <a:cxnLst>
                  <a:cxn ang="0">
                    <a:pos x="T0" y="T1"/>
                  </a:cxn>
                  <a:cxn ang="0">
                    <a:pos x="T2" y="T3"/>
                  </a:cxn>
                  <a:cxn ang="0">
                    <a:pos x="T4" y="T5"/>
                  </a:cxn>
                  <a:cxn ang="0">
                    <a:pos x="T6" y="T7"/>
                  </a:cxn>
                  <a:cxn ang="0">
                    <a:pos x="T8" y="T9"/>
                  </a:cxn>
                  <a:cxn ang="0">
                    <a:pos x="T10" y="T11"/>
                  </a:cxn>
                  <a:cxn ang="0">
                    <a:pos x="T12" y="T13"/>
                  </a:cxn>
                </a:cxnLst>
                <a:rect l="0" t="0" r="r" b="b"/>
                <a:pathLst>
                  <a:path w="224" h="113">
                    <a:moveTo>
                      <a:pt x="224" y="65"/>
                    </a:moveTo>
                    <a:cubicBezTo>
                      <a:pt x="224" y="65"/>
                      <a:pt x="209" y="41"/>
                      <a:pt x="138" y="19"/>
                    </a:cubicBezTo>
                    <a:cubicBezTo>
                      <a:pt x="77" y="0"/>
                      <a:pt x="0" y="23"/>
                      <a:pt x="0" y="23"/>
                    </a:cubicBezTo>
                    <a:cubicBezTo>
                      <a:pt x="6" y="62"/>
                      <a:pt x="6" y="62"/>
                      <a:pt x="6" y="62"/>
                    </a:cubicBezTo>
                    <a:cubicBezTo>
                      <a:pt x="6" y="62"/>
                      <a:pt x="89" y="56"/>
                      <a:pt x="112" y="66"/>
                    </a:cubicBezTo>
                    <a:cubicBezTo>
                      <a:pt x="157" y="85"/>
                      <a:pt x="176" y="113"/>
                      <a:pt x="176" y="113"/>
                    </a:cubicBezTo>
                    <a:lnTo>
                      <a:pt x="224" y="65"/>
                    </a:ln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06" name="iṩḻïde"/>
              <p:cNvSpPr/>
              <p:nvPr/>
            </p:nvSpPr>
            <p:spPr bwMode="auto">
              <a:xfrm>
                <a:off x="7839760" y="4490373"/>
                <a:ext cx="721355" cy="356315"/>
              </a:xfrm>
              <a:custGeom>
                <a:avLst/>
                <a:gdLst>
                  <a:gd name="T0" fmla="*/ 239 w 239"/>
                  <a:gd name="T1" fmla="*/ 63 h 118"/>
                  <a:gd name="T2" fmla="*/ 125 w 239"/>
                  <a:gd name="T3" fmla="*/ 118 h 118"/>
                  <a:gd name="T4" fmla="*/ 0 w 239"/>
                  <a:gd name="T5" fmla="*/ 35 h 118"/>
                  <a:gd name="T6" fmla="*/ 17 w 239"/>
                  <a:gd name="T7" fmla="*/ 0 h 118"/>
                  <a:gd name="T8" fmla="*/ 114 w 239"/>
                  <a:gd name="T9" fmla="*/ 65 h 118"/>
                  <a:gd name="T10" fmla="*/ 186 w 239"/>
                  <a:gd name="T11" fmla="*/ 30 h 118"/>
                  <a:gd name="T12" fmla="*/ 239 w 239"/>
                  <a:gd name="T13" fmla="*/ 63 h 118"/>
                </a:gdLst>
                <a:ahLst/>
                <a:cxnLst>
                  <a:cxn ang="0">
                    <a:pos x="T0" y="T1"/>
                  </a:cxn>
                  <a:cxn ang="0">
                    <a:pos x="T2" y="T3"/>
                  </a:cxn>
                  <a:cxn ang="0">
                    <a:pos x="T4" y="T5"/>
                  </a:cxn>
                  <a:cxn ang="0">
                    <a:pos x="T6" y="T7"/>
                  </a:cxn>
                  <a:cxn ang="0">
                    <a:pos x="T8" y="T9"/>
                  </a:cxn>
                  <a:cxn ang="0">
                    <a:pos x="T10" y="T11"/>
                  </a:cxn>
                  <a:cxn ang="0">
                    <a:pos x="T12" y="T13"/>
                  </a:cxn>
                </a:cxnLst>
                <a:rect l="0" t="0" r="r" b="b"/>
                <a:pathLst>
                  <a:path w="239" h="118">
                    <a:moveTo>
                      <a:pt x="239" y="63"/>
                    </a:moveTo>
                    <a:cubicBezTo>
                      <a:pt x="239" y="63"/>
                      <a:pt x="200" y="118"/>
                      <a:pt x="125" y="118"/>
                    </a:cubicBezTo>
                    <a:cubicBezTo>
                      <a:pt x="62" y="118"/>
                      <a:pt x="0" y="35"/>
                      <a:pt x="0" y="35"/>
                    </a:cubicBezTo>
                    <a:cubicBezTo>
                      <a:pt x="17" y="0"/>
                      <a:pt x="17" y="0"/>
                      <a:pt x="17" y="0"/>
                    </a:cubicBezTo>
                    <a:cubicBezTo>
                      <a:pt x="17" y="0"/>
                      <a:pt x="90" y="68"/>
                      <a:pt x="114" y="65"/>
                    </a:cubicBezTo>
                    <a:cubicBezTo>
                      <a:pt x="163" y="60"/>
                      <a:pt x="186" y="30"/>
                      <a:pt x="186" y="30"/>
                    </a:cubicBezTo>
                    <a:lnTo>
                      <a:pt x="239" y="63"/>
                    </a:ln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07" name="îṥlíḍê"/>
              <p:cNvSpPr/>
              <p:nvPr/>
            </p:nvSpPr>
            <p:spPr bwMode="auto">
              <a:xfrm>
                <a:off x="7694325" y="4496191"/>
                <a:ext cx="145435" cy="98895"/>
              </a:xfrm>
              <a:custGeom>
                <a:avLst/>
                <a:gdLst>
                  <a:gd name="T0" fmla="*/ 1 w 48"/>
                  <a:gd name="T1" fmla="*/ 4 h 33"/>
                  <a:gd name="T2" fmla="*/ 1 w 48"/>
                  <a:gd name="T3" fmla="*/ 4 h 33"/>
                  <a:gd name="T4" fmla="*/ 3 w 48"/>
                  <a:gd name="T5" fmla="*/ 10 h 33"/>
                  <a:gd name="T6" fmla="*/ 40 w 48"/>
                  <a:gd name="T7" fmla="*/ 32 h 33"/>
                  <a:gd name="T8" fmla="*/ 47 w 48"/>
                  <a:gd name="T9" fmla="*/ 30 h 33"/>
                  <a:gd name="T10" fmla="*/ 47 w 48"/>
                  <a:gd name="T11" fmla="*/ 30 h 33"/>
                  <a:gd name="T12" fmla="*/ 45 w 48"/>
                  <a:gd name="T13" fmla="*/ 24 h 33"/>
                  <a:gd name="T14" fmla="*/ 8 w 48"/>
                  <a:gd name="T15" fmla="*/ 2 h 33"/>
                  <a:gd name="T16" fmla="*/ 1 w 48"/>
                  <a:gd name="T1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33">
                    <a:moveTo>
                      <a:pt x="1" y="4"/>
                    </a:moveTo>
                    <a:cubicBezTo>
                      <a:pt x="1" y="4"/>
                      <a:pt x="1" y="4"/>
                      <a:pt x="1" y="4"/>
                    </a:cubicBezTo>
                    <a:cubicBezTo>
                      <a:pt x="0" y="6"/>
                      <a:pt x="0" y="9"/>
                      <a:pt x="3" y="10"/>
                    </a:cubicBezTo>
                    <a:cubicBezTo>
                      <a:pt x="40" y="32"/>
                      <a:pt x="40" y="32"/>
                      <a:pt x="40" y="32"/>
                    </a:cubicBezTo>
                    <a:cubicBezTo>
                      <a:pt x="42" y="33"/>
                      <a:pt x="45" y="33"/>
                      <a:pt x="47" y="30"/>
                    </a:cubicBezTo>
                    <a:cubicBezTo>
                      <a:pt x="47" y="30"/>
                      <a:pt x="47" y="30"/>
                      <a:pt x="47" y="30"/>
                    </a:cubicBezTo>
                    <a:cubicBezTo>
                      <a:pt x="48" y="28"/>
                      <a:pt x="47" y="25"/>
                      <a:pt x="45" y="24"/>
                    </a:cubicBezTo>
                    <a:cubicBezTo>
                      <a:pt x="8" y="2"/>
                      <a:pt x="8" y="2"/>
                      <a:pt x="8" y="2"/>
                    </a:cubicBezTo>
                    <a:cubicBezTo>
                      <a:pt x="5" y="0"/>
                      <a:pt x="2" y="1"/>
                      <a:pt x="1" y="4"/>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08" name="iS1ïḋè"/>
              <p:cNvSpPr/>
              <p:nvPr/>
            </p:nvSpPr>
            <p:spPr bwMode="auto">
              <a:xfrm>
                <a:off x="7694325" y="4454014"/>
                <a:ext cx="148343" cy="98895"/>
              </a:xfrm>
              <a:custGeom>
                <a:avLst/>
                <a:gdLst>
                  <a:gd name="T0" fmla="*/ 1 w 49"/>
                  <a:gd name="T1" fmla="*/ 3 h 33"/>
                  <a:gd name="T2" fmla="*/ 1 w 49"/>
                  <a:gd name="T3" fmla="*/ 3 h 33"/>
                  <a:gd name="T4" fmla="*/ 3 w 49"/>
                  <a:gd name="T5" fmla="*/ 10 h 33"/>
                  <a:gd name="T6" fmla="*/ 40 w 49"/>
                  <a:gd name="T7" fmla="*/ 31 h 33"/>
                  <a:gd name="T8" fmla="*/ 47 w 49"/>
                  <a:gd name="T9" fmla="*/ 29 h 33"/>
                  <a:gd name="T10" fmla="*/ 47 w 49"/>
                  <a:gd name="T11" fmla="*/ 29 h 33"/>
                  <a:gd name="T12" fmla="*/ 45 w 49"/>
                  <a:gd name="T13" fmla="*/ 23 h 33"/>
                  <a:gd name="T14" fmla="*/ 8 w 49"/>
                  <a:gd name="T15" fmla="*/ 1 h 33"/>
                  <a:gd name="T16" fmla="*/ 1 w 49"/>
                  <a:gd name="T1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33">
                    <a:moveTo>
                      <a:pt x="1" y="3"/>
                    </a:moveTo>
                    <a:cubicBezTo>
                      <a:pt x="1" y="3"/>
                      <a:pt x="1" y="3"/>
                      <a:pt x="1" y="3"/>
                    </a:cubicBezTo>
                    <a:cubicBezTo>
                      <a:pt x="0" y="5"/>
                      <a:pt x="1" y="8"/>
                      <a:pt x="3" y="10"/>
                    </a:cubicBezTo>
                    <a:cubicBezTo>
                      <a:pt x="40" y="31"/>
                      <a:pt x="40" y="31"/>
                      <a:pt x="40" y="31"/>
                    </a:cubicBezTo>
                    <a:cubicBezTo>
                      <a:pt x="43" y="33"/>
                      <a:pt x="46" y="32"/>
                      <a:pt x="47" y="29"/>
                    </a:cubicBezTo>
                    <a:cubicBezTo>
                      <a:pt x="47" y="29"/>
                      <a:pt x="47" y="29"/>
                      <a:pt x="47" y="29"/>
                    </a:cubicBezTo>
                    <a:cubicBezTo>
                      <a:pt x="49" y="27"/>
                      <a:pt x="48" y="24"/>
                      <a:pt x="45" y="23"/>
                    </a:cubicBezTo>
                    <a:cubicBezTo>
                      <a:pt x="8" y="1"/>
                      <a:pt x="8" y="1"/>
                      <a:pt x="8" y="1"/>
                    </a:cubicBezTo>
                    <a:cubicBezTo>
                      <a:pt x="6" y="0"/>
                      <a:pt x="3" y="0"/>
                      <a:pt x="1" y="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09" name="ïṩḻíďè"/>
              <p:cNvSpPr/>
              <p:nvPr/>
            </p:nvSpPr>
            <p:spPr bwMode="auto">
              <a:xfrm>
                <a:off x="7705960" y="4414747"/>
                <a:ext cx="148343" cy="98895"/>
              </a:xfrm>
              <a:custGeom>
                <a:avLst/>
                <a:gdLst>
                  <a:gd name="T0" fmla="*/ 2 w 49"/>
                  <a:gd name="T1" fmla="*/ 3 h 33"/>
                  <a:gd name="T2" fmla="*/ 2 w 49"/>
                  <a:gd name="T3" fmla="*/ 3 h 33"/>
                  <a:gd name="T4" fmla="*/ 3 w 49"/>
                  <a:gd name="T5" fmla="*/ 10 h 33"/>
                  <a:gd name="T6" fmla="*/ 41 w 49"/>
                  <a:gd name="T7" fmla="*/ 32 h 33"/>
                  <a:gd name="T8" fmla="*/ 47 w 49"/>
                  <a:gd name="T9" fmla="*/ 30 h 33"/>
                  <a:gd name="T10" fmla="*/ 47 w 49"/>
                  <a:gd name="T11" fmla="*/ 30 h 33"/>
                  <a:gd name="T12" fmla="*/ 46 w 49"/>
                  <a:gd name="T13" fmla="*/ 23 h 33"/>
                  <a:gd name="T14" fmla="*/ 8 w 49"/>
                  <a:gd name="T15" fmla="*/ 1 h 33"/>
                  <a:gd name="T16" fmla="*/ 2 w 49"/>
                  <a:gd name="T1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33">
                    <a:moveTo>
                      <a:pt x="2" y="3"/>
                    </a:moveTo>
                    <a:cubicBezTo>
                      <a:pt x="2" y="3"/>
                      <a:pt x="2" y="3"/>
                      <a:pt x="2" y="3"/>
                    </a:cubicBezTo>
                    <a:cubicBezTo>
                      <a:pt x="0" y="5"/>
                      <a:pt x="1" y="9"/>
                      <a:pt x="3" y="10"/>
                    </a:cubicBezTo>
                    <a:cubicBezTo>
                      <a:pt x="41" y="32"/>
                      <a:pt x="41" y="32"/>
                      <a:pt x="41" y="32"/>
                    </a:cubicBezTo>
                    <a:cubicBezTo>
                      <a:pt x="43" y="33"/>
                      <a:pt x="46" y="32"/>
                      <a:pt x="47" y="30"/>
                    </a:cubicBezTo>
                    <a:cubicBezTo>
                      <a:pt x="47" y="30"/>
                      <a:pt x="47" y="30"/>
                      <a:pt x="47" y="30"/>
                    </a:cubicBezTo>
                    <a:cubicBezTo>
                      <a:pt x="49" y="28"/>
                      <a:pt x="48" y="24"/>
                      <a:pt x="46" y="23"/>
                    </a:cubicBezTo>
                    <a:cubicBezTo>
                      <a:pt x="8" y="1"/>
                      <a:pt x="8" y="1"/>
                      <a:pt x="8" y="1"/>
                    </a:cubicBezTo>
                    <a:cubicBezTo>
                      <a:pt x="6" y="0"/>
                      <a:pt x="3" y="1"/>
                      <a:pt x="2" y="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0" name="ïṣļiďé"/>
              <p:cNvSpPr/>
              <p:nvPr/>
            </p:nvSpPr>
            <p:spPr bwMode="auto">
              <a:xfrm>
                <a:off x="7742319" y="4390023"/>
                <a:ext cx="148343" cy="100350"/>
              </a:xfrm>
              <a:custGeom>
                <a:avLst/>
                <a:gdLst>
                  <a:gd name="T0" fmla="*/ 2 w 49"/>
                  <a:gd name="T1" fmla="*/ 3 h 33"/>
                  <a:gd name="T2" fmla="*/ 2 w 49"/>
                  <a:gd name="T3" fmla="*/ 3 h 33"/>
                  <a:gd name="T4" fmla="*/ 3 w 49"/>
                  <a:gd name="T5" fmla="*/ 10 h 33"/>
                  <a:gd name="T6" fmla="*/ 41 w 49"/>
                  <a:gd name="T7" fmla="*/ 32 h 33"/>
                  <a:gd name="T8" fmla="*/ 47 w 49"/>
                  <a:gd name="T9" fmla="*/ 30 h 33"/>
                  <a:gd name="T10" fmla="*/ 47 w 49"/>
                  <a:gd name="T11" fmla="*/ 30 h 33"/>
                  <a:gd name="T12" fmla="*/ 46 w 49"/>
                  <a:gd name="T13" fmla="*/ 23 h 33"/>
                  <a:gd name="T14" fmla="*/ 8 w 49"/>
                  <a:gd name="T15" fmla="*/ 1 h 33"/>
                  <a:gd name="T16" fmla="*/ 2 w 49"/>
                  <a:gd name="T1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33">
                    <a:moveTo>
                      <a:pt x="2" y="3"/>
                    </a:moveTo>
                    <a:cubicBezTo>
                      <a:pt x="2" y="3"/>
                      <a:pt x="2" y="3"/>
                      <a:pt x="2" y="3"/>
                    </a:cubicBezTo>
                    <a:cubicBezTo>
                      <a:pt x="0" y="5"/>
                      <a:pt x="1" y="8"/>
                      <a:pt x="3" y="10"/>
                    </a:cubicBezTo>
                    <a:cubicBezTo>
                      <a:pt x="41" y="32"/>
                      <a:pt x="41" y="32"/>
                      <a:pt x="41" y="32"/>
                    </a:cubicBezTo>
                    <a:cubicBezTo>
                      <a:pt x="43" y="33"/>
                      <a:pt x="46" y="32"/>
                      <a:pt x="47" y="30"/>
                    </a:cubicBezTo>
                    <a:cubicBezTo>
                      <a:pt x="47" y="30"/>
                      <a:pt x="47" y="30"/>
                      <a:pt x="47" y="30"/>
                    </a:cubicBezTo>
                    <a:cubicBezTo>
                      <a:pt x="49" y="28"/>
                      <a:pt x="48" y="24"/>
                      <a:pt x="46" y="23"/>
                    </a:cubicBezTo>
                    <a:cubicBezTo>
                      <a:pt x="8" y="1"/>
                      <a:pt x="8" y="1"/>
                      <a:pt x="8" y="1"/>
                    </a:cubicBezTo>
                    <a:cubicBezTo>
                      <a:pt x="6" y="0"/>
                      <a:pt x="3" y="1"/>
                      <a:pt x="2" y="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1" name="ïŝlidê"/>
              <p:cNvSpPr/>
              <p:nvPr/>
            </p:nvSpPr>
            <p:spPr bwMode="auto">
              <a:xfrm>
                <a:off x="7873210" y="4414747"/>
                <a:ext cx="56720" cy="95987"/>
              </a:xfrm>
              <a:custGeom>
                <a:avLst/>
                <a:gdLst>
                  <a:gd name="T0" fmla="*/ 5 w 19"/>
                  <a:gd name="T1" fmla="*/ 1 h 32"/>
                  <a:gd name="T2" fmla="*/ 5 w 19"/>
                  <a:gd name="T3" fmla="*/ 1 h 32"/>
                  <a:gd name="T4" fmla="*/ 1 w 19"/>
                  <a:gd name="T5" fmla="*/ 9 h 32"/>
                  <a:gd name="T6" fmla="*/ 6 w 19"/>
                  <a:gd name="T7" fmla="*/ 27 h 32"/>
                  <a:gd name="T8" fmla="*/ 13 w 19"/>
                  <a:gd name="T9" fmla="*/ 32 h 32"/>
                  <a:gd name="T10" fmla="*/ 13 w 19"/>
                  <a:gd name="T11" fmla="*/ 32 h 32"/>
                  <a:gd name="T12" fmla="*/ 18 w 19"/>
                  <a:gd name="T13" fmla="*/ 24 h 32"/>
                  <a:gd name="T14" fmla="*/ 13 w 19"/>
                  <a:gd name="T15" fmla="*/ 6 h 32"/>
                  <a:gd name="T16" fmla="*/ 5 w 19"/>
                  <a:gd name="T17" fmla="*/ 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32">
                    <a:moveTo>
                      <a:pt x="5" y="1"/>
                    </a:moveTo>
                    <a:cubicBezTo>
                      <a:pt x="5" y="1"/>
                      <a:pt x="5" y="1"/>
                      <a:pt x="5" y="1"/>
                    </a:cubicBezTo>
                    <a:cubicBezTo>
                      <a:pt x="2" y="2"/>
                      <a:pt x="0" y="5"/>
                      <a:pt x="1" y="9"/>
                    </a:cubicBezTo>
                    <a:cubicBezTo>
                      <a:pt x="6" y="27"/>
                      <a:pt x="6" y="27"/>
                      <a:pt x="6" y="27"/>
                    </a:cubicBezTo>
                    <a:cubicBezTo>
                      <a:pt x="7" y="30"/>
                      <a:pt x="10" y="32"/>
                      <a:pt x="13" y="32"/>
                    </a:cubicBezTo>
                    <a:cubicBezTo>
                      <a:pt x="13" y="32"/>
                      <a:pt x="13" y="32"/>
                      <a:pt x="13" y="32"/>
                    </a:cubicBezTo>
                    <a:cubicBezTo>
                      <a:pt x="17" y="31"/>
                      <a:pt x="19" y="27"/>
                      <a:pt x="18" y="24"/>
                    </a:cubicBezTo>
                    <a:cubicBezTo>
                      <a:pt x="13" y="6"/>
                      <a:pt x="13" y="6"/>
                      <a:pt x="13" y="6"/>
                    </a:cubicBezTo>
                    <a:cubicBezTo>
                      <a:pt x="12" y="2"/>
                      <a:pt x="9" y="0"/>
                      <a:pt x="5" y="1"/>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2" name="ïş1îḑe"/>
              <p:cNvSpPr/>
              <p:nvPr/>
            </p:nvSpPr>
            <p:spPr bwMode="auto">
              <a:xfrm>
                <a:off x="7772860" y="4448197"/>
                <a:ext cx="178885" cy="174521"/>
              </a:xfrm>
              <a:custGeom>
                <a:avLst/>
                <a:gdLst>
                  <a:gd name="T0" fmla="*/ 53 w 59"/>
                  <a:gd name="T1" fmla="*/ 40 h 58"/>
                  <a:gd name="T2" fmla="*/ 51 w 59"/>
                  <a:gd name="T3" fmla="*/ 44 h 58"/>
                  <a:gd name="T4" fmla="*/ 20 w 59"/>
                  <a:gd name="T5" fmla="*/ 52 h 58"/>
                  <a:gd name="T6" fmla="*/ 14 w 59"/>
                  <a:gd name="T7" fmla="*/ 48 h 58"/>
                  <a:gd name="T8" fmla="*/ 6 w 59"/>
                  <a:gd name="T9" fmla="*/ 17 h 58"/>
                  <a:gd name="T10" fmla="*/ 8 w 59"/>
                  <a:gd name="T11" fmla="*/ 14 h 58"/>
                  <a:gd name="T12" fmla="*/ 39 w 59"/>
                  <a:gd name="T13" fmla="*/ 6 h 58"/>
                  <a:gd name="T14" fmla="*/ 45 w 59"/>
                  <a:gd name="T15" fmla="*/ 10 h 58"/>
                  <a:gd name="T16" fmla="*/ 53 w 59"/>
                  <a:gd name="T17" fmla="*/ 4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58">
                    <a:moveTo>
                      <a:pt x="53" y="40"/>
                    </a:moveTo>
                    <a:cubicBezTo>
                      <a:pt x="51" y="44"/>
                      <a:pt x="51" y="44"/>
                      <a:pt x="51" y="44"/>
                    </a:cubicBezTo>
                    <a:cubicBezTo>
                      <a:pt x="45" y="54"/>
                      <a:pt x="31" y="58"/>
                      <a:pt x="20" y="52"/>
                    </a:cubicBezTo>
                    <a:cubicBezTo>
                      <a:pt x="14" y="48"/>
                      <a:pt x="14" y="48"/>
                      <a:pt x="14" y="48"/>
                    </a:cubicBezTo>
                    <a:cubicBezTo>
                      <a:pt x="3" y="42"/>
                      <a:pt x="0" y="28"/>
                      <a:pt x="6" y="17"/>
                    </a:cubicBezTo>
                    <a:cubicBezTo>
                      <a:pt x="8" y="14"/>
                      <a:pt x="8" y="14"/>
                      <a:pt x="8" y="14"/>
                    </a:cubicBezTo>
                    <a:cubicBezTo>
                      <a:pt x="14" y="3"/>
                      <a:pt x="28" y="0"/>
                      <a:pt x="39" y="6"/>
                    </a:cubicBezTo>
                    <a:cubicBezTo>
                      <a:pt x="45" y="10"/>
                      <a:pt x="45" y="10"/>
                      <a:pt x="45" y="10"/>
                    </a:cubicBezTo>
                    <a:cubicBezTo>
                      <a:pt x="56" y="16"/>
                      <a:pt x="59" y="30"/>
                      <a:pt x="53" y="40"/>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3" name="îṡḻîḍe"/>
              <p:cNvSpPr/>
              <p:nvPr/>
            </p:nvSpPr>
            <p:spPr bwMode="auto">
              <a:xfrm>
                <a:off x="8286244" y="3979898"/>
                <a:ext cx="383947" cy="735899"/>
              </a:xfrm>
              <a:prstGeom prst="ellipse">
                <a:avLst/>
              </a:prstGeom>
              <a:solidFill>
                <a:srgbClr val="AF6C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4" name="iSḻîdê"/>
              <p:cNvSpPr/>
              <p:nvPr/>
            </p:nvSpPr>
            <p:spPr bwMode="auto">
              <a:xfrm>
                <a:off x="8274610" y="4305671"/>
                <a:ext cx="78535" cy="81443"/>
              </a:xfrm>
              <a:custGeom>
                <a:avLst/>
                <a:gdLst>
                  <a:gd name="T0" fmla="*/ 0 w 26"/>
                  <a:gd name="T1" fmla="*/ 13 h 27"/>
                  <a:gd name="T2" fmla="*/ 0 w 26"/>
                  <a:gd name="T3" fmla="*/ 13 h 27"/>
                  <a:gd name="T4" fmla="*/ 13 w 26"/>
                  <a:gd name="T5" fmla="*/ 0 h 27"/>
                  <a:gd name="T6" fmla="*/ 13 w 26"/>
                  <a:gd name="T7" fmla="*/ 0 h 27"/>
                  <a:gd name="T8" fmla="*/ 26 w 26"/>
                  <a:gd name="T9" fmla="*/ 13 h 27"/>
                  <a:gd name="T10" fmla="*/ 26 w 26"/>
                  <a:gd name="T11" fmla="*/ 13 h 27"/>
                  <a:gd name="T12" fmla="*/ 13 w 26"/>
                  <a:gd name="T13" fmla="*/ 27 h 27"/>
                  <a:gd name="T14" fmla="*/ 13 w 26"/>
                  <a:gd name="T15" fmla="*/ 27 h 27"/>
                  <a:gd name="T16" fmla="*/ 0 w 26"/>
                  <a:gd name="T17"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0" y="13"/>
                    </a:moveTo>
                    <a:cubicBezTo>
                      <a:pt x="0" y="13"/>
                      <a:pt x="0" y="13"/>
                      <a:pt x="0" y="13"/>
                    </a:cubicBezTo>
                    <a:cubicBezTo>
                      <a:pt x="0" y="6"/>
                      <a:pt x="6" y="0"/>
                      <a:pt x="13" y="0"/>
                    </a:cubicBezTo>
                    <a:cubicBezTo>
                      <a:pt x="13" y="0"/>
                      <a:pt x="13" y="0"/>
                      <a:pt x="13" y="0"/>
                    </a:cubicBezTo>
                    <a:cubicBezTo>
                      <a:pt x="20" y="0"/>
                      <a:pt x="26" y="6"/>
                      <a:pt x="26" y="13"/>
                    </a:cubicBezTo>
                    <a:cubicBezTo>
                      <a:pt x="26" y="13"/>
                      <a:pt x="26" y="13"/>
                      <a:pt x="26" y="13"/>
                    </a:cubicBezTo>
                    <a:cubicBezTo>
                      <a:pt x="26" y="21"/>
                      <a:pt x="20" y="27"/>
                      <a:pt x="13" y="27"/>
                    </a:cubicBezTo>
                    <a:cubicBezTo>
                      <a:pt x="13" y="27"/>
                      <a:pt x="13" y="27"/>
                      <a:pt x="13" y="27"/>
                    </a:cubicBezTo>
                    <a:cubicBezTo>
                      <a:pt x="6" y="27"/>
                      <a:pt x="0" y="21"/>
                      <a:pt x="0" y="1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5" name="îŝļídè"/>
              <p:cNvSpPr/>
              <p:nvPr/>
            </p:nvSpPr>
            <p:spPr bwMode="auto">
              <a:xfrm>
                <a:off x="8302242" y="4154419"/>
                <a:ext cx="440667" cy="386856"/>
              </a:xfrm>
              <a:custGeom>
                <a:avLst/>
                <a:gdLst>
                  <a:gd name="T0" fmla="*/ 0 w 146"/>
                  <a:gd name="T1" fmla="*/ 67 h 128"/>
                  <a:gd name="T2" fmla="*/ 0 w 146"/>
                  <a:gd name="T3" fmla="*/ 60 h 128"/>
                  <a:gd name="T4" fmla="*/ 61 w 146"/>
                  <a:gd name="T5" fmla="*/ 0 h 128"/>
                  <a:gd name="T6" fmla="*/ 85 w 146"/>
                  <a:gd name="T7" fmla="*/ 0 h 128"/>
                  <a:gd name="T8" fmla="*/ 146 w 146"/>
                  <a:gd name="T9" fmla="*/ 60 h 128"/>
                  <a:gd name="T10" fmla="*/ 146 w 146"/>
                  <a:gd name="T11" fmla="*/ 67 h 128"/>
                  <a:gd name="T12" fmla="*/ 85 w 146"/>
                  <a:gd name="T13" fmla="*/ 128 h 128"/>
                  <a:gd name="T14" fmla="*/ 61 w 146"/>
                  <a:gd name="T15" fmla="*/ 128 h 128"/>
                  <a:gd name="T16" fmla="*/ 0 w 146"/>
                  <a:gd name="T17" fmla="*/ 6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28">
                    <a:moveTo>
                      <a:pt x="0" y="67"/>
                    </a:moveTo>
                    <a:cubicBezTo>
                      <a:pt x="0" y="60"/>
                      <a:pt x="0" y="60"/>
                      <a:pt x="0" y="60"/>
                    </a:cubicBezTo>
                    <a:cubicBezTo>
                      <a:pt x="0" y="27"/>
                      <a:pt x="27" y="0"/>
                      <a:pt x="61" y="0"/>
                    </a:cubicBezTo>
                    <a:cubicBezTo>
                      <a:pt x="85" y="0"/>
                      <a:pt x="85" y="0"/>
                      <a:pt x="85" y="0"/>
                    </a:cubicBezTo>
                    <a:cubicBezTo>
                      <a:pt x="119" y="0"/>
                      <a:pt x="146" y="27"/>
                      <a:pt x="146" y="60"/>
                    </a:cubicBezTo>
                    <a:cubicBezTo>
                      <a:pt x="146" y="67"/>
                      <a:pt x="146" y="67"/>
                      <a:pt x="146" y="67"/>
                    </a:cubicBezTo>
                    <a:cubicBezTo>
                      <a:pt x="146" y="101"/>
                      <a:pt x="119" y="128"/>
                      <a:pt x="85" y="128"/>
                    </a:cubicBezTo>
                    <a:cubicBezTo>
                      <a:pt x="61" y="128"/>
                      <a:pt x="61" y="128"/>
                      <a:pt x="61" y="128"/>
                    </a:cubicBezTo>
                    <a:cubicBezTo>
                      <a:pt x="27" y="128"/>
                      <a:pt x="0" y="101"/>
                      <a:pt x="0" y="67"/>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6" name="îŝḷîḍé"/>
              <p:cNvSpPr/>
              <p:nvPr/>
            </p:nvSpPr>
            <p:spPr bwMode="auto">
              <a:xfrm>
                <a:off x="8450585" y="4112244"/>
                <a:ext cx="104713" cy="69809"/>
              </a:xfrm>
              <a:custGeom>
                <a:avLst/>
                <a:gdLst>
                  <a:gd name="T0" fmla="*/ 2 w 35"/>
                  <a:gd name="T1" fmla="*/ 16 h 23"/>
                  <a:gd name="T2" fmla="*/ 2 w 35"/>
                  <a:gd name="T3" fmla="*/ 16 h 23"/>
                  <a:gd name="T4" fmla="*/ 8 w 35"/>
                  <a:gd name="T5" fmla="*/ 5 h 23"/>
                  <a:gd name="T6" fmla="*/ 22 w 35"/>
                  <a:gd name="T7" fmla="*/ 1 h 23"/>
                  <a:gd name="T8" fmla="*/ 33 w 35"/>
                  <a:gd name="T9" fmla="*/ 7 h 23"/>
                  <a:gd name="T10" fmla="*/ 33 w 35"/>
                  <a:gd name="T11" fmla="*/ 7 h 23"/>
                  <a:gd name="T12" fmla="*/ 27 w 35"/>
                  <a:gd name="T13" fmla="*/ 18 h 23"/>
                  <a:gd name="T14" fmla="*/ 13 w 35"/>
                  <a:gd name="T15" fmla="*/ 22 h 23"/>
                  <a:gd name="T16" fmla="*/ 2 w 35"/>
                  <a:gd name="T17"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3">
                    <a:moveTo>
                      <a:pt x="2" y="16"/>
                    </a:moveTo>
                    <a:cubicBezTo>
                      <a:pt x="2" y="16"/>
                      <a:pt x="2" y="16"/>
                      <a:pt x="2" y="16"/>
                    </a:cubicBezTo>
                    <a:cubicBezTo>
                      <a:pt x="0" y="11"/>
                      <a:pt x="3" y="7"/>
                      <a:pt x="8" y="5"/>
                    </a:cubicBezTo>
                    <a:cubicBezTo>
                      <a:pt x="22" y="1"/>
                      <a:pt x="22" y="1"/>
                      <a:pt x="22" y="1"/>
                    </a:cubicBezTo>
                    <a:cubicBezTo>
                      <a:pt x="27" y="0"/>
                      <a:pt x="32" y="2"/>
                      <a:pt x="33" y="7"/>
                    </a:cubicBezTo>
                    <a:cubicBezTo>
                      <a:pt x="33" y="7"/>
                      <a:pt x="33" y="7"/>
                      <a:pt x="33" y="7"/>
                    </a:cubicBezTo>
                    <a:cubicBezTo>
                      <a:pt x="35" y="11"/>
                      <a:pt x="32" y="16"/>
                      <a:pt x="27" y="18"/>
                    </a:cubicBezTo>
                    <a:cubicBezTo>
                      <a:pt x="13" y="22"/>
                      <a:pt x="13" y="22"/>
                      <a:pt x="13" y="22"/>
                    </a:cubicBezTo>
                    <a:cubicBezTo>
                      <a:pt x="8" y="23"/>
                      <a:pt x="3" y="21"/>
                      <a:pt x="2" y="1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7" name="î$ḻíďè"/>
              <p:cNvSpPr/>
              <p:nvPr/>
            </p:nvSpPr>
            <p:spPr bwMode="auto">
              <a:xfrm>
                <a:off x="8450585" y="4513643"/>
                <a:ext cx="104713" cy="69809"/>
              </a:xfrm>
              <a:custGeom>
                <a:avLst/>
                <a:gdLst>
                  <a:gd name="T0" fmla="*/ 33 w 35"/>
                  <a:gd name="T1" fmla="*/ 16 h 23"/>
                  <a:gd name="T2" fmla="*/ 33 w 35"/>
                  <a:gd name="T3" fmla="*/ 16 h 23"/>
                  <a:gd name="T4" fmla="*/ 27 w 35"/>
                  <a:gd name="T5" fmla="*/ 5 h 23"/>
                  <a:gd name="T6" fmla="*/ 13 w 35"/>
                  <a:gd name="T7" fmla="*/ 1 h 23"/>
                  <a:gd name="T8" fmla="*/ 2 w 35"/>
                  <a:gd name="T9" fmla="*/ 7 h 23"/>
                  <a:gd name="T10" fmla="*/ 2 w 35"/>
                  <a:gd name="T11" fmla="*/ 7 h 23"/>
                  <a:gd name="T12" fmla="*/ 8 w 35"/>
                  <a:gd name="T13" fmla="*/ 18 h 23"/>
                  <a:gd name="T14" fmla="*/ 22 w 35"/>
                  <a:gd name="T15" fmla="*/ 22 h 23"/>
                  <a:gd name="T16" fmla="*/ 33 w 35"/>
                  <a:gd name="T17"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3">
                    <a:moveTo>
                      <a:pt x="33" y="16"/>
                    </a:moveTo>
                    <a:cubicBezTo>
                      <a:pt x="33" y="16"/>
                      <a:pt x="33" y="16"/>
                      <a:pt x="33" y="16"/>
                    </a:cubicBezTo>
                    <a:cubicBezTo>
                      <a:pt x="35" y="11"/>
                      <a:pt x="32" y="7"/>
                      <a:pt x="27" y="5"/>
                    </a:cubicBezTo>
                    <a:cubicBezTo>
                      <a:pt x="13" y="1"/>
                      <a:pt x="13" y="1"/>
                      <a:pt x="13" y="1"/>
                    </a:cubicBezTo>
                    <a:cubicBezTo>
                      <a:pt x="8" y="0"/>
                      <a:pt x="3" y="2"/>
                      <a:pt x="2" y="7"/>
                    </a:cubicBezTo>
                    <a:cubicBezTo>
                      <a:pt x="2" y="7"/>
                      <a:pt x="2" y="7"/>
                      <a:pt x="2" y="7"/>
                    </a:cubicBezTo>
                    <a:cubicBezTo>
                      <a:pt x="0" y="11"/>
                      <a:pt x="3" y="16"/>
                      <a:pt x="8" y="18"/>
                    </a:cubicBezTo>
                    <a:cubicBezTo>
                      <a:pt x="22" y="22"/>
                      <a:pt x="22" y="22"/>
                      <a:pt x="22" y="22"/>
                    </a:cubicBezTo>
                    <a:cubicBezTo>
                      <a:pt x="27" y="23"/>
                      <a:pt x="32" y="21"/>
                      <a:pt x="33" y="1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8" name="ísḻïďè"/>
              <p:cNvSpPr/>
              <p:nvPr/>
            </p:nvSpPr>
            <p:spPr bwMode="auto">
              <a:xfrm>
                <a:off x="8344418" y="4154419"/>
                <a:ext cx="398491" cy="386856"/>
              </a:xfrm>
              <a:custGeom>
                <a:avLst/>
                <a:gdLst>
                  <a:gd name="T0" fmla="*/ 0 w 132"/>
                  <a:gd name="T1" fmla="*/ 65 h 128"/>
                  <a:gd name="T2" fmla="*/ 0 w 132"/>
                  <a:gd name="T3" fmla="*/ 62 h 128"/>
                  <a:gd name="T4" fmla="*/ 53 w 132"/>
                  <a:gd name="T5" fmla="*/ 0 h 128"/>
                  <a:gd name="T6" fmla="*/ 69 w 132"/>
                  <a:gd name="T7" fmla="*/ 0 h 128"/>
                  <a:gd name="T8" fmla="*/ 132 w 132"/>
                  <a:gd name="T9" fmla="*/ 62 h 128"/>
                  <a:gd name="T10" fmla="*/ 132 w 132"/>
                  <a:gd name="T11" fmla="*/ 65 h 128"/>
                  <a:gd name="T12" fmla="*/ 69 w 132"/>
                  <a:gd name="T13" fmla="*/ 128 h 128"/>
                  <a:gd name="T14" fmla="*/ 53 w 132"/>
                  <a:gd name="T15" fmla="*/ 128 h 128"/>
                  <a:gd name="T16" fmla="*/ 0 w 132"/>
                  <a:gd name="T17" fmla="*/ 6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28">
                    <a:moveTo>
                      <a:pt x="0" y="65"/>
                    </a:moveTo>
                    <a:cubicBezTo>
                      <a:pt x="0" y="62"/>
                      <a:pt x="0" y="62"/>
                      <a:pt x="0" y="62"/>
                    </a:cubicBezTo>
                    <a:cubicBezTo>
                      <a:pt x="0" y="28"/>
                      <a:pt x="18" y="0"/>
                      <a:pt x="53" y="0"/>
                    </a:cubicBezTo>
                    <a:cubicBezTo>
                      <a:pt x="69" y="0"/>
                      <a:pt x="69" y="0"/>
                      <a:pt x="69" y="0"/>
                    </a:cubicBezTo>
                    <a:cubicBezTo>
                      <a:pt x="104" y="0"/>
                      <a:pt x="132" y="28"/>
                      <a:pt x="132" y="62"/>
                    </a:cubicBezTo>
                    <a:cubicBezTo>
                      <a:pt x="132" y="65"/>
                      <a:pt x="132" y="65"/>
                      <a:pt x="132" y="65"/>
                    </a:cubicBezTo>
                    <a:cubicBezTo>
                      <a:pt x="132" y="100"/>
                      <a:pt x="104" y="128"/>
                      <a:pt x="69" y="128"/>
                    </a:cubicBezTo>
                    <a:cubicBezTo>
                      <a:pt x="53" y="128"/>
                      <a:pt x="53" y="128"/>
                      <a:pt x="53" y="128"/>
                    </a:cubicBezTo>
                    <a:cubicBezTo>
                      <a:pt x="18" y="128"/>
                      <a:pt x="0" y="100"/>
                      <a:pt x="0" y="65"/>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9" name="îslíḓê"/>
              <p:cNvSpPr/>
              <p:nvPr/>
            </p:nvSpPr>
            <p:spPr bwMode="auto">
              <a:xfrm>
                <a:off x="7697234" y="3862096"/>
                <a:ext cx="157069" cy="62537"/>
              </a:xfrm>
              <a:custGeom>
                <a:avLst/>
                <a:gdLst>
                  <a:gd name="T0" fmla="*/ 0 w 52"/>
                  <a:gd name="T1" fmla="*/ 17 h 21"/>
                  <a:gd name="T2" fmla="*/ 0 w 52"/>
                  <a:gd name="T3" fmla="*/ 17 h 21"/>
                  <a:gd name="T4" fmla="*/ 4 w 52"/>
                  <a:gd name="T5" fmla="*/ 11 h 21"/>
                  <a:gd name="T6" fmla="*/ 46 w 52"/>
                  <a:gd name="T7" fmla="*/ 1 h 21"/>
                  <a:gd name="T8" fmla="*/ 52 w 52"/>
                  <a:gd name="T9" fmla="*/ 4 h 21"/>
                  <a:gd name="T10" fmla="*/ 52 w 52"/>
                  <a:gd name="T11" fmla="*/ 4 h 21"/>
                  <a:gd name="T12" fmla="*/ 48 w 52"/>
                  <a:gd name="T13" fmla="*/ 10 h 21"/>
                  <a:gd name="T14" fmla="*/ 6 w 52"/>
                  <a:gd name="T15" fmla="*/ 20 h 21"/>
                  <a:gd name="T16" fmla="*/ 0 w 52"/>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21">
                    <a:moveTo>
                      <a:pt x="0" y="17"/>
                    </a:moveTo>
                    <a:cubicBezTo>
                      <a:pt x="0" y="17"/>
                      <a:pt x="0" y="17"/>
                      <a:pt x="0" y="17"/>
                    </a:cubicBezTo>
                    <a:cubicBezTo>
                      <a:pt x="0" y="14"/>
                      <a:pt x="1" y="11"/>
                      <a:pt x="4" y="11"/>
                    </a:cubicBezTo>
                    <a:cubicBezTo>
                      <a:pt x="46" y="1"/>
                      <a:pt x="46" y="1"/>
                      <a:pt x="46" y="1"/>
                    </a:cubicBezTo>
                    <a:cubicBezTo>
                      <a:pt x="49" y="0"/>
                      <a:pt x="51" y="2"/>
                      <a:pt x="52" y="4"/>
                    </a:cubicBezTo>
                    <a:cubicBezTo>
                      <a:pt x="52" y="4"/>
                      <a:pt x="52" y="4"/>
                      <a:pt x="52" y="4"/>
                    </a:cubicBezTo>
                    <a:cubicBezTo>
                      <a:pt x="52" y="7"/>
                      <a:pt x="51" y="10"/>
                      <a:pt x="48" y="10"/>
                    </a:cubicBezTo>
                    <a:cubicBezTo>
                      <a:pt x="6" y="20"/>
                      <a:pt x="6" y="20"/>
                      <a:pt x="6" y="20"/>
                    </a:cubicBezTo>
                    <a:cubicBezTo>
                      <a:pt x="4" y="21"/>
                      <a:pt x="1" y="19"/>
                      <a:pt x="0" y="17"/>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0" name="ïṩļíḋè"/>
              <p:cNvSpPr/>
              <p:nvPr/>
            </p:nvSpPr>
            <p:spPr bwMode="auto">
              <a:xfrm>
                <a:off x="7685599" y="3907180"/>
                <a:ext cx="159978" cy="61083"/>
              </a:xfrm>
              <a:custGeom>
                <a:avLst/>
                <a:gdLst>
                  <a:gd name="T0" fmla="*/ 0 w 53"/>
                  <a:gd name="T1" fmla="*/ 16 h 20"/>
                  <a:gd name="T2" fmla="*/ 0 w 53"/>
                  <a:gd name="T3" fmla="*/ 16 h 20"/>
                  <a:gd name="T4" fmla="*/ 4 w 53"/>
                  <a:gd name="T5" fmla="*/ 10 h 20"/>
                  <a:gd name="T6" fmla="*/ 46 w 53"/>
                  <a:gd name="T7" fmla="*/ 0 h 20"/>
                  <a:gd name="T8" fmla="*/ 52 w 53"/>
                  <a:gd name="T9" fmla="*/ 4 h 20"/>
                  <a:gd name="T10" fmla="*/ 52 w 53"/>
                  <a:gd name="T11" fmla="*/ 4 h 20"/>
                  <a:gd name="T12" fmla="*/ 48 w 53"/>
                  <a:gd name="T13" fmla="*/ 10 h 20"/>
                  <a:gd name="T14" fmla="*/ 6 w 53"/>
                  <a:gd name="T15" fmla="*/ 20 h 20"/>
                  <a:gd name="T16" fmla="*/ 0 w 53"/>
                  <a:gd name="T17"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0">
                    <a:moveTo>
                      <a:pt x="0" y="16"/>
                    </a:moveTo>
                    <a:cubicBezTo>
                      <a:pt x="0" y="16"/>
                      <a:pt x="0" y="16"/>
                      <a:pt x="0" y="16"/>
                    </a:cubicBezTo>
                    <a:cubicBezTo>
                      <a:pt x="0" y="13"/>
                      <a:pt x="1" y="11"/>
                      <a:pt x="4" y="10"/>
                    </a:cubicBezTo>
                    <a:cubicBezTo>
                      <a:pt x="46" y="0"/>
                      <a:pt x="46" y="0"/>
                      <a:pt x="46" y="0"/>
                    </a:cubicBezTo>
                    <a:cubicBezTo>
                      <a:pt x="49" y="0"/>
                      <a:pt x="51" y="1"/>
                      <a:pt x="52" y="4"/>
                    </a:cubicBezTo>
                    <a:cubicBezTo>
                      <a:pt x="52" y="4"/>
                      <a:pt x="52" y="4"/>
                      <a:pt x="52" y="4"/>
                    </a:cubicBezTo>
                    <a:cubicBezTo>
                      <a:pt x="53" y="6"/>
                      <a:pt x="51" y="9"/>
                      <a:pt x="48" y="10"/>
                    </a:cubicBezTo>
                    <a:cubicBezTo>
                      <a:pt x="6" y="20"/>
                      <a:pt x="6" y="20"/>
                      <a:pt x="6" y="20"/>
                    </a:cubicBezTo>
                    <a:cubicBezTo>
                      <a:pt x="4" y="20"/>
                      <a:pt x="1" y="19"/>
                      <a:pt x="0" y="1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1" name="iṥḷîdê"/>
              <p:cNvSpPr/>
              <p:nvPr/>
            </p:nvSpPr>
            <p:spPr bwMode="auto">
              <a:xfrm>
                <a:off x="7685599" y="3946448"/>
                <a:ext cx="159978" cy="63991"/>
              </a:xfrm>
              <a:custGeom>
                <a:avLst/>
                <a:gdLst>
                  <a:gd name="T0" fmla="*/ 1 w 53"/>
                  <a:gd name="T1" fmla="*/ 16 h 21"/>
                  <a:gd name="T2" fmla="*/ 1 w 53"/>
                  <a:gd name="T3" fmla="*/ 16 h 21"/>
                  <a:gd name="T4" fmla="*/ 4 w 53"/>
                  <a:gd name="T5" fmla="*/ 10 h 21"/>
                  <a:gd name="T6" fmla="*/ 46 w 53"/>
                  <a:gd name="T7" fmla="*/ 0 h 21"/>
                  <a:gd name="T8" fmla="*/ 52 w 53"/>
                  <a:gd name="T9" fmla="*/ 4 h 21"/>
                  <a:gd name="T10" fmla="*/ 52 w 53"/>
                  <a:gd name="T11" fmla="*/ 4 h 21"/>
                  <a:gd name="T12" fmla="*/ 49 w 53"/>
                  <a:gd name="T13" fmla="*/ 10 h 21"/>
                  <a:gd name="T14" fmla="*/ 7 w 53"/>
                  <a:gd name="T15" fmla="*/ 20 h 21"/>
                  <a:gd name="T16" fmla="*/ 1 w 53"/>
                  <a:gd name="T17" fmla="*/ 16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1">
                    <a:moveTo>
                      <a:pt x="1" y="16"/>
                    </a:moveTo>
                    <a:cubicBezTo>
                      <a:pt x="1" y="16"/>
                      <a:pt x="1" y="16"/>
                      <a:pt x="1" y="16"/>
                    </a:cubicBezTo>
                    <a:cubicBezTo>
                      <a:pt x="0" y="14"/>
                      <a:pt x="2" y="11"/>
                      <a:pt x="4" y="10"/>
                    </a:cubicBezTo>
                    <a:cubicBezTo>
                      <a:pt x="46" y="0"/>
                      <a:pt x="46" y="0"/>
                      <a:pt x="46" y="0"/>
                    </a:cubicBezTo>
                    <a:cubicBezTo>
                      <a:pt x="49" y="0"/>
                      <a:pt x="52" y="1"/>
                      <a:pt x="52" y="4"/>
                    </a:cubicBezTo>
                    <a:cubicBezTo>
                      <a:pt x="52" y="4"/>
                      <a:pt x="52" y="4"/>
                      <a:pt x="52" y="4"/>
                    </a:cubicBezTo>
                    <a:cubicBezTo>
                      <a:pt x="53" y="7"/>
                      <a:pt x="51" y="9"/>
                      <a:pt x="49" y="10"/>
                    </a:cubicBezTo>
                    <a:cubicBezTo>
                      <a:pt x="7" y="20"/>
                      <a:pt x="7" y="20"/>
                      <a:pt x="7" y="20"/>
                    </a:cubicBezTo>
                    <a:cubicBezTo>
                      <a:pt x="4" y="21"/>
                      <a:pt x="1" y="19"/>
                      <a:pt x="1" y="1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2" name="íş1ide"/>
              <p:cNvSpPr/>
              <p:nvPr/>
            </p:nvSpPr>
            <p:spPr bwMode="auto">
              <a:xfrm>
                <a:off x="7713232" y="3979898"/>
                <a:ext cx="159978" cy="62537"/>
              </a:xfrm>
              <a:custGeom>
                <a:avLst/>
                <a:gdLst>
                  <a:gd name="T0" fmla="*/ 1 w 53"/>
                  <a:gd name="T1" fmla="*/ 16 h 21"/>
                  <a:gd name="T2" fmla="*/ 1 w 53"/>
                  <a:gd name="T3" fmla="*/ 16 h 21"/>
                  <a:gd name="T4" fmla="*/ 5 w 53"/>
                  <a:gd name="T5" fmla="*/ 11 h 21"/>
                  <a:gd name="T6" fmla="*/ 46 w 53"/>
                  <a:gd name="T7" fmla="*/ 1 h 21"/>
                  <a:gd name="T8" fmla="*/ 52 w 53"/>
                  <a:gd name="T9" fmla="*/ 4 h 21"/>
                  <a:gd name="T10" fmla="*/ 52 w 53"/>
                  <a:gd name="T11" fmla="*/ 4 h 21"/>
                  <a:gd name="T12" fmla="*/ 49 w 53"/>
                  <a:gd name="T13" fmla="*/ 10 h 21"/>
                  <a:gd name="T14" fmla="*/ 7 w 53"/>
                  <a:gd name="T15" fmla="*/ 20 h 21"/>
                  <a:gd name="T16" fmla="*/ 1 w 53"/>
                  <a:gd name="T17" fmla="*/ 16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1">
                    <a:moveTo>
                      <a:pt x="1" y="16"/>
                    </a:moveTo>
                    <a:cubicBezTo>
                      <a:pt x="1" y="16"/>
                      <a:pt x="1" y="16"/>
                      <a:pt x="1" y="16"/>
                    </a:cubicBezTo>
                    <a:cubicBezTo>
                      <a:pt x="0" y="14"/>
                      <a:pt x="2" y="11"/>
                      <a:pt x="5" y="11"/>
                    </a:cubicBezTo>
                    <a:cubicBezTo>
                      <a:pt x="46" y="1"/>
                      <a:pt x="46" y="1"/>
                      <a:pt x="46" y="1"/>
                    </a:cubicBezTo>
                    <a:cubicBezTo>
                      <a:pt x="49" y="0"/>
                      <a:pt x="52" y="2"/>
                      <a:pt x="52" y="4"/>
                    </a:cubicBezTo>
                    <a:cubicBezTo>
                      <a:pt x="52" y="4"/>
                      <a:pt x="52" y="4"/>
                      <a:pt x="52" y="4"/>
                    </a:cubicBezTo>
                    <a:cubicBezTo>
                      <a:pt x="53" y="7"/>
                      <a:pt x="51" y="10"/>
                      <a:pt x="49" y="10"/>
                    </a:cubicBezTo>
                    <a:cubicBezTo>
                      <a:pt x="7" y="20"/>
                      <a:pt x="7" y="20"/>
                      <a:pt x="7" y="20"/>
                    </a:cubicBezTo>
                    <a:cubicBezTo>
                      <a:pt x="4" y="21"/>
                      <a:pt x="1" y="19"/>
                      <a:pt x="1" y="1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3" name="iš1îḋê"/>
              <p:cNvSpPr/>
              <p:nvPr/>
            </p:nvSpPr>
            <p:spPr bwMode="auto">
              <a:xfrm>
                <a:off x="7845577" y="3968263"/>
                <a:ext cx="72717" cy="90169"/>
              </a:xfrm>
              <a:custGeom>
                <a:avLst/>
                <a:gdLst>
                  <a:gd name="T0" fmla="*/ 3 w 24"/>
                  <a:gd name="T1" fmla="*/ 28 h 30"/>
                  <a:gd name="T2" fmla="*/ 3 w 24"/>
                  <a:gd name="T3" fmla="*/ 28 h 30"/>
                  <a:gd name="T4" fmla="*/ 1 w 24"/>
                  <a:gd name="T5" fmla="*/ 20 h 30"/>
                  <a:gd name="T6" fmla="*/ 11 w 24"/>
                  <a:gd name="T7" fmla="*/ 4 h 30"/>
                  <a:gd name="T8" fmla="*/ 20 w 24"/>
                  <a:gd name="T9" fmla="*/ 2 h 30"/>
                  <a:gd name="T10" fmla="*/ 20 w 24"/>
                  <a:gd name="T11" fmla="*/ 2 h 30"/>
                  <a:gd name="T12" fmla="*/ 22 w 24"/>
                  <a:gd name="T13" fmla="*/ 10 h 30"/>
                  <a:gd name="T14" fmla="*/ 12 w 24"/>
                  <a:gd name="T15" fmla="*/ 26 h 30"/>
                  <a:gd name="T16" fmla="*/ 3 w 24"/>
                  <a:gd name="T17" fmla="*/ 2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30">
                    <a:moveTo>
                      <a:pt x="3" y="28"/>
                    </a:moveTo>
                    <a:cubicBezTo>
                      <a:pt x="3" y="28"/>
                      <a:pt x="3" y="28"/>
                      <a:pt x="3" y="28"/>
                    </a:cubicBezTo>
                    <a:cubicBezTo>
                      <a:pt x="1" y="27"/>
                      <a:pt x="0" y="23"/>
                      <a:pt x="1" y="20"/>
                    </a:cubicBezTo>
                    <a:cubicBezTo>
                      <a:pt x="11" y="4"/>
                      <a:pt x="11" y="4"/>
                      <a:pt x="11" y="4"/>
                    </a:cubicBezTo>
                    <a:cubicBezTo>
                      <a:pt x="13" y="1"/>
                      <a:pt x="17" y="0"/>
                      <a:pt x="20" y="2"/>
                    </a:cubicBezTo>
                    <a:cubicBezTo>
                      <a:pt x="20" y="2"/>
                      <a:pt x="20" y="2"/>
                      <a:pt x="20" y="2"/>
                    </a:cubicBezTo>
                    <a:cubicBezTo>
                      <a:pt x="23" y="3"/>
                      <a:pt x="24" y="7"/>
                      <a:pt x="22" y="10"/>
                    </a:cubicBezTo>
                    <a:cubicBezTo>
                      <a:pt x="12" y="26"/>
                      <a:pt x="12" y="26"/>
                      <a:pt x="12" y="26"/>
                    </a:cubicBezTo>
                    <a:cubicBezTo>
                      <a:pt x="10" y="29"/>
                      <a:pt x="6" y="30"/>
                      <a:pt x="3" y="28"/>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4" name="işḷiḓe"/>
              <p:cNvSpPr/>
              <p:nvPr/>
            </p:nvSpPr>
            <p:spPr bwMode="auto">
              <a:xfrm>
                <a:off x="7775769" y="3850461"/>
                <a:ext cx="175976" cy="165795"/>
              </a:xfrm>
              <a:custGeom>
                <a:avLst/>
                <a:gdLst>
                  <a:gd name="T0" fmla="*/ 55 w 58"/>
                  <a:gd name="T1" fmla="*/ 24 h 55"/>
                  <a:gd name="T2" fmla="*/ 54 w 58"/>
                  <a:gd name="T3" fmla="*/ 20 h 55"/>
                  <a:gd name="T4" fmla="*/ 27 w 58"/>
                  <a:gd name="T5" fmla="*/ 3 h 55"/>
                  <a:gd name="T6" fmla="*/ 20 w 58"/>
                  <a:gd name="T7" fmla="*/ 5 h 55"/>
                  <a:gd name="T8" fmla="*/ 3 w 58"/>
                  <a:gd name="T9" fmla="*/ 32 h 55"/>
                  <a:gd name="T10" fmla="*/ 4 w 58"/>
                  <a:gd name="T11" fmla="*/ 36 h 55"/>
                  <a:gd name="T12" fmla="*/ 31 w 58"/>
                  <a:gd name="T13" fmla="*/ 52 h 55"/>
                  <a:gd name="T14" fmla="*/ 38 w 58"/>
                  <a:gd name="T15" fmla="*/ 51 h 55"/>
                  <a:gd name="T16" fmla="*/ 55 w 58"/>
                  <a:gd name="T17" fmla="*/ 24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5">
                    <a:moveTo>
                      <a:pt x="55" y="24"/>
                    </a:moveTo>
                    <a:cubicBezTo>
                      <a:pt x="54" y="20"/>
                      <a:pt x="54" y="20"/>
                      <a:pt x="54" y="20"/>
                    </a:cubicBezTo>
                    <a:cubicBezTo>
                      <a:pt x="51" y="8"/>
                      <a:pt x="39" y="0"/>
                      <a:pt x="27" y="3"/>
                    </a:cubicBezTo>
                    <a:cubicBezTo>
                      <a:pt x="20" y="5"/>
                      <a:pt x="20" y="5"/>
                      <a:pt x="20" y="5"/>
                    </a:cubicBezTo>
                    <a:cubicBezTo>
                      <a:pt x="8" y="8"/>
                      <a:pt x="0" y="20"/>
                      <a:pt x="3" y="32"/>
                    </a:cubicBezTo>
                    <a:cubicBezTo>
                      <a:pt x="4" y="36"/>
                      <a:pt x="4" y="36"/>
                      <a:pt x="4" y="36"/>
                    </a:cubicBezTo>
                    <a:cubicBezTo>
                      <a:pt x="7" y="48"/>
                      <a:pt x="19" y="55"/>
                      <a:pt x="31" y="52"/>
                    </a:cubicBezTo>
                    <a:cubicBezTo>
                      <a:pt x="38" y="51"/>
                      <a:pt x="38" y="51"/>
                      <a:pt x="38" y="51"/>
                    </a:cubicBezTo>
                    <a:cubicBezTo>
                      <a:pt x="50" y="48"/>
                      <a:pt x="58" y="36"/>
                      <a:pt x="55" y="24"/>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5" name="isḻïḓê"/>
              <p:cNvSpPr/>
              <p:nvPr/>
            </p:nvSpPr>
            <p:spPr bwMode="auto">
              <a:xfrm>
                <a:off x="3555259" y="3949357"/>
                <a:ext cx="382493" cy="573012"/>
              </a:xfrm>
              <a:custGeom>
                <a:avLst/>
                <a:gdLst>
                  <a:gd name="T0" fmla="*/ 68 w 127"/>
                  <a:gd name="T1" fmla="*/ 0 h 190"/>
                  <a:gd name="T2" fmla="*/ 127 w 127"/>
                  <a:gd name="T3" fmla="*/ 93 h 190"/>
                  <a:gd name="T4" fmla="*/ 65 w 127"/>
                  <a:gd name="T5" fmla="*/ 190 h 190"/>
                  <a:gd name="T6" fmla="*/ 0 w 127"/>
                  <a:gd name="T7" fmla="*/ 93 h 190"/>
                  <a:gd name="T8" fmla="*/ 68 w 127"/>
                  <a:gd name="T9" fmla="*/ 0 h 190"/>
                </a:gdLst>
                <a:ahLst/>
                <a:cxnLst>
                  <a:cxn ang="0">
                    <a:pos x="T0" y="T1"/>
                  </a:cxn>
                  <a:cxn ang="0">
                    <a:pos x="T2" y="T3"/>
                  </a:cxn>
                  <a:cxn ang="0">
                    <a:pos x="T4" y="T5"/>
                  </a:cxn>
                  <a:cxn ang="0">
                    <a:pos x="T6" y="T7"/>
                  </a:cxn>
                  <a:cxn ang="0">
                    <a:pos x="T8" y="T9"/>
                  </a:cxn>
                </a:cxnLst>
                <a:rect l="0" t="0" r="r" b="b"/>
                <a:pathLst>
                  <a:path w="127" h="190">
                    <a:moveTo>
                      <a:pt x="68" y="0"/>
                    </a:moveTo>
                    <a:cubicBezTo>
                      <a:pt x="103" y="0"/>
                      <a:pt x="127" y="44"/>
                      <a:pt x="127" y="93"/>
                    </a:cubicBezTo>
                    <a:cubicBezTo>
                      <a:pt x="127" y="142"/>
                      <a:pt x="100" y="190"/>
                      <a:pt x="65" y="190"/>
                    </a:cubicBezTo>
                    <a:cubicBezTo>
                      <a:pt x="30" y="190"/>
                      <a:pt x="0" y="142"/>
                      <a:pt x="0" y="93"/>
                    </a:cubicBezTo>
                    <a:cubicBezTo>
                      <a:pt x="0" y="44"/>
                      <a:pt x="33" y="0"/>
                      <a:pt x="68" y="0"/>
                    </a:cubicBezTo>
                    <a:close/>
                  </a:path>
                </a:pathLst>
              </a:custGeom>
              <a:solidFill>
                <a:srgbClr val="69403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6" name="iśḻîḋè"/>
              <p:cNvSpPr/>
              <p:nvPr/>
            </p:nvSpPr>
            <p:spPr bwMode="auto">
              <a:xfrm>
                <a:off x="3629431" y="4440926"/>
                <a:ext cx="680634" cy="344680"/>
              </a:xfrm>
              <a:custGeom>
                <a:avLst/>
                <a:gdLst>
                  <a:gd name="T0" fmla="*/ 0 w 225"/>
                  <a:gd name="T1" fmla="*/ 48 h 114"/>
                  <a:gd name="T2" fmla="*/ 87 w 225"/>
                  <a:gd name="T3" fmla="*/ 95 h 114"/>
                  <a:gd name="T4" fmla="*/ 225 w 225"/>
                  <a:gd name="T5" fmla="*/ 91 h 114"/>
                  <a:gd name="T6" fmla="*/ 218 w 225"/>
                  <a:gd name="T7" fmla="*/ 52 h 114"/>
                  <a:gd name="T8" fmla="*/ 112 w 225"/>
                  <a:gd name="T9" fmla="*/ 48 h 114"/>
                  <a:gd name="T10" fmla="*/ 48 w 225"/>
                  <a:gd name="T11" fmla="*/ 0 h 114"/>
                  <a:gd name="T12" fmla="*/ 0 w 225"/>
                  <a:gd name="T13" fmla="*/ 48 h 114"/>
                </a:gdLst>
                <a:ahLst/>
                <a:cxnLst>
                  <a:cxn ang="0">
                    <a:pos x="T0" y="T1"/>
                  </a:cxn>
                  <a:cxn ang="0">
                    <a:pos x="T2" y="T3"/>
                  </a:cxn>
                  <a:cxn ang="0">
                    <a:pos x="T4" y="T5"/>
                  </a:cxn>
                  <a:cxn ang="0">
                    <a:pos x="T6" y="T7"/>
                  </a:cxn>
                  <a:cxn ang="0">
                    <a:pos x="T8" y="T9"/>
                  </a:cxn>
                  <a:cxn ang="0">
                    <a:pos x="T10" y="T11"/>
                  </a:cxn>
                  <a:cxn ang="0">
                    <a:pos x="T12" y="T13"/>
                  </a:cxn>
                </a:cxnLst>
                <a:rect l="0" t="0" r="r" b="b"/>
                <a:pathLst>
                  <a:path w="225" h="114">
                    <a:moveTo>
                      <a:pt x="0" y="48"/>
                    </a:moveTo>
                    <a:cubicBezTo>
                      <a:pt x="0" y="48"/>
                      <a:pt x="15" y="73"/>
                      <a:pt x="87" y="95"/>
                    </a:cubicBezTo>
                    <a:cubicBezTo>
                      <a:pt x="147" y="114"/>
                      <a:pt x="225" y="91"/>
                      <a:pt x="225" y="91"/>
                    </a:cubicBezTo>
                    <a:cubicBezTo>
                      <a:pt x="218" y="52"/>
                      <a:pt x="218" y="52"/>
                      <a:pt x="218" y="52"/>
                    </a:cubicBezTo>
                    <a:cubicBezTo>
                      <a:pt x="218" y="52"/>
                      <a:pt x="135" y="57"/>
                      <a:pt x="112" y="48"/>
                    </a:cubicBezTo>
                    <a:cubicBezTo>
                      <a:pt x="67" y="29"/>
                      <a:pt x="48" y="0"/>
                      <a:pt x="48" y="0"/>
                    </a:cubicBezTo>
                    <a:lnTo>
                      <a:pt x="0" y="48"/>
                    </a:lnTo>
                    <a:close/>
                  </a:path>
                </a:pathLst>
              </a:cu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7" name="îṣ1ïḍe"/>
              <p:cNvSpPr/>
              <p:nvPr/>
            </p:nvSpPr>
            <p:spPr bwMode="auto">
              <a:xfrm>
                <a:off x="3606161" y="3764655"/>
                <a:ext cx="779529" cy="429032"/>
              </a:xfrm>
              <a:custGeom>
                <a:avLst/>
                <a:gdLst>
                  <a:gd name="T0" fmla="*/ 0 w 258"/>
                  <a:gd name="T1" fmla="*/ 45 h 142"/>
                  <a:gd name="T2" fmla="*/ 118 w 258"/>
                  <a:gd name="T3" fmla="*/ 1 h 142"/>
                  <a:gd name="T4" fmla="*/ 258 w 258"/>
                  <a:gd name="T5" fmla="*/ 107 h 142"/>
                  <a:gd name="T6" fmla="*/ 241 w 258"/>
                  <a:gd name="T7" fmla="*/ 142 h 142"/>
                  <a:gd name="T8" fmla="*/ 141 w 258"/>
                  <a:gd name="T9" fmla="*/ 56 h 142"/>
                  <a:gd name="T10" fmla="*/ 53 w 258"/>
                  <a:gd name="T11" fmla="*/ 78 h 142"/>
                  <a:gd name="T12" fmla="*/ 0 w 258"/>
                  <a:gd name="T13" fmla="*/ 45 h 142"/>
                </a:gdLst>
                <a:ahLst/>
                <a:cxnLst>
                  <a:cxn ang="0">
                    <a:pos x="T0" y="T1"/>
                  </a:cxn>
                  <a:cxn ang="0">
                    <a:pos x="T2" y="T3"/>
                  </a:cxn>
                  <a:cxn ang="0">
                    <a:pos x="T4" y="T5"/>
                  </a:cxn>
                  <a:cxn ang="0">
                    <a:pos x="T6" y="T7"/>
                  </a:cxn>
                  <a:cxn ang="0">
                    <a:pos x="T8" y="T9"/>
                  </a:cxn>
                  <a:cxn ang="0">
                    <a:pos x="T10" y="T11"/>
                  </a:cxn>
                  <a:cxn ang="0">
                    <a:pos x="T12" y="T13"/>
                  </a:cxn>
                </a:cxnLst>
                <a:rect l="0" t="0" r="r" b="b"/>
                <a:pathLst>
                  <a:path w="258" h="142">
                    <a:moveTo>
                      <a:pt x="0" y="45"/>
                    </a:moveTo>
                    <a:cubicBezTo>
                      <a:pt x="0" y="45"/>
                      <a:pt x="43" y="1"/>
                      <a:pt x="118" y="1"/>
                    </a:cubicBezTo>
                    <a:cubicBezTo>
                      <a:pt x="200" y="0"/>
                      <a:pt x="258" y="107"/>
                      <a:pt x="258" y="107"/>
                    </a:cubicBezTo>
                    <a:cubicBezTo>
                      <a:pt x="241" y="142"/>
                      <a:pt x="241" y="142"/>
                      <a:pt x="241" y="142"/>
                    </a:cubicBezTo>
                    <a:cubicBezTo>
                      <a:pt x="241" y="142"/>
                      <a:pt x="165" y="62"/>
                      <a:pt x="141" y="56"/>
                    </a:cubicBezTo>
                    <a:cubicBezTo>
                      <a:pt x="75" y="41"/>
                      <a:pt x="53" y="78"/>
                      <a:pt x="53" y="78"/>
                    </a:cubicBezTo>
                    <a:lnTo>
                      <a:pt x="0" y="45"/>
                    </a:lnTo>
                    <a:close/>
                  </a:path>
                </a:pathLst>
              </a:cu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8" name="íṥ1iḋê"/>
              <p:cNvSpPr/>
              <p:nvPr/>
            </p:nvSpPr>
            <p:spPr bwMode="auto">
              <a:xfrm>
                <a:off x="4439501" y="4139876"/>
                <a:ext cx="58174" cy="69809"/>
              </a:xfrm>
              <a:custGeom>
                <a:avLst/>
                <a:gdLst>
                  <a:gd name="T0" fmla="*/ 18 w 19"/>
                  <a:gd name="T1" fmla="*/ 15 h 23"/>
                  <a:gd name="T2" fmla="*/ 8 w 19"/>
                  <a:gd name="T3" fmla="*/ 0 h 23"/>
                  <a:gd name="T4" fmla="*/ 0 w 19"/>
                  <a:gd name="T5" fmla="*/ 7 h 23"/>
                  <a:gd name="T6" fmla="*/ 10 w 19"/>
                  <a:gd name="T7" fmla="*/ 20 h 23"/>
                  <a:gd name="T8" fmla="*/ 17 w 19"/>
                  <a:gd name="T9" fmla="*/ 21 h 23"/>
                  <a:gd name="T10" fmla="*/ 18 w 19"/>
                  <a:gd name="T11" fmla="*/ 15 h 23"/>
                </a:gdLst>
                <a:ahLst/>
                <a:cxnLst>
                  <a:cxn ang="0">
                    <a:pos x="T0" y="T1"/>
                  </a:cxn>
                  <a:cxn ang="0">
                    <a:pos x="T2" y="T3"/>
                  </a:cxn>
                  <a:cxn ang="0">
                    <a:pos x="T4" y="T5"/>
                  </a:cxn>
                  <a:cxn ang="0">
                    <a:pos x="T6" y="T7"/>
                  </a:cxn>
                  <a:cxn ang="0">
                    <a:pos x="T8" y="T9"/>
                  </a:cxn>
                  <a:cxn ang="0">
                    <a:pos x="T10" y="T11"/>
                  </a:cxn>
                </a:cxnLst>
                <a:rect l="0" t="0" r="r" b="b"/>
                <a:pathLst>
                  <a:path w="19" h="23">
                    <a:moveTo>
                      <a:pt x="18" y="15"/>
                    </a:moveTo>
                    <a:cubicBezTo>
                      <a:pt x="8" y="0"/>
                      <a:pt x="8" y="0"/>
                      <a:pt x="8" y="0"/>
                    </a:cubicBezTo>
                    <a:cubicBezTo>
                      <a:pt x="5" y="3"/>
                      <a:pt x="3" y="5"/>
                      <a:pt x="0" y="7"/>
                    </a:cubicBezTo>
                    <a:cubicBezTo>
                      <a:pt x="10" y="20"/>
                      <a:pt x="10" y="20"/>
                      <a:pt x="10" y="20"/>
                    </a:cubicBezTo>
                    <a:cubicBezTo>
                      <a:pt x="11" y="22"/>
                      <a:pt x="14" y="23"/>
                      <a:pt x="17" y="21"/>
                    </a:cubicBezTo>
                    <a:cubicBezTo>
                      <a:pt x="19" y="20"/>
                      <a:pt x="19" y="17"/>
                      <a:pt x="18" y="15"/>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9" name="ïślîḋè"/>
              <p:cNvSpPr/>
              <p:nvPr/>
            </p:nvSpPr>
            <p:spPr bwMode="auto">
              <a:xfrm>
                <a:off x="4410414" y="4167509"/>
                <a:ext cx="68355" cy="81443"/>
              </a:xfrm>
              <a:custGeom>
                <a:avLst/>
                <a:gdLst>
                  <a:gd name="T0" fmla="*/ 21 w 23"/>
                  <a:gd name="T1" fmla="*/ 19 h 27"/>
                  <a:gd name="T2" fmla="*/ 8 w 23"/>
                  <a:gd name="T3" fmla="*/ 0 h 27"/>
                  <a:gd name="T4" fmla="*/ 0 w 23"/>
                  <a:gd name="T5" fmla="*/ 5 h 27"/>
                  <a:gd name="T6" fmla="*/ 13 w 23"/>
                  <a:gd name="T7" fmla="*/ 25 h 27"/>
                  <a:gd name="T8" fmla="*/ 20 w 23"/>
                  <a:gd name="T9" fmla="*/ 26 h 27"/>
                  <a:gd name="T10" fmla="*/ 21 w 23"/>
                  <a:gd name="T11" fmla="*/ 19 h 27"/>
                </a:gdLst>
                <a:ahLst/>
                <a:cxnLst>
                  <a:cxn ang="0">
                    <a:pos x="T0" y="T1"/>
                  </a:cxn>
                  <a:cxn ang="0">
                    <a:pos x="T2" y="T3"/>
                  </a:cxn>
                  <a:cxn ang="0">
                    <a:pos x="T4" y="T5"/>
                  </a:cxn>
                  <a:cxn ang="0">
                    <a:pos x="T6" y="T7"/>
                  </a:cxn>
                  <a:cxn ang="0">
                    <a:pos x="T8" y="T9"/>
                  </a:cxn>
                  <a:cxn ang="0">
                    <a:pos x="T10" y="T11"/>
                  </a:cxn>
                </a:cxnLst>
                <a:rect l="0" t="0" r="r" b="b"/>
                <a:pathLst>
                  <a:path w="23" h="27">
                    <a:moveTo>
                      <a:pt x="21" y="19"/>
                    </a:moveTo>
                    <a:cubicBezTo>
                      <a:pt x="8" y="0"/>
                      <a:pt x="8" y="0"/>
                      <a:pt x="8" y="0"/>
                    </a:cubicBezTo>
                    <a:cubicBezTo>
                      <a:pt x="5" y="2"/>
                      <a:pt x="2" y="4"/>
                      <a:pt x="0" y="5"/>
                    </a:cubicBezTo>
                    <a:cubicBezTo>
                      <a:pt x="13" y="25"/>
                      <a:pt x="13" y="25"/>
                      <a:pt x="13" y="25"/>
                    </a:cubicBezTo>
                    <a:cubicBezTo>
                      <a:pt x="15" y="27"/>
                      <a:pt x="18" y="27"/>
                      <a:pt x="20" y="26"/>
                    </a:cubicBezTo>
                    <a:cubicBezTo>
                      <a:pt x="22" y="24"/>
                      <a:pt x="23" y="21"/>
                      <a:pt x="21" y="19"/>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0" name="îSḷïḑê"/>
              <p:cNvSpPr/>
              <p:nvPr/>
            </p:nvSpPr>
            <p:spPr bwMode="auto">
              <a:xfrm>
                <a:off x="4346423" y="4139876"/>
                <a:ext cx="109076" cy="141072"/>
              </a:xfrm>
              <a:custGeom>
                <a:avLst/>
                <a:gdLst>
                  <a:gd name="T0" fmla="*/ 33 w 36"/>
                  <a:gd name="T1" fmla="*/ 45 h 47"/>
                  <a:gd name="T2" fmla="*/ 33 w 36"/>
                  <a:gd name="T3" fmla="*/ 45 h 47"/>
                  <a:gd name="T4" fmla="*/ 34 w 36"/>
                  <a:gd name="T5" fmla="*/ 38 h 47"/>
                  <a:gd name="T6" fmla="*/ 9 w 36"/>
                  <a:gd name="T7" fmla="*/ 3 h 47"/>
                  <a:gd name="T8" fmla="*/ 3 w 36"/>
                  <a:gd name="T9" fmla="*/ 2 h 47"/>
                  <a:gd name="T10" fmla="*/ 3 w 36"/>
                  <a:gd name="T11" fmla="*/ 2 h 47"/>
                  <a:gd name="T12" fmla="*/ 1 w 36"/>
                  <a:gd name="T13" fmla="*/ 9 h 47"/>
                  <a:gd name="T14" fmla="*/ 26 w 36"/>
                  <a:gd name="T15" fmla="*/ 44 h 47"/>
                  <a:gd name="T16" fmla="*/ 33 w 36"/>
                  <a:gd name="T17" fmla="*/ 4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47">
                    <a:moveTo>
                      <a:pt x="33" y="45"/>
                    </a:moveTo>
                    <a:cubicBezTo>
                      <a:pt x="33" y="45"/>
                      <a:pt x="33" y="45"/>
                      <a:pt x="33" y="45"/>
                    </a:cubicBezTo>
                    <a:cubicBezTo>
                      <a:pt x="35" y="44"/>
                      <a:pt x="36" y="41"/>
                      <a:pt x="34" y="38"/>
                    </a:cubicBezTo>
                    <a:cubicBezTo>
                      <a:pt x="9" y="3"/>
                      <a:pt x="9" y="3"/>
                      <a:pt x="9" y="3"/>
                    </a:cubicBezTo>
                    <a:cubicBezTo>
                      <a:pt x="8" y="1"/>
                      <a:pt x="5" y="0"/>
                      <a:pt x="3" y="2"/>
                    </a:cubicBezTo>
                    <a:cubicBezTo>
                      <a:pt x="3" y="2"/>
                      <a:pt x="3" y="2"/>
                      <a:pt x="3" y="2"/>
                    </a:cubicBezTo>
                    <a:cubicBezTo>
                      <a:pt x="0" y="4"/>
                      <a:pt x="0" y="7"/>
                      <a:pt x="1" y="9"/>
                    </a:cubicBezTo>
                    <a:cubicBezTo>
                      <a:pt x="26" y="44"/>
                      <a:pt x="26" y="44"/>
                      <a:pt x="26" y="44"/>
                    </a:cubicBezTo>
                    <a:cubicBezTo>
                      <a:pt x="28" y="46"/>
                      <a:pt x="31" y="47"/>
                      <a:pt x="33" y="45"/>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1" name="ïṣliďê"/>
              <p:cNvSpPr/>
              <p:nvPr/>
            </p:nvSpPr>
            <p:spPr bwMode="auto">
              <a:xfrm>
                <a:off x="4334788" y="4190778"/>
                <a:ext cx="107622" cy="142526"/>
              </a:xfrm>
              <a:custGeom>
                <a:avLst/>
                <a:gdLst>
                  <a:gd name="T0" fmla="*/ 33 w 36"/>
                  <a:gd name="T1" fmla="*/ 45 h 47"/>
                  <a:gd name="T2" fmla="*/ 33 w 36"/>
                  <a:gd name="T3" fmla="*/ 45 h 47"/>
                  <a:gd name="T4" fmla="*/ 34 w 36"/>
                  <a:gd name="T5" fmla="*/ 38 h 47"/>
                  <a:gd name="T6" fmla="*/ 9 w 36"/>
                  <a:gd name="T7" fmla="*/ 3 h 47"/>
                  <a:gd name="T8" fmla="*/ 2 w 36"/>
                  <a:gd name="T9" fmla="*/ 2 h 47"/>
                  <a:gd name="T10" fmla="*/ 2 w 36"/>
                  <a:gd name="T11" fmla="*/ 2 h 47"/>
                  <a:gd name="T12" fmla="*/ 1 w 36"/>
                  <a:gd name="T13" fmla="*/ 9 h 47"/>
                  <a:gd name="T14" fmla="*/ 26 w 36"/>
                  <a:gd name="T15" fmla="*/ 44 h 47"/>
                  <a:gd name="T16" fmla="*/ 33 w 36"/>
                  <a:gd name="T17" fmla="*/ 4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47">
                    <a:moveTo>
                      <a:pt x="33" y="45"/>
                    </a:moveTo>
                    <a:cubicBezTo>
                      <a:pt x="33" y="45"/>
                      <a:pt x="33" y="45"/>
                      <a:pt x="33" y="45"/>
                    </a:cubicBezTo>
                    <a:cubicBezTo>
                      <a:pt x="35" y="43"/>
                      <a:pt x="36" y="40"/>
                      <a:pt x="34" y="38"/>
                    </a:cubicBezTo>
                    <a:cubicBezTo>
                      <a:pt x="9" y="3"/>
                      <a:pt x="9" y="3"/>
                      <a:pt x="9" y="3"/>
                    </a:cubicBezTo>
                    <a:cubicBezTo>
                      <a:pt x="8" y="1"/>
                      <a:pt x="5" y="0"/>
                      <a:pt x="2" y="2"/>
                    </a:cubicBezTo>
                    <a:cubicBezTo>
                      <a:pt x="2" y="2"/>
                      <a:pt x="2" y="2"/>
                      <a:pt x="2" y="2"/>
                    </a:cubicBezTo>
                    <a:cubicBezTo>
                      <a:pt x="0" y="3"/>
                      <a:pt x="0" y="6"/>
                      <a:pt x="1" y="9"/>
                    </a:cubicBezTo>
                    <a:cubicBezTo>
                      <a:pt x="26" y="44"/>
                      <a:pt x="26" y="44"/>
                      <a:pt x="26" y="44"/>
                    </a:cubicBezTo>
                    <a:cubicBezTo>
                      <a:pt x="28" y="46"/>
                      <a:pt x="31" y="47"/>
                      <a:pt x="33" y="45"/>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2" name="íṥḷîdé"/>
              <p:cNvSpPr/>
              <p:nvPr/>
            </p:nvSpPr>
            <p:spPr bwMode="auto">
              <a:xfrm>
                <a:off x="4295521" y="4157328"/>
                <a:ext cx="50903" cy="97442"/>
              </a:xfrm>
              <a:custGeom>
                <a:avLst/>
                <a:gdLst>
                  <a:gd name="T0" fmla="*/ 6 w 17"/>
                  <a:gd name="T1" fmla="*/ 31 h 32"/>
                  <a:gd name="T2" fmla="*/ 6 w 17"/>
                  <a:gd name="T3" fmla="*/ 31 h 32"/>
                  <a:gd name="T4" fmla="*/ 13 w 17"/>
                  <a:gd name="T5" fmla="*/ 26 h 32"/>
                  <a:gd name="T6" fmla="*/ 16 w 17"/>
                  <a:gd name="T7" fmla="*/ 7 h 32"/>
                  <a:gd name="T8" fmla="*/ 11 w 17"/>
                  <a:gd name="T9" fmla="*/ 0 h 32"/>
                  <a:gd name="T10" fmla="*/ 11 w 17"/>
                  <a:gd name="T11" fmla="*/ 0 h 32"/>
                  <a:gd name="T12" fmla="*/ 4 w 17"/>
                  <a:gd name="T13" fmla="*/ 5 h 32"/>
                  <a:gd name="T14" fmla="*/ 1 w 17"/>
                  <a:gd name="T15" fmla="*/ 24 h 32"/>
                  <a:gd name="T16" fmla="*/ 6 w 17"/>
                  <a:gd name="T17" fmla="*/ 3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32">
                    <a:moveTo>
                      <a:pt x="6" y="31"/>
                    </a:moveTo>
                    <a:cubicBezTo>
                      <a:pt x="6" y="31"/>
                      <a:pt x="6" y="31"/>
                      <a:pt x="6" y="31"/>
                    </a:cubicBezTo>
                    <a:cubicBezTo>
                      <a:pt x="9" y="32"/>
                      <a:pt x="12" y="29"/>
                      <a:pt x="13" y="26"/>
                    </a:cubicBezTo>
                    <a:cubicBezTo>
                      <a:pt x="16" y="7"/>
                      <a:pt x="16" y="7"/>
                      <a:pt x="16" y="7"/>
                    </a:cubicBezTo>
                    <a:cubicBezTo>
                      <a:pt x="17" y="4"/>
                      <a:pt x="14" y="1"/>
                      <a:pt x="11" y="0"/>
                    </a:cubicBezTo>
                    <a:cubicBezTo>
                      <a:pt x="11" y="0"/>
                      <a:pt x="11" y="0"/>
                      <a:pt x="11" y="0"/>
                    </a:cubicBezTo>
                    <a:cubicBezTo>
                      <a:pt x="8" y="0"/>
                      <a:pt x="5" y="2"/>
                      <a:pt x="4" y="5"/>
                    </a:cubicBezTo>
                    <a:cubicBezTo>
                      <a:pt x="1" y="24"/>
                      <a:pt x="1" y="24"/>
                      <a:pt x="1" y="24"/>
                    </a:cubicBezTo>
                    <a:cubicBezTo>
                      <a:pt x="0" y="27"/>
                      <a:pt x="2" y="31"/>
                      <a:pt x="6" y="3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3" name="ïsļîḓè"/>
              <p:cNvSpPr/>
              <p:nvPr/>
            </p:nvSpPr>
            <p:spPr bwMode="auto">
              <a:xfrm>
                <a:off x="4298430" y="4067158"/>
                <a:ext cx="174521" cy="178885"/>
              </a:xfrm>
              <a:custGeom>
                <a:avLst/>
                <a:gdLst>
                  <a:gd name="T0" fmla="*/ 12 w 58"/>
                  <a:gd name="T1" fmla="*/ 10 h 59"/>
                  <a:gd name="T2" fmla="*/ 16 w 58"/>
                  <a:gd name="T3" fmla="*/ 7 h 59"/>
                  <a:gd name="T4" fmla="*/ 47 w 58"/>
                  <a:gd name="T5" fmla="*/ 13 h 59"/>
                  <a:gd name="T6" fmla="*/ 51 w 58"/>
                  <a:gd name="T7" fmla="*/ 19 h 59"/>
                  <a:gd name="T8" fmla="*/ 46 w 58"/>
                  <a:gd name="T9" fmla="*/ 50 h 59"/>
                  <a:gd name="T10" fmla="*/ 42 w 58"/>
                  <a:gd name="T11" fmla="*/ 52 h 59"/>
                  <a:gd name="T12" fmla="*/ 11 w 58"/>
                  <a:gd name="T13" fmla="*/ 47 h 59"/>
                  <a:gd name="T14" fmla="*/ 7 w 58"/>
                  <a:gd name="T15" fmla="*/ 41 h 59"/>
                  <a:gd name="T16" fmla="*/ 12 w 58"/>
                  <a:gd name="T17" fmla="*/ 1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9">
                    <a:moveTo>
                      <a:pt x="12" y="10"/>
                    </a:moveTo>
                    <a:cubicBezTo>
                      <a:pt x="16" y="7"/>
                      <a:pt x="16" y="7"/>
                      <a:pt x="16" y="7"/>
                    </a:cubicBezTo>
                    <a:cubicBezTo>
                      <a:pt x="26" y="0"/>
                      <a:pt x="40" y="3"/>
                      <a:pt x="47" y="13"/>
                    </a:cubicBezTo>
                    <a:cubicBezTo>
                      <a:pt x="51" y="19"/>
                      <a:pt x="51" y="19"/>
                      <a:pt x="51" y="19"/>
                    </a:cubicBezTo>
                    <a:cubicBezTo>
                      <a:pt x="58" y="29"/>
                      <a:pt x="56" y="43"/>
                      <a:pt x="46" y="50"/>
                    </a:cubicBezTo>
                    <a:cubicBezTo>
                      <a:pt x="42" y="52"/>
                      <a:pt x="42" y="52"/>
                      <a:pt x="42" y="52"/>
                    </a:cubicBezTo>
                    <a:cubicBezTo>
                      <a:pt x="32" y="59"/>
                      <a:pt x="18" y="57"/>
                      <a:pt x="11" y="47"/>
                    </a:cubicBezTo>
                    <a:cubicBezTo>
                      <a:pt x="7" y="41"/>
                      <a:pt x="7" y="41"/>
                      <a:pt x="7" y="41"/>
                    </a:cubicBezTo>
                    <a:cubicBezTo>
                      <a:pt x="0" y="31"/>
                      <a:pt x="2" y="17"/>
                      <a:pt x="12" y="10"/>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4" name="isḻïdè"/>
              <p:cNvSpPr/>
              <p:nvPr/>
            </p:nvSpPr>
            <p:spPr bwMode="auto">
              <a:xfrm>
                <a:off x="3497085" y="3865005"/>
                <a:ext cx="383947" cy="740262"/>
              </a:xfrm>
              <a:prstGeom prst="ellipse">
                <a:avLst/>
              </a:pr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5" name="îṩ1îďe"/>
              <p:cNvSpPr/>
              <p:nvPr/>
            </p:nvSpPr>
            <p:spPr bwMode="auto">
              <a:xfrm>
                <a:off x="3814132" y="4196596"/>
                <a:ext cx="78535" cy="78535"/>
              </a:xfrm>
              <a:custGeom>
                <a:avLst/>
                <a:gdLst>
                  <a:gd name="T0" fmla="*/ 26 w 26"/>
                  <a:gd name="T1" fmla="*/ 13 h 26"/>
                  <a:gd name="T2" fmla="*/ 26 w 26"/>
                  <a:gd name="T3" fmla="*/ 13 h 26"/>
                  <a:gd name="T4" fmla="*/ 13 w 26"/>
                  <a:gd name="T5" fmla="*/ 26 h 26"/>
                  <a:gd name="T6" fmla="*/ 13 w 26"/>
                  <a:gd name="T7" fmla="*/ 26 h 26"/>
                  <a:gd name="T8" fmla="*/ 0 w 26"/>
                  <a:gd name="T9" fmla="*/ 13 h 26"/>
                  <a:gd name="T10" fmla="*/ 0 w 26"/>
                  <a:gd name="T11" fmla="*/ 13 h 26"/>
                  <a:gd name="T12" fmla="*/ 13 w 26"/>
                  <a:gd name="T13" fmla="*/ 0 h 26"/>
                  <a:gd name="T14" fmla="*/ 13 w 26"/>
                  <a:gd name="T15" fmla="*/ 0 h 26"/>
                  <a:gd name="T16" fmla="*/ 26 w 26"/>
                  <a:gd name="T17"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3"/>
                    </a:moveTo>
                    <a:cubicBezTo>
                      <a:pt x="26" y="13"/>
                      <a:pt x="26" y="13"/>
                      <a:pt x="26" y="13"/>
                    </a:cubicBezTo>
                    <a:cubicBezTo>
                      <a:pt x="26" y="20"/>
                      <a:pt x="21" y="26"/>
                      <a:pt x="13" y="26"/>
                    </a:cubicBezTo>
                    <a:cubicBezTo>
                      <a:pt x="13" y="26"/>
                      <a:pt x="13" y="26"/>
                      <a:pt x="13" y="26"/>
                    </a:cubicBezTo>
                    <a:cubicBezTo>
                      <a:pt x="6" y="26"/>
                      <a:pt x="0" y="20"/>
                      <a:pt x="0" y="13"/>
                    </a:cubicBezTo>
                    <a:cubicBezTo>
                      <a:pt x="0" y="13"/>
                      <a:pt x="0" y="13"/>
                      <a:pt x="0" y="13"/>
                    </a:cubicBezTo>
                    <a:cubicBezTo>
                      <a:pt x="0" y="6"/>
                      <a:pt x="6" y="0"/>
                      <a:pt x="13" y="0"/>
                    </a:cubicBezTo>
                    <a:cubicBezTo>
                      <a:pt x="13" y="0"/>
                      <a:pt x="13" y="0"/>
                      <a:pt x="13" y="0"/>
                    </a:cubicBezTo>
                    <a:cubicBezTo>
                      <a:pt x="21" y="0"/>
                      <a:pt x="26" y="6"/>
                      <a:pt x="26" y="1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6" name="ïŝ1idé"/>
              <p:cNvSpPr/>
              <p:nvPr/>
            </p:nvSpPr>
            <p:spPr bwMode="auto">
              <a:xfrm>
                <a:off x="3424368" y="4039526"/>
                <a:ext cx="442121" cy="389765"/>
              </a:xfrm>
              <a:custGeom>
                <a:avLst/>
                <a:gdLst>
                  <a:gd name="T0" fmla="*/ 146 w 146"/>
                  <a:gd name="T1" fmla="*/ 61 h 129"/>
                  <a:gd name="T2" fmla="*/ 146 w 146"/>
                  <a:gd name="T3" fmla="*/ 68 h 129"/>
                  <a:gd name="T4" fmla="*/ 85 w 146"/>
                  <a:gd name="T5" fmla="*/ 129 h 129"/>
                  <a:gd name="T6" fmla="*/ 61 w 146"/>
                  <a:gd name="T7" fmla="*/ 129 h 129"/>
                  <a:gd name="T8" fmla="*/ 0 w 146"/>
                  <a:gd name="T9" fmla="*/ 68 h 129"/>
                  <a:gd name="T10" fmla="*/ 0 w 146"/>
                  <a:gd name="T11" fmla="*/ 61 h 129"/>
                  <a:gd name="T12" fmla="*/ 61 w 146"/>
                  <a:gd name="T13" fmla="*/ 0 h 129"/>
                  <a:gd name="T14" fmla="*/ 85 w 146"/>
                  <a:gd name="T15" fmla="*/ 0 h 129"/>
                  <a:gd name="T16" fmla="*/ 146 w 146"/>
                  <a:gd name="T17" fmla="*/ 61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29">
                    <a:moveTo>
                      <a:pt x="146" y="61"/>
                    </a:moveTo>
                    <a:cubicBezTo>
                      <a:pt x="146" y="68"/>
                      <a:pt x="146" y="68"/>
                      <a:pt x="146" y="68"/>
                    </a:cubicBezTo>
                    <a:cubicBezTo>
                      <a:pt x="146" y="102"/>
                      <a:pt x="119" y="129"/>
                      <a:pt x="85" y="129"/>
                    </a:cubicBezTo>
                    <a:cubicBezTo>
                      <a:pt x="61" y="129"/>
                      <a:pt x="61" y="129"/>
                      <a:pt x="61" y="129"/>
                    </a:cubicBezTo>
                    <a:cubicBezTo>
                      <a:pt x="27" y="129"/>
                      <a:pt x="0" y="102"/>
                      <a:pt x="0" y="68"/>
                    </a:cubicBezTo>
                    <a:cubicBezTo>
                      <a:pt x="0" y="61"/>
                      <a:pt x="0" y="61"/>
                      <a:pt x="0" y="61"/>
                    </a:cubicBezTo>
                    <a:cubicBezTo>
                      <a:pt x="0" y="28"/>
                      <a:pt x="27" y="0"/>
                      <a:pt x="61" y="0"/>
                    </a:cubicBezTo>
                    <a:cubicBezTo>
                      <a:pt x="85" y="0"/>
                      <a:pt x="85" y="0"/>
                      <a:pt x="85" y="0"/>
                    </a:cubicBezTo>
                    <a:cubicBezTo>
                      <a:pt x="119" y="0"/>
                      <a:pt x="146" y="28"/>
                      <a:pt x="146" y="6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7" name="ïṡļiḓé"/>
              <p:cNvSpPr/>
              <p:nvPr/>
            </p:nvSpPr>
            <p:spPr bwMode="auto">
              <a:xfrm>
                <a:off x="3614887" y="4398749"/>
                <a:ext cx="103259" cy="72717"/>
              </a:xfrm>
              <a:custGeom>
                <a:avLst/>
                <a:gdLst>
                  <a:gd name="T0" fmla="*/ 32 w 34"/>
                  <a:gd name="T1" fmla="*/ 8 h 24"/>
                  <a:gd name="T2" fmla="*/ 32 w 34"/>
                  <a:gd name="T3" fmla="*/ 8 h 24"/>
                  <a:gd name="T4" fmla="*/ 26 w 34"/>
                  <a:gd name="T5" fmla="*/ 18 h 24"/>
                  <a:gd name="T6" fmla="*/ 12 w 34"/>
                  <a:gd name="T7" fmla="*/ 23 h 24"/>
                  <a:gd name="T8" fmla="*/ 1 w 34"/>
                  <a:gd name="T9" fmla="*/ 17 h 24"/>
                  <a:gd name="T10" fmla="*/ 1 w 34"/>
                  <a:gd name="T11" fmla="*/ 17 h 24"/>
                  <a:gd name="T12" fmla="*/ 7 w 34"/>
                  <a:gd name="T13" fmla="*/ 6 h 24"/>
                  <a:gd name="T14" fmla="*/ 22 w 34"/>
                  <a:gd name="T15" fmla="*/ 2 h 24"/>
                  <a:gd name="T16" fmla="*/ 32 w 34"/>
                  <a:gd name="T17"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4">
                    <a:moveTo>
                      <a:pt x="32" y="8"/>
                    </a:moveTo>
                    <a:cubicBezTo>
                      <a:pt x="32" y="8"/>
                      <a:pt x="32" y="8"/>
                      <a:pt x="32" y="8"/>
                    </a:cubicBezTo>
                    <a:cubicBezTo>
                      <a:pt x="34" y="12"/>
                      <a:pt x="31" y="17"/>
                      <a:pt x="26" y="18"/>
                    </a:cubicBezTo>
                    <a:cubicBezTo>
                      <a:pt x="12" y="23"/>
                      <a:pt x="12" y="23"/>
                      <a:pt x="12" y="23"/>
                    </a:cubicBezTo>
                    <a:cubicBezTo>
                      <a:pt x="7" y="24"/>
                      <a:pt x="2" y="21"/>
                      <a:pt x="1" y="17"/>
                    </a:cubicBezTo>
                    <a:cubicBezTo>
                      <a:pt x="1" y="17"/>
                      <a:pt x="1" y="17"/>
                      <a:pt x="1" y="17"/>
                    </a:cubicBezTo>
                    <a:cubicBezTo>
                      <a:pt x="0" y="12"/>
                      <a:pt x="2" y="7"/>
                      <a:pt x="7" y="6"/>
                    </a:cubicBezTo>
                    <a:cubicBezTo>
                      <a:pt x="22" y="2"/>
                      <a:pt x="22" y="2"/>
                      <a:pt x="22" y="2"/>
                    </a:cubicBezTo>
                    <a:cubicBezTo>
                      <a:pt x="26" y="0"/>
                      <a:pt x="31" y="3"/>
                      <a:pt x="32" y="8"/>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8" name="íslîḓe"/>
              <p:cNvSpPr/>
              <p:nvPr/>
            </p:nvSpPr>
            <p:spPr bwMode="auto">
              <a:xfrm>
                <a:off x="3614887" y="3997350"/>
                <a:ext cx="103259" cy="72717"/>
              </a:xfrm>
              <a:custGeom>
                <a:avLst/>
                <a:gdLst>
                  <a:gd name="T0" fmla="*/ 1 w 34"/>
                  <a:gd name="T1" fmla="*/ 8 h 24"/>
                  <a:gd name="T2" fmla="*/ 1 w 34"/>
                  <a:gd name="T3" fmla="*/ 8 h 24"/>
                  <a:gd name="T4" fmla="*/ 7 w 34"/>
                  <a:gd name="T5" fmla="*/ 18 h 24"/>
                  <a:gd name="T6" fmla="*/ 22 w 34"/>
                  <a:gd name="T7" fmla="*/ 23 h 24"/>
                  <a:gd name="T8" fmla="*/ 32 w 34"/>
                  <a:gd name="T9" fmla="*/ 17 h 24"/>
                  <a:gd name="T10" fmla="*/ 32 w 34"/>
                  <a:gd name="T11" fmla="*/ 17 h 24"/>
                  <a:gd name="T12" fmla="*/ 26 w 34"/>
                  <a:gd name="T13" fmla="*/ 6 h 24"/>
                  <a:gd name="T14" fmla="*/ 12 w 34"/>
                  <a:gd name="T15" fmla="*/ 2 h 24"/>
                  <a:gd name="T16" fmla="*/ 1 w 34"/>
                  <a:gd name="T17"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4">
                    <a:moveTo>
                      <a:pt x="1" y="8"/>
                    </a:moveTo>
                    <a:cubicBezTo>
                      <a:pt x="1" y="8"/>
                      <a:pt x="1" y="8"/>
                      <a:pt x="1" y="8"/>
                    </a:cubicBezTo>
                    <a:cubicBezTo>
                      <a:pt x="0" y="12"/>
                      <a:pt x="2" y="17"/>
                      <a:pt x="7" y="18"/>
                    </a:cubicBezTo>
                    <a:cubicBezTo>
                      <a:pt x="22" y="23"/>
                      <a:pt x="22" y="23"/>
                      <a:pt x="22" y="23"/>
                    </a:cubicBezTo>
                    <a:cubicBezTo>
                      <a:pt x="26" y="24"/>
                      <a:pt x="31" y="21"/>
                      <a:pt x="32" y="17"/>
                    </a:cubicBezTo>
                    <a:cubicBezTo>
                      <a:pt x="32" y="17"/>
                      <a:pt x="32" y="17"/>
                      <a:pt x="32" y="17"/>
                    </a:cubicBezTo>
                    <a:cubicBezTo>
                      <a:pt x="34" y="12"/>
                      <a:pt x="31" y="7"/>
                      <a:pt x="26" y="6"/>
                    </a:cubicBezTo>
                    <a:cubicBezTo>
                      <a:pt x="12" y="2"/>
                      <a:pt x="12" y="2"/>
                      <a:pt x="12" y="2"/>
                    </a:cubicBezTo>
                    <a:cubicBezTo>
                      <a:pt x="7" y="0"/>
                      <a:pt x="2" y="3"/>
                      <a:pt x="1" y="8"/>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9" name="ïşľíḓè"/>
              <p:cNvSpPr/>
              <p:nvPr/>
            </p:nvSpPr>
            <p:spPr bwMode="auto">
              <a:xfrm>
                <a:off x="3424368" y="4039526"/>
                <a:ext cx="398491" cy="389765"/>
              </a:xfrm>
              <a:custGeom>
                <a:avLst/>
                <a:gdLst>
                  <a:gd name="T0" fmla="*/ 132 w 132"/>
                  <a:gd name="T1" fmla="*/ 63 h 129"/>
                  <a:gd name="T2" fmla="*/ 132 w 132"/>
                  <a:gd name="T3" fmla="*/ 66 h 129"/>
                  <a:gd name="T4" fmla="*/ 79 w 132"/>
                  <a:gd name="T5" fmla="*/ 129 h 129"/>
                  <a:gd name="T6" fmla="*/ 56 w 132"/>
                  <a:gd name="T7" fmla="*/ 129 h 129"/>
                  <a:gd name="T8" fmla="*/ 0 w 132"/>
                  <a:gd name="T9" fmla="*/ 66 h 129"/>
                  <a:gd name="T10" fmla="*/ 0 w 132"/>
                  <a:gd name="T11" fmla="*/ 63 h 129"/>
                  <a:gd name="T12" fmla="*/ 56 w 132"/>
                  <a:gd name="T13" fmla="*/ 0 h 129"/>
                  <a:gd name="T14" fmla="*/ 79 w 132"/>
                  <a:gd name="T15" fmla="*/ 0 h 129"/>
                  <a:gd name="T16" fmla="*/ 132 w 132"/>
                  <a:gd name="T17" fmla="*/ 6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29">
                    <a:moveTo>
                      <a:pt x="132" y="63"/>
                    </a:moveTo>
                    <a:cubicBezTo>
                      <a:pt x="132" y="66"/>
                      <a:pt x="132" y="66"/>
                      <a:pt x="132" y="66"/>
                    </a:cubicBezTo>
                    <a:cubicBezTo>
                      <a:pt x="132" y="101"/>
                      <a:pt x="114" y="129"/>
                      <a:pt x="79" y="129"/>
                    </a:cubicBezTo>
                    <a:cubicBezTo>
                      <a:pt x="56" y="129"/>
                      <a:pt x="56" y="129"/>
                      <a:pt x="56" y="129"/>
                    </a:cubicBezTo>
                    <a:cubicBezTo>
                      <a:pt x="22" y="129"/>
                      <a:pt x="0" y="101"/>
                      <a:pt x="0" y="66"/>
                    </a:cubicBezTo>
                    <a:cubicBezTo>
                      <a:pt x="0" y="63"/>
                      <a:pt x="0" y="63"/>
                      <a:pt x="0" y="63"/>
                    </a:cubicBezTo>
                    <a:cubicBezTo>
                      <a:pt x="0" y="29"/>
                      <a:pt x="22" y="0"/>
                      <a:pt x="56" y="0"/>
                    </a:cubicBezTo>
                    <a:cubicBezTo>
                      <a:pt x="79" y="0"/>
                      <a:pt x="79" y="0"/>
                      <a:pt x="79" y="0"/>
                    </a:cubicBezTo>
                    <a:cubicBezTo>
                      <a:pt x="114" y="0"/>
                      <a:pt x="132" y="29"/>
                      <a:pt x="132" y="63"/>
                    </a:cubicBez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0" name="iSļïḍè"/>
              <p:cNvSpPr/>
              <p:nvPr/>
            </p:nvSpPr>
            <p:spPr bwMode="auto">
              <a:xfrm>
                <a:off x="4312973" y="4659077"/>
                <a:ext cx="159978" cy="59629"/>
              </a:xfrm>
              <a:custGeom>
                <a:avLst/>
                <a:gdLst>
                  <a:gd name="T0" fmla="*/ 52 w 53"/>
                  <a:gd name="T1" fmla="*/ 4 h 20"/>
                  <a:gd name="T2" fmla="*/ 52 w 53"/>
                  <a:gd name="T3" fmla="*/ 4 h 20"/>
                  <a:gd name="T4" fmla="*/ 48 w 53"/>
                  <a:gd name="T5" fmla="*/ 10 h 20"/>
                  <a:gd name="T6" fmla="*/ 6 w 53"/>
                  <a:gd name="T7" fmla="*/ 20 h 20"/>
                  <a:gd name="T8" fmla="*/ 0 w 53"/>
                  <a:gd name="T9" fmla="*/ 16 h 20"/>
                  <a:gd name="T10" fmla="*/ 0 w 53"/>
                  <a:gd name="T11" fmla="*/ 16 h 20"/>
                  <a:gd name="T12" fmla="*/ 4 w 53"/>
                  <a:gd name="T13" fmla="*/ 10 h 20"/>
                  <a:gd name="T14" fmla="*/ 46 w 53"/>
                  <a:gd name="T15" fmla="*/ 0 h 20"/>
                  <a:gd name="T16" fmla="*/ 52 w 53"/>
                  <a:gd name="T17"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0">
                    <a:moveTo>
                      <a:pt x="52" y="4"/>
                    </a:moveTo>
                    <a:cubicBezTo>
                      <a:pt x="52" y="4"/>
                      <a:pt x="52" y="4"/>
                      <a:pt x="52" y="4"/>
                    </a:cubicBezTo>
                    <a:cubicBezTo>
                      <a:pt x="53" y="7"/>
                      <a:pt x="51" y="9"/>
                      <a:pt x="48" y="10"/>
                    </a:cubicBezTo>
                    <a:cubicBezTo>
                      <a:pt x="6" y="20"/>
                      <a:pt x="6" y="20"/>
                      <a:pt x="6" y="20"/>
                    </a:cubicBezTo>
                    <a:cubicBezTo>
                      <a:pt x="4" y="20"/>
                      <a:pt x="1" y="19"/>
                      <a:pt x="0" y="16"/>
                    </a:cubicBezTo>
                    <a:cubicBezTo>
                      <a:pt x="0" y="16"/>
                      <a:pt x="0" y="16"/>
                      <a:pt x="0" y="16"/>
                    </a:cubicBezTo>
                    <a:cubicBezTo>
                      <a:pt x="0" y="13"/>
                      <a:pt x="1" y="11"/>
                      <a:pt x="4" y="10"/>
                    </a:cubicBezTo>
                    <a:cubicBezTo>
                      <a:pt x="46" y="0"/>
                      <a:pt x="46" y="0"/>
                      <a:pt x="46" y="0"/>
                    </a:cubicBezTo>
                    <a:cubicBezTo>
                      <a:pt x="49" y="0"/>
                      <a:pt x="51" y="1"/>
                      <a:pt x="52" y="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1" name="ïŝļîďè"/>
              <p:cNvSpPr/>
              <p:nvPr/>
            </p:nvSpPr>
            <p:spPr bwMode="auto">
              <a:xfrm>
                <a:off x="4324608" y="4613992"/>
                <a:ext cx="157069" cy="62537"/>
              </a:xfrm>
              <a:custGeom>
                <a:avLst/>
                <a:gdLst>
                  <a:gd name="T0" fmla="*/ 52 w 52"/>
                  <a:gd name="T1" fmla="*/ 5 h 21"/>
                  <a:gd name="T2" fmla="*/ 52 w 52"/>
                  <a:gd name="T3" fmla="*/ 5 h 21"/>
                  <a:gd name="T4" fmla="*/ 48 w 52"/>
                  <a:gd name="T5" fmla="*/ 11 h 21"/>
                  <a:gd name="T6" fmla="*/ 6 w 52"/>
                  <a:gd name="T7" fmla="*/ 20 h 21"/>
                  <a:gd name="T8" fmla="*/ 0 w 52"/>
                  <a:gd name="T9" fmla="*/ 17 h 21"/>
                  <a:gd name="T10" fmla="*/ 0 w 52"/>
                  <a:gd name="T11" fmla="*/ 17 h 21"/>
                  <a:gd name="T12" fmla="*/ 4 w 52"/>
                  <a:gd name="T13" fmla="*/ 11 h 21"/>
                  <a:gd name="T14" fmla="*/ 46 w 52"/>
                  <a:gd name="T15" fmla="*/ 1 h 21"/>
                  <a:gd name="T16" fmla="*/ 52 w 52"/>
                  <a:gd name="T17"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21">
                    <a:moveTo>
                      <a:pt x="52" y="5"/>
                    </a:moveTo>
                    <a:cubicBezTo>
                      <a:pt x="52" y="5"/>
                      <a:pt x="52" y="5"/>
                      <a:pt x="52" y="5"/>
                    </a:cubicBezTo>
                    <a:cubicBezTo>
                      <a:pt x="52" y="7"/>
                      <a:pt x="51" y="10"/>
                      <a:pt x="48" y="11"/>
                    </a:cubicBezTo>
                    <a:cubicBezTo>
                      <a:pt x="6" y="20"/>
                      <a:pt x="6" y="20"/>
                      <a:pt x="6" y="20"/>
                    </a:cubicBezTo>
                    <a:cubicBezTo>
                      <a:pt x="4" y="21"/>
                      <a:pt x="1" y="19"/>
                      <a:pt x="0" y="17"/>
                    </a:cubicBezTo>
                    <a:cubicBezTo>
                      <a:pt x="0" y="17"/>
                      <a:pt x="0" y="17"/>
                      <a:pt x="0" y="17"/>
                    </a:cubicBezTo>
                    <a:cubicBezTo>
                      <a:pt x="0" y="14"/>
                      <a:pt x="1" y="11"/>
                      <a:pt x="4" y="11"/>
                    </a:cubicBezTo>
                    <a:cubicBezTo>
                      <a:pt x="46" y="1"/>
                      <a:pt x="46" y="1"/>
                      <a:pt x="46" y="1"/>
                    </a:cubicBezTo>
                    <a:cubicBezTo>
                      <a:pt x="49" y="0"/>
                      <a:pt x="51" y="2"/>
                      <a:pt x="52" y="5"/>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2" name="íš1ïďè"/>
              <p:cNvSpPr/>
              <p:nvPr/>
            </p:nvSpPr>
            <p:spPr bwMode="auto">
              <a:xfrm>
                <a:off x="4321699" y="4574725"/>
                <a:ext cx="159978" cy="62537"/>
              </a:xfrm>
              <a:custGeom>
                <a:avLst/>
                <a:gdLst>
                  <a:gd name="T0" fmla="*/ 53 w 53"/>
                  <a:gd name="T1" fmla="*/ 4 h 21"/>
                  <a:gd name="T2" fmla="*/ 53 w 53"/>
                  <a:gd name="T3" fmla="*/ 4 h 21"/>
                  <a:gd name="T4" fmla="*/ 49 w 53"/>
                  <a:gd name="T5" fmla="*/ 10 h 21"/>
                  <a:gd name="T6" fmla="*/ 7 w 53"/>
                  <a:gd name="T7" fmla="*/ 20 h 21"/>
                  <a:gd name="T8" fmla="*/ 1 w 53"/>
                  <a:gd name="T9" fmla="*/ 16 h 21"/>
                  <a:gd name="T10" fmla="*/ 1 w 53"/>
                  <a:gd name="T11" fmla="*/ 16 h 21"/>
                  <a:gd name="T12" fmla="*/ 5 w 53"/>
                  <a:gd name="T13" fmla="*/ 11 h 21"/>
                  <a:gd name="T14" fmla="*/ 47 w 53"/>
                  <a:gd name="T15" fmla="*/ 1 h 21"/>
                  <a:gd name="T16" fmla="*/ 53 w 53"/>
                  <a:gd name="T17"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1">
                    <a:moveTo>
                      <a:pt x="53" y="4"/>
                    </a:moveTo>
                    <a:cubicBezTo>
                      <a:pt x="53" y="4"/>
                      <a:pt x="53" y="4"/>
                      <a:pt x="53" y="4"/>
                    </a:cubicBezTo>
                    <a:cubicBezTo>
                      <a:pt x="53" y="7"/>
                      <a:pt x="52" y="10"/>
                      <a:pt x="49" y="10"/>
                    </a:cubicBezTo>
                    <a:cubicBezTo>
                      <a:pt x="7" y="20"/>
                      <a:pt x="7" y="20"/>
                      <a:pt x="7" y="20"/>
                    </a:cubicBezTo>
                    <a:cubicBezTo>
                      <a:pt x="4" y="21"/>
                      <a:pt x="2" y="19"/>
                      <a:pt x="1" y="16"/>
                    </a:cubicBezTo>
                    <a:cubicBezTo>
                      <a:pt x="1" y="16"/>
                      <a:pt x="1" y="16"/>
                      <a:pt x="1" y="16"/>
                    </a:cubicBezTo>
                    <a:cubicBezTo>
                      <a:pt x="0" y="14"/>
                      <a:pt x="2" y="11"/>
                      <a:pt x="5" y="11"/>
                    </a:cubicBezTo>
                    <a:cubicBezTo>
                      <a:pt x="47" y="1"/>
                      <a:pt x="47" y="1"/>
                      <a:pt x="47" y="1"/>
                    </a:cubicBezTo>
                    <a:cubicBezTo>
                      <a:pt x="49" y="0"/>
                      <a:pt x="52" y="2"/>
                      <a:pt x="53" y="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3" name="îṧliḓê"/>
              <p:cNvSpPr/>
              <p:nvPr/>
            </p:nvSpPr>
            <p:spPr bwMode="auto">
              <a:xfrm>
                <a:off x="4295521" y="4541275"/>
                <a:ext cx="159978" cy="63991"/>
              </a:xfrm>
              <a:custGeom>
                <a:avLst/>
                <a:gdLst>
                  <a:gd name="T0" fmla="*/ 52 w 53"/>
                  <a:gd name="T1" fmla="*/ 4 h 21"/>
                  <a:gd name="T2" fmla="*/ 52 w 53"/>
                  <a:gd name="T3" fmla="*/ 4 h 21"/>
                  <a:gd name="T4" fmla="*/ 49 w 53"/>
                  <a:gd name="T5" fmla="*/ 10 h 21"/>
                  <a:gd name="T6" fmla="*/ 7 w 53"/>
                  <a:gd name="T7" fmla="*/ 20 h 21"/>
                  <a:gd name="T8" fmla="*/ 1 w 53"/>
                  <a:gd name="T9" fmla="*/ 16 h 21"/>
                  <a:gd name="T10" fmla="*/ 1 w 53"/>
                  <a:gd name="T11" fmla="*/ 16 h 21"/>
                  <a:gd name="T12" fmla="*/ 4 w 53"/>
                  <a:gd name="T13" fmla="*/ 10 h 21"/>
                  <a:gd name="T14" fmla="*/ 46 w 53"/>
                  <a:gd name="T15" fmla="*/ 0 h 21"/>
                  <a:gd name="T16" fmla="*/ 52 w 53"/>
                  <a:gd name="T17"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1">
                    <a:moveTo>
                      <a:pt x="52" y="4"/>
                    </a:moveTo>
                    <a:cubicBezTo>
                      <a:pt x="52" y="4"/>
                      <a:pt x="52" y="4"/>
                      <a:pt x="52" y="4"/>
                    </a:cubicBezTo>
                    <a:cubicBezTo>
                      <a:pt x="53" y="7"/>
                      <a:pt x="51" y="9"/>
                      <a:pt x="49" y="10"/>
                    </a:cubicBezTo>
                    <a:cubicBezTo>
                      <a:pt x="7" y="20"/>
                      <a:pt x="7" y="20"/>
                      <a:pt x="7" y="20"/>
                    </a:cubicBezTo>
                    <a:cubicBezTo>
                      <a:pt x="4" y="21"/>
                      <a:pt x="1" y="19"/>
                      <a:pt x="1" y="16"/>
                    </a:cubicBezTo>
                    <a:cubicBezTo>
                      <a:pt x="1" y="16"/>
                      <a:pt x="1" y="16"/>
                      <a:pt x="1" y="16"/>
                    </a:cubicBezTo>
                    <a:cubicBezTo>
                      <a:pt x="0" y="14"/>
                      <a:pt x="2" y="11"/>
                      <a:pt x="4" y="10"/>
                    </a:cubicBezTo>
                    <a:cubicBezTo>
                      <a:pt x="46" y="0"/>
                      <a:pt x="46" y="0"/>
                      <a:pt x="46" y="0"/>
                    </a:cubicBezTo>
                    <a:cubicBezTo>
                      <a:pt x="49" y="0"/>
                      <a:pt x="52" y="1"/>
                      <a:pt x="52" y="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4" name="iSḷïḓê"/>
              <p:cNvSpPr/>
              <p:nvPr/>
            </p:nvSpPr>
            <p:spPr bwMode="auto">
              <a:xfrm>
                <a:off x="4253344" y="4522369"/>
                <a:ext cx="71263" cy="94533"/>
              </a:xfrm>
              <a:custGeom>
                <a:avLst/>
                <a:gdLst>
                  <a:gd name="T0" fmla="*/ 20 w 24"/>
                  <a:gd name="T1" fmla="*/ 2 h 31"/>
                  <a:gd name="T2" fmla="*/ 20 w 24"/>
                  <a:gd name="T3" fmla="*/ 2 h 31"/>
                  <a:gd name="T4" fmla="*/ 22 w 24"/>
                  <a:gd name="T5" fmla="*/ 11 h 31"/>
                  <a:gd name="T6" fmla="*/ 12 w 24"/>
                  <a:gd name="T7" fmla="*/ 27 h 31"/>
                  <a:gd name="T8" fmla="*/ 3 w 24"/>
                  <a:gd name="T9" fmla="*/ 29 h 31"/>
                  <a:gd name="T10" fmla="*/ 3 w 24"/>
                  <a:gd name="T11" fmla="*/ 29 h 31"/>
                  <a:gd name="T12" fmla="*/ 1 w 24"/>
                  <a:gd name="T13" fmla="*/ 21 h 31"/>
                  <a:gd name="T14" fmla="*/ 11 w 24"/>
                  <a:gd name="T15" fmla="*/ 4 h 31"/>
                  <a:gd name="T16" fmla="*/ 20 w 24"/>
                  <a:gd name="T17" fmla="*/ 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31">
                    <a:moveTo>
                      <a:pt x="20" y="2"/>
                    </a:moveTo>
                    <a:cubicBezTo>
                      <a:pt x="20" y="2"/>
                      <a:pt x="20" y="2"/>
                      <a:pt x="20" y="2"/>
                    </a:cubicBezTo>
                    <a:cubicBezTo>
                      <a:pt x="23" y="4"/>
                      <a:pt x="24" y="8"/>
                      <a:pt x="22" y="11"/>
                    </a:cubicBezTo>
                    <a:cubicBezTo>
                      <a:pt x="12" y="27"/>
                      <a:pt x="12" y="27"/>
                      <a:pt x="12" y="27"/>
                    </a:cubicBezTo>
                    <a:cubicBezTo>
                      <a:pt x="10" y="30"/>
                      <a:pt x="6" y="31"/>
                      <a:pt x="3" y="29"/>
                    </a:cubicBezTo>
                    <a:cubicBezTo>
                      <a:pt x="3" y="29"/>
                      <a:pt x="3" y="29"/>
                      <a:pt x="3" y="29"/>
                    </a:cubicBezTo>
                    <a:cubicBezTo>
                      <a:pt x="0" y="27"/>
                      <a:pt x="0" y="23"/>
                      <a:pt x="1" y="21"/>
                    </a:cubicBezTo>
                    <a:cubicBezTo>
                      <a:pt x="11" y="4"/>
                      <a:pt x="11" y="4"/>
                      <a:pt x="11" y="4"/>
                    </a:cubicBezTo>
                    <a:cubicBezTo>
                      <a:pt x="13" y="1"/>
                      <a:pt x="17" y="0"/>
                      <a:pt x="20" y="2"/>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5" name="ïṡḻîďê"/>
              <p:cNvSpPr/>
              <p:nvPr/>
            </p:nvSpPr>
            <p:spPr bwMode="auto">
              <a:xfrm>
                <a:off x="4216986" y="4565999"/>
                <a:ext cx="174521" cy="165795"/>
              </a:xfrm>
              <a:custGeom>
                <a:avLst/>
                <a:gdLst>
                  <a:gd name="T0" fmla="*/ 3 w 58"/>
                  <a:gd name="T1" fmla="*/ 32 h 55"/>
                  <a:gd name="T2" fmla="*/ 4 w 58"/>
                  <a:gd name="T3" fmla="*/ 36 h 55"/>
                  <a:gd name="T4" fmla="*/ 31 w 58"/>
                  <a:gd name="T5" fmla="*/ 52 h 55"/>
                  <a:gd name="T6" fmla="*/ 38 w 58"/>
                  <a:gd name="T7" fmla="*/ 51 h 55"/>
                  <a:gd name="T8" fmla="*/ 55 w 58"/>
                  <a:gd name="T9" fmla="*/ 24 h 55"/>
                  <a:gd name="T10" fmla="*/ 54 w 58"/>
                  <a:gd name="T11" fmla="*/ 20 h 55"/>
                  <a:gd name="T12" fmla="*/ 27 w 58"/>
                  <a:gd name="T13" fmla="*/ 3 h 55"/>
                  <a:gd name="T14" fmla="*/ 20 w 58"/>
                  <a:gd name="T15" fmla="*/ 5 h 55"/>
                  <a:gd name="T16" fmla="*/ 3 w 58"/>
                  <a:gd name="T17" fmla="*/ 3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5">
                    <a:moveTo>
                      <a:pt x="3" y="32"/>
                    </a:moveTo>
                    <a:cubicBezTo>
                      <a:pt x="4" y="36"/>
                      <a:pt x="4" y="36"/>
                      <a:pt x="4" y="36"/>
                    </a:cubicBezTo>
                    <a:cubicBezTo>
                      <a:pt x="7" y="48"/>
                      <a:pt x="19" y="55"/>
                      <a:pt x="31" y="52"/>
                    </a:cubicBezTo>
                    <a:cubicBezTo>
                      <a:pt x="38" y="51"/>
                      <a:pt x="38" y="51"/>
                      <a:pt x="38" y="51"/>
                    </a:cubicBezTo>
                    <a:cubicBezTo>
                      <a:pt x="50" y="48"/>
                      <a:pt x="58" y="36"/>
                      <a:pt x="55" y="24"/>
                    </a:cubicBezTo>
                    <a:cubicBezTo>
                      <a:pt x="54" y="20"/>
                      <a:pt x="54" y="20"/>
                      <a:pt x="54" y="20"/>
                    </a:cubicBezTo>
                    <a:cubicBezTo>
                      <a:pt x="51" y="8"/>
                      <a:pt x="39" y="0"/>
                      <a:pt x="27" y="3"/>
                    </a:cubicBezTo>
                    <a:cubicBezTo>
                      <a:pt x="20" y="5"/>
                      <a:pt x="20" y="5"/>
                      <a:pt x="20" y="5"/>
                    </a:cubicBezTo>
                    <a:cubicBezTo>
                      <a:pt x="8" y="8"/>
                      <a:pt x="0" y="20"/>
                      <a:pt x="3" y="32"/>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6" name="iS1iḍe"/>
              <p:cNvSpPr/>
              <p:nvPr/>
            </p:nvSpPr>
            <p:spPr bwMode="auto">
              <a:xfrm>
                <a:off x="8056458" y="3022939"/>
                <a:ext cx="548289" cy="561377"/>
              </a:xfrm>
              <a:custGeom>
                <a:avLst/>
                <a:gdLst>
                  <a:gd name="T0" fmla="*/ 156 w 181"/>
                  <a:gd name="T1" fmla="*/ 161 h 186"/>
                  <a:gd name="T2" fmla="*/ 49 w 181"/>
                  <a:gd name="T3" fmla="*/ 137 h 186"/>
                  <a:gd name="T4" fmla="*/ 25 w 181"/>
                  <a:gd name="T5" fmla="*/ 24 h 186"/>
                  <a:gd name="T6" fmla="*/ 139 w 181"/>
                  <a:gd name="T7" fmla="*/ 48 h 186"/>
                  <a:gd name="T8" fmla="*/ 156 w 181"/>
                  <a:gd name="T9" fmla="*/ 161 h 186"/>
                </a:gdLst>
                <a:ahLst/>
                <a:cxnLst>
                  <a:cxn ang="0">
                    <a:pos x="T0" y="T1"/>
                  </a:cxn>
                  <a:cxn ang="0">
                    <a:pos x="T2" y="T3"/>
                  </a:cxn>
                  <a:cxn ang="0">
                    <a:pos x="T4" y="T5"/>
                  </a:cxn>
                  <a:cxn ang="0">
                    <a:pos x="T6" y="T7"/>
                  </a:cxn>
                  <a:cxn ang="0">
                    <a:pos x="T8" y="T9"/>
                  </a:cxn>
                </a:cxnLst>
                <a:rect l="0" t="0" r="r" b="b"/>
                <a:pathLst>
                  <a:path w="181" h="186">
                    <a:moveTo>
                      <a:pt x="156" y="161"/>
                    </a:moveTo>
                    <a:cubicBezTo>
                      <a:pt x="131" y="186"/>
                      <a:pt x="84" y="172"/>
                      <a:pt x="49" y="137"/>
                    </a:cubicBezTo>
                    <a:cubicBezTo>
                      <a:pt x="14" y="102"/>
                      <a:pt x="0" y="49"/>
                      <a:pt x="25" y="24"/>
                    </a:cubicBezTo>
                    <a:cubicBezTo>
                      <a:pt x="50" y="0"/>
                      <a:pt x="105" y="13"/>
                      <a:pt x="139" y="48"/>
                    </a:cubicBezTo>
                    <a:cubicBezTo>
                      <a:pt x="174" y="83"/>
                      <a:pt x="181" y="137"/>
                      <a:pt x="156" y="161"/>
                    </a:cubicBezTo>
                    <a:close/>
                  </a:path>
                </a:pathLst>
              </a:custGeom>
              <a:solidFill>
                <a:srgbClr val="0226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7" name="iṧlïḋê"/>
              <p:cNvSpPr/>
              <p:nvPr/>
            </p:nvSpPr>
            <p:spPr bwMode="auto">
              <a:xfrm>
                <a:off x="7685599" y="2944404"/>
                <a:ext cx="462482" cy="555560"/>
              </a:xfrm>
              <a:custGeom>
                <a:avLst/>
                <a:gdLst>
                  <a:gd name="T0" fmla="*/ 153 w 153"/>
                  <a:gd name="T1" fmla="*/ 7 h 184"/>
                  <a:gd name="T2" fmla="*/ 59 w 153"/>
                  <a:gd name="T3" fmla="*/ 35 h 184"/>
                  <a:gd name="T4" fmla="*/ 0 w 153"/>
                  <a:gd name="T5" fmla="*/ 174 h 184"/>
                  <a:gd name="T6" fmla="*/ 38 w 153"/>
                  <a:gd name="T7" fmla="*/ 184 h 184"/>
                  <a:gd name="T8" fmla="*/ 74 w 153"/>
                  <a:gd name="T9" fmla="*/ 86 h 184"/>
                  <a:gd name="T10" fmla="*/ 153 w 153"/>
                  <a:gd name="T11" fmla="*/ 75 h 184"/>
                  <a:gd name="T12" fmla="*/ 153 w 153"/>
                  <a:gd name="T13" fmla="*/ 7 h 184"/>
                </a:gdLst>
                <a:ahLst/>
                <a:cxnLst>
                  <a:cxn ang="0">
                    <a:pos x="T0" y="T1"/>
                  </a:cxn>
                  <a:cxn ang="0">
                    <a:pos x="T2" y="T3"/>
                  </a:cxn>
                  <a:cxn ang="0">
                    <a:pos x="T4" y="T5"/>
                  </a:cxn>
                  <a:cxn ang="0">
                    <a:pos x="T6" y="T7"/>
                  </a:cxn>
                  <a:cxn ang="0">
                    <a:pos x="T8" y="T9"/>
                  </a:cxn>
                  <a:cxn ang="0">
                    <a:pos x="T10" y="T11"/>
                  </a:cxn>
                  <a:cxn ang="0">
                    <a:pos x="T12" y="T13"/>
                  </a:cxn>
                </a:cxnLst>
                <a:rect l="0" t="0" r="r" b="b"/>
                <a:pathLst>
                  <a:path w="153" h="184">
                    <a:moveTo>
                      <a:pt x="153" y="7"/>
                    </a:moveTo>
                    <a:cubicBezTo>
                      <a:pt x="153" y="7"/>
                      <a:pt x="126" y="0"/>
                      <a:pt x="59" y="35"/>
                    </a:cubicBezTo>
                    <a:cubicBezTo>
                      <a:pt x="3" y="64"/>
                      <a:pt x="0" y="174"/>
                      <a:pt x="0" y="174"/>
                    </a:cubicBezTo>
                    <a:cubicBezTo>
                      <a:pt x="38" y="184"/>
                      <a:pt x="38" y="184"/>
                      <a:pt x="38" y="184"/>
                    </a:cubicBezTo>
                    <a:cubicBezTo>
                      <a:pt x="38" y="184"/>
                      <a:pt x="51" y="96"/>
                      <a:pt x="74" y="86"/>
                    </a:cubicBezTo>
                    <a:cubicBezTo>
                      <a:pt x="119" y="68"/>
                      <a:pt x="153" y="75"/>
                      <a:pt x="153" y="75"/>
                    </a:cubicBezTo>
                    <a:lnTo>
                      <a:pt x="153" y="7"/>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8" name="iş1iḑe"/>
              <p:cNvSpPr/>
              <p:nvPr/>
            </p:nvSpPr>
            <p:spPr bwMode="auto">
              <a:xfrm>
                <a:off x="8507305" y="3264360"/>
                <a:ext cx="398491" cy="872607"/>
              </a:xfrm>
              <a:custGeom>
                <a:avLst/>
                <a:gdLst>
                  <a:gd name="T0" fmla="*/ 28 w 132"/>
                  <a:gd name="T1" fmla="*/ 0 h 289"/>
                  <a:gd name="T2" fmla="*/ 104 w 132"/>
                  <a:gd name="T3" fmla="*/ 117 h 289"/>
                  <a:gd name="T4" fmla="*/ 132 w 132"/>
                  <a:gd name="T5" fmla="*/ 282 h 289"/>
                  <a:gd name="T6" fmla="*/ 99 w 132"/>
                  <a:gd name="T7" fmla="*/ 289 h 289"/>
                  <a:gd name="T8" fmla="*/ 71 w 132"/>
                  <a:gd name="T9" fmla="*/ 165 h 289"/>
                  <a:gd name="T10" fmla="*/ 0 w 132"/>
                  <a:gd name="T11" fmla="*/ 92 h 289"/>
                  <a:gd name="T12" fmla="*/ 28 w 132"/>
                  <a:gd name="T13" fmla="*/ 0 h 289"/>
                </a:gdLst>
                <a:ahLst/>
                <a:cxnLst>
                  <a:cxn ang="0">
                    <a:pos x="T0" y="T1"/>
                  </a:cxn>
                  <a:cxn ang="0">
                    <a:pos x="T2" y="T3"/>
                  </a:cxn>
                  <a:cxn ang="0">
                    <a:pos x="T4" y="T5"/>
                  </a:cxn>
                  <a:cxn ang="0">
                    <a:pos x="T6" y="T7"/>
                  </a:cxn>
                  <a:cxn ang="0">
                    <a:pos x="T8" y="T9"/>
                  </a:cxn>
                  <a:cxn ang="0">
                    <a:pos x="T10" y="T11"/>
                  </a:cxn>
                  <a:cxn ang="0">
                    <a:pos x="T12" y="T13"/>
                  </a:cxn>
                </a:cxnLst>
                <a:rect l="0" t="0" r="r" b="b"/>
                <a:pathLst>
                  <a:path w="132" h="289">
                    <a:moveTo>
                      <a:pt x="28" y="0"/>
                    </a:moveTo>
                    <a:cubicBezTo>
                      <a:pt x="28" y="0"/>
                      <a:pt x="77" y="47"/>
                      <a:pt x="104" y="117"/>
                    </a:cubicBezTo>
                    <a:cubicBezTo>
                      <a:pt x="127" y="176"/>
                      <a:pt x="132" y="282"/>
                      <a:pt x="132" y="282"/>
                    </a:cubicBezTo>
                    <a:cubicBezTo>
                      <a:pt x="99" y="289"/>
                      <a:pt x="99" y="289"/>
                      <a:pt x="99" y="289"/>
                    </a:cubicBezTo>
                    <a:cubicBezTo>
                      <a:pt x="99" y="289"/>
                      <a:pt x="83" y="187"/>
                      <a:pt x="71" y="165"/>
                    </a:cubicBezTo>
                    <a:cubicBezTo>
                      <a:pt x="45" y="113"/>
                      <a:pt x="0" y="92"/>
                      <a:pt x="0" y="92"/>
                    </a:cubicBezTo>
                    <a:lnTo>
                      <a:pt x="28" y="0"/>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9" name="işľîḑè"/>
              <p:cNvSpPr/>
              <p:nvPr/>
            </p:nvSpPr>
            <p:spPr bwMode="auto">
              <a:xfrm>
                <a:off x="8021554" y="2919680"/>
                <a:ext cx="667545" cy="673362"/>
              </a:xfrm>
              <a:custGeom>
                <a:avLst/>
                <a:gdLst>
                  <a:gd name="T0" fmla="*/ 196 w 221"/>
                  <a:gd name="T1" fmla="*/ 199 h 223"/>
                  <a:gd name="T2" fmla="*/ 65 w 221"/>
                  <a:gd name="T3" fmla="*/ 156 h 223"/>
                  <a:gd name="T4" fmla="*/ 24 w 221"/>
                  <a:gd name="T5" fmla="*/ 25 h 223"/>
                  <a:gd name="T6" fmla="*/ 156 w 221"/>
                  <a:gd name="T7" fmla="*/ 67 h 223"/>
                  <a:gd name="T8" fmla="*/ 196 w 221"/>
                  <a:gd name="T9" fmla="*/ 199 h 223"/>
                </a:gdLst>
                <a:ahLst/>
                <a:cxnLst>
                  <a:cxn ang="0">
                    <a:pos x="T0" y="T1"/>
                  </a:cxn>
                  <a:cxn ang="0">
                    <a:pos x="T2" y="T3"/>
                  </a:cxn>
                  <a:cxn ang="0">
                    <a:pos x="T4" y="T5"/>
                  </a:cxn>
                  <a:cxn ang="0">
                    <a:pos x="T6" y="T7"/>
                  </a:cxn>
                  <a:cxn ang="0">
                    <a:pos x="T8" y="T9"/>
                  </a:cxn>
                </a:cxnLst>
                <a:rect l="0" t="0" r="r" b="b"/>
                <a:pathLst>
                  <a:path w="221" h="223">
                    <a:moveTo>
                      <a:pt x="196" y="199"/>
                    </a:moveTo>
                    <a:cubicBezTo>
                      <a:pt x="172" y="223"/>
                      <a:pt x="113" y="204"/>
                      <a:pt x="65" y="156"/>
                    </a:cubicBezTo>
                    <a:cubicBezTo>
                      <a:pt x="18" y="108"/>
                      <a:pt x="0" y="49"/>
                      <a:pt x="24" y="25"/>
                    </a:cubicBezTo>
                    <a:cubicBezTo>
                      <a:pt x="49" y="0"/>
                      <a:pt x="108" y="19"/>
                      <a:pt x="156" y="67"/>
                    </a:cubicBezTo>
                    <a:cubicBezTo>
                      <a:pt x="203" y="115"/>
                      <a:pt x="221" y="174"/>
                      <a:pt x="196" y="199"/>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0" name="îşḻîḓè"/>
              <p:cNvSpPr/>
              <p:nvPr/>
            </p:nvSpPr>
            <p:spPr bwMode="auto">
              <a:xfrm>
                <a:off x="8193166" y="3328351"/>
                <a:ext cx="87261" cy="87261"/>
              </a:xfrm>
              <a:custGeom>
                <a:avLst/>
                <a:gdLst>
                  <a:gd name="T0" fmla="*/ 5 w 29"/>
                  <a:gd name="T1" fmla="*/ 24 h 29"/>
                  <a:gd name="T2" fmla="*/ 5 w 29"/>
                  <a:gd name="T3" fmla="*/ 24 h 29"/>
                  <a:gd name="T4" fmla="*/ 5 w 29"/>
                  <a:gd name="T5" fmla="*/ 5 h 29"/>
                  <a:gd name="T6" fmla="*/ 5 w 29"/>
                  <a:gd name="T7" fmla="*/ 5 h 29"/>
                  <a:gd name="T8" fmla="*/ 24 w 29"/>
                  <a:gd name="T9" fmla="*/ 5 h 29"/>
                  <a:gd name="T10" fmla="*/ 24 w 29"/>
                  <a:gd name="T11" fmla="*/ 5 h 29"/>
                  <a:gd name="T12" fmla="*/ 24 w 29"/>
                  <a:gd name="T13" fmla="*/ 24 h 29"/>
                  <a:gd name="T14" fmla="*/ 24 w 29"/>
                  <a:gd name="T15" fmla="*/ 24 h 29"/>
                  <a:gd name="T16" fmla="*/ 5 w 29"/>
                  <a:gd name="T17" fmla="*/ 24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5" y="24"/>
                    </a:moveTo>
                    <a:cubicBezTo>
                      <a:pt x="5" y="24"/>
                      <a:pt x="5" y="24"/>
                      <a:pt x="5" y="24"/>
                    </a:cubicBezTo>
                    <a:cubicBezTo>
                      <a:pt x="0" y="19"/>
                      <a:pt x="0" y="10"/>
                      <a:pt x="5" y="5"/>
                    </a:cubicBezTo>
                    <a:cubicBezTo>
                      <a:pt x="5" y="5"/>
                      <a:pt x="5" y="5"/>
                      <a:pt x="5" y="5"/>
                    </a:cubicBezTo>
                    <a:cubicBezTo>
                      <a:pt x="10" y="0"/>
                      <a:pt x="19" y="0"/>
                      <a:pt x="24" y="5"/>
                    </a:cubicBezTo>
                    <a:cubicBezTo>
                      <a:pt x="24" y="5"/>
                      <a:pt x="24" y="5"/>
                      <a:pt x="24" y="5"/>
                    </a:cubicBezTo>
                    <a:cubicBezTo>
                      <a:pt x="29" y="11"/>
                      <a:pt x="29" y="19"/>
                      <a:pt x="24" y="24"/>
                    </a:cubicBezTo>
                    <a:cubicBezTo>
                      <a:pt x="24" y="24"/>
                      <a:pt x="24" y="24"/>
                      <a:pt x="24" y="24"/>
                    </a:cubicBezTo>
                    <a:cubicBezTo>
                      <a:pt x="19" y="29"/>
                      <a:pt x="10" y="29"/>
                      <a:pt x="5" y="2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1" name="íṧḻiḑê"/>
              <p:cNvSpPr/>
              <p:nvPr/>
            </p:nvSpPr>
            <p:spPr bwMode="auto">
              <a:xfrm>
                <a:off x="8198984" y="3043299"/>
                <a:ext cx="81443" cy="100350"/>
              </a:xfrm>
              <a:custGeom>
                <a:avLst/>
                <a:gdLst>
                  <a:gd name="T0" fmla="*/ 5 w 27"/>
                  <a:gd name="T1" fmla="*/ 31 h 33"/>
                  <a:gd name="T2" fmla="*/ 5 w 27"/>
                  <a:gd name="T3" fmla="*/ 31 h 33"/>
                  <a:gd name="T4" fmla="*/ 2 w 27"/>
                  <a:gd name="T5" fmla="*/ 19 h 33"/>
                  <a:gd name="T6" fmla="*/ 10 w 27"/>
                  <a:gd name="T7" fmla="*/ 6 h 33"/>
                  <a:gd name="T8" fmla="*/ 21 w 27"/>
                  <a:gd name="T9" fmla="*/ 2 h 33"/>
                  <a:gd name="T10" fmla="*/ 21 w 27"/>
                  <a:gd name="T11" fmla="*/ 2 h 33"/>
                  <a:gd name="T12" fmla="*/ 25 w 27"/>
                  <a:gd name="T13" fmla="*/ 14 h 33"/>
                  <a:gd name="T14" fmla="*/ 17 w 27"/>
                  <a:gd name="T15" fmla="*/ 27 h 33"/>
                  <a:gd name="T16" fmla="*/ 5 w 27"/>
                  <a:gd name="T17" fmla="*/ 3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33">
                    <a:moveTo>
                      <a:pt x="5" y="31"/>
                    </a:moveTo>
                    <a:cubicBezTo>
                      <a:pt x="5" y="31"/>
                      <a:pt x="5" y="31"/>
                      <a:pt x="5" y="31"/>
                    </a:cubicBezTo>
                    <a:cubicBezTo>
                      <a:pt x="1" y="28"/>
                      <a:pt x="0" y="23"/>
                      <a:pt x="2" y="19"/>
                    </a:cubicBezTo>
                    <a:cubicBezTo>
                      <a:pt x="10" y="6"/>
                      <a:pt x="10" y="6"/>
                      <a:pt x="10" y="6"/>
                    </a:cubicBezTo>
                    <a:cubicBezTo>
                      <a:pt x="12" y="1"/>
                      <a:pt x="17" y="0"/>
                      <a:pt x="21" y="2"/>
                    </a:cubicBezTo>
                    <a:cubicBezTo>
                      <a:pt x="21" y="2"/>
                      <a:pt x="21" y="2"/>
                      <a:pt x="21" y="2"/>
                    </a:cubicBezTo>
                    <a:cubicBezTo>
                      <a:pt x="26" y="4"/>
                      <a:pt x="27" y="10"/>
                      <a:pt x="25" y="14"/>
                    </a:cubicBezTo>
                    <a:cubicBezTo>
                      <a:pt x="17" y="27"/>
                      <a:pt x="17" y="27"/>
                      <a:pt x="17" y="27"/>
                    </a:cubicBezTo>
                    <a:cubicBezTo>
                      <a:pt x="15" y="31"/>
                      <a:pt x="10" y="33"/>
                      <a:pt x="5" y="3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2" name="íṣľíďê"/>
              <p:cNvSpPr/>
              <p:nvPr/>
            </p:nvSpPr>
            <p:spPr bwMode="auto">
              <a:xfrm>
                <a:off x="8465129" y="3331260"/>
                <a:ext cx="100350" cy="81443"/>
              </a:xfrm>
              <a:custGeom>
                <a:avLst/>
                <a:gdLst>
                  <a:gd name="T0" fmla="*/ 31 w 33"/>
                  <a:gd name="T1" fmla="*/ 6 h 27"/>
                  <a:gd name="T2" fmla="*/ 31 w 33"/>
                  <a:gd name="T3" fmla="*/ 6 h 27"/>
                  <a:gd name="T4" fmla="*/ 19 w 33"/>
                  <a:gd name="T5" fmla="*/ 2 h 27"/>
                  <a:gd name="T6" fmla="*/ 6 w 33"/>
                  <a:gd name="T7" fmla="*/ 10 h 27"/>
                  <a:gd name="T8" fmla="*/ 2 w 33"/>
                  <a:gd name="T9" fmla="*/ 22 h 27"/>
                  <a:gd name="T10" fmla="*/ 2 w 33"/>
                  <a:gd name="T11" fmla="*/ 22 h 27"/>
                  <a:gd name="T12" fmla="*/ 14 w 33"/>
                  <a:gd name="T13" fmla="*/ 25 h 27"/>
                  <a:gd name="T14" fmla="*/ 28 w 33"/>
                  <a:gd name="T15" fmla="*/ 18 h 27"/>
                  <a:gd name="T16" fmla="*/ 31 w 33"/>
                  <a:gd name="T17" fmla="*/ 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7">
                    <a:moveTo>
                      <a:pt x="31" y="6"/>
                    </a:moveTo>
                    <a:cubicBezTo>
                      <a:pt x="31" y="6"/>
                      <a:pt x="31" y="6"/>
                      <a:pt x="31" y="6"/>
                    </a:cubicBezTo>
                    <a:cubicBezTo>
                      <a:pt x="29" y="2"/>
                      <a:pt x="24" y="0"/>
                      <a:pt x="19" y="2"/>
                    </a:cubicBezTo>
                    <a:cubicBezTo>
                      <a:pt x="6" y="10"/>
                      <a:pt x="6" y="10"/>
                      <a:pt x="6" y="10"/>
                    </a:cubicBezTo>
                    <a:cubicBezTo>
                      <a:pt x="2" y="12"/>
                      <a:pt x="0" y="17"/>
                      <a:pt x="2" y="22"/>
                    </a:cubicBezTo>
                    <a:cubicBezTo>
                      <a:pt x="2" y="22"/>
                      <a:pt x="2" y="22"/>
                      <a:pt x="2" y="22"/>
                    </a:cubicBezTo>
                    <a:cubicBezTo>
                      <a:pt x="5" y="26"/>
                      <a:pt x="10" y="27"/>
                      <a:pt x="14" y="25"/>
                    </a:cubicBezTo>
                    <a:cubicBezTo>
                      <a:pt x="28" y="18"/>
                      <a:pt x="28" y="18"/>
                      <a:pt x="28" y="18"/>
                    </a:cubicBezTo>
                    <a:cubicBezTo>
                      <a:pt x="32" y="15"/>
                      <a:pt x="33" y="10"/>
                      <a:pt x="31" y="6"/>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3" name="î$ḻïďê"/>
              <p:cNvSpPr/>
              <p:nvPr/>
            </p:nvSpPr>
            <p:spPr bwMode="auto">
              <a:xfrm>
                <a:off x="8150990" y="2992398"/>
                <a:ext cx="471208" cy="468299"/>
              </a:xfrm>
              <a:custGeom>
                <a:avLst/>
                <a:gdLst>
                  <a:gd name="T0" fmla="*/ 28 w 156"/>
                  <a:gd name="T1" fmla="*/ 131 h 155"/>
                  <a:gd name="T2" fmla="*/ 23 w 156"/>
                  <a:gd name="T3" fmla="*/ 126 h 155"/>
                  <a:gd name="T4" fmla="*/ 24 w 156"/>
                  <a:gd name="T5" fmla="*/ 40 h 155"/>
                  <a:gd name="T6" fmla="*/ 41 w 156"/>
                  <a:gd name="T7" fmla="*/ 23 h 155"/>
                  <a:gd name="T8" fmla="*/ 127 w 156"/>
                  <a:gd name="T9" fmla="*/ 23 h 155"/>
                  <a:gd name="T10" fmla="*/ 132 w 156"/>
                  <a:gd name="T11" fmla="*/ 29 h 155"/>
                  <a:gd name="T12" fmla="*/ 132 w 156"/>
                  <a:gd name="T13" fmla="*/ 114 h 155"/>
                  <a:gd name="T14" fmla="*/ 114 w 156"/>
                  <a:gd name="T15" fmla="*/ 132 h 155"/>
                  <a:gd name="T16" fmla="*/ 28 w 156"/>
                  <a:gd name="T17" fmla="*/ 13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5">
                    <a:moveTo>
                      <a:pt x="28" y="131"/>
                    </a:moveTo>
                    <a:cubicBezTo>
                      <a:pt x="23" y="126"/>
                      <a:pt x="23" y="126"/>
                      <a:pt x="23" y="126"/>
                    </a:cubicBezTo>
                    <a:cubicBezTo>
                      <a:pt x="0" y="103"/>
                      <a:pt x="0" y="64"/>
                      <a:pt x="24" y="40"/>
                    </a:cubicBezTo>
                    <a:cubicBezTo>
                      <a:pt x="41" y="23"/>
                      <a:pt x="41" y="23"/>
                      <a:pt x="41" y="23"/>
                    </a:cubicBezTo>
                    <a:cubicBezTo>
                      <a:pt x="65" y="0"/>
                      <a:pt x="104" y="0"/>
                      <a:pt x="127" y="23"/>
                    </a:cubicBezTo>
                    <a:cubicBezTo>
                      <a:pt x="132" y="29"/>
                      <a:pt x="132" y="29"/>
                      <a:pt x="132" y="29"/>
                    </a:cubicBezTo>
                    <a:cubicBezTo>
                      <a:pt x="156" y="52"/>
                      <a:pt x="156" y="91"/>
                      <a:pt x="132" y="114"/>
                    </a:cubicBezTo>
                    <a:cubicBezTo>
                      <a:pt x="114" y="132"/>
                      <a:pt x="114" y="132"/>
                      <a:pt x="114" y="132"/>
                    </a:cubicBezTo>
                    <a:cubicBezTo>
                      <a:pt x="91" y="155"/>
                      <a:pt x="52" y="155"/>
                      <a:pt x="28" y="13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4" name="ïṧḷïḑê"/>
              <p:cNvSpPr/>
              <p:nvPr/>
            </p:nvSpPr>
            <p:spPr bwMode="auto">
              <a:xfrm>
                <a:off x="8184440" y="2986580"/>
                <a:ext cx="440667" cy="440667"/>
              </a:xfrm>
              <a:custGeom>
                <a:avLst/>
                <a:gdLst>
                  <a:gd name="T0" fmla="*/ 32 w 146"/>
                  <a:gd name="T1" fmla="*/ 124 h 146"/>
                  <a:gd name="T2" fmla="*/ 22 w 146"/>
                  <a:gd name="T3" fmla="*/ 113 h 146"/>
                  <a:gd name="T4" fmla="*/ 23 w 146"/>
                  <a:gd name="T5" fmla="*/ 33 h 146"/>
                  <a:gd name="T6" fmla="*/ 33 w 146"/>
                  <a:gd name="T7" fmla="*/ 23 h 146"/>
                  <a:gd name="T8" fmla="*/ 114 w 146"/>
                  <a:gd name="T9" fmla="*/ 23 h 146"/>
                  <a:gd name="T10" fmla="*/ 124 w 146"/>
                  <a:gd name="T11" fmla="*/ 33 h 146"/>
                  <a:gd name="T12" fmla="*/ 123 w 146"/>
                  <a:gd name="T13" fmla="*/ 114 h 146"/>
                  <a:gd name="T14" fmla="*/ 113 w 146"/>
                  <a:gd name="T15" fmla="*/ 124 h 146"/>
                  <a:gd name="T16" fmla="*/ 32 w 146"/>
                  <a:gd name="T17" fmla="*/ 12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46">
                    <a:moveTo>
                      <a:pt x="32" y="124"/>
                    </a:moveTo>
                    <a:cubicBezTo>
                      <a:pt x="22" y="113"/>
                      <a:pt x="22" y="113"/>
                      <a:pt x="22" y="113"/>
                    </a:cubicBezTo>
                    <a:cubicBezTo>
                      <a:pt x="0" y="91"/>
                      <a:pt x="1" y="55"/>
                      <a:pt x="23" y="33"/>
                    </a:cubicBezTo>
                    <a:cubicBezTo>
                      <a:pt x="33" y="23"/>
                      <a:pt x="33" y="23"/>
                      <a:pt x="33" y="23"/>
                    </a:cubicBezTo>
                    <a:cubicBezTo>
                      <a:pt x="55" y="0"/>
                      <a:pt x="92" y="1"/>
                      <a:pt x="114" y="23"/>
                    </a:cubicBezTo>
                    <a:cubicBezTo>
                      <a:pt x="124" y="33"/>
                      <a:pt x="124" y="33"/>
                      <a:pt x="124" y="33"/>
                    </a:cubicBezTo>
                    <a:cubicBezTo>
                      <a:pt x="146" y="55"/>
                      <a:pt x="146" y="92"/>
                      <a:pt x="123" y="114"/>
                    </a:cubicBezTo>
                    <a:cubicBezTo>
                      <a:pt x="113" y="124"/>
                      <a:pt x="113" y="124"/>
                      <a:pt x="113" y="124"/>
                    </a:cubicBezTo>
                    <a:cubicBezTo>
                      <a:pt x="91" y="146"/>
                      <a:pt x="55" y="146"/>
                      <a:pt x="32" y="124"/>
                    </a:cubicBezTo>
                    <a:close/>
                  </a:path>
                </a:pathLst>
              </a:cu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5" name="îṣľïḍé"/>
              <p:cNvSpPr/>
              <p:nvPr/>
            </p:nvSpPr>
            <p:spPr bwMode="auto">
              <a:xfrm>
                <a:off x="8885435" y="4145693"/>
                <a:ext cx="42176" cy="162887"/>
              </a:xfrm>
              <a:custGeom>
                <a:avLst/>
                <a:gdLst>
                  <a:gd name="T0" fmla="*/ 5 w 14"/>
                  <a:gd name="T1" fmla="*/ 53 h 54"/>
                  <a:gd name="T2" fmla="*/ 5 w 14"/>
                  <a:gd name="T3" fmla="*/ 53 h 54"/>
                  <a:gd name="T4" fmla="*/ 10 w 14"/>
                  <a:gd name="T5" fmla="*/ 49 h 54"/>
                  <a:gd name="T6" fmla="*/ 14 w 14"/>
                  <a:gd name="T7" fmla="*/ 6 h 54"/>
                  <a:gd name="T8" fmla="*/ 9 w 14"/>
                  <a:gd name="T9" fmla="*/ 0 h 54"/>
                  <a:gd name="T10" fmla="*/ 9 w 14"/>
                  <a:gd name="T11" fmla="*/ 0 h 54"/>
                  <a:gd name="T12" fmla="*/ 4 w 14"/>
                  <a:gd name="T13" fmla="*/ 5 h 54"/>
                  <a:gd name="T14" fmla="*/ 0 w 14"/>
                  <a:gd name="T15" fmla="*/ 48 h 54"/>
                  <a:gd name="T16" fmla="*/ 5 w 14"/>
                  <a:gd name="T17" fmla="*/ 5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54">
                    <a:moveTo>
                      <a:pt x="5" y="53"/>
                    </a:moveTo>
                    <a:cubicBezTo>
                      <a:pt x="5" y="53"/>
                      <a:pt x="5" y="53"/>
                      <a:pt x="5" y="53"/>
                    </a:cubicBezTo>
                    <a:cubicBezTo>
                      <a:pt x="8" y="54"/>
                      <a:pt x="10" y="51"/>
                      <a:pt x="10" y="49"/>
                    </a:cubicBezTo>
                    <a:cubicBezTo>
                      <a:pt x="14" y="6"/>
                      <a:pt x="14" y="6"/>
                      <a:pt x="14" y="6"/>
                    </a:cubicBezTo>
                    <a:cubicBezTo>
                      <a:pt x="14" y="3"/>
                      <a:pt x="12" y="1"/>
                      <a:pt x="9" y="0"/>
                    </a:cubicBezTo>
                    <a:cubicBezTo>
                      <a:pt x="9" y="0"/>
                      <a:pt x="9" y="0"/>
                      <a:pt x="9" y="0"/>
                    </a:cubicBezTo>
                    <a:cubicBezTo>
                      <a:pt x="7" y="0"/>
                      <a:pt x="4" y="2"/>
                      <a:pt x="4" y="5"/>
                    </a:cubicBezTo>
                    <a:cubicBezTo>
                      <a:pt x="0" y="48"/>
                      <a:pt x="0" y="48"/>
                      <a:pt x="0" y="48"/>
                    </a:cubicBezTo>
                    <a:cubicBezTo>
                      <a:pt x="0" y="51"/>
                      <a:pt x="2" y="53"/>
                      <a:pt x="5" y="5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6" name="iṣ1ïḑè"/>
              <p:cNvSpPr/>
              <p:nvPr/>
            </p:nvSpPr>
            <p:spPr bwMode="auto">
              <a:xfrm>
                <a:off x="8846167" y="4163145"/>
                <a:ext cx="39268" cy="164341"/>
              </a:xfrm>
              <a:custGeom>
                <a:avLst/>
                <a:gdLst>
                  <a:gd name="T0" fmla="*/ 4 w 13"/>
                  <a:gd name="T1" fmla="*/ 53 h 54"/>
                  <a:gd name="T2" fmla="*/ 4 w 13"/>
                  <a:gd name="T3" fmla="*/ 53 h 54"/>
                  <a:gd name="T4" fmla="*/ 10 w 13"/>
                  <a:gd name="T5" fmla="*/ 49 h 54"/>
                  <a:gd name="T6" fmla="*/ 13 w 13"/>
                  <a:gd name="T7" fmla="*/ 6 h 54"/>
                  <a:gd name="T8" fmla="*/ 9 w 13"/>
                  <a:gd name="T9" fmla="*/ 1 h 54"/>
                  <a:gd name="T10" fmla="*/ 9 w 13"/>
                  <a:gd name="T11" fmla="*/ 1 h 54"/>
                  <a:gd name="T12" fmla="*/ 3 w 13"/>
                  <a:gd name="T13" fmla="*/ 5 h 54"/>
                  <a:gd name="T14" fmla="*/ 0 w 13"/>
                  <a:gd name="T15" fmla="*/ 48 h 54"/>
                  <a:gd name="T16" fmla="*/ 4 w 13"/>
                  <a:gd name="T17" fmla="*/ 5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54">
                    <a:moveTo>
                      <a:pt x="4" y="53"/>
                    </a:moveTo>
                    <a:cubicBezTo>
                      <a:pt x="4" y="53"/>
                      <a:pt x="4" y="53"/>
                      <a:pt x="4" y="53"/>
                    </a:cubicBezTo>
                    <a:cubicBezTo>
                      <a:pt x="7" y="54"/>
                      <a:pt x="9" y="52"/>
                      <a:pt x="10" y="49"/>
                    </a:cubicBezTo>
                    <a:cubicBezTo>
                      <a:pt x="13" y="6"/>
                      <a:pt x="13" y="6"/>
                      <a:pt x="13" y="6"/>
                    </a:cubicBezTo>
                    <a:cubicBezTo>
                      <a:pt x="13" y="3"/>
                      <a:pt x="11" y="1"/>
                      <a:pt x="9" y="1"/>
                    </a:cubicBezTo>
                    <a:cubicBezTo>
                      <a:pt x="9" y="1"/>
                      <a:pt x="9" y="1"/>
                      <a:pt x="9" y="1"/>
                    </a:cubicBezTo>
                    <a:cubicBezTo>
                      <a:pt x="6" y="0"/>
                      <a:pt x="4" y="2"/>
                      <a:pt x="3" y="5"/>
                    </a:cubicBezTo>
                    <a:cubicBezTo>
                      <a:pt x="0" y="48"/>
                      <a:pt x="0" y="48"/>
                      <a:pt x="0" y="48"/>
                    </a:cubicBezTo>
                    <a:cubicBezTo>
                      <a:pt x="0" y="51"/>
                      <a:pt x="2" y="53"/>
                      <a:pt x="4" y="5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7" name="ïšľíḓê"/>
              <p:cNvSpPr/>
              <p:nvPr/>
            </p:nvSpPr>
            <p:spPr bwMode="auto">
              <a:xfrm>
                <a:off x="8803991" y="4170417"/>
                <a:ext cx="42176" cy="159978"/>
              </a:xfrm>
              <a:custGeom>
                <a:avLst/>
                <a:gdLst>
                  <a:gd name="T0" fmla="*/ 5 w 14"/>
                  <a:gd name="T1" fmla="*/ 53 h 53"/>
                  <a:gd name="T2" fmla="*/ 5 w 14"/>
                  <a:gd name="T3" fmla="*/ 53 h 53"/>
                  <a:gd name="T4" fmla="*/ 11 w 14"/>
                  <a:gd name="T5" fmla="*/ 49 h 53"/>
                  <a:gd name="T6" fmla="*/ 14 w 14"/>
                  <a:gd name="T7" fmla="*/ 6 h 53"/>
                  <a:gd name="T8" fmla="*/ 10 w 14"/>
                  <a:gd name="T9" fmla="*/ 0 h 53"/>
                  <a:gd name="T10" fmla="*/ 10 w 14"/>
                  <a:gd name="T11" fmla="*/ 0 h 53"/>
                  <a:gd name="T12" fmla="*/ 4 w 14"/>
                  <a:gd name="T13" fmla="*/ 5 h 53"/>
                  <a:gd name="T14" fmla="*/ 1 w 14"/>
                  <a:gd name="T15" fmla="*/ 48 h 53"/>
                  <a:gd name="T16" fmla="*/ 5 w 14"/>
                  <a:gd name="T1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53">
                    <a:moveTo>
                      <a:pt x="5" y="53"/>
                    </a:moveTo>
                    <a:cubicBezTo>
                      <a:pt x="5" y="53"/>
                      <a:pt x="5" y="53"/>
                      <a:pt x="5" y="53"/>
                    </a:cubicBezTo>
                    <a:cubicBezTo>
                      <a:pt x="8" y="53"/>
                      <a:pt x="10" y="51"/>
                      <a:pt x="11" y="49"/>
                    </a:cubicBezTo>
                    <a:cubicBezTo>
                      <a:pt x="14" y="6"/>
                      <a:pt x="14" y="6"/>
                      <a:pt x="14" y="6"/>
                    </a:cubicBezTo>
                    <a:cubicBezTo>
                      <a:pt x="14" y="3"/>
                      <a:pt x="12" y="0"/>
                      <a:pt x="10" y="0"/>
                    </a:cubicBezTo>
                    <a:cubicBezTo>
                      <a:pt x="10" y="0"/>
                      <a:pt x="10" y="0"/>
                      <a:pt x="10" y="0"/>
                    </a:cubicBezTo>
                    <a:cubicBezTo>
                      <a:pt x="7" y="0"/>
                      <a:pt x="4" y="2"/>
                      <a:pt x="4" y="5"/>
                    </a:cubicBezTo>
                    <a:cubicBezTo>
                      <a:pt x="1" y="48"/>
                      <a:pt x="1" y="48"/>
                      <a:pt x="1" y="48"/>
                    </a:cubicBezTo>
                    <a:cubicBezTo>
                      <a:pt x="0" y="50"/>
                      <a:pt x="2" y="53"/>
                      <a:pt x="5" y="5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8" name="îṧḻídè"/>
              <p:cNvSpPr/>
              <p:nvPr/>
            </p:nvSpPr>
            <p:spPr bwMode="auto">
              <a:xfrm>
                <a:off x="8767632" y="4148602"/>
                <a:ext cx="42176" cy="159978"/>
              </a:xfrm>
              <a:custGeom>
                <a:avLst/>
                <a:gdLst>
                  <a:gd name="T0" fmla="*/ 5 w 14"/>
                  <a:gd name="T1" fmla="*/ 53 h 53"/>
                  <a:gd name="T2" fmla="*/ 5 w 14"/>
                  <a:gd name="T3" fmla="*/ 53 h 53"/>
                  <a:gd name="T4" fmla="*/ 10 w 14"/>
                  <a:gd name="T5" fmla="*/ 48 h 53"/>
                  <a:gd name="T6" fmla="*/ 14 w 14"/>
                  <a:gd name="T7" fmla="*/ 5 h 53"/>
                  <a:gd name="T8" fmla="*/ 9 w 14"/>
                  <a:gd name="T9" fmla="*/ 0 h 53"/>
                  <a:gd name="T10" fmla="*/ 9 w 14"/>
                  <a:gd name="T11" fmla="*/ 0 h 53"/>
                  <a:gd name="T12" fmla="*/ 4 w 14"/>
                  <a:gd name="T13" fmla="*/ 4 h 53"/>
                  <a:gd name="T14" fmla="*/ 0 w 14"/>
                  <a:gd name="T15" fmla="*/ 47 h 53"/>
                  <a:gd name="T16" fmla="*/ 5 w 14"/>
                  <a:gd name="T1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53">
                    <a:moveTo>
                      <a:pt x="5" y="53"/>
                    </a:moveTo>
                    <a:cubicBezTo>
                      <a:pt x="5" y="53"/>
                      <a:pt x="5" y="53"/>
                      <a:pt x="5" y="53"/>
                    </a:cubicBezTo>
                    <a:cubicBezTo>
                      <a:pt x="7" y="53"/>
                      <a:pt x="10" y="51"/>
                      <a:pt x="10" y="48"/>
                    </a:cubicBezTo>
                    <a:cubicBezTo>
                      <a:pt x="14" y="5"/>
                      <a:pt x="14" y="5"/>
                      <a:pt x="14" y="5"/>
                    </a:cubicBezTo>
                    <a:cubicBezTo>
                      <a:pt x="14" y="2"/>
                      <a:pt x="12" y="0"/>
                      <a:pt x="9" y="0"/>
                    </a:cubicBezTo>
                    <a:cubicBezTo>
                      <a:pt x="9" y="0"/>
                      <a:pt x="9" y="0"/>
                      <a:pt x="9" y="0"/>
                    </a:cubicBezTo>
                    <a:cubicBezTo>
                      <a:pt x="6" y="0"/>
                      <a:pt x="4" y="2"/>
                      <a:pt x="4" y="4"/>
                    </a:cubicBezTo>
                    <a:cubicBezTo>
                      <a:pt x="0" y="47"/>
                      <a:pt x="0" y="47"/>
                      <a:pt x="0" y="47"/>
                    </a:cubicBezTo>
                    <a:cubicBezTo>
                      <a:pt x="0" y="50"/>
                      <a:pt x="2" y="52"/>
                      <a:pt x="5" y="5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9" name="íŝ1iḓê"/>
              <p:cNvSpPr/>
              <p:nvPr/>
            </p:nvSpPr>
            <p:spPr bwMode="auto">
              <a:xfrm>
                <a:off x="8731274" y="4103518"/>
                <a:ext cx="84352" cy="78535"/>
              </a:xfrm>
              <a:custGeom>
                <a:avLst/>
                <a:gdLst>
                  <a:gd name="T0" fmla="*/ 2 w 28"/>
                  <a:gd name="T1" fmla="*/ 23 h 26"/>
                  <a:gd name="T2" fmla="*/ 2 w 28"/>
                  <a:gd name="T3" fmla="*/ 23 h 26"/>
                  <a:gd name="T4" fmla="*/ 11 w 28"/>
                  <a:gd name="T5" fmla="*/ 23 h 26"/>
                  <a:gd name="T6" fmla="*/ 25 w 28"/>
                  <a:gd name="T7" fmla="*/ 11 h 26"/>
                  <a:gd name="T8" fmla="*/ 26 w 28"/>
                  <a:gd name="T9" fmla="*/ 2 h 26"/>
                  <a:gd name="T10" fmla="*/ 26 w 28"/>
                  <a:gd name="T11" fmla="*/ 2 h 26"/>
                  <a:gd name="T12" fmla="*/ 17 w 28"/>
                  <a:gd name="T13" fmla="*/ 2 h 26"/>
                  <a:gd name="T14" fmla="*/ 3 w 28"/>
                  <a:gd name="T15" fmla="*/ 14 h 26"/>
                  <a:gd name="T16" fmla="*/ 2 w 28"/>
                  <a:gd name="T17"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6">
                    <a:moveTo>
                      <a:pt x="2" y="23"/>
                    </a:moveTo>
                    <a:cubicBezTo>
                      <a:pt x="2" y="23"/>
                      <a:pt x="2" y="23"/>
                      <a:pt x="2" y="23"/>
                    </a:cubicBezTo>
                    <a:cubicBezTo>
                      <a:pt x="4" y="25"/>
                      <a:pt x="8" y="26"/>
                      <a:pt x="11" y="23"/>
                    </a:cubicBezTo>
                    <a:cubicBezTo>
                      <a:pt x="25" y="11"/>
                      <a:pt x="25" y="11"/>
                      <a:pt x="25" y="11"/>
                    </a:cubicBezTo>
                    <a:cubicBezTo>
                      <a:pt x="28" y="9"/>
                      <a:pt x="28" y="5"/>
                      <a:pt x="26" y="2"/>
                    </a:cubicBezTo>
                    <a:cubicBezTo>
                      <a:pt x="26" y="2"/>
                      <a:pt x="26" y="2"/>
                      <a:pt x="26" y="2"/>
                    </a:cubicBezTo>
                    <a:cubicBezTo>
                      <a:pt x="24" y="0"/>
                      <a:pt x="20" y="0"/>
                      <a:pt x="17" y="2"/>
                    </a:cubicBezTo>
                    <a:cubicBezTo>
                      <a:pt x="3" y="14"/>
                      <a:pt x="3" y="14"/>
                      <a:pt x="3" y="14"/>
                    </a:cubicBezTo>
                    <a:cubicBezTo>
                      <a:pt x="0" y="16"/>
                      <a:pt x="0" y="20"/>
                      <a:pt x="2" y="2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0" name="îṩlïḑê"/>
              <p:cNvSpPr/>
              <p:nvPr/>
            </p:nvSpPr>
            <p:spPr bwMode="auto">
              <a:xfrm>
                <a:off x="8776358" y="4064250"/>
                <a:ext cx="154161" cy="162887"/>
              </a:xfrm>
              <a:custGeom>
                <a:avLst/>
                <a:gdLst>
                  <a:gd name="T0" fmla="*/ 26 w 51"/>
                  <a:gd name="T1" fmla="*/ 1 h 54"/>
                  <a:gd name="T2" fmla="*/ 30 w 51"/>
                  <a:gd name="T3" fmla="*/ 1 h 54"/>
                  <a:gd name="T4" fmla="*/ 50 w 51"/>
                  <a:gd name="T5" fmla="*/ 26 h 54"/>
                  <a:gd name="T6" fmla="*/ 50 w 51"/>
                  <a:gd name="T7" fmla="*/ 33 h 54"/>
                  <a:gd name="T8" fmla="*/ 26 w 51"/>
                  <a:gd name="T9" fmla="*/ 53 h 54"/>
                  <a:gd name="T10" fmla="*/ 22 w 51"/>
                  <a:gd name="T11" fmla="*/ 53 h 54"/>
                  <a:gd name="T12" fmla="*/ 1 w 51"/>
                  <a:gd name="T13" fmla="*/ 29 h 54"/>
                  <a:gd name="T14" fmla="*/ 2 w 51"/>
                  <a:gd name="T15" fmla="*/ 21 h 54"/>
                  <a:gd name="T16" fmla="*/ 26 w 51"/>
                  <a:gd name="T17" fmla="*/ 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4">
                    <a:moveTo>
                      <a:pt x="26" y="1"/>
                    </a:moveTo>
                    <a:cubicBezTo>
                      <a:pt x="30" y="1"/>
                      <a:pt x="30" y="1"/>
                      <a:pt x="30" y="1"/>
                    </a:cubicBezTo>
                    <a:cubicBezTo>
                      <a:pt x="42" y="2"/>
                      <a:pt x="51" y="13"/>
                      <a:pt x="50" y="26"/>
                    </a:cubicBezTo>
                    <a:cubicBezTo>
                      <a:pt x="50" y="33"/>
                      <a:pt x="50" y="33"/>
                      <a:pt x="50" y="33"/>
                    </a:cubicBezTo>
                    <a:cubicBezTo>
                      <a:pt x="49" y="45"/>
                      <a:pt x="38" y="54"/>
                      <a:pt x="26" y="53"/>
                    </a:cubicBezTo>
                    <a:cubicBezTo>
                      <a:pt x="22" y="53"/>
                      <a:pt x="22" y="53"/>
                      <a:pt x="22" y="53"/>
                    </a:cubicBezTo>
                    <a:cubicBezTo>
                      <a:pt x="9" y="52"/>
                      <a:pt x="0" y="41"/>
                      <a:pt x="1" y="29"/>
                    </a:cubicBezTo>
                    <a:cubicBezTo>
                      <a:pt x="2" y="21"/>
                      <a:pt x="2" y="21"/>
                      <a:pt x="2" y="21"/>
                    </a:cubicBezTo>
                    <a:cubicBezTo>
                      <a:pt x="3" y="9"/>
                      <a:pt x="14" y="0"/>
                      <a:pt x="26" y="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1" name="íṥlïḋè"/>
              <p:cNvSpPr/>
              <p:nvPr/>
            </p:nvSpPr>
            <p:spPr bwMode="auto">
              <a:xfrm>
                <a:off x="7621608" y="3523233"/>
                <a:ext cx="52356" cy="72717"/>
              </a:xfrm>
              <a:custGeom>
                <a:avLst/>
                <a:gdLst>
                  <a:gd name="T0" fmla="*/ 1 w 17"/>
                  <a:gd name="T1" fmla="*/ 16 h 24"/>
                  <a:gd name="T2" fmla="*/ 8 w 17"/>
                  <a:gd name="T3" fmla="*/ 0 h 24"/>
                  <a:gd name="T4" fmla="*/ 17 w 17"/>
                  <a:gd name="T5" fmla="*/ 5 h 24"/>
                  <a:gd name="T6" fmla="*/ 10 w 17"/>
                  <a:gd name="T7" fmla="*/ 20 h 24"/>
                  <a:gd name="T8" fmla="*/ 4 w 17"/>
                  <a:gd name="T9" fmla="*/ 22 h 24"/>
                  <a:gd name="T10" fmla="*/ 1 w 17"/>
                  <a:gd name="T11" fmla="*/ 16 h 24"/>
                </a:gdLst>
                <a:ahLst/>
                <a:cxnLst>
                  <a:cxn ang="0">
                    <a:pos x="T0" y="T1"/>
                  </a:cxn>
                  <a:cxn ang="0">
                    <a:pos x="T2" y="T3"/>
                  </a:cxn>
                  <a:cxn ang="0">
                    <a:pos x="T4" y="T5"/>
                  </a:cxn>
                  <a:cxn ang="0">
                    <a:pos x="T6" y="T7"/>
                  </a:cxn>
                  <a:cxn ang="0">
                    <a:pos x="T8" y="T9"/>
                  </a:cxn>
                  <a:cxn ang="0">
                    <a:pos x="T10" y="T11"/>
                  </a:cxn>
                </a:cxnLst>
                <a:rect l="0" t="0" r="r" b="b"/>
                <a:pathLst>
                  <a:path w="17" h="24">
                    <a:moveTo>
                      <a:pt x="1" y="16"/>
                    </a:moveTo>
                    <a:cubicBezTo>
                      <a:pt x="8" y="0"/>
                      <a:pt x="8" y="0"/>
                      <a:pt x="8" y="0"/>
                    </a:cubicBezTo>
                    <a:cubicBezTo>
                      <a:pt x="11" y="2"/>
                      <a:pt x="14" y="4"/>
                      <a:pt x="17" y="5"/>
                    </a:cubicBezTo>
                    <a:cubicBezTo>
                      <a:pt x="10" y="20"/>
                      <a:pt x="10" y="20"/>
                      <a:pt x="10" y="20"/>
                    </a:cubicBezTo>
                    <a:cubicBezTo>
                      <a:pt x="9" y="22"/>
                      <a:pt x="6" y="24"/>
                      <a:pt x="4" y="22"/>
                    </a:cubicBezTo>
                    <a:cubicBezTo>
                      <a:pt x="1" y="21"/>
                      <a:pt x="0" y="18"/>
                      <a:pt x="1" y="16"/>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2" name="ïŝļîdê"/>
              <p:cNvSpPr/>
              <p:nvPr/>
            </p:nvSpPr>
            <p:spPr bwMode="auto">
              <a:xfrm>
                <a:off x="7649241" y="3542140"/>
                <a:ext cx="59629" cy="87261"/>
              </a:xfrm>
              <a:custGeom>
                <a:avLst/>
                <a:gdLst>
                  <a:gd name="T0" fmla="*/ 1 w 20"/>
                  <a:gd name="T1" fmla="*/ 22 h 29"/>
                  <a:gd name="T2" fmla="*/ 11 w 20"/>
                  <a:gd name="T3" fmla="*/ 0 h 29"/>
                  <a:gd name="T4" fmla="*/ 20 w 20"/>
                  <a:gd name="T5" fmla="*/ 5 h 29"/>
                  <a:gd name="T6" fmla="*/ 10 w 20"/>
                  <a:gd name="T7" fmla="*/ 26 h 29"/>
                  <a:gd name="T8" fmla="*/ 3 w 20"/>
                  <a:gd name="T9" fmla="*/ 28 h 29"/>
                  <a:gd name="T10" fmla="*/ 1 w 20"/>
                  <a:gd name="T11" fmla="*/ 22 h 29"/>
                </a:gdLst>
                <a:ahLst/>
                <a:cxnLst>
                  <a:cxn ang="0">
                    <a:pos x="T0" y="T1"/>
                  </a:cxn>
                  <a:cxn ang="0">
                    <a:pos x="T2" y="T3"/>
                  </a:cxn>
                  <a:cxn ang="0">
                    <a:pos x="T4" y="T5"/>
                  </a:cxn>
                  <a:cxn ang="0">
                    <a:pos x="T6" y="T7"/>
                  </a:cxn>
                  <a:cxn ang="0">
                    <a:pos x="T8" y="T9"/>
                  </a:cxn>
                  <a:cxn ang="0">
                    <a:pos x="T10" y="T11"/>
                  </a:cxn>
                </a:cxnLst>
                <a:rect l="0" t="0" r="r" b="b"/>
                <a:pathLst>
                  <a:path w="20" h="29">
                    <a:moveTo>
                      <a:pt x="1" y="22"/>
                    </a:moveTo>
                    <a:cubicBezTo>
                      <a:pt x="11" y="0"/>
                      <a:pt x="11" y="0"/>
                      <a:pt x="11" y="0"/>
                    </a:cubicBezTo>
                    <a:cubicBezTo>
                      <a:pt x="14" y="2"/>
                      <a:pt x="17" y="3"/>
                      <a:pt x="20" y="5"/>
                    </a:cubicBezTo>
                    <a:cubicBezTo>
                      <a:pt x="10" y="26"/>
                      <a:pt x="10" y="26"/>
                      <a:pt x="10" y="26"/>
                    </a:cubicBezTo>
                    <a:cubicBezTo>
                      <a:pt x="9" y="28"/>
                      <a:pt x="6" y="29"/>
                      <a:pt x="3" y="28"/>
                    </a:cubicBezTo>
                    <a:cubicBezTo>
                      <a:pt x="1" y="27"/>
                      <a:pt x="0" y="24"/>
                      <a:pt x="1" y="22"/>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3" name="íṥḻïḋé"/>
              <p:cNvSpPr/>
              <p:nvPr/>
            </p:nvSpPr>
            <p:spPr bwMode="auto">
              <a:xfrm>
                <a:off x="7679782" y="3505781"/>
                <a:ext cx="87261" cy="151252"/>
              </a:xfrm>
              <a:custGeom>
                <a:avLst/>
                <a:gdLst>
                  <a:gd name="T0" fmla="*/ 3 w 29"/>
                  <a:gd name="T1" fmla="*/ 49 h 50"/>
                  <a:gd name="T2" fmla="*/ 3 w 29"/>
                  <a:gd name="T3" fmla="*/ 49 h 50"/>
                  <a:gd name="T4" fmla="*/ 1 w 29"/>
                  <a:gd name="T5" fmla="*/ 43 h 50"/>
                  <a:gd name="T6" fmla="*/ 19 w 29"/>
                  <a:gd name="T7" fmla="*/ 3 h 50"/>
                  <a:gd name="T8" fmla="*/ 25 w 29"/>
                  <a:gd name="T9" fmla="*/ 1 h 50"/>
                  <a:gd name="T10" fmla="*/ 25 w 29"/>
                  <a:gd name="T11" fmla="*/ 1 h 50"/>
                  <a:gd name="T12" fmla="*/ 28 w 29"/>
                  <a:gd name="T13" fmla="*/ 7 h 50"/>
                  <a:gd name="T14" fmla="*/ 10 w 29"/>
                  <a:gd name="T15" fmla="*/ 47 h 50"/>
                  <a:gd name="T16" fmla="*/ 3 w 29"/>
                  <a:gd name="T17" fmla="*/ 4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50">
                    <a:moveTo>
                      <a:pt x="3" y="49"/>
                    </a:moveTo>
                    <a:cubicBezTo>
                      <a:pt x="3" y="49"/>
                      <a:pt x="3" y="49"/>
                      <a:pt x="3" y="49"/>
                    </a:cubicBezTo>
                    <a:cubicBezTo>
                      <a:pt x="1" y="48"/>
                      <a:pt x="0" y="45"/>
                      <a:pt x="1" y="43"/>
                    </a:cubicBezTo>
                    <a:cubicBezTo>
                      <a:pt x="19" y="3"/>
                      <a:pt x="19" y="3"/>
                      <a:pt x="19" y="3"/>
                    </a:cubicBezTo>
                    <a:cubicBezTo>
                      <a:pt x="20" y="1"/>
                      <a:pt x="23" y="0"/>
                      <a:pt x="25" y="1"/>
                    </a:cubicBezTo>
                    <a:cubicBezTo>
                      <a:pt x="25" y="1"/>
                      <a:pt x="25" y="1"/>
                      <a:pt x="25" y="1"/>
                    </a:cubicBezTo>
                    <a:cubicBezTo>
                      <a:pt x="28" y="2"/>
                      <a:pt x="29" y="5"/>
                      <a:pt x="28" y="7"/>
                    </a:cubicBezTo>
                    <a:cubicBezTo>
                      <a:pt x="10" y="47"/>
                      <a:pt x="10" y="47"/>
                      <a:pt x="10" y="47"/>
                    </a:cubicBezTo>
                    <a:cubicBezTo>
                      <a:pt x="9" y="49"/>
                      <a:pt x="6" y="50"/>
                      <a:pt x="3" y="49"/>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4" name="i$ļiḍé"/>
              <p:cNvSpPr/>
              <p:nvPr/>
            </p:nvSpPr>
            <p:spPr bwMode="auto">
              <a:xfrm>
                <a:off x="7700143" y="3553775"/>
                <a:ext cx="88716" cy="151252"/>
              </a:xfrm>
              <a:custGeom>
                <a:avLst/>
                <a:gdLst>
                  <a:gd name="T0" fmla="*/ 3 w 29"/>
                  <a:gd name="T1" fmla="*/ 49 h 50"/>
                  <a:gd name="T2" fmla="*/ 3 w 29"/>
                  <a:gd name="T3" fmla="*/ 49 h 50"/>
                  <a:gd name="T4" fmla="*/ 1 w 29"/>
                  <a:gd name="T5" fmla="*/ 42 h 50"/>
                  <a:gd name="T6" fmla="*/ 19 w 29"/>
                  <a:gd name="T7" fmla="*/ 3 h 50"/>
                  <a:gd name="T8" fmla="*/ 25 w 29"/>
                  <a:gd name="T9" fmla="*/ 1 h 50"/>
                  <a:gd name="T10" fmla="*/ 25 w 29"/>
                  <a:gd name="T11" fmla="*/ 1 h 50"/>
                  <a:gd name="T12" fmla="*/ 28 w 29"/>
                  <a:gd name="T13" fmla="*/ 7 h 50"/>
                  <a:gd name="T14" fmla="*/ 10 w 29"/>
                  <a:gd name="T15" fmla="*/ 46 h 50"/>
                  <a:gd name="T16" fmla="*/ 3 w 29"/>
                  <a:gd name="T17" fmla="*/ 4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50">
                    <a:moveTo>
                      <a:pt x="3" y="49"/>
                    </a:moveTo>
                    <a:cubicBezTo>
                      <a:pt x="3" y="49"/>
                      <a:pt x="3" y="49"/>
                      <a:pt x="3" y="49"/>
                    </a:cubicBezTo>
                    <a:cubicBezTo>
                      <a:pt x="1" y="48"/>
                      <a:pt x="0" y="45"/>
                      <a:pt x="1" y="42"/>
                    </a:cubicBezTo>
                    <a:cubicBezTo>
                      <a:pt x="19" y="3"/>
                      <a:pt x="19" y="3"/>
                      <a:pt x="19" y="3"/>
                    </a:cubicBezTo>
                    <a:cubicBezTo>
                      <a:pt x="20" y="1"/>
                      <a:pt x="23" y="0"/>
                      <a:pt x="25" y="1"/>
                    </a:cubicBezTo>
                    <a:cubicBezTo>
                      <a:pt x="25" y="1"/>
                      <a:pt x="25" y="1"/>
                      <a:pt x="25" y="1"/>
                    </a:cubicBezTo>
                    <a:cubicBezTo>
                      <a:pt x="28" y="2"/>
                      <a:pt x="29" y="5"/>
                      <a:pt x="28" y="7"/>
                    </a:cubicBezTo>
                    <a:cubicBezTo>
                      <a:pt x="10" y="46"/>
                      <a:pt x="10" y="46"/>
                      <a:pt x="10" y="46"/>
                    </a:cubicBezTo>
                    <a:cubicBezTo>
                      <a:pt x="9" y="49"/>
                      <a:pt x="6" y="50"/>
                      <a:pt x="3" y="49"/>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5" name="íšḻiḋe"/>
              <p:cNvSpPr/>
              <p:nvPr/>
            </p:nvSpPr>
            <p:spPr bwMode="auto">
              <a:xfrm>
                <a:off x="7767043" y="3511599"/>
                <a:ext cx="63991" cy="97442"/>
              </a:xfrm>
              <a:custGeom>
                <a:avLst/>
                <a:gdLst>
                  <a:gd name="T0" fmla="*/ 16 w 21"/>
                  <a:gd name="T1" fmla="*/ 31 h 32"/>
                  <a:gd name="T2" fmla="*/ 16 w 21"/>
                  <a:gd name="T3" fmla="*/ 31 h 32"/>
                  <a:gd name="T4" fmla="*/ 8 w 21"/>
                  <a:gd name="T5" fmla="*/ 27 h 32"/>
                  <a:gd name="T6" fmla="*/ 2 w 21"/>
                  <a:gd name="T7" fmla="*/ 9 h 32"/>
                  <a:gd name="T8" fmla="*/ 5 w 21"/>
                  <a:gd name="T9" fmla="*/ 2 h 32"/>
                  <a:gd name="T10" fmla="*/ 5 w 21"/>
                  <a:gd name="T11" fmla="*/ 2 h 32"/>
                  <a:gd name="T12" fmla="*/ 13 w 21"/>
                  <a:gd name="T13" fmla="*/ 5 h 32"/>
                  <a:gd name="T14" fmla="*/ 20 w 21"/>
                  <a:gd name="T15" fmla="*/ 23 h 32"/>
                  <a:gd name="T16" fmla="*/ 16 w 21"/>
                  <a:gd name="T17" fmla="*/ 3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2">
                    <a:moveTo>
                      <a:pt x="16" y="31"/>
                    </a:moveTo>
                    <a:cubicBezTo>
                      <a:pt x="16" y="31"/>
                      <a:pt x="16" y="31"/>
                      <a:pt x="16" y="31"/>
                    </a:cubicBezTo>
                    <a:cubicBezTo>
                      <a:pt x="13" y="32"/>
                      <a:pt x="9" y="31"/>
                      <a:pt x="8" y="27"/>
                    </a:cubicBezTo>
                    <a:cubicBezTo>
                      <a:pt x="2" y="9"/>
                      <a:pt x="2" y="9"/>
                      <a:pt x="2" y="9"/>
                    </a:cubicBezTo>
                    <a:cubicBezTo>
                      <a:pt x="0" y="6"/>
                      <a:pt x="2" y="3"/>
                      <a:pt x="5" y="2"/>
                    </a:cubicBezTo>
                    <a:cubicBezTo>
                      <a:pt x="5" y="2"/>
                      <a:pt x="5" y="2"/>
                      <a:pt x="5" y="2"/>
                    </a:cubicBezTo>
                    <a:cubicBezTo>
                      <a:pt x="8" y="0"/>
                      <a:pt x="12" y="2"/>
                      <a:pt x="13" y="5"/>
                    </a:cubicBezTo>
                    <a:cubicBezTo>
                      <a:pt x="20" y="23"/>
                      <a:pt x="20" y="23"/>
                      <a:pt x="20" y="23"/>
                    </a:cubicBezTo>
                    <a:cubicBezTo>
                      <a:pt x="21" y="26"/>
                      <a:pt x="19" y="30"/>
                      <a:pt x="16" y="3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6" name="işľídè"/>
              <p:cNvSpPr/>
              <p:nvPr/>
            </p:nvSpPr>
            <p:spPr bwMode="auto">
              <a:xfrm>
                <a:off x="7640515" y="3435973"/>
                <a:ext cx="171613" cy="178885"/>
              </a:xfrm>
              <a:custGeom>
                <a:avLst/>
                <a:gdLst>
                  <a:gd name="T0" fmla="*/ 41 w 57"/>
                  <a:gd name="T1" fmla="*/ 7 h 59"/>
                  <a:gd name="T2" fmla="*/ 37 w 57"/>
                  <a:gd name="T3" fmla="*/ 5 h 59"/>
                  <a:gd name="T4" fmla="*/ 8 w 57"/>
                  <a:gd name="T5" fmla="*/ 16 h 59"/>
                  <a:gd name="T6" fmla="*/ 5 w 57"/>
                  <a:gd name="T7" fmla="*/ 23 h 59"/>
                  <a:gd name="T8" fmla="*/ 16 w 57"/>
                  <a:gd name="T9" fmla="*/ 53 h 59"/>
                  <a:gd name="T10" fmla="*/ 20 w 57"/>
                  <a:gd name="T11" fmla="*/ 54 h 59"/>
                  <a:gd name="T12" fmla="*/ 49 w 57"/>
                  <a:gd name="T13" fmla="*/ 43 h 59"/>
                  <a:gd name="T14" fmla="*/ 52 w 57"/>
                  <a:gd name="T15" fmla="*/ 36 h 59"/>
                  <a:gd name="T16" fmla="*/ 41 w 57"/>
                  <a:gd name="T17" fmla="*/ 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9">
                    <a:moveTo>
                      <a:pt x="41" y="7"/>
                    </a:moveTo>
                    <a:cubicBezTo>
                      <a:pt x="37" y="5"/>
                      <a:pt x="37" y="5"/>
                      <a:pt x="37" y="5"/>
                    </a:cubicBezTo>
                    <a:cubicBezTo>
                      <a:pt x="26" y="0"/>
                      <a:pt x="13" y="5"/>
                      <a:pt x="8" y="16"/>
                    </a:cubicBezTo>
                    <a:cubicBezTo>
                      <a:pt x="5" y="23"/>
                      <a:pt x="5" y="23"/>
                      <a:pt x="5" y="23"/>
                    </a:cubicBezTo>
                    <a:cubicBezTo>
                      <a:pt x="0" y="34"/>
                      <a:pt x="5" y="47"/>
                      <a:pt x="16" y="53"/>
                    </a:cubicBezTo>
                    <a:cubicBezTo>
                      <a:pt x="20" y="54"/>
                      <a:pt x="20" y="54"/>
                      <a:pt x="20" y="54"/>
                    </a:cubicBezTo>
                    <a:cubicBezTo>
                      <a:pt x="31" y="59"/>
                      <a:pt x="44" y="54"/>
                      <a:pt x="49" y="43"/>
                    </a:cubicBezTo>
                    <a:cubicBezTo>
                      <a:pt x="52" y="36"/>
                      <a:pt x="52" y="36"/>
                      <a:pt x="52" y="36"/>
                    </a:cubicBezTo>
                    <a:cubicBezTo>
                      <a:pt x="57" y="25"/>
                      <a:pt x="52" y="12"/>
                      <a:pt x="41" y="7"/>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7" name="îšļîḑè"/>
              <p:cNvSpPr/>
              <p:nvPr/>
            </p:nvSpPr>
            <p:spPr bwMode="auto">
              <a:xfrm>
                <a:off x="4884530" y="5268448"/>
                <a:ext cx="570103" cy="383947"/>
              </a:xfrm>
              <a:custGeom>
                <a:avLst/>
                <a:gdLst>
                  <a:gd name="T0" fmla="*/ 0 w 189"/>
                  <a:gd name="T1" fmla="*/ 60 h 127"/>
                  <a:gd name="T2" fmla="*/ 92 w 189"/>
                  <a:gd name="T3" fmla="*/ 0 h 127"/>
                  <a:gd name="T4" fmla="*/ 189 w 189"/>
                  <a:gd name="T5" fmla="*/ 62 h 127"/>
                  <a:gd name="T6" fmla="*/ 92 w 189"/>
                  <a:gd name="T7" fmla="*/ 127 h 127"/>
                  <a:gd name="T8" fmla="*/ 0 w 189"/>
                  <a:gd name="T9" fmla="*/ 60 h 127"/>
                </a:gdLst>
                <a:ahLst/>
                <a:cxnLst>
                  <a:cxn ang="0">
                    <a:pos x="T0" y="T1"/>
                  </a:cxn>
                  <a:cxn ang="0">
                    <a:pos x="T2" y="T3"/>
                  </a:cxn>
                  <a:cxn ang="0">
                    <a:pos x="T4" y="T5"/>
                  </a:cxn>
                  <a:cxn ang="0">
                    <a:pos x="T6" y="T7"/>
                  </a:cxn>
                  <a:cxn ang="0">
                    <a:pos x="T8" y="T9"/>
                  </a:cxn>
                </a:cxnLst>
                <a:rect l="0" t="0" r="r" b="b"/>
                <a:pathLst>
                  <a:path w="189" h="127">
                    <a:moveTo>
                      <a:pt x="0" y="60"/>
                    </a:moveTo>
                    <a:cubicBezTo>
                      <a:pt x="0" y="25"/>
                      <a:pt x="43" y="0"/>
                      <a:pt x="92" y="0"/>
                    </a:cubicBezTo>
                    <a:cubicBezTo>
                      <a:pt x="142" y="0"/>
                      <a:pt x="189" y="27"/>
                      <a:pt x="189" y="62"/>
                    </a:cubicBezTo>
                    <a:cubicBezTo>
                      <a:pt x="189" y="97"/>
                      <a:pt x="142" y="127"/>
                      <a:pt x="92" y="127"/>
                    </a:cubicBezTo>
                    <a:cubicBezTo>
                      <a:pt x="43" y="127"/>
                      <a:pt x="0" y="95"/>
                      <a:pt x="0" y="60"/>
                    </a:cubicBezTo>
                    <a:close/>
                  </a:path>
                </a:pathLst>
              </a:custGeom>
              <a:solidFill>
                <a:srgbClr val="1D1F1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8" name="ïṧļiḓe"/>
              <p:cNvSpPr/>
              <p:nvPr/>
            </p:nvSpPr>
            <p:spPr bwMode="auto">
              <a:xfrm>
                <a:off x="5376099" y="4864140"/>
                <a:ext cx="330137" cy="682088"/>
              </a:xfrm>
              <a:custGeom>
                <a:avLst/>
                <a:gdLst>
                  <a:gd name="T0" fmla="*/ 47 w 109"/>
                  <a:gd name="T1" fmla="*/ 226 h 226"/>
                  <a:gd name="T2" fmla="*/ 90 w 109"/>
                  <a:gd name="T3" fmla="*/ 132 h 226"/>
                  <a:gd name="T4" fmla="*/ 37 w 109"/>
                  <a:gd name="T5" fmla="*/ 0 h 226"/>
                  <a:gd name="T6" fmla="*/ 7 w 109"/>
                  <a:gd name="T7" fmla="*/ 20 h 226"/>
                  <a:gd name="T8" fmla="*/ 51 w 109"/>
                  <a:gd name="T9" fmla="*/ 114 h 226"/>
                  <a:gd name="T10" fmla="*/ 0 w 109"/>
                  <a:gd name="T11" fmla="*/ 178 h 226"/>
                  <a:gd name="T12" fmla="*/ 47 w 109"/>
                  <a:gd name="T13" fmla="*/ 226 h 226"/>
                </a:gdLst>
                <a:ahLst/>
                <a:cxnLst>
                  <a:cxn ang="0">
                    <a:pos x="T0" y="T1"/>
                  </a:cxn>
                  <a:cxn ang="0">
                    <a:pos x="T2" y="T3"/>
                  </a:cxn>
                  <a:cxn ang="0">
                    <a:pos x="T4" y="T5"/>
                  </a:cxn>
                  <a:cxn ang="0">
                    <a:pos x="T6" y="T7"/>
                  </a:cxn>
                  <a:cxn ang="0">
                    <a:pos x="T8" y="T9"/>
                  </a:cxn>
                  <a:cxn ang="0">
                    <a:pos x="T10" y="T11"/>
                  </a:cxn>
                  <a:cxn ang="0">
                    <a:pos x="T12" y="T13"/>
                  </a:cxn>
                </a:cxnLst>
                <a:rect l="0" t="0" r="r" b="b"/>
                <a:pathLst>
                  <a:path w="109" h="226">
                    <a:moveTo>
                      <a:pt x="47" y="226"/>
                    </a:moveTo>
                    <a:cubicBezTo>
                      <a:pt x="47" y="226"/>
                      <a:pt x="68" y="204"/>
                      <a:pt x="90" y="132"/>
                    </a:cubicBezTo>
                    <a:cubicBezTo>
                      <a:pt x="109" y="72"/>
                      <a:pt x="37" y="0"/>
                      <a:pt x="37" y="0"/>
                    </a:cubicBezTo>
                    <a:cubicBezTo>
                      <a:pt x="7" y="20"/>
                      <a:pt x="7" y="20"/>
                      <a:pt x="7" y="20"/>
                    </a:cubicBezTo>
                    <a:cubicBezTo>
                      <a:pt x="7" y="20"/>
                      <a:pt x="60" y="91"/>
                      <a:pt x="51" y="114"/>
                    </a:cubicBezTo>
                    <a:cubicBezTo>
                      <a:pt x="32" y="159"/>
                      <a:pt x="0" y="178"/>
                      <a:pt x="0" y="178"/>
                    </a:cubicBezTo>
                    <a:lnTo>
                      <a:pt x="47" y="226"/>
                    </a:ln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9" name="ïšlîďè"/>
              <p:cNvSpPr/>
              <p:nvPr/>
            </p:nvSpPr>
            <p:spPr bwMode="auto">
              <a:xfrm>
                <a:off x="5376099" y="5274265"/>
                <a:ext cx="263237" cy="271963"/>
              </a:xfrm>
              <a:custGeom>
                <a:avLst/>
                <a:gdLst>
                  <a:gd name="T0" fmla="*/ 67 w 87"/>
                  <a:gd name="T1" fmla="*/ 15 h 90"/>
                  <a:gd name="T2" fmla="*/ 36 w 87"/>
                  <a:gd name="T3" fmla="*/ 0 h 90"/>
                  <a:gd name="T4" fmla="*/ 0 w 87"/>
                  <a:gd name="T5" fmla="*/ 42 h 90"/>
                  <a:gd name="T6" fmla="*/ 47 w 87"/>
                  <a:gd name="T7" fmla="*/ 90 h 90"/>
                  <a:gd name="T8" fmla="*/ 87 w 87"/>
                  <a:gd name="T9" fmla="*/ 25 h 90"/>
                  <a:gd name="T10" fmla="*/ 67 w 87"/>
                  <a:gd name="T11" fmla="*/ 15 h 90"/>
                </a:gdLst>
                <a:ahLst/>
                <a:cxnLst>
                  <a:cxn ang="0">
                    <a:pos x="T0" y="T1"/>
                  </a:cxn>
                  <a:cxn ang="0">
                    <a:pos x="T2" y="T3"/>
                  </a:cxn>
                  <a:cxn ang="0">
                    <a:pos x="T4" y="T5"/>
                  </a:cxn>
                  <a:cxn ang="0">
                    <a:pos x="T6" y="T7"/>
                  </a:cxn>
                  <a:cxn ang="0">
                    <a:pos x="T8" y="T9"/>
                  </a:cxn>
                  <a:cxn ang="0">
                    <a:pos x="T10" y="T11"/>
                  </a:cxn>
                </a:cxnLst>
                <a:rect l="0" t="0" r="r" b="b"/>
                <a:pathLst>
                  <a:path w="87" h="90">
                    <a:moveTo>
                      <a:pt x="67" y="15"/>
                    </a:moveTo>
                    <a:cubicBezTo>
                      <a:pt x="57" y="11"/>
                      <a:pt x="47" y="4"/>
                      <a:pt x="36" y="0"/>
                    </a:cubicBezTo>
                    <a:cubicBezTo>
                      <a:pt x="19" y="29"/>
                      <a:pt x="0" y="42"/>
                      <a:pt x="0" y="42"/>
                    </a:cubicBezTo>
                    <a:cubicBezTo>
                      <a:pt x="47" y="90"/>
                      <a:pt x="47" y="90"/>
                      <a:pt x="47" y="90"/>
                    </a:cubicBezTo>
                    <a:cubicBezTo>
                      <a:pt x="47" y="90"/>
                      <a:pt x="67" y="79"/>
                      <a:pt x="87" y="25"/>
                    </a:cubicBezTo>
                    <a:cubicBezTo>
                      <a:pt x="80" y="22"/>
                      <a:pt x="73" y="18"/>
                      <a:pt x="67" y="15"/>
                    </a:cubicBezTo>
                    <a:close/>
                  </a:path>
                </a:pathLst>
              </a:cu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0" name="í$1îḍè"/>
              <p:cNvSpPr/>
              <p:nvPr/>
            </p:nvSpPr>
            <p:spPr bwMode="auto">
              <a:xfrm>
                <a:off x="4682377" y="4839416"/>
                <a:ext cx="353406" cy="731536"/>
              </a:xfrm>
              <a:custGeom>
                <a:avLst/>
                <a:gdLst>
                  <a:gd name="T0" fmla="*/ 51 w 117"/>
                  <a:gd name="T1" fmla="*/ 242 h 242"/>
                  <a:gd name="T2" fmla="*/ 0 w 117"/>
                  <a:gd name="T3" fmla="*/ 129 h 242"/>
                  <a:gd name="T4" fmla="*/ 82 w 117"/>
                  <a:gd name="T5" fmla="*/ 0 h 242"/>
                  <a:gd name="T6" fmla="*/ 117 w 117"/>
                  <a:gd name="T7" fmla="*/ 18 h 242"/>
                  <a:gd name="T8" fmla="*/ 46 w 117"/>
                  <a:gd name="T9" fmla="*/ 121 h 242"/>
                  <a:gd name="T10" fmla="*/ 84 w 117"/>
                  <a:gd name="T11" fmla="*/ 190 h 242"/>
                  <a:gd name="T12" fmla="*/ 51 w 117"/>
                  <a:gd name="T13" fmla="*/ 242 h 242"/>
                </a:gdLst>
                <a:ahLst/>
                <a:cxnLst>
                  <a:cxn ang="0">
                    <a:pos x="T0" y="T1"/>
                  </a:cxn>
                  <a:cxn ang="0">
                    <a:pos x="T2" y="T3"/>
                  </a:cxn>
                  <a:cxn ang="0">
                    <a:pos x="T4" y="T5"/>
                  </a:cxn>
                  <a:cxn ang="0">
                    <a:pos x="T6" y="T7"/>
                  </a:cxn>
                  <a:cxn ang="0">
                    <a:pos x="T8" y="T9"/>
                  </a:cxn>
                  <a:cxn ang="0">
                    <a:pos x="T10" y="T11"/>
                  </a:cxn>
                  <a:cxn ang="0">
                    <a:pos x="T12" y="T13"/>
                  </a:cxn>
                </a:cxnLst>
                <a:rect l="0" t="0" r="r" b="b"/>
                <a:pathLst>
                  <a:path w="117" h="242">
                    <a:moveTo>
                      <a:pt x="51" y="242"/>
                    </a:moveTo>
                    <a:cubicBezTo>
                      <a:pt x="51" y="242"/>
                      <a:pt x="0" y="204"/>
                      <a:pt x="0" y="129"/>
                    </a:cubicBezTo>
                    <a:cubicBezTo>
                      <a:pt x="0" y="66"/>
                      <a:pt x="82" y="0"/>
                      <a:pt x="82" y="0"/>
                    </a:cubicBezTo>
                    <a:cubicBezTo>
                      <a:pt x="117" y="18"/>
                      <a:pt x="117" y="18"/>
                      <a:pt x="117" y="18"/>
                    </a:cubicBezTo>
                    <a:cubicBezTo>
                      <a:pt x="117" y="18"/>
                      <a:pt x="44" y="96"/>
                      <a:pt x="46" y="121"/>
                    </a:cubicBezTo>
                    <a:cubicBezTo>
                      <a:pt x="51" y="170"/>
                      <a:pt x="84" y="190"/>
                      <a:pt x="84" y="190"/>
                    </a:cubicBezTo>
                    <a:lnTo>
                      <a:pt x="51" y="242"/>
                    </a:ln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1" name="îṧľíḍe"/>
              <p:cNvSpPr/>
              <p:nvPr/>
            </p:nvSpPr>
            <p:spPr bwMode="auto">
              <a:xfrm>
                <a:off x="4685286" y="5237907"/>
                <a:ext cx="250147" cy="333046"/>
              </a:xfrm>
              <a:custGeom>
                <a:avLst/>
                <a:gdLst>
                  <a:gd name="T0" fmla="*/ 50 w 83"/>
                  <a:gd name="T1" fmla="*/ 0 h 110"/>
                  <a:gd name="T2" fmla="*/ 0 w 83"/>
                  <a:gd name="T3" fmla="*/ 34 h 110"/>
                  <a:gd name="T4" fmla="*/ 50 w 83"/>
                  <a:gd name="T5" fmla="*/ 110 h 110"/>
                  <a:gd name="T6" fmla="*/ 83 w 83"/>
                  <a:gd name="T7" fmla="*/ 58 h 110"/>
                  <a:gd name="T8" fmla="*/ 50 w 83"/>
                  <a:gd name="T9" fmla="*/ 0 h 110"/>
                </a:gdLst>
                <a:ahLst/>
                <a:cxnLst>
                  <a:cxn ang="0">
                    <a:pos x="T0" y="T1"/>
                  </a:cxn>
                  <a:cxn ang="0">
                    <a:pos x="T2" y="T3"/>
                  </a:cxn>
                  <a:cxn ang="0">
                    <a:pos x="T4" y="T5"/>
                  </a:cxn>
                  <a:cxn ang="0">
                    <a:pos x="T6" y="T7"/>
                  </a:cxn>
                  <a:cxn ang="0">
                    <a:pos x="T8" y="T9"/>
                  </a:cxn>
                </a:cxnLst>
                <a:rect l="0" t="0" r="r" b="b"/>
                <a:pathLst>
                  <a:path w="83" h="110">
                    <a:moveTo>
                      <a:pt x="50" y="0"/>
                    </a:moveTo>
                    <a:cubicBezTo>
                      <a:pt x="32" y="8"/>
                      <a:pt x="15" y="19"/>
                      <a:pt x="0" y="34"/>
                    </a:cubicBezTo>
                    <a:cubicBezTo>
                      <a:pt x="13" y="84"/>
                      <a:pt x="50" y="110"/>
                      <a:pt x="50" y="110"/>
                    </a:cubicBezTo>
                    <a:cubicBezTo>
                      <a:pt x="83" y="58"/>
                      <a:pt x="83" y="58"/>
                      <a:pt x="83" y="58"/>
                    </a:cubicBezTo>
                    <a:cubicBezTo>
                      <a:pt x="83" y="58"/>
                      <a:pt x="58" y="39"/>
                      <a:pt x="50" y="0"/>
                    </a:cubicBezTo>
                    <a:close/>
                  </a:path>
                </a:pathLst>
              </a:cu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2" name="îşľîdè"/>
              <p:cNvSpPr/>
              <p:nvPr/>
            </p:nvSpPr>
            <p:spPr bwMode="auto">
              <a:xfrm>
                <a:off x="4800178" y="5298989"/>
                <a:ext cx="737354" cy="379585"/>
              </a:xfrm>
              <a:prstGeom prst="ellipse">
                <a:avLst/>
              </a:pr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3" name="iṩḷíḋé"/>
              <p:cNvSpPr/>
              <p:nvPr/>
            </p:nvSpPr>
            <p:spPr bwMode="auto">
              <a:xfrm>
                <a:off x="5128860" y="5284446"/>
                <a:ext cx="81443" cy="81443"/>
              </a:xfrm>
              <a:custGeom>
                <a:avLst/>
                <a:gdLst>
                  <a:gd name="T0" fmla="*/ 13 w 27"/>
                  <a:gd name="T1" fmla="*/ 0 h 27"/>
                  <a:gd name="T2" fmla="*/ 13 w 27"/>
                  <a:gd name="T3" fmla="*/ 0 h 27"/>
                  <a:gd name="T4" fmla="*/ 27 w 27"/>
                  <a:gd name="T5" fmla="*/ 14 h 27"/>
                  <a:gd name="T6" fmla="*/ 27 w 27"/>
                  <a:gd name="T7" fmla="*/ 14 h 27"/>
                  <a:gd name="T8" fmla="*/ 13 w 27"/>
                  <a:gd name="T9" fmla="*/ 27 h 27"/>
                  <a:gd name="T10" fmla="*/ 13 w 27"/>
                  <a:gd name="T11" fmla="*/ 27 h 27"/>
                  <a:gd name="T12" fmla="*/ 0 w 27"/>
                  <a:gd name="T13" fmla="*/ 14 h 27"/>
                  <a:gd name="T14" fmla="*/ 0 w 27"/>
                  <a:gd name="T15" fmla="*/ 14 h 27"/>
                  <a:gd name="T16" fmla="*/ 13 w 27"/>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13" y="0"/>
                    </a:moveTo>
                    <a:cubicBezTo>
                      <a:pt x="13" y="0"/>
                      <a:pt x="13" y="0"/>
                      <a:pt x="13" y="0"/>
                    </a:cubicBezTo>
                    <a:cubicBezTo>
                      <a:pt x="21" y="0"/>
                      <a:pt x="27" y="6"/>
                      <a:pt x="27" y="14"/>
                    </a:cubicBezTo>
                    <a:cubicBezTo>
                      <a:pt x="27" y="14"/>
                      <a:pt x="27" y="14"/>
                      <a:pt x="27" y="14"/>
                    </a:cubicBezTo>
                    <a:cubicBezTo>
                      <a:pt x="27" y="21"/>
                      <a:pt x="21" y="27"/>
                      <a:pt x="13" y="27"/>
                    </a:cubicBezTo>
                    <a:cubicBezTo>
                      <a:pt x="13" y="27"/>
                      <a:pt x="13" y="27"/>
                      <a:pt x="13" y="27"/>
                    </a:cubicBezTo>
                    <a:cubicBezTo>
                      <a:pt x="6" y="27"/>
                      <a:pt x="0" y="21"/>
                      <a:pt x="0" y="14"/>
                    </a:cubicBezTo>
                    <a:cubicBezTo>
                      <a:pt x="0" y="14"/>
                      <a:pt x="0" y="14"/>
                      <a:pt x="0" y="14"/>
                    </a:cubicBezTo>
                    <a:cubicBezTo>
                      <a:pt x="0" y="6"/>
                      <a:pt x="6" y="0"/>
                      <a:pt x="13" y="0"/>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4" name="iṡ1îdè"/>
              <p:cNvSpPr/>
              <p:nvPr/>
            </p:nvSpPr>
            <p:spPr bwMode="auto">
              <a:xfrm>
                <a:off x="4974700" y="5313533"/>
                <a:ext cx="386856" cy="440667"/>
              </a:xfrm>
              <a:custGeom>
                <a:avLst/>
                <a:gdLst>
                  <a:gd name="T0" fmla="*/ 60 w 128"/>
                  <a:gd name="T1" fmla="*/ 0 h 146"/>
                  <a:gd name="T2" fmla="*/ 67 w 128"/>
                  <a:gd name="T3" fmla="*/ 0 h 146"/>
                  <a:gd name="T4" fmla="*/ 128 w 128"/>
                  <a:gd name="T5" fmla="*/ 60 h 146"/>
                  <a:gd name="T6" fmla="*/ 128 w 128"/>
                  <a:gd name="T7" fmla="*/ 85 h 146"/>
                  <a:gd name="T8" fmla="*/ 67 w 128"/>
                  <a:gd name="T9" fmla="*/ 146 h 146"/>
                  <a:gd name="T10" fmla="*/ 60 w 128"/>
                  <a:gd name="T11" fmla="*/ 146 h 146"/>
                  <a:gd name="T12" fmla="*/ 0 w 128"/>
                  <a:gd name="T13" fmla="*/ 85 h 146"/>
                  <a:gd name="T14" fmla="*/ 0 w 128"/>
                  <a:gd name="T15" fmla="*/ 60 h 146"/>
                  <a:gd name="T16" fmla="*/ 60 w 128"/>
                  <a:gd name="T1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46">
                    <a:moveTo>
                      <a:pt x="60" y="0"/>
                    </a:moveTo>
                    <a:cubicBezTo>
                      <a:pt x="67" y="0"/>
                      <a:pt x="67" y="0"/>
                      <a:pt x="67" y="0"/>
                    </a:cubicBezTo>
                    <a:cubicBezTo>
                      <a:pt x="101" y="0"/>
                      <a:pt x="128" y="27"/>
                      <a:pt x="128" y="60"/>
                    </a:cubicBezTo>
                    <a:cubicBezTo>
                      <a:pt x="128" y="85"/>
                      <a:pt x="128" y="85"/>
                      <a:pt x="128" y="85"/>
                    </a:cubicBezTo>
                    <a:cubicBezTo>
                      <a:pt x="128" y="118"/>
                      <a:pt x="101" y="146"/>
                      <a:pt x="67" y="146"/>
                    </a:cubicBezTo>
                    <a:cubicBezTo>
                      <a:pt x="60" y="146"/>
                      <a:pt x="60" y="146"/>
                      <a:pt x="60" y="146"/>
                    </a:cubicBezTo>
                    <a:cubicBezTo>
                      <a:pt x="27" y="146"/>
                      <a:pt x="0" y="118"/>
                      <a:pt x="0" y="85"/>
                    </a:cubicBezTo>
                    <a:cubicBezTo>
                      <a:pt x="0" y="60"/>
                      <a:pt x="0" y="60"/>
                      <a:pt x="0" y="60"/>
                    </a:cubicBezTo>
                    <a:cubicBezTo>
                      <a:pt x="0" y="27"/>
                      <a:pt x="27" y="0"/>
                      <a:pt x="60" y="0"/>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5" name="ïṣ1iďê"/>
              <p:cNvSpPr/>
              <p:nvPr/>
            </p:nvSpPr>
            <p:spPr bwMode="auto">
              <a:xfrm>
                <a:off x="5331015" y="5470602"/>
                <a:ext cx="69809" cy="103259"/>
              </a:xfrm>
              <a:custGeom>
                <a:avLst/>
                <a:gdLst>
                  <a:gd name="T0" fmla="*/ 7 w 23"/>
                  <a:gd name="T1" fmla="*/ 2 h 34"/>
                  <a:gd name="T2" fmla="*/ 7 w 23"/>
                  <a:gd name="T3" fmla="*/ 2 h 34"/>
                  <a:gd name="T4" fmla="*/ 18 w 23"/>
                  <a:gd name="T5" fmla="*/ 7 h 34"/>
                  <a:gd name="T6" fmla="*/ 22 w 23"/>
                  <a:gd name="T7" fmla="*/ 22 h 34"/>
                  <a:gd name="T8" fmla="*/ 16 w 23"/>
                  <a:gd name="T9" fmla="*/ 33 h 34"/>
                  <a:gd name="T10" fmla="*/ 16 w 23"/>
                  <a:gd name="T11" fmla="*/ 33 h 34"/>
                  <a:gd name="T12" fmla="*/ 5 w 23"/>
                  <a:gd name="T13" fmla="*/ 27 h 34"/>
                  <a:gd name="T14" fmla="*/ 1 w 23"/>
                  <a:gd name="T15" fmla="*/ 12 h 34"/>
                  <a:gd name="T16" fmla="*/ 7 w 23"/>
                  <a:gd name="T17"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4">
                    <a:moveTo>
                      <a:pt x="7" y="2"/>
                    </a:moveTo>
                    <a:cubicBezTo>
                      <a:pt x="7" y="2"/>
                      <a:pt x="7" y="2"/>
                      <a:pt x="7" y="2"/>
                    </a:cubicBezTo>
                    <a:cubicBezTo>
                      <a:pt x="11" y="0"/>
                      <a:pt x="16" y="3"/>
                      <a:pt x="18" y="7"/>
                    </a:cubicBezTo>
                    <a:cubicBezTo>
                      <a:pt x="22" y="22"/>
                      <a:pt x="22" y="22"/>
                      <a:pt x="22" y="22"/>
                    </a:cubicBezTo>
                    <a:cubicBezTo>
                      <a:pt x="23" y="27"/>
                      <a:pt x="20" y="32"/>
                      <a:pt x="16" y="33"/>
                    </a:cubicBezTo>
                    <a:cubicBezTo>
                      <a:pt x="16" y="33"/>
                      <a:pt x="16" y="33"/>
                      <a:pt x="16" y="33"/>
                    </a:cubicBezTo>
                    <a:cubicBezTo>
                      <a:pt x="11" y="34"/>
                      <a:pt x="7" y="32"/>
                      <a:pt x="5" y="27"/>
                    </a:cubicBezTo>
                    <a:cubicBezTo>
                      <a:pt x="1" y="12"/>
                      <a:pt x="1" y="12"/>
                      <a:pt x="1" y="12"/>
                    </a:cubicBezTo>
                    <a:cubicBezTo>
                      <a:pt x="0" y="8"/>
                      <a:pt x="2" y="3"/>
                      <a:pt x="7" y="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6" name="i$ľídé"/>
              <p:cNvSpPr/>
              <p:nvPr/>
            </p:nvSpPr>
            <p:spPr bwMode="auto">
              <a:xfrm>
                <a:off x="4938342" y="5470602"/>
                <a:ext cx="69809" cy="103259"/>
              </a:xfrm>
              <a:custGeom>
                <a:avLst/>
                <a:gdLst>
                  <a:gd name="T0" fmla="*/ 7 w 23"/>
                  <a:gd name="T1" fmla="*/ 33 h 34"/>
                  <a:gd name="T2" fmla="*/ 7 w 23"/>
                  <a:gd name="T3" fmla="*/ 33 h 34"/>
                  <a:gd name="T4" fmla="*/ 18 w 23"/>
                  <a:gd name="T5" fmla="*/ 27 h 34"/>
                  <a:gd name="T6" fmla="*/ 22 w 23"/>
                  <a:gd name="T7" fmla="*/ 12 h 34"/>
                  <a:gd name="T8" fmla="*/ 16 w 23"/>
                  <a:gd name="T9" fmla="*/ 2 h 34"/>
                  <a:gd name="T10" fmla="*/ 16 w 23"/>
                  <a:gd name="T11" fmla="*/ 2 h 34"/>
                  <a:gd name="T12" fmla="*/ 5 w 23"/>
                  <a:gd name="T13" fmla="*/ 7 h 34"/>
                  <a:gd name="T14" fmla="*/ 1 w 23"/>
                  <a:gd name="T15" fmla="*/ 22 h 34"/>
                  <a:gd name="T16" fmla="*/ 7 w 23"/>
                  <a:gd name="T17"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4">
                    <a:moveTo>
                      <a:pt x="7" y="33"/>
                    </a:moveTo>
                    <a:cubicBezTo>
                      <a:pt x="7" y="33"/>
                      <a:pt x="7" y="33"/>
                      <a:pt x="7" y="33"/>
                    </a:cubicBezTo>
                    <a:cubicBezTo>
                      <a:pt x="11" y="34"/>
                      <a:pt x="16" y="32"/>
                      <a:pt x="18" y="27"/>
                    </a:cubicBezTo>
                    <a:cubicBezTo>
                      <a:pt x="22" y="12"/>
                      <a:pt x="22" y="12"/>
                      <a:pt x="22" y="12"/>
                    </a:cubicBezTo>
                    <a:cubicBezTo>
                      <a:pt x="23" y="8"/>
                      <a:pt x="20" y="3"/>
                      <a:pt x="16" y="2"/>
                    </a:cubicBezTo>
                    <a:cubicBezTo>
                      <a:pt x="16" y="2"/>
                      <a:pt x="16" y="2"/>
                      <a:pt x="16" y="2"/>
                    </a:cubicBezTo>
                    <a:cubicBezTo>
                      <a:pt x="11" y="0"/>
                      <a:pt x="7" y="3"/>
                      <a:pt x="5" y="7"/>
                    </a:cubicBezTo>
                    <a:cubicBezTo>
                      <a:pt x="1" y="22"/>
                      <a:pt x="1" y="22"/>
                      <a:pt x="1" y="22"/>
                    </a:cubicBezTo>
                    <a:cubicBezTo>
                      <a:pt x="0" y="27"/>
                      <a:pt x="2" y="32"/>
                      <a:pt x="7" y="3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7" name="ïśľîḍê"/>
              <p:cNvSpPr/>
              <p:nvPr/>
            </p:nvSpPr>
            <p:spPr bwMode="auto">
              <a:xfrm>
                <a:off x="4974700" y="5346982"/>
                <a:ext cx="386856" cy="407217"/>
              </a:xfrm>
              <a:custGeom>
                <a:avLst/>
                <a:gdLst>
                  <a:gd name="T0" fmla="*/ 128 w 128"/>
                  <a:gd name="T1" fmla="*/ 72 h 135"/>
                  <a:gd name="T2" fmla="*/ 128 w 128"/>
                  <a:gd name="T3" fmla="*/ 56 h 135"/>
                  <a:gd name="T4" fmla="*/ 110 w 128"/>
                  <a:gd name="T5" fmla="*/ 13 h 135"/>
                  <a:gd name="T6" fmla="*/ 64 w 128"/>
                  <a:gd name="T7" fmla="*/ 2 h 135"/>
                  <a:gd name="T8" fmla="*/ 25 w 128"/>
                  <a:gd name="T9" fmla="*/ 32 h 135"/>
                  <a:gd name="T10" fmla="*/ 0 w 128"/>
                  <a:gd name="T11" fmla="*/ 56 h 135"/>
                  <a:gd name="T12" fmla="*/ 0 w 128"/>
                  <a:gd name="T13" fmla="*/ 72 h 135"/>
                  <a:gd name="T14" fmla="*/ 62 w 128"/>
                  <a:gd name="T15" fmla="*/ 135 h 135"/>
                  <a:gd name="T16" fmla="*/ 65 w 128"/>
                  <a:gd name="T17" fmla="*/ 135 h 135"/>
                  <a:gd name="T18" fmla="*/ 128 w 128"/>
                  <a:gd name="T19"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35">
                    <a:moveTo>
                      <a:pt x="128" y="72"/>
                    </a:moveTo>
                    <a:cubicBezTo>
                      <a:pt x="128" y="56"/>
                      <a:pt x="128" y="56"/>
                      <a:pt x="128" y="56"/>
                    </a:cubicBezTo>
                    <a:cubicBezTo>
                      <a:pt x="128" y="35"/>
                      <a:pt x="123" y="21"/>
                      <a:pt x="110" y="13"/>
                    </a:cubicBezTo>
                    <a:cubicBezTo>
                      <a:pt x="96" y="4"/>
                      <a:pt x="84" y="0"/>
                      <a:pt x="64" y="2"/>
                    </a:cubicBezTo>
                    <a:cubicBezTo>
                      <a:pt x="46" y="5"/>
                      <a:pt x="32" y="17"/>
                      <a:pt x="25" y="32"/>
                    </a:cubicBezTo>
                    <a:cubicBezTo>
                      <a:pt x="10" y="31"/>
                      <a:pt x="0" y="35"/>
                      <a:pt x="0" y="56"/>
                    </a:cubicBezTo>
                    <a:cubicBezTo>
                      <a:pt x="0" y="72"/>
                      <a:pt x="0" y="72"/>
                      <a:pt x="0" y="72"/>
                    </a:cubicBezTo>
                    <a:cubicBezTo>
                      <a:pt x="0" y="106"/>
                      <a:pt x="28" y="135"/>
                      <a:pt x="62" y="135"/>
                    </a:cubicBezTo>
                    <a:cubicBezTo>
                      <a:pt x="65" y="135"/>
                      <a:pt x="65" y="135"/>
                      <a:pt x="65" y="135"/>
                    </a:cubicBezTo>
                    <a:cubicBezTo>
                      <a:pt x="100" y="135"/>
                      <a:pt x="128" y="106"/>
                      <a:pt x="128" y="72"/>
                    </a:cubicBezTo>
                    <a:close/>
                  </a:path>
                </a:pathLst>
              </a:custGeom>
              <a:solidFill>
                <a:srgbClr val="AF6C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8" name="î$ḷîḍè"/>
              <p:cNvSpPr/>
              <p:nvPr/>
            </p:nvSpPr>
            <p:spPr bwMode="auto">
              <a:xfrm>
                <a:off x="5077959" y="4728886"/>
                <a:ext cx="78535" cy="50903"/>
              </a:xfrm>
              <a:custGeom>
                <a:avLst/>
                <a:gdLst>
                  <a:gd name="T0" fmla="*/ 25 w 26"/>
                  <a:gd name="T1" fmla="*/ 5 h 17"/>
                  <a:gd name="T2" fmla="*/ 25 w 26"/>
                  <a:gd name="T3" fmla="*/ 5 h 17"/>
                  <a:gd name="T4" fmla="*/ 21 w 26"/>
                  <a:gd name="T5" fmla="*/ 13 h 17"/>
                  <a:gd name="T6" fmla="*/ 9 w 26"/>
                  <a:gd name="T7" fmla="*/ 16 h 17"/>
                  <a:gd name="T8" fmla="*/ 1 w 26"/>
                  <a:gd name="T9" fmla="*/ 12 h 17"/>
                  <a:gd name="T10" fmla="*/ 1 w 26"/>
                  <a:gd name="T11" fmla="*/ 12 h 17"/>
                  <a:gd name="T12" fmla="*/ 6 w 26"/>
                  <a:gd name="T13" fmla="*/ 4 h 17"/>
                  <a:gd name="T14" fmla="*/ 17 w 26"/>
                  <a:gd name="T15" fmla="*/ 1 h 17"/>
                  <a:gd name="T16" fmla="*/ 25 w 26"/>
                  <a:gd name="T17"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7">
                    <a:moveTo>
                      <a:pt x="25" y="5"/>
                    </a:moveTo>
                    <a:cubicBezTo>
                      <a:pt x="25" y="5"/>
                      <a:pt x="25" y="5"/>
                      <a:pt x="25" y="5"/>
                    </a:cubicBezTo>
                    <a:cubicBezTo>
                      <a:pt x="26" y="9"/>
                      <a:pt x="24" y="12"/>
                      <a:pt x="21" y="13"/>
                    </a:cubicBezTo>
                    <a:cubicBezTo>
                      <a:pt x="9" y="16"/>
                      <a:pt x="9" y="16"/>
                      <a:pt x="9" y="16"/>
                    </a:cubicBezTo>
                    <a:cubicBezTo>
                      <a:pt x="6" y="17"/>
                      <a:pt x="2" y="15"/>
                      <a:pt x="1" y="12"/>
                    </a:cubicBezTo>
                    <a:cubicBezTo>
                      <a:pt x="1" y="12"/>
                      <a:pt x="1" y="12"/>
                      <a:pt x="1" y="12"/>
                    </a:cubicBezTo>
                    <a:cubicBezTo>
                      <a:pt x="0" y="8"/>
                      <a:pt x="2" y="5"/>
                      <a:pt x="6" y="4"/>
                    </a:cubicBezTo>
                    <a:cubicBezTo>
                      <a:pt x="17" y="1"/>
                      <a:pt x="17" y="1"/>
                      <a:pt x="17" y="1"/>
                    </a:cubicBezTo>
                    <a:cubicBezTo>
                      <a:pt x="21" y="0"/>
                      <a:pt x="24" y="2"/>
                      <a:pt x="25" y="5"/>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9" name="îsḻîḍe"/>
              <p:cNvSpPr/>
              <p:nvPr/>
            </p:nvSpPr>
            <p:spPr bwMode="auto">
              <a:xfrm>
                <a:off x="5025602" y="4864140"/>
                <a:ext cx="78535" cy="53811"/>
              </a:xfrm>
              <a:custGeom>
                <a:avLst/>
                <a:gdLst>
                  <a:gd name="T0" fmla="*/ 25 w 26"/>
                  <a:gd name="T1" fmla="*/ 13 h 18"/>
                  <a:gd name="T2" fmla="*/ 25 w 26"/>
                  <a:gd name="T3" fmla="*/ 13 h 18"/>
                  <a:gd name="T4" fmla="*/ 16 w 26"/>
                  <a:gd name="T5" fmla="*/ 17 h 18"/>
                  <a:gd name="T6" fmla="*/ 5 w 26"/>
                  <a:gd name="T7" fmla="*/ 14 h 18"/>
                  <a:gd name="T8" fmla="*/ 1 w 26"/>
                  <a:gd name="T9" fmla="*/ 6 h 18"/>
                  <a:gd name="T10" fmla="*/ 1 w 26"/>
                  <a:gd name="T11" fmla="*/ 6 h 18"/>
                  <a:gd name="T12" fmla="*/ 9 w 26"/>
                  <a:gd name="T13" fmla="*/ 1 h 18"/>
                  <a:gd name="T14" fmla="*/ 20 w 26"/>
                  <a:gd name="T15" fmla="*/ 5 h 18"/>
                  <a:gd name="T16" fmla="*/ 25 w 26"/>
                  <a:gd name="T17"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5" y="13"/>
                    </a:moveTo>
                    <a:cubicBezTo>
                      <a:pt x="25" y="13"/>
                      <a:pt x="25" y="13"/>
                      <a:pt x="25" y="13"/>
                    </a:cubicBezTo>
                    <a:cubicBezTo>
                      <a:pt x="24" y="16"/>
                      <a:pt x="20" y="18"/>
                      <a:pt x="16" y="17"/>
                    </a:cubicBezTo>
                    <a:cubicBezTo>
                      <a:pt x="5" y="14"/>
                      <a:pt x="5" y="14"/>
                      <a:pt x="5" y="14"/>
                    </a:cubicBezTo>
                    <a:cubicBezTo>
                      <a:pt x="2" y="13"/>
                      <a:pt x="0" y="9"/>
                      <a:pt x="1" y="6"/>
                    </a:cubicBezTo>
                    <a:cubicBezTo>
                      <a:pt x="1" y="6"/>
                      <a:pt x="1" y="6"/>
                      <a:pt x="1" y="6"/>
                    </a:cubicBezTo>
                    <a:cubicBezTo>
                      <a:pt x="2" y="2"/>
                      <a:pt x="5" y="0"/>
                      <a:pt x="9" y="1"/>
                    </a:cubicBezTo>
                    <a:cubicBezTo>
                      <a:pt x="20" y="5"/>
                      <a:pt x="20" y="5"/>
                      <a:pt x="20" y="5"/>
                    </a:cubicBezTo>
                    <a:cubicBezTo>
                      <a:pt x="24" y="6"/>
                      <a:pt x="26" y="9"/>
                      <a:pt x="25" y="1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0" name="íṧļiḍê"/>
              <p:cNvSpPr/>
              <p:nvPr/>
            </p:nvSpPr>
            <p:spPr bwMode="auto">
              <a:xfrm>
                <a:off x="5061960" y="4846688"/>
                <a:ext cx="66900" cy="71263"/>
              </a:xfrm>
              <a:custGeom>
                <a:avLst/>
                <a:gdLst>
                  <a:gd name="T0" fmla="*/ 19 w 22"/>
                  <a:gd name="T1" fmla="*/ 2 h 24"/>
                  <a:gd name="T2" fmla="*/ 19 w 22"/>
                  <a:gd name="T3" fmla="*/ 2 h 24"/>
                  <a:gd name="T4" fmla="*/ 20 w 22"/>
                  <a:gd name="T5" fmla="*/ 11 h 24"/>
                  <a:gd name="T6" fmla="*/ 13 w 22"/>
                  <a:gd name="T7" fmla="*/ 21 h 24"/>
                  <a:gd name="T8" fmla="*/ 4 w 22"/>
                  <a:gd name="T9" fmla="*/ 22 h 24"/>
                  <a:gd name="T10" fmla="*/ 4 w 22"/>
                  <a:gd name="T11" fmla="*/ 22 h 24"/>
                  <a:gd name="T12" fmla="*/ 2 w 22"/>
                  <a:gd name="T13" fmla="*/ 13 h 24"/>
                  <a:gd name="T14" fmla="*/ 9 w 22"/>
                  <a:gd name="T15" fmla="*/ 3 h 24"/>
                  <a:gd name="T16" fmla="*/ 19 w 22"/>
                  <a:gd name="T17" fmla="*/ 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24">
                    <a:moveTo>
                      <a:pt x="19" y="2"/>
                    </a:moveTo>
                    <a:cubicBezTo>
                      <a:pt x="19" y="2"/>
                      <a:pt x="19" y="2"/>
                      <a:pt x="19" y="2"/>
                    </a:cubicBezTo>
                    <a:cubicBezTo>
                      <a:pt x="22" y="4"/>
                      <a:pt x="22" y="8"/>
                      <a:pt x="20" y="11"/>
                    </a:cubicBezTo>
                    <a:cubicBezTo>
                      <a:pt x="13" y="21"/>
                      <a:pt x="13" y="21"/>
                      <a:pt x="13" y="21"/>
                    </a:cubicBezTo>
                    <a:cubicBezTo>
                      <a:pt x="11" y="24"/>
                      <a:pt x="6" y="24"/>
                      <a:pt x="4" y="22"/>
                    </a:cubicBezTo>
                    <a:cubicBezTo>
                      <a:pt x="4" y="22"/>
                      <a:pt x="4" y="22"/>
                      <a:pt x="4" y="22"/>
                    </a:cubicBezTo>
                    <a:cubicBezTo>
                      <a:pt x="1" y="20"/>
                      <a:pt x="0" y="16"/>
                      <a:pt x="2" y="13"/>
                    </a:cubicBezTo>
                    <a:cubicBezTo>
                      <a:pt x="9" y="3"/>
                      <a:pt x="9" y="3"/>
                      <a:pt x="9" y="3"/>
                    </a:cubicBezTo>
                    <a:cubicBezTo>
                      <a:pt x="12" y="1"/>
                      <a:pt x="16" y="0"/>
                      <a:pt x="19" y="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1" name="iṣ1îḑê"/>
              <p:cNvSpPr/>
              <p:nvPr/>
            </p:nvSpPr>
            <p:spPr bwMode="auto">
              <a:xfrm>
                <a:off x="4983426" y="4737612"/>
                <a:ext cx="130891" cy="81443"/>
              </a:xfrm>
              <a:custGeom>
                <a:avLst/>
                <a:gdLst>
                  <a:gd name="T0" fmla="*/ 5 w 43"/>
                  <a:gd name="T1" fmla="*/ 13 h 27"/>
                  <a:gd name="T2" fmla="*/ 33 w 43"/>
                  <a:gd name="T3" fmla="*/ 1 h 27"/>
                  <a:gd name="T4" fmla="*/ 42 w 43"/>
                  <a:gd name="T5" fmla="*/ 5 h 27"/>
                  <a:gd name="T6" fmla="*/ 42 w 43"/>
                  <a:gd name="T7" fmla="*/ 5 h 27"/>
                  <a:gd name="T8" fmla="*/ 38 w 43"/>
                  <a:gd name="T9" fmla="*/ 14 h 27"/>
                  <a:gd name="T10" fmla="*/ 10 w 43"/>
                  <a:gd name="T11" fmla="*/ 26 h 27"/>
                  <a:gd name="T12" fmla="*/ 1 w 43"/>
                  <a:gd name="T13" fmla="*/ 22 h 27"/>
                  <a:gd name="T14" fmla="*/ 1 w 43"/>
                  <a:gd name="T15" fmla="*/ 22 h 27"/>
                  <a:gd name="T16" fmla="*/ 5 w 43"/>
                  <a:gd name="T17"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27">
                    <a:moveTo>
                      <a:pt x="5" y="13"/>
                    </a:moveTo>
                    <a:cubicBezTo>
                      <a:pt x="33" y="1"/>
                      <a:pt x="33" y="1"/>
                      <a:pt x="33" y="1"/>
                    </a:cubicBezTo>
                    <a:cubicBezTo>
                      <a:pt x="36" y="0"/>
                      <a:pt x="40" y="2"/>
                      <a:pt x="42" y="5"/>
                    </a:cubicBezTo>
                    <a:cubicBezTo>
                      <a:pt x="42" y="5"/>
                      <a:pt x="42" y="5"/>
                      <a:pt x="42" y="5"/>
                    </a:cubicBezTo>
                    <a:cubicBezTo>
                      <a:pt x="43" y="8"/>
                      <a:pt x="41" y="12"/>
                      <a:pt x="38" y="14"/>
                    </a:cubicBezTo>
                    <a:cubicBezTo>
                      <a:pt x="10" y="26"/>
                      <a:pt x="10" y="26"/>
                      <a:pt x="10" y="26"/>
                    </a:cubicBezTo>
                    <a:cubicBezTo>
                      <a:pt x="7" y="27"/>
                      <a:pt x="3" y="26"/>
                      <a:pt x="1" y="22"/>
                    </a:cubicBezTo>
                    <a:cubicBezTo>
                      <a:pt x="1" y="22"/>
                      <a:pt x="1" y="22"/>
                      <a:pt x="1" y="22"/>
                    </a:cubicBezTo>
                    <a:cubicBezTo>
                      <a:pt x="0" y="19"/>
                      <a:pt x="1" y="15"/>
                      <a:pt x="5" y="1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2" name="ïṧľïḍe"/>
              <p:cNvSpPr/>
              <p:nvPr/>
            </p:nvSpPr>
            <p:spPr bwMode="auto">
              <a:xfrm>
                <a:off x="4920889" y="4765244"/>
                <a:ext cx="168704" cy="155615"/>
              </a:xfrm>
              <a:custGeom>
                <a:avLst/>
                <a:gdLst>
                  <a:gd name="T0" fmla="*/ 13 w 56"/>
                  <a:gd name="T1" fmla="*/ 11 h 52"/>
                  <a:gd name="T2" fmla="*/ 23 w 56"/>
                  <a:gd name="T3" fmla="*/ 6 h 52"/>
                  <a:gd name="T4" fmla="*/ 51 w 56"/>
                  <a:gd name="T5" fmla="*/ 13 h 52"/>
                  <a:gd name="T6" fmla="*/ 51 w 56"/>
                  <a:gd name="T7" fmla="*/ 13 h 52"/>
                  <a:gd name="T8" fmla="*/ 43 w 56"/>
                  <a:gd name="T9" fmla="*/ 41 h 52"/>
                  <a:gd name="T10" fmla="*/ 34 w 56"/>
                  <a:gd name="T11" fmla="*/ 47 h 52"/>
                  <a:gd name="T12" fmla="*/ 6 w 56"/>
                  <a:gd name="T13" fmla="*/ 39 h 52"/>
                  <a:gd name="T14" fmla="*/ 6 w 56"/>
                  <a:gd name="T15" fmla="*/ 39 h 52"/>
                  <a:gd name="T16" fmla="*/ 13 w 56"/>
                  <a:gd name="T17" fmla="*/ 1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2">
                    <a:moveTo>
                      <a:pt x="13" y="11"/>
                    </a:moveTo>
                    <a:cubicBezTo>
                      <a:pt x="23" y="6"/>
                      <a:pt x="23" y="6"/>
                      <a:pt x="23" y="6"/>
                    </a:cubicBezTo>
                    <a:cubicBezTo>
                      <a:pt x="32" y="0"/>
                      <a:pt x="45" y="4"/>
                      <a:pt x="51" y="13"/>
                    </a:cubicBezTo>
                    <a:cubicBezTo>
                      <a:pt x="51" y="13"/>
                      <a:pt x="51" y="13"/>
                      <a:pt x="51" y="13"/>
                    </a:cubicBezTo>
                    <a:cubicBezTo>
                      <a:pt x="56" y="23"/>
                      <a:pt x="53" y="36"/>
                      <a:pt x="43" y="41"/>
                    </a:cubicBezTo>
                    <a:cubicBezTo>
                      <a:pt x="34" y="47"/>
                      <a:pt x="34" y="47"/>
                      <a:pt x="34" y="47"/>
                    </a:cubicBezTo>
                    <a:cubicBezTo>
                      <a:pt x="24" y="52"/>
                      <a:pt x="11" y="49"/>
                      <a:pt x="6" y="39"/>
                    </a:cubicBezTo>
                    <a:cubicBezTo>
                      <a:pt x="6" y="39"/>
                      <a:pt x="6" y="39"/>
                      <a:pt x="6" y="39"/>
                    </a:cubicBezTo>
                    <a:cubicBezTo>
                      <a:pt x="0" y="29"/>
                      <a:pt x="4" y="17"/>
                      <a:pt x="13" y="11"/>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3" name="iṩḻidê"/>
              <p:cNvSpPr/>
              <p:nvPr/>
            </p:nvSpPr>
            <p:spPr bwMode="auto">
              <a:xfrm>
                <a:off x="5261206" y="4752156"/>
                <a:ext cx="79989" cy="55265"/>
              </a:xfrm>
              <a:custGeom>
                <a:avLst/>
                <a:gdLst>
                  <a:gd name="T0" fmla="*/ 1 w 26"/>
                  <a:gd name="T1" fmla="*/ 6 h 18"/>
                  <a:gd name="T2" fmla="*/ 1 w 26"/>
                  <a:gd name="T3" fmla="*/ 6 h 18"/>
                  <a:gd name="T4" fmla="*/ 5 w 26"/>
                  <a:gd name="T5" fmla="*/ 14 h 18"/>
                  <a:gd name="T6" fmla="*/ 17 w 26"/>
                  <a:gd name="T7" fmla="*/ 17 h 18"/>
                  <a:gd name="T8" fmla="*/ 25 w 26"/>
                  <a:gd name="T9" fmla="*/ 12 h 18"/>
                  <a:gd name="T10" fmla="*/ 25 w 26"/>
                  <a:gd name="T11" fmla="*/ 12 h 18"/>
                  <a:gd name="T12" fmla="*/ 20 w 26"/>
                  <a:gd name="T13" fmla="*/ 4 h 18"/>
                  <a:gd name="T14" fmla="*/ 9 w 26"/>
                  <a:gd name="T15" fmla="*/ 1 h 18"/>
                  <a:gd name="T16" fmla="*/ 1 w 26"/>
                  <a:gd name="T17" fmla="*/ 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1" y="6"/>
                    </a:moveTo>
                    <a:cubicBezTo>
                      <a:pt x="1" y="6"/>
                      <a:pt x="1" y="6"/>
                      <a:pt x="1" y="6"/>
                    </a:cubicBezTo>
                    <a:cubicBezTo>
                      <a:pt x="0" y="9"/>
                      <a:pt x="2" y="13"/>
                      <a:pt x="5" y="14"/>
                    </a:cubicBezTo>
                    <a:cubicBezTo>
                      <a:pt x="17" y="17"/>
                      <a:pt x="17" y="17"/>
                      <a:pt x="17" y="17"/>
                    </a:cubicBezTo>
                    <a:cubicBezTo>
                      <a:pt x="20" y="18"/>
                      <a:pt x="24" y="16"/>
                      <a:pt x="25" y="12"/>
                    </a:cubicBezTo>
                    <a:cubicBezTo>
                      <a:pt x="25" y="12"/>
                      <a:pt x="25" y="12"/>
                      <a:pt x="25" y="12"/>
                    </a:cubicBezTo>
                    <a:cubicBezTo>
                      <a:pt x="26" y="9"/>
                      <a:pt x="24" y="5"/>
                      <a:pt x="20" y="4"/>
                    </a:cubicBezTo>
                    <a:cubicBezTo>
                      <a:pt x="9" y="1"/>
                      <a:pt x="9" y="1"/>
                      <a:pt x="9" y="1"/>
                    </a:cubicBezTo>
                    <a:cubicBezTo>
                      <a:pt x="5" y="0"/>
                      <a:pt x="1" y="2"/>
                      <a:pt x="1" y="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4" name="î$1îḍê"/>
              <p:cNvSpPr/>
              <p:nvPr/>
            </p:nvSpPr>
            <p:spPr bwMode="auto">
              <a:xfrm>
                <a:off x="5288838" y="4878683"/>
                <a:ext cx="75626" cy="42176"/>
              </a:xfrm>
              <a:custGeom>
                <a:avLst/>
                <a:gdLst>
                  <a:gd name="T0" fmla="*/ 0 w 25"/>
                  <a:gd name="T1" fmla="*/ 7 h 14"/>
                  <a:gd name="T2" fmla="*/ 0 w 25"/>
                  <a:gd name="T3" fmla="*/ 7 h 14"/>
                  <a:gd name="T4" fmla="*/ 7 w 25"/>
                  <a:gd name="T5" fmla="*/ 13 h 14"/>
                  <a:gd name="T6" fmla="*/ 19 w 25"/>
                  <a:gd name="T7" fmla="*/ 13 h 14"/>
                  <a:gd name="T8" fmla="*/ 25 w 25"/>
                  <a:gd name="T9" fmla="*/ 6 h 14"/>
                  <a:gd name="T10" fmla="*/ 25 w 25"/>
                  <a:gd name="T11" fmla="*/ 6 h 14"/>
                  <a:gd name="T12" fmla="*/ 19 w 25"/>
                  <a:gd name="T13" fmla="*/ 0 h 14"/>
                  <a:gd name="T14" fmla="*/ 7 w 25"/>
                  <a:gd name="T15" fmla="*/ 0 h 14"/>
                  <a:gd name="T16" fmla="*/ 0 w 25"/>
                  <a:gd name="T17"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4">
                    <a:moveTo>
                      <a:pt x="0" y="7"/>
                    </a:moveTo>
                    <a:cubicBezTo>
                      <a:pt x="0" y="7"/>
                      <a:pt x="0" y="7"/>
                      <a:pt x="0" y="7"/>
                    </a:cubicBezTo>
                    <a:cubicBezTo>
                      <a:pt x="0" y="11"/>
                      <a:pt x="3" y="14"/>
                      <a:pt x="7" y="13"/>
                    </a:cubicBezTo>
                    <a:cubicBezTo>
                      <a:pt x="19" y="13"/>
                      <a:pt x="19" y="13"/>
                      <a:pt x="19" y="13"/>
                    </a:cubicBezTo>
                    <a:cubicBezTo>
                      <a:pt x="23" y="13"/>
                      <a:pt x="25" y="10"/>
                      <a:pt x="25" y="6"/>
                    </a:cubicBezTo>
                    <a:cubicBezTo>
                      <a:pt x="25" y="6"/>
                      <a:pt x="25" y="6"/>
                      <a:pt x="25" y="6"/>
                    </a:cubicBezTo>
                    <a:cubicBezTo>
                      <a:pt x="25" y="3"/>
                      <a:pt x="22" y="0"/>
                      <a:pt x="19" y="0"/>
                    </a:cubicBezTo>
                    <a:cubicBezTo>
                      <a:pt x="7" y="0"/>
                      <a:pt x="7" y="0"/>
                      <a:pt x="7" y="0"/>
                    </a:cubicBezTo>
                    <a:cubicBezTo>
                      <a:pt x="3" y="0"/>
                      <a:pt x="0" y="3"/>
                      <a:pt x="0" y="7"/>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5" name="ïṣḷídè"/>
              <p:cNvSpPr/>
              <p:nvPr/>
            </p:nvSpPr>
            <p:spPr bwMode="auto">
              <a:xfrm>
                <a:off x="5271386" y="4842325"/>
                <a:ext cx="56720" cy="78535"/>
              </a:xfrm>
              <a:custGeom>
                <a:avLst/>
                <a:gdLst>
                  <a:gd name="T0" fmla="*/ 5 w 19"/>
                  <a:gd name="T1" fmla="*/ 1 h 26"/>
                  <a:gd name="T2" fmla="*/ 5 w 19"/>
                  <a:gd name="T3" fmla="*/ 1 h 26"/>
                  <a:gd name="T4" fmla="*/ 1 w 19"/>
                  <a:gd name="T5" fmla="*/ 10 h 26"/>
                  <a:gd name="T6" fmla="*/ 6 w 19"/>
                  <a:gd name="T7" fmla="*/ 21 h 26"/>
                  <a:gd name="T8" fmla="*/ 14 w 19"/>
                  <a:gd name="T9" fmla="*/ 25 h 26"/>
                  <a:gd name="T10" fmla="*/ 14 w 19"/>
                  <a:gd name="T11" fmla="*/ 25 h 26"/>
                  <a:gd name="T12" fmla="*/ 18 w 19"/>
                  <a:gd name="T13" fmla="*/ 16 h 26"/>
                  <a:gd name="T14" fmla="*/ 13 w 19"/>
                  <a:gd name="T15" fmla="*/ 5 h 26"/>
                  <a:gd name="T16" fmla="*/ 5 w 19"/>
                  <a:gd name="T17" fmla="*/ 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6">
                    <a:moveTo>
                      <a:pt x="5" y="1"/>
                    </a:moveTo>
                    <a:cubicBezTo>
                      <a:pt x="5" y="1"/>
                      <a:pt x="5" y="1"/>
                      <a:pt x="5" y="1"/>
                    </a:cubicBezTo>
                    <a:cubicBezTo>
                      <a:pt x="1" y="3"/>
                      <a:pt x="0" y="7"/>
                      <a:pt x="1" y="10"/>
                    </a:cubicBezTo>
                    <a:cubicBezTo>
                      <a:pt x="6" y="21"/>
                      <a:pt x="6" y="21"/>
                      <a:pt x="6" y="21"/>
                    </a:cubicBezTo>
                    <a:cubicBezTo>
                      <a:pt x="7" y="24"/>
                      <a:pt x="11" y="26"/>
                      <a:pt x="14" y="25"/>
                    </a:cubicBezTo>
                    <a:cubicBezTo>
                      <a:pt x="14" y="25"/>
                      <a:pt x="14" y="25"/>
                      <a:pt x="14" y="25"/>
                    </a:cubicBezTo>
                    <a:cubicBezTo>
                      <a:pt x="18" y="23"/>
                      <a:pt x="19" y="19"/>
                      <a:pt x="18" y="16"/>
                    </a:cubicBezTo>
                    <a:cubicBezTo>
                      <a:pt x="13" y="5"/>
                      <a:pt x="13" y="5"/>
                      <a:pt x="13" y="5"/>
                    </a:cubicBezTo>
                    <a:cubicBezTo>
                      <a:pt x="12" y="2"/>
                      <a:pt x="8" y="0"/>
                      <a:pt x="5" y="1"/>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6" name="iṧḷîḑê"/>
              <p:cNvSpPr/>
              <p:nvPr/>
            </p:nvSpPr>
            <p:spPr bwMode="auto">
              <a:xfrm>
                <a:off x="5304837" y="4760882"/>
                <a:ext cx="129437" cy="85807"/>
              </a:xfrm>
              <a:custGeom>
                <a:avLst/>
                <a:gdLst>
                  <a:gd name="T0" fmla="*/ 38 w 43"/>
                  <a:gd name="T1" fmla="*/ 14 h 28"/>
                  <a:gd name="T2" fmla="*/ 10 w 43"/>
                  <a:gd name="T3" fmla="*/ 2 h 28"/>
                  <a:gd name="T4" fmla="*/ 1 w 43"/>
                  <a:gd name="T5" fmla="*/ 6 h 28"/>
                  <a:gd name="T6" fmla="*/ 1 w 43"/>
                  <a:gd name="T7" fmla="*/ 6 h 28"/>
                  <a:gd name="T8" fmla="*/ 5 w 43"/>
                  <a:gd name="T9" fmla="*/ 14 h 28"/>
                  <a:gd name="T10" fmla="*/ 33 w 43"/>
                  <a:gd name="T11" fmla="*/ 26 h 28"/>
                  <a:gd name="T12" fmla="*/ 42 w 43"/>
                  <a:gd name="T13" fmla="*/ 23 h 28"/>
                  <a:gd name="T14" fmla="*/ 42 w 43"/>
                  <a:gd name="T15" fmla="*/ 23 h 28"/>
                  <a:gd name="T16" fmla="*/ 38 w 43"/>
                  <a:gd name="T17"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28">
                    <a:moveTo>
                      <a:pt x="38" y="14"/>
                    </a:moveTo>
                    <a:cubicBezTo>
                      <a:pt x="10" y="2"/>
                      <a:pt x="10" y="2"/>
                      <a:pt x="10" y="2"/>
                    </a:cubicBezTo>
                    <a:cubicBezTo>
                      <a:pt x="7" y="0"/>
                      <a:pt x="3" y="2"/>
                      <a:pt x="1" y="6"/>
                    </a:cubicBezTo>
                    <a:cubicBezTo>
                      <a:pt x="1" y="6"/>
                      <a:pt x="1" y="6"/>
                      <a:pt x="1" y="6"/>
                    </a:cubicBezTo>
                    <a:cubicBezTo>
                      <a:pt x="0" y="9"/>
                      <a:pt x="1" y="13"/>
                      <a:pt x="5" y="14"/>
                    </a:cubicBezTo>
                    <a:cubicBezTo>
                      <a:pt x="33" y="26"/>
                      <a:pt x="33" y="26"/>
                      <a:pt x="33" y="26"/>
                    </a:cubicBezTo>
                    <a:cubicBezTo>
                      <a:pt x="36" y="28"/>
                      <a:pt x="40" y="26"/>
                      <a:pt x="42" y="23"/>
                    </a:cubicBezTo>
                    <a:cubicBezTo>
                      <a:pt x="42" y="23"/>
                      <a:pt x="42" y="23"/>
                      <a:pt x="42" y="23"/>
                    </a:cubicBezTo>
                    <a:cubicBezTo>
                      <a:pt x="43" y="19"/>
                      <a:pt x="42" y="15"/>
                      <a:pt x="38" y="14"/>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7" name="ïşļïḓé"/>
              <p:cNvSpPr/>
              <p:nvPr/>
            </p:nvSpPr>
            <p:spPr bwMode="auto">
              <a:xfrm>
                <a:off x="5328106" y="4791422"/>
                <a:ext cx="170159" cy="157069"/>
              </a:xfrm>
              <a:custGeom>
                <a:avLst/>
                <a:gdLst>
                  <a:gd name="T0" fmla="*/ 43 w 56"/>
                  <a:gd name="T1" fmla="*/ 11 h 52"/>
                  <a:gd name="T2" fmla="*/ 33 w 56"/>
                  <a:gd name="T3" fmla="*/ 5 h 52"/>
                  <a:gd name="T4" fmla="*/ 5 w 56"/>
                  <a:gd name="T5" fmla="*/ 13 h 52"/>
                  <a:gd name="T6" fmla="*/ 5 w 56"/>
                  <a:gd name="T7" fmla="*/ 13 h 52"/>
                  <a:gd name="T8" fmla="*/ 13 w 56"/>
                  <a:gd name="T9" fmla="*/ 41 h 52"/>
                  <a:gd name="T10" fmla="*/ 22 w 56"/>
                  <a:gd name="T11" fmla="*/ 46 h 52"/>
                  <a:gd name="T12" fmla="*/ 50 w 56"/>
                  <a:gd name="T13" fmla="*/ 39 h 52"/>
                  <a:gd name="T14" fmla="*/ 50 w 56"/>
                  <a:gd name="T15" fmla="*/ 39 h 52"/>
                  <a:gd name="T16" fmla="*/ 43 w 56"/>
                  <a:gd name="T17" fmla="*/ 1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2">
                    <a:moveTo>
                      <a:pt x="43" y="11"/>
                    </a:moveTo>
                    <a:cubicBezTo>
                      <a:pt x="33" y="5"/>
                      <a:pt x="33" y="5"/>
                      <a:pt x="33" y="5"/>
                    </a:cubicBezTo>
                    <a:cubicBezTo>
                      <a:pt x="23" y="0"/>
                      <a:pt x="11" y="3"/>
                      <a:pt x="5" y="13"/>
                    </a:cubicBezTo>
                    <a:cubicBezTo>
                      <a:pt x="5" y="13"/>
                      <a:pt x="5" y="13"/>
                      <a:pt x="5" y="13"/>
                    </a:cubicBezTo>
                    <a:cubicBezTo>
                      <a:pt x="0" y="23"/>
                      <a:pt x="3" y="35"/>
                      <a:pt x="13" y="41"/>
                    </a:cubicBezTo>
                    <a:cubicBezTo>
                      <a:pt x="22" y="46"/>
                      <a:pt x="22" y="46"/>
                      <a:pt x="22" y="46"/>
                    </a:cubicBezTo>
                    <a:cubicBezTo>
                      <a:pt x="32" y="52"/>
                      <a:pt x="45" y="48"/>
                      <a:pt x="50" y="39"/>
                    </a:cubicBezTo>
                    <a:cubicBezTo>
                      <a:pt x="50" y="39"/>
                      <a:pt x="50" y="39"/>
                      <a:pt x="50" y="39"/>
                    </a:cubicBezTo>
                    <a:cubicBezTo>
                      <a:pt x="56" y="29"/>
                      <a:pt x="52" y="16"/>
                      <a:pt x="43" y="11"/>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8" name="iŝḷïḍe"/>
              <p:cNvSpPr/>
              <p:nvPr/>
            </p:nvSpPr>
            <p:spPr bwMode="auto">
              <a:xfrm>
                <a:off x="5008150" y="4611084"/>
                <a:ext cx="404308" cy="244330"/>
              </a:xfrm>
              <a:custGeom>
                <a:avLst/>
                <a:gdLst>
                  <a:gd name="T0" fmla="*/ 46 w 278"/>
                  <a:gd name="T1" fmla="*/ 168 h 168"/>
                  <a:gd name="T2" fmla="*/ 0 w 278"/>
                  <a:gd name="T3" fmla="*/ 0 h 168"/>
                  <a:gd name="T4" fmla="*/ 278 w 278"/>
                  <a:gd name="T5" fmla="*/ 0 h 168"/>
                  <a:gd name="T6" fmla="*/ 231 w 278"/>
                  <a:gd name="T7" fmla="*/ 168 h 168"/>
                  <a:gd name="T8" fmla="*/ 46 w 278"/>
                  <a:gd name="T9" fmla="*/ 168 h 168"/>
                </a:gdLst>
                <a:ahLst/>
                <a:cxnLst>
                  <a:cxn ang="0">
                    <a:pos x="T0" y="T1"/>
                  </a:cxn>
                  <a:cxn ang="0">
                    <a:pos x="T2" y="T3"/>
                  </a:cxn>
                  <a:cxn ang="0">
                    <a:pos x="T4" y="T5"/>
                  </a:cxn>
                  <a:cxn ang="0">
                    <a:pos x="T6" y="T7"/>
                  </a:cxn>
                  <a:cxn ang="0">
                    <a:pos x="T8" y="T9"/>
                  </a:cxn>
                </a:cxnLst>
                <a:rect l="0" t="0" r="r" b="b"/>
                <a:pathLst>
                  <a:path w="278" h="168">
                    <a:moveTo>
                      <a:pt x="46" y="168"/>
                    </a:moveTo>
                    <a:lnTo>
                      <a:pt x="0" y="0"/>
                    </a:lnTo>
                    <a:lnTo>
                      <a:pt x="278" y="0"/>
                    </a:lnTo>
                    <a:lnTo>
                      <a:pt x="231" y="168"/>
                    </a:lnTo>
                    <a:lnTo>
                      <a:pt x="46" y="168"/>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9" name="iSḷïḍè"/>
              <p:cNvSpPr/>
              <p:nvPr/>
            </p:nvSpPr>
            <p:spPr bwMode="auto">
              <a:xfrm>
                <a:off x="3563985" y="2543005"/>
                <a:ext cx="383947" cy="573012"/>
              </a:xfrm>
              <a:custGeom>
                <a:avLst/>
                <a:gdLst>
                  <a:gd name="T0" fmla="*/ 68 w 127"/>
                  <a:gd name="T1" fmla="*/ 0 h 190"/>
                  <a:gd name="T2" fmla="*/ 127 w 127"/>
                  <a:gd name="T3" fmla="*/ 93 h 190"/>
                  <a:gd name="T4" fmla="*/ 65 w 127"/>
                  <a:gd name="T5" fmla="*/ 190 h 190"/>
                  <a:gd name="T6" fmla="*/ 0 w 127"/>
                  <a:gd name="T7" fmla="*/ 93 h 190"/>
                  <a:gd name="T8" fmla="*/ 68 w 127"/>
                  <a:gd name="T9" fmla="*/ 0 h 190"/>
                </a:gdLst>
                <a:ahLst/>
                <a:cxnLst>
                  <a:cxn ang="0">
                    <a:pos x="T0" y="T1"/>
                  </a:cxn>
                  <a:cxn ang="0">
                    <a:pos x="T2" y="T3"/>
                  </a:cxn>
                  <a:cxn ang="0">
                    <a:pos x="T4" y="T5"/>
                  </a:cxn>
                  <a:cxn ang="0">
                    <a:pos x="T6" y="T7"/>
                  </a:cxn>
                  <a:cxn ang="0">
                    <a:pos x="T8" y="T9"/>
                  </a:cxn>
                </a:cxnLst>
                <a:rect l="0" t="0" r="r" b="b"/>
                <a:pathLst>
                  <a:path w="127" h="190">
                    <a:moveTo>
                      <a:pt x="68" y="0"/>
                    </a:moveTo>
                    <a:cubicBezTo>
                      <a:pt x="103" y="0"/>
                      <a:pt x="127" y="43"/>
                      <a:pt x="127" y="93"/>
                    </a:cubicBezTo>
                    <a:cubicBezTo>
                      <a:pt x="127" y="142"/>
                      <a:pt x="100" y="190"/>
                      <a:pt x="65" y="190"/>
                    </a:cubicBezTo>
                    <a:cubicBezTo>
                      <a:pt x="30" y="190"/>
                      <a:pt x="0" y="142"/>
                      <a:pt x="0" y="93"/>
                    </a:cubicBezTo>
                    <a:cubicBezTo>
                      <a:pt x="0" y="43"/>
                      <a:pt x="33" y="0"/>
                      <a:pt x="68" y="0"/>
                    </a:cubicBezTo>
                    <a:close/>
                  </a:path>
                </a:pathLst>
              </a:custGeom>
              <a:solidFill>
                <a:srgbClr val="1B636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0" name="îṩliḓê"/>
              <p:cNvSpPr/>
              <p:nvPr/>
            </p:nvSpPr>
            <p:spPr bwMode="auto">
              <a:xfrm>
                <a:off x="3639611" y="3034573"/>
                <a:ext cx="684997" cy="328682"/>
              </a:xfrm>
              <a:custGeom>
                <a:avLst/>
                <a:gdLst>
                  <a:gd name="T0" fmla="*/ 0 w 227"/>
                  <a:gd name="T1" fmla="*/ 48 h 109"/>
                  <a:gd name="T2" fmla="*/ 95 w 227"/>
                  <a:gd name="T3" fmla="*/ 90 h 109"/>
                  <a:gd name="T4" fmla="*/ 227 w 227"/>
                  <a:gd name="T5" fmla="*/ 37 h 109"/>
                  <a:gd name="T6" fmla="*/ 207 w 227"/>
                  <a:gd name="T7" fmla="*/ 7 h 109"/>
                  <a:gd name="T8" fmla="*/ 112 w 227"/>
                  <a:gd name="T9" fmla="*/ 51 h 109"/>
                  <a:gd name="T10" fmla="*/ 48 w 227"/>
                  <a:gd name="T11" fmla="*/ 0 h 109"/>
                  <a:gd name="T12" fmla="*/ 0 w 227"/>
                  <a:gd name="T13" fmla="*/ 48 h 109"/>
                </a:gdLst>
                <a:ahLst/>
                <a:cxnLst>
                  <a:cxn ang="0">
                    <a:pos x="T0" y="T1"/>
                  </a:cxn>
                  <a:cxn ang="0">
                    <a:pos x="T2" y="T3"/>
                  </a:cxn>
                  <a:cxn ang="0">
                    <a:pos x="T4" y="T5"/>
                  </a:cxn>
                  <a:cxn ang="0">
                    <a:pos x="T6" y="T7"/>
                  </a:cxn>
                  <a:cxn ang="0">
                    <a:pos x="T8" y="T9"/>
                  </a:cxn>
                  <a:cxn ang="0">
                    <a:pos x="T10" y="T11"/>
                  </a:cxn>
                  <a:cxn ang="0">
                    <a:pos x="T12" y="T13"/>
                  </a:cxn>
                </a:cxnLst>
                <a:rect l="0" t="0" r="r" b="b"/>
                <a:pathLst>
                  <a:path w="227" h="109">
                    <a:moveTo>
                      <a:pt x="0" y="48"/>
                    </a:moveTo>
                    <a:cubicBezTo>
                      <a:pt x="0" y="48"/>
                      <a:pt x="23" y="68"/>
                      <a:pt x="95" y="90"/>
                    </a:cubicBezTo>
                    <a:cubicBezTo>
                      <a:pt x="155" y="109"/>
                      <a:pt x="227" y="37"/>
                      <a:pt x="227" y="37"/>
                    </a:cubicBezTo>
                    <a:cubicBezTo>
                      <a:pt x="207" y="7"/>
                      <a:pt x="207" y="7"/>
                      <a:pt x="207" y="7"/>
                    </a:cubicBezTo>
                    <a:cubicBezTo>
                      <a:pt x="207" y="7"/>
                      <a:pt x="135" y="61"/>
                      <a:pt x="112" y="51"/>
                    </a:cubicBezTo>
                    <a:cubicBezTo>
                      <a:pt x="67" y="32"/>
                      <a:pt x="48" y="0"/>
                      <a:pt x="48" y="0"/>
                    </a:cubicBezTo>
                    <a:lnTo>
                      <a:pt x="0" y="48"/>
                    </a:ln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1" name="iṣḷiďé"/>
              <p:cNvSpPr/>
              <p:nvPr/>
            </p:nvSpPr>
            <p:spPr bwMode="auto">
              <a:xfrm>
                <a:off x="3639611" y="3034573"/>
                <a:ext cx="274872" cy="263237"/>
              </a:xfrm>
              <a:custGeom>
                <a:avLst/>
                <a:gdLst>
                  <a:gd name="T0" fmla="*/ 76 w 91"/>
                  <a:gd name="T1" fmla="*/ 67 h 87"/>
                  <a:gd name="T2" fmla="*/ 91 w 91"/>
                  <a:gd name="T3" fmla="*/ 36 h 87"/>
                  <a:gd name="T4" fmla="*/ 48 w 91"/>
                  <a:gd name="T5" fmla="*/ 0 h 87"/>
                  <a:gd name="T6" fmla="*/ 0 w 91"/>
                  <a:gd name="T7" fmla="*/ 48 h 87"/>
                  <a:gd name="T8" fmla="*/ 66 w 91"/>
                  <a:gd name="T9" fmla="*/ 87 h 87"/>
                  <a:gd name="T10" fmla="*/ 76 w 91"/>
                  <a:gd name="T11" fmla="*/ 67 h 87"/>
                </a:gdLst>
                <a:ahLst/>
                <a:cxnLst>
                  <a:cxn ang="0">
                    <a:pos x="T0" y="T1"/>
                  </a:cxn>
                  <a:cxn ang="0">
                    <a:pos x="T2" y="T3"/>
                  </a:cxn>
                  <a:cxn ang="0">
                    <a:pos x="T4" y="T5"/>
                  </a:cxn>
                  <a:cxn ang="0">
                    <a:pos x="T6" y="T7"/>
                  </a:cxn>
                  <a:cxn ang="0">
                    <a:pos x="T8" y="T9"/>
                  </a:cxn>
                  <a:cxn ang="0">
                    <a:pos x="T10" y="T11"/>
                  </a:cxn>
                </a:cxnLst>
                <a:rect l="0" t="0" r="r" b="b"/>
                <a:pathLst>
                  <a:path w="91" h="87">
                    <a:moveTo>
                      <a:pt x="76" y="67"/>
                    </a:moveTo>
                    <a:cubicBezTo>
                      <a:pt x="80" y="57"/>
                      <a:pt x="86" y="47"/>
                      <a:pt x="91" y="36"/>
                    </a:cubicBezTo>
                    <a:cubicBezTo>
                      <a:pt x="61" y="19"/>
                      <a:pt x="48" y="0"/>
                      <a:pt x="48" y="0"/>
                    </a:cubicBezTo>
                    <a:cubicBezTo>
                      <a:pt x="0" y="48"/>
                      <a:pt x="0" y="48"/>
                      <a:pt x="0" y="48"/>
                    </a:cubicBezTo>
                    <a:cubicBezTo>
                      <a:pt x="0" y="48"/>
                      <a:pt x="12" y="67"/>
                      <a:pt x="66" y="87"/>
                    </a:cubicBezTo>
                    <a:cubicBezTo>
                      <a:pt x="69" y="81"/>
                      <a:pt x="72" y="74"/>
                      <a:pt x="76" y="67"/>
                    </a:cubicBezTo>
                    <a:close/>
                  </a:path>
                </a:pathLst>
              </a:custGeom>
              <a:solidFill>
                <a:srgbClr val="237F8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2" name="iṣḻiḍe"/>
              <p:cNvSpPr/>
              <p:nvPr/>
            </p:nvSpPr>
            <p:spPr bwMode="auto">
              <a:xfrm>
                <a:off x="3614887" y="2340851"/>
                <a:ext cx="734445" cy="353406"/>
              </a:xfrm>
              <a:custGeom>
                <a:avLst/>
                <a:gdLst>
                  <a:gd name="T0" fmla="*/ 0 w 243"/>
                  <a:gd name="T1" fmla="*/ 51 h 117"/>
                  <a:gd name="T2" fmla="*/ 114 w 243"/>
                  <a:gd name="T3" fmla="*/ 0 h 117"/>
                  <a:gd name="T4" fmla="*/ 243 w 243"/>
                  <a:gd name="T5" fmla="*/ 82 h 117"/>
                  <a:gd name="T6" fmla="*/ 225 w 243"/>
                  <a:gd name="T7" fmla="*/ 117 h 117"/>
                  <a:gd name="T8" fmla="*/ 122 w 243"/>
                  <a:gd name="T9" fmla="*/ 46 h 117"/>
                  <a:gd name="T10" fmla="*/ 53 w 243"/>
                  <a:gd name="T11" fmla="*/ 84 h 117"/>
                  <a:gd name="T12" fmla="*/ 0 w 243"/>
                  <a:gd name="T13" fmla="*/ 51 h 117"/>
                </a:gdLst>
                <a:ahLst/>
                <a:cxnLst>
                  <a:cxn ang="0">
                    <a:pos x="T0" y="T1"/>
                  </a:cxn>
                  <a:cxn ang="0">
                    <a:pos x="T2" y="T3"/>
                  </a:cxn>
                  <a:cxn ang="0">
                    <a:pos x="T4" y="T5"/>
                  </a:cxn>
                  <a:cxn ang="0">
                    <a:pos x="T6" y="T7"/>
                  </a:cxn>
                  <a:cxn ang="0">
                    <a:pos x="T8" y="T9"/>
                  </a:cxn>
                  <a:cxn ang="0">
                    <a:pos x="T10" y="T11"/>
                  </a:cxn>
                  <a:cxn ang="0">
                    <a:pos x="T12" y="T13"/>
                  </a:cxn>
                </a:cxnLst>
                <a:rect l="0" t="0" r="r" b="b"/>
                <a:pathLst>
                  <a:path w="243" h="117">
                    <a:moveTo>
                      <a:pt x="0" y="51"/>
                    </a:moveTo>
                    <a:cubicBezTo>
                      <a:pt x="0" y="51"/>
                      <a:pt x="39" y="0"/>
                      <a:pt x="114" y="0"/>
                    </a:cubicBezTo>
                    <a:cubicBezTo>
                      <a:pt x="177" y="0"/>
                      <a:pt x="243" y="82"/>
                      <a:pt x="243" y="82"/>
                    </a:cubicBezTo>
                    <a:cubicBezTo>
                      <a:pt x="225" y="117"/>
                      <a:pt x="225" y="117"/>
                      <a:pt x="225" y="117"/>
                    </a:cubicBezTo>
                    <a:cubicBezTo>
                      <a:pt x="225" y="117"/>
                      <a:pt x="146" y="44"/>
                      <a:pt x="122" y="46"/>
                    </a:cubicBezTo>
                    <a:cubicBezTo>
                      <a:pt x="73" y="51"/>
                      <a:pt x="53" y="84"/>
                      <a:pt x="53" y="84"/>
                    </a:cubicBezTo>
                    <a:lnTo>
                      <a:pt x="0" y="51"/>
                    </a:ln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3" name="iṣľîḍé"/>
              <p:cNvSpPr/>
              <p:nvPr/>
            </p:nvSpPr>
            <p:spPr bwMode="auto">
              <a:xfrm>
                <a:off x="3614887" y="2343760"/>
                <a:ext cx="335954" cy="250147"/>
              </a:xfrm>
              <a:custGeom>
                <a:avLst/>
                <a:gdLst>
                  <a:gd name="T0" fmla="*/ 111 w 111"/>
                  <a:gd name="T1" fmla="*/ 50 h 83"/>
                  <a:gd name="T2" fmla="*/ 77 w 111"/>
                  <a:gd name="T3" fmla="*/ 0 h 83"/>
                  <a:gd name="T4" fmla="*/ 0 w 111"/>
                  <a:gd name="T5" fmla="*/ 50 h 83"/>
                  <a:gd name="T6" fmla="*/ 53 w 111"/>
                  <a:gd name="T7" fmla="*/ 83 h 83"/>
                  <a:gd name="T8" fmla="*/ 111 w 111"/>
                  <a:gd name="T9" fmla="*/ 50 h 83"/>
                </a:gdLst>
                <a:ahLst/>
                <a:cxnLst>
                  <a:cxn ang="0">
                    <a:pos x="T0" y="T1"/>
                  </a:cxn>
                  <a:cxn ang="0">
                    <a:pos x="T2" y="T3"/>
                  </a:cxn>
                  <a:cxn ang="0">
                    <a:pos x="T4" y="T5"/>
                  </a:cxn>
                  <a:cxn ang="0">
                    <a:pos x="T6" y="T7"/>
                  </a:cxn>
                  <a:cxn ang="0">
                    <a:pos x="T8" y="T9"/>
                  </a:cxn>
                </a:cxnLst>
                <a:rect l="0" t="0" r="r" b="b"/>
                <a:pathLst>
                  <a:path w="111" h="83">
                    <a:moveTo>
                      <a:pt x="111" y="50"/>
                    </a:moveTo>
                    <a:cubicBezTo>
                      <a:pt x="102" y="32"/>
                      <a:pt x="91" y="15"/>
                      <a:pt x="77" y="0"/>
                    </a:cubicBezTo>
                    <a:cubicBezTo>
                      <a:pt x="26" y="13"/>
                      <a:pt x="0" y="50"/>
                      <a:pt x="0" y="50"/>
                    </a:cubicBezTo>
                    <a:cubicBezTo>
                      <a:pt x="53" y="83"/>
                      <a:pt x="53" y="83"/>
                      <a:pt x="53" y="83"/>
                    </a:cubicBezTo>
                    <a:cubicBezTo>
                      <a:pt x="53" y="83"/>
                      <a:pt x="72" y="59"/>
                      <a:pt x="111" y="50"/>
                    </a:cubicBezTo>
                    <a:close/>
                  </a:path>
                </a:pathLst>
              </a:custGeom>
              <a:solidFill>
                <a:srgbClr val="237F8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4" name="iSlïḋe"/>
              <p:cNvSpPr/>
              <p:nvPr/>
            </p:nvSpPr>
            <p:spPr bwMode="auto">
              <a:xfrm>
                <a:off x="3505811" y="2458653"/>
                <a:ext cx="383947" cy="735899"/>
              </a:xfrm>
              <a:prstGeom prst="ellipse">
                <a:avLst/>
              </a:prstGeom>
              <a:solidFill>
                <a:srgbClr val="237F8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5" name="îślîďe"/>
              <p:cNvSpPr/>
              <p:nvPr/>
            </p:nvSpPr>
            <p:spPr bwMode="auto">
              <a:xfrm>
                <a:off x="3822858" y="2787335"/>
                <a:ext cx="78535" cy="81443"/>
              </a:xfrm>
              <a:custGeom>
                <a:avLst/>
                <a:gdLst>
                  <a:gd name="T0" fmla="*/ 26 w 26"/>
                  <a:gd name="T1" fmla="*/ 14 h 27"/>
                  <a:gd name="T2" fmla="*/ 26 w 26"/>
                  <a:gd name="T3" fmla="*/ 14 h 27"/>
                  <a:gd name="T4" fmla="*/ 13 w 26"/>
                  <a:gd name="T5" fmla="*/ 27 h 27"/>
                  <a:gd name="T6" fmla="*/ 13 w 26"/>
                  <a:gd name="T7" fmla="*/ 27 h 27"/>
                  <a:gd name="T8" fmla="*/ 0 w 26"/>
                  <a:gd name="T9" fmla="*/ 14 h 27"/>
                  <a:gd name="T10" fmla="*/ 0 w 26"/>
                  <a:gd name="T11" fmla="*/ 14 h 27"/>
                  <a:gd name="T12" fmla="*/ 13 w 26"/>
                  <a:gd name="T13" fmla="*/ 0 h 27"/>
                  <a:gd name="T14" fmla="*/ 13 w 26"/>
                  <a:gd name="T15" fmla="*/ 0 h 27"/>
                  <a:gd name="T16" fmla="*/ 26 w 26"/>
                  <a:gd name="T17"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4"/>
                    </a:moveTo>
                    <a:cubicBezTo>
                      <a:pt x="26" y="14"/>
                      <a:pt x="26" y="14"/>
                      <a:pt x="26" y="14"/>
                    </a:cubicBezTo>
                    <a:cubicBezTo>
                      <a:pt x="26" y="21"/>
                      <a:pt x="21" y="27"/>
                      <a:pt x="13" y="27"/>
                    </a:cubicBezTo>
                    <a:cubicBezTo>
                      <a:pt x="13" y="27"/>
                      <a:pt x="13" y="27"/>
                      <a:pt x="13" y="27"/>
                    </a:cubicBezTo>
                    <a:cubicBezTo>
                      <a:pt x="6" y="27"/>
                      <a:pt x="0" y="21"/>
                      <a:pt x="0" y="14"/>
                    </a:cubicBezTo>
                    <a:cubicBezTo>
                      <a:pt x="0" y="14"/>
                      <a:pt x="0" y="14"/>
                      <a:pt x="0" y="14"/>
                    </a:cubicBezTo>
                    <a:cubicBezTo>
                      <a:pt x="0" y="6"/>
                      <a:pt x="6" y="0"/>
                      <a:pt x="13" y="0"/>
                    </a:cubicBezTo>
                    <a:cubicBezTo>
                      <a:pt x="13" y="0"/>
                      <a:pt x="13" y="0"/>
                      <a:pt x="13" y="0"/>
                    </a:cubicBezTo>
                    <a:cubicBezTo>
                      <a:pt x="21" y="0"/>
                      <a:pt x="26" y="6"/>
                      <a:pt x="26" y="14"/>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6" name="îṣlîďe"/>
              <p:cNvSpPr/>
              <p:nvPr/>
            </p:nvSpPr>
            <p:spPr bwMode="auto">
              <a:xfrm>
                <a:off x="3433094" y="2633174"/>
                <a:ext cx="442121" cy="389765"/>
              </a:xfrm>
              <a:custGeom>
                <a:avLst/>
                <a:gdLst>
                  <a:gd name="T0" fmla="*/ 146 w 146"/>
                  <a:gd name="T1" fmla="*/ 61 h 129"/>
                  <a:gd name="T2" fmla="*/ 146 w 146"/>
                  <a:gd name="T3" fmla="*/ 68 h 129"/>
                  <a:gd name="T4" fmla="*/ 85 w 146"/>
                  <a:gd name="T5" fmla="*/ 129 h 129"/>
                  <a:gd name="T6" fmla="*/ 61 w 146"/>
                  <a:gd name="T7" fmla="*/ 129 h 129"/>
                  <a:gd name="T8" fmla="*/ 0 w 146"/>
                  <a:gd name="T9" fmla="*/ 68 h 129"/>
                  <a:gd name="T10" fmla="*/ 0 w 146"/>
                  <a:gd name="T11" fmla="*/ 61 h 129"/>
                  <a:gd name="T12" fmla="*/ 61 w 146"/>
                  <a:gd name="T13" fmla="*/ 0 h 129"/>
                  <a:gd name="T14" fmla="*/ 85 w 146"/>
                  <a:gd name="T15" fmla="*/ 0 h 129"/>
                  <a:gd name="T16" fmla="*/ 146 w 146"/>
                  <a:gd name="T17" fmla="*/ 61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29">
                    <a:moveTo>
                      <a:pt x="146" y="61"/>
                    </a:moveTo>
                    <a:cubicBezTo>
                      <a:pt x="146" y="68"/>
                      <a:pt x="146" y="68"/>
                      <a:pt x="146" y="68"/>
                    </a:cubicBezTo>
                    <a:cubicBezTo>
                      <a:pt x="146" y="101"/>
                      <a:pt x="119" y="129"/>
                      <a:pt x="85" y="129"/>
                    </a:cubicBezTo>
                    <a:cubicBezTo>
                      <a:pt x="61" y="129"/>
                      <a:pt x="61" y="129"/>
                      <a:pt x="61" y="129"/>
                    </a:cubicBezTo>
                    <a:cubicBezTo>
                      <a:pt x="27" y="129"/>
                      <a:pt x="0" y="101"/>
                      <a:pt x="0" y="68"/>
                    </a:cubicBezTo>
                    <a:cubicBezTo>
                      <a:pt x="0" y="61"/>
                      <a:pt x="0" y="61"/>
                      <a:pt x="0" y="61"/>
                    </a:cubicBezTo>
                    <a:cubicBezTo>
                      <a:pt x="0" y="27"/>
                      <a:pt x="27" y="0"/>
                      <a:pt x="61" y="0"/>
                    </a:cubicBezTo>
                    <a:cubicBezTo>
                      <a:pt x="85" y="0"/>
                      <a:pt x="85" y="0"/>
                      <a:pt x="85" y="0"/>
                    </a:cubicBezTo>
                    <a:cubicBezTo>
                      <a:pt x="119" y="0"/>
                      <a:pt x="146" y="27"/>
                      <a:pt x="146" y="61"/>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7" name="ïşḻiḓé"/>
              <p:cNvSpPr/>
              <p:nvPr/>
            </p:nvSpPr>
            <p:spPr bwMode="auto">
              <a:xfrm>
                <a:off x="3611979" y="2989489"/>
                <a:ext cx="106168" cy="69809"/>
              </a:xfrm>
              <a:custGeom>
                <a:avLst/>
                <a:gdLst>
                  <a:gd name="T0" fmla="*/ 33 w 35"/>
                  <a:gd name="T1" fmla="*/ 7 h 23"/>
                  <a:gd name="T2" fmla="*/ 33 w 35"/>
                  <a:gd name="T3" fmla="*/ 7 h 23"/>
                  <a:gd name="T4" fmla="*/ 27 w 35"/>
                  <a:gd name="T5" fmla="*/ 18 h 23"/>
                  <a:gd name="T6" fmla="*/ 13 w 35"/>
                  <a:gd name="T7" fmla="*/ 22 h 23"/>
                  <a:gd name="T8" fmla="*/ 2 w 35"/>
                  <a:gd name="T9" fmla="*/ 16 h 23"/>
                  <a:gd name="T10" fmla="*/ 2 w 35"/>
                  <a:gd name="T11" fmla="*/ 16 h 23"/>
                  <a:gd name="T12" fmla="*/ 8 w 35"/>
                  <a:gd name="T13" fmla="*/ 6 h 23"/>
                  <a:gd name="T14" fmla="*/ 22 w 35"/>
                  <a:gd name="T15" fmla="*/ 1 h 23"/>
                  <a:gd name="T16" fmla="*/ 33 w 35"/>
                  <a:gd name="T1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3">
                    <a:moveTo>
                      <a:pt x="33" y="7"/>
                    </a:moveTo>
                    <a:cubicBezTo>
                      <a:pt x="33" y="7"/>
                      <a:pt x="33" y="7"/>
                      <a:pt x="33" y="7"/>
                    </a:cubicBezTo>
                    <a:cubicBezTo>
                      <a:pt x="35" y="12"/>
                      <a:pt x="32" y="16"/>
                      <a:pt x="27" y="18"/>
                    </a:cubicBezTo>
                    <a:cubicBezTo>
                      <a:pt x="13" y="22"/>
                      <a:pt x="13" y="22"/>
                      <a:pt x="13" y="22"/>
                    </a:cubicBezTo>
                    <a:cubicBezTo>
                      <a:pt x="8" y="23"/>
                      <a:pt x="3" y="21"/>
                      <a:pt x="2" y="16"/>
                    </a:cubicBezTo>
                    <a:cubicBezTo>
                      <a:pt x="2" y="16"/>
                      <a:pt x="2" y="16"/>
                      <a:pt x="2" y="16"/>
                    </a:cubicBezTo>
                    <a:cubicBezTo>
                      <a:pt x="0" y="12"/>
                      <a:pt x="3" y="7"/>
                      <a:pt x="8" y="6"/>
                    </a:cubicBezTo>
                    <a:cubicBezTo>
                      <a:pt x="22" y="1"/>
                      <a:pt x="22" y="1"/>
                      <a:pt x="22" y="1"/>
                    </a:cubicBezTo>
                    <a:cubicBezTo>
                      <a:pt x="27" y="0"/>
                      <a:pt x="32" y="3"/>
                      <a:pt x="33" y="7"/>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8" name="işļîḑê"/>
              <p:cNvSpPr/>
              <p:nvPr/>
            </p:nvSpPr>
            <p:spPr bwMode="auto">
              <a:xfrm>
                <a:off x="3611979" y="2596816"/>
                <a:ext cx="106168" cy="69809"/>
              </a:xfrm>
              <a:custGeom>
                <a:avLst/>
                <a:gdLst>
                  <a:gd name="T0" fmla="*/ 2 w 35"/>
                  <a:gd name="T1" fmla="*/ 7 h 23"/>
                  <a:gd name="T2" fmla="*/ 2 w 35"/>
                  <a:gd name="T3" fmla="*/ 7 h 23"/>
                  <a:gd name="T4" fmla="*/ 8 w 35"/>
                  <a:gd name="T5" fmla="*/ 18 h 23"/>
                  <a:gd name="T6" fmla="*/ 22 w 35"/>
                  <a:gd name="T7" fmla="*/ 22 h 23"/>
                  <a:gd name="T8" fmla="*/ 33 w 35"/>
                  <a:gd name="T9" fmla="*/ 16 h 23"/>
                  <a:gd name="T10" fmla="*/ 33 w 35"/>
                  <a:gd name="T11" fmla="*/ 16 h 23"/>
                  <a:gd name="T12" fmla="*/ 27 w 35"/>
                  <a:gd name="T13" fmla="*/ 6 h 23"/>
                  <a:gd name="T14" fmla="*/ 13 w 35"/>
                  <a:gd name="T15" fmla="*/ 1 h 23"/>
                  <a:gd name="T16" fmla="*/ 2 w 35"/>
                  <a:gd name="T1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3">
                    <a:moveTo>
                      <a:pt x="2" y="7"/>
                    </a:moveTo>
                    <a:cubicBezTo>
                      <a:pt x="2" y="7"/>
                      <a:pt x="2" y="7"/>
                      <a:pt x="2" y="7"/>
                    </a:cubicBezTo>
                    <a:cubicBezTo>
                      <a:pt x="0" y="12"/>
                      <a:pt x="3" y="17"/>
                      <a:pt x="8" y="18"/>
                    </a:cubicBezTo>
                    <a:cubicBezTo>
                      <a:pt x="22" y="22"/>
                      <a:pt x="22" y="22"/>
                      <a:pt x="22" y="22"/>
                    </a:cubicBezTo>
                    <a:cubicBezTo>
                      <a:pt x="27" y="23"/>
                      <a:pt x="32" y="21"/>
                      <a:pt x="33" y="16"/>
                    </a:cubicBezTo>
                    <a:cubicBezTo>
                      <a:pt x="33" y="16"/>
                      <a:pt x="33" y="16"/>
                      <a:pt x="33" y="16"/>
                    </a:cubicBezTo>
                    <a:cubicBezTo>
                      <a:pt x="35" y="12"/>
                      <a:pt x="32" y="7"/>
                      <a:pt x="27" y="6"/>
                    </a:cubicBezTo>
                    <a:cubicBezTo>
                      <a:pt x="13" y="1"/>
                      <a:pt x="13" y="1"/>
                      <a:pt x="13" y="1"/>
                    </a:cubicBezTo>
                    <a:cubicBezTo>
                      <a:pt x="8" y="0"/>
                      <a:pt x="3" y="3"/>
                      <a:pt x="2" y="7"/>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9" name="ïsḻîḋê"/>
              <p:cNvSpPr/>
              <p:nvPr/>
            </p:nvSpPr>
            <p:spPr bwMode="auto">
              <a:xfrm>
                <a:off x="3421459" y="2633174"/>
                <a:ext cx="420306" cy="389765"/>
              </a:xfrm>
              <a:custGeom>
                <a:avLst/>
                <a:gdLst>
                  <a:gd name="T0" fmla="*/ 65 w 139"/>
                  <a:gd name="T1" fmla="*/ 129 h 129"/>
                  <a:gd name="T2" fmla="*/ 83 w 139"/>
                  <a:gd name="T3" fmla="*/ 129 h 129"/>
                  <a:gd name="T4" fmla="*/ 125 w 139"/>
                  <a:gd name="T5" fmla="*/ 111 h 129"/>
                  <a:gd name="T6" fmla="*/ 136 w 139"/>
                  <a:gd name="T7" fmla="*/ 64 h 129"/>
                  <a:gd name="T8" fmla="*/ 107 w 139"/>
                  <a:gd name="T9" fmla="*/ 26 h 129"/>
                  <a:gd name="T10" fmla="*/ 83 w 139"/>
                  <a:gd name="T11" fmla="*/ 0 h 129"/>
                  <a:gd name="T12" fmla="*/ 65 w 139"/>
                  <a:gd name="T13" fmla="*/ 0 h 129"/>
                  <a:gd name="T14" fmla="*/ 0 w 139"/>
                  <a:gd name="T15" fmla="*/ 63 h 129"/>
                  <a:gd name="T16" fmla="*/ 0 w 139"/>
                  <a:gd name="T17" fmla="*/ 66 h 129"/>
                  <a:gd name="T18" fmla="*/ 65 w 139"/>
                  <a:gd name="T19" fmla="*/ 12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 h="129">
                    <a:moveTo>
                      <a:pt x="65" y="129"/>
                    </a:moveTo>
                    <a:cubicBezTo>
                      <a:pt x="83" y="129"/>
                      <a:pt x="83" y="129"/>
                      <a:pt x="83" y="129"/>
                    </a:cubicBezTo>
                    <a:cubicBezTo>
                      <a:pt x="103" y="129"/>
                      <a:pt x="117" y="123"/>
                      <a:pt x="125" y="111"/>
                    </a:cubicBezTo>
                    <a:cubicBezTo>
                      <a:pt x="135" y="97"/>
                      <a:pt x="139" y="85"/>
                      <a:pt x="136" y="64"/>
                    </a:cubicBezTo>
                    <a:cubicBezTo>
                      <a:pt x="134" y="47"/>
                      <a:pt x="122" y="32"/>
                      <a:pt x="107" y="26"/>
                    </a:cubicBezTo>
                    <a:cubicBezTo>
                      <a:pt x="107" y="10"/>
                      <a:pt x="104" y="0"/>
                      <a:pt x="83" y="0"/>
                    </a:cubicBezTo>
                    <a:cubicBezTo>
                      <a:pt x="65" y="0"/>
                      <a:pt x="65" y="0"/>
                      <a:pt x="65" y="0"/>
                    </a:cubicBezTo>
                    <a:cubicBezTo>
                      <a:pt x="30" y="0"/>
                      <a:pt x="0" y="28"/>
                      <a:pt x="0" y="63"/>
                    </a:cubicBezTo>
                    <a:cubicBezTo>
                      <a:pt x="0" y="66"/>
                      <a:pt x="0" y="66"/>
                      <a:pt x="0" y="66"/>
                    </a:cubicBezTo>
                    <a:cubicBezTo>
                      <a:pt x="0" y="100"/>
                      <a:pt x="30" y="129"/>
                      <a:pt x="65" y="129"/>
                    </a:cubicBezTo>
                    <a:close/>
                  </a:path>
                </a:pathLst>
              </a:custGeom>
              <a:solidFill>
                <a:srgbClr val="A67A5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0" name="îślîḑé"/>
              <p:cNvSpPr/>
              <p:nvPr/>
            </p:nvSpPr>
            <p:spPr bwMode="auto">
              <a:xfrm>
                <a:off x="4410414" y="2739342"/>
                <a:ext cx="50903" cy="78535"/>
              </a:xfrm>
              <a:custGeom>
                <a:avLst/>
                <a:gdLst>
                  <a:gd name="T0" fmla="*/ 12 w 17"/>
                  <a:gd name="T1" fmla="*/ 25 h 26"/>
                  <a:gd name="T2" fmla="*/ 12 w 17"/>
                  <a:gd name="T3" fmla="*/ 25 h 26"/>
                  <a:gd name="T4" fmla="*/ 4 w 17"/>
                  <a:gd name="T5" fmla="*/ 20 h 26"/>
                  <a:gd name="T6" fmla="*/ 0 w 17"/>
                  <a:gd name="T7" fmla="*/ 9 h 26"/>
                  <a:gd name="T8" fmla="*/ 5 w 17"/>
                  <a:gd name="T9" fmla="*/ 1 h 26"/>
                  <a:gd name="T10" fmla="*/ 5 w 17"/>
                  <a:gd name="T11" fmla="*/ 1 h 26"/>
                  <a:gd name="T12" fmla="*/ 13 w 17"/>
                  <a:gd name="T13" fmla="*/ 5 h 26"/>
                  <a:gd name="T14" fmla="*/ 16 w 17"/>
                  <a:gd name="T15" fmla="*/ 17 h 26"/>
                  <a:gd name="T16" fmla="*/ 12 w 17"/>
                  <a:gd name="T17" fmla="*/ 2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6">
                    <a:moveTo>
                      <a:pt x="12" y="25"/>
                    </a:moveTo>
                    <a:cubicBezTo>
                      <a:pt x="12" y="25"/>
                      <a:pt x="12" y="25"/>
                      <a:pt x="12" y="25"/>
                    </a:cubicBezTo>
                    <a:cubicBezTo>
                      <a:pt x="8" y="26"/>
                      <a:pt x="5" y="24"/>
                      <a:pt x="4" y="20"/>
                    </a:cubicBezTo>
                    <a:cubicBezTo>
                      <a:pt x="0" y="9"/>
                      <a:pt x="0" y="9"/>
                      <a:pt x="0" y="9"/>
                    </a:cubicBezTo>
                    <a:cubicBezTo>
                      <a:pt x="0" y="5"/>
                      <a:pt x="2" y="1"/>
                      <a:pt x="5" y="1"/>
                    </a:cubicBezTo>
                    <a:cubicBezTo>
                      <a:pt x="5" y="1"/>
                      <a:pt x="5" y="1"/>
                      <a:pt x="5" y="1"/>
                    </a:cubicBezTo>
                    <a:cubicBezTo>
                      <a:pt x="9" y="0"/>
                      <a:pt x="12" y="2"/>
                      <a:pt x="13" y="5"/>
                    </a:cubicBezTo>
                    <a:cubicBezTo>
                      <a:pt x="16" y="17"/>
                      <a:pt x="16" y="17"/>
                      <a:pt x="16" y="17"/>
                    </a:cubicBezTo>
                    <a:cubicBezTo>
                      <a:pt x="17" y="20"/>
                      <a:pt x="15" y="24"/>
                      <a:pt x="12" y="25"/>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1" name="íṣḷïḑê"/>
              <p:cNvSpPr/>
              <p:nvPr/>
            </p:nvSpPr>
            <p:spPr bwMode="auto">
              <a:xfrm>
                <a:off x="4267888" y="2684077"/>
                <a:ext cx="53811" cy="78535"/>
              </a:xfrm>
              <a:custGeom>
                <a:avLst/>
                <a:gdLst>
                  <a:gd name="T0" fmla="*/ 6 w 18"/>
                  <a:gd name="T1" fmla="*/ 25 h 26"/>
                  <a:gd name="T2" fmla="*/ 6 w 18"/>
                  <a:gd name="T3" fmla="*/ 25 h 26"/>
                  <a:gd name="T4" fmla="*/ 1 w 18"/>
                  <a:gd name="T5" fmla="*/ 17 h 26"/>
                  <a:gd name="T6" fmla="*/ 5 w 18"/>
                  <a:gd name="T7" fmla="*/ 5 h 26"/>
                  <a:gd name="T8" fmla="*/ 13 w 18"/>
                  <a:gd name="T9" fmla="*/ 1 h 26"/>
                  <a:gd name="T10" fmla="*/ 13 w 18"/>
                  <a:gd name="T11" fmla="*/ 1 h 26"/>
                  <a:gd name="T12" fmla="*/ 17 w 18"/>
                  <a:gd name="T13" fmla="*/ 9 h 26"/>
                  <a:gd name="T14" fmla="*/ 14 w 18"/>
                  <a:gd name="T15" fmla="*/ 20 h 26"/>
                  <a:gd name="T16" fmla="*/ 6 w 18"/>
                  <a:gd name="T17" fmla="*/ 2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26">
                    <a:moveTo>
                      <a:pt x="6" y="25"/>
                    </a:moveTo>
                    <a:cubicBezTo>
                      <a:pt x="6" y="25"/>
                      <a:pt x="6" y="25"/>
                      <a:pt x="6" y="25"/>
                    </a:cubicBezTo>
                    <a:cubicBezTo>
                      <a:pt x="2" y="24"/>
                      <a:pt x="0" y="20"/>
                      <a:pt x="1" y="17"/>
                    </a:cubicBezTo>
                    <a:cubicBezTo>
                      <a:pt x="5" y="5"/>
                      <a:pt x="5" y="5"/>
                      <a:pt x="5" y="5"/>
                    </a:cubicBezTo>
                    <a:cubicBezTo>
                      <a:pt x="6" y="2"/>
                      <a:pt x="9" y="0"/>
                      <a:pt x="13" y="1"/>
                    </a:cubicBezTo>
                    <a:cubicBezTo>
                      <a:pt x="13" y="1"/>
                      <a:pt x="13" y="1"/>
                      <a:pt x="13" y="1"/>
                    </a:cubicBezTo>
                    <a:cubicBezTo>
                      <a:pt x="16" y="2"/>
                      <a:pt x="18" y="5"/>
                      <a:pt x="17" y="9"/>
                    </a:cubicBezTo>
                    <a:cubicBezTo>
                      <a:pt x="14" y="20"/>
                      <a:pt x="14" y="20"/>
                      <a:pt x="14" y="20"/>
                    </a:cubicBezTo>
                    <a:cubicBezTo>
                      <a:pt x="13" y="24"/>
                      <a:pt x="9" y="26"/>
                      <a:pt x="6" y="25"/>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2" name="ïṥḷíḑé"/>
              <p:cNvSpPr/>
              <p:nvPr/>
            </p:nvSpPr>
            <p:spPr bwMode="auto">
              <a:xfrm>
                <a:off x="4267888" y="2720435"/>
                <a:ext cx="75626" cy="66900"/>
              </a:xfrm>
              <a:custGeom>
                <a:avLst/>
                <a:gdLst>
                  <a:gd name="T0" fmla="*/ 23 w 25"/>
                  <a:gd name="T1" fmla="*/ 19 h 22"/>
                  <a:gd name="T2" fmla="*/ 23 w 25"/>
                  <a:gd name="T3" fmla="*/ 19 h 22"/>
                  <a:gd name="T4" fmla="*/ 13 w 25"/>
                  <a:gd name="T5" fmla="*/ 20 h 22"/>
                  <a:gd name="T6" fmla="*/ 4 w 25"/>
                  <a:gd name="T7" fmla="*/ 13 h 22"/>
                  <a:gd name="T8" fmla="*/ 3 w 25"/>
                  <a:gd name="T9" fmla="*/ 4 h 22"/>
                  <a:gd name="T10" fmla="*/ 3 w 25"/>
                  <a:gd name="T11" fmla="*/ 4 h 22"/>
                  <a:gd name="T12" fmla="*/ 12 w 25"/>
                  <a:gd name="T13" fmla="*/ 3 h 22"/>
                  <a:gd name="T14" fmla="*/ 21 w 25"/>
                  <a:gd name="T15" fmla="*/ 10 h 22"/>
                  <a:gd name="T16" fmla="*/ 23 w 25"/>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2">
                    <a:moveTo>
                      <a:pt x="23" y="19"/>
                    </a:moveTo>
                    <a:cubicBezTo>
                      <a:pt x="23" y="19"/>
                      <a:pt x="23" y="19"/>
                      <a:pt x="23" y="19"/>
                    </a:cubicBezTo>
                    <a:cubicBezTo>
                      <a:pt x="20" y="22"/>
                      <a:pt x="16" y="22"/>
                      <a:pt x="13" y="20"/>
                    </a:cubicBezTo>
                    <a:cubicBezTo>
                      <a:pt x="4" y="13"/>
                      <a:pt x="4" y="13"/>
                      <a:pt x="4" y="13"/>
                    </a:cubicBezTo>
                    <a:cubicBezTo>
                      <a:pt x="1" y="11"/>
                      <a:pt x="0" y="7"/>
                      <a:pt x="3" y="4"/>
                    </a:cubicBezTo>
                    <a:cubicBezTo>
                      <a:pt x="3" y="4"/>
                      <a:pt x="3" y="4"/>
                      <a:pt x="3" y="4"/>
                    </a:cubicBezTo>
                    <a:cubicBezTo>
                      <a:pt x="5" y="1"/>
                      <a:pt x="9" y="0"/>
                      <a:pt x="12" y="3"/>
                    </a:cubicBezTo>
                    <a:cubicBezTo>
                      <a:pt x="21" y="10"/>
                      <a:pt x="21" y="10"/>
                      <a:pt x="21" y="10"/>
                    </a:cubicBezTo>
                    <a:cubicBezTo>
                      <a:pt x="24" y="12"/>
                      <a:pt x="25" y="16"/>
                      <a:pt x="23" y="19"/>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3" name="ïšlîḑè"/>
              <p:cNvSpPr/>
              <p:nvPr/>
            </p:nvSpPr>
            <p:spPr bwMode="auto">
              <a:xfrm>
                <a:off x="4371147" y="2641900"/>
                <a:ext cx="81443" cy="130891"/>
              </a:xfrm>
              <a:custGeom>
                <a:avLst/>
                <a:gdLst>
                  <a:gd name="T0" fmla="*/ 14 w 27"/>
                  <a:gd name="T1" fmla="*/ 5 h 43"/>
                  <a:gd name="T2" fmla="*/ 25 w 27"/>
                  <a:gd name="T3" fmla="*/ 33 h 43"/>
                  <a:gd name="T4" fmla="*/ 22 w 27"/>
                  <a:gd name="T5" fmla="*/ 42 h 43"/>
                  <a:gd name="T6" fmla="*/ 22 w 27"/>
                  <a:gd name="T7" fmla="*/ 42 h 43"/>
                  <a:gd name="T8" fmla="*/ 13 w 27"/>
                  <a:gd name="T9" fmla="*/ 38 h 43"/>
                  <a:gd name="T10" fmla="*/ 1 w 27"/>
                  <a:gd name="T11" fmla="*/ 10 h 43"/>
                  <a:gd name="T12" fmla="*/ 5 w 27"/>
                  <a:gd name="T13" fmla="*/ 2 h 43"/>
                  <a:gd name="T14" fmla="*/ 5 w 27"/>
                  <a:gd name="T15" fmla="*/ 2 h 43"/>
                  <a:gd name="T16" fmla="*/ 14 w 27"/>
                  <a:gd name="T17"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43">
                    <a:moveTo>
                      <a:pt x="14" y="5"/>
                    </a:moveTo>
                    <a:cubicBezTo>
                      <a:pt x="25" y="33"/>
                      <a:pt x="25" y="33"/>
                      <a:pt x="25" y="33"/>
                    </a:cubicBezTo>
                    <a:cubicBezTo>
                      <a:pt x="27" y="36"/>
                      <a:pt x="25" y="40"/>
                      <a:pt x="22" y="42"/>
                    </a:cubicBezTo>
                    <a:cubicBezTo>
                      <a:pt x="22" y="42"/>
                      <a:pt x="22" y="42"/>
                      <a:pt x="22" y="42"/>
                    </a:cubicBezTo>
                    <a:cubicBezTo>
                      <a:pt x="18" y="43"/>
                      <a:pt x="14" y="42"/>
                      <a:pt x="13" y="38"/>
                    </a:cubicBezTo>
                    <a:cubicBezTo>
                      <a:pt x="1" y="10"/>
                      <a:pt x="1" y="10"/>
                      <a:pt x="1" y="10"/>
                    </a:cubicBezTo>
                    <a:cubicBezTo>
                      <a:pt x="0" y="7"/>
                      <a:pt x="1" y="3"/>
                      <a:pt x="5" y="2"/>
                    </a:cubicBezTo>
                    <a:cubicBezTo>
                      <a:pt x="5" y="2"/>
                      <a:pt x="5" y="2"/>
                      <a:pt x="5" y="2"/>
                    </a:cubicBezTo>
                    <a:cubicBezTo>
                      <a:pt x="8" y="0"/>
                      <a:pt x="12" y="2"/>
                      <a:pt x="14" y="5"/>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4" name="íṧḷíḓé"/>
              <p:cNvSpPr/>
              <p:nvPr/>
            </p:nvSpPr>
            <p:spPr bwMode="auto">
              <a:xfrm>
                <a:off x="4264979" y="2579364"/>
                <a:ext cx="159978" cy="171613"/>
              </a:xfrm>
              <a:custGeom>
                <a:avLst/>
                <a:gdLst>
                  <a:gd name="T0" fmla="*/ 41 w 53"/>
                  <a:gd name="T1" fmla="*/ 14 h 57"/>
                  <a:gd name="T2" fmla="*/ 47 w 53"/>
                  <a:gd name="T3" fmla="*/ 23 h 57"/>
                  <a:gd name="T4" fmla="*/ 39 w 53"/>
                  <a:gd name="T5" fmla="*/ 51 h 57"/>
                  <a:gd name="T6" fmla="*/ 39 w 53"/>
                  <a:gd name="T7" fmla="*/ 51 h 57"/>
                  <a:gd name="T8" fmla="*/ 12 w 53"/>
                  <a:gd name="T9" fmla="*/ 43 h 57"/>
                  <a:gd name="T10" fmla="*/ 6 w 53"/>
                  <a:gd name="T11" fmla="*/ 34 h 57"/>
                  <a:gd name="T12" fmla="*/ 14 w 53"/>
                  <a:gd name="T13" fmla="*/ 6 h 57"/>
                  <a:gd name="T14" fmla="*/ 14 w 53"/>
                  <a:gd name="T15" fmla="*/ 6 h 57"/>
                  <a:gd name="T16" fmla="*/ 41 w 53"/>
                  <a:gd name="T17" fmla="*/ 1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7">
                    <a:moveTo>
                      <a:pt x="41" y="14"/>
                    </a:moveTo>
                    <a:cubicBezTo>
                      <a:pt x="47" y="23"/>
                      <a:pt x="47" y="23"/>
                      <a:pt x="47" y="23"/>
                    </a:cubicBezTo>
                    <a:cubicBezTo>
                      <a:pt x="53" y="33"/>
                      <a:pt x="49" y="45"/>
                      <a:pt x="39" y="51"/>
                    </a:cubicBezTo>
                    <a:cubicBezTo>
                      <a:pt x="39" y="51"/>
                      <a:pt x="39" y="51"/>
                      <a:pt x="39" y="51"/>
                    </a:cubicBezTo>
                    <a:cubicBezTo>
                      <a:pt x="30" y="57"/>
                      <a:pt x="17" y="53"/>
                      <a:pt x="12" y="43"/>
                    </a:cubicBezTo>
                    <a:cubicBezTo>
                      <a:pt x="6" y="34"/>
                      <a:pt x="6" y="34"/>
                      <a:pt x="6" y="34"/>
                    </a:cubicBezTo>
                    <a:cubicBezTo>
                      <a:pt x="0" y="24"/>
                      <a:pt x="4" y="12"/>
                      <a:pt x="14" y="6"/>
                    </a:cubicBezTo>
                    <a:cubicBezTo>
                      <a:pt x="14" y="6"/>
                      <a:pt x="14" y="6"/>
                      <a:pt x="14" y="6"/>
                    </a:cubicBezTo>
                    <a:cubicBezTo>
                      <a:pt x="23" y="0"/>
                      <a:pt x="36" y="4"/>
                      <a:pt x="41" y="14"/>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5" name="iSľíďé"/>
              <p:cNvSpPr/>
              <p:nvPr/>
            </p:nvSpPr>
            <p:spPr bwMode="auto">
              <a:xfrm>
                <a:off x="4382782" y="2919680"/>
                <a:ext cx="53811" cy="78535"/>
              </a:xfrm>
              <a:custGeom>
                <a:avLst/>
                <a:gdLst>
                  <a:gd name="T0" fmla="*/ 12 w 18"/>
                  <a:gd name="T1" fmla="*/ 1 h 26"/>
                  <a:gd name="T2" fmla="*/ 12 w 18"/>
                  <a:gd name="T3" fmla="*/ 1 h 26"/>
                  <a:gd name="T4" fmla="*/ 4 w 18"/>
                  <a:gd name="T5" fmla="*/ 5 h 26"/>
                  <a:gd name="T6" fmla="*/ 1 w 18"/>
                  <a:gd name="T7" fmla="*/ 17 h 26"/>
                  <a:gd name="T8" fmla="*/ 5 w 18"/>
                  <a:gd name="T9" fmla="*/ 25 h 26"/>
                  <a:gd name="T10" fmla="*/ 5 w 18"/>
                  <a:gd name="T11" fmla="*/ 25 h 26"/>
                  <a:gd name="T12" fmla="*/ 14 w 18"/>
                  <a:gd name="T13" fmla="*/ 20 h 26"/>
                  <a:gd name="T14" fmla="*/ 17 w 18"/>
                  <a:gd name="T15" fmla="*/ 9 h 26"/>
                  <a:gd name="T16" fmla="*/ 12 w 18"/>
                  <a:gd name="T17" fmla="*/ 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26">
                    <a:moveTo>
                      <a:pt x="12" y="1"/>
                    </a:moveTo>
                    <a:cubicBezTo>
                      <a:pt x="12" y="1"/>
                      <a:pt x="12" y="1"/>
                      <a:pt x="12" y="1"/>
                    </a:cubicBezTo>
                    <a:cubicBezTo>
                      <a:pt x="9" y="0"/>
                      <a:pt x="5" y="2"/>
                      <a:pt x="4" y="5"/>
                    </a:cubicBezTo>
                    <a:cubicBezTo>
                      <a:pt x="1" y="17"/>
                      <a:pt x="1" y="17"/>
                      <a:pt x="1" y="17"/>
                    </a:cubicBezTo>
                    <a:cubicBezTo>
                      <a:pt x="0" y="20"/>
                      <a:pt x="2" y="24"/>
                      <a:pt x="5" y="25"/>
                    </a:cubicBezTo>
                    <a:cubicBezTo>
                      <a:pt x="5" y="25"/>
                      <a:pt x="5" y="25"/>
                      <a:pt x="5" y="25"/>
                    </a:cubicBezTo>
                    <a:cubicBezTo>
                      <a:pt x="9" y="26"/>
                      <a:pt x="13" y="24"/>
                      <a:pt x="14" y="20"/>
                    </a:cubicBezTo>
                    <a:cubicBezTo>
                      <a:pt x="17" y="9"/>
                      <a:pt x="17" y="9"/>
                      <a:pt x="17" y="9"/>
                    </a:cubicBezTo>
                    <a:cubicBezTo>
                      <a:pt x="18" y="5"/>
                      <a:pt x="16" y="2"/>
                      <a:pt x="12" y="1"/>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6" name="ïśľíďe"/>
              <p:cNvSpPr/>
              <p:nvPr/>
            </p:nvSpPr>
            <p:spPr bwMode="auto">
              <a:xfrm>
                <a:off x="4267888" y="2947313"/>
                <a:ext cx="42176" cy="78535"/>
              </a:xfrm>
              <a:custGeom>
                <a:avLst/>
                <a:gdLst>
                  <a:gd name="T0" fmla="*/ 7 w 14"/>
                  <a:gd name="T1" fmla="*/ 1 h 26"/>
                  <a:gd name="T2" fmla="*/ 7 w 14"/>
                  <a:gd name="T3" fmla="*/ 1 h 26"/>
                  <a:gd name="T4" fmla="*/ 0 w 14"/>
                  <a:gd name="T5" fmla="*/ 7 h 26"/>
                  <a:gd name="T6" fmla="*/ 1 w 14"/>
                  <a:gd name="T7" fmla="*/ 19 h 26"/>
                  <a:gd name="T8" fmla="*/ 7 w 14"/>
                  <a:gd name="T9" fmla="*/ 26 h 26"/>
                  <a:gd name="T10" fmla="*/ 7 w 14"/>
                  <a:gd name="T11" fmla="*/ 26 h 26"/>
                  <a:gd name="T12" fmla="*/ 14 w 14"/>
                  <a:gd name="T13" fmla="*/ 19 h 26"/>
                  <a:gd name="T14" fmla="*/ 13 w 14"/>
                  <a:gd name="T15" fmla="*/ 7 h 26"/>
                  <a:gd name="T16" fmla="*/ 7 w 14"/>
                  <a:gd name="T17" fmla="*/ 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26">
                    <a:moveTo>
                      <a:pt x="7" y="1"/>
                    </a:moveTo>
                    <a:cubicBezTo>
                      <a:pt x="7" y="1"/>
                      <a:pt x="7" y="1"/>
                      <a:pt x="7" y="1"/>
                    </a:cubicBezTo>
                    <a:cubicBezTo>
                      <a:pt x="3" y="1"/>
                      <a:pt x="0" y="4"/>
                      <a:pt x="0" y="7"/>
                    </a:cubicBezTo>
                    <a:cubicBezTo>
                      <a:pt x="1" y="19"/>
                      <a:pt x="1" y="19"/>
                      <a:pt x="1" y="19"/>
                    </a:cubicBezTo>
                    <a:cubicBezTo>
                      <a:pt x="1" y="23"/>
                      <a:pt x="4" y="26"/>
                      <a:pt x="7" y="26"/>
                    </a:cubicBezTo>
                    <a:cubicBezTo>
                      <a:pt x="7" y="26"/>
                      <a:pt x="7" y="26"/>
                      <a:pt x="7" y="26"/>
                    </a:cubicBezTo>
                    <a:cubicBezTo>
                      <a:pt x="11" y="25"/>
                      <a:pt x="14" y="22"/>
                      <a:pt x="14" y="19"/>
                    </a:cubicBezTo>
                    <a:cubicBezTo>
                      <a:pt x="13" y="7"/>
                      <a:pt x="13" y="7"/>
                      <a:pt x="13" y="7"/>
                    </a:cubicBezTo>
                    <a:cubicBezTo>
                      <a:pt x="13" y="3"/>
                      <a:pt x="10" y="0"/>
                      <a:pt x="7" y="1"/>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7" name="iśľïďê"/>
              <p:cNvSpPr/>
              <p:nvPr/>
            </p:nvSpPr>
            <p:spPr bwMode="auto">
              <a:xfrm>
                <a:off x="4267888" y="2929860"/>
                <a:ext cx="78535" cy="56720"/>
              </a:xfrm>
              <a:custGeom>
                <a:avLst/>
                <a:gdLst>
                  <a:gd name="T0" fmla="*/ 24 w 26"/>
                  <a:gd name="T1" fmla="*/ 5 h 19"/>
                  <a:gd name="T2" fmla="*/ 24 w 26"/>
                  <a:gd name="T3" fmla="*/ 5 h 19"/>
                  <a:gd name="T4" fmla="*/ 16 w 26"/>
                  <a:gd name="T5" fmla="*/ 1 h 19"/>
                  <a:gd name="T6" fmla="*/ 5 w 26"/>
                  <a:gd name="T7" fmla="*/ 6 h 19"/>
                  <a:gd name="T8" fmla="*/ 1 w 26"/>
                  <a:gd name="T9" fmla="*/ 14 h 19"/>
                  <a:gd name="T10" fmla="*/ 1 w 26"/>
                  <a:gd name="T11" fmla="*/ 14 h 19"/>
                  <a:gd name="T12" fmla="*/ 10 w 26"/>
                  <a:gd name="T13" fmla="*/ 18 h 19"/>
                  <a:gd name="T14" fmla="*/ 21 w 26"/>
                  <a:gd name="T15" fmla="*/ 13 h 19"/>
                  <a:gd name="T16" fmla="*/ 24 w 26"/>
                  <a:gd name="T17" fmla="*/ 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9">
                    <a:moveTo>
                      <a:pt x="24" y="5"/>
                    </a:moveTo>
                    <a:cubicBezTo>
                      <a:pt x="24" y="5"/>
                      <a:pt x="24" y="5"/>
                      <a:pt x="24" y="5"/>
                    </a:cubicBezTo>
                    <a:cubicBezTo>
                      <a:pt x="23" y="2"/>
                      <a:pt x="19" y="0"/>
                      <a:pt x="16" y="1"/>
                    </a:cubicBezTo>
                    <a:cubicBezTo>
                      <a:pt x="5" y="6"/>
                      <a:pt x="5" y="6"/>
                      <a:pt x="5" y="6"/>
                    </a:cubicBezTo>
                    <a:cubicBezTo>
                      <a:pt x="1" y="7"/>
                      <a:pt x="0" y="11"/>
                      <a:pt x="1" y="14"/>
                    </a:cubicBezTo>
                    <a:cubicBezTo>
                      <a:pt x="1" y="14"/>
                      <a:pt x="1" y="14"/>
                      <a:pt x="1" y="14"/>
                    </a:cubicBezTo>
                    <a:cubicBezTo>
                      <a:pt x="3" y="18"/>
                      <a:pt x="6" y="19"/>
                      <a:pt x="10" y="18"/>
                    </a:cubicBezTo>
                    <a:cubicBezTo>
                      <a:pt x="21" y="13"/>
                      <a:pt x="21" y="13"/>
                      <a:pt x="21" y="13"/>
                    </a:cubicBezTo>
                    <a:cubicBezTo>
                      <a:pt x="24" y="12"/>
                      <a:pt x="26" y="8"/>
                      <a:pt x="24" y="5"/>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8" name="iṩļíḓè"/>
              <p:cNvSpPr/>
              <p:nvPr/>
            </p:nvSpPr>
            <p:spPr bwMode="auto">
              <a:xfrm>
                <a:off x="4343514" y="2961856"/>
                <a:ext cx="81443" cy="130891"/>
              </a:xfrm>
              <a:custGeom>
                <a:avLst/>
                <a:gdLst>
                  <a:gd name="T0" fmla="*/ 14 w 27"/>
                  <a:gd name="T1" fmla="*/ 38 h 43"/>
                  <a:gd name="T2" fmla="*/ 26 w 27"/>
                  <a:gd name="T3" fmla="*/ 10 h 43"/>
                  <a:gd name="T4" fmla="*/ 22 w 27"/>
                  <a:gd name="T5" fmla="*/ 2 h 43"/>
                  <a:gd name="T6" fmla="*/ 22 w 27"/>
                  <a:gd name="T7" fmla="*/ 2 h 43"/>
                  <a:gd name="T8" fmla="*/ 13 w 27"/>
                  <a:gd name="T9" fmla="*/ 5 h 43"/>
                  <a:gd name="T10" fmla="*/ 2 w 27"/>
                  <a:gd name="T11" fmla="*/ 33 h 43"/>
                  <a:gd name="T12" fmla="*/ 5 w 27"/>
                  <a:gd name="T13" fmla="*/ 42 h 43"/>
                  <a:gd name="T14" fmla="*/ 5 w 27"/>
                  <a:gd name="T15" fmla="*/ 42 h 43"/>
                  <a:gd name="T16" fmla="*/ 14 w 27"/>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43">
                    <a:moveTo>
                      <a:pt x="14" y="38"/>
                    </a:moveTo>
                    <a:cubicBezTo>
                      <a:pt x="26" y="10"/>
                      <a:pt x="26" y="10"/>
                      <a:pt x="26" y="10"/>
                    </a:cubicBezTo>
                    <a:cubicBezTo>
                      <a:pt x="27" y="7"/>
                      <a:pt x="26" y="3"/>
                      <a:pt x="22" y="2"/>
                    </a:cubicBezTo>
                    <a:cubicBezTo>
                      <a:pt x="22" y="2"/>
                      <a:pt x="22" y="2"/>
                      <a:pt x="22" y="2"/>
                    </a:cubicBezTo>
                    <a:cubicBezTo>
                      <a:pt x="19" y="0"/>
                      <a:pt x="15" y="2"/>
                      <a:pt x="13" y="5"/>
                    </a:cubicBezTo>
                    <a:cubicBezTo>
                      <a:pt x="2" y="33"/>
                      <a:pt x="2" y="33"/>
                      <a:pt x="2" y="33"/>
                    </a:cubicBezTo>
                    <a:cubicBezTo>
                      <a:pt x="0" y="36"/>
                      <a:pt x="2" y="40"/>
                      <a:pt x="5" y="42"/>
                    </a:cubicBezTo>
                    <a:cubicBezTo>
                      <a:pt x="5" y="42"/>
                      <a:pt x="5" y="42"/>
                      <a:pt x="5" y="42"/>
                    </a:cubicBezTo>
                    <a:cubicBezTo>
                      <a:pt x="9" y="43"/>
                      <a:pt x="13" y="42"/>
                      <a:pt x="14" y="38"/>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9" name="í$ļïḋê"/>
              <p:cNvSpPr/>
              <p:nvPr/>
            </p:nvSpPr>
            <p:spPr bwMode="auto">
              <a:xfrm>
                <a:off x="4240256" y="2986580"/>
                <a:ext cx="157069" cy="168704"/>
              </a:xfrm>
              <a:custGeom>
                <a:avLst/>
                <a:gdLst>
                  <a:gd name="T0" fmla="*/ 41 w 52"/>
                  <a:gd name="T1" fmla="*/ 43 h 56"/>
                  <a:gd name="T2" fmla="*/ 46 w 52"/>
                  <a:gd name="T3" fmla="*/ 33 h 56"/>
                  <a:gd name="T4" fmla="*/ 39 w 52"/>
                  <a:gd name="T5" fmla="*/ 6 h 56"/>
                  <a:gd name="T6" fmla="*/ 39 w 52"/>
                  <a:gd name="T7" fmla="*/ 6 h 56"/>
                  <a:gd name="T8" fmla="*/ 11 w 52"/>
                  <a:gd name="T9" fmla="*/ 13 h 56"/>
                  <a:gd name="T10" fmla="*/ 6 w 52"/>
                  <a:gd name="T11" fmla="*/ 22 h 56"/>
                  <a:gd name="T12" fmla="*/ 13 w 52"/>
                  <a:gd name="T13" fmla="*/ 50 h 56"/>
                  <a:gd name="T14" fmla="*/ 13 w 52"/>
                  <a:gd name="T15" fmla="*/ 50 h 56"/>
                  <a:gd name="T16" fmla="*/ 41 w 52"/>
                  <a:gd name="T17" fmla="*/ 4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6">
                    <a:moveTo>
                      <a:pt x="41" y="43"/>
                    </a:moveTo>
                    <a:cubicBezTo>
                      <a:pt x="46" y="33"/>
                      <a:pt x="46" y="33"/>
                      <a:pt x="46" y="33"/>
                    </a:cubicBezTo>
                    <a:cubicBezTo>
                      <a:pt x="52" y="24"/>
                      <a:pt x="49" y="11"/>
                      <a:pt x="39" y="6"/>
                    </a:cubicBezTo>
                    <a:cubicBezTo>
                      <a:pt x="39" y="6"/>
                      <a:pt x="39" y="6"/>
                      <a:pt x="39" y="6"/>
                    </a:cubicBezTo>
                    <a:cubicBezTo>
                      <a:pt x="29" y="0"/>
                      <a:pt x="17" y="3"/>
                      <a:pt x="11" y="13"/>
                    </a:cubicBezTo>
                    <a:cubicBezTo>
                      <a:pt x="6" y="22"/>
                      <a:pt x="6" y="22"/>
                      <a:pt x="6" y="22"/>
                    </a:cubicBezTo>
                    <a:cubicBezTo>
                      <a:pt x="0" y="32"/>
                      <a:pt x="3" y="45"/>
                      <a:pt x="13" y="50"/>
                    </a:cubicBezTo>
                    <a:cubicBezTo>
                      <a:pt x="13" y="50"/>
                      <a:pt x="13" y="50"/>
                      <a:pt x="13" y="50"/>
                    </a:cubicBezTo>
                    <a:cubicBezTo>
                      <a:pt x="23" y="56"/>
                      <a:pt x="35" y="53"/>
                      <a:pt x="41" y="43"/>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0" name="îşḷïḑé"/>
              <p:cNvSpPr/>
              <p:nvPr/>
            </p:nvSpPr>
            <p:spPr bwMode="auto">
              <a:xfrm>
                <a:off x="4340605" y="2644809"/>
                <a:ext cx="168704" cy="434850"/>
              </a:xfrm>
              <a:custGeom>
                <a:avLst/>
                <a:gdLst>
                  <a:gd name="T0" fmla="*/ 52 w 56"/>
                  <a:gd name="T1" fmla="*/ 0 h 144"/>
                  <a:gd name="T2" fmla="*/ 52 w 56"/>
                  <a:gd name="T3" fmla="*/ 0 h 144"/>
                  <a:gd name="T4" fmla="*/ 52 w 56"/>
                  <a:gd name="T5" fmla="*/ 0 h 144"/>
                  <a:gd name="T6" fmla="*/ 51 w 56"/>
                  <a:gd name="T7" fmla="*/ 0 h 144"/>
                  <a:gd name="T8" fmla="*/ 51 w 56"/>
                  <a:gd name="T9" fmla="*/ 0 h 144"/>
                  <a:gd name="T10" fmla="*/ 51 w 56"/>
                  <a:gd name="T11" fmla="*/ 0 h 144"/>
                  <a:gd name="T12" fmla="*/ 51 w 56"/>
                  <a:gd name="T13" fmla="*/ 0 h 144"/>
                  <a:gd name="T14" fmla="*/ 50 w 56"/>
                  <a:gd name="T15" fmla="*/ 0 h 144"/>
                  <a:gd name="T16" fmla="*/ 50 w 56"/>
                  <a:gd name="T17" fmla="*/ 0 h 144"/>
                  <a:gd name="T18" fmla="*/ 50 w 56"/>
                  <a:gd name="T19" fmla="*/ 0 h 144"/>
                  <a:gd name="T20" fmla="*/ 49 w 56"/>
                  <a:gd name="T21" fmla="*/ 0 h 144"/>
                  <a:gd name="T22" fmla="*/ 49 w 56"/>
                  <a:gd name="T23" fmla="*/ 0 h 144"/>
                  <a:gd name="T24" fmla="*/ 49 w 56"/>
                  <a:gd name="T25" fmla="*/ 0 h 144"/>
                  <a:gd name="T26" fmla="*/ 49 w 56"/>
                  <a:gd name="T27" fmla="*/ 0 h 144"/>
                  <a:gd name="T28" fmla="*/ 48 w 56"/>
                  <a:gd name="T29" fmla="*/ 0 h 144"/>
                  <a:gd name="T30" fmla="*/ 48 w 56"/>
                  <a:gd name="T31" fmla="*/ 0 h 144"/>
                  <a:gd name="T32" fmla="*/ 48 w 56"/>
                  <a:gd name="T33" fmla="*/ 0 h 144"/>
                  <a:gd name="T34" fmla="*/ 47 w 56"/>
                  <a:gd name="T35" fmla="*/ 0 h 144"/>
                  <a:gd name="T36" fmla="*/ 47 w 56"/>
                  <a:gd name="T37" fmla="*/ 0 h 144"/>
                  <a:gd name="T38" fmla="*/ 47 w 56"/>
                  <a:gd name="T39" fmla="*/ 0 h 144"/>
                  <a:gd name="T40" fmla="*/ 46 w 56"/>
                  <a:gd name="T41" fmla="*/ 0 h 144"/>
                  <a:gd name="T42" fmla="*/ 46 w 56"/>
                  <a:gd name="T43" fmla="*/ 0 h 144"/>
                  <a:gd name="T44" fmla="*/ 46 w 56"/>
                  <a:gd name="T45" fmla="*/ 0 h 144"/>
                  <a:gd name="T46" fmla="*/ 46 w 56"/>
                  <a:gd name="T47" fmla="*/ 0 h 144"/>
                  <a:gd name="T48" fmla="*/ 45 w 56"/>
                  <a:gd name="T49" fmla="*/ 0 h 144"/>
                  <a:gd name="T50" fmla="*/ 43 w 56"/>
                  <a:gd name="T51" fmla="*/ 1 h 144"/>
                  <a:gd name="T52" fmla="*/ 0 w 56"/>
                  <a:gd name="T53" fmla="*/ 31 h 144"/>
                  <a:gd name="T54" fmla="*/ 3 w 56"/>
                  <a:gd name="T55" fmla="*/ 120 h 144"/>
                  <a:gd name="T56" fmla="*/ 45 w 56"/>
                  <a:gd name="T57" fmla="*/ 144 h 144"/>
                  <a:gd name="T58" fmla="*/ 45 w 56"/>
                  <a:gd name="T59" fmla="*/ 144 h 144"/>
                  <a:gd name="T60" fmla="*/ 46 w 56"/>
                  <a:gd name="T61" fmla="*/ 144 h 144"/>
                  <a:gd name="T62" fmla="*/ 46 w 56"/>
                  <a:gd name="T63" fmla="*/ 144 h 144"/>
                  <a:gd name="T64" fmla="*/ 46 w 56"/>
                  <a:gd name="T65" fmla="*/ 144 h 144"/>
                  <a:gd name="T66" fmla="*/ 47 w 56"/>
                  <a:gd name="T67" fmla="*/ 144 h 144"/>
                  <a:gd name="T68" fmla="*/ 47 w 56"/>
                  <a:gd name="T69" fmla="*/ 144 h 144"/>
                  <a:gd name="T70" fmla="*/ 47 w 56"/>
                  <a:gd name="T71" fmla="*/ 144 h 144"/>
                  <a:gd name="T72" fmla="*/ 48 w 56"/>
                  <a:gd name="T73" fmla="*/ 144 h 144"/>
                  <a:gd name="T74" fmla="*/ 48 w 56"/>
                  <a:gd name="T75" fmla="*/ 144 h 144"/>
                  <a:gd name="T76" fmla="*/ 48 w 56"/>
                  <a:gd name="T77" fmla="*/ 144 h 144"/>
                  <a:gd name="T78" fmla="*/ 48 w 56"/>
                  <a:gd name="T79" fmla="*/ 144 h 144"/>
                  <a:gd name="T80" fmla="*/ 49 w 56"/>
                  <a:gd name="T81" fmla="*/ 144 h 144"/>
                  <a:gd name="T82" fmla="*/ 49 w 56"/>
                  <a:gd name="T83" fmla="*/ 144 h 144"/>
                  <a:gd name="T84" fmla="*/ 49 w 56"/>
                  <a:gd name="T85" fmla="*/ 144 h 144"/>
                  <a:gd name="T86" fmla="*/ 50 w 56"/>
                  <a:gd name="T87" fmla="*/ 144 h 144"/>
                  <a:gd name="T88" fmla="*/ 50 w 56"/>
                  <a:gd name="T89" fmla="*/ 144 h 144"/>
                  <a:gd name="T90" fmla="*/ 50 w 56"/>
                  <a:gd name="T91" fmla="*/ 144 h 144"/>
                  <a:gd name="T92" fmla="*/ 50 w 56"/>
                  <a:gd name="T93" fmla="*/ 144 h 144"/>
                  <a:gd name="T94" fmla="*/ 51 w 56"/>
                  <a:gd name="T95" fmla="*/ 144 h 144"/>
                  <a:gd name="T96" fmla="*/ 51 w 56"/>
                  <a:gd name="T97" fmla="*/ 144 h 144"/>
                  <a:gd name="T98" fmla="*/ 51 w 56"/>
                  <a:gd name="T99" fmla="*/ 144 h 144"/>
                  <a:gd name="T100" fmla="*/ 52 w 56"/>
                  <a:gd name="T101" fmla="*/ 144 h 144"/>
                  <a:gd name="T102" fmla="*/ 52 w 56"/>
                  <a:gd name="T103" fmla="*/ 144 h 144"/>
                  <a:gd name="T104" fmla="*/ 52 w 56"/>
                  <a:gd name="T105" fmla="*/ 144 h 144"/>
                  <a:gd name="T106" fmla="*/ 53 w 56"/>
                  <a:gd name="T107" fmla="*/ 144 h 144"/>
                  <a:gd name="T108" fmla="*/ 56 w 56"/>
                  <a:gd name="T109" fmla="*/ 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6" h="144">
                    <a:moveTo>
                      <a:pt x="53" y="0"/>
                    </a:moveTo>
                    <a:cubicBezTo>
                      <a:pt x="52" y="0"/>
                      <a:pt x="52" y="0"/>
                      <a:pt x="52" y="0"/>
                    </a:cubicBezTo>
                    <a:cubicBezTo>
                      <a:pt x="52" y="0"/>
                      <a:pt x="52" y="0"/>
                      <a:pt x="52" y="0"/>
                    </a:cubicBezTo>
                    <a:cubicBezTo>
                      <a:pt x="52" y="0"/>
                      <a:pt x="52" y="0"/>
                      <a:pt x="52" y="0"/>
                    </a:cubicBezTo>
                    <a:cubicBezTo>
                      <a:pt x="52" y="0"/>
                      <a:pt x="52" y="0"/>
                      <a:pt x="52" y="0"/>
                    </a:cubicBezTo>
                    <a:cubicBezTo>
                      <a:pt x="52" y="0"/>
                      <a:pt x="52" y="0"/>
                      <a:pt x="52" y="0"/>
                    </a:cubicBezTo>
                    <a:cubicBezTo>
                      <a:pt x="52" y="0"/>
                      <a:pt x="52" y="0"/>
                      <a:pt x="52" y="0"/>
                    </a:cubicBezTo>
                    <a:cubicBezTo>
                      <a:pt x="52" y="0"/>
                      <a:pt x="52" y="0"/>
                      <a:pt x="51" y="0"/>
                    </a:cubicBezTo>
                    <a:cubicBezTo>
                      <a:pt x="51" y="0"/>
                      <a:pt x="51" y="0"/>
                      <a:pt x="51" y="0"/>
                    </a:cubicBezTo>
                    <a:cubicBezTo>
                      <a:pt x="51" y="0"/>
                      <a:pt x="51" y="0"/>
                      <a:pt x="51" y="0"/>
                    </a:cubicBezTo>
                    <a:cubicBezTo>
                      <a:pt x="51" y="0"/>
                      <a:pt x="51" y="0"/>
                      <a:pt x="51" y="0"/>
                    </a:cubicBezTo>
                    <a:cubicBezTo>
                      <a:pt x="51" y="0"/>
                      <a:pt x="51" y="0"/>
                      <a:pt x="51" y="0"/>
                    </a:cubicBezTo>
                    <a:cubicBezTo>
                      <a:pt x="51" y="0"/>
                      <a:pt x="51" y="0"/>
                      <a:pt x="51" y="0"/>
                    </a:cubicBezTo>
                    <a:cubicBezTo>
                      <a:pt x="51" y="0"/>
                      <a:pt x="51" y="0"/>
                      <a:pt x="51" y="0"/>
                    </a:cubicBezTo>
                    <a:cubicBezTo>
                      <a:pt x="51" y="0"/>
                      <a:pt x="51" y="0"/>
                      <a:pt x="50" y="0"/>
                    </a:cubicBezTo>
                    <a:cubicBezTo>
                      <a:pt x="50" y="0"/>
                      <a:pt x="50" y="0"/>
                      <a:pt x="50" y="0"/>
                    </a:cubicBezTo>
                    <a:cubicBezTo>
                      <a:pt x="50" y="0"/>
                      <a:pt x="50" y="0"/>
                      <a:pt x="50" y="0"/>
                    </a:cubicBezTo>
                    <a:cubicBezTo>
                      <a:pt x="50" y="0"/>
                      <a:pt x="50" y="0"/>
                      <a:pt x="50" y="0"/>
                    </a:cubicBezTo>
                    <a:cubicBezTo>
                      <a:pt x="50" y="0"/>
                      <a:pt x="50" y="0"/>
                      <a:pt x="50" y="0"/>
                    </a:cubicBezTo>
                    <a:cubicBezTo>
                      <a:pt x="50" y="0"/>
                      <a:pt x="50" y="0"/>
                      <a:pt x="50" y="0"/>
                    </a:cubicBezTo>
                    <a:cubicBezTo>
                      <a:pt x="50" y="0"/>
                      <a:pt x="50" y="0"/>
                      <a:pt x="50" y="0"/>
                    </a:cubicBezTo>
                    <a:cubicBezTo>
                      <a:pt x="50" y="0"/>
                      <a:pt x="49" y="0"/>
                      <a:pt x="49" y="0"/>
                    </a:cubicBezTo>
                    <a:cubicBezTo>
                      <a:pt x="49" y="0"/>
                      <a:pt x="49" y="0"/>
                      <a:pt x="49" y="0"/>
                    </a:cubicBezTo>
                    <a:cubicBezTo>
                      <a:pt x="49" y="0"/>
                      <a:pt x="49" y="0"/>
                      <a:pt x="49" y="0"/>
                    </a:cubicBezTo>
                    <a:cubicBezTo>
                      <a:pt x="49" y="0"/>
                      <a:pt x="49" y="0"/>
                      <a:pt x="49" y="0"/>
                    </a:cubicBezTo>
                    <a:cubicBezTo>
                      <a:pt x="49" y="0"/>
                      <a:pt x="49" y="0"/>
                      <a:pt x="49" y="0"/>
                    </a:cubicBezTo>
                    <a:cubicBezTo>
                      <a:pt x="49" y="0"/>
                      <a:pt x="49" y="0"/>
                      <a:pt x="49" y="0"/>
                    </a:cubicBezTo>
                    <a:cubicBezTo>
                      <a:pt x="49" y="0"/>
                      <a:pt x="49" y="0"/>
                      <a:pt x="49" y="0"/>
                    </a:cubicBezTo>
                    <a:cubicBezTo>
                      <a:pt x="48" y="0"/>
                      <a:pt x="48" y="0"/>
                      <a:pt x="48" y="0"/>
                    </a:cubicBezTo>
                    <a:cubicBezTo>
                      <a:pt x="48" y="0"/>
                      <a:pt x="48" y="0"/>
                      <a:pt x="48" y="0"/>
                    </a:cubicBezTo>
                    <a:cubicBezTo>
                      <a:pt x="48" y="0"/>
                      <a:pt x="48" y="0"/>
                      <a:pt x="48" y="0"/>
                    </a:cubicBezTo>
                    <a:cubicBezTo>
                      <a:pt x="48" y="0"/>
                      <a:pt x="48" y="0"/>
                      <a:pt x="48" y="0"/>
                    </a:cubicBezTo>
                    <a:cubicBezTo>
                      <a:pt x="48" y="0"/>
                      <a:pt x="48" y="0"/>
                      <a:pt x="48" y="0"/>
                    </a:cubicBezTo>
                    <a:cubicBezTo>
                      <a:pt x="48" y="0"/>
                      <a:pt x="48" y="0"/>
                      <a:pt x="48" y="0"/>
                    </a:cubicBezTo>
                    <a:cubicBezTo>
                      <a:pt x="48" y="0"/>
                      <a:pt x="48" y="0"/>
                      <a:pt x="48" y="0"/>
                    </a:cubicBezTo>
                    <a:cubicBezTo>
                      <a:pt x="47" y="0"/>
                      <a:pt x="47" y="0"/>
                      <a:pt x="47" y="0"/>
                    </a:cubicBezTo>
                    <a:cubicBezTo>
                      <a:pt x="47" y="0"/>
                      <a:pt x="47" y="0"/>
                      <a:pt x="47" y="0"/>
                    </a:cubicBezTo>
                    <a:cubicBezTo>
                      <a:pt x="47" y="0"/>
                      <a:pt x="47" y="0"/>
                      <a:pt x="47" y="0"/>
                    </a:cubicBezTo>
                    <a:cubicBezTo>
                      <a:pt x="47" y="0"/>
                      <a:pt x="47" y="0"/>
                      <a:pt x="47" y="0"/>
                    </a:cubicBezTo>
                    <a:cubicBezTo>
                      <a:pt x="47" y="0"/>
                      <a:pt x="47" y="0"/>
                      <a:pt x="47" y="0"/>
                    </a:cubicBezTo>
                    <a:cubicBezTo>
                      <a:pt x="47" y="0"/>
                      <a:pt x="47" y="0"/>
                      <a:pt x="47" y="0"/>
                    </a:cubicBezTo>
                    <a:cubicBezTo>
                      <a:pt x="47" y="0"/>
                      <a:pt x="47" y="0"/>
                      <a:pt x="46" y="0"/>
                    </a:cubicBezTo>
                    <a:cubicBezTo>
                      <a:pt x="46" y="0"/>
                      <a:pt x="46" y="0"/>
                      <a:pt x="46" y="0"/>
                    </a:cubicBezTo>
                    <a:cubicBezTo>
                      <a:pt x="46" y="0"/>
                      <a:pt x="46" y="0"/>
                      <a:pt x="46" y="0"/>
                    </a:cubicBezTo>
                    <a:cubicBezTo>
                      <a:pt x="46" y="0"/>
                      <a:pt x="46" y="0"/>
                      <a:pt x="46" y="0"/>
                    </a:cubicBezTo>
                    <a:cubicBezTo>
                      <a:pt x="46" y="0"/>
                      <a:pt x="46" y="0"/>
                      <a:pt x="46" y="0"/>
                    </a:cubicBezTo>
                    <a:cubicBezTo>
                      <a:pt x="46" y="0"/>
                      <a:pt x="46" y="0"/>
                      <a:pt x="46" y="0"/>
                    </a:cubicBezTo>
                    <a:cubicBezTo>
                      <a:pt x="46" y="0"/>
                      <a:pt x="46" y="0"/>
                      <a:pt x="46" y="0"/>
                    </a:cubicBezTo>
                    <a:cubicBezTo>
                      <a:pt x="46" y="0"/>
                      <a:pt x="45" y="0"/>
                      <a:pt x="45" y="0"/>
                    </a:cubicBezTo>
                    <a:cubicBezTo>
                      <a:pt x="45" y="0"/>
                      <a:pt x="45" y="0"/>
                      <a:pt x="45" y="0"/>
                    </a:cubicBezTo>
                    <a:cubicBezTo>
                      <a:pt x="45" y="0"/>
                      <a:pt x="45" y="0"/>
                      <a:pt x="45" y="0"/>
                    </a:cubicBezTo>
                    <a:cubicBezTo>
                      <a:pt x="44" y="0"/>
                      <a:pt x="44" y="0"/>
                      <a:pt x="43" y="1"/>
                    </a:cubicBezTo>
                    <a:cubicBezTo>
                      <a:pt x="3" y="24"/>
                      <a:pt x="3" y="24"/>
                      <a:pt x="3" y="24"/>
                    </a:cubicBezTo>
                    <a:cubicBezTo>
                      <a:pt x="1" y="25"/>
                      <a:pt x="0" y="28"/>
                      <a:pt x="0" y="31"/>
                    </a:cubicBezTo>
                    <a:cubicBezTo>
                      <a:pt x="0" y="113"/>
                      <a:pt x="0" y="113"/>
                      <a:pt x="0" y="113"/>
                    </a:cubicBezTo>
                    <a:cubicBezTo>
                      <a:pt x="0" y="116"/>
                      <a:pt x="1" y="119"/>
                      <a:pt x="3" y="120"/>
                    </a:cubicBezTo>
                    <a:cubicBezTo>
                      <a:pt x="43" y="143"/>
                      <a:pt x="43" y="143"/>
                      <a:pt x="43" y="143"/>
                    </a:cubicBezTo>
                    <a:cubicBezTo>
                      <a:pt x="44" y="144"/>
                      <a:pt x="44" y="144"/>
                      <a:pt x="45" y="144"/>
                    </a:cubicBezTo>
                    <a:cubicBezTo>
                      <a:pt x="45" y="144"/>
                      <a:pt x="45" y="144"/>
                      <a:pt x="45" y="144"/>
                    </a:cubicBezTo>
                    <a:cubicBezTo>
                      <a:pt x="45" y="144"/>
                      <a:pt x="45" y="144"/>
                      <a:pt x="45" y="144"/>
                    </a:cubicBezTo>
                    <a:cubicBezTo>
                      <a:pt x="45" y="144"/>
                      <a:pt x="46" y="144"/>
                      <a:pt x="46" y="144"/>
                    </a:cubicBezTo>
                    <a:cubicBezTo>
                      <a:pt x="46" y="144"/>
                      <a:pt x="46" y="144"/>
                      <a:pt x="46" y="144"/>
                    </a:cubicBezTo>
                    <a:cubicBezTo>
                      <a:pt x="46" y="144"/>
                      <a:pt x="46" y="144"/>
                      <a:pt x="46" y="144"/>
                    </a:cubicBezTo>
                    <a:cubicBezTo>
                      <a:pt x="46" y="144"/>
                      <a:pt x="46" y="144"/>
                      <a:pt x="46" y="144"/>
                    </a:cubicBezTo>
                    <a:cubicBezTo>
                      <a:pt x="46" y="144"/>
                      <a:pt x="46" y="144"/>
                      <a:pt x="46" y="144"/>
                    </a:cubicBezTo>
                    <a:cubicBezTo>
                      <a:pt x="46" y="144"/>
                      <a:pt x="46" y="144"/>
                      <a:pt x="46" y="144"/>
                    </a:cubicBezTo>
                    <a:cubicBezTo>
                      <a:pt x="46" y="144"/>
                      <a:pt x="46" y="144"/>
                      <a:pt x="46" y="144"/>
                    </a:cubicBezTo>
                    <a:cubicBezTo>
                      <a:pt x="47" y="144"/>
                      <a:pt x="47" y="144"/>
                      <a:pt x="47" y="144"/>
                    </a:cubicBezTo>
                    <a:cubicBezTo>
                      <a:pt x="47" y="144"/>
                      <a:pt x="47" y="144"/>
                      <a:pt x="47" y="144"/>
                    </a:cubicBezTo>
                    <a:cubicBezTo>
                      <a:pt x="47" y="144"/>
                      <a:pt x="47" y="144"/>
                      <a:pt x="47" y="144"/>
                    </a:cubicBezTo>
                    <a:cubicBezTo>
                      <a:pt x="47" y="144"/>
                      <a:pt x="47" y="144"/>
                      <a:pt x="47" y="144"/>
                    </a:cubicBezTo>
                    <a:cubicBezTo>
                      <a:pt x="47" y="144"/>
                      <a:pt x="47" y="144"/>
                      <a:pt x="47" y="144"/>
                    </a:cubicBezTo>
                    <a:cubicBezTo>
                      <a:pt x="47" y="144"/>
                      <a:pt x="47" y="144"/>
                      <a:pt x="47" y="144"/>
                    </a:cubicBezTo>
                    <a:cubicBezTo>
                      <a:pt x="47" y="144"/>
                      <a:pt x="47" y="144"/>
                      <a:pt x="48" y="144"/>
                    </a:cubicBezTo>
                    <a:cubicBezTo>
                      <a:pt x="48" y="144"/>
                      <a:pt x="48" y="144"/>
                      <a:pt x="48" y="144"/>
                    </a:cubicBezTo>
                    <a:cubicBezTo>
                      <a:pt x="48" y="144"/>
                      <a:pt x="48" y="144"/>
                      <a:pt x="48" y="144"/>
                    </a:cubicBezTo>
                    <a:cubicBezTo>
                      <a:pt x="48" y="144"/>
                      <a:pt x="48" y="144"/>
                      <a:pt x="48" y="144"/>
                    </a:cubicBezTo>
                    <a:cubicBezTo>
                      <a:pt x="48" y="144"/>
                      <a:pt x="48" y="144"/>
                      <a:pt x="48" y="144"/>
                    </a:cubicBezTo>
                    <a:cubicBezTo>
                      <a:pt x="48" y="144"/>
                      <a:pt x="48" y="144"/>
                      <a:pt x="48" y="144"/>
                    </a:cubicBezTo>
                    <a:cubicBezTo>
                      <a:pt x="48" y="144"/>
                      <a:pt x="48" y="144"/>
                      <a:pt x="48" y="144"/>
                    </a:cubicBezTo>
                    <a:cubicBezTo>
                      <a:pt x="48" y="144"/>
                      <a:pt x="48" y="144"/>
                      <a:pt x="49" y="144"/>
                    </a:cubicBezTo>
                    <a:cubicBezTo>
                      <a:pt x="49" y="144"/>
                      <a:pt x="49" y="144"/>
                      <a:pt x="49" y="144"/>
                    </a:cubicBezTo>
                    <a:cubicBezTo>
                      <a:pt x="49" y="144"/>
                      <a:pt x="49" y="144"/>
                      <a:pt x="49" y="144"/>
                    </a:cubicBezTo>
                    <a:cubicBezTo>
                      <a:pt x="49" y="144"/>
                      <a:pt x="49" y="144"/>
                      <a:pt x="49" y="144"/>
                    </a:cubicBezTo>
                    <a:cubicBezTo>
                      <a:pt x="49" y="144"/>
                      <a:pt x="49" y="144"/>
                      <a:pt x="49" y="144"/>
                    </a:cubicBezTo>
                    <a:cubicBezTo>
                      <a:pt x="49" y="144"/>
                      <a:pt x="49" y="144"/>
                      <a:pt x="49" y="144"/>
                    </a:cubicBezTo>
                    <a:cubicBezTo>
                      <a:pt x="49" y="144"/>
                      <a:pt x="49" y="144"/>
                      <a:pt x="49" y="144"/>
                    </a:cubicBezTo>
                    <a:cubicBezTo>
                      <a:pt x="49" y="144"/>
                      <a:pt x="50" y="144"/>
                      <a:pt x="50" y="144"/>
                    </a:cubicBezTo>
                    <a:cubicBezTo>
                      <a:pt x="50" y="144"/>
                      <a:pt x="50" y="144"/>
                      <a:pt x="50" y="144"/>
                    </a:cubicBezTo>
                    <a:cubicBezTo>
                      <a:pt x="50" y="144"/>
                      <a:pt x="50" y="144"/>
                      <a:pt x="50" y="144"/>
                    </a:cubicBezTo>
                    <a:cubicBezTo>
                      <a:pt x="50" y="144"/>
                      <a:pt x="50" y="144"/>
                      <a:pt x="50" y="144"/>
                    </a:cubicBezTo>
                    <a:cubicBezTo>
                      <a:pt x="50" y="144"/>
                      <a:pt x="50" y="144"/>
                      <a:pt x="50" y="144"/>
                    </a:cubicBezTo>
                    <a:cubicBezTo>
                      <a:pt x="50" y="144"/>
                      <a:pt x="50" y="144"/>
                      <a:pt x="50" y="144"/>
                    </a:cubicBezTo>
                    <a:cubicBezTo>
                      <a:pt x="50" y="144"/>
                      <a:pt x="50" y="144"/>
                      <a:pt x="50" y="144"/>
                    </a:cubicBezTo>
                    <a:cubicBezTo>
                      <a:pt x="51" y="144"/>
                      <a:pt x="51" y="144"/>
                      <a:pt x="51" y="144"/>
                    </a:cubicBezTo>
                    <a:cubicBezTo>
                      <a:pt x="51" y="144"/>
                      <a:pt x="51" y="144"/>
                      <a:pt x="51" y="144"/>
                    </a:cubicBezTo>
                    <a:cubicBezTo>
                      <a:pt x="51" y="144"/>
                      <a:pt x="51" y="144"/>
                      <a:pt x="51" y="144"/>
                    </a:cubicBezTo>
                    <a:cubicBezTo>
                      <a:pt x="51" y="144"/>
                      <a:pt x="51" y="144"/>
                      <a:pt x="51" y="144"/>
                    </a:cubicBezTo>
                    <a:cubicBezTo>
                      <a:pt x="51" y="144"/>
                      <a:pt x="51" y="144"/>
                      <a:pt x="51" y="144"/>
                    </a:cubicBezTo>
                    <a:cubicBezTo>
                      <a:pt x="51" y="144"/>
                      <a:pt x="51" y="144"/>
                      <a:pt x="51" y="144"/>
                    </a:cubicBezTo>
                    <a:cubicBezTo>
                      <a:pt x="51" y="144"/>
                      <a:pt x="51" y="144"/>
                      <a:pt x="51" y="144"/>
                    </a:cubicBezTo>
                    <a:cubicBezTo>
                      <a:pt x="52" y="144"/>
                      <a:pt x="52" y="144"/>
                      <a:pt x="52" y="144"/>
                    </a:cubicBezTo>
                    <a:cubicBezTo>
                      <a:pt x="52" y="144"/>
                      <a:pt x="52" y="144"/>
                      <a:pt x="52" y="144"/>
                    </a:cubicBezTo>
                    <a:cubicBezTo>
                      <a:pt x="52" y="144"/>
                      <a:pt x="52" y="144"/>
                      <a:pt x="52" y="144"/>
                    </a:cubicBezTo>
                    <a:cubicBezTo>
                      <a:pt x="52" y="144"/>
                      <a:pt x="52" y="144"/>
                      <a:pt x="52" y="144"/>
                    </a:cubicBezTo>
                    <a:cubicBezTo>
                      <a:pt x="52" y="144"/>
                      <a:pt x="52" y="144"/>
                      <a:pt x="52" y="144"/>
                    </a:cubicBezTo>
                    <a:cubicBezTo>
                      <a:pt x="52" y="144"/>
                      <a:pt x="52" y="144"/>
                      <a:pt x="52" y="144"/>
                    </a:cubicBezTo>
                    <a:cubicBezTo>
                      <a:pt x="52" y="144"/>
                      <a:pt x="52" y="144"/>
                      <a:pt x="53" y="144"/>
                    </a:cubicBezTo>
                    <a:cubicBezTo>
                      <a:pt x="55" y="144"/>
                      <a:pt x="56" y="141"/>
                      <a:pt x="56" y="137"/>
                    </a:cubicBezTo>
                    <a:cubicBezTo>
                      <a:pt x="56" y="7"/>
                      <a:pt x="56" y="7"/>
                      <a:pt x="56" y="7"/>
                    </a:cubicBezTo>
                    <a:cubicBezTo>
                      <a:pt x="56" y="3"/>
                      <a:pt x="55" y="0"/>
                      <a:pt x="53" y="0"/>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1" name="íṡļiḍè"/>
              <p:cNvSpPr/>
              <p:nvPr/>
            </p:nvSpPr>
            <p:spPr bwMode="auto">
              <a:xfrm>
                <a:off x="4340605" y="2641900"/>
                <a:ext cx="148343" cy="440667"/>
              </a:xfrm>
              <a:custGeom>
                <a:avLst/>
                <a:gdLst>
                  <a:gd name="T0" fmla="*/ 43 w 49"/>
                  <a:gd name="T1" fmla="*/ 144 h 146"/>
                  <a:gd name="T2" fmla="*/ 3 w 49"/>
                  <a:gd name="T3" fmla="*/ 121 h 146"/>
                  <a:gd name="T4" fmla="*/ 0 w 49"/>
                  <a:gd name="T5" fmla="*/ 114 h 146"/>
                  <a:gd name="T6" fmla="*/ 0 w 49"/>
                  <a:gd name="T7" fmla="*/ 32 h 146"/>
                  <a:gd name="T8" fmla="*/ 3 w 49"/>
                  <a:gd name="T9" fmla="*/ 25 h 146"/>
                  <a:gd name="T10" fmla="*/ 43 w 49"/>
                  <a:gd name="T11" fmla="*/ 2 h 146"/>
                  <a:gd name="T12" fmla="*/ 49 w 49"/>
                  <a:gd name="T13" fmla="*/ 8 h 146"/>
                  <a:gd name="T14" fmla="*/ 49 w 49"/>
                  <a:gd name="T15" fmla="*/ 138 h 146"/>
                  <a:gd name="T16" fmla="*/ 43 w 49"/>
                  <a:gd name="T17" fmla="*/ 14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46">
                    <a:moveTo>
                      <a:pt x="43" y="144"/>
                    </a:moveTo>
                    <a:cubicBezTo>
                      <a:pt x="3" y="121"/>
                      <a:pt x="3" y="121"/>
                      <a:pt x="3" y="121"/>
                    </a:cubicBezTo>
                    <a:cubicBezTo>
                      <a:pt x="1" y="120"/>
                      <a:pt x="0" y="117"/>
                      <a:pt x="0" y="114"/>
                    </a:cubicBezTo>
                    <a:cubicBezTo>
                      <a:pt x="0" y="32"/>
                      <a:pt x="0" y="32"/>
                      <a:pt x="0" y="32"/>
                    </a:cubicBezTo>
                    <a:cubicBezTo>
                      <a:pt x="0" y="29"/>
                      <a:pt x="1" y="26"/>
                      <a:pt x="3" y="25"/>
                    </a:cubicBezTo>
                    <a:cubicBezTo>
                      <a:pt x="43" y="2"/>
                      <a:pt x="43" y="2"/>
                      <a:pt x="43" y="2"/>
                    </a:cubicBezTo>
                    <a:cubicBezTo>
                      <a:pt x="46" y="0"/>
                      <a:pt x="49" y="3"/>
                      <a:pt x="49" y="8"/>
                    </a:cubicBezTo>
                    <a:cubicBezTo>
                      <a:pt x="49" y="138"/>
                      <a:pt x="49" y="138"/>
                      <a:pt x="49" y="138"/>
                    </a:cubicBezTo>
                    <a:cubicBezTo>
                      <a:pt x="49" y="143"/>
                      <a:pt x="46" y="146"/>
                      <a:pt x="43" y="144"/>
                    </a:cubicBez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2" name="iṩḻiḍè"/>
              <p:cNvSpPr/>
              <p:nvPr/>
            </p:nvSpPr>
            <p:spPr bwMode="auto">
              <a:xfrm>
                <a:off x="4355149" y="2686985"/>
                <a:ext cx="109076" cy="350498"/>
              </a:xfrm>
              <a:custGeom>
                <a:avLst/>
                <a:gdLst>
                  <a:gd name="T0" fmla="*/ 31 w 36"/>
                  <a:gd name="T1" fmla="*/ 115 h 116"/>
                  <a:gd name="T2" fmla="*/ 2 w 36"/>
                  <a:gd name="T3" fmla="*/ 101 h 116"/>
                  <a:gd name="T4" fmla="*/ 0 w 36"/>
                  <a:gd name="T5" fmla="*/ 95 h 116"/>
                  <a:gd name="T6" fmla="*/ 0 w 36"/>
                  <a:gd name="T7" fmla="*/ 21 h 116"/>
                  <a:gd name="T8" fmla="*/ 2 w 36"/>
                  <a:gd name="T9" fmla="*/ 15 h 116"/>
                  <a:gd name="T10" fmla="*/ 31 w 36"/>
                  <a:gd name="T11" fmla="*/ 1 h 116"/>
                  <a:gd name="T12" fmla="*/ 36 w 36"/>
                  <a:gd name="T13" fmla="*/ 6 h 116"/>
                  <a:gd name="T14" fmla="*/ 36 w 36"/>
                  <a:gd name="T15" fmla="*/ 110 h 116"/>
                  <a:gd name="T16" fmla="*/ 31 w 36"/>
                  <a:gd name="T17" fmla="*/ 115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116">
                    <a:moveTo>
                      <a:pt x="31" y="115"/>
                    </a:moveTo>
                    <a:cubicBezTo>
                      <a:pt x="2" y="101"/>
                      <a:pt x="2" y="101"/>
                      <a:pt x="2" y="101"/>
                    </a:cubicBezTo>
                    <a:cubicBezTo>
                      <a:pt x="1" y="100"/>
                      <a:pt x="0" y="97"/>
                      <a:pt x="0" y="95"/>
                    </a:cubicBezTo>
                    <a:cubicBezTo>
                      <a:pt x="0" y="21"/>
                      <a:pt x="0" y="21"/>
                      <a:pt x="0" y="21"/>
                    </a:cubicBezTo>
                    <a:cubicBezTo>
                      <a:pt x="0" y="19"/>
                      <a:pt x="1" y="16"/>
                      <a:pt x="2" y="15"/>
                    </a:cubicBezTo>
                    <a:cubicBezTo>
                      <a:pt x="31" y="1"/>
                      <a:pt x="31" y="1"/>
                      <a:pt x="31" y="1"/>
                    </a:cubicBezTo>
                    <a:cubicBezTo>
                      <a:pt x="34" y="0"/>
                      <a:pt x="36" y="2"/>
                      <a:pt x="36" y="6"/>
                    </a:cubicBezTo>
                    <a:cubicBezTo>
                      <a:pt x="36" y="110"/>
                      <a:pt x="36" y="110"/>
                      <a:pt x="36" y="110"/>
                    </a:cubicBezTo>
                    <a:cubicBezTo>
                      <a:pt x="36" y="114"/>
                      <a:pt x="34" y="116"/>
                      <a:pt x="31" y="115"/>
                    </a:cubicBezTo>
                    <a:close/>
                  </a:path>
                </a:pathLst>
              </a:custGeom>
              <a:solidFill>
                <a:srgbClr val="0112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3" name="iŝḻïḋè"/>
              <p:cNvSpPr/>
              <p:nvPr/>
            </p:nvSpPr>
            <p:spPr bwMode="auto">
              <a:xfrm>
                <a:off x="4358057" y="2694257"/>
                <a:ext cx="100350" cy="337408"/>
              </a:xfrm>
              <a:custGeom>
                <a:avLst/>
                <a:gdLst>
                  <a:gd name="T0" fmla="*/ 30 w 33"/>
                  <a:gd name="T1" fmla="*/ 111 h 112"/>
                  <a:gd name="T2" fmla="*/ 2 w 33"/>
                  <a:gd name="T3" fmla="*/ 97 h 112"/>
                  <a:gd name="T4" fmla="*/ 0 w 33"/>
                  <a:gd name="T5" fmla="*/ 92 h 112"/>
                  <a:gd name="T6" fmla="*/ 0 w 33"/>
                  <a:gd name="T7" fmla="*/ 20 h 112"/>
                  <a:gd name="T8" fmla="*/ 2 w 33"/>
                  <a:gd name="T9" fmla="*/ 15 h 112"/>
                  <a:gd name="T10" fmla="*/ 30 w 33"/>
                  <a:gd name="T11" fmla="*/ 1 h 112"/>
                  <a:gd name="T12" fmla="*/ 33 w 33"/>
                  <a:gd name="T13" fmla="*/ 6 h 112"/>
                  <a:gd name="T14" fmla="*/ 33 w 33"/>
                  <a:gd name="T15" fmla="*/ 106 h 112"/>
                  <a:gd name="T16" fmla="*/ 30 w 33"/>
                  <a:gd name="T17" fmla="*/ 11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12">
                    <a:moveTo>
                      <a:pt x="30" y="111"/>
                    </a:moveTo>
                    <a:cubicBezTo>
                      <a:pt x="2" y="97"/>
                      <a:pt x="2" y="97"/>
                      <a:pt x="2" y="97"/>
                    </a:cubicBezTo>
                    <a:cubicBezTo>
                      <a:pt x="1" y="97"/>
                      <a:pt x="0" y="94"/>
                      <a:pt x="0" y="92"/>
                    </a:cubicBezTo>
                    <a:cubicBezTo>
                      <a:pt x="0" y="20"/>
                      <a:pt x="0" y="20"/>
                      <a:pt x="0" y="20"/>
                    </a:cubicBezTo>
                    <a:cubicBezTo>
                      <a:pt x="0" y="18"/>
                      <a:pt x="1" y="15"/>
                      <a:pt x="2" y="15"/>
                    </a:cubicBezTo>
                    <a:cubicBezTo>
                      <a:pt x="30" y="1"/>
                      <a:pt x="30" y="1"/>
                      <a:pt x="30" y="1"/>
                    </a:cubicBezTo>
                    <a:cubicBezTo>
                      <a:pt x="32" y="0"/>
                      <a:pt x="33" y="2"/>
                      <a:pt x="33" y="6"/>
                    </a:cubicBezTo>
                    <a:cubicBezTo>
                      <a:pt x="33" y="106"/>
                      <a:pt x="33" y="106"/>
                      <a:pt x="33" y="106"/>
                    </a:cubicBezTo>
                    <a:cubicBezTo>
                      <a:pt x="33" y="110"/>
                      <a:pt x="32" y="112"/>
                      <a:pt x="30" y="111"/>
                    </a:cubicBez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4" name="iṣliďê"/>
              <p:cNvSpPr/>
              <p:nvPr/>
            </p:nvSpPr>
            <p:spPr bwMode="auto">
              <a:xfrm>
                <a:off x="4358057" y="2730616"/>
                <a:ext cx="18907" cy="50903"/>
              </a:xfrm>
              <a:custGeom>
                <a:avLst/>
                <a:gdLst>
                  <a:gd name="T0" fmla="*/ 6 w 6"/>
                  <a:gd name="T1" fmla="*/ 0 h 17"/>
                  <a:gd name="T2" fmla="*/ 2 w 6"/>
                  <a:gd name="T3" fmla="*/ 3 h 17"/>
                  <a:gd name="T4" fmla="*/ 0 w 6"/>
                  <a:gd name="T5" fmla="*/ 8 h 17"/>
                  <a:gd name="T6" fmla="*/ 0 w 6"/>
                  <a:gd name="T7" fmla="*/ 17 h 17"/>
                  <a:gd name="T8" fmla="*/ 6 w 6"/>
                  <a:gd name="T9" fmla="*/ 0 h 17"/>
                </a:gdLst>
                <a:ahLst/>
                <a:cxnLst>
                  <a:cxn ang="0">
                    <a:pos x="T0" y="T1"/>
                  </a:cxn>
                  <a:cxn ang="0">
                    <a:pos x="T2" y="T3"/>
                  </a:cxn>
                  <a:cxn ang="0">
                    <a:pos x="T4" y="T5"/>
                  </a:cxn>
                  <a:cxn ang="0">
                    <a:pos x="T6" y="T7"/>
                  </a:cxn>
                  <a:cxn ang="0">
                    <a:pos x="T8" y="T9"/>
                  </a:cxn>
                </a:cxnLst>
                <a:rect l="0" t="0" r="r" b="b"/>
                <a:pathLst>
                  <a:path w="6" h="17">
                    <a:moveTo>
                      <a:pt x="6" y="0"/>
                    </a:moveTo>
                    <a:cubicBezTo>
                      <a:pt x="2" y="3"/>
                      <a:pt x="2" y="3"/>
                      <a:pt x="2" y="3"/>
                    </a:cubicBezTo>
                    <a:cubicBezTo>
                      <a:pt x="1" y="3"/>
                      <a:pt x="0" y="6"/>
                      <a:pt x="0" y="8"/>
                    </a:cubicBezTo>
                    <a:cubicBezTo>
                      <a:pt x="0" y="17"/>
                      <a:pt x="0" y="17"/>
                      <a:pt x="0" y="17"/>
                    </a:cubicBezTo>
                    <a:cubicBezTo>
                      <a:pt x="2" y="12"/>
                      <a:pt x="4" y="6"/>
                      <a:pt x="6" y="0"/>
                    </a:cubicBezTo>
                    <a:close/>
                  </a:path>
                </a:pathLst>
              </a:custGeom>
              <a:solidFill>
                <a:srgbClr val="32B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5" name="iS1îḑê"/>
              <p:cNvSpPr/>
              <p:nvPr/>
            </p:nvSpPr>
            <p:spPr bwMode="auto">
              <a:xfrm>
                <a:off x="4358057" y="2702983"/>
                <a:ext cx="100350" cy="258873"/>
              </a:xfrm>
              <a:custGeom>
                <a:avLst/>
                <a:gdLst>
                  <a:gd name="T0" fmla="*/ 33 w 33"/>
                  <a:gd name="T1" fmla="*/ 26 h 86"/>
                  <a:gd name="T2" fmla="*/ 33 w 33"/>
                  <a:gd name="T3" fmla="*/ 3 h 86"/>
                  <a:gd name="T4" fmla="*/ 33 w 33"/>
                  <a:gd name="T5" fmla="*/ 0 h 86"/>
                  <a:gd name="T6" fmla="*/ 0 w 33"/>
                  <a:gd name="T7" fmla="*/ 67 h 86"/>
                  <a:gd name="T8" fmla="*/ 0 w 33"/>
                  <a:gd name="T9" fmla="*/ 86 h 86"/>
                  <a:gd name="T10" fmla="*/ 33 w 33"/>
                  <a:gd name="T11" fmla="*/ 26 h 86"/>
                </a:gdLst>
                <a:ahLst/>
                <a:cxnLst>
                  <a:cxn ang="0">
                    <a:pos x="T0" y="T1"/>
                  </a:cxn>
                  <a:cxn ang="0">
                    <a:pos x="T2" y="T3"/>
                  </a:cxn>
                  <a:cxn ang="0">
                    <a:pos x="T4" y="T5"/>
                  </a:cxn>
                  <a:cxn ang="0">
                    <a:pos x="T6" y="T7"/>
                  </a:cxn>
                  <a:cxn ang="0">
                    <a:pos x="T8" y="T9"/>
                  </a:cxn>
                  <a:cxn ang="0">
                    <a:pos x="T10" y="T11"/>
                  </a:cxn>
                </a:cxnLst>
                <a:rect l="0" t="0" r="r" b="b"/>
                <a:pathLst>
                  <a:path w="33" h="86">
                    <a:moveTo>
                      <a:pt x="33" y="26"/>
                    </a:moveTo>
                    <a:cubicBezTo>
                      <a:pt x="33" y="3"/>
                      <a:pt x="33" y="3"/>
                      <a:pt x="33" y="3"/>
                    </a:cubicBezTo>
                    <a:cubicBezTo>
                      <a:pt x="33" y="2"/>
                      <a:pt x="33" y="1"/>
                      <a:pt x="33" y="0"/>
                    </a:cubicBezTo>
                    <a:cubicBezTo>
                      <a:pt x="19" y="27"/>
                      <a:pt x="9" y="49"/>
                      <a:pt x="0" y="67"/>
                    </a:cubicBezTo>
                    <a:cubicBezTo>
                      <a:pt x="0" y="86"/>
                      <a:pt x="0" y="86"/>
                      <a:pt x="0" y="86"/>
                    </a:cubicBezTo>
                    <a:cubicBezTo>
                      <a:pt x="9" y="70"/>
                      <a:pt x="20" y="51"/>
                      <a:pt x="33" y="26"/>
                    </a:cubicBezTo>
                    <a:close/>
                  </a:path>
                </a:pathLst>
              </a:custGeom>
              <a:solidFill>
                <a:srgbClr val="32B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6" name="íSļïḍè"/>
              <p:cNvSpPr/>
              <p:nvPr/>
            </p:nvSpPr>
            <p:spPr bwMode="auto">
              <a:xfrm>
                <a:off x="4416231" y="2953130"/>
                <a:ext cx="42176" cy="78535"/>
              </a:xfrm>
              <a:custGeom>
                <a:avLst/>
                <a:gdLst>
                  <a:gd name="T0" fmla="*/ 0 w 14"/>
                  <a:gd name="T1" fmla="*/ 19 h 26"/>
                  <a:gd name="T2" fmla="*/ 11 w 14"/>
                  <a:gd name="T3" fmla="*/ 25 h 26"/>
                  <a:gd name="T4" fmla="*/ 14 w 14"/>
                  <a:gd name="T5" fmla="*/ 20 h 26"/>
                  <a:gd name="T6" fmla="*/ 14 w 14"/>
                  <a:gd name="T7" fmla="*/ 0 h 26"/>
                  <a:gd name="T8" fmla="*/ 0 w 14"/>
                  <a:gd name="T9" fmla="*/ 19 h 26"/>
                </a:gdLst>
                <a:ahLst/>
                <a:cxnLst>
                  <a:cxn ang="0">
                    <a:pos x="T0" y="T1"/>
                  </a:cxn>
                  <a:cxn ang="0">
                    <a:pos x="T2" y="T3"/>
                  </a:cxn>
                  <a:cxn ang="0">
                    <a:pos x="T4" y="T5"/>
                  </a:cxn>
                  <a:cxn ang="0">
                    <a:pos x="T6" y="T7"/>
                  </a:cxn>
                  <a:cxn ang="0">
                    <a:pos x="T8" y="T9"/>
                  </a:cxn>
                </a:cxnLst>
                <a:rect l="0" t="0" r="r" b="b"/>
                <a:pathLst>
                  <a:path w="14" h="26">
                    <a:moveTo>
                      <a:pt x="0" y="19"/>
                    </a:moveTo>
                    <a:cubicBezTo>
                      <a:pt x="11" y="25"/>
                      <a:pt x="11" y="25"/>
                      <a:pt x="11" y="25"/>
                    </a:cubicBezTo>
                    <a:cubicBezTo>
                      <a:pt x="13" y="26"/>
                      <a:pt x="14" y="24"/>
                      <a:pt x="14" y="20"/>
                    </a:cubicBezTo>
                    <a:cubicBezTo>
                      <a:pt x="14" y="0"/>
                      <a:pt x="14" y="0"/>
                      <a:pt x="14" y="0"/>
                    </a:cubicBezTo>
                    <a:cubicBezTo>
                      <a:pt x="9" y="7"/>
                      <a:pt x="4" y="13"/>
                      <a:pt x="0" y="19"/>
                    </a:cubicBezTo>
                    <a:close/>
                  </a:path>
                </a:pathLst>
              </a:custGeom>
              <a:solidFill>
                <a:srgbClr val="32B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7" name="í$1íḍè"/>
              <p:cNvSpPr/>
              <p:nvPr/>
            </p:nvSpPr>
            <p:spPr bwMode="auto">
              <a:xfrm>
                <a:off x="4343514" y="2851326"/>
                <a:ext cx="8726" cy="23270"/>
              </a:xfrm>
              <a:custGeom>
                <a:avLst/>
                <a:gdLst>
                  <a:gd name="T0" fmla="*/ 3 w 3"/>
                  <a:gd name="T1" fmla="*/ 4 h 8"/>
                  <a:gd name="T2" fmla="*/ 2 w 3"/>
                  <a:gd name="T3" fmla="*/ 7 h 8"/>
                  <a:gd name="T4" fmla="*/ 0 w 3"/>
                  <a:gd name="T5" fmla="*/ 4 h 8"/>
                  <a:gd name="T6" fmla="*/ 2 w 3"/>
                  <a:gd name="T7" fmla="*/ 0 h 8"/>
                  <a:gd name="T8" fmla="*/ 3 w 3"/>
                  <a:gd name="T9" fmla="*/ 4 h 8"/>
                </a:gdLst>
                <a:ahLst/>
                <a:cxnLst>
                  <a:cxn ang="0">
                    <a:pos x="T0" y="T1"/>
                  </a:cxn>
                  <a:cxn ang="0">
                    <a:pos x="T2" y="T3"/>
                  </a:cxn>
                  <a:cxn ang="0">
                    <a:pos x="T4" y="T5"/>
                  </a:cxn>
                  <a:cxn ang="0">
                    <a:pos x="T6" y="T7"/>
                  </a:cxn>
                  <a:cxn ang="0">
                    <a:pos x="T8" y="T9"/>
                  </a:cxn>
                </a:cxnLst>
                <a:rect l="0" t="0" r="r" b="b"/>
                <a:pathLst>
                  <a:path w="3" h="8">
                    <a:moveTo>
                      <a:pt x="3" y="4"/>
                    </a:moveTo>
                    <a:cubicBezTo>
                      <a:pt x="3" y="6"/>
                      <a:pt x="3" y="8"/>
                      <a:pt x="2" y="7"/>
                    </a:cubicBezTo>
                    <a:cubicBezTo>
                      <a:pt x="1" y="7"/>
                      <a:pt x="0" y="6"/>
                      <a:pt x="0" y="4"/>
                    </a:cubicBezTo>
                    <a:cubicBezTo>
                      <a:pt x="0" y="2"/>
                      <a:pt x="1" y="1"/>
                      <a:pt x="2" y="0"/>
                    </a:cubicBezTo>
                    <a:cubicBezTo>
                      <a:pt x="3" y="0"/>
                      <a:pt x="3" y="2"/>
                      <a:pt x="3"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8" name="íśḷíḓé"/>
              <p:cNvSpPr/>
              <p:nvPr/>
            </p:nvSpPr>
            <p:spPr bwMode="auto">
              <a:xfrm>
                <a:off x="4346423" y="2857143"/>
                <a:ext cx="5817" cy="11635"/>
              </a:xfrm>
              <a:prstGeom prst="ellipse">
                <a:avLst/>
              </a:pr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9" name="ïšḷíḓe"/>
              <p:cNvSpPr/>
              <p:nvPr/>
            </p:nvSpPr>
            <p:spPr bwMode="auto">
              <a:xfrm>
                <a:off x="5501173" y="3309445"/>
                <a:ext cx="269054" cy="334499"/>
              </a:xfrm>
              <a:custGeom>
                <a:avLst/>
                <a:gdLst>
                  <a:gd name="T0" fmla="*/ 185 w 185"/>
                  <a:gd name="T1" fmla="*/ 0 h 230"/>
                  <a:gd name="T2" fmla="*/ 185 w 185"/>
                  <a:gd name="T3" fmla="*/ 23 h 230"/>
                  <a:gd name="T4" fmla="*/ 128 w 185"/>
                  <a:gd name="T5" fmla="*/ 23 h 230"/>
                  <a:gd name="T6" fmla="*/ 128 w 185"/>
                  <a:gd name="T7" fmla="*/ 230 h 230"/>
                  <a:gd name="T8" fmla="*/ 56 w 185"/>
                  <a:gd name="T9" fmla="*/ 230 h 230"/>
                  <a:gd name="T10" fmla="*/ 56 w 185"/>
                  <a:gd name="T11" fmla="*/ 23 h 230"/>
                  <a:gd name="T12" fmla="*/ 0 w 185"/>
                  <a:gd name="T13" fmla="*/ 23 h 230"/>
                  <a:gd name="T14" fmla="*/ 0 w 185"/>
                  <a:gd name="T15" fmla="*/ 0 h 230"/>
                  <a:gd name="T16" fmla="*/ 185 w 185"/>
                  <a:gd name="T17"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30">
                    <a:moveTo>
                      <a:pt x="185" y="0"/>
                    </a:moveTo>
                    <a:lnTo>
                      <a:pt x="185" y="23"/>
                    </a:lnTo>
                    <a:lnTo>
                      <a:pt x="128" y="23"/>
                    </a:lnTo>
                    <a:lnTo>
                      <a:pt x="128" y="230"/>
                    </a:lnTo>
                    <a:lnTo>
                      <a:pt x="56" y="230"/>
                    </a:lnTo>
                    <a:lnTo>
                      <a:pt x="56" y="23"/>
                    </a:lnTo>
                    <a:lnTo>
                      <a:pt x="0" y="23"/>
                    </a:lnTo>
                    <a:lnTo>
                      <a:pt x="0" y="0"/>
                    </a:lnTo>
                    <a:lnTo>
                      <a:pt x="185" y="0"/>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0" name="íśľïďè"/>
              <p:cNvSpPr/>
              <p:nvPr/>
            </p:nvSpPr>
            <p:spPr bwMode="auto">
              <a:xfrm>
                <a:off x="5796405" y="3309445"/>
                <a:ext cx="238513" cy="334499"/>
              </a:xfrm>
              <a:custGeom>
                <a:avLst/>
                <a:gdLst>
                  <a:gd name="T0" fmla="*/ 150 w 164"/>
                  <a:gd name="T1" fmla="*/ 0 h 230"/>
                  <a:gd name="T2" fmla="*/ 150 w 164"/>
                  <a:gd name="T3" fmla="*/ 23 h 230"/>
                  <a:gd name="T4" fmla="*/ 67 w 164"/>
                  <a:gd name="T5" fmla="*/ 23 h 230"/>
                  <a:gd name="T6" fmla="*/ 67 w 164"/>
                  <a:gd name="T7" fmla="*/ 93 h 230"/>
                  <a:gd name="T8" fmla="*/ 137 w 164"/>
                  <a:gd name="T9" fmla="*/ 93 h 230"/>
                  <a:gd name="T10" fmla="*/ 137 w 164"/>
                  <a:gd name="T11" fmla="*/ 116 h 230"/>
                  <a:gd name="T12" fmla="*/ 67 w 164"/>
                  <a:gd name="T13" fmla="*/ 116 h 230"/>
                  <a:gd name="T14" fmla="*/ 67 w 164"/>
                  <a:gd name="T15" fmla="*/ 208 h 230"/>
                  <a:gd name="T16" fmla="*/ 164 w 164"/>
                  <a:gd name="T17" fmla="*/ 208 h 230"/>
                  <a:gd name="T18" fmla="*/ 164 w 164"/>
                  <a:gd name="T19" fmla="*/ 230 h 230"/>
                  <a:gd name="T20" fmla="*/ 0 w 164"/>
                  <a:gd name="T21" fmla="*/ 230 h 230"/>
                  <a:gd name="T22" fmla="*/ 0 w 164"/>
                  <a:gd name="T23" fmla="*/ 0 h 230"/>
                  <a:gd name="T24" fmla="*/ 150 w 164"/>
                  <a:gd name="T25"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4" h="230">
                    <a:moveTo>
                      <a:pt x="150" y="0"/>
                    </a:moveTo>
                    <a:lnTo>
                      <a:pt x="150" y="23"/>
                    </a:lnTo>
                    <a:lnTo>
                      <a:pt x="67" y="23"/>
                    </a:lnTo>
                    <a:lnTo>
                      <a:pt x="67" y="93"/>
                    </a:lnTo>
                    <a:lnTo>
                      <a:pt x="137" y="93"/>
                    </a:lnTo>
                    <a:lnTo>
                      <a:pt x="137" y="116"/>
                    </a:lnTo>
                    <a:lnTo>
                      <a:pt x="67" y="116"/>
                    </a:lnTo>
                    <a:lnTo>
                      <a:pt x="67" y="208"/>
                    </a:lnTo>
                    <a:lnTo>
                      <a:pt x="164" y="208"/>
                    </a:lnTo>
                    <a:lnTo>
                      <a:pt x="164" y="230"/>
                    </a:lnTo>
                    <a:lnTo>
                      <a:pt x="0" y="230"/>
                    </a:lnTo>
                    <a:lnTo>
                      <a:pt x="0" y="0"/>
                    </a:lnTo>
                    <a:lnTo>
                      <a:pt x="150" y="0"/>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1" name="iṥḻiḓè"/>
              <p:cNvSpPr/>
              <p:nvPr/>
            </p:nvSpPr>
            <p:spPr bwMode="auto">
              <a:xfrm>
                <a:off x="6032009" y="3309445"/>
                <a:ext cx="282143" cy="334499"/>
              </a:xfrm>
              <a:custGeom>
                <a:avLst/>
                <a:gdLst>
                  <a:gd name="T0" fmla="*/ 129 w 194"/>
                  <a:gd name="T1" fmla="*/ 0 h 230"/>
                  <a:gd name="T2" fmla="*/ 194 w 194"/>
                  <a:gd name="T3" fmla="*/ 230 h 230"/>
                  <a:gd name="T4" fmla="*/ 125 w 194"/>
                  <a:gd name="T5" fmla="*/ 230 h 230"/>
                  <a:gd name="T6" fmla="*/ 113 w 194"/>
                  <a:gd name="T7" fmla="*/ 181 h 230"/>
                  <a:gd name="T8" fmla="*/ 42 w 194"/>
                  <a:gd name="T9" fmla="*/ 181 h 230"/>
                  <a:gd name="T10" fmla="*/ 27 w 194"/>
                  <a:gd name="T11" fmla="*/ 230 h 230"/>
                  <a:gd name="T12" fmla="*/ 0 w 194"/>
                  <a:gd name="T13" fmla="*/ 230 h 230"/>
                  <a:gd name="T14" fmla="*/ 69 w 194"/>
                  <a:gd name="T15" fmla="*/ 0 h 230"/>
                  <a:gd name="T16" fmla="*/ 129 w 194"/>
                  <a:gd name="T17" fmla="*/ 0 h 230"/>
                  <a:gd name="T18" fmla="*/ 48 w 194"/>
                  <a:gd name="T19" fmla="*/ 158 h 230"/>
                  <a:gd name="T20" fmla="*/ 106 w 194"/>
                  <a:gd name="T21" fmla="*/ 158 h 230"/>
                  <a:gd name="T22" fmla="*/ 77 w 194"/>
                  <a:gd name="T23" fmla="*/ 54 h 230"/>
                  <a:gd name="T24" fmla="*/ 48 w 194"/>
                  <a:gd name="T25" fmla="*/ 158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4" h="230">
                    <a:moveTo>
                      <a:pt x="129" y="0"/>
                    </a:moveTo>
                    <a:lnTo>
                      <a:pt x="194" y="230"/>
                    </a:lnTo>
                    <a:lnTo>
                      <a:pt x="125" y="230"/>
                    </a:lnTo>
                    <a:lnTo>
                      <a:pt x="113" y="181"/>
                    </a:lnTo>
                    <a:lnTo>
                      <a:pt x="42" y="181"/>
                    </a:lnTo>
                    <a:lnTo>
                      <a:pt x="27" y="230"/>
                    </a:lnTo>
                    <a:lnTo>
                      <a:pt x="0" y="230"/>
                    </a:lnTo>
                    <a:lnTo>
                      <a:pt x="69" y="0"/>
                    </a:lnTo>
                    <a:lnTo>
                      <a:pt x="129" y="0"/>
                    </a:lnTo>
                    <a:close/>
                    <a:moveTo>
                      <a:pt x="48" y="158"/>
                    </a:moveTo>
                    <a:lnTo>
                      <a:pt x="106" y="158"/>
                    </a:lnTo>
                    <a:lnTo>
                      <a:pt x="77" y="54"/>
                    </a:lnTo>
                    <a:lnTo>
                      <a:pt x="48" y="158"/>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2" name="îślíḍê"/>
              <p:cNvSpPr/>
              <p:nvPr/>
            </p:nvSpPr>
            <p:spPr bwMode="auto">
              <a:xfrm>
                <a:off x="6337422" y="3309445"/>
                <a:ext cx="314139" cy="334499"/>
              </a:xfrm>
              <a:custGeom>
                <a:avLst/>
                <a:gdLst>
                  <a:gd name="T0" fmla="*/ 216 w 216"/>
                  <a:gd name="T1" fmla="*/ 0 h 230"/>
                  <a:gd name="T2" fmla="*/ 216 w 216"/>
                  <a:gd name="T3" fmla="*/ 230 h 230"/>
                  <a:gd name="T4" fmla="*/ 152 w 216"/>
                  <a:gd name="T5" fmla="*/ 230 h 230"/>
                  <a:gd name="T6" fmla="*/ 152 w 216"/>
                  <a:gd name="T7" fmla="*/ 71 h 230"/>
                  <a:gd name="T8" fmla="*/ 106 w 216"/>
                  <a:gd name="T9" fmla="*/ 230 h 230"/>
                  <a:gd name="T10" fmla="*/ 69 w 216"/>
                  <a:gd name="T11" fmla="*/ 230 h 230"/>
                  <a:gd name="T12" fmla="*/ 23 w 216"/>
                  <a:gd name="T13" fmla="*/ 73 h 230"/>
                  <a:gd name="T14" fmla="*/ 23 w 216"/>
                  <a:gd name="T15" fmla="*/ 230 h 230"/>
                  <a:gd name="T16" fmla="*/ 0 w 216"/>
                  <a:gd name="T17" fmla="*/ 230 h 230"/>
                  <a:gd name="T18" fmla="*/ 0 w 216"/>
                  <a:gd name="T19" fmla="*/ 0 h 230"/>
                  <a:gd name="T20" fmla="*/ 69 w 216"/>
                  <a:gd name="T21" fmla="*/ 0 h 230"/>
                  <a:gd name="T22" fmla="*/ 108 w 216"/>
                  <a:gd name="T23" fmla="*/ 139 h 230"/>
                  <a:gd name="T24" fmla="*/ 148 w 216"/>
                  <a:gd name="T25" fmla="*/ 0 h 230"/>
                  <a:gd name="T26" fmla="*/ 216 w 216"/>
                  <a:gd name="T27"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30">
                    <a:moveTo>
                      <a:pt x="216" y="0"/>
                    </a:moveTo>
                    <a:lnTo>
                      <a:pt x="216" y="230"/>
                    </a:lnTo>
                    <a:lnTo>
                      <a:pt x="152" y="230"/>
                    </a:lnTo>
                    <a:lnTo>
                      <a:pt x="152" y="71"/>
                    </a:lnTo>
                    <a:lnTo>
                      <a:pt x="106" y="230"/>
                    </a:lnTo>
                    <a:lnTo>
                      <a:pt x="69" y="230"/>
                    </a:lnTo>
                    <a:lnTo>
                      <a:pt x="23" y="73"/>
                    </a:lnTo>
                    <a:lnTo>
                      <a:pt x="23" y="230"/>
                    </a:lnTo>
                    <a:lnTo>
                      <a:pt x="0" y="230"/>
                    </a:lnTo>
                    <a:lnTo>
                      <a:pt x="0" y="0"/>
                    </a:lnTo>
                    <a:lnTo>
                      <a:pt x="69" y="0"/>
                    </a:lnTo>
                    <a:lnTo>
                      <a:pt x="108" y="139"/>
                    </a:lnTo>
                    <a:lnTo>
                      <a:pt x="148" y="0"/>
                    </a:lnTo>
                    <a:lnTo>
                      <a:pt x="216" y="0"/>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3" name="íšlïḓé"/>
              <p:cNvSpPr/>
              <p:nvPr/>
            </p:nvSpPr>
            <p:spPr bwMode="auto">
              <a:xfrm>
                <a:off x="5482267" y="3780653"/>
                <a:ext cx="398491" cy="322865"/>
              </a:xfrm>
              <a:custGeom>
                <a:avLst/>
                <a:gdLst>
                  <a:gd name="T0" fmla="*/ 28 w 132"/>
                  <a:gd name="T1" fmla="*/ 107 h 107"/>
                  <a:gd name="T2" fmla="*/ 0 w 132"/>
                  <a:gd name="T3" fmla="*/ 0 h 107"/>
                  <a:gd name="T4" fmla="*/ 15 w 132"/>
                  <a:gd name="T5" fmla="*/ 0 h 107"/>
                  <a:gd name="T6" fmla="*/ 28 w 132"/>
                  <a:gd name="T7" fmla="*/ 54 h 107"/>
                  <a:gd name="T8" fmla="*/ 36 w 132"/>
                  <a:gd name="T9" fmla="*/ 91 h 107"/>
                  <a:gd name="T10" fmla="*/ 36 w 132"/>
                  <a:gd name="T11" fmla="*/ 91 h 107"/>
                  <a:gd name="T12" fmla="*/ 45 w 132"/>
                  <a:gd name="T13" fmla="*/ 54 h 107"/>
                  <a:gd name="T14" fmla="*/ 59 w 132"/>
                  <a:gd name="T15" fmla="*/ 0 h 107"/>
                  <a:gd name="T16" fmla="*/ 74 w 132"/>
                  <a:gd name="T17" fmla="*/ 0 h 107"/>
                  <a:gd name="T18" fmla="*/ 87 w 132"/>
                  <a:gd name="T19" fmla="*/ 54 h 107"/>
                  <a:gd name="T20" fmla="*/ 95 w 132"/>
                  <a:gd name="T21" fmla="*/ 91 h 107"/>
                  <a:gd name="T22" fmla="*/ 95 w 132"/>
                  <a:gd name="T23" fmla="*/ 91 h 107"/>
                  <a:gd name="T24" fmla="*/ 104 w 132"/>
                  <a:gd name="T25" fmla="*/ 54 h 107"/>
                  <a:gd name="T26" fmla="*/ 118 w 132"/>
                  <a:gd name="T27" fmla="*/ 0 h 107"/>
                  <a:gd name="T28" fmla="*/ 132 w 132"/>
                  <a:gd name="T29" fmla="*/ 0 h 107"/>
                  <a:gd name="T30" fmla="*/ 101 w 132"/>
                  <a:gd name="T31" fmla="*/ 107 h 107"/>
                  <a:gd name="T32" fmla="*/ 87 w 132"/>
                  <a:gd name="T33" fmla="*/ 107 h 107"/>
                  <a:gd name="T34" fmla="*/ 73 w 132"/>
                  <a:gd name="T35" fmla="*/ 51 h 107"/>
                  <a:gd name="T36" fmla="*/ 66 w 132"/>
                  <a:gd name="T37" fmla="*/ 16 h 107"/>
                  <a:gd name="T38" fmla="*/ 66 w 132"/>
                  <a:gd name="T39" fmla="*/ 16 h 107"/>
                  <a:gd name="T40" fmla="*/ 58 w 132"/>
                  <a:gd name="T41" fmla="*/ 51 h 107"/>
                  <a:gd name="T42" fmla="*/ 42 w 132"/>
                  <a:gd name="T43" fmla="*/ 107 h 107"/>
                  <a:gd name="T44" fmla="*/ 28 w 132"/>
                  <a:gd name="T45"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 h="107">
                    <a:moveTo>
                      <a:pt x="28" y="107"/>
                    </a:moveTo>
                    <a:cubicBezTo>
                      <a:pt x="0" y="0"/>
                      <a:pt x="0" y="0"/>
                      <a:pt x="0" y="0"/>
                    </a:cubicBezTo>
                    <a:cubicBezTo>
                      <a:pt x="15" y="0"/>
                      <a:pt x="15" y="0"/>
                      <a:pt x="15" y="0"/>
                    </a:cubicBezTo>
                    <a:cubicBezTo>
                      <a:pt x="28" y="54"/>
                      <a:pt x="28" y="54"/>
                      <a:pt x="28" y="54"/>
                    </a:cubicBezTo>
                    <a:cubicBezTo>
                      <a:pt x="31" y="68"/>
                      <a:pt x="34" y="81"/>
                      <a:pt x="36" y="91"/>
                    </a:cubicBezTo>
                    <a:cubicBezTo>
                      <a:pt x="36" y="91"/>
                      <a:pt x="36" y="91"/>
                      <a:pt x="36" y="91"/>
                    </a:cubicBezTo>
                    <a:cubicBezTo>
                      <a:pt x="38" y="81"/>
                      <a:pt x="41" y="68"/>
                      <a:pt x="45" y="54"/>
                    </a:cubicBezTo>
                    <a:cubicBezTo>
                      <a:pt x="59" y="0"/>
                      <a:pt x="59" y="0"/>
                      <a:pt x="59" y="0"/>
                    </a:cubicBezTo>
                    <a:cubicBezTo>
                      <a:pt x="74" y="0"/>
                      <a:pt x="74" y="0"/>
                      <a:pt x="74" y="0"/>
                    </a:cubicBezTo>
                    <a:cubicBezTo>
                      <a:pt x="87" y="54"/>
                      <a:pt x="87" y="54"/>
                      <a:pt x="87" y="54"/>
                    </a:cubicBezTo>
                    <a:cubicBezTo>
                      <a:pt x="90" y="67"/>
                      <a:pt x="93" y="80"/>
                      <a:pt x="95" y="91"/>
                    </a:cubicBezTo>
                    <a:cubicBezTo>
                      <a:pt x="95" y="91"/>
                      <a:pt x="95" y="91"/>
                      <a:pt x="95" y="91"/>
                    </a:cubicBezTo>
                    <a:cubicBezTo>
                      <a:pt x="97" y="79"/>
                      <a:pt x="100" y="67"/>
                      <a:pt x="104" y="54"/>
                    </a:cubicBezTo>
                    <a:cubicBezTo>
                      <a:pt x="118" y="0"/>
                      <a:pt x="118" y="0"/>
                      <a:pt x="118" y="0"/>
                    </a:cubicBezTo>
                    <a:cubicBezTo>
                      <a:pt x="132" y="0"/>
                      <a:pt x="132" y="0"/>
                      <a:pt x="132" y="0"/>
                    </a:cubicBezTo>
                    <a:cubicBezTo>
                      <a:pt x="101" y="107"/>
                      <a:pt x="101" y="107"/>
                      <a:pt x="101" y="107"/>
                    </a:cubicBezTo>
                    <a:cubicBezTo>
                      <a:pt x="87" y="107"/>
                      <a:pt x="87" y="107"/>
                      <a:pt x="87" y="107"/>
                    </a:cubicBezTo>
                    <a:cubicBezTo>
                      <a:pt x="73" y="51"/>
                      <a:pt x="73" y="51"/>
                      <a:pt x="73" y="51"/>
                    </a:cubicBezTo>
                    <a:cubicBezTo>
                      <a:pt x="70" y="37"/>
                      <a:pt x="68" y="27"/>
                      <a:pt x="66" y="16"/>
                    </a:cubicBezTo>
                    <a:cubicBezTo>
                      <a:pt x="66" y="16"/>
                      <a:pt x="66" y="16"/>
                      <a:pt x="66" y="16"/>
                    </a:cubicBezTo>
                    <a:cubicBezTo>
                      <a:pt x="64" y="27"/>
                      <a:pt x="62" y="37"/>
                      <a:pt x="58" y="51"/>
                    </a:cubicBezTo>
                    <a:cubicBezTo>
                      <a:pt x="42" y="107"/>
                      <a:pt x="42" y="107"/>
                      <a:pt x="42" y="107"/>
                    </a:cubicBezTo>
                    <a:lnTo>
                      <a:pt x="28" y="107"/>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4" name="iŝlîḓé"/>
              <p:cNvSpPr/>
              <p:nvPr/>
            </p:nvSpPr>
            <p:spPr bwMode="auto">
              <a:xfrm>
                <a:off x="5902572" y="3774836"/>
                <a:ext cx="299595" cy="334499"/>
              </a:xfrm>
              <a:custGeom>
                <a:avLst/>
                <a:gdLst>
                  <a:gd name="T0" fmla="*/ 99 w 99"/>
                  <a:gd name="T1" fmla="*/ 54 h 111"/>
                  <a:gd name="T2" fmla="*/ 49 w 99"/>
                  <a:gd name="T3" fmla="*/ 111 h 111"/>
                  <a:gd name="T4" fmla="*/ 0 w 99"/>
                  <a:gd name="T5" fmla="*/ 56 h 111"/>
                  <a:gd name="T6" fmla="*/ 50 w 99"/>
                  <a:gd name="T7" fmla="*/ 0 h 111"/>
                  <a:gd name="T8" fmla="*/ 99 w 99"/>
                  <a:gd name="T9" fmla="*/ 54 h 111"/>
                  <a:gd name="T10" fmla="*/ 15 w 99"/>
                  <a:gd name="T11" fmla="*/ 56 h 111"/>
                  <a:gd name="T12" fmla="*/ 49 w 99"/>
                  <a:gd name="T13" fmla="*/ 100 h 111"/>
                  <a:gd name="T14" fmla="*/ 84 w 99"/>
                  <a:gd name="T15" fmla="*/ 55 h 111"/>
                  <a:gd name="T16" fmla="*/ 50 w 99"/>
                  <a:gd name="T17" fmla="*/ 11 h 111"/>
                  <a:gd name="T18" fmla="*/ 15 w 99"/>
                  <a:gd name="T19" fmla="*/ 5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11">
                    <a:moveTo>
                      <a:pt x="99" y="54"/>
                    </a:moveTo>
                    <a:cubicBezTo>
                      <a:pt x="99" y="91"/>
                      <a:pt x="76" y="111"/>
                      <a:pt x="49" y="111"/>
                    </a:cubicBezTo>
                    <a:cubicBezTo>
                      <a:pt x="20" y="111"/>
                      <a:pt x="0" y="89"/>
                      <a:pt x="0" y="56"/>
                    </a:cubicBezTo>
                    <a:cubicBezTo>
                      <a:pt x="0" y="22"/>
                      <a:pt x="21" y="0"/>
                      <a:pt x="50" y="0"/>
                    </a:cubicBezTo>
                    <a:cubicBezTo>
                      <a:pt x="80" y="0"/>
                      <a:pt x="99" y="22"/>
                      <a:pt x="99" y="54"/>
                    </a:cubicBezTo>
                    <a:close/>
                    <a:moveTo>
                      <a:pt x="15" y="56"/>
                    </a:moveTo>
                    <a:cubicBezTo>
                      <a:pt x="15" y="79"/>
                      <a:pt x="27" y="100"/>
                      <a:pt x="49" y="100"/>
                    </a:cubicBezTo>
                    <a:cubicBezTo>
                      <a:pt x="71" y="100"/>
                      <a:pt x="84" y="79"/>
                      <a:pt x="84" y="55"/>
                    </a:cubicBezTo>
                    <a:cubicBezTo>
                      <a:pt x="84" y="34"/>
                      <a:pt x="73" y="11"/>
                      <a:pt x="50" y="11"/>
                    </a:cubicBezTo>
                    <a:cubicBezTo>
                      <a:pt x="26" y="11"/>
                      <a:pt x="15" y="32"/>
                      <a:pt x="15" y="56"/>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5" name="išlîḍe"/>
              <p:cNvSpPr/>
              <p:nvPr/>
            </p:nvSpPr>
            <p:spPr bwMode="auto">
              <a:xfrm>
                <a:off x="6255978" y="3777744"/>
                <a:ext cx="212334" cy="325773"/>
              </a:xfrm>
              <a:custGeom>
                <a:avLst/>
                <a:gdLst>
                  <a:gd name="T0" fmla="*/ 0 w 70"/>
                  <a:gd name="T1" fmla="*/ 2 h 108"/>
                  <a:gd name="T2" fmla="*/ 26 w 70"/>
                  <a:gd name="T3" fmla="*/ 0 h 108"/>
                  <a:gd name="T4" fmla="*/ 58 w 70"/>
                  <a:gd name="T5" fmla="*/ 9 h 108"/>
                  <a:gd name="T6" fmla="*/ 66 w 70"/>
                  <a:gd name="T7" fmla="*/ 29 h 108"/>
                  <a:gd name="T8" fmla="*/ 46 w 70"/>
                  <a:gd name="T9" fmla="*/ 57 h 108"/>
                  <a:gd name="T10" fmla="*/ 46 w 70"/>
                  <a:gd name="T11" fmla="*/ 57 h 108"/>
                  <a:gd name="T12" fmla="*/ 62 w 70"/>
                  <a:gd name="T13" fmla="*/ 79 h 108"/>
                  <a:gd name="T14" fmla="*/ 70 w 70"/>
                  <a:gd name="T15" fmla="*/ 108 h 108"/>
                  <a:gd name="T16" fmla="*/ 56 w 70"/>
                  <a:gd name="T17" fmla="*/ 108 h 108"/>
                  <a:gd name="T18" fmla="*/ 48 w 70"/>
                  <a:gd name="T19" fmla="*/ 83 h 108"/>
                  <a:gd name="T20" fmla="*/ 27 w 70"/>
                  <a:gd name="T21" fmla="*/ 62 h 108"/>
                  <a:gd name="T22" fmla="*/ 14 w 70"/>
                  <a:gd name="T23" fmla="*/ 62 h 108"/>
                  <a:gd name="T24" fmla="*/ 14 w 70"/>
                  <a:gd name="T25" fmla="*/ 108 h 108"/>
                  <a:gd name="T26" fmla="*/ 0 w 70"/>
                  <a:gd name="T27" fmla="*/ 108 h 108"/>
                  <a:gd name="T28" fmla="*/ 0 w 70"/>
                  <a:gd name="T29" fmla="*/ 2 h 108"/>
                  <a:gd name="T30" fmla="*/ 14 w 70"/>
                  <a:gd name="T31" fmla="*/ 51 h 108"/>
                  <a:gd name="T32" fmla="*/ 28 w 70"/>
                  <a:gd name="T33" fmla="*/ 51 h 108"/>
                  <a:gd name="T34" fmla="*/ 52 w 70"/>
                  <a:gd name="T35" fmla="*/ 31 h 108"/>
                  <a:gd name="T36" fmla="*/ 27 w 70"/>
                  <a:gd name="T37" fmla="*/ 10 h 108"/>
                  <a:gd name="T38" fmla="*/ 14 w 70"/>
                  <a:gd name="T39" fmla="*/ 12 h 108"/>
                  <a:gd name="T40" fmla="*/ 14 w 70"/>
                  <a:gd name="T41" fmla="*/ 51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0" h="108">
                    <a:moveTo>
                      <a:pt x="0" y="2"/>
                    </a:moveTo>
                    <a:cubicBezTo>
                      <a:pt x="7" y="1"/>
                      <a:pt x="17" y="0"/>
                      <a:pt x="26" y="0"/>
                    </a:cubicBezTo>
                    <a:cubicBezTo>
                      <a:pt x="41" y="0"/>
                      <a:pt x="51" y="2"/>
                      <a:pt x="58" y="9"/>
                    </a:cubicBezTo>
                    <a:cubicBezTo>
                      <a:pt x="63" y="13"/>
                      <a:pt x="66" y="21"/>
                      <a:pt x="66" y="29"/>
                    </a:cubicBezTo>
                    <a:cubicBezTo>
                      <a:pt x="66" y="43"/>
                      <a:pt x="57" y="53"/>
                      <a:pt x="46" y="57"/>
                    </a:cubicBezTo>
                    <a:cubicBezTo>
                      <a:pt x="46" y="57"/>
                      <a:pt x="46" y="57"/>
                      <a:pt x="46" y="57"/>
                    </a:cubicBezTo>
                    <a:cubicBezTo>
                      <a:pt x="54" y="60"/>
                      <a:pt x="59" y="68"/>
                      <a:pt x="62" y="79"/>
                    </a:cubicBezTo>
                    <a:cubicBezTo>
                      <a:pt x="65" y="94"/>
                      <a:pt x="68" y="104"/>
                      <a:pt x="70" y="108"/>
                    </a:cubicBezTo>
                    <a:cubicBezTo>
                      <a:pt x="56" y="108"/>
                      <a:pt x="56" y="108"/>
                      <a:pt x="56" y="108"/>
                    </a:cubicBezTo>
                    <a:cubicBezTo>
                      <a:pt x="54" y="105"/>
                      <a:pt x="51" y="96"/>
                      <a:pt x="48" y="83"/>
                    </a:cubicBezTo>
                    <a:cubicBezTo>
                      <a:pt x="45" y="68"/>
                      <a:pt x="39" y="62"/>
                      <a:pt x="27" y="62"/>
                    </a:cubicBezTo>
                    <a:cubicBezTo>
                      <a:pt x="14" y="62"/>
                      <a:pt x="14" y="62"/>
                      <a:pt x="14" y="62"/>
                    </a:cubicBezTo>
                    <a:cubicBezTo>
                      <a:pt x="14" y="108"/>
                      <a:pt x="14" y="108"/>
                      <a:pt x="14" y="108"/>
                    </a:cubicBezTo>
                    <a:cubicBezTo>
                      <a:pt x="0" y="108"/>
                      <a:pt x="0" y="108"/>
                      <a:pt x="0" y="108"/>
                    </a:cubicBezTo>
                    <a:lnTo>
                      <a:pt x="0" y="2"/>
                    </a:lnTo>
                    <a:close/>
                    <a:moveTo>
                      <a:pt x="14" y="51"/>
                    </a:moveTo>
                    <a:cubicBezTo>
                      <a:pt x="28" y="51"/>
                      <a:pt x="28" y="51"/>
                      <a:pt x="28" y="51"/>
                    </a:cubicBezTo>
                    <a:cubicBezTo>
                      <a:pt x="43" y="51"/>
                      <a:pt x="52" y="43"/>
                      <a:pt x="52" y="31"/>
                    </a:cubicBezTo>
                    <a:cubicBezTo>
                      <a:pt x="52" y="17"/>
                      <a:pt x="42" y="11"/>
                      <a:pt x="27" y="10"/>
                    </a:cubicBezTo>
                    <a:cubicBezTo>
                      <a:pt x="21" y="10"/>
                      <a:pt x="16" y="11"/>
                      <a:pt x="14" y="12"/>
                    </a:cubicBezTo>
                    <a:lnTo>
                      <a:pt x="14" y="51"/>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6" name="iṥlîdê"/>
              <p:cNvSpPr/>
              <p:nvPr/>
            </p:nvSpPr>
            <p:spPr bwMode="auto">
              <a:xfrm>
                <a:off x="6516306" y="3780653"/>
                <a:ext cx="229787" cy="322865"/>
              </a:xfrm>
              <a:custGeom>
                <a:avLst/>
                <a:gdLst>
                  <a:gd name="T0" fmla="*/ 0 w 76"/>
                  <a:gd name="T1" fmla="*/ 0 h 107"/>
                  <a:gd name="T2" fmla="*/ 14 w 76"/>
                  <a:gd name="T3" fmla="*/ 0 h 107"/>
                  <a:gd name="T4" fmla="*/ 14 w 76"/>
                  <a:gd name="T5" fmla="*/ 52 h 107"/>
                  <a:gd name="T6" fmla="*/ 14 w 76"/>
                  <a:gd name="T7" fmla="*/ 52 h 107"/>
                  <a:gd name="T8" fmla="*/ 23 w 76"/>
                  <a:gd name="T9" fmla="*/ 40 h 107"/>
                  <a:gd name="T10" fmla="*/ 56 w 76"/>
                  <a:gd name="T11" fmla="*/ 0 h 107"/>
                  <a:gd name="T12" fmla="*/ 73 w 76"/>
                  <a:gd name="T13" fmla="*/ 0 h 107"/>
                  <a:gd name="T14" fmla="*/ 34 w 76"/>
                  <a:gd name="T15" fmla="*/ 45 h 107"/>
                  <a:gd name="T16" fmla="*/ 76 w 76"/>
                  <a:gd name="T17" fmla="*/ 107 h 107"/>
                  <a:gd name="T18" fmla="*/ 60 w 76"/>
                  <a:gd name="T19" fmla="*/ 107 h 107"/>
                  <a:gd name="T20" fmla="*/ 24 w 76"/>
                  <a:gd name="T21" fmla="*/ 54 h 107"/>
                  <a:gd name="T22" fmla="*/ 14 w 76"/>
                  <a:gd name="T23" fmla="*/ 66 h 107"/>
                  <a:gd name="T24" fmla="*/ 14 w 76"/>
                  <a:gd name="T25" fmla="*/ 107 h 107"/>
                  <a:gd name="T26" fmla="*/ 0 w 76"/>
                  <a:gd name="T27" fmla="*/ 107 h 107"/>
                  <a:gd name="T28" fmla="*/ 0 w 76"/>
                  <a:gd name="T29"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107">
                    <a:moveTo>
                      <a:pt x="0" y="0"/>
                    </a:moveTo>
                    <a:cubicBezTo>
                      <a:pt x="14" y="0"/>
                      <a:pt x="14" y="0"/>
                      <a:pt x="14" y="0"/>
                    </a:cubicBezTo>
                    <a:cubicBezTo>
                      <a:pt x="14" y="52"/>
                      <a:pt x="14" y="52"/>
                      <a:pt x="14" y="52"/>
                    </a:cubicBezTo>
                    <a:cubicBezTo>
                      <a:pt x="14" y="52"/>
                      <a:pt x="14" y="52"/>
                      <a:pt x="14" y="52"/>
                    </a:cubicBezTo>
                    <a:cubicBezTo>
                      <a:pt x="17" y="47"/>
                      <a:pt x="20" y="44"/>
                      <a:pt x="23" y="40"/>
                    </a:cubicBezTo>
                    <a:cubicBezTo>
                      <a:pt x="56" y="0"/>
                      <a:pt x="56" y="0"/>
                      <a:pt x="56" y="0"/>
                    </a:cubicBezTo>
                    <a:cubicBezTo>
                      <a:pt x="73" y="0"/>
                      <a:pt x="73" y="0"/>
                      <a:pt x="73" y="0"/>
                    </a:cubicBezTo>
                    <a:cubicBezTo>
                      <a:pt x="34" y="45"/>
                      <a:pt x="34" y="45"/>
                      <a:pt x="34" y="45"/>
                    </a:cubicBezTo>
                    <a:cubicBezTo>
                      <a:pt x="76" y="107"/>
                      <a:pt x="76" y="107"/>
                      <a:pt x="76" y="107"/>
                    </a:cubicBezTo>
                    <a:cubicBezTo>
                      <a:pt x="60" y="107"/>
                      <a:pt x="60" y="107"/>
                      <a:pt x="60" y="107"/>
                    </a:cubicBezTo>
                    <a:cubicBezTo>
                      <a:pt x="24" y="54"/>
                      <a:pt x="24" y="54"/>
                      <a:pt x="24" y="54"/>
                    </a:cubicBezTo>
                    <a:cubicBezTo>
                      <a:pt x="14" y="66"/>
                      <a:pt x="14" y="66"/>
                      <a:pt x="14" y="66"/>
                    </a:cubicBezTo>
                    <a:cubicBezTo>
                      <a:pt x="14" y="107"/>
                      <a:pt x="14" y="107"/>
                      <a:pt x="14" y="107"/>
                    </a:cubicBezTo>
                    <a:cubicBezTo>
                      <a:pt x="0" y="107"/>
                      <a:pt x="0" y="107"/>
                      <a:pt x="0" y="107"/>
                    </a:cubicBezTo>
                    <a:lnTo>
                      <a:pt x="0" y="0"/>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7" name="íśļíḑé"/>
              <p:cNvSpPr/>
              <p:nvPr/>
            </p:nvSpPr>
            <p:spPr bwMode="auto">
              <a:xfrm>
                <a:off x="7038416" y="3134924"/>
                <a:ext cx="63991" cy="87261"/>
              </a:xfrm>
              <a:custGeom>
                <a:avLst/>
                <a:gdLst>
                  <a:gd name="T0" fmla="*/ 9 w 21"/>
                  <a:gd name="T1" fmla="*/ 25 h 29"/>
                  <a:gd name="T2" fmla="*/ 1 w 21"/>
                  <a:gd name="T3" fmla="*/ 9 h 29"/>
                  <a:gd name="T4" fmla="*/ 4 w 21"/>
                  <a:gd name="T5" fmla="*/ 2 h 29"/>
                  <a:gd name="T6" fmla="*/ 4 w 21"/>
                  <a:gd name="T7" fmla="*/ 2 h 29"/>
                  <a:gd name="T8" fmla="*/ 12 w 21"/>
                  <a:gd name="T9" fmla="*/ 4 h 29"/>
                  <a:gd name="T10" fmla="*/ 19 w 21"/>
                  <a:gd name="T11" fmla="*/ 20 h 29"/>
                  <a:gd name="T12" fmla="*/ 16 w 21"/>
                  <a:gd name="T13" fmla="*/ 28 h 29"/>
                  <a:gd name="T14" fmla="*/ 16 w 21"/>
                  <a:gd name="T15" fmla="*/ 28 h 29"/>
                  <a:gd name="T16" fmla="*/ 9 w 21"/>
                  <a:gd name="T17" fmla="*/ 2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29">
                    <a:moveTo>
                      <a:pt x="9" y="25"/>
                    </a:moveTo>
                    <a:cubicBezTo>
                      <a:pt x="1" y="9"/>
                      <a:pt x="1" y="9"/>
                      <a:pt x="1" y="9"/>
                    </a:cubicBezTo>
                    <a:cubicBezTo>
                      <a:pt x="0" y="6"/>
                      <a:pt x="1" y="3"/>
                      <a:pt x="4" y="2"/>
                    </a:cubicBezTo>
                    <a:cubicBezTo>
                      <a:pt x="4" y="2"/>
                      <a:pt x="4" y="2"/>
                      <a:pt x="4" y="2"/>
                    </a:cubicBezTo>
                    <a:cubicBezTo>
                      <a:pt x="7" y="0"/>
                      <a:pt x="10" y="1"/>
                      <a:pt x="12" y="4"/>
                    </a:cubicBezTo>
                    <a:cubicBezTo>
                      <a:pt x="19" y="20"/>
                      <a:pt x="19" y="20"/>
                      <a:pt x="19" y="20"/>
                    </a:cubicBezTo>
                    <a:cubicBezTo>
                      <a:pt x="21" y="23"/>
                      <a:pt x="19" y="26"/>
                      <a:pt x="16" y="28"/>
                    </a:cubicBezTo>
                    <a:cubicBezTo>
                      <a:pt x="16" y="28"/>
                      <a:pt x="16" y="28"/>
                      <a:pt x="16" y="28"/>
                    </a:cubicBezTo>
                    <a:cubicBezTo>
                      <a:pt x="13" y="29"/>
                      <a:pt x="10" y="28"/>
                      <a:pt x="9" y="25"/>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8" name="iṡľïḋê"/>
              <p:cNvSpPr/>
              <p:nvPr/>
            </p:nvSpPr>
            <p:spPr bwMode="auto">
              <a:xfrm>
                <a:off x="6920614" y="2972037"/>
                <a:ext cx="221060" cy="219607"/>
              </a:xfrm>
              <a:custGeom>
                <a:avLst/>
                <a:gdLst>
                  <a:gd name="T0" fmla="*/ 25 w 73"/>
                  <a:gd name="T1" fmla="*/ 67 h 73"/>
                  <a:gd name="T2" fmla="*/ 6 w 73"/>
                  <a:gd name="T3" fmla="*/ 25 h 73"/>
                  <a:gd name="T4" fmla="*/ 47 w 73"/>
                  <a:gd name="T5" fmla="*/ 6 h 73"/>
                  <a:gd name="T6" fmla="*/ 67 w 73"/>
                  <a:gd name="T7" fmla="*/ 47 h 73"/>
                  <a:gd name="T8" fmla="*/ 25 w 73"/>
                  <a:gd name="T9" fmla="*/ 67 h 73"/>
                </a:gdLst>
                <a:ahLst/>
                <a:cxnLst>
                  <a:cxn ang="0">
                    <a:pos x="T0" y="T1"/>
                  </a:cxn>
                  <a:cxn ang="0">
                    <a:pos x="T2" y="T3"/>
                  </a:cxn>
                  <a:cxn ang="0">
                    <a:pos x="T4" y="T5"/>
                  </a:cxn>
                  <a:cxn ang="0">
                    <a:pos x="T6" y="T7"/>
                  </a:cxn>
                  <a:cxn ang="0">
                    <a:pos x="T8" y="T9"/>
                  </a:cxn>
                </a:cxnLst>
                <a:rect l="0" t="0" r="r" b="b"/>
                <a:pathLst>
                  <a:path w="73" h="73">
                    <a:moveTo>
                      <a:pt x="25" y="67"/>
                    </a:moveTo>
                    <a:cubicBezTo>
                      <a:pt x="8" y="61"/>
                      <a:pt x="0" y="42"/>
                      <a:pt x="6" y="25"/>
                    </a:cubicBezTo>
                    <a:cubicBezTo>
                      <a:pt x="12" y="8"/>
                      <a:pt x="30" y="0"/>
                      <a:pt x="47" y="6"/>
                    </a:cubicBezTo>
                    <a:cubicBezTo>
                      <a:pt x="64" y="12"/>
                      <a:pt x="73" y="30"/>
                      <a:pt x="67" y="47"/>
                    </a:cubicBezTo>
                    <a:cubicBezTo>
                      <a:pt x="61" y="64"/>
                      <a:pt x="42" y="73"/>
                      <a:pt x="25" y="6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9" name="îśļîḓè"/>
              <p:cNvSpPr/>
              <p:nvPr/>
            </p:nvSpPr>
            <p:spPr bwMode="auto">
              <a:xfrm>
                <a:off x="6951155" y="3001124"/>
                <a:ext cx="159978" cy="159978"/>
              </a:xfrm>
              <a:custGeom>
                <a:avLst/>
                <a:gdLst>
                  <a:gd name="T0" fmla="*/ 18 w 53"/>
                  <a:gd name="T1" fmla="*/ 48 h 53"/>
                  <a:gd name="T2" fmla="*/ 4 w 53"/>
                  <a:gd name="T3" fmla="*/ 18 h 53"/>
                  <a:gd name="T4" fmla="*/ 34 w 53"/>
                  <a:gd name="T5" fmla="*/ 4 h 53"/>
                  <a:gd name="T6" fmla="*/ 48 w 53"/>
                  <a:gd name="T7" fmla="*/ 34 h 53"/>
                  <a:gd name="T8" fmla="*/ 18 w 53"/>
                  <a:gd name="T9" fmla="*/ 48 h 53"/>
                </a:gdLst>
                <a:ahLst/>
                <a:cxnLst>
                  <a:cxn ang="0">
                    <a:pos x="T0" y="T1"/>
                  </a:cxn>
                  <a:cxn ang="0">
                    <a:pos x="T2" y="T3"/>
                  </a:cxn>
                  <a:cxn ang="0">
                    <a:pos x="T4" y="T5"/>
                  </a:cxn>
                  <a:cxn ang="0">
                    <a:pos x="T6" y="T7"/>
                  </a:cxn>
                  <a:cxn ang="0">
                    <a:pos x="T8" y="T9"/>
                  </a:cxn>
                </a:cxnLst>
                <a:rect l="0" t="0" r="r" b="b"/>
                <a:pathLst>
                  <a:path w="53" h="53">
                    <a:moveTo>
                      <a:pt x="18" y="48"/>
                    </a:moveTo>
                    <a:cubicBezTo>
                      <a:pt x="6" y="44"/>
                      <a:pt x="0" y="30"/>
                      <a:pt x="4" y="18"/>
                    </a:cubicBezTo>
                    <a:cubicBezTo>
                      <a:pt x="8" y="6"/>
                      <a:pt x="22" y="0"/>
                      <a:pt x="34" y="4"/>
                    </a:cubicBezTo>
                    <a:cubicBezTo>
                      <a:pt x="46" y="8"/>
                      <a:pt x="53" y="22"/>
                      <a:pt x="48" y="34"/>
                    </a:cubicBezTo>
                    <a:cubicBezTo>
                      <a:pt x="44" y="46"/>
                      <a:pt x="30" y="53"/>
                      <a:pt x="18" y="48"/>
                    </a:cubicBez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30" name="iŝḷiďê"/>
              <p:cNvSpPr/>
              <p:nvPr/>
            </p:nvSpPr>
            <p:spPr bwMode="auto">
              <a:xfrm>
                <a:off x="6533758" y="2243409"/>
                <a:ext cx="72717" cy="81443"/>
              </a:xfrm>
              <a:custGeom>
                <a:avLst/>
                <a:gdLst>
                  <a:gd name="T0" fmla="*/ 22 w 24"/>
                  <a:gd name="T1" fmla="*/ 11 h 27"/>
                  <a:gd name="T2" fmla="*/ 11 w 24"/>
                  <a:gd name="T3" fmla="*/ 24 h 27"/>
                  <a:gd name="T4" fmla="*/ 3 w 24"/>
                  <a:gd name="T5" fmla="*/ 26 h 27"/>
                  <a:gd name="T6" fmla="*/ 3 w 24"/>
                  <a:gd name="T7" fmla="*/ 26 h 27"/>
                  <a:gd name="T8" fmla="*/ 2 w 24"/>
                  <a:gd name="T9" fmla="*/ 17 h 27"/>
                  <a:gd name="T10" fmla="*/ 12 w 24"/>
                  <a:gd name="T11" fmla="*/ 4 h 27"/>
                  <a:gd name="T12" fmla="*/ 21 w 24"/>
                  <a:gd name="T13" fmla="*/ 2 h 27"/>
                  <a:gd name="T14" fmla="*/ 21 w 24"/>
                  <a:gd name="T15" fmla="*/ 2 h 27"/>
                  <a:gd name="T16" fmla="*/ 22 w 24"/>
                  <a:gd name="T17"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7">
                    <a:moveTo>
                      <a:pt x="22" y="11"/>
                    </a:moveTo>
                    <a:cubicBezTo>
                      <a:pt x="11" y="24"/>
                      <a:pt x="11" y="24"/>
                      <a:pt x="11" y="24"/>
                    </a:cubicBezTo>
                    <a:cubicBezTo>
                      <a:pt x="9" y="27"/>
                      <a:pt x="6" y="27"/>
                      <a:pt x="3" y="26"/>
                    </a:cubicBezTo>
                    <a:cubicBezTo>
                      <a:pt x="3" y="26"/>
                      <a:pt x="3" y="26"/>
                      <a:pt x="3" y="26"/>
                    </a:cubicBezTo>
                    <a:cubicBezTo>
                      <a:pt x="1" y="24"/>
                      <a:pt x="0" y="20"/>
                      <a:pt x="2" y="17"/>
                    </a:cubicBezTo>
                    <a:cubicBezTo>
                      <a:pt x="12" y="4"/>
                      <a:pt x="12" y="4"/>
                      <a:pt x="12" y="4"/>
                    </a:cubicBezTo>
                    <a:cubicBezTo>
                      <a:pt x="14" y="1"/>
                      <a:pt x="18" y="0"/>
                      <a:pt x="21" y="2"/>
                    </a:cubicBezTo>
                    <a:cubicBezTo>
                      <a:pt x="21" y="2"/>
                      <a:pt x="21" y="2"/>
                      <a:pt x="21" y="2"/>
                    </a:cubicBezTo>
                    <a:cubicBezTo>
                      <a:pt x="23" y="4"/>
                      <a:pt x="24" y="8"/>
                      <a:pt x="22" y="11"/>
                    </a:cubicBezTo>
                    <a:close/>
                  </a:path>
                </a:pathLst>
              </a:custGeom>
              <a:solidFill>
                <a:srgbClr val="18738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31" name="iSḷíḍê"/>
              <p:cNvSpPr/>
              <p:nvPr/>
            </p:nvSpPr>
            <p:spPr bwMode="auto">
              <a:xfrm>
                <a:off x="6392687" y="2259408"/>
                <a:ext cx="216698" cy="216698"/>
              </a:xfrm>
              <a:custGeom>
                <a:avLst/>
                <a:gdLst>
                  <a:gd name="T0" fmla="*/ 69 w 72"/>
                  <a:gd name="T1" fmla="*/ 31 h 72"/>
                  <a:gd name="T2" fmla="*/ 41 w 72"/>
                  <a:gd name="T3" fmla="*/ 69 h 72"/>
                  <a:gd name="T4" fmla="*/ 3 w 72"/>
                  <a:gd name="T5" fmla="*/ 40 h 72"/>
                  <a:gd name="T6" fmla="*/ 31 w 72"/>
                  <a:gd name="T7" fmla="*/ 2 h 72"/>
                  <a:gd name="T8" fmla="*/ 69 w 72"/>
                  <a:gd name="T9" fmla="*/ 31 h 72"/>
                </a:gdLst>
                <a:ahLst/>
                <a:cxnLst>
                  <a:cxn ang="0">
                    <a:pos x="T0" y="T1"/>
                  </a:cxn>
                  <a:cxn ang="0">
                    <a:pos x="T2" y="T3"/>
                  </a:cxn>
                  <a:cxn ang="0">
                    <a:pos x="T4" y="T5"/>
                  </a:cxn>
                  <a:cxn ang="0">
                    <a:pos x="T6" y="T7"/>
                  </a:cxn>
                  <a:cxn ang="0">
                    <a:pos x="T8" y="T9"/>
                  </a:cxn>
                </a:cxnLst>
                <a:rect l="0" t="0" r="r" b="b"/>
                <a:pathLst>
                  <a:path w="72" h="72">
                    <a:moveTo>
                      <a:pt x="69" y="31"/>
                    </a:moveTo>
                    <a:cubicBezTo>
                      <a:pt x="72" y="49"/>
                      <a:pt x="59" y="66"/>
                      <a:pt x="41" y="69"/>
                    </a:cubicBezTo>
                    <a:cubicBezTo>
                      <a:pt x="22" y="72"/>
                      <a:pt x="5" y="59"/>
                      <a:pt x="3" y="40"/>
                    </a:cubicBezTo>
                    <a:cubicBezTo>
                      <a:pt x="0" y="22"/>
                      <a:pt x="13" y="5"/>
                      <a:pt x="31" y="2"/>
                    </a:cubicBezTo>
                    <a:cubicBezTo>
                      <a:pt x="50" y="0"/>
                      <a:pt x="67" y="13"/>
                      <a:pt x="69" y="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32" name="ïṣḻîḑè"/>
              <p:cNvSpPr/>
              <p:nvPr/>
            </p:nvSpPr>
            <p:spPr bwMode="auto">
              <a:xfrm>
                <a:off x="6424682" y="2292857"/>
                <a:ext cx="151252" cy="149798"/>
              </a:xfrm>
              <a:custGeom>
                <a:avLst/>
                <a:gdLst>
                  <a:gd name="T0" fmla="*/ 48 w 50"/>
                  <a:gd name="T1" fmla="*/ 21 h 50"/>
                  <a:gd name="T2" fmla="*/ 28 w 50"/>
                  <a:gd name="T3" fmla="*/ 48 h 50"/>
                  <a:gd name="T4" fmla="*/ 2 w 50"/>
                  <a:gd name="T5" fmla="*/ 28 h 50"/>
                  <a:gd name="T6" fmla="*/ 22 w 50"/>
                  <a:gd name="T7" fmla="*/ 1 h 50"/>
                  <a:gd name="T8" fmla="*/ 48 w 50"/>
                  <a:gd name="T9" fmla="*/ 21 h 50"/>
                </a:gdLst>
                <a:ahLst/>
                <a:cxnLst>
                  <a:cxn ang="0">
                    <a:pos x="T0" y="T1"/>
                  </a:cxn>
                  <a:cxn ang="0">
                    <a:pos x="T2" y="T3"/>
                  </a:cxn>
                  <a:cxn ang="0">
                    <a:pos x="T4" y="T5"/>
                  </a:cxn>
                  <a:cxn ang="0">
                    <a:pos x="T6" y="T7"/>
                  </a:cxn>
                  <a:cxn ang="0">
                    <a:pos x="T8" y="T9"/>
                  </a:cxn>
                </a:cxnLst>
                <a:rect l="0" t="0" r="r" b="b"/>
                <a:pathLst>
                  <a:path w="50" h="50">
                    <a:moveTo>
                      <a:pt x="48" y="21"/>
                    </a:moveTo>
                    <a:cubicBezTo>
                      <a:pt x="50" y="34"/>
                      <a:pt x="41" y="46"/>
                      <a:pt x="28" y="48"/>
                    </a:cubicBezTo>
                    <a:cubicBezTo>
                      <a:pt x="16" y="50"/>
                      <a:pt x="4" y="41"/>
                      <a:pt x="2" y="28"/>
                    </a:cubicBezTo>
                    <a:cubicBezTo>
                      <a:pt x="0" y="15"/>
                      <a:pt x="9" y="3"/>
                      <a:pt x="22" y="1"/>
                    </a:cubicBezTo>
                    <a:cubicBezTo>
                      <a:pt x="35" y="0"/>
                      <a:pt x="47" y="9"/>
                      <a:pt x="48" y="21"/>
                    </a:cubicBez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33" name="iṧ1îḍè"/>
              <p:cNvSpPr/>
              <p:nvPr/>
            </p:nvSpPr>
            <p:spPr bwMode="auto">
              <a:xfrm>
                <a:off x="4848172" y="4448197"/>
                <a:ext cx="69809" cy="81443"/>
              </a:xfrm>
              <a:custGeom>
                <a:avLst/>
                <a:gdLst>
                  <a:gd name="T0" fmla="*/ 1 w 23"/>
                  <a:gd name="T1" fmla="*/ 17 h 27"/>
                  <a:gd name="T2" fmla="*/ 11 w 23"/>
                  <a:gd name="T3" fmla="*/ 3 h 27"/>
                  <a:gd name="T4" fmla="*/ 19 w 23"/>
                  <a:gd name="T5" fmla="*/ 1 h 27"/>
                  <a:gd name="T6" fmla="*/ 19 w 23"/>
                  <a:gd name="T7" fmla="*/ 1 h 27"/>
                  <a:gd name="T8" fmla="*/ 21 w 23"/>
                  <a:gd name="T9" fmla="*/ 10 h 27"/>
                  <a:gd name="T10" fmla="*/ 11 w 23"/>
                  <a:gd name="T11" fmla="*/ 24 h 27"/>
                  <a:gd name="T12" fmla="*/ 3 w 23"/>
                  <a:gd name="T13" fmla="*/ 25 h 27"/>
                  <a:gd name="T14" fmla="*/ 3 w 23"/>
                  <a:gd name="T15" fmla="*/ 25 h 27"/>
                  <a:gd name="T16" fmla="*/ 1 w 23"/>
                  <a:gd name="T17"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7">
                    <a:moveTo>
                      <a:pt x="1" y="17"/>
                    </a:moveTo>
                    <a:cubicBezTo>
                      <a:pt x="11" y="3"/>
                      <a:pt x="11" y="3"/>
                      <a:pt x="11" y="3"/>
                    </a:cubicBezTo>
                    <a:cubicBezTo>
                      <a:pt x="13" y="0"/>
                      <a:pt x="17" y="0"/>
                      <a:pt x="19" y="1"/>
                    </a:cubicBezTo>
                    <a:cubicBezTo>
                      <a:pt x="19" y="1"/>
                      <a:pt x="19" y="1"/>
                      <a:pt x="19" y="1"/>
                    </a:cubicBezTo>
                    <a:cubicBezTo>
                      <a:pt x="22" y="3"/>
                      <a:pt x="23" y="7"/>
                      <a:pt x="21" y="10"/>
                    </a:cubicBezTo>
                    <a:cubicBezTo>
                      <a:pt x="11" y="24"/>
                      <a:pt x="11" y="24"/>
                      <a:pt x="11" y="24"/>
                    </a:cubicBezTo>
                    <a:cubicBezTo>
                      <a:pt x="9" y="26"/>
                      <a:pt x="6" y="27"/>
                      <a:pt x="3" y="25"/>
                    </a:cubicBezTo>
                    <a:cubicBezTo>
                      <a:pt x="3" y="25"/>
                      <a:pt x="3" y="25"/>
                      <a:pt x="3" y="25"/>
                    </a:cubicBezTo>
                    <a:cubicBezTo>
                      <a:pt x="0" y="24"/>
                      <a:pt x="0" y="20"/>
                      <a:pt x="1" y="17"/>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34" name="íṩḷíďe"/>
              <p:cNvSpPr/>
              <p:nvPr/>
            </p:nvSpPr>
            <p:spPr bwMode="auto">
              <a:xfrm>
                <a:off x="4839446" y="4296945"/>
                <a:ext cx="213789" cy="213789"/>
              </a:xfrm>
              <a:custGeom>
                <a:avLst/>
                <a:gdLst>
                  <a:gd name="T0" fmla="*/ 4 w 71"/>
                  <a:gd name="T1" fmla="*/ 42 h 71"/>
                  <a:gd name="T2" fmla="*/ 29 w 71"/>
                  <a:gd name="T3" fmla="*/ 4 h 71"/>
                  <a:gd name="T4" fmla="*/ 67 w 71"/>
                  <a:gd name="T5" fmla="*/ 30 h 71"/>
                  <a:gd name="T6" fmla="*/ 41 w 71"/>
                  <a:gd name="T7" fmla="*/ 68 h 71"/>
                  <a:gd name="T8" fmla="*/ 4 w 71"/>
                  <a:gd name="T9" fmla="*/ 42 h 71"/>
                </a:gdLst>
                <a:ahLst/>
                <a:cxnLst>
                  <a:cxn ang="0">
                    <a:pos x="T0" y="T1"/>
                  </a:cxn>
                  <a:cxn ang="0">
                    <a:pos x="T2" y="T3"/>
                  </a:cxn>
                  <a:cxn ang="0">
                    <a:pos x="T4" y="T5"/>
                  </a:cxn>
                  <a:cxn ang="0">
                    <a:pos x="T6" y="T7"/>
                  </a:cxn>
                  <a:cxn ang="0">
                    <a:pos x="T8" y="T9"/>
                  </a:cxn>
                </a:cxnLst>
                <a:rect l="0" t="0" r="r" b="b"/>
                <a:pathLst>
                  <a:path w="71" h="71">
                    <a:moveTo>
                      <a:pt x="4" y="42"/>
                    </a:moveTo>
                    <a:cubicBezTo>
                      <a:pt x="0" y="24"/>
                      <a:pt x="12" y="7"/>
                      <a:pt x="29" y="4"/>
                    </a:cubicBezTo>
                    <a:cubicBezTo>
                      <a:pt x="47" y="0"/>
                      <a:pt x="64" y="12"/>
                      <a:pt x="67" y="30"/>
                    </a:cubicBezTo>
                    <a:cubicBezTo>
                      <a:pt x="71" y="47"/>
                      <a:pt x="59" y="64"/>
                      <a:pt x="41" y="68"/>
                    </a:cubicBezTo>
                    <a:cubicBezTo>
                      <a:pt x="24" y="71"/>
                      <a:pt x="7" y="59"/>
                      <a:pt x="4" y="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35" name="îṩḻïḑè"/>
              <p:cNvSpPr/>
              <p:nvPr/>
            </p:nvSpPr>
            <p:spPr bwMode="auto">
              <a:xfrm>
                <a:off x="4868533" y="4327486"/>
                <a:ext cx="154161" cy="152707"/>
              </a:xfrm>
              <a:custGeom>
                <a:avLst/>
                <a:gdLst>
                  <a:gd name="T0" fmla="*/ 2 w 51"/>
                  <a:gd name="T1" fmla="*/ 30 h 51"/>
                  <a:gd name="T2" fmla="*/ 21 w 51"/>
                  <a:gd name="T3" fmla="*/ 3 h 51"/>
                  <a:gd name="T4" fmla="*/ 49 w 51"/>
                  <a:gd name="T5" fmla="*/ 21 h 51"/>
                  <a:gd name="T6" fmla="*/ 30 w 51"/>
                  <a:gd name="T7" fmla="*/ 49 h 51"/>
                  <a:gd name="T8" fmla="*/ 2 w 51"/>
                  <a:gd name="T9" fmla="*/ 30 h 51"/>
                </a:gdLst>
                <a:ahLst/>
                <a:cxnLst>
                  <a:cxn ang="0">
                    <a:pos x="T0" y="T1"/>
                  </a:cxn>
                  <a:cxn ang="0">
                    <a:pos x="T2" y="T3"/>
                  </a:cxn>
                  <a:cxn ang="0">
                    <a:pos x="T4" y="T5"/>
                  </a:cxn>
                  <a:cxn ang="0">
                    <a:pos x="T6" y="T7"/>
                  </a:cxn>
                  <a:cxn ang="0">
                    <a:pos x="T8" y="T9"/>
                  </a:cxn>
                </a:cxnLst>
                <a:rect l="0" t="0" r="r" b="b"/>
                <a:pathLst>
                  <a:path w="51" h="51">
                    <a:moveTo>
                      <a:pt x="2" y="30"/>
                    </a:moveTo>
                    <a:cubicBezTo>
                      <a:pt x="0" y="17"/>
                      <a:pt x="8" y="5"/>
                      <a:pt x="21" y="3"/>
                    </a:cubicBezTo>
                    <a:cubicBezTo>
                      <a:pt x="34" y="0"/>
                      <a:pt x="46" y="9"/>
                      <a:pt x="49" y="21"/>
                    </a:cubicBezTo>
                    <a:cubicBezTo>
                      <a:pt x="51" y="34"/>
                      <a:pt x="43" y="46"/>
                      <a:pt x="30" y="49"/>
                    </a:cubicBezTo>
                    <a:cubicBezTo>
                      <a:pt x="17" y="51"/>
                      <a:pt x="5" y="43"/>
                      <a:pt x="2" y="30"/>
                    </a:cubicBez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5" name="iṧlïḓè"/>
            <p:cNvGrpSpPr/>
            <p:nvPr/>
          </p:nvGrpSpPr>
          <p:grpSpPr>
            <a:xfrm>
              <a:off x="669925" y="1132666"/>
              <a:ext cx="3389923" cy="1046728"/>
              <a:chOff x="669925" y="1132666"/>
              <a:chExt cx="3389923" cy="1046728"/>
            </a:xfrm>
          </p:grpSpPr>
          <p:sp>
            <p:nvSpPr>
              <p:cNvPr id="33" name="iṡľîdé"/>
              <p:cNvSpPr/>
              <p:nvPr/>
            </p:nvSpPr>
            <p:spPr>
              <a:xfrm>
                <a:off x="669925" y="1569133"/>
                <a:ext cx="3389923" cy="610261"/>
              </a:xfrm>
              <a:prstGeom prst="snip2SameRect">
                <a:avLst>
                  <a:gd name="adj1" fmla="val 0"/>
                  <a:gd name="adj2" fmla="val 0"/>
                </a:avLst>
              </a:prstGeom>
              <a:ln>
                <a:noFill/>
              </a:ln>
            </p:spPr>
            <p:txBody>
              <a:bodyPr wrap="square" anchor="t">
                <a:normAutofit fontScale="92500"/>
              </a:bodyPr>
              <a:lstStyle/>
              <a:p>
                <a:pPr>
                  <a:lnSpc>
                    <a:spcPct val="150000"/>
                  </a:lnSpc>
                  <a:spcBef>
                    <a:spcPct val="0"/>
                  </a:spcBef>
                </a:pPr>
                <a:r>
                  <a:rPr lang="zh-CN" altLang="en-US" sz="900" dirty="0"/>
                  <a:t>您的内容打在这里，或者通过复制您的文本后，在此框中选择粘贴，并选择只保留文字</a:t>
                </a:r>
              </a:p>
            </p:txBody>
          </p:sp>
          <p:sp>
            <p:nvSpPr>
              <p:cNvPr id="34" name="îš1ídé"/>
              <p:cNvSpPr txBox="1"/>
              <p:nvPr/>
            </p:nvSpPr>
            <p:spPr bwMode="auto">
              <a:xfrm>
                <a:off x="669925" y="1132666"/>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sz="1600" b="1" dirty="0">
                    <a:solidFill>
                      <a:schemeClr val="accent1"/>
                    </a:solidFill>
                  </a:rPr>
                  <a:t>点击输入标题</a:t>
                </a:r>
                <a:endParaRPr lang="en-US" altLang="zh-CN" sz="1600" b="1" dirty="0">
                  <a:solidFill>
                    <a:schemeClr val="accent1"/>
                  </a:solidFill>
                </a:endParaRPr>
              </a:p>
            </p:txBody>
          </p:sp>
        </p:grpSp>
        <p:cxnSp>
          <p:nvCxnSpPr>
            <p:cNvPr id="6" name="直接连接符 5"/>
            <p:cNvCxnSpPr/>
            <p:nvPr/>
          </p:nvCxnSpPr>
          <p:spPr>
            <a:xfrm>
              <a:off x="669925" y="2259000"/>
              <a:ext cx="3446075"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7" name="îsļïde"/>
            <p:cNvGrpSpPr/>
            <p:nvPr/>
          </p:nvGrpSpPr>
          <p:grpSpPr>
            <a:xfrm>
              <a:off x="669925" y="2394000"/>
              <a:ext cx="3389923" cy="1046728"/>
              <a:chOff x="669925" y="2394000"/>
              <a:chExt cx="3389923" cy="1046728"/>
            </a:xfrm>
          </p:grpSpPr>
          <p:sp>
            <p:nvSpPr>
              <p:cNvPr id="31" name="ï$ḷiḑê"/>
              <p:cNvSpPr/>
              <p:nvPr/>
            </p:nvSpPr>
            <p:spPr>
              <a:xfrm>
                <a:off x="669925" y="2830467"/>
                <a:ext cx="3389923" cy="610261"/>
              </a:xfrm>
              <a:prstGeom prst="snip2SameRect">
                <a:avLst>
                  <a:gd name="adj1" fmla="val 0"/>
                  <a:gd name="adj2" fmla="val 0"/>
                </a:avLst>
              </a:prstGeom>
              <a:ln>
                <a:noFill/>
              </a:ln>
            </p:spPr>
            <p:txBody>
              <a:bodyPr wrap="square" anchor="t">
                <a:normAutofit fontScale="92500"/>
              </a:bodyPr>
              <a:lstStyle/>
              <a:p>
                <a:pPr>
                  <a:lnSpc>
                    <a:spcPct val="150000"/>
                  </a:lnSpc>
                  <a:spcBef>
                    <a:spcPct val="0"/>
                  </a:spcBef>
                </a:pPr>
                <a:r>
                  <a:rPr lang="zh-CN" altLang="en-US" sz="900" dirty="0"/>
                  <a:t>您的内容打在这里，或者通过复制您的文本后，在此框中选择粘贴，并选择只保留文字</a:t>
                </a:r>
              </a:p>
            </p:txBody>
          </p:sp>
          <p:sp>
            <p:nvSpPr>
              <p:cNvPr id="32" name="iṩlíḓè"/>
              <p:cNvSpPr txBox="1"/>
              <p:nvPr/>
            </p:nvSpPr>
            <p:spPr bwMode="auto">
              <a:xfrm>
                <a:off x="669925" y="2394000"/>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sz="1600" b="1" dirty="0">
                    <a:solidFill>
                      <a:schemeClr val="accent1"/>
                    </a:solidFill>
                  </a:rPr>
                  <a:t>点击输入标题</a:t>
                </a:r>
                <a:endParaRPr lang="en-US" altLang="zh-CN" sz="1600" b="1" dirty="0">
                  <a:solidFill>
                    <a:schemeClr val="accent1"/>
                  </a:solidFill>
                </a:endParaRPr>
              </a:p>
            </p:txBody>
          </p:sp>
        </p:grpSp>
        <p:cxnSp>
          <p:nvCxnSpPr>
            <p:cNvPr id="8" name="直接连接符 7"/>
            <p:cNvCxnSpPr/>
            <p:nvPr/>
          </p:nvCxnSpPr>
          <p:spPr>
            <a:xfrm>
              <a:off x="669925" y="3520334"/>
              <a:ext cx="3446075"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9" name="i$ḷïde"/>
            <p:cNvGrpSpPr/>
            <p:nvPr/>
          </p:nvGrpSpPr>
          <p:grpSpPr>
            <a:xfrm>
              <a:off x="669925" y="3655334"/>
              <a:ext cx="3389923" cy="1046728"/>
              <a:chOff x="669925" y="3655334"/>
              <a:chExt cx="3389923" cy="1046728"/>
            </a:xfrm>
          </p:grpSpPr>
          <p:sp>
            <p:nvSpPr>
              <p:cNvPr id="29" name="íṧ1îḓê"/>
              <p:cNvSpPr/>
              <p:nvPr/>
            </p:nvSpPr>
            <p:spPr>
              <a:xfrm>
                <a:off x="669925" y="4091801"/>
                <a:ext cx="3389923" cy="610261"/>
              </a:xfrm>
              <a:prstGeom prst="snip2SameRect">
                <a:avLst>
                  <a:gd name="adj1" fmla="val 0"/>
                  <a:gd name="adj2" fmla="val 0"/>
                </a:avLst>
              </a:prstGeom>
              <a:ln>
                <a:noFill/>
              </a:ln>
            </p:spPr>
            <p:txBody>
              <a:bodyPr wrap="square" anchor="t">
                <a:normAutofit fontScale="92500"/>
              </a:bodyPr>
              <a:lstStyle/>
              <a:p>
                <a:pPr>
                  <a:lnSpc>
                    <a:spcPct val="150000"/>
                  </a:lnSpc>
                  <a:spcBef>
                    <a:spcPct val="0"/>
                  </a:spcBef>
                </a:pPr>
                <a:r>
                  <a:rPr lang="zh-CN" altLang="en-US" sz="900" dirty="0"/>
                  <a:t>您的内容打在这里，或者通过复制您的文本后，在此框中选择粘贴，并选择只保留文字</a:t>
                </a:r>
              </a:p>
            </p:txBody>
          </p:sp>
          <p:sp>
            <p:nvSpPr>
              <p:cNvPr id="30" name="iṧ1îḑe"/>
              <p:cNvSpPr txBox="1"/>
              <p:nvPr/>
            </p:nvSpPr>
            <p:spPr bwMode="auto">
              <a:xfrm>
                <a:off x="669925" y="3655334"/>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sz="1600" b="1" dirty="0">
                    <a:solidFill>
                      <a:schemeClr val="accent3"/>
                    </a:solidFill>
                  </a:rPr>
                  <a:t>点击输入标题</a:t>
                </a:r>
                <a:endParaRPr lang="en-US" altLang="zh-CN" sz="1600" b="1" dirty="0">
                  <a:solidFill>
                    <a:schemeClr val="accent3"/>
                  </a:solidFill>
                </a:endParaRPr>
              </a:p>
            </p:txBody>
          </p:sp>
        </p:grpSp>
        <p:cxnSp>
          <p:nvCxnSpPr>
            <p:cNvPr id="10" name="直接连接符 9"/>
            <p:cNvCxnSpPr/>
            <p:nvPr/>
          </p:nvCxnSpPr>
          <p:spPr>
            <a:xfrm>
              <a:off x="669925" y="4781668"/>
              <a:ext cx="3446075"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11" name="iṣḻïďe"/>
            <p:cNvGrpSpPr/>
            <p:nvPr/>
          </p:nvGrpSpPr>
          <p:grpSpPr>
            <a:xfrm>
              <a:off x="669925" y="4916668"/>
              <a:ext cx="3389923" cy="1046728"/>
              <a:chOff x="669925" y="4916668"/>
              <a:chExt cx="3389923" cy="1046728"/>
            </a:xfrm>
          </p:grpSpPr>
          <p:sp>
            <p:nvSpPr>
              <p:cNvPr id="27" name="ïṣļîďè"/>
              <p:cNvSpPr/>
              <p:nvPr/>
            </p:nvSpPr>
            <p:spPr>
              <a:xfrm>
                <a:off x="669925" y="5353135"/>
                <a:ext cx="3389923" cy="610261"/>
              </a:xfrm>
              <a:prstGeom prst="snip2SameRect">
                <a:avLst>
                  <a:gd name="adj1" fmla="val 0"/>
                  <a:gd name="adj2" fmla="val 0"/>
                </a:avLst>
              </a:prstGeom>
              <a:ln>
                <a:noFill/>
              </a:ln>
            </p:spPr>
            <p:txBody>
              <a:bodyPr wrap="square" anchor="t">
                <a:normAutofit fontScale="92500"/>
              </a:bodyPr>
              <a:lstStyle/>
              <a:p>
                <a:pPr>
                  <a:lnSpc>
                    <a:spcPct val="150000"/>
                  </a:lnSpc>
                  <a:spcBef>
                    <a:spcPct val="0"/>
                  </a:spcBef>
                </a:pPr>
                <a:r>
                  <a:rPr lang="zh-CN" altLang="en-US" sz="900" dirty="0"/>
                  <a:t>您的内容打在这里，或者通过复制您的文本后，在此框中选择粘贴，并选择只保留文字</a:t>
                </a:r>
              </a:p>
            </p:txBody>
          </p:sp>
          <p:sp>
            <p:nvSpPr>
              <p:cNvPr id="28" name="íšľiḍê"/>
              <p:cNvSpPr txBox="1"/>
              <p:nvPr/>
            </p:nvSpPr>
            <p:spPr bwMode="auto">
              <a:xfrm>
                <a:off x="669925" y="4916668"/>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sz="1600" b="1" dirty="0">
                    <a:solidFill>
                      <a:schemeClr val="accent1"/>
                    </a:solidFill>
                  </a:rPr>
                  <a:t>点击输入标题</a:t>
                </a:r>
                <a:endParaRPr lang="en-US" altLang="zh-CN" sz="1600" b="1" dirty="0">
                  <a:solidFill>
                    <a:schemeClr val="accent1"/>
                  </a:solidFill>
                </a:endParaRPr>
              </a:p>
            </p:txBody>
          </p:sp>
        </p:grpSp>
        <p:grpSp>
          <p:nvGrpSpPr>
            <p:cNvPr id="12" name="îşļîḑé"/>
            <p:cNvGrpSpPr/>
            <p:nvPr/>
          </p:nvGrpSpPr>
          <p:grpSpPr>
            <a:xfrm>
              <a:off x="8090728" y="1132666"/>
              <a:ext cx="3389923" cy="1046728"/>
              <a:chOff x="669925" y="1132666"/>
              <a:chExt cx="3389923" cy="1046728"/>
            </a:xfrm>
          </p:grpSpPr>
          <p:sp>
            <p:nvSpPr>
              <p:cNvPr id="25" name="íṡḻïďe"/>
              <p:cNvSpPr/>
              <p:nvPr/>
            </p:nvSpPr>
            <p:spPr>
              <a:xfrm>
                <a:off x="669925" y="1569133"/>
                <a:ext cx="3389923" cy="610261"/>
              </a:xfrm>
              <a:prstGeom prst="snip2SameRect">
                <a:avLst>
                  <a:gd name="adj1" fmla="val 0"/>
                  <a:gd name="adj2" fmla="val 0"/>
                </a:avLst>
              </a:prstGeom>
              <a:ln>
                <a:noFill/>
              </a:ln>
            </p:spPr>
            <p:txBody>
              <a:bodyPr wrap="square" anchor="t">
                <a:normAutofit fontScale="92500"/>
              </a:bodyPr>
              <a:lstStyle/>
              <a:p>
                <a:pPr algn="r">
                  <a:lnSpc>
                    <a:spcPct val="150000"/>
                  </a:lnSpc>
                  <a:spcBef>
                    <a:spcPct val="0"/>
                  </a:spcBef>
                </a:pPr>
                <a:r>
                  <a:rPr lang="zh-CN" altLang="en-US" sz="900" dirty="0"/>
                  <a:t>您的内容打在这里，或者通过复制您的文本后，在此框中选择粘贴，并选择只保留文字</a:t>
                </a:r>
              </a:p>
            </p:txBody>
          </p:sp>
          <p:sp>
            <p:nvSpPr>
              <p:cNvPr id="26" name="iṣļiḋè"/>
              <p:cNvSpPr txBox="1"/>
              <p:nvPr/>
            </p:nvSpPr>
            <p:spPr bwMode="auto">
              <a:xfrm>
                <a:off x="669925" y="1132666"/>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spcBef>
                    <a:spcPct val="0"/>
                  </a:spcBef>
                </a:pPr>
                <a:r>
                  <a:rPr lang="zh-CN" altLang="en-US" sz="1600" b="1" dirty="0">
                    <a:solidFill>
                      <a:schemeClr val="accent1"/>
                    </a:solidFill>
                  </a:rPr>
                  <a:t>点击输入标题</a:t>
                </a:r>
                <a:endParaRPr lang="en-US" altLang="zh-CN" sz="1600" b="1" dirty="0">
                  <a:solidFill>
                    <a:schemeClr val="accent1"/>
                  </a:solidFill>
                </a:endParaRPr>
              </a:p>
            </p:txBody>
          </p:sp>
        </p:grpSp>
        <p:cxnSp>
          <p:nvCxnSpPr>
            <p:cNvPr id="13" name="直接连接符 12"/>
            <p:cNvCxnSpPr/>
            <p:nvPr/>
          </p:nvCxnSpPr>
          <p:spPr>
            <a:xfrm>
              <a:off x="8090728" y="2259000"/>
              <a:ext cx="3446075"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14" name="íṧḷíḋè"/>
            <p:cNvGrpSpPr/>
            <p:nvPr/>
          </p:nvGrpSpPr>
          <p:grpSpPr>
            <a:xfrm>
              <a:off x="8090728" y="2394000"/>
              <a:ext cx="3389923" cy="1046728"/>
              <a:chOff x="669925" y="2394000"/>
              <a:chExt cx="3389923" cy="1046728"/>
            </a:xfrm>
          </p:grpSpPr>
          <p:sp>
            <p:nvSpPr>
              <p:cNvPr id="23" name="îS1iḍe"/>
              <p:cNvSpPr/>
              <p:nvPr/>
            </p:nvSpPr>
            <p:spPr>
              <a:xfrm>
                <a:off x="669925" y="2830467"/>
                <a:ext cx="3389923" cy="610261"/>
              </a:xfrm>
              <a:prstGeom prst="snip2SameRect">
                <a:avLst>
                  <a:gd name="adj1" fmla="val 0"/>
                  <a:gd name="adj2" fmla="val 0"/>
                </a:avLst>
              </a:prstGeom>
              <a:ln>
                <a:noFill/>
              </a:ln>
            </p:spPr>
            <p:txBody>
              <a:bodyPr wrap="square" anchor="t">
                <a:normAutofit fontScale="92500"/>
              </a:bodyPr>
              <a:lstStyle/>
              <a:p>
                <a:pPr algn="r">
                  <a:lnSpc>
                    <a:spcPct val="150000"/>
                  </a:lnSpc>
                  <a:spcBef>
                    <a:spcPct val="0"/>
                  </a:spcBef>
                </a:pPr>
                <a:r>
                  <a:rPr lang="zh-CN" altLang="en-US" sz="900" dirty="0"/>
                  <a:t>您的内容打在这里，或者通过复制您的文本后，在此框中选择粘贴，并选择只保留文字</a:t>
                </a:r>
              </a:p>
            </p:txBody>
          </p:sp>
          <p:sp>
            <p:nvSpPr>
              <p:cNvPr id="24" name="îṩḷîdê"/>
              <p:cNvSpPr txBox="1"/>
              <p:nvPr/>
            </p:nvSpPr>
            <p:spPr bwMode="auto">
              <a:xfrm>
                <a:off x="669925" y="2394000"/>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spcBef>
                    <a:spcPct val="0"/>
                  </a:spcBef>
                </a:pPr>
                <a:r>
                  <a:rPr lang="zh-CN" altLang="en-US" sz="1600" b="1" dirty="0">
                    <a:solidFill>
                      <a:schemeClr val="accent1"/>
                    </a:solidFill>
                  </a:rPr>
                  <a:t>点击输入标题</a:t>
                </a:r>
                <a:endParaRPr lang="en-US" altLang="zh-CN" sz="1600" b="1" dirty="0">
                  <a:solidFill>
                    <a:schemeClr val="accent1"/>
                  </a:solidFill>
                </a:endParaRPr>
              </a:p>
            </p:txBody>
          </p:sp>
        </p:grpSp>
        <p:cxnSp>
          <p:nvCxnSpPr>
            <p:cNvPr id="15" name="直接连接符 14"/>
            <p:cNvCxnSpPr/>
            <p:nvPr/>
          </p:nvCxnSpPr>
          <p:spPr>
            <a:xfrm>
              <a:off x="8090728" y="3520334"/>
              <a:ext cx="3446075"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16" name="iSľîḍè"/>
            <p:cNvGrpSpPr/>
            <p:nvPr/>
          </p:nvGrpSpPr>
          <p:grpSpPr>
            <a:xfrm>
              <a:off x="8090728" y="3655334"/>
              <a:ext cx="3389923" cy="1046728"/>
              <a:chOff x="669925" y="3655334"/>
              <a:chExt cx="3389923" cy="1046728"/>
            </a:xfrm>
          </p:grpSpPr>
          <p:sp>
            <p:nvSpPr>
              <p:cNvPr id="21" name="íṥľïďê"/>
              <p:cNvSpPr/>
              <p:nvPr/>
            </p:nvSpPr>
            <p:spPr>
              <a:xfrm>
                <a:off x="669925" y="4091801"/>
                <a:ext cx="3389923" cy="610261"/>
              </a:xfrm>
              <a:prstGeom prst="snip2SameRect">
                <a:avLst>
                  <a:gd name="adj1" fmla="val 0"/>
                  <a:gd name="adj2" fmla="val 0"/>
                </a:avLst>
              </a:prstGeom>
              <a:ln>
                <a:noFill/>
              </a:ln>
            </p:spPr>
            <p:txBody>
              <a:bodyPr wrap="square" anchor="t">
                <a:normAutofit fontScale="92500"/>
              </a:bodyPr>
              <a:lstStyle/>
              <a:p>
                <a:pPr algn="r">
                  <a:lnSpc>
                    <a:spcPct val="150000"/>
                  </a:lnSpc>
                  <a:spcBef>
                    <a:spcPct val="0"/>
                  </a:spcBef>
                </a:pPr>
                <a:r>
                  <a:rPr lang="zh-CN" altLang="en-US" sz="900" dirty="0"/>
                  <a:t>您的内容打在这里，或者通过复制您的文本后，在此框中选择粘贴，并选择只保留文字</a:t>
                </a:r>
              </a:p>
            </p:txBody>
          </p:sp>
          <p:sp>
            <p:nvSpPr>
              <p:cNvPr id="22" name="ï$ľíḋè"/>
              <p:cNvSpPr txBox="1"/>
              <p:nvPr/>
            </p:nvSpPr>
            <p:spPr bwMode="auto">
              <a:xfrm>
                <a:off x="669925" y="3655334"/>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spcBef>
                    <a:spcPct val="0"/>
                  </a:spcBef>
                </a:pPr>
                <a:r>
                  <a:rPr lang="zh-CN" altLang="en-US" sz="1600" b="1" dirty="0">
                    <a:solidFill>
                      <a:schemeClr val="accent3"/>
                    </a:solidFill>
                  </a:rPr>
                  <a:t>点击输入标题</a:t>
                </a:r>
                <a:endParaRPr lang="en-US" altLang="zh-CN" sz="1600" b="1" dirty="0">
                  <a:solidFill>
                    <a:schemeClr val="accent3"/>
                  </a:solidFill>
                </a:endParaRPr>
              </a:p>
            </p:txBody>
          </p:sp>
        </p:grpSp>
        <p:cxnSp>
          <p:nvCxnSpPr>
            <p:cNvPr id="17" name="直接连接符 16"/>
            <p:cNvCxnSpPr/>
            <p:nvPr/>
          </p:nvCxnSpPr>
          <p:spPr>
            <a:xfrm>
              <a:off x="8090728" y="4781668"/>
              <a:ext cx="3446075"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18" name="išḻiḋê"/>
            <p:cNvGrpSpPr/>
            <p:nvPr/>
          </p:nvGrpSpPr>
          <p:grpSpPr>
            <a:xfrm>
              <a:off x="8090728" y="4916668"/>
              <a:ext cx="3389923" cy="1046728"/>
              <a:chOff x="669925" y="4916668"/>
              <a:chExt cx="3389923" cy="1046728"/>
            </a:xfrm>
          </p:grpSpPr>
          <p:sp>
            <p:nvSpPr>
              <p:cNvPr id="19" name="ïsḻïḑê"/>
              <p:cNvSpPr/>
              <p:nvPr/>
            </p:nvSpPr>
            <p:spPr>
              <a:xfrm>
                <a:off x="669925" y="5353135"/>
                <a:ext cx="3389923" cy="610261"/>
              </a:xfrm>
              <a:prstGeom prst="snip2SameRect">
                <a:avLst>
                  <a:gd name="adj1" fmla="val 0"/>
                  <a:gd name="adj2" fmla="val 0"/>
                </a:avLst>
              </a:prstGeom>
              <a:ln>
                <a:noFill/>
              </a:ln>
            </p:spPr>
            <p:txBody>
              <a:bodyPr wrap="square" anchor="t">
                <a:normAutofit fontScale="92500"/>
              </a:bodyPr>
              <a:lstStyle/>
              <a:p>
                <a:pPr algn="r">
                  <a:lnSpc>
                    <a:spcPct val="150000"/>
                  </a:lnSpc>
                  <a:spcBef>
                    <a:spcPct val="0"/>
                  </a:spcBef>
                </a:pPr>
                <a:r>
                  <a:rPr lang="zh-CN" altLang="en-US" sz="900" dirty="0"/>
                  <a:t>您的内容打在这里，或者通过复制您的文本后，在此框中选择粘贴，并选择只保留文字</a:t>
                </a:r>
              </a:p>
            </p:txBody>
          </p:sp>
          <p:sp>
            <p:nvSpPr>
              <p:cNvPr id="20" name="îşlídê"/>
              <p:cNvSpPr txBox="1"/>
              <p:nvPr/>
            </p:nvSpPr>
            <p:spPr bwMode="auto">
              <a:xfrm>
                <a:off x="669925" y="4916668"/>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spcBef>
                    <a:spcPct val="0"/>
                  </a:spcBef>
                </a:pPr>
                <a:r>
                  <a:rPr lang="zh-CN" altLang="en-US" sz="1600" b="1" dirty="0">
                    <a:solidFill>
                      <a:schemeClr val="accent1"/>
                    </a:solidFill>
                  </a:rPr>
                  <a:t>点击输入标题</a:t>
                </a:r>
                <a:endParaRPr lang="en-US" altLang="zh-CN" sz="1600" b="1" dirty="0">
                  <a:solidFill>
                    <a:schemeClr val="accent1"/>
                  </a:solidFill>
                </a:endParaRPr>
              </a:p>
            </p:txBody>
          </p:sp>
        </p:grpSp>
      </p:grpSp>
      <p:sp>
        <p:nvSpPr>
          <p:cNvPr id="836" name="等腰三角形 835"/>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837" name="文本框 836"/>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细节提现系统</a:t>
            </a:r>
          </a:p>
        </p:txBody>
      </p:sp>
      <p:cxnSp>
        <p:nvCxnSpPr>
          <p:cNvPr id="838" name="直接连接符 837"/>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36"/>
                                        </p:tgtEl>
                                        <p:attrNameLst>
                                          <p:attrName>style.visibility</p:attrName>
                                        </p:attrNameLst>
                                      </p:cBhvr>
                                      <p:to>
                                        <p:strVal val="visible"/>
                                      </p:to>
                                    </p:set>
                                    <p:animEffect transition="in" filter="fade">
                                      <p:cBhvr>
                                        <p:cTn id="7" dur="1000"/>
                                        <p:tgtEl>
                                          <p:spTgt spid="836"/>
                                        </p:tgtEl>
                                      </p:cBhvr>
                                    </p:animEffect>
                                    <p:anim calcmode="lin" valueType="num">
                                      <p:cBhvr>
                                        <p:cTn id="8" dur="1000" fill="hold"/>
                                        <p:tgtEl>
                                          <p:spTgt spid="836"/>
                                        </p:tgtEl>
                                        <p:attrNameLst>
                                          <p:attrName>ppt_x</p:attrName>
                                        </p:attrNameLst>
                                      </p:cBhvr>
                                      <p:tavLst>
                                        <p:tav tm="0">
                                          <p:val>
                                            <p:strVal val="#ppt_x"/>
                                          </p:val>
                                        </p:tav>
                                        <p:tav tm="100000">
                                          <p:val>
                                            <p:strVal val="#ppt_x"/>
                                          </p:val>
                                        </p:tav>
                                      </p:tavLst>
                                    </p:anim>
                                    <p:anim calcmode="lin" valueType="num">
                                      <p:cBhvr>
                                        <p:cTn id="9" dur="1000" fill="hold"/>
                                        <p:tgtEl>
                                          <p:spTgt spid="83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37"/>
                                        </p:tgtEl>
                                        <p:attrNameLst>
                                          <p:attrName>style.visibility</p:attrName>
                                        </p:attrNameLst>
                                      </p:cBhvr>
                                      <p:to>
                                        <p:strVal val="visible"/>
                                      </p:to>
                                    </p:set>
                                    <p:anim calcmode="lin" valueType="num">
                                      <p:cBhvr>
                                        <p:cTn id="14" dur="500" fill="hold"/>
                                        <p:tgtEl>
                                          <p:spTgt spid="837"/>
                                        </p:tgtEl>
                                        <p:attrNameLst>
                                          <p:attrName>ppt_w</p:attrName>
                                        </p:attrNameLst>
                                      </p:cBhvr>
                                      <p:tavLst>
                                        <p:tav tm="0">
                                          <p:val>
                                            <p:fltVal val="0"/>
                                          </p:val>
                                        </p:tav>
                                        <p:tav tm="100000">
                                          <p:val>
                                            <p:strVal val="#ppt_w"/>
                                          </p:val>
                                        </p:tav>
                                      </p:tavLst>
                                    </p:anim>
                                    <p:anim calcmode="lin" valueType="num">
                                      <p:cBhvr>
                                        <p:cTn id="15" dur="500" fill="hold"/>
                                        <p:tgtEl>
                                          <p:spTgt spid="837"/>
                                        </p:tgtEl>
                                        <p:attrNameLst>
                                          <p:attrName>ppt_h</p:attrName>
                                        </p:attrNameLst>
                                      </p:cBhvr>
                                      <p:tavLst>
                                        <p:tav tm="0">
                                          <p:val>
                                            <p:fltVal val="0"/>
                                          </p:val>
                                        </p:tav>
                                        <p:tav tm="100000">
                                          <p:val>
                                            <p:strVal val="#ppt_h"/>
                                          </p:val>
                                        </p:tav>
                                      </p:tavLst>
                                    </p:anim>
                                    <p:animEffect transition="in" filter="fade">
                                      <p:cBhvr>
                                        <p:cTn id="16" dur="500"/>
                                        <p:tgtEl>
                                          <p:spTgt spid="837"/>
                                        </p:tgtEl>
                                      </p:cBhvr>
                                    </p:animEffect>
                                  </p:childTnLst>
                                </p:cTn>
                              </p:par>
                              <p:par>
                                <p:cTn id="17" presetID="53" presetClass="entr" presetSubtype="16" fill="hold" nodeType="withEffect">
                                  <p:stCondLst>
                                    <p:cond delay="0"/>
                                  </p:stCondLst>
                                  <p:childTnLst>
                                    <p:set>
                                      <p:cBhvr>
                                        <p:cTn id="18" dur="1" fill="hold">
                                          <p:stCondLst>
                                            <p:cond delay="0"/>
                                          </p:stCondLst>
                                        </p:cTn>
                                        <p:tgtEl>
                                          <p:spTgt spid="838"/>
                                        </p:tgtEl>
                                        <p:attrNameLst>
                                          <p:attrName>style.visibility</p:attrName>
                                        </p:attrNameLst>
                                      </p:cBhvr>
                                      <p:to>
                                        <p:strVal val="visible"/>
                                      </p:to>
                                    </p:set>
                                    <p:anim calcmode="lin" valueType="num">
                                      <p:cBhvr>
                                        <p:cTn id="19" dur="500" fill="hold"/>
                                        <p:tgtEl>
                                          <p:spTgt spid="838"/>
                                        </p:tgtEl>
                                        <p:attrNameLst>
                                          <p:attrName>ppt_w</p:attrName>
                                        </p:attrNameLst>
                                      </p:cBhvr>
                                      <p:tavLst>
                                        <p:tav tm="0">
                                          <p:val>
                                            <p:fltVal val="0"/>
                                          </p:val>
                                        </p:tav>
                                        <p:tav tm="100000">
                                          <p:val>
                                            <p:strVal val="#ppt_w"/>
                                          </p:val>
                                        </p:tav>
                                      </p:tavLst>
                                    </p:anim>
                                    <p:anim calcmode="lin" valueType="num">
                                      <p:cBhvr>
                                        <p:cTn id="20" dur="500" fill="hold"/>
                                        <p:tgtEl>
                                          <p:spTgt spid="838"/>
                                        </p:tgtEl>
                                        <p:attrNameLst>
                                          <p:attrName>ppt_h</p:attrName>
                                        </p:attrNameLst>
                                      </p:cBhvr>
                                      <p:tavLst>
                                        <p:tav tm="0">
                                          <p:val>
                                            <p:fltVal val="0"/>
                                          </p:val>
                                        </p:tav>
                                        <p:tav tm="100000">
                                          <p:val>
                                            <p:strVal val="#ppt_h"/>
                                          </p:val>
                                        </p:tav>
                                      </p:tavLst>
                                    </p:anim>
                                    <p:animEffect transition="in" filter="fade">
                                      <p:cBhvr>
                                        <p:cTn id="21" dur="500"/>
                                        <p:tgtEl>
                                          <p:spTgt spid="838"/>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1000" fill="hold"/>
                                        <p:tgtEl>
                                          <p:spTgt spid="3"/>
                                        </p:tgtEl>
                                        <p:attrNameLst>
                                          <p:attrName>ppt_w</p:attrName>
                                        </p:attrNameLst>
                                      </p:cBhvr>
                                      <p:tavLst>
                                        <p:tav tm="0">
                                          <p:val>
                                            <p:strVal val="#ppt_w+.3"/>
                                          </p:val>
                                        </p:tav>
                                        <p:tav tm="100000">
                                          <p:val>
                                            <p:strVal val="#ppt_w"/>
                                          </p:val>
                                        </p:tav>
                                      </p:tavLst>
                                    </p:anim>
                                    <p:anim calcmode="lin" valueType="num">
                                      <p:cBhvr>
                                        <p:cTn id="27" dur="1000" fill="hold"/>
                                        <p:tgtEl>
                                          <p:spTgt spid="3"/>
                                        </p:tgtEl>
                                        <p:attrNameLst>
                                          <p:attrName>ppt_h</p:attrName>
                                        </p:attrNameLst>
                                      </p:cBhvr>
                                      <p:tavLst>
                                        <p:tav tm="0">
                                          <p:val>
                                            <p:strVal val="#ppt_h"/>
                                          </p:val>
                                        </p:tav>
                                        <p:tav tm="100000">
                                          <p:val>
                                            <p:strVal val="#ppt_h"/>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6" grpId="0" animBg="1"/>
      <p:bldP spid="8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20"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sp>
        <p:nvSpPr>
          <p:cNvPr id="21"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grpSp>
        <p:nvGrpSpPr>
          <p:cNvPr id="22" name="组合 21"/>
          <p:cNvGrpSpPr/>
          <p:nvPr/>
        </p:nvGrpSpPr>
        <p:grpSpPr>
          <a:xfrm>
            <a:off x="0" y="1590307"/>
            <a:ext cx="3708401" cy="4664812"/>
            <a:chOff x="-74096" y="786148"/>
            <a:chExt cx="3951118" cy="4970127"/>
          </a:xfrm>
        </p:grpSpPr>
        <p:pic>
          <p:nvPicPr>
            <p:cNvPr id="23" name="图片 22"/>
            <p:cNvPicPr>
              <a:picLocks noChangeAspect="1"/>
            </p:cNvPicPr>
            <p:nvPr/>
          </p:nvPicPr>
          <p:blipFill>
            <a:blip r:embed="rId4"/>
            <a:stretch>
              <a:fillRect/>
            </a:stretch>
          </p:blipFill>
          <p:spPr>
            <a:xfrm>
              <a:off x="-74096" y="3032012"/>
              <a:ext cx="3176743" cy="2724263"/>
            </a:xfrm>
            <a:prstGeom prst="rect">
              <a:avLst/>
            </a:prstGeom>
          </p:spPr>
        </p:pic>
        <p:pic>
          <p:nvPicPr>
            <p:cNvPr id="24" name="图片 23"/>
            <p:cNvPicPr>
              <a:picLocks noChangeAspect="1"/>
            </p:cNvPicPr>
            <p:nvPr/>
          </p:nvPicPr>
          <p:blipFill>
            <a:blip r:embed="rId5"/>
            <a:stretch>
              <a:fillRect/>
            </a:stretch>
          </p:blipFill>
          <p:spPr>
            <a:xfrm>
              <a:off x="380043" y="786148"/>
              <a:ext cx="3496979" cy="3136565"/>
            </a:xfrm>
            <a:prstGeom prst="rect">
              <a:avLst/>
            </a:prstGeom>
          </p:spPr>
        </p:pic>
      </p:grpSp>
      <p:grpSp>
        <p:nvGrpSpPr>
          <p:cNvPr id="25" name="组合 24"/>
          <p:cNvGrpSpPr/>
          <p:nvPr/>
        </p:nvGrpSpPr>
        <p:grpSpPr>
          <a:xfrm>
            <a:off x="-328678" y="2904316"/>
            <a:ext cx="11303589" cy="5257102"/>
            <a:chOff x="-328678" y="2904316"/>
            <a:chExt cx="11303589" cy="5257102"/>
          </a:xfrm>
        </p:grpSpPr>
        <p:pic>
          <p:nvPicPr>
            <p:cNvPr id="26" name="图片 25"/>
            <p:cNvPicPr>
              <a:picLocks noChangeAspect="1"/>
            </p:cNvPicPr>
            <p:nvPr/>
          </p:nvPicPr>
          <p:blipFill>
            <a:blip r:embed="rId6"/>
            <a:stretch>
              <a:fillRect/>
            </a:stretch>
          </p:blipFill>
          <p:spPr>
            <a:xfrm rot="2069809">
              <a:off x="5795223" y="2904316"/>
              <a:ext cx="5179688" cy="4339598"/>
            </a:xfrm>
            <a:prstGeom prst="rect">
              <a:avLst/>
            </a:prstGeom>
          </p:spPr>
        </p:pic>
        <p:pic>
          <p:nvPicPr>
            <p:cNvPr id="27" name="图片 26"/>
            <p:cNvPicPr>
              <a:picLocks noChangeAspect="1"/>
            </p:cNvPicPr>
            <p:nvPr/>
          </p:nvPicPr>
          <p:blipFill>
            <a:blip r:embed="rId6"/>
            <a:stretch>
              <a:fillRect/>
            </a:stretch>
          </p:blipFill>
          <p:spPr>
            <a:xfrm rot="18778744" flipH="1">
              <a:off x="-748723" y="3401775"/>
              <a:ext cx="5179688" cy="4339598"/>
            </a:xfrm>
            <a:prstGeom prst="rect">
              <a:avLst/>
            </a:prstGeom>
          </p:spPr>
        </p:pic>
      </p:grpSp>
      <p:sp>
        <p:nvSpPr>
          <p:cNvPr id="28" name="文本框 27"/>
          <p:cNvSpPr txBox="1"/>
          <p:nvPr/>
        </p:nvSpPr>
        <p:spPr>
          <a:xfrm>
            <a:off x="4924076" y="1536059"/>
            <a:ext cx="2954655" cy="646331"/>
          </a:xfrm>
          <a:prstGeom prst="rect">
            <a:avLst/>
          </a:prstGeom>
          <a:noFill/>
        </p:spPr>
        <p:txBody>
          <a:bodyPr wrap="none" rtlCol="0">
            <a:spAutoFit/>
          </a:bodyPr>
          <a:lstStyle/>
          <a:p>
            <a:pPr algn="ctr"/>
            <a:r>
              <a:rPr lang="zh-CN" altLang="en-US" sz="3600" dirty="0">
                <a:solidFill>
                  <a:schemeClr val="bg1"/>
                </a:solidFill>
                <a:latin typeface="方正正黑简体" panose="02000000000000000000" pitchFamily="2" charset="-122"/>
                <a:ea typeface="方正正黑简体" panose="02000000000000000000" pitchFamily="2" charset="-122"/>
              </a:rPr>
              <a:t>执行是个系统</a:t>
            </a:r>
          </a:p>
        </p:txBody>
      </p:sp>
      <p:sp>
        <p:nvSpPr>
          <p:cNvPr id="29" name="Shape 285"/>
          <p:cNvSpPr txBox="1"/>
          <p:nvPr/>
        </p:nvSpPr>
        <p:spPr>
          <a:xfrm>
            <a:off x="4943126" y="2174509"/>
            <a:ext cx="2908489" cy="931126"/>
          </a:xfrm>
          <a:prstGeom prst="rect">
            <a:avLst/>
          </a:prstGeom>
          <a:noFill/>
          <a:ln>
            <a:noFill/>
          </a:ln>
        </p:spPr>
        <p:txBody>
          <a:bodyPr lIns="68560" tIns="34275" rIns="68560" bIns="34275" anchor="t" anchorCtr="0">
            <a:no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5889046" y="790196"/>
            <a:ext cx="928459" cy="854080"/>
          </a:xfrm>
          <a:prstGeom prst="rect">
            <a:avLst/>
          </a:prstGeom>
          <a:noFill/>
        </p:spPr>
        <p:txBody>
          <a:bodyPr wrap="none" rtlCol="0">
            <a:spAutoFit/>
          </a:bodyPr>
          <a:lstStyle/>
          <a:p>
            <a:r>
              <a:rPr lang="en-US" altLang="zh-CN" sz="4950" dirty="0">
                <a:solidFill>
                  <a:schemeClr val="bg1"/>
                </a:solidFill>
                <a:latin typeface="锐字巅峰粗黑简1.0" panose="02000500000000000000" pitchFamily="2" charset="-122"/>
                <a:ea typeface="锐字巅峰粗黑简1.0" panose="02000500000000000000" pitchFamily="2" charset="-122"/>
              </a:rPr>
              <a:t>03</a:t>
            </a:r>
            <a:endParaRPr lang="zh-CN" altLang="en-US" sz="4950" dirty="0">
              <a:solidFill>
                <a:schemeClr val="bg1"/>
              </a:solidFill>
              <a:latin typeface="锐字巅峰粗黑简1.0" panose="02000500000000000000" pitchFamily="2" charset="-122"/>
              <a:ea typeface="锐字巅峰粗黑简1.0" panose="02000500000000000000"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0-#ppt_w/2"/>
                                          </p:val>
                                        </p:tav>
                                        <p:tav tm="100000">
                                          <p:val>
                                            <p:strVal val="#ppt_x"/>
                                          </p:val>
                                        </p:tav>
                                      </p:tavLst>
                                    </p:anim>
                                    <p:anim calcmode="lin" valueType="num">
                                      <p:cBhvr additive="base">
                                        <p:cTn id="20"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right)">
                                      <p:cBhvr>
                                        <p:cTn id="25" dur="500"/>
                                        <p:tgtEl>
                                          <p:spTgt spid="25"/>
                                        </p:tgtEl>
                                      </p:cBhvr>
                                    </p:animEffect>
                                  </p:childTnLst>
                                </p:cTn>
                              </p:par>
                            </p:childTnLst>
                          </p:cTn>
                        </p:par>
                        <p:par>
                          <p:cTn id="26" fill="hold">
                            <p:stCondLst>
                              <p:cond delay="500"/>
                            </p:stCondLst>
                            <p:childTnLst>
                              <p:par>
                                <p:cTn id="27" presetID="53" presetClass="entr" presetSubtype="16"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p:cTn id="29" dur="500" fill="hold"/>
                                        <p:tgtEl>
                                          <p:spTgt spid="30"/>
                                        </p:tgtEl>
                                        <p:attrNameLst>
                                          <p:attrName>ppt_w</p:attrName>
                                        </p:attrNameLst>
                                      </p:cBhvr>
                                      <p:tavLst>
                                        <p:tav tm="0">
                                          <p:val>
                                            <p:fltVal val="0"/>
                                          </p:val>
                                        </p:tav>
                                        <p:tav tm="100000">
                                          <p:val>
                                            <p:strVal val="#ppt_w"/>
                                          </p:val>
                                        </p:tav>
                                      </p:tavLst>
                                    </p:anim>
                                    <p:anim calcmode="lin" valueType="num">
                                      <p:cBhvr>
                                        <p:cTn id="30" dur="500" fill="hold"/>
                                        <p:tgtEl>
                                          <p:spTgt spid="30"/>
                                        </p:tgtEl>
                                        <p:attrNameLst>
                                          <p:attrName>ppt_h</p:attrName>
                                        </p:attrNameLst>
                                      </p:cBhvr>
                                      <p:tavLst>
                                        <p:tav tm="0">
                                          <p:val>
                                            <p:fltVal val="0"/>
                                          </p:val>
                                        </p:tav>
                                        <p:tav tm="100000">
                                          <p:val>
                                            <p:strVal val="#ppt_h"/>
                                          </p:val>
                                        </p:tav>
                                      </p:tavLst>
                                    </p:anim>
                                    <p:animEffect transition="in" filter="fade">
                                      <p:cBhvr>
                                        <p:cTn id="31" dur="500"/>
                                        <p:tgtEl>
                                          <p:spTgt spid="30"/>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childTnLst>
                          </p:cTn>
                        </p:par>
                        <p:par>
                          <p:cTn id="36" fill="hold">
                            <p:stCondLst>
                              <p:cond delay="1500"/>
                            </p:stCondLst>
                            <p:childTnLst>
                              <p:par>
                                <p:cTn id="37" presetID="53" presetClass="entr" presetSubtype="16" fill="hold" grpId="0" nodeType="afterEffect">
                                  <p:stCondLst>
                                    <p:cond delay="0"/>
                                  </p:stCondLst>
                                  <p:iterate type="lt">
                                    <p:tmPct val="5000"/>
                                  </p:iterate>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8" grpId="0"/>
      <p:bldP spid="29"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cf008697-7000-4137-92e4-c94a6cdbf2f8"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75273" y="1145158"/>
            <a:ext cx="7993455" cy="3720643"/>
            <a:chOff x="767030" y="1196752"/>
            <a:chExt cx="10657940" cy="4960857"/>
          </a:xfrm>
        </p:grpSpPr>
        <p:sp>
          <p:nvSpPr>
            <p:cNvPr id="4" name="ïṡlidè"/>
            <p:cNvSpPr/>
            <p:nvPr/>
          </p:nvSpPr>
          <p:spPr bwMode="auto">
            <a:xfrm>
              <a:off x="1073089" y="1771327"/>
              <a:ext cx="1530351" cy="1876204"/>
            </a:xfrm>
            <a:custGeom>
              <a:avLst/>
              <a:gdLst>
                <a:gd name="T0" fmla="*/ 276 w 310"/>
                <a:gd name="T1" fmla="*/ 353 h 385"/>
                <a:gd name="T2" fmla="*/ 253 w 310"/>
                <a:gd name="T3" fmla="*/ 325 h 385"/>
                <a:gd name="T4" fmla="*/ 246 w 310"/>
                <a:gd name="T5" fmla="*/ 228 h 385"/>
                <a:gd name="T6" fmla="*/ 246 w 310"/>
                <a:gd name="T7" fmla="*/ 158 h 385"/>
                <a:gd name="T8" fmla="*/ 245 w 310"/>
                <a:gd name="T9" fmla="*/ 100 h 385"/>
                <a:gd name="T10" fmla="*/ 209 w 310"/>
                <a:gd name="T11" fmla="*/ 52 h 385"/>
                <a:gd name="T12" fmla="*/ 121 w 310"/>
                <a:gd name="T13" fmla="*/ 44 h 385"/>
                <a:gd name="T14" fmla="*/ 71 w 310"/>
                <a:gd name="T15" fmla="*/ 73 h 385"/>
                <a:gd name="T16" fmla="*/ 58 w 310"/>
                <a:gd name="T17" fmla="*/ 145 h 385"/>
                <a:gd name="T18" fmla="*/ 58 w 310"/>
                <a:gd name="T19" fmla="*/ 204 h 385"/>
                <a:gd name="T20" fmla="*/ 54 w 310"/>
                <a:gd name="T21" fmla="*/ 308 h 385"/>
                <a:gd name="T22" fmla="*/ 51 w 310"/>
                <a:gd name="T23" fmla="*/ 332 h 385"/>
                <a:gd name="T24" fmla="*/ 28 w 310"/>
                <a:gd name="T25" fmla="*/ 355 h 385"/>
                <a:gd name="T26" fmla="*/ 16 w 310"/>
                <a:gd name="T27" fmla="*/ 375 h 385"/>
                <a:gd name="T28" fmla="*/ 43 w 310"/>
                <a:gd name="T29" fmla="*/ 363 h 385"/>
                <a:gd name="T30" fmla="*/ 67 w 310"/>
                <a:gd name="T31" fmla="*/ 381 h 385"/>
                <a:gd name="T32" fmla="*/ 64 w 310"/>
                <a:gd name="T33" fmla="*/ 371 h 385"/>
                <a:gd name="T34" fmla="*/ 75 w 310"/>
                <a:gd name="T35" fmla="*/ 326 h 385"/>
                <a:gd name="T36" fmla="*/ 85 w 310"/>
                <a:gd name="T37" fmla="*/ 236 h 385"/>
                <a:gd name="T38" fmla="*/ 92 w 310"/>
                <a:gd name="T39" fmla="*/ 165 h 385"/>
                <a:gd name="T40" fmla="*/ 94 w 310"/>
                <a:gd name="T41" fmla="*/ 130 h 385"/>
                <a:gd name="T42" fmla="*/ 115 w 310"/>
                <a:gd name="T43" fmla="*/ 137 h 385"/>
                <a:gd name="T44" fmla="*/ 99 w 310"/>
                <a:gd name="T45" fmla="*/ 212 h 385"/>
                <a:gd name="T46" fmla="*/ 106 w 310"/>
                <a:gd name="T47" fmla="*/ 272 h 385"/>
                <a:gd name="T48" fmla="*/ 97 w 310"/>
                <a:gd name="T49" fmla="*/ 317 h 385"/>
                <a:gd name="T50" fmla="*/ 125 w 310"/>
                <a:gd name="T51" fmla="*/ 350 h 385"/>
                <a:gd name="T52" fmla="*/ 133 w 310"/>
                <a:gd name="T53" fmla="*/ 289 h 385"/>
                <a:gd name="T54" fmla="*/ 130 w 310"/>
                <a:gd name="T55" fmla="*/ 258 h 385"/>
                <a:gd name="T56" fmla="*/ 148 w 310"/>
                <a:gd name="T57" fmla="*/ 221 h 385"/>
                <a:gd name="T58" fmla="*/ 161 w 310"/>
                <a:gd name="T59" fmla="*/ 209 h 385"/>
                <a:gd name="T60" fmla="*/ 172 w 310"/>
                <a:gd name="T61" fmla="*/ 301 h 385"/>
                <a:gd name="T62" fmla="*/ 179 w 310"/>
                <a:gd name="T63" fmla="*/ 341 h 385"/>
                <a:gd name="T64" fmla="*/ 212 w 310"/>
                <a:gd name="T65" fmla="*/ 322 h 385"/>
                <a:gd name="T66" fmla="*/ 221 w 310"/>
                <a:gd name="T67" fmla="*/ 269 h 385"/>
                <a:gd name="T68" fmla="*/ 235 w 310"/>
                <a:gd name="T69" fmla="*/ 337 h 385"/>
                <a:gd name="T70" fmla="*/ 239 w 310"/>
                <a:gd name="T71" fmla="*/ 372 h 385"/>
                <a:gd name="T72" fmla="*/ 251 w 310"/>
                <a:gd name="T73" fmla="*/ 369 h 385"/>
                <a:gd name="T74" fmla="*/ 278 w 310"/>
                <a:gd name="T75" fmla="*/ 377 h 385"/>
                <a:gd name="T76" fmla="*/ 295 w 310"/>
                <a:gd name="T77" fmla="*/ 370 h 385"/>
                <a:gd name="T78" fmla="*/ 204 w 310"/>
                <a:gd name="T79" fmla="*/ 130 h 385"/>
                <a:gd name="T80" fmla="*/ 211 w 310"/>
                <a:gd name="T81" fmla="*/ 142 h 385"/>
                <a:gd name="T82" fmla="*/ 221 w 310"/>
                <a:gd name="T83" fmla="*/ 268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0" h="385">
                  <a:moveTo>
                    <a:pt x="295" y="370"/>
                  </a:moveTo>
                  <a:cubicBezTo>
                    <a:pt x="285" y="370"/>
                    <a:pt x="278" y="355"/>
                    <a:pt x="276" y="353"/>
                  </a:cubicBezTo>
                  <a:cubicBezTo>
                    <a:pt x="274" y="351"/>
                    <a:pt x="276" y="348"/>
                    <a:pt x="272" y="345"/>
                  </a:cubicBezTo>
                  <a:cubicBezTo>
                    <a:pt x="267" y="342"/>
                    <a:pt x="254" y="332"/>
                    <a:pt x="253" y="325"/>
                  </a:cubicBezTo>
                  <a:cubicBezTo>
                    <a:pt x="252" y="319"/>
                    <a:pt x="248" y="289"/>
                    <a:pt x="249" y="281"/>
                  </a:cubicBezTo>
                  <a:cubicBezTo>
                    <a:pt x="250" y="273"/>
                    <a:pt x="245" y="235"/>
                    <a:pt x="246" y="228"/>
                  </a:cubicBezTo>
                  <a:cubicBezTo>
                    <a:pt x="247" y="221"/>
                    <a:pt x="243" y="212"/>
                    <a:pt x="243" y="201"/>
                  </a:cubicBezTo>
                  <a:cubicBezTo>
                    <a:pt x="243" y="190"/>
                    <a:pt x="247" y="164"/>
                    <a:pt x="246" y="158"/>
                  </a:cubicBezTo>
                  <a:cubicBezTo>
                    <a:pt x="246" y="152"/>
                    <a:pt x="241" y="139"/>
                    <a:pt x="241" y="133"/>
                  </a:cubicBezTo>
                  <a:cubicBezTo>
                    <a:pt x="242" y="127"/>
                    <a:pt x="246" y="112"/>
                    <a:pt x="245" y="100"/>
                  </a:cubicBezTo>
                  <a:cubicBezTo>
                    <a:pt x="244" y="89"/>
                    <a:pt x="235" y="73"/>
                    <a:pt x="227" y="68"/>
                  </a:cubicBezTo>
                  <a:cubicBezTo>
                    <a:pt x="219" y="63"/>
                    <a:pt x="209" y="52"/>
                    <a:pt x="209" y="52"/>
                  </a:cubicBezTo>
                  <a:cubicBezTo>
                    <a:pt x="201" y="41"/>
                    <a:pt x="186" y="42"/>
                    <a:pt x="186" y="42"/>
                  </a:cubicBezTo>
                  <a:cubicBezTo>
                    <a:pt x="148" y="0"/>
                    <a:pt x="121" y="44"/>
                    <a:pt x="121" y="44"/>
                  </a:cubicBezTo>
                  <a:cubicBezTo>
                    <a:pt x="112" y="40"/>
                    <a:pt x="98" y="54"/>
                    <a:pt x="93" y="58"/>
                  </a:cubicBezTo>
                  <a:cubicBezTo>
                    <a:pt x="88" y="62"/>
                    <a:pt x="84" y="66"/>
                    <a:pt x="71" y="73"/>
                  </a:cubicBezTo>
                  <a:cubicBezTo>
                    <a:pt x="58" y="79"/>
                    <a:pt x="58" y="106"/>
                    <a:pt x="61" y="115"/>
                  </a:cubicBezTo>
                  <a:cubicBezTo>
                    <a:pt x="63" y="124"/>
                    <a:pt x="61" y="135"/>
                    <a:pt x="58" y="145"/>
                  </a:cubicBezTo>
                  <a:cubicBezTo>
                    <a:pt x="55" y="157"/>
                    <a:pt x="59" y="165"/>
                    <a:pt x="59" y="171"/>
                  </a:cubicBezTo>
                  <a:cubicBezTo>
                    <a:pt x="59" y="177"/>
                    <a:pt x="61" y="199"/>
                    <a:pt x="58" y="204"/>
                  </a:cubicBezTo>
                  <a:cubicBezTo>
                    <a:pt x="55" y="210"/>
                    <a:pt x="57" y="227"/>
                    <a:pt x="55" y="233"/>
                  </a:cubicBezTo>
                  <a:cubicBezTo>
                    <a:pt x="53" y="238"/>
                    <a:pt x="54" y="301"/>
                    <a:pt x="54" y="308"/>
                  </a:cubicBezTo>
                  <a:cubicBezTo>
                    <a:pt x="54" y="314"/>
                    <a:pt x="55" y="320"/>
                    <a:pt x="53" y="323"/>
                  </a:cubicBezTo>
                  <a:cubicBezTo>
                    <a:pt x="51" y="326"/>
                    <a:pt x="53" y="330"/>
                    <a:pt x="51" y="332"/>
                  </a:cubicBezTo>
                  <a:cubicBezTo>
                    <a:pt x="50" y="334"/>
                    <a:pt x="41" y="340"/>
                    <a:pt x="34" y="343"/>
                  </a:cubicBezTo>
                  <a:cubicBezTo>
                    <a:pt x="27" y="346"/>
                    <a:pt x="30" y="352"/>
                    <a:pt x="28" y="355"/>
                  </a:cubicBezTo>
                  <a:cubicBezTo>
                    <a:pt x="26" y="358"/>
                    <a:pt x="24" y="367"/>
                    <a:pt x="22" y="371"/>
                  </a:cubicBezTo>
                  <a:cubicBezTo>
                    <a:pt x="21" y="375"/>
                    <a:pt x="16" y="375"/>
                    <a:pt x="16" y="375"/>
                  </a:cubicBezTo>
                  <a:cubicBezTo>
                    <a:pt x="0" y="381"/>
                    <a:pt x="25" y="382"/>
                    <a:pt x="29" y="380"/>
                  </a:cubicBezTo>
                  <a:cubicBezTo>
                    <a:pt x="33" y="378"/>
                    <a:pt x="43" y="363"/>
                    <a:pt x="43" y="363"/>
                  </a:cubicBezTo>
                  <a:cubicBezTo>
                    <a:pt x="46" y="360"/>
                    <a:pt x="55" y="375"/>
                    <a:pt x="55" y="375"/>
                  </a:cubicBezTo>
                  <a:cubicBezTo>
                    <a:pt x="57" y="385"/>
                    <a:pt x="67" y="381"/>
                    <a:pt x="67" y="381"/>
                  </a:cubicBezTo>
                  <a:cubicBezTo>
                    <a:pt x="73" y="381"/>
                    <a:pt x="74" y="376"/>
                    <a:pt x="69" y="377"/>
                  </a:cubicBezTo>
                  <a:cubicBezTo>
                    <a:pt x="65" y="377"/>
                    <a:pt x="64" y="371"/>
                    <a:pt x="64" y="371"/>
                  </a:cubicBezTo>
                  <a:cubicBezTo>
                    <a:pt x="61" y="367"/>
                    <a:pt x="67" y="357"/>
                    <a:pt x="67" y="357"/>
                  </a:cubicBezTo>
                  <a:cubicBezTo>
                    <a:pt x="73" y="350"/>
                    <a:pt x="75" y="332"/>
                    <a:pt x="75" y="326"/>
                  </a:cubicBezTo>
                  <a:cubicBezTo>
                    <a:pt x="74" y="319"/>
                    <a:pt x="77" y="289"/>
                    <a:pt x="78" y="283"/>
                  </a:cubicBezTo>
                  <a:cubicBezTo>
                    <a:pt x="79" y="278"/>
                    <a:pt x="85" y="236"/>
                    <a:pt x="85" y="236"/>
                  </a:cubicBezTo>
                  <a:cubicBezTo>
                    <a:pt x="89" y="229"/>
                    <a:pt x="87" y="215"/>
                    <a:pt x="87" y="215"/>
                  </a:cubicBezTo>
                  <a:cubicBezTo>
                    <a:pt x="90" y="209"/>
                    <a:pt x="92" y="173"/>
                    <a:pt x="92" y="165"/>
                  </a:cubicBezTo>
                  <a:cubicBezTo>
                    <a:pt x="92" y="156"/>
                    <a:pt x="94" y="132"/>
                    <a:pt x="94" y="132"/>
                  </a:cubicBezTo>
                  <a:cubicBezTo>
                    <a:pt x="94" y="132"/>
                    <a:pt x="90" y="151"/>
                    <a:pt x="94" y="130"/>
                  </a:cubicBezTo>
                  <a:cubicBezTo>
                    <a:pt x="97" y="109"/>
                    <a:pt x="108" y="121"/>
                    <a:pt x="108" y="121"/>
                  </a:cubicBezTo>
                  <a:cubicBezTo>
                    <a:pt x="113" y="123"/>
                    <a:pt x="115" y="137"/>
                    <a:pt x="115" y="137"/>
                  </a:cubicBezTo>
                  <a:cubicBezTo>
                    <a:pt x="103" y="141"/>
                    <a:pt x="99" y="171"/>
                    <a:pt x="99" y="171"/>
                  </a:cubicBezTo>
                  <a:cubicBezTo>
                    <a:pt x="90" y="188"/>
                    <a:pt x="99" y="212"/>
                    <a:pt x="99" y="212"/>
                  </a:cubicBezTo>
                  <a:cubicBezTo>
                    <a:pt x="98" y="214"/>
                    <a:pt x="99" y="221"/>
                    <a:pt x="99" y="221"/>
                  </a:cubicBezTo>
                  <a:cubicBezTo>
                    <a:pt x="82" y="226"/>
                    <a:pt x="106" y="272"/>
                    <a:pt x="106" y="272"/>
                  </a:cubicBezTo>
                  <a:cubicBezTo>
                    <a:pt x="103" y="276"/>
                    <a:pt x="101" y="293"/>
                    <a:pt x="102" y="296"/>
                  </a:cubicBezTo>
                  <a:cubicBezTo>
                    <a:pt x="103" y="300"/>
                    <a:pt x="103" y="294"/>
                    <a:pt x="97" y="317"/>
                  </a:cubicBezTo>
                  <a:cubicBezTo>
                    <a:pt x="91" y="341"/>
                    <a:pt x="108" y="351"/>
                    <a:pt x="108" y="351"/>
                  </a:cubicBezTo>
                  <a:cubicBezTo>
                    <a:pt x="125" y="350"/>
                    <a:pt x="125" y="350"/>
                    <a:pt x="125" y="350"/>
                  </a:cubicBezTo>
                  <a:cubicBezTo>
                    <a:pt x="133" y="345"/>
                    <a:pt x="137" y="325"/>
                    <a:pt x="131" y="316"/>
                  </a:cubicBezTo>
                  <a:cubicBezTo>
                    <a:pt x="126" y="306"/>
                    <a:pt x="133" y="289"/>
                    <a:pt x="133" y="289"/>
                  </a:cubicBezTo>
                  <a:cubicBezTo>
                    <a:pt x="136" y="280"/>
                    <a:pt x="135" y="270"/>
                    <a:pt x="131" y="267"/>
                  </a:cubicBezTo>
                  <a:cubicBezTo>
                    <a:pt x="128" y="264"/>
                    <a:pt x="130" y="258"/>
                    <a:pt x="130" y="258"/>
                  </a:cubicBezTo>
                  <a:cubicBezTo>
                    <a:pt x="153" y="250"/>
                    <a:pt x="143" y="232"/>
                    <a:pt x="143" y="232"/>
                  </a:cubicBezTo>
                  <a:cubicBezTo>
                    <a:pt x="145" y="230"/>
                    <a:pt x="148" y="221"/>
                    <a:pt x="148" y="221"/>
                  </a:cubicBezTo>
                  <a:cubicBezTo>
                    <a:pt x="152" y="219"/>
                    <a:pt x="157" y="209"/>
                    <a:pt x="157" y="209"/>
                  </a:cubicBezTo>
                  <a:cubicBezTo>
                    <a:pt x="159" y="210"/>
                    <a:pt x="161" y="209"/>
                    <a:pt x="161" y="209"/>
                  </a:cubicBezTo>
                  <a:cubicBezTo>
                    <a:pt x="153" y="228"/>
                    <a:pt x="168" y="267"/>
                    <a:pt x="169" y="270"/>
                  </a:cubicBezTo>
                  <a:cubicBezTo>
                    <a:pt x="170" y="272"/>
                    <a:pt x="173" y="294"/>
                    <a:pt x="172" y="301"/>
                  </a:cubicBezTo>
                  <a:cubicBezTo>
                    <a:pt x="172" y="309"/>
                    <a:pt x="174" y="328"/>
                    <a:pt x="174" y="328"/>
                  </a:cubicBezTo>
                  <a:cubicBezTo>
                    <a:pt x="176" y="330"/>
                    <a:pt x="179" y="341"/>
                    <a:pt x="179" y="341"/>
                  </a:cubicBezTo>
                  <a:cubicBezTo>
                    <a:pt x="186" y="356"/>
                    <a:pt x="202" y="350"/>
                    <a:pt x="202" y="350"/>
                  </a:cubicBezTo>
                  <a:cubicBezTo>
                    <a:pt x="208" y="347"/>
                    <a:pt x="211" y="332"/>
                    <a:pt x="212" y="322"/>
                  </a:cubicBezTo>
                  <a:cubicBezTo>
                    <a:pt x="214" y="313"/>
                    <a:pt x="221" y="269"/>
                    <a:pt x="221" y="268"/>
                  </a:cubicBezTo>
                  <a:cubicBezTo>
                    <a:pt x="221" y="268"/>
                    <a:pt x="221" y="268"/>
                    <a:pt x="221" y="269"/>
                  </a:cubicBezTo>
                  <a:cubicBezTo>
                    <a:pt x="225" y="278"/>
                    <a:pt x="233" y="319"/>
                    <a:pt x="232" y="324"/>
                  </a:cubicBezTo>
                  <a:cubicBezTo>
                    <a:pt x="231" y="331"/>
                    <a:pt x="234" y="338"/>
                    <a:pt x="235" y="337"/>
                  </a:cubicBezTo>
                  <a:cubicBezTo>
                    <a:pt x="235" y="336"/>
                    <a:pt x="241" y="362"/>
                    <a:pt x="242" y="366"/>
                  </a:cubicBezTo>
                  <a:cubicBezTo>
                    <a:pt x="243" y="370"/>
                    <a:pt x="239" y="372"/>
                    <a:pt x="239" y="372"/>
                  </a:cubicBezTo>
                  <a:cubicBezTo>
                    <a:pt x="226" y="379"/>
                    <a:pt x="245" y="378"/>
                    <a:pt x="248" y="377"/>
                  </a:cubicBezTo>
                  <a:cubicBezTo>
                    <a:pt x="252" y="376"/>
                    <a:pt x="250" y="374"/>
                    <a:pt x="251" y="369"/>
                  </a:cubicBezTo>
                  <a:cubicBezTo>
                    <a:pt x="251" y="364"/>
                    <a:pt x="258" y="361"/>
                    <a:pt x="258" y="361"/>
                  </a:cubicBezTo>
                  <a:cubicBezTo>
                    <a:pt x="265" y="359"/>
                    <a:pt x="278" y="377"/>
                    <a:pt x="278" y="377"/>
                  </a:cubicBezTo>
                  <a:cubicBezTo>
                    <a:pt x="283" y="381"/>
                    <a:pt x="299" y="376"/>
                    <a:pt x="299" y="376"/>
                  </a:cubicBezTo>
                  <a:cubicBezTo>
                    <a:pt x="310" y="373"/>
                    <a:pt x="295" y="370"/>
                    <a:pt x="295" y="370"/>
                  </a:cubicBezTo>
                  <a:close/>
                  <a:moveTo>
                    <a:pt x="211" y="142"/>
                  </a:moveTo>
                  <a:cubicBezTo>
                    <a:pt x="210" y="140"/>
                    <a:pt x="205" y="132"/>
                    <a:pt x="204" y="130"/>
                  </a:cubicBezTo>
                  <a:cubicBezTo>
                    <a:pt x="203" y="128"/>
                    <a:pt x="207" y="126"/>
                    <a:pt x="207" y="126"/>
                  </a:cubicBezTo>
                  <a:cubicBezTo>
                    <a:pt x="214" y="127"/>
                    <a:pt x="211" y="142"/>
                    <a:pt x="211" y="142"/>
                  </a:cubicBezTo>
                  <a:close/>
                  <a:moveTo>
                    <a:pt x="221" y="267"/>
                  </a:moveTo>
                  <a:cubicBezTo>
                    <a:pt x="221" y="267"/>
                    <a:pt x="221" y="267"/>
                    <a:pt x="221" y="268"/>
                  </a:cubicBezTo>
                  <a:cubicBezTo>
                    <a:pt x="221" y="267"/>
                    <a:pt x="218" y="263"/>
                    <a:pt x="221" y="267"/>
                  </a:cubicBezTo>
                  <a:close/>
                </a:path>
              </a:pathLst>
            </a:custGeom>
            <a:solidFill>
              <a:schemeClr val="accent1"/>
            </a:solidFill>
            <a:ln>
              <a:noFill/>
            </a:ln>
          </p:spPr>
          <p:txBody>
            <a:bodyPr anchor="ctr"/>
            <a:lstStyle/>
            <a:p>
              <a:pPr algn="ctr"/>
              <a:endParaRPr/>
            </a:p>
          </p:txBody>
        </p:sp>
        <p:sp>
          <p:nvSpPr>
            <p:cNvPr id="5" name="íślïďè"/>
            <p:cNvSpPr/>
            <p:nvPr/>
          </p:nvSpPr>
          <p:spPr bwMode="auto">
            <a:xfrm>
              <a:off x="3271353" y="1912384"/>
              <a:ext cx="1721993" cy="1735147"/>
            </a:xfrm>
            <a:custGeom>
              <a:avLst/>
              <a:gdLst>
                <a:gd name="T0" fmla="*/ 14 w 325"/>
                <a:gd name="T1" fmla="*/ 312 h 315"/>
                <a:gd name="T2" fmla="*/ 59 w 325"/>
                <a:gd name="T3" fmla="*/ 310 h 315"/>
                <a:gd name="T4" fmla="*/ 80 w 325"/>
                <a:gd name="T5" fmla="*/ 312 h 315"/>
                <a:gd name="T6" fmla="*/ 78 w 325"/>
                <a:gd name="T7" fmla="*/ 301 h 315"/>
                <a:gd name="T8" fmla="*/ 65 w 325"/>
                <a:gd name="T9" fmla="*/ 273 h 315"/>
                <a:gd name="T10" fmla="*/ 84 w 325"/>
                <a:gd name="T11" fmla="*/ 265 h 315"/>
                <a:gd name="T12" fmla="*/ 112 w 325"/>
                <a:gd name="T13" fmla="*/ 258 h 315"/>
                <a:gd name="T14" fmla="*/ 123 w 325"/>
                <a:gd name="T15" fmla="*/ 236 h 315"/>
                <a:gd name="T16" fmla="*/ 125 w 325"/>
                <a:gd name="T17" fmla="*/ 161 h 315"/>
                <a:gd name="T18" fmla="*/ 165 w 325"/>
                <a:gd name="T19" fmla="*/ 186 h 315"/>
                <a:gd name="T20" fmla="*/ 147 w 325"/>
                <a:gd name="T21" fmla="*/ 230 h 315"/>
                <a:gd name="T22" fmla="*/ 134 w 325"/>
                <a:gd name="T23" fmla="*/ 255 h 315"/>
                <a:gd name="T24" fmla="*/ 124 w 325"/>
                <a:gd name="T25" fmla="*/ 273 h 315"/>
                <a:gd name="T26" fmla="*/ 132 w 325"/>
                <a:gd name="T27" fmla="*/ 293 h 315"/>
                <a:gd name="T28" fmla="*/ 148 w 325"/>
                <a:gd name="T29" fmla="*/ 307 h 315"/>
                <a:gd name="T30" fmla="*/ 163 w 325"/>
                <a:gd name="T31" fmla="*/ 292 h 315"/>
                <a:gd name="T32" fmla="*/ 154 w 325"/>
                <a:gd name="T33" fmla="*/ 269 h 315"/>
                <a:gd name="T34" fmla="*/ 182 w 325"/>
                <a:gd name="T35" fmla="*/ 235 h 315"/>
                <a:gd name="T36" fmla="*/ 211 w 325"/>
                <a:gd name="T37" fmla="*/ 172 h 315"/>
                <a:gd name="T38" fmla="*/ 209 w 325"/>
                <a:gd name="T39" fmla="*/ 136 h 315"/>
                <a:gd name="T40" fmla="*/ 227 w 325"/>
                <a:gd name="T41" fmla="*/ 140 h 315"/>
                <a:gd name="T42" fmla="*/ 241 w 325"/>
                <a:gd name="T43" fmla="*/ 208 h 315"/>
                <a:gd name="T44" fmla="*/ 266 w 325"/>
                <a:gd name="T45" fmla="*/ 269 h 315"/>
                <a:gd name="T46" fmla="*/ 270 w 325"/>
                <a:gd name="T47" fmla="*/ 301 h 315"/>
                <a:gd name="T48" fmla="*/ 264 w 325"/>
                <a:gd name="T49" fmla="*/ 312 h 315"/>
                <a:gd name="T50" fmla="*/ 284 w 325"/>
                <a:gd name="T51" fmla="*/ 310 h 315"/>
                <a:gd name="T52" fmla="*/ 317 w 325"/>
                <a:gd name="T53" fmla="*/ 312 h 315"/>
                <a:gd name="T54" fmla="*/ 307 w 325"/>
                <a:gd name="T55" fmla="*/ 307 h 315"/>
                <a:gd name="T56" fmla="*/ 292 w 325"/>
                <a:gd name="T57" fmla="*/ 301 h 315"/>
                <a:gd name="T58" fmla="*/ 284 w 325"/>
                <a:gd name="T59" fmla="*/ 270 h 315"/>
                <a:gd name="T60" fmla="*/ 275 w 325"/>
                <a:gd name="T61" fmla="*/ 221 h 315"/>
                <a:gd name="T62" fmla="*/ 259 w 325"/>
                <a:gd name="T63" fmla="*/ 169 h 315"/>
                <a:gd name="T64" fmla="*/ 250 w 325"/>
                <a:gd name="T65" fmla="*/ 115 h 315"/>
                <a:gd name="T66" fmla="*/ 235 w 325"/>
                <a:gd name="T67" fmla="*/ 89 h 315"/>
                <a:gd name="T68" fmla="*/ 246 w 325"/>
                <a:gd name="T69" fmla="*/ 64 h 315"/>
                <a:gd name="T70" fmla="*/ 199 w 325"/>
                <a:gd name="T71" fmla="*/ 15 h 315"/>
                <a:gd name="T72" fmla="*/ 180 w 325"/>
                <a:gd name="T73" fmla="*/ 64 h 315"/>
                <a:gd name="T74" fmla="*/ 119 w 325"/>
                <a:gd name="T75" fmla="*/ 77 h 315"/>
                <a:gd name="T76" fmla="*/ 74 w 325"/>
                <a:gd name="T77" fmla="*/ 145 h 315"/>
                <a:gd name="T78" fmla="*/ 79 w 325"/>
                <a:gd name="T79" fmla="*/ 193 h 315"/>
                <a:gd name="T80" fmla="*/ 51 w 325"/>
                <a:gd name="T81" fmla="*/ 243 h 315"/>
                <a:gd name="T82" fmla="*/ 38 w 325"/>
                <a:gd name="T83" fmla="*/ 242 h 315"/>
                <a:gd name="T84" fmla="*/ 29 w 325"/>
                <a:gd name="T85" fmla="*/ 269 h 315"/>
                <a:gd name="T86" fmla="*/ 33 w 325"/>
                <a:gd name="T87" fmla="*/ 297 h 315"/>
                <a:gd name="T88" fmla="*/ 13 w 325"/>
                <a:gd name="T89" fmla="*/ 305 h 315"/>
                <a:gd name="T90" fmla="*/ 80 w 325"/>
                <a:gd name="T91" fmla="*/ 242 h 315"/>
                <a:gd name="T92" fmla="*/ 84 w 325"/>
                <a:gd name="T93" fmla="*/ 235 h 315"/>
                <a:gd name="T94" fmla="*/ 84 w 325"/>
                <a:gd name="T95" fmla="*/ 241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5" h="315">
                  <a:moveTo>
                    <a:pt x="2" y="310"/>
                  </a:moveTo>
                  <a:cubicBezTo>
                    <a:pt x="3" y="312"/>
                    <a:pt x="10" y="312"/>
                    <a:pt x="14" y="312"/>
                  </a:cubicBezTo>
                  <a:cubicBezTo>
                    <a:pt x="14" y="312"/>
                    <a:pt x="30" y="312"/>
                    <a:pt x="35" y="312"/>
                  </a:cubicBezTo>
                  <a:cubicBezTo>
                    <a:pt x="35" y="312"/>
                    <a:pt x="56" y="315"/>
                    <a:pt x="59" y="310"/>
                  </a:cubicBezTo>
                  <a:cubicBezTo>
                    <a:pt x="59" y="310"/>
                    <a:pt x="65" y="305"/>
                    <a:pt x="71" y="307"/>
                  </a:cubicBezTo>
                  <a:cubicBezTo>
                    <a:pt x="71" y="307"/>
                    <a:pt x="78" y="311"/>
                    <a:pt x="80" y="312"/>
                  </a:cubicBezTo>
                  <a:cubicBezTo>
                    <a:pt x="80" y="312"/>
                    <a:pt x="102" y="313"/>
                    <a:pt x="87" y="307"/>
                  </a:cubicBezTo>
                  <a:cubicBezTo>
                    <a:pt x="87" y="307"/>
                    <a:pt x="81" y="303"/>
                    <a:pt x="78" y="301"/>
                  </a:cubicBezTo>
                  <a:cubicBezTo>
                    <a:pt x="74" y="300"/>
                    <a:pt x="72" y="290"/>
                    <a:pt x="69" y="287"/>
                  </a:cubicBezTo>
                  <a:cubicBezTo>
                    <a:pt x="66" y="283"/>
                    <a:pt x="63" y="277"/>
                    <a:pt x="65" y="273"/>
                  </a:cubicBezTo>
                  <a:cubicBezTo>
                    <a:pt x="67" y="269"/>
                    <a:pt x="70" y="264"/>
                    <a:pt x="70" y="264"/>
                  </a:cubicBezTo>
                  <a:cubicBezTo>
                    <a:pt x="70" y="264"/>
                    <a:pt x="80" y="265"/>
                    <a:pt x="84" y="265"/>
                  </a:cubicBezTo>
                  <a:cubicBezTo>
                    <a:pt x="84" y="265"/>
                    <a:pt x="88" y="264"/>
                    <a:pt x="91" y="265"/>
                  </a:cubicBezTo>
                  <a:cubicBezTo>
                    <a:pt x="91" y="265"/>
                    <a:pt x="107" y="267"/>
                    <a:pt x="112" y="258"/>
                  </a:cubicBezTo>
                  <a:cubicBezTo>
                    <a:pt x="112" y="258"/>
                    <a:pt x="116" y="254"/>
                    <a:pt x="117" y="253"/>
                  </a:cubicBezTo>
                  <a:cubicBezTo>
                    <a:pt x="118" y="252"/>
                    <a:pt x="123" y="243"/>
                    <a:pt x="123" y="236"/>
                  </a:cubicBezTo>
                  <a:cubicBezTo>
                    <a:pt x="123" y="228"/>
                    <a:pt x="122" y="199"/>
                    <a:pt x="122" y="195"/>
                  </a:cubicBezTo>
                  <a:cubicBezTo>
                    <a:pt x="122" y="190"/>
                    <a:pt x="127" y="164"/>
                    <a:pt x="125" y="161"/>
                  </a:cubicBezTo>
                  <a:cubicBezTo>
                    <a:pt x="125" y="161"/>
                    <a:pt x="128" y="152"/>
                    <a:pt x="131" y="155"/>
                  </a:cubicBezTo>
                  <a:cubicBezTo>
                    <a:pt x="131" y="155"/>
                    <a:pt x="156" y="182"/>
                    <a:pt x="165" y="186"/>
                  </a:cubicBezTo>
                  <a:cubicBezTo>
                    <a:pt x="165" y="186"/>
                    <a:pt x="170" y="194"/>
                    <a:pt x="171" y="195"/>
                  </a:cubicBezTo>
                  <a:cubicBezTo>
                    <a:pt x="171" y="195"/>
                    <a:pt x="150" y="215"/>
                    <a:pt x="147" y="230"/>
                  </a:cubicBezTo>
                  <a:cubicBezTo>
                    <a:pt x="147" y="230"/>
                    <a:pt x="141" y="245"/>
                    <a:pt x="137" y="250"/>
                  </a:cubicBezTo>
                  <a:cubicBezTo>
                    <a:pt x="134" y="254"/>
                    <a:pt x="134" y="255"/>
                    <a:pt x="134" y="255"/>
                  </a:cubicBezTo>
                  <a:cubicBezTo>
                    <a:pt x="134" y="255"/>
                    <a:pt x="130" y="254"/>
                    <a:pt x="129" y="259"/>
                  </a:cubicBezTo>
                  <a:cubicBezTo>
                    <a:pt x="128" y="264"/>
                    <a:pt x="126" y="270"/>
                    <a:pt x="124" y="273"/>
                  </a:cubicBezTo>
                  <a:cubicBezTo>
                    <a:pt x="121" y="276"/>
                    <a:pt x="117" y="276"/>
                    <a:pt x="121" y="283"/>
                  </a:cubicBezTo>
                  <a:cubicBezTo>
                    <a:pt x="121" y="283"/>
                    <a:pt x="130" y="292"/>
                    <a:pt x="132" y="293"/>
                  </a:cubicBezTo>
                  <a:cubicBezTo>
                    <a:pt x="135" y="295"/>
                    <a:pt x="134" y="297"/>
                    <a:pt x="133" y="300"/>
                  </a:cubicBezTo>
                  <a:cubicBezTo>
                    <a:pt x="133" y="300"/>
                    <a:pt x="131" y="307"/>
                    <a:pt x="148" y="307"/>
                  </a:cubicBezTo>
                  <a:cubicBezTo>
                    <a:pt x="148" y="307"/>
                    <a:pt x="166" y="308"/>
                    <a:pt x="167" y="304"/>
                  </a:cubicBezTo>
                  <a:cubicBezTo>
                    <a:pt x="167" y="304"/>
                    <a:pt x="169" y="297"/>
                    <a:pt x="163" y="292"/>
                  </a:cubicBezTo>
                  <a:cubicBezTo>
                    <a:pt x="163" y="292"/>
                    <a:pt x="157" y="284"/>
                    <a:pt x="155" y="277"/>
                  </a:cubicBezTo>
                  <a:cubicBezTo>
                    <a:pt x="154" y="271"/>
                    <a:pt x="154" y="269"/>
                    <a:pt x="154" y="269"/>
                  </a:cubicBezTo>
                  <a:cubicBezTo>
                    <a:pt x="154" y="269"/>
                    <a:pt x="156" y="262"/>
                    <a:pt x="152" y="261"/>
                  </a:cubicBezTo>
                  <a:cubicBezTo>
                    <a:pt x="152" y="261"/>
                    <a:pt x="177" y="238"/>
                    <a:pt x="182" y="235"/>
                  </a:cubicBezTo>
                  <a:cubicBezTo>
                    <a:pt x="187" y="232"/>
                    <a:pt x="205" y="213"/>
                    <a:pt x="204" y="209"/>
                  </a:cubicBezTo>
                  <a:cubicBezTo>
                    <a:pt x="204" y="209"/>
                    <a:pt x="219" y="185"/>
                    <a:pt x="211" y="172"/>
                  </a:cubicBezTo>
                  <a:cubicBezTo>
                    <a:pt x="203" y="159"/>
                    <a:pt x="205" y="147"/>
                    <a:pt x="199" y="144"/>
                  </a:cubicBezTo>
                  <a:cubicBezTo>
                    <a:pt x="199" y="144"/>
                    <a:pt x="208" y="138"/>
                    <a:pt x="209" y="136"/>
                  </a:cubicBezTo>
                  <a:cubicBezTo>
                    <a:pt x="209" y="136"/>
                    <a:pt x="219" y="137"/>
                    <a:pt x="221" y="135"/>
                  </a:cubicBezTo>
                  <a:cubicBezTo>
                    <a:pt x="221" y="135"/>
                    <a:pt x="227" y="136"/>
                    <a:pt x="227" y="140"/>
                  </a:cubicBezTo>
                  <a:cubicBezTo>
                    <a:pt x="227" y="144"/>
                    <a:pt x="233" y="176"/>
                    <a:pt x="235" y="183"/>
                  </a:cubicBezTo>
                  <a:cubicBezTo>
                    <a:pt x="238" y="190"/>
                    <a:pt x="240" y="202"/>
                    <a:pt x="241" y="208"/>
                  </a:cubicBezTo>
                  <a:cubicBezTo>
                    <a:pt x="241" y="214"/>
                    <a:pt x="249" y="231"/>
                    <a:pt x="254" y="239"/>
                  </a:cubicBezTo>
                  <a:cubicBezTo>
                    <a:pt x="258" y="248"/>
                    <a:pt x="265" y="264"/>
                    <a:pt x="266" y="269"/>
                  </a:cubicBezTo>
                  <a:cubicBezTo>
                    <a:pt x="268" y="274"/>
                    <a:pt x="272" y="281"/>
                    <a:pt x="272" y="286"/>
                  </a:cubicBezTo>
                  <a:cubicBezTo>
                    <a:pt x="271" y="291"/>
                    <a:pt x="270" y="299"/>
                    <a:pt x="270" y="301"/>
                  </a:cubicBezTo>
                  <a:cubicBezTo>
                    <a:pt x="270" y="303"/>
                    <a:pt x="270" y="306"/>
                    <a:pt x="266" y="307"/>
                  </a:cubicBezTo>
                  <a:cubicBezTo>
                    <a:pt x="263" y="309"/>
                    <a:pt x="261" y="310"/>
                    <a:pt x="264" y="312"/>
                  </a:cubicBezTo>
                  <a:cubicBezTo>
                    <a:pt x="264" y="312"/>
                    <a:pt x="270" y="313"/>
                    <a:pt x="273" y="311"/>
                  </a:cubicBezTo>
                  <a:cubicBezTo>
                    <a:pt x="273" y="311"/>
                    <a:pt x="277" y="307"/>
                    <a:pt x="284" y="310"/>
                  </a:cubicBezTo>
                  <a:cubicBezTo>
                    <a:pt x="284" y="310"/>
                    <a:pt x="291" y="312"/>
                    <a:pt x="295" y="312"/>
                  </a:cubicBezTo>
                  <a:cubicBezTo>
                    <a:pt x="295" y="312"/>
                    <a:pt x="316" y="313"/>
                    <a:pt x="317" y="312"/>
                  </a:cubicBezTo>
                  <a:cubicBezTo>
                    <a:pt x="317" y="312"/>
                    <a:pt x="325" y="311"/>
                    <a:pt x="317" y="307"/>
                  </a:cubicBezTo>
                  <a:cubicBezTo>
                    <a:pt x="317" y="307"/>
                    <a:pt x="311" y="307"/>
                    <a:pt x="307" y="307"/>
                  </a:cubicBezTo>
                  <a:cubicBezTo>
                    <a:pt x="304" y="307"/>
                    <a:pt x="302" y="304"/>
                    <a:pt x="299" y="305"/>
                  </a:cubicBezTo>
                  <a:cubicBezTo>
                    <a:pt x="295" y="305"/>
                    <a:pt x="296" y="304"/>
                    <a:pt x="292" y="301"/>
                  </a:cubicBezTo>
                  <a:cubicBezTo>
                    <a:pt x="289" y="297"/>
                    <a:pt x="285" y="279"/>
                    <a:pt x="285" y="277"/>
                  </a:cubicBezTo>
                  <a:cubicBezTo>
                    <a:pt x="285" y="276"/>
                    <a:pt x="285" y="272"/>
                    <a:pt x="284" y="270"/>
                  </a:cubicBezTo>
                  <a:cubicBezTo>
                    <a:pt x="283" y="268"/>
                    <a:pt x="280" y="246"/>
                    <a:pt x="279" y="241"/>
                  </a:cubicBezTo>
                  <a:cubicBezTo>
                    <a:pt x="278" y="235"/>
                    <a:pt x="277" y="225"/>
                    <a:pt x="275" y="221"/>
                  </a:cubicBezTo>
                  <a:cubicBezTo>
                    <a:pt x="274" y="217"/>
                    <a:pt x="276" y="205"/>
                    <a:pt x="269" y="196"/>
                  </a:cubicBezTo>
                  <a:cubicBezTo>
                    <a:pt x="261" y="186"/>
                    <a:pt x="259" y="178"/>
                    <a:pt x="259" y="169"/>
                  </a:cubicBezTo>
                  <a:cubicBezTo>
                    <a:pt x="258" y="160"/>
                    <a:pt x="255" y="149"/>
                    <a:pt x="254" y="146"/>
                  </a:cubicBezTo>
                  <a:cubicBezTo>
                    <a:pt x="254" y="142"/>
                    <a:pt x="255" y="128"/>
                    <a:pt x="250" y="115"/>
                  </a:cubicBezTo>
                  <a:cubicBezTo>
                    <a:pt x="245" y="101"/>
                    <a:pt x="239" y="91"/>
                    <a:pt x="234" y="89"/>
                  </a:cubicBezTo>
                  <a:cubicBezTo>
                    <a:pt x="235" y="89"/>
                    <a:pt x="235" y="89"/>
                    <a:pt x="235" y="89"/>
                  </a:cubicBezTo>
                  <a:cubicBezTo>
                    <a:pt x="235" y="89"/>
                    <a:pt x="243" y="78"/>
                    <a:pt x="242" y="70"/>
                  </a:cubicBezTo>
                  <a:cubicBezTo>
                    <a:pt x="242" y="70"/>
                    <a:pt x="244" y="65"/>
                    <a:pt x="246" y="64"/>
                  </a:cubicBezTo>
                  <a:cubicBezTo>
                    <a:pt x="246" y="64"/>
                    <a:pt x="259" y="40"/>
                    <a:pt x="245" y="25"/>
                  </a:cubicBezTo>
                  <a:cubicBezTo>
                    <a:pt x="245" y="25"/>
                    <a:pt x="226" y="0"/>
                    <a:pt x="199" y="15"/>
                  </a:cubicBezTo>
                  <a:cubicBezTo>
                    <a:pt x="199" y="15"/>
                    <a:pt x="182" y="28"/>
                    <a:pt x="181" y="45"/>
                  </a:cubicBezTo>
                  <a:cubicBezTo>
                    <a:pt x="181" y="45"/>
                    <a:pt x="176" y="48"/>
                    <a:pt x="180" y="64"/>
                  </a:cubicBezTo>
                  <a:cubicBezTo>
                    <a:pt x="180" y="64"/>
                    <a:pt x="164" y="56"/>
                    <a:pt x="155" y="60"/>
                  </a:cubicBezTo>
                  <a:cubicBezTo>
                    <a:pt x="155" y="60"/>
                    <a:pt x="131" y="66"/>
                    <a:pt x="119" y="77"/>
                  </a:cubicBezTo>
                  <a:cubicBezTo>
                    <a:pt x="119" y="77"/>
                    <a:pt x="97" y="90"/>
                    <a:pt x="87" y="104"/>
                  </a:cubicBezTo>
                  <a:cubicBezTo>
                    <a:pt x="78" y="118"/>
                    <a:pt x="74" y="132"/>
                    <a:pt x="74" y="145"/>
                  </a:cubicBezTo>
                  <a:cubicBezTo>
                    <a:pt x="74" y="158"/>
                    <a:pt x="71" y="161"/>
                    <a:pt x="75" y="163"/>
                  </a:cubicBezTo>
                  <a:cubicBezTo>
                    <a:pt x="75" y="163"/>
                    <a:pt x="78" y="189"/>
                    <a:pt x="79" y="193"/>
                  </a:cubicBezTo>
                  <a:cubicBezTo>
                    <a:pt x="79" y="193"/>
                    <a:pt x="59" y="231"/>
                    <a:pt x="57" y="240"/>
                  </a:cubicBezTo>
                  <a:cubicBezTo>
                    <a:pt x="57" y="240"/>
                    <a:pt x="55" y="244"/>
                    <a:pt x="51" y="243"/>
                  </a:cubicBezTo>
                  <a:cubicBezTo>
                    <a:pt x="51" y="243"/>
                    <a:pt x="49" y="240"/>
                    <a:pt x="42" y="242"/>
                  </a:cubicBezTo>
                  <a:cubicBezTo>
                    <a:pt x="42" y="242"/>
                    <a:pt x="39" y="243"/>
                    <a:pt x="38" y="242"/>
                  </a:cubicBezTo>
                  <a:cubicBezTo>
                    <a:pt x="36" y="241"/>
                    <a:pt x="30" y="240"/>
                    <a:pt x="27" y="245"/>
                  </a:cubicBezTo>
                  <a:cubicBezTo>
                    <a:pt x="25" y="251"/>
                    <a:pt x="27" y="263"/>
                    <a:pt x="29" y="269"/>
                  </a:cubicBezTo>
                  <a:cubicBezTo>
                    <a:pt x="30" y="276"/>
                    <a:pt x="28" y="281"/>
                    <a:pt x="28" y="285"/>
                  </a:cubicBezTo>
                  <a:cubicBezTo>
                    <a:pt x="28" y="288"/>
                    <a:pt x="30" y="295"/>
                    <a:pt x="33" y="297"/>
                  </a:cubicBezTo>
                  <a:cubicBezTo>
                    <a:pt x="33" y="297"/>
                    <a:pt x="31" y="301"/>
                    <a:pt x="27" y="302"/>
                  </a:cubicBezTo>
                  <a:cubicBezTo>
                    <a:pt x="24" y="303"/>
                    <a:pt x="16" y="304"/>
                    <a:pt x="13" y="305"/>
                  </a:cubicBezTo>
                  <a:cubicBezTo>
                    <a:pt x="10" y="306"/>
                    <a:pt x="0" y="307"/>
                    <a:pt x="2" y="310"/>
                  </a:cubicBezTo>
                  <a:close/>
                  <a:moveTo>
                    <a:pt x="80" y="242"/>
                  </a:moveTo>
                  <a:cubicBezTo>
                    <a:pt x="80" y="242"/>
                    <a:pt x="84" y="237"/>
                    <a:pt x="84" y="235"/>
                  </a:cubicBezTo>
                  <a:cubicBezTo>
                    <a:pt x="84" y="235"/>
                    <a:pt x="84" y="235"/>
                    <a:pt x="84" y="235"/>
                  </a:cubicBezTo>
                  <a:cubicBezTo>
                    <a:pt x="84" y="235"/>
                    <a:pt x="84" y="235"/>
                    <a:pt x="84" y="235"/>
                  </a:cubicBezTo>
                  <a:cubicBezTo>
                    <a:pt x="84" y="236"/>
                    <a:pt x="83" y="240"/>
                    <a:pt x="84" y="241"/>
                  </a:cubicBezTo>
                  <a:cubicBezTo>
                    <a:pt x="84" y="241"/>
                    <a:pt x="81" y="241"/>
                    <a:pt x="80" y="242"/>
                  </a:cubicBezTo>
                  <a:close/>
                </a:path>
              </a:pathLst>
            </a:custGeom>
            <a:solidFill>
              <a:schemeClr val="accent2"/>
            </a:solidFill>
            <a:ln>
              <a:noFill/>
            </a:ln>
          </p:spPr>
          <p:txBody>
            <a:bodyPr anchor="ctr"/>
            <a:lstStyle/>
            <a:p>
              <a:pPr algn="ctr"/>
              <a:endParaRPr/>
            </a:p>
          </p:txBody>
        </p:sp>
        <p:sp>
          <p:nvSpPr>
            <p:cNvPr id="6" name="íşliḓè"/>
            <p:cNvSpPr/>
            <p:nvPr/>
          </p:nvSpPr>
          <p:spPr bwMode="auto">
            <a:xfrm>
              <a:off x="5661259" y="1335337"/>
              <a:ext cx="1016820" cy="2312194"/>
            </a:xfrm>
            <a:custGeom>
              <a:avLst/>
              <a:gdLst>
                <a:gd name="T0" fmla="*/ 186 w 194"/>
                <a:gd name="T1" fmla="*/ 40 h 436"/>
                <a:gd name="T2" fmla="*/ 128 w 194"/>
                <a:gd name="T3" fmla="*/ 42 h 436"/>
                <a:gd name="T4" fmla="*/ 120 w 194"/>
                <a:gd name="T5" fmla="*/ 39 h 436"/>
                <a:gd name="T6" fmla="*/ 67 w 194"/>
                <a:gd name="T7" fmla="*/ 41 h 436"/>
                <a:gd name="T8" fmla="*/ 38 w 194"/>
                <a:gd name="T9" fmla="*/ 71 h 436"/>
                <a:gd name="T10" fmla="*/ 6 w 194"/>
                <a:gd name="T11" fmla="*/ 146 h 436"/>
                <a:gd name="T12" fmla="*/ 4 w 194"/>
                <a:gd name="T13" fmla="*/ 176 h 436"/>
                <a:gd name="T14" fmla="*/ 17 w 194"/>
                <a:gd name="T15" fmla="*/ 183 h 436"/>
                <a:gd name="T16" fmla="*/ 42 w 194"/>
                <a:gd name="T17" fmla="*/ 183 h 436"/>
                <a:gd name="T18" fmla="*/ 39 w 194"/>
                <a:gd name="T19" fmla="*/ 230 h 436"/>
                <a:gd name="T20" fmla="*/ 48 w 194"/>
                <a:gd name="T21" fmla="*/ 275 h 436"/>
                <a:gd name="T22" fmla="*/ 54 w 194"/>
                <a:gd name="T23" fmla="*/ 336 h 436"/>
                <a:gd name="T24" fmla="*/ 43 w 194"/>
                <a:gd name="T25" fmla="*/ 376 h 436"/>
                <a:gd name="T26" fmla="*/ 71 w 194"/>
                <a:gd name="T27" fmla="*/ 367 h 436"/>
                <a:gd name="T28" fmla="*/ 69 w 194"/>
                <a:gd name="T29" fmla="*/ 332 h 436"/>
                <a:gd name="T30" fmla="*/ 75 w 194"/>
                <a:gd name="T31" fmla="*/ 285 h 436"/>
                <a:gd name="T32" fmla="*/ 82 w 194"/>
                <a:gd name="T33" fmla="*/ 262 h 436"/>
                <a:gd name="T34" fmla="*/ 94 w 194"/>
                <a:gd name="T35" fmla="*/ 221 h 436"/>
                <a:gd name="T36" fmla="*/ 99 w 194"/>
                <a:gd name="T37" fmla="*/ 233 h 436"/>
                <a:gd name="T38" fmla="*/ 103 w 194"/>
                <a:gd name="T39" fmla="*/ 281 h 436"/>
                <a:gd name="T40" fmla="*/ 102 w 194"/>
                <a:gd name="T41" fmla="*/ 354 h 436"/>
                <a:gd name="T42" fmla="*/ 92 w 194"/>
                <a:gd name="T43" fmla="*/ 395 h 436"/>
                <a:gd name="T44" fmla="*/ 82 w 194"/>
                <a:gd name="T45" fmla="*/ 426 h 436"/>
                <a:gd name="T46" fmla="*/ 117 w 194"/>
                <a:gd name="T47" fmla="*/ 413 h 436"/>
                <a:gd name="T48" fmla="*/ 120 w 194"/>
                <a:gd name="T49" fmla="*/ 363 h 436"/>
                <a:gd name="T50" fmla="*/ 132 w 194"/>
                <a:gd name="T51" fmla="*/ 275 h 436"/>
                <a:gd name="T52" fmla="*/ 150 w 194"/>
                <a:gd name="T53" fmla="*/ 207 h 436"/>
                <a:gd name="T54" fmla="*/ 152 w 194"/>
                <a:gd name="T55" fmla="*/ 201 h 436"/>
                <a:gd name="T56" fmla="*/ 153 w 194"/>
                <a:gd name="T57" fmla="*/ 186 h 436"/>
                <a:gd name="T58" fmla="*/ 152 w 194"/>
                <a:gd name="T59" fmla="*/ 171 h 436"/>
                <a:gd name="T60" fmla="*/ 144 w 194"/>
                <a:gd name="T61" fmla="*/ 141 h 436"/>
                <a:gd name="T62" fmla="*/ 146 w 194"/>
                <a:gd name="T63" fmla="*/ 113 h 436"/>
                <a:gd name="T64" fmla="*/ 167 w 194"/>
                <a:gd name="T65" fmla="*/ 78 h 436"/>
                <a:gd name="T66" fmla="*/ 173 w 194"/>
                <a:gd name="T67" fmla="*/ 117 h 436"/>
                <a:gd name="T68" fmla="*/ 162 w 194"/>
                <a:gd name="T69" fmla="*/ 132 h 436"/>
                <a:gd name="T70" fmla="*/ 165 w 194"/>
                <a:gd name="T71" fmla="*/ 135 h 436"/>
                <a:gd name="T72" fmla="*/ 176 w 194"/>
                <a:gd name="T73" fmla="*/ 138 h 436"/>
                <a:gd name="T74" fmla="*/ 176 w 194"/>
                <a:gd name="T75" fmla="*/ 144 h 436"/>
                <a:gd name="T76" fmla="*/ 172 w 194"/>
                <a:gd name="T77" fmla="*/ 147 h 436"/>
                <a:gd name="T78" fmla="*/ 171 w 194"/>
                <a:gd name="T79" fmla="*/ 151 h 436"/>
                <a:gd name="T80" fmla="*/ 181 w 194"/>
                <a:gd name="T81" fmla="*/ 148 h 436"/>
                <a:gd name="T82" fmla="*/ 189 w 194"/>
                <a:gd name="T83" fmla="*/ 118 h 436"/>
                <a:gd name="T84" fmla="*/ 189 w 194"/>
                <a:gd name="T85" fmla="*/ 53 h 436"/>
                <a:gd name="T86" fmla="*/ 42 w 194"/>
                <a:gd name="T87" fmla="*/ 153 h 436"/>
                <a:gd name="T88" fmla="*/ 48 w 194"/>
                <a:gd name="T89" fmla="*/ 122 h 436"/>
                <a:gd name="T90" fmla="*/ 57 w 194"/>
                <a:gd name="T91" fmla="*/ 129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4" h="436">
                  <a:moveTo>
                    <a:pt x="189" y="53"/>
                  </a:moveTo>
                  <a:cubicBezTo>
                    <a:pt x="186" y="48"/>
                    <a:pt x="186" y="40"/>
                    <a:pt x="186" y="40"/>
                  </a:cubicBezTo>
                  <a:cubicBezTo>
                    <a:pt x="177" y="24"/>
                    <a:pt x="147" y="38"/>
                    <a:pt x="147" y="38"/>
                  </a:cubicBezTo>
                  <a:cubicBezTo>
                    <a:pt x="140" y="37"/>
                    <a:pt x="131" y="42"/>
                    <a:pt x="128" y="42"/>
                  </a:cubicBezTo>
                  <a:cubicBezTo>
                    <a:pt x="126" y="42"/>
                    <a:pt x="123" y="42"/>
                    <a:pt x="123" y="42"/>
                  </a:cubicBezTo>
                  <a:cubicBezTo>
                    <a:pt x="123" y="38"/>
                    <a:pt x="120" y="39"/>
                    <a:pt x="120" y="39"/>
                  </a:cubicBezTo>
                  <a:cubicBezTo>
                    <a:pt x="125" y="0"/>
                    <a:pt x="94" y="2"/>
                    <a:pt x="94" y="2"/>
                  </a:cubicBezTo>
                  <a:cubicBezTo>
                    <a:pt x="59" y="2"/>
                    <a:pt x="67" y="41"/>
                    <a:pt x="67" y="41"/>
                  </a:cubicBezTo>
                  <a:cubicBezTo>
                    <a:pt x="59" y="32"/>
                    <a:pt x="67" y="52"/>
                    <a:pt x="67" y="52"/>
                  </a:cubicBezTo>
                  <a:cubicBezTo>
                    <a:pt x="56" y="53"/>
                    <a:pt x="38" y="71"/>
                    <a:pt x="38" y="71"/>
                  </a:cubicBezTo>
                  <a:cubicBezTo>
                    <a:pt x="23" y="79"/>
                    <a:pt x="26" y="104"/>
                    <a:pt x="21" y="108"/>
                  </a:cubicBezTo>
                  <a:cubicBezTo>
                    <a:pt x="15" y="113"/>
                    <a:pt x="6" y="143"/>
                    <a:pt x="6" y="146"/>
                  </a:cubicBezTo>
                  <a:cubicBezTo>
                    <a:pt x="5" y="149"/>
                    <a:pt x="6" y="154"/>
                    <a:pt x="3" y="161"/>
                  </a:cubicBezTo>
                  <a:cubicBezTo>
                    <a:pt x="0" y="168"/>
                    <a:pt x="0" y="167"/>
                    <a:pt x="4" y="176"/>
                  </a:cubicBezTo>
                  <a:cubicBezTo>
                    <a:pt x="8" y="185"/>
                    <a:pt x="11" y="183"/>
                    <a:pt x="11" y="183"/>
                  </a:cubicBezTo>
                  <a:cubicBezTo>
                    <a:pt x="13" y="182"/>
                    <a:pt x="17" y="183"/>
                    <a:pt x="17" y="183"/>
                  </a:cubicBezTo>
                  <a:cubicBezTo>
                    <a:pt x="25" y="185"/>
                    <a:pt x="42" y="181"/>
                    <a:pt x="42" y="181"/>
                  </a:cubicBezTo>
                  <a:cubicBezTo>
                    <a:pt x="42" y="183"/>
                    <a:pt x="42" y="183"/>
                    <a:pt x="42" y="183"/>
                  </a:cubicBezTo>
                  <a:cubicBezTo>
                    <a:pt x="39" y="184"/>
                    <a:pt x="40" y="191"/>
                    <a:pt x="40" y="191"/>
                  </a:cubicBezTo>
                  <a:cubicBezTo>
                    <a:pt x="38" y="196"/>
                    <a:pt x="41" y="216"/>
                    <a:pt x="39" y="230"/>
                  </a:cubicBezTo>
                  <a:cubicBezTo>
                    <a:pt x="37" y="244"/>
                    <a:pt x="48" y="258"/>
                    <a:pt x="48" y="258"/>
                  </a:cubicBezTo>
                  <a:cubicBezTo>
                    <a:pt x="49" y="260"/>
                    <a:pt x="48" y="275"/>
                    <a:pt x="48" y="275"/>
                  </a:cubicBezTo>
                  <a:cubicBezTo>
                    <a:pt x="42" y="286"/>
                    <a:pt x="44" y="301"/>
                    <a:pt x="46" y="306"/>
                  </a:cubicBezTo>
                  <a:cubicBezTo>
                    <a:pt x="48" y="311"/>
                    <a:pt x="53" y="328"/>
                    <a:pt x="54" y="336"/>
                  </a:cubicBezTo>
                  <a:cubicBezTo>
                    <a:pt x="56" y="343"/>
                    <a:pt x="51" y="355"/>
                    <a:pt x="49" y="359"/>
                  </a:cubicBezTo>
                  <a:cubicBezTo>
                    <a:pt x="47" y="364"/>
                    <a:pt x="43" y="376"/>
                    <a:pt x="43" y="376"/>
                  </a:cubicBezTo>
                  <a:cubicBezTo>
                    <a:pt x="39" y="387"/>
                    <a:pt x="68" y="383"/>
                    <a:pt x="68" y="383"/>
                  </a:cubicBezTo>
                  <a:cubicBezTo>
                    <a:pt x="73" y="380"/>
                    <a:pt x="71" y="374"/>
                    <a:pt x="71" y="367"/>
                  </a:cubicBezTo>
                  <a:cubicBezTo>
                    <a:pt x="72" y="360"/>
                    <a:pt x="75" y="359"/>
                    <a:pt x="75" y="354"/>
                  </a:cubicBezTo>
                  <a:cubicBezTo>
                    <a:pt x="74" y="350"/>
                    <a:pt x="70" y="338"/>
                    <a:pt x="69" y="332"/>
                  </a:cubicBezTo>
                  <a:cubicBezTo>
                    <a:pt x="67" y="326"/>
                    <a:pt x="67" y="321"/>
                    <a:pt x="70" y="314"/>
                  </a:cubicBezTo>
                  <a:cubicBezTo>
                    <a:pt x="73" y="306"/>
                    <a:pt x="77" y="290"/>
                    <a:pt x="75" y="285"/>
                  </a:cubicBezTo>
                  <a:cubicBezTo>
                    <a:pt x="74" y="280"/>
                    <a:pt x="75" y="275"/>
                    <a:pt x="75" y="275"/>
                  </a:cubicBezTo>
                  <a:cubicBezTo>
                    <a:pt x="76" y="273"/>
                    <a:pt x="82" y="262"/>
                    <a:pt x="82" y="262"/>
                  </a:cubicBezTo>
                  <a:cubicBezTo>
                    <a:pt x="85" y="260"/>
                    <a:pt x="89" y="240"/>
                    <a:pt x="89" y="239"/>
                  </a:cubicBezTo>
                  <a:cubicBezTo>
                    <a:pt x="90" y="238"/>
                    <a:pt x="91" y="224"/>
                    <a:pt x="94" y="221"/>
                  </a:cubicBezTo>
                  <a:cubicBezTo>
                    <a:pt x="97" y="219"/>
                    <a:pt x="98" y="226"/>
                    <a:pt x="98" y="227"/>
                  </a:cubicBezTo>
                  <a:cubicBezTo>
                    <a:pt x="98" y="228"/>
                    <a:pt x="99" y="233"/>
                    <a:pt x="99" y="233"/>
                  </a:cubicBezTo>
                  <a:cubicBezTo>
                    <a:pt x="98" y="237"/>
                    <a:pt x="103" y="261"/>
                    <a:pt x="103" y="261"/>
                  </a:cubicBezTo>
                  <a:cubicBezTo>
                    <a:pt x="100" y="266"/>
                    <a:pt x="103" y="281"/>
                    <a:pt x="103" y="281"/>
                  </a:cubicBezTo>
                  <a:cubicBezTo>
                    <a:pt x="105" y="285"/>
                    <a:pt x="105" y="292"/>
                    <a:pt x="105" y="292"/>
                  </a:cubicBezTo>
                  <a:cubicBezTo>
                    <a:pt x="99" y="303"/>
                    <a:pt x="102" y="348"/>
                    <a:pt x="102" y="354"/>
                  </a:cubicBezTo>
                  <a:cubicBezTo>
                    <a:pt x="101" y="360"/>
                    <a:pt x="100" y="378"/>
                    <a:pt x="97" y="382"/>
                  </a:cubicBezTo>
                  <a:cubicBezTo>
                    <a:pt x="94" y="386"/>
                    <a:pt x="93" y="390"/>
                    <a:pt x="92" y="395"/>
                  </a:cubicBezTo>
                  <a:cubicBezTo>
                    <a:pt x="91" y="400"/>
                    <a:pt x="89" y="409"/>
                    <a:pt x="89" y="409"/>
                  </a:cubicBezTo>
                  <a:cubicBezTo>
                    <a:pt x="84" y="413"/>
                    <a:pt x="82" y="426"/>
                    <a:pt x="82" y="426"/>
                  </a:cubicBezTo>
                  <a:cubicBezTo>
                    <a:pt x="81" y="436"/>
                    <a:pt x="115" y="430"/>
                    <a:pt x="115" y="430"/>
                  </a:cubicBezTo>
                  <a:cubicBezTo>
                    <a:pt x="120" y="426"/>
                    <a:pt x="118" y="418"/>
                    <a:pt x="117" y="413"/>
                  </a:cubicBezTo>
                  <a:cubicBezTo>
                    <a:pt x="117" y="407"/>
                    <a:pt x="116" y="389"/>
                    <a:pt x="116" y="389"/>
                  </a:cubicBezTo>
                  <a:cubicBezTo>
                    <a:pt x="112" y="381"/>
                    <a:pt x="120" y="363"/>
                    <a:pt x="120" y="363"/>
                  </a:cubicBezTo>
                  <a:cubicBezTo>
                    <a:pt x="141" y="300"/>
                    <a:pt x="132" y="287"/>
                    <a:pt x="132" y="287"/>
                  </a:cubicBezTo>
                  <a:cubicBezTo>
                    <a:pt x="132" y="287"/>
                    <a:pt x="132" y="280"/>
                    <a:pt x="132" y="275"/>
                  </a:cubicBezTo>
                  <a:cubicBezTo>
                    <a:pt x="132" y="269"/>
                    <a:pt x="128" y="271"/>
                    <a:pt x="138" y="252"/>
                  </a:cubicBezTo>
                  <a:cubicBezTo>
                    <a:pt x="148" y="234"/>
                    <a:pt x="150" y="208"/>
                    <a:pt x="150" y="207"/>
                  </a:cubicBezTo>
                  <a:cubicBezTo>
                    <a:pt x="151" y="206"/>
                    <a:pt x="151" y="205"/>
                    <a:pt x="150" y="203"/>
                  </a:cubicBezTo>
                  <a:cubicBezTo>
                    <a:pt x="149" y="201"/>
                    <a:pt x="150" y="203"/>
                    <a:pt x="152" y="201"/>
                  </a:cubicBezTo>
                  <a:cubicBezTo>
                    <a:pt x="153" y="199"/>
                    <a:pt x="152" y="195"/>
                    <a:pt x="152" y="194"/>
                  </a:cubicBezTo>
                  <a:cubicBezTo>
                    <a:pt x="153" y="192"/>
                    <a:pt x="153" y="188"/>
                    <a:pt x="153" y="186"/>
                  </a:cubicBezTo>
                  <a:cubicBezTo>
                    <a:pt x="153" y="184"/>
                    <a:pt x="153" y="180"/>
                    <a:pt x="153" y="178"/>
                  </a:cubicBezTo>
                  <a:cubicBezTo>
                    <a:pt x="153" y="176"/>
                    <a:pt x="151" y="176"/>
                    <a:pt x="152" y="171"/>
                  </a:cubicBezTo>
                  <a:cubicBezTo>
                    <a:pt x="153" y="167"/>
                    <a:pt x="151" y="162"/>
                    <a:pt x="151" y="162"/>
                  </a:cubicBezTo>
                  <a:cubicBezTo>
                    <a:pt x="152" y="153"/>
                    <a:pt x="143" y="143"/>
                    <a:pt x="144" y="141"/>
                  </a:cubicBezTo>
                  <a:cubicBezTo>
                    <a:pt x="144" y="138"/>
                    <a:pt x="143" y="128"/>
                    <a:pt x="142" y="126"/>
                  </a:cubicBezTo>
                  <a:cubicBezTo>
                    <a:pt x="142" y="125"/>
                    <a:pt x="146" y="113"/>
                    <a:pt x="146" y="113"/>
                  </a:cubicBezTo>
                  <a:cubicBezTo>
                    <a:pt x="149" y="110"/>
                    <a:pt x="156" y="89"/>
                    <a:pt x="157" y="88"/>
                  </a:cubicBezTo>
                  <a:cubicBezTo>
                    <a:pt x="157" y="87"/>
                    <a:pt x="167" y="78"/>
                    <a:pt x="167" y="78"/>
                  </a:cubicBezTo>
                  <a:cubicBezTo>
                    <a:pt x="167" y="80"/>
                    <a:pt x="175" y="106"/>
                    <a:pt x="175" y="109"/>
                  </a:cubicBezTo>
                  <a:cubicBezTo>
                    <a:pt x="176" y="112"/>
                    <a:pt x="176" y="115"/>
                    <a:pt x="173" y="117"/>
                  </a:cubicBezTo>
                  <a:cubicBezTo>
                    <a:pt x="170" y="119"/>
                    <a:pt x="168" y="124"/>
                    <a:pt x="167" y="126"/>
                  </a:cubicBezTo>
                  <a:cubicBezTo>
                    <a:pt x="165" y="128"/>
                    <a:pt x="164" y="131"/>
                    <a:pt x="162" y="132"/>
                  </a:cubicBezTo>
                  <a:cubicBezTo>
                    <a:pt x="160" y="133"/>
                    <a:pt x="157" y="135"/>
                    <a:pt x="157" y="135"/>
                  </a:cubicBezTo>
                  <a:cubicBezTo>
                    <a:pt x="154" y="143"/>
                    <a:pt x="165" y="135"/>
                    <a:pt x="165" y="135"/>
                  </a:cubicBezTo>
                  <a:cubicBezTo>
                    <a:pt x="167" y="133"/>
                    <a:pt x="170" y="132"/>
                    <a:pt x="170" y="132"/>
                  </a:cubicBezTo>
                  <a:cubicBezTo>
                    <a:pt x="178" y="132"/>
                    <a:pt x="176" y="138"/>
                    <a:pt x="176" y="138"/>
                  </a:cubicBezTo>
                  <a:cubicBezTo>
                    <a:pt x="169" y="136"/>
                    <a:pt x="172" y="139"/>
                    <a:pt x="172" y="139"/>
                  </a:cubicBezTo>
                  <a:cubicBezTo>
                    <a:pt x="175" y="139"/>
                    <a:pt x="176" y="144"/>
                    <a:pt x="176" y="144"/>
                  </a:cubicBezTo>
                  <a:cubicBezTo>
                    <a:pt x="175" y="145"/>
                    <a:pt x="169" y="143"/>
                    <a:pt x="169" y="143"/>
                  </a:cubicBezTo>
                  <a:cubicBezTo>
                    <a:pt x="164" y="143"/>
                    <a:pt x="172" y="147"/>
                    <a:pt x="172" y="147"/>
                  </a:cubicBezTo>
                  <a:cubicBezTo>
                    <a:pt x="168" y="147"/>
                    <a:pt x="168" y="147"/>
                    <a:pt x="168" y="147"/>
                  </a:cubicBezTo>
                  <a:cubicBezTo>
                    <a:pt x="160" y="147"/>
                    <a:pt x="171" y="151"/>
                    <a:pt x="171" y="151"/>
                  </a:cubicBezTo>
                  <a:cubicBezTo>
                    <a:pt x="163" y="156"/>
                    <a:pt x="173" y="154"/>
                    <a:pt x="174" y="154"/>
                  </a:cubicBezTo>
                  <a:cubicBezTo>
                    <a:pt x="176" y="153"/>
                    <a:pt x="181" y="148"/>
                    <a:pt x="181" y="148"/>
                  </a:cubicBezTo>
                  <a:cubicBezTo>
                    <a:pt x="186" y="142"/>
                    <a:pt x="186" y="142"/>
                    <a:pt x="186" y="142"/>
                  </a:cubicBezTo>
                  <a:cubicBezTo>
                    <a:pt x="189" y="138"/>
                    <a:pt x="188" y="123"/>
                    <a:pt x="189" y="118"/>
                  </a:cubicBezTo>
                  <a:cubicBezTo>
                    <a:pt x="189" y="112"/>
                    <a:pt x="188" y="100"/>
                    <a:pt x="188" y="100"/>
                  </a:cubicBezTo>
                  <a:cubicBezTo>
                    <a:pt x="194" y="73"/>
                    <a:pt x="189" y="53"/>
                    <a:pt x="189" y="53"/>
                  </a:cubicBezTo>
                  <a:close/>
                  <a:moveTo>
                    <a:pt x="50" y="151"/>
                  </a:moveTo>
                  <a:cubicBezTo>
                    <a:pt x="50" y="151"/>
                    <a:pt x="43" y="152"/>
                    <a:pt x="42" y="153"/>
                  </a:cubicBezTo>
                  <a:cubicBezTo>
                    <a:pt x="40" y="155"/>
                    <a:pt x="35" y="155"/>
                    <a:pt x="33" y="154"/>
                  </a:cubicBezTo>
                  <a:cubicBezTo>
                    <a:pt x="33" y="154"/>
                    <a:pt x="48" y="141"/>
                    <a:pt x="48" y="122"/>
                  </a:cubicBezTo>
                  <a:cubicBezTo>
                    <a:pt x="48" y="122"/>
                    <a:pt x="50" y="115"/>
                    <a:pt x="55" y="119"/>
                  </a:cubicBezTo>
                  <a:cubicBezTo>
                    <a:pt x="55" y="119"/>
                    <a:pt x="55" y="126"/>
                    <a:pt x="57" y="129"/>
                  </a:cubicBezTo>
                  <a:cubicBezTo>
                    <a:pt x="57" y="129"/>
                    <a:pt x="55" y="146"/>
                    <a:pt x="50" y="151"/>
                  </a:cubicBezTo>
                  <a:close/>
                </a:path>
              </a:pathLst>
            </a:custGeom>
            <a:solidFill>
              <a:schemeClr val="accent3"/>
            </a:solidFill>
            <a:ln>
              <a:noFill/>
            </a:ln>
          </p:spPr>
          <p:txBody>
            <a:bodyPr anchor="ctr"/>
            <a:lstStyle/>
            <a:p>
              <a:pPr algn="ctr"/>
              <a:endParaRPr/>
            </a:p>
          </p:txBody>
        </p:sp>
        <p:sp>
          <p:nvSpPr>
            <p:cNvPr id="7" name="ísļíḓé"/>
            <p:cNvSpPr/>
            <p:nvPr/>
          </p:nvSpPr>
          <p:spPr bwMode="auto">
            <a:xfrm>
              <a:off x="7345991" y="1196752"/>
              <a:ext cx="1623495" cy="2450779"/>
            </a:xfrm>
            <a:custGeom>
              <a:avLst/>
              <a:gdLst>
                <a:gd name="T0" fmla="*/ 217 w 318"/>
                <a:gd name="T1" fmla="*/ 58 h 422"/>
                <a:gd name="T2" fmla="*/ 261 w 318"/>
                <a:gd name="T3" fmla="*/ 27 h 422"/>
                <a:gd name="T4" fmla="*/ 262 w 318"/>
                <a:gd name="T5" fmla="*/ 51 h 422"/>
                <a:gd name="T6" fmla="*/ 258 w 318"/>
                <a:gd name="T7" fmla="*/ 64 h 422"/>
                <a:gd name="T8" fmla="*/ 254 w 318"/>
                <a:gd name="T9" fmla="*/ 75 h 422"/>
                <a:gd name="T10" fmla="*/ 259 w 318"/>
                <a:gd name="T11" fmla="*/ 92 h 422"/>
                <a:gd name="T12" fmla="*/ 278 w 318"/>
                <a:gd name="T13" fmla="*/ 126 h 422"/>
                <a:gd name="T14" fmla="*/ 288 w 318"/>
                <a:gd name="T15" fmla="*/ 104 h 422"/>
                <a:gd name="T16" fmla="*/ 288 w 318"/>
                <a:gd name="T17" fmla="*/ 77 h 422"/>
                <a:gd name="T18" fmla="*/ 294 w 318"/>
                <a:gd name="T19" fmla="*/ 82 h 422"/>
                <a:gd name="T20" fmla="*/ 311 w 318"/>
                <a:gd name="T21" fmla="*/ 66 h 422"/>
                <a:gd name="T22" fmla="*/ 315 w 318"/>
                <a:gd name="T23" fmla="*/ 76 h 422"/>
                <a:gd name="T24" fmla="*/ 311 w 318"/>
                <a:gd name="T25" fmla="*/ 92 h 422"/>
                <a:gd name="T26" fmla="*/ 299 w 318"/>
                <a:gd name="T27" fmla="*/ 117 h 422"/>
                <a:gd name="T28" fmla="*/ 275 w 318"/>
                <a:gd name="T29" fmla="*/ 158 h 422"/>
                <a:gd name="T30" fmla="*/ 250 w 318"/>
                <a:gd name="T31" fmla="*/ 125 h 422"/>
                <a:gd name="T32" fmla="*/ 223 w 318"/>
                <a:gd name="T33" fmla="*/ 178 h 422"/>
                <a:gd name="T34" fmla="*/ 215 w 318"/>
                <a:gd name="T35" fmla="*/ 205 h 422"/>
                <a:gd name="T36" fmla="*/ 289 w 318"/>
                <a:gd name="T37" fmla="*/ 257 h 422"/>
                <a:gd name="T38" fmla="*/ 227 w 318"/>
                <a:gd name="T39" fmla="*/ 329 h 422"/>
                <a:gd name="T40" fmla="*/ 233 w 318"/>
                <a:gd name="T41" fmla="*/ 352 h 422"/>
                <a:gd name="T42" fmla="*/ 222 w 318"/>
                <a:gd name="T43" fmla="*/ 364 h 422"/>
                <a:gd name="T44" fmla="*/ 193 w 318"/>
                <a:gd name="T45" fmla="*/ 334 h 422"/>
                <a:gd name="T46" fmla="*/ 219 w 318"/>
                <a:gd name="T47" fmla="*/ 304 h 422"/>
                <a:gd name="T48" fmla="*/ 231 w 318"/>
                <a:gd name="T49" fmla="*/ 254 h 422"/>
                <a:gd name="T50" fmla="*/ 129 w 318"/>
                <a:gd name="T51" fmla="*/ 292 h 422"/>
                <a:gd name="T52" fmla="*/ 105 w 318"/>
                <a:gd name="T53" fmla="*/ 308 h 422"/>
                <a:gd name="T54" fmla="*/ 50 w 318"/>
                <a:gd name="T55" fmla="*/ 348 h 422"/>
                <a:gd name="T56" fmla="*/ 34 w 318"/>
                <a:gd name="T57" fmla="*/ 377 h 422"/>
                <a:gd name="T58" fmla="*/ 13 w 318"/>
                <a:gd name="T59" fmla="*/ 405 h 422"/>
                <a:gd name="T60" fmla="*/ 3 w 318"/>
                <a:gd name="T61" fmla="*/ 377 h 422"/>
                <a:gd name="T62" fmla="*/ 12 w 318"/>
                <a:gd name="T63" fmla="*/ 346 h 422"/>
                <a:gd name="T64" fmla="*/ 45 w 318"/>
                <a:gd name="T65" fmla="*/ 321 h 422"/>
                <a:gd name="T66" fmla="*/ 108 w 318"/>
                <a:gd name="T67" fmla="*/ 274 h 422"/>
                <a:gd name="T68" fmla="*/ 160 w 318"/>
                <a:gd name="T69" fmla="*/ 192 h 422"/>
                <a:gd name="T70" fmla="*/ 185 w 318"/>
                <a:gd name="T71" fmla="*/ 109 h 422"/>
                <a:gd name="T72" fmla="*/ 156 w 318"/>
                <a:gd name="T73" fmla="*/ 99 h 422"/>
                <a:gd name="T74" fmla="*/ 134 w 318"/>
                <a:gd name="T75" fmla="*/ 135 h 422"/>
                <a:gd name="T76" fmla="*/ 140 w 318"/>
                <a:gd name="T77" fmla="*/ 166 h 422"/>
                <a:gd name="T78" fmla="*/ 133 w 318"/>
                <a:gd name="T79" fmla="*/ 167 h 422"/>
                <a:gd name="T80" fmla="*/ 111 w 318"/>
                <a:gd name="T81" fmla="*/ 187 h 422"/>
                <a:gd name="T82" fmla="*/ 105 w 318"/>
                <a:gd name="T83" fmla="*/ 180 h 422"/>
                <a:gd name="T84" fmla="*/ 102 w 318"/>
                <a:gd name="T85" fmla="*/ 173 h 422"/>
                <a:gd name="T86" fmla="*/ 109 w 318"/>
                <a:gd name="T87" fmla="*/ 158 h 422"/>
                <a:gd name="T88" fmla="*/ 121 w 318"/>
                <a:gd name="T89" fmla="*/ 128 h 422"/>
                <a:gd name="T90" fmla="*/ 156 w 318"/>
                <a:gd name="T91" fmla="*/ 75 h 422"/>
                <a:gd name="T92" fmla="*/ 213 w 318"/>
                <a:gd name="T93" fmla="*/ 7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8" h="422">
                  <a:moveTo>
                    <a:pt x="213" y="71"/>
                  </a:moveTo>
                  <a:cubicBezTo>
                    <a:pt x="213" y="71"/>
                    <a:pt x="223" y="64"/>
                    <a:pt x="217" y="58"/>
                  </a:cubicBezTo>
                  <a:cubicBezTo>
                    <a:pt x="211" y="53"/>
                    <a:pt x="208" y="32"/>
                    <a:pt x="217" y="22"/>
                  </a:cubicBezTo>
                  <a:cubicBezTo>
                    <a:pt x="217" y="22"/>
                    <a:pt x="243" y="0"/>
                    <a:pt x="261" y="27"/>
                  </a:cubicBezTo>
                  <a:cubicBezTo>
                    <a:pt x="261" y="27"/>
                    <a:pt x="263" y="39"/>
                    <a:pt x="261" y="44"/>
                  </a:cubicBezTo>
                  <a:cubicBezTo>
                    <a:pt x="261" y="44"/>
                    <a:pt x="261" y="49"/>
                    <a:pt x="262" y="51"/>
                  </a:cubicBezTo>
                  <a:cubicBezTo>
                    <a:pt x="262" y="51"/>
                    <a:pt x="267" y="59"/>
                    <a:pt x="260" y="59"/>
                  </a:cubicBezTo>
                  <a:cubicBezTo>
                    <a:pt x="260" y="59"/>
                    <a:pt x="259" y="63"/>
                    <a:pt x="258" y="64"/>
                  </a:cubicBezTo>
                  <a:cubicBezTo>
                    <a:pt x="258" y="64"/>
                    <a:pt x="258" y="67"/>
                    <a:pt x="257" y="67"/>
                  </a:cubicBezTo>
                  <a:cubicBezTo>
                    <a:pt x="257" y="67"/>
                    <a:pt x="256" y="75"/>
                    <a:pt x="254" y="75"/>
                  </a:cubicBezTo>
                  <a:cubicBezTo>
                    <a:pt x="246" y="75"/>
                    <a:pt x="246" y="75"/>
                    <a:pt x="246" y="75"/>
                  </a:cubicBezTo>
                  <a:cubicBezTo>
                    <a:pt x="246" y="75"/>
                    <a:pt x="256" y="82"/>
                    <a:pt x="259" y="92"/>
                  </a:cubicBezTo>
                  <a:cubicBezTo>
                    <a:pt x="263" y="103"/>
                    <a:pt x="263" y="103"/>
                    <a:pt x="263" y="103"/>
                  </a:cubicBezTo>
                  <a:cubicBezTo>
                    <a:pt x="263" y="103"/>
                    <a:pt x="274" y="116"/>
                    <a:pt x="278" y="126"/>
                  </a:cubicBezTo>
                  <a:cubicBezTo>
                    <a:pt x="278" y="126"/>
                    <a:pt x="284" y="116"/>
                    <a:pt x="286" y="114"/>
                  </a:cubicBezTo>
                  <a:cubicBezTo>
                    <a:pt x="288" y="111"/>
                    <a:pt x="288" y="107"/>
                    <a:pt x="288" y="104"/>
                  </a:cubicBezTo>
                  <a:cubicBezTo>
                    <a:pt x="288" y="101"/>
                    <a:pt x="285" y="88"/>
                    <a:pt x="287" y="86"/>
                  </a:cubicBezTo>
                  <a:cubicBezTo>
                    <a:pt x="289" y="83"/>
                    <a:pt x="288" y="77"/>
                    <a:pt x="288" y="77"/>
                  </a:cubicBezTo>
                  <a:cubicBezTo>
                    <a:pt x="288" y="77"/>
                    <a:pt x="290" y="71"/>
                    <a:pt x="293" y="77"/>
                  </a:cubicBezTo>
                  <a:cubicBezTo>
                    <a:pt x="294" y="82"/>
                    <a:pt x="294" y="82"/>
                    <a:pt x="294" y="82"/>
                  </a:cubicBezTo>
                  <a:cubicBezTo>
                    <a:pt x="294" y="82"/>
                    <a:pt x="297" y="80"/>
                    <a:pt x="298" y="80"/>
                  </a:cubicBezTo>
                  <a:cubicBezTo>
                    <a:pt x="299" y="79"/>
                    <a:pt x="309" y="65"/>
                    <a:pt x="311" y="66"/>
                  </a:cubicBezTo>
                  <a:cubicBezTo>
                    <a:pt x="311" y="66"/>
                    <a:pt x="317" y="63"/>
                    <a:pt x="317" y="69"/>
                  </a:cubicBezTo>
                  <a:cubicBezTo>
                    <a:pt x="317" y="75"/>
                    <a:pt x="315" y="76"/>
                    <a:pt x="315" y="76"/>
                  </a:cubicBezTo>
                  <a:cubicBezTo>
                    <a:pt x="315" y="76"/>
                    <a:pt x="318" y="77"/>
                    <a:pt x="316" y="81"/>
                  </a:cubicBezTo>
                  <a:cubicBezTo>
                    <a:pt x="316" y="81"/>
                    <a:pt x="312" y="89"/>
                    <a:pt x="311" y="92"/>
                  </a:cubicBezTo>
                  <a:cubicBezTo>
                    <a:pt x="310" y="96"/>
                    <a:pt x="306" y="105"/>
                    <a:pt x="303" y="109"/>
                  </a:cubicBezTo>
                  <a:cubicBezTo>
                    <a:pt x="300" y="112"/>
                    <a:pt x="301" y="110"/>
                    <a:pt x="299" y="117"/>
                  </a:cubicBezTo>
                  <a:cubicBezTo>
                    <a:pt x="297" y="125"/>
                    <a:pt x="290" y="146"/>
                    <a:pt x="285" y="152"/>
                  </a:cubicBezTo>
                  <a:cubicBezTo>
                    <a:pt x="285" y="152"/>
                    <a:pt x="284" y="158"/>
                    <a:pt x="275" y="158"/>
                  </a:cubicBezTo>
                  <a:cubicBezTo>
                    <a:pt x="275" y="158"/>
                    <a:pt x="268" y="156"/>
                    <a:pt x="267" y="151"/>
                  </a:cubicBezTo>
                  <a:cubicBezTo>
                    <a:pt x="266" y="146"/>
                    <a:pt x="251" y="127"/>
                    <a:pt x="250" y="125"/>
                  </a:cubicBezTo>
                  <a:cubicBezTo>
                    <a:pt x="250" y="125"/>
                    <a:pt x="242" y="138"/>
                    <a:pt x="236" y="140"/>
                  </a:cubicBezTo>
                  <a:cubicBezTo>
                    <a:pt x="236" y="140"/>
                    <a:pt x="227" y="168"/>
                    <a:pt x="223" y="178"/>
                  </a:cubicBezTo>
                  <a:cubicBezTo>
                    <a:pt x="218" y="188"/>
                    <a:pt x="222" y="181"/>
                    <a:pt x="222" y="181"/>
                  </a:cubicBezTo>
                  <a:cubicBezTo>
                    <a:pt x="222" y="181"/>
                    <a:pt x="217" y="201"/>
                    <a:pt x="215" y="205"/>
                  </a:cubicBezTo>
                  <a:cubicBezTo>
                    <a:pt x="215" y="205"/>
                    <a:pt x="237" y="202"/>
                    <a:pt x="267" y="227"/>
                  </a:cubicBezTo>
                  <a:cubicBezTo>
                    <a:pt x="267" y="227"/>
                    <a:pt x="297" y="241"/>
                    <a:pt x="289" y="257"/>
                  </a:cubicBezTo>
                  <a:cubicBezTo>
                    <a:pt x="289" y="257"/>
                    <a:pt x="270" y="281"/>
                    <a:pt x="267" y="284"/>
                  </a:cubicBezTo>
                  <a:cubicBezTo>
                    <a:pt x="265" y="287"/>
                    <a:pt x="225" y="320"/>
                    <a:pt x="227" y="329"/>
                  </a:cubicBezTo>
                  <a:cubicBezTo>
                    <a:pt x="227" y="329"/>
                    <a:pt x="230" y="333"/>
                    <a:pt x="229" y="336"/>
                  </a:cubicBezTo>
                  <a:cubicBezTo>
                    <a:pt x="229" y="339"/>
                    <a:pt x="229" y="348"/>
                    <a:pt x="233" y="352"/>
                  </a:cubicBezTo>
                  <a:cubicBezTo>
                    <a:pt x="237" y="355"/>
                    <a:pt x="257" y="367"/>
                    <a:pt x="247" y="371"/>
                  </a:cubicBezTo>
                  <a:cubicBezTo>
                    <a:pt x="247" y="371"/>
                    <a:pt x="226" y="372"/>
                    <a:pt x="222" y="364"/>
                  </a:cubicBezTo>
                  <a:cubicBezTo>
                    <a:pt x="222" y="364"/>
                    <a:pt x="211" y="353"/>
                    <a:pt x="205" y="352"/>
                  </a:cubicBezTo>
                  <a:cubicBezTo>
                    <a:pt x="205" y="352"/>
                    <a:pt x="184" y="344"/>
                    <a:pt x="193" y="334"/>
                  </a:cubicBezTo>
                  <a:cubicBezTo>
                    <a:pt x="193" y="334"/>
                    <a:pt x="200" y="322"/>
                    <a:pt x="203" y="323"/>
                  </a:cubicBezTo>
                  <a:cubicBezTo>
                    <a:pt x="203" y="323"/>
                    <a:pt x="216" y="312"/>
                    <a:pt x="219" y="304"/>
                  </a:cubicBezTo>
                  <a:cubicBezTo>
                    <a:pt x="223" y="296"/>
                    <a:pt x="241" y="259"/>
                    <a:pt x="248" y="256"/>
                  </a:cubicBezTo>
                  <a:cubicBezTo>
                    <a:pt x="248" y="256"/>
                    <a:pt x="238" y="254"/>
                    <a:pt x="231" y="254"/>
                  </a:cubicBezTo>
                  <a:cubicBezTo>
                    <a:pt x="223" y="254"/>
                    <a:pt x="197" y="251"/>
                    <a:pt x="186" y="245"/>
                  </a:cubicBezTo>
                  <a:cubicBezTo>
                    <a:pt x="186" y="245"/>
                    <a:pt x="144" y="285"/>
                    <a:pt x="129" y="292"/>
                  </a:cubicBezTo>
                  <a:cubicBezTo>
                    <a:pt x="129" y="292"/>
                    <a:pt x="125" y="298"/>
                    <a:pt x="123" y="299"/>
                  </a:cubicBezTo>
                  <a:cubicBezTo>
                    <a:pt x="123" y="299"/>
                    <a:pt x="113" y="307"/>
                    <a:pt x="105" y="308"/>
                  </a:cubicBezTo>
                  <a:cubicBezTo>
                    <a:pt x="105" y="308"/>
                    <a:pt x="92" y="315"/>
                    <a:pt x="89" y="318"/>
                  </a:cubicBezTo>
                  <a:cubicBezTo>
                    <a:pt x="85" y="321"/>
                    <a:pt x="53" y="346"/>
                    <a:pt x="50" y="348"/>
                  </a:cubicBezTo>
                  <a:cubicBezTo>
                    <a:pt x="50" y="348"/>
                    <a:pt x="36" y="365"/>
                    <a:pt x="35" y="369"/>
                  </a:cubicBezTo>
                  <a:cubicBezTo>
                    <a:pt x="35" y="369"/>
                    <a:pt x="40" y="375"/>
                    <a:pt x="34" y="377"/>
                  </a:cubicBezTo>
                  <a:cubicBezTo>
                    <a:pt x="34" y="377"/>
                    <a:pt x="21" y="386"/>
                    <a:pt x="18" y="391"/>
                  </a:cubicBezTo>
                  <a:cubicBezTo>
                    <a:pt x="16" y="396"/>
                    <a:pt x="12" y="402"/>
                    <a:pt x="13" y="405"/>
                  </a:cubicBezTo>
                  <a:cubicBezTo>
                    <a:pt x="14" y="409"/>
                    <a:pt x="5" y="422"/>
                    <a:pt x="0" y="404"/>
                  </a:cubicBezTo>
                  <a:cubicBezTo>
                    <a:pt x="0" y="404"/>
                    <a:pt x="1" y="386"/>
                    <a:pt x="3" y="377"/>
                  </a:cubicBezTo>
                  <a:cubicBezTo>
                    <a:pt x="6" y="367"/>
                    <a:pt x="7" y="365"/>
                    <a:pt x="6" y="362"/>
                  </a:cubicBezTo>
                  <a:cubicBezTo>
                    <a:pt x="5" y="358"/>
                    <a:pt x="4" y="348"/>
                    <a:pt x="12" y="346"/>
                  </a:cubicBezTo>
                  <a:cubicBezTo>
                    <a:pt x="20" y="344"/>
                    <a:pt x="27" y="345"/>
                    <a:pt x="27" y="345"/>
                  </a:cubicBezTo>
                  <a:cubicBezTo>
                    <a:pt x="27" y="345"/>
                    <a:pt x="41" y="329"/>
                    <a:pt x="45" y="321"/>
                  </a:cubicBezTo>
                  <a:cubicBezTo>
                    <a:pt x="50" y="313"/>
                    <a:pt x="69" y="296"/>
                    <a:pt x="77" y="292"/>
                  </a:cubicBezTo>
                  <a:cubicBezTo>
                    <a:pt x="84" y="288"/>
                    <a:pt x="103" y="280"/>
                    <a:pt x="108" y="274"/>
                  </a:cubicBezTo>
                  <a:cubicBezTo>
                    <a:pt x="113" y="267"/>
                    <a:pt x="133" y="235"/>
                    <a:pt x="142" y="232"/>
                  </a:cubicBezTo>
                  <a:cubicBezTo>
                    <a:pt x="142" y="232"/>
                    <a:pt x="141" y="199"/>
                    <a:pt x="160" y="192"/>
                  </a:cubicBezTo>
                  <a:cubicBezTo>
                    <a:pt x="160" y="192"/>
                    <a:pt x="170" y="188"/>
                    <a:pt x="175" y="175"/>
                  </a:cubicBezTo>
                  <a:cubicBezTo>
                    <a:pt x="180" y="163"/>
                    <a:pt x="180" y="117"/>
                    <a:pt x="185" y="109"/>
                  </a:cubicBezTo>
                  <a:cubicBezTo>
                    <a:pt x="185" y="109"/>
                    <a:pt x="184" y="104"/>
                    <a:pt x="185" y="102"/>
                  </a:cubicBezTo>
                  <a:cubicBezTo>
                    <a:pt x="185" y="102"/>
                    <a:pt x="160" y="101"/>
                    <a:pt x="156" y="99"/>
                  </a:cubicBezTo>
                  <a:cubicBezTo>
                    <a:pt x="156" y="99"/>
                    <a:pt x="149" y="94"/>
                    <a:pt x="146" y="103"/>
                  </a:cubicBezTo>
                  <a:cubicBezTo>
                    <a:pt x="146" y="103"/>
                    <a:pt x="136" y="127"/>
                    <a:pt x="134" y="135"/>
                  </a:cubicBezTo>
                  <a:cubicBezTo>
                    <a:pt x="134" y="135"/>
                    <a:pt x="133" y="148"/>
                    <a:pt x="134" y="153"/>
                  </a:cubicBezTo>
                  <a:cubicBezTo>
                    <a:pt x="135" y="157"/>
                    <a:pt x="138" y="164"/>
                    <a:pt x="140" y="166"/>
                  </a:cubicBezTo>
                  <a:cubicBezTo>
                    <a:pt x="142" y="168"/>
                    <a:pt x="144" y="172"/>
                    <a:pt x="141" y="172"/>
                  </a:cubicBezTo>
                  <a:cubicBezTo>
                    <a:pt x="141" y="172"/>
                    <a:pt x="135" y="171"/>
                    <a:pt x="133" y="167"/>
                  </a:cubicBezTo>
                  <a:cubicBezTo>
                    <a:pt x="133" y="167"/>
                    <a:pt x="132" y="160"/>
                    <a:pt x="127" y="168"/>
                  </a:cubicBezTo>
                  <a:cubicBezTo>
                    <a:pt x="127" y="168"/>
                    <a:pt x="110" y="200"/>
                    <a:pt x="111" y="187"/>
                  </a:cubicBezTo>
                  <a:cubicBezTo>
                    <a:pt x="111" y="187"/>
                    <a:pt x="103" y="195"/>
                    <a:pt x="107" y="185"/>
                  </a:cubicBezTo>
                  <a:cubicBezTo>
                    <a:pt x="107" y="185"/>
                    <a:pt x="101" y="187"/>
                    <a:pt x="105" y="180"/>
                  </a:cubicBezTo>
                  <a:cubicBezTo>
                    <a:pt x="105" y="180"/>
                    <a:pt x="114" y="161"/>
                    <a:pt x="108" y="167"/>
                  </a:cubicBezTo>
                  <a:cubicBezTo>
                    <a:pt x="102" y="173"/>
                    <a:pt x="102" y="173"/>
                    <a:pt x="102" y="173"/>
                  </a:cubicBezTo>
                  <a:cubicBezTo>
                    <a:pt x="102" y="173"/>
                    <a:pt x="96" y="176"/>
                    <a:pt x="100" y="170"/>
                  </a:cubicBezTo>
                  <a:cubicBezTo>
                    <a:pt x="100" y="170"/>
                    <a:pt x="107" y="163"/>
                    <a:pt x="109" y="158"/>
                  </a:cubicBezTo>
                  <a:cubicBezTo>
                    <a:pt x="111" y="154"/>
                    <a:pt x="114" y="149"/>
                    <a:pt x="118" y="146"/>
                  </a:cubicBezTo>
                  <a:cubicBezTo>
                    <a:pt x="121" y="142"/>
                    <a:pt x="120" y="132"/>
                    <a:pt x="121" y="128"/>
                  </a:cubicBezTo>
                  <a:cubicBezTo>
                    <a:pt x="121" y="124"/>
                    <a:pt x="125" y="86"/>
                    <a:pt x="134" y="82"/>
                  </a:cubicBezTo>
                  <a:cubicBezTo>
                    <a:pt x="144" y="77"/>
                    <a:pt x="150" y="77"/>
                    <a:pt x="156" y="75"/>
                  </a:cubicBezTo>
                  <a:cubicBezTo>
                    <a:pt x="161" y="73"/>
                    <a:pt x="189" y="70"/>
                    <a:pt x="197" y="72"/>
                  </a:cubicBezTo>
                  <a:cubicBezTo>
                    <a:pt x="197" y="72"/>
                    <a:pt x="211" y="72"/>
                    <a:pt x="213" y="71"/>
                  </a:cubicBezTo>
                  <a:close/>
                </a:path>
              </a:pathLst>
            </a:custGeom>
            <a:solidFill>
              <a:schemeClr val="accent4"/>
            </a:solidFill>
            <a:ln>
              <a:noFill/>
            </a:ln>
          </p:spPr>
          <p:txBody>
            <a:bodyPr anchor="ctr"/>
            <a:lstStyle/>
            <a:p>
              <a:pPr algn="ctr"/>
              <a:endParaRPr/>
            </a:p>
          </p:txBody>
        </p:sp>
        <p:sp>
          <p:nvSpPr>
            <p:cNvPr id="8" name="ïṡ1îḑê"/>
            <p:cNvSpPr/>
            <p:nvPr/>
          </p:nvSpPr>
          <p:spPr bwMode="auto">
            <a:xfrm>
              <a:off x="9637399" y="1304301"/>
              <a:ext cx="1432670" cy="2343230"/>
            </a:xfrm>
            <a:custGeom>
              <a:avLst/>
              <a:gdLst>
                <a:gd name="T0" fmla="*/ 205 w 213"/>
                <a:gd name="T1" fmla="*/ 194 h 401"/>
                <a:gd name="T2" fmla="*/ 200 w 213"/>
                <a:gd name="T3" fmla="*/ 202 h 401"/>
                <a:gd name="T4" fmla="*/ 177 w 213"/>
                <a:gd name="T5" fmla="*/ 273 h 401"/>
                <a:gd name="T6" fmla="*/ 140 w 213"/>
                <a:gd name="T7" fmla="*/ 275 h 401"/>
                <a:gd name="T8" fmla="*/ 76 w 213"/>
                <a:gd name="T9" fmla="*/ 300 h 401"/>
                <a:gd name="T10" fmla="*/ 59 w 213"/>
                <a:gd name="T11" fmla="*/ 357 h 401"/>
                <a:gd name="T12" fmla="*/ 20 w 213"/>
                <a:gd name="T13" fmla="*/ 400 h 401"/>
                <a:gd name="T14" fmla="*/ 21 w 213"/>
                <a:gd name="T15" fmla="*/ 383 h 401"/>
                <a:gd name="T16" fmla="*/ 25 w 213"/>
                <a:gd name="T17" fmla="*/ 375 h 401"/>
                <a:gd name="T18" fmla="*/ 19 w 213"/>
                <a:gd name="T19" fmla="*/ 369 h 401"/>
                <a:gd name="T20" fmla="*/ 23 w 213"/>
                <a:gd name="T21" fmla="*/ 364 h 401"/>
                <a:gd name="T22" fmla="*/ 29 w 213"/>
                <a:gd name="T23" fmla="*/ 361 h 401"/>
                <a:gd name="T24" fmla="*/ 27 w 213"/>
                <a:gd name="T25" fmla="*/ 348 h 401"/>
                <a:gd name="T26" fmla="*/ 37 w 213"/>
                <a:gd name="T27" fmla="*/ 315 h 401"/>
                <a:gd name="T28" fmla="*/ 55 w 213"/>
                <a:gd name="T29" fmla="*/ 265 h 401"/>
                <a:gd name="T30" fmla="*/ 61 w 213"/>
                <a:gd name="T31" fmla="*/ 251 h 401"/>
                <a:gd name="T32" fmla="*/ 69 w 213"/>
                <a:gd name="T33" fmla="*/ 219 h 401"/>
                <a:gd name="T34" fmla="*/ 78 w 213"/>
                <a:gd name="T35" fmla="*/ 198 h 401"/>
                <a:gd name="T36" fmla="*/ 71 w 213"/>
                <a:gd name="T37" fmla="*/ 169 h 401"/>
                <a:gd name="T38" fmla="*/ 52 w 213"/>
                <a:gd name="T39" fmla="*/ 103 h 401"/>
                <a:gd name="T40" fmla="*/ 31 w 213"/>
                <a:gd name="T41" fmla="*/ 91 h 401"/>
                <a:gd name="T42" fmla="*/ 26 w 213"/>
                <a:gd name="T43" fmla="*/ 26 h 401"/>
                <a:gd name="T44" fmla="*/ 43 w 213"/>
                <a:gd name="T45" fmla="*/ 10 h 401"/>
                <a:gd name="T46" fmla="*/ 63 w 213"/>
                <a:gd name="T47" fmla="*/ 9 h 401"/>
                <a:gd name="T48" fmla="*/ 64 w 213"/>
                <a:gd name="T49" fmla="*/ 22 h 401"/>
                <a:gd name="T50" fmla="*/ 36 w 213"/>
                <a:gd name="T51" fmla="*/ 35 h 401"/>
                <a:gd name="T52" fmla="*/ 25 w 213"/>
                <a:gd name="T53" fmla="*/ 59 h 401"/>
                <a:gd name="T54" fmla="*/ 64 w 213"/>
                <a:gd name="T55" fmla="*/ 76 h 401"/>
                <a:gd name="T56" fmla="*/ 75 w 213"/>
                <a:gd name="T57" fmla="*/ 81 h 401"/>
                <a:gd name="T58" fmla="*/ 71 w 213"/>
                <a:gd name="T59" fmla="*/ 54 h 401"/>
                <a:gd name="T60" fmla="*/ 74 w 213"/>
                <a:gd name="T61" fmla="*/ 33 h 401"/>
                <a:gd name="T62" fmla="*/ 79 w 213"/>
                <a:gd name="T63" fmla="*/ 28 h 401"/>
                <a:gd name="T64" fmla="*/ 108 w 213"/>
                <a:gd name="T65" fmla="*/ 35 h 401"/>
                <a:gd name="T66" fmla="*/ 109 w 213"/>
                <a:gd name="T67" fmla="*/ 37 h 401"/>
                <a:gd name="T68" fmla="*/ 111 w 213"/>
                <a:gd name="T69" fmla="*/ 44 h 401"/>
                <a:gd name="T70" fmla="*/ 107 w 213"/>
                <a:gd name="T71" fmla="*/ 77 h 401"/>
                <a:gd name="T72" fmla="*/ 132 w 213"/>
                <a:gd name="T73" fmla="*/ 88 h 401"/>
                <a:gd name="T74" fmla="*/ 149 w 213"/>
                <a:gd name="T75" fmla="*/ 102 h 401"/>
                <a:gd name="T76" fmla="*/ 173 w 213"/>
                <a:gd name="T77" fmla="*/ 143 h 401"/>
                <a:gd name="T78" fmla="*/ 146 w 213"/>
                <a:gd name="T79" fmla="*/ 188 h 401"/>
                <a:gd name="T80" fmla="*/ 140 w 213"/>
                <a:gd name="T81" fmla="*/ 199 h 401"/>
                <a:gd name="T82" fmla="*/ 154 w 213"/>
                <a:gd name="T83" fmla="*/ 238 h 401"/>
                <a:gd name="T84" fmla="*/ 168 w 213"/>
                <a:gd name="T85" fmla="*/ 221 h 401"/>
                <a:gd name="T86" fmla="*/ 182 w 213"/>
                <a:gd name="T87" fmla="*/ 197 h 401"/>
                <a:gd name="T88" fmla="*/ 212 w 213"/>
                <a:gd name="T89" fmla="*/ 172 h 401"/>
                <a:gd name="T90" fmla="*/ 60 w 213"/>
                <a:gd name="T91" fmla="*/ 19 h 401"/>
                <a:gd name="T92" fmla="*/ 136 w 213"/>
                <a:gd name="T93" fmla="*/ 143 h 401"/>
                <a:gd name="T94" fmla="*/ 149 w 213"/>
                <a:gd name="T95" fmla="*/ 161 h 401"/>
                <a:gd name="T96" fmla="*/ 143 w 213"/>
                <a:gd name="T97" fmla="*/ 135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3" h="401">
                  <a:moveTo>
                    <a:pt x="212" y="172"/>
                  </a:moveTo>
                  <a:cubicBezTo>
                    <a:pt x="212" y="174"/>
                    <a:pt x="213" y="176"/>
                    <a:pt x="213" y="177"/>
                  </a:cubicBezTo>
                  <a:cubicBezTo>
                    <a:pt x="212" y="183"/>
                    <a:pt x="207" y="187"/>
                    <a:pt x="206" y="192"/>
                  </a:cubicBezTo>
                  <a:cubicBezTo>
                    <a:pt x="206" y="192"/>
                    <a:pt x="206" y="193"/>
                    <a:pt x="205" y="194"/>
                  </a:cubicBezTo>
                  <a:cubicBezTo>
                    <a:pt x="205" y="196"/>
                    <a:pt x="203" y="199"/>
                    <a:pt x="202" y="201"/>
                  </a:cubicBezTo>
                  <a:cubicBezTo>
                    <a:pt x="201" y="201"/>
                    <a:pt x="200" y="200"/>
                    <a:pt x="199" y="201"/>
                  </a:cubicBezTo>
                  <a:cubicBezTo>
                    <a:pt x="199" y="201"/>
                    <a:pt x="199" y="201"/>
                    <a:pt x="199" y="201"/>
                  </a:cubicBezTo>
                  <a:cubicBezTo>
                    <a:pt x="199" y="202"/>
                    <a:pt x="199" y="202"/>
                    <a:pt x="200" y="202"/>
                  </a:cubicBezTo>
                  <a:cubicBezTo>
                    <a:pt x="197" y="207"/>
                    <a:pt x="195" y="212"/>
                    <a:pt x="194" y="217"/>
                  </a:cubicBezTo>
                  <a:cubicBezTo>
                    <a:pt x="193" y="223"/>
                    <a:pt x="193" y="229"/>
                    <a:pt x="191" y="235"/>
                  </a:cubicBezTo>
                  <a:cubicBezTo>
                    <a:pt x="189" y="241"/>
                    <a:pt x="188" y="248"/>
                    <a:pt x="186" y="254"/>
                  </a:cubicBezTo>
                  <a:cubicBezTo>
                    <a:pt x="183" y="260"/>
                    <a:pt x="180" y="267"/>
                    <a:pt x="177" y="273"/>
                  </a:cubicBezTo>
                  <a:cubicBezTo>
                    <a:pt x="175" y="278"/>
                    <a:pt x="166" y="290"/>
                    <a:pt x="159" y="288"/>
                  </a:cubicBezTo>
                  <a:cubicBezTo>
                    <a:pt x="157" y="288"/>
                    <a:pt x="156" y="287"/>
                    <a:pt x="154" y="286"/>
                  </a:cubicBezTo>
                  <a:cubicBezTo>
                    <a:pt x="152" y="285"/>
                    <a:pt x="150" y="284"/>
                    <a:pt x="148" y="283"/>
                  </a:cubicBezTo>
                  <a:cubicBezTo>
                    <a:pt x="145" y="280"/>
                    <a:pt x="143" y="278"/>
                    <a:pt x="140" y="275"/>
                  </a:cubicBezTo>
                  <a:cubicBezTo>
                    <a:pt x="132" y="268"/>
                    <a:pt x="124" y="261"/>
                    <a:pt x="115" y="254"/>
                  </a:cubicBezTo>
                  <a:cubicBezTo>
                    <a:pt x="113" y="251"/>
                    <a:pt x="107" y="244"/>
                    <a:pt x="103" y="243"/>
                  </a:cubicBezTo>
                  <a:cubicBezTo>
                    <a:pt x="98" y="253"/>
                    <a:pt x="89" y="260"/>
                    <a:pt x="85" y="270"/>
                  </a:cubicBezTo>
                  <a:cubicBezTo>
                    <a:pt x="82" y="279"/>
                    <a:pt x="79" y="289"/>
                    <a:pt x="76" y="300"/>
                  </a:cubicBezTo>
                  <a:cubicBezTo>
                    <a:pt x="74" y="307"/>
                    <a:pt x="71" y="316"/>
                    <a:pt x="68" y="323"/>
                  </a:cubicBezTo>
                  <a:cubicBezTo>
                    <a:pt x="66" y="327"/>
                    <a:pt x="64" y="330"/>
                    <a:pt x="63" y="334"/>
                  </a:cubicBezTo>
                  <a:cubicBezTo>
                    <a:pt x="61" y="342"/>
                    <a:pt x="63" y="347"/>
                    <a:pt x="57" y="352"/>
                  </a:cubicBezTo>
                  <a:cubicBezTo>
                    <a:pt x="57" y="354"/>
                    <a:pt x="58" y="355"/>
                    <a:pt x="59" y="357"/>
                  </a:cubicBezTo>
                  <a:cubicBezTo>
                    <a:pt x="59" y="360"/>
                    <a:pt x="57" y="360"/>
                    <a:pt x="58" y="363"/>
                  </a:cubicBezTo>
                  <a:cubicBezTo>
                    <a:pt x="59" y="365"/>
                    <a:pt x="64" y="372"/>
                    <a:pt x="62" y="376"/>
                  </a:cubicBezTo>
                  <a:cubicBezTo>
                    <a:pt x="60" y="380"/>
                    <a:pt x="51" y="383"/>
                    <a:pt x="46" y="385"/>
                  </a:cubicBezTo>
                  <a:cubicBezTo>
                    <a:pt x="36" y="391"/>
                    <a:pt x="34" y="398"/>
                    <a:pt x="20" y="400"/>
                  </a:cubicBezTo>
                  <a:cubicBezTo>
                    <a:pt x="15" y="401"/>
                    <a:pt x="12" y="399"/>
                    <a:pt x="9" y="397"/>
                  </a:cubicBezTo>
                  <a:cubicBezTo>
                    <a:pt x="9" y="397"/>
                    <a:pt x="9" y="397"/>
                    <a:pt x="9" y="397"/>
                  </a:cubicBezTo>
                  <a:cubicBezTo>
                    <a:pt x="10" y="396"/>
                    <a:pt x="13" y="391"/>
                    <a:pt x="14" y="389"/>
                  </a:cubicBezTo>
                  <a:cubicBezTo>
                    <a:pt x="16" y="387"/>
                    <a:pt x="19" y="385"/>
                    <a:pt x="21" y="383"/>
                  </a:cubicBezTo>
                  <a:cubicBezTo>
                    <a:pt x="24" y="381"/>
                    <a:pt x="27" y="375"/>
                    <a:pt x="28" y="371"/>
                  </a:cubicBezTo>
                  <a:cubicBezTo>
                    <a:pt x="28" y="371"/>
                    <a:pt x="28" y="371"/>
                    <a:pt x="28" y="371"/>
                  </a:cubicBezTo>
                  <a:cubicBezTo>
                    <a:pt x="27" y="372"/>
                    <a:pt x="26" y="374"/>
                    <a:pt x="25" y="375"/>
                  </a:cubicBezTo>
                  <a:cubicBezTo>
                    <a:pt x="25" y="375"/>
                    <a:pt x="25" y="375"/>
                    <a:pt x="25" y="375"/>
                  </a:cubicBezTo>
                  <a:cubicBezTo>
                    <a:pt x="25" y="375"/>
                    <a:pt x="25" y="375"/>
                    <a:pt x="25" y="375"/>
                  </a:cubicBezTo>
                  <a:cubicBezTo>
                    <a:pt x="26" y="373"/>
                    <a:pt x="29" y="370"/>
                    <a:pt x="29" y="368"/>
                  </a:cubicBezTo>
                  <a:cubicBezTo>
                    <a:pt x="27" y="369"/>
                    <a:pt x="22" y="371"/>
                    <a:pt x="19" y="370"/>
                  </a:cubicBezTo>
                  <a:cubicBezTo>
                    <a:pt x="19" y="370"/>
                    <a:pt x="19" y="369"/>
                    <a:pt x="19" y="369"/>
                  </a:cubicBezTo>
                  <a:cubicBezTo>
                    <a:pt x="26" y="367"/>
                    <a:pt x="26" y="370"/>
                    <a:pt x="30" y="364"/>
                  </a:cubicBezTo>
                  <a:cubicBezTo>
                    <a:pt x="30" y="364"/>
                    <a:pt x="30" y="364"/>
                    <a:pt x="29" y="364"/>
                  </a:cubicBezTo>
                  <a:cubicBezTo>
                    <a:pt x="27" y="364"/>
                    <a:pt x="25" y="364"/>
                    <a:pt x="23" y="364"/>
                  </a:cubicBezTo>
                  <a:cubicBezTo>
                    <a:pt x="23" y="364"/>
                    <a:pt x="23" y="364"/>
                    <a:pt x="23" y="364"/>
                  </a:cubicBezTo>
                  <a:cubicBezTo>
                    <a:pt x="25" y="364"/>
                    <a:pt x="26" y="363"/>
                    <a:pt x="27" y="363"/>
                  </a:cubicBezTo>
                  <a:cubicBezTo>
                    <a:pt x="28" y="363"/>
                    <a:pt x="30" y="363"/>
                    <a:pt x="31" y="363"/>
                  </a:cubicBezTo>
                  <a:cubicBezTo>
                    <a:pt x="31" y="363"/>
                    <a:pt x="31" y="363"/>
                    <a:pt x="31" y="363"/>
                  </a:cubicBezTo>
                  <a:cubicBezTo>
                    <a:pt x="30" y="362"/>
                    <a:pt x="30" y="361"/>
                    <a:pt x="29" y="361"/>
                  </a:cubicBezTo>
                  <a:cubicBezTo>
                    <a:pt x="28" y="360"/>
                    <a:pt x="26" y="360"/>
                    <a:pt x="25" y="359"/>
                  </a:cubicBezTo>
                  <a:cubicBezTo>
                    <a:pt x="24" y="357"/>
                    <a:pt x="23" y="354"/>
                    <a:pt x="23" y="351"/>
                  </a:cubicBezTo>
                  <a:cubicBezTo>
                    <a:pt x="24" y="350"/>
                    <a:pt x="25" y="348"/>
                    <a:pt x="26" y="348"/>
                  </a:cubicBezTo>
                  <a:cubicBezTo>
                    <a:pt x="26" y="348"/>
                    <a:pt x="27" y="348"/>
                    <a:pt x="27" y="348"/>
                  </a:cubicBezTo>
                  <a:cubicBezTo>
                    <a:pt x="27" y="347"/>
                    <a:pt x="27" y="346"/>
                    <a:pt x="27" y="345"/>
                  </a:cubicBezTo>
                  <a:cubicBezTo>
                    <a:pt x="26" y="340"/>
                    <a:pt x="28" y="335"/>
                    <a:pt x="29" y="332"/>
                  </a:cubicBezTo>
                  <a:cubicBezTo>
                    <a:pt x="30" y="329"/>
                    <a:pt x="31" y="327"/>
                    <a:pt x="32" y="324"/>
                  </a:cubicBezTo>
                  <a:cubicBezTo>
                    <a:pt x="34" y="321"/>
                    <a:pt x="35" y="318"/>
                    <a:pt x="37" y="315"/>
                  </a:cubicBezTo>
                  <a:cubicBezTo>
                    <a:pt x="38" y="313"/>
                    <a:pt x="39" y="310"/>
                    <a:pt x="40" y="307"/>
                  </a:cubicBezTo>
                  <a:cubicBezTo>
                    <a:pt x="41" y="306"/>
                    <a:pt x="43" y="305"/>
                    <a:pt x="44" y="304"/>
                  </a:cubicBezTo>
                  <a:cubicBezTo>
                    <a:pt x="44" y="291"/>
                    <a:pt x="43" y="273"/>
                    <a:pt x="53" y="270"/>
                  </a:cubicBezTo>
                  <a:cubicBezTo>
                    <a:pt x="53" y="268"/>
                    <a:pt x="54" y="266"/>
                    <a:pt x="55" y="265"/>
                  </a:cubicBezTo>
                  <a:cubicBezTo>
                    <a:pt x="56" y="265"/>
                    <a:pt x="56" y="265"/>
                    <a:pt x="57" y="264"/>
                  </a:cubicBezTo>
                  <a:cubicBezTo>
                    <a:pt x="57" y="263"/>
                    <a:pt x="58" y="262"/>
                    <a:pt x="58" y="260"/>
                  </a:cubicBezTo>
                  <a:cubicBezTo>
                    <a:pt x="59" y="259"/>
                    <a:pt x="60" y="258"/>
                    <a:pt x="61" y="257"/>
                  </a:cubicBezTo>
                  <a:cubicBezTo>
                    <a:pt x="61" y="255"/>
                    <a:pt x="61" y="253"/>
                    <a:pt x="61" y="251"/>
                  </a:cubicBezTo>
                  <a:cubicBezTo>
                    <a:pt x="62" y="247"/>
                    <a:pt x="63" y="242"/>
                    <a:pt x="64" y="237"/>
                  </a:cubicBezTo>
                  <a:cubicBezTo>
                    <a:pt x="65" y="234"/>
                    <a:pt x="65" y="230"/>
                    <a:pt x="66" y="227"/>
                  </a:cubicBezTo>
                  <a:cubicBezTo>
                    <a:pt x="67" y="225"/>
                    <a:pt x="68" y="224"/>
                    <a:pt x="68" y="222"/>
                  </a:cubicBezTo>
                  <a:cubicBezTo>
                    <a:pt x="68" y="221"/>
                    <a:pt x="69" y="220"/>
                    <a:pt x="69" y="219"/>
                  </a:cubicBezTo>
                  <a:cubicBezTo>
                    <a:pt x="69" y="218"/>
                    <a:pt x="70" y="218"/>
                    <a:pt x="70" y="217"/>
                  </a:cubicBezTo>
                  <a:cubicBezTo>
                    <a:pt x="71" y="216"/>
                    <a:pt x="72" y="213"/>
                    <a:pt x="73" y="212"/>
                  </a:cubicBezTo>
                  <a:cubicBezTo>
                    <a:pt x="74" y="207"/>
                    <a:pt x="75" y="203"/>
                    <a:pt x="77" y="198"/>
                  </a:cubicBezTo>
                  <a:cubicBezTo>
                    <a:pt x="77" y="198"/>
                    <a:pt x="78" y="198"/>
                    <a:pt x="78" y="198"/>
                  </a:cubicBezTo>
                  <a:cubicBezTo>
                    <a:pt x="78" y="196"/>
                    <a:pt x="79" y="196"/>
                    <a:pt x="79" y="194"/>
                  </a:cubicBezTo>
                  <a:cubicBezTo>
                    <a:pt x="79" y="194"/>
                    <a:pt x="79" y="194"/>
                    <a:pt x="79" y="194"/>
                  </a:cubicBezTo>
                  <a:cubicBezTo>
                    <a:pt x="78" y="194"/>
                    <a:pt x="76" y="194"/>
                    <a:pt x="75" y="194"/>
                  </a:cubicBezTo>
                  <a:cubicBezTo>
                    <a:pt x="75" y="185"/>
                    <a:pt x="72" y="177"/>
                    <a:pt x="71" y="169"/>
                  </a:cubicBezTo>
                  <a:cubicBezTo>
                    <a:pt x="69" y="162"/>
                    <a:pt x="69" y="155"/>
                    <a:pt x="68" y="148"/>
                  </a:cubicBezTo>
                  <a:cubicBezTo>
                    <a:pt x="66" y="137"/>
                    <a:pt x="63" y="127"/>
                    <a:pt x="59" y="119"/>
                  </a:cubicBezTo>
                  <a:cubicBezTo>
                    <a:pt x="59" y="118"/>
                    <a:pt x="58" y="117"/>
                    <a:pt x="58" y="115"/>
                  </a:cubicBezTo>
                  <a:cubicBezTo>
                    <a:pt x="56" y="111"/>
                    <a:pt x="55" y="106"/>
                    <a:pt x="52" y="103"/>
                  </a:cubicBezTo>
                  <a:cubicBezTo>
                    <a:pt x="51" y="101"/>
                    <a:pt x="48" y="100"/>
                    <a:pt x="46" y="100"/>
                  </a:cubicBezTo>
                  <a:cubicBezTo>
                    <a:pt x="45" y="99"/>
                    <a:pt x="44" y="99"/>
                    <a:pt x="43" y="99"/>
                  </a:cubicBezTo>
                  <a:cubicBezTo>
                    <a:pt x="41" y="98"/>
                    <a:pt x="41" y="95"/>
                    <a:pt x="39" y="94"/>
                  </a:cubicBezTo>
                  <a:cubicBezTo>
                    <a:pt x="37" y="93"/>
                    <a:pt x="34" y="92"/>
                    <a:pt x="31" y="91"/>
                  </a:cubicBezTo>
                  <a:cubicBezTo>
                    <a:pt x="23" y="86"/>
                    <a:pt x="17" y="80"/>
                    <a:pt x="11" y="73"/>
                  </a:cubicBezTo>
                  <a:cubicBezTo>
                    <a:pt x="8" y="70"/>
                    <a:pt x="2" y="67"/>
                    <a:pt x="1" y="63"/>
                  </a:cubicBezTo>
                  <a:cubicBezTo>
                    <a:pt x="0" y="58"/>
                    <a:pt x="8" y="49"/>
                    <a:pt x="10" y="46"/>
                  </a:cubicBezTo>
                  <a:cubicBezTo>
                    <a:pt x="15" y="39"/>
                    <a:pt x="21" y="33"/>
                    <a:pt x="26" y="26"/>
                  </a:cubicBezTo>
                  <a:cubicBezTo>
                    <a:pt x="28" y="24"/>
                    <a:pt x="31" y="21"/>
                    <a:pt x="33" y="19"/>
                  </a:cubicBezTo>
                  <a:cubicBezTo>
                    <a:pt x="34" y="19"/>
                    <a:pt x="34" y="19"/>
                    <a:pt x="35" y="19"/>
                  </a:cubicBezTo>
                  <a:cubicBezTo>
                    <a:pt x="36" y="17"/>
                    <a:pt x="36" y="16"/>
                    <a:pt x="37" y="15"/>
                  </a:cubicBezTo>
                  <a:cubicBezTo>
                    <a:pt x="39" y="13"/>
                    <a:pt x="41" y="11"/>
                    <a:pt x="43" y="10"/>
                  </a:cubicBezTo>
                  <a:cubicBezTo>
                    <a:pt x="44" y="9"/>
                    <a:pt x="45" y="7"/>
                    <a:pt x="45" y="6"/>
                  </a:cubicBezTo>
                  <a:cubicBezTo>
                    <a:pt x="47" y="5"/>
                    <a:pt x="49" y="3"/>
                    <a:pt x="51" y="2"/>
                  </a:cubicBezTo>
                  <a:cubicBezTo>
                    <a:pt x="54" y="0"/>
                    <a:pt x="59" y="2"/>
                    <a:pt x="60" y="4"/>
                  </a:cubicBezTo>
                  <a:cubicBezTo>
                    <a:pt x="61" y="5"/>
                    <a:pt x="62" y="8"/>
                    <a:pt x="63" y="9"/>
                  </a:cubicBezTo>
                  <a:cubicBezTo>
                    <a:pt x="63" y="9"/>
                    <a:pt x="63" y="10"/>
                    <a:pt x="64" y="10"/>
                  </a:cubicBezTo>
                  <a:cubicBezTo>
                    <a:pt x="64" y="11"/>
                    <a:pt x="64" y="11"/>
                    <a:pt x="64" y="12"/>
                  </a:cubicBezTo>
                  <a:cubicBezTo>
                    <a:pt x="64" y="13"/>
                    <a:pt x="65" y="13"/>
                    <a:pt x="65" y="15"/>
                  </a:cubicBezTo>
                  <a:cubicBezTo>
                    <a:pt x="63" y="17"/>
                    <a:pt x="65" y="20"/>
                    <a:pt x="64" y="22"/>
                  </a:cubicBezTo>
                  <a:cubicBezTo>
                    <a:pt x="63" y="24"/>
                    <a:pt x="59" y="25"/>
                    <a:pt x="57" y="26"/>
                  </a:cubicBezTo>
                  <a:cubicBezTo>
                    <a:pt x="54" y="26"/>
                    <a:pt x="51" y="22"/>
                    <a:pt x="48" y="23"/>
                  </a:cubicBezTo>
                  <a:cubicBezTo>
                    <a:pt x="46" y="24"/>
                    <a:pt x="44" y="27"/>
                    <a:pt x="42" y="29"/>
                  </a:cubicBezTo>
                  <a:cubicBezTo>
                    <a:pt x="41" y="31"/>
                    <a:pt x="38" y="33"/>
                    <a:pt x="36" y="35"/>
                  </a:cubicBezTo>
                  <a:cubicBezTo>
                    <a:pt x="35" y="37"/>
                    <a:pt x="34" y="39"/>
                    <a:pt x="33" y="41"/>
                  </a:cubicBezTo>
                  <a:cubicBezTo>
                    <a:pt x="32" y="41"/>
                    <a:pt x="32" y="42"/>
                    <a:pt x="31" y="42"/>
                  </a:cubicBezTo>
                  <a:cubicBezTo>
                    <a:pt x="30" y="44"/>
                    <a:pt x="29" y="47"/>
                    <a:pt x="28" y="49"/>
                  </a:cubicBezTo>
                  <a:cubicBezTo>
                    <a:pt x="27" y="51"/>
                    <a:pt x="24" y="57"/>
                    <a:pt x="25" y="59"/>
                  </a:cubicBezTo>
                  <a:cubicBezTo>
                    <a:pt x="27" y="60"/>
                    <a:pt x="29" y="60"/>
                    <a:pt x="31" y="60"/>
                  </a:cubicBezTo>
                  <a:cubicBezTo>
                    <a:pt x="34" y="61"/>
                    <a:pt x="38" y="63"/>
                    <a:pt x="40" y="65"/>
                  </a:cubicBezTo>
                  <a:cubicBezTo>
                    <a:pt x="46" y="68"/>
                    <a:pt x="46" y="74"/>
                    <a:pt x="55" y="72"/>
                  </a:cubicBezTo>
                  <a:cubicBezTo>
                    <a:pt x="55" y="73"/>
                    <a:pt x="64" y="77"/>
                    <a:pt x="64" y="76"/>
                  </a:cubicBezTo>
                  <a:cubicBezTo>
                    <a:pt x="65" y="76"/>
                    <a:pt x="65" y="76"/>
                    <a:pt x="66" y="76"/>
                  </a:cubicBezTo>
                  <a:cubicBezTo>
                    <a:pt x="66" y="76"/>
                    <a:pt x="67" y="76"/>
                    <a:pt x="68" y="76"/>
                  </a:cubicBezTo>
                  <a:cubicBezTo>
                    <a:pt x="68" y="77"/>
                    <a:pt x="68" y="78"/>
                    <a:pt x="69" y="78"/>
                  </a:cubicBezTo>
                  <a:cubicBezTo>
                    <a:pt x="71" y="79"/>
                    <a:pt x="73" y="80"/>
                    <a:pt x="75" y="81"/>
                  </a:cubicBezTo>
                  <a:cubicBezTo>
                    <a:pt x="75" y="77"/>
                    <a:pt x="73" y="74"/>
                    <a:pt x="73" y="71"/>
                  </a:cubicBezTo>
                  <a:cubicBezTo>
                    <a:pt x="73" y="69"/>
                    <a:pt x="73" y="68"/>
                    <a:pt x="73" y="66"/>
                  </a:cubicBezTo>
                  <a:cubicBezTo>
                    <a:pt x="71" y="64"/>
                    <a:pt x="71" y="64"/>
                    <a:pt x="71" y="62"/>
                  </a:cubicBezTo>
                  <a:cubicBezTo>
                    <a:pt x="70" y="59"/>
                    <a:pt x="72" y="55"/>
                    <a:pt x="71" y="54"/>
                  </a:cubicBezTo>
                  <a:cubicBezTo>
                    <a:pt x="71" y="53"/>
                    <a:pt x="71" y="52"/>
                    <a:pt x="70" y="51"/>
                  </a:cubicBezTo>
                  <a:cubicBezTo>
                    <a:pt x="70" y="50"/>
                    <a:pt x="71" y="40"/>
                    <a:pt x="71" y="40"/>
                  </a:cubicBezTo>
                  <a:cubicBezTo>
                    <a:pt x="71" y="37"/>
                    <a:pt x="74" y="36"/>
                    <a:pt x="74" y="34"/>
                  </a:cubicBezTo>
                  <a:cubicBezTo>
                    <a:pt x="74" y="33"/>
                    <a:pt x="74" y="34"/>
                    <a:pt x="74" y="33"/>
                  </a:cubicBezTo>
                  <a:cubicBezTo>
                    <a:pt x="75" y="33"/>
                    <a:pt x="76" y="32"/>
                    <a:pt x="76" y="31"/>
                  </a:cubicBezTo>
                  <a:cubicBezTo>
                    <a:pt x="76" y="31"/>
                    <a:pt x="75" y="31"/>
                    <a:pt x="75" y="31"/>
                  </a:cubicBezTo>
                  <a:cubicBezTo>
                    <a:pt x="76" y="30"/>
                    <a:pt x="77" y="30"/>
                    <a:pt x="79" y="29"/>
                  </a:cubicBezTo>
                  <a:cubicBezTo>
                    <a:pt x="79" y="29"/>
                    <a:pt x="79" y="29"/>
                    <a:pt x="79" y="28"/>
                  </a:cubicBezTo>
                  <a:cubicBezTo>
                    <a:pt x="80" y="28"/>
                    <a:pt x="80" y="27"/>
                    <a:pt x="81" y="27"/>
                  </a:cubicBezTo>
                  <a:cubicBezTo>
                    <a:pt x="81" y="27"/>
                    <a:pt x="95" y="27"/>
                    <a:pt x="96" y="27"/>
                  </a:cubicBezTo>
                  <a:cubicBezTo>
                    <a:pt x="100" y="29"/>
                    <a:pt x="102" y="32"/>
                    <a:pt x="107" y="32"/>
                  </a:cubicBezTo>
                  <a:cubicBezTo>
                    <a:pt x="107" y="33"/>
                    <a:pt x="108" y="34"/>
                    <a:pt x="108" y="35"/>
                  </a:cubicBezTo>
                  <a:cubicBezTo>
                    <a:pt x="107" y="35"/>
                    <a:pt x="107" y="35"/>
                    <a:pt x="106" y="36"/>
                  </a:cubicBezTo>
                  <a:cubicBezTo>
                    <a:pt x="106" y="36"/>
                    <a:pt x="106" y="36"/>
                    <a:pt x="106" y="36"/>
                  </a:cubicBezTo>
                  <a:cubicBezTo>
                    <a:pt x="107" y="36"/>
                    <a:pt x="107" y="36"/>
                    <a:pt x="108" y="36"/>
                  </a:cubicBezTo>
                  <a:cubicBezTo>
                    <a:pt x="108" y="36"/>
                    <a:pt x="108" y="37"/>
                    <a:pt x="109" y="37"/>
                  </a:cubicBezTo>
                  <a:cubicBezTo>
                    <a:pt x="108" y="37"/>
                    <a:pt x="108" y="37"/>
                    <a:pt x="107" y="37"/>
                  </a:cubicBezTo>
                  <a:cubicBezTo>
                    <a:pt x="109" y="40"/>
                    <a:pt x="110" y="40"/>
                    <a:pt x="111" y="43"/>
                  </a:cubicBezTo>
                  <a:cubicBezTo>
                    <a:pt x="110" y="42"/>
                    <a:pt x="109" y="41"/>
                    <a:pt x="108" y="41"/>
                  </a:cubicBezTo>
                  <a:cubicBezTo>
                    <a:pt x="109" y="42"/>
                    <a:pt x="110" y="43"/>
                    <a:pt x="111" y="44"/>
                  </a:cubicBezTo>
                  <a:cubicBezTo>
                    <a:pt x="113" y="48"/>
                    <a:pt x="108" y="58"/>
                    <a:pt x="107" y="61"/>
                  </a:cubicBezTo>
                  <a:cubicBezTo>
                    <a:pt x="106" y="64"/>
                    <a:pt x="106" y="69"/>
                    <a:pt x="105" y="72"/>
                  </a:cubicBezTo>
                  <a:cubicBezTo>
                    <a:pt x="105" y="73"/>
                    <a:pt x="106" y="73"/>
                    <a:pt x="107" y="73"/>
                  </a:cubicBezTo>
                  <a:cubicBezTo>
                    <a:pt x="107" y="74"/>
                    <a:pt x="107" y="76"/>
                    <a:pt x="107" y="77"/>
                  </a:cubicBezTo>
                  <a:cubicBezTo>
                    <a:pt x="108" y="77"/>
                    <a:pt x="109" y="78"/>
                    <a:pt x="110" y="78"/>
                  </a:cubicBezTo>
                  <a:cubicBezTo>
                    <a:pt x="110" y="81"/>
                    <a:pt x="114" y="82"/>
                    <a:pt x="116" y="83"/>
                  </a:cubicBezTo>
                  <a:cubicBezTo>
                    <a:pt x="120" y="84"/>
                    <a:pt x="123" y="86"/>
                    <a:pt x="127" y="88"/>
                  </a:cubicBezTo>
                  <a:cubicBezTo>
                    <a:pt x="128" y="88"/>
                    <a:pt x="131" y="88"/>
                    <a:pt x="132" y="88"/>
                  </a:cubicBezTo>
                  <a:cubicBezTo>
                    <a:pt x="132" y="90"/>
                    <a:pt x="133" y="90"/>
                    <a:pt x="133" y="90"/>
                  </a:cubicBezTo>
                  <a:cubicBezTo>
                    <a:pt x="134" y="90"/>
                    <a:pt x="134" y="90"/>
                    <a:pt x="135" y="90"/>
                  </a:cubicBezTo>
                  <a:cubicBezTo>
                    <a:pt x="139" y="93"/>
                    <a:pt x="141" y="97"/>
                    <a:pt x="145" y="100"/>
                  </a:cubicBezTo>
                  <a:cubicBezTo>
                    <a:pt x="146" y="101"/>
                    <a:pt x="147" y="101"/>
                    <a:pt x="149" y="102"/>
                  </a:cubicBezTo>
                  <a:cubicBezTo>
                    <a:pt x="150" y="104"/>
                    <a:pt x="150" y="107"/>
                    <a:pt x="151" y="109"/>
                  </a:cubicBezTo>
                  <a:cubicBezTo>
                    <a:pt x="151" y="110"/>
                    <a:pt x="155" y="113"/>
                    <a:pt x="156" y="114"/>
                  </a:cubicBezTo>
                  <a:cubicBezTo>
                    <a:pt x="159" y="118"/>
                    <a:pt x="161" y="122"/>
                    <a:pt x="164" y="126"/>
                  </a:cubicBezTo>
                  <a:cubicBezTo>
                    <a:pt x="167" y="129"/>
                    <a:pt x="174" y="137"/>
                    <a:pt x="173" y="143"/>
                  </a:cubicBezTo>
                  <a:cubicBezTo>
                    <a:pt x="172" y="148"/>
                    <a:pt x="169" y="151"/>
                    <a:pt x="168" y="155"/>
                  </a:cubicBezTo>
                  <a:cubicBezTo>
                    <a:pt x="167" y="157"/>
                    <a:pt x="166" y="159"/>
                    <a:pt x="165" y="161"/>
                  </a:cubicBezTo>
                  <a:cubicBezTo>
                    <a:pt x="160" y="169"/>
                    <a:pt x="155" y="176"/>
                    <a:pt x="149" y="182"/>
                  </a:cubicBezTo>
                  <a:cubicBezTo>
                    <a:pt x="148" y="184"/>
                    <a:pt x="147" y="186"/>
                    <a:pt x="146" y="188"/>
                  </a:cubicBezTo>
                  <a:cubicBezTo>
                    <a:pt x="145" y="189"/>
                    <a:pt x="143" y="191"/>
                    <a:pt x="141" y="192"/>
                  </a:cubicBezTo>
                  <a:cubicBezTo>
                    <a:pt x="142" y="193"/>
                    <a:pt x="142" y="194"/>
                    <a:pt x="142" y="195"/>
                  </a:cubicBezTo>
                  <a:cubicBezTo>
                    <a:pt x="140" y="196"/>
                    <a:pt x="140" y="198"/>
                    <a:pt x="139" y="199"/>
                  </a:cubicBezTo>
                  <a:cubicBezTo>
                    <a:pt x="140" y="199"/>
                    <a:pt x="140" y="199"/>
                    <a:pt x="140" y="199"/>
                  </a:cubicBezTo>
                  <a:cubicBezTo>
                    <a:pt x="141" y="198"/>
                    <a:pt x="141" y="198"/>
                    <a:pt x="142" y="198"/>
                  </a:cubicBezTo>
                  <a:cubicBezTo>
                    <a:pt x="141" y="201"/>
                    <a:pt x="145" y="208"/>
                    <a:pt x="145" y="213"/>
                  </a:cubicBezTo>
                  <a:cubicBezTo>
                    <a:pt x="148" y="214"/>
                    <a:pt x="146" y="217"/>
                    <a:pt x="147" y="221"/>
                  </a:cubicBezTo>
                  <a:cubicBezTo>
                    <a:pt x="149" y="227"/>
                    <a:pt x="152" y="233"/>
                    <a:pt x="154" y="238"/>
                  </a:cubicBezTo>
                  <a:cubicBezTo>
                    <a:pt x="155" y="240"/>
                    <a:pt x="155" y="242"/>
                    <a:pt x="157" y="243"/>
                  </a:cubicBezTo>
                  <a:cubicBezTo>
                    <a:pt x="157" y="243"/>
                    <a:pt x="157" y="243"/>
                    <a:pt x="157" y="243"/>
                  </a:cubicBezTo>
                  <a:cubicBezTo>
                    <a:pt x="158" y="242"/>
                    <a:pt x="159" y="241"/>
                    <a:pt x="160" y="240"/>
                  </a:cubicBezTo>
                  <a:cubicBezTo>
                    <a:pt x="162" y="232"/>
                    <a:pt x="165" y="227"/>
                    <a:pt x="168" y="221"/>
                  </a:cubicBezTo>
                  <a:cubicBezTo>
                    <a:pt x="171" y="216"/>
                    <a:pt x="173" y="209"/>
                    <a:pt x="180" y="207"/>
                  </a:cubicBezTo>
                  <a:cubicBezTo>
                    <a:pt x="180" y="206"/>
                    <a:pt x="181" y="206"/>
                    <a:pt x="181" y="206"/>
                  </a:cubicBezTo>
                  <a:cubicBezTo>
                    <a:pt x="181" y="205"/>
                    <a:pt x="181" y="204"/>
                    <a:pt x="181" y="204"/>
                  </a:cubicBezTo>
                  <a:cubicBezTo>
                    <a:pt x="181" y="201"/>
                    <a:pt x="181" y="199"/>
                    <a:pt x="182" y="197"/>
                  </a:cubicBezTo>
                  <a:cubicBezTo>
                    <a:pt x="182" y="194"/>
                    <a:pt x="181" y="187"/>
                    <a:pt x="181" y="185"/>
                  </a:cubicBezTo>
                  <a:cubicBezTo>
                    <a:pt x="183" y="182"/>
                    <a:pt x="187" y="182"/>
                    <a:pt x="189" y="180"/>
                  </a:cubicBezTo>
                  <a:cubicBezTo>
                    <a:pt x="192" y="179"/>
                    <a:pt x="192" y="176"/>
                    <a:pt x="194" y="175"/>
                  </a:cubicBezTo>
                  <a:cubicBezTo>
                    <a:pt x="198" y="172"/>
                    <a:pt x="206" y="172"/>
                    <a:pt x="212" y="172"/>
                  </a:cubicBezTo>
                  <a:close/>
                  <a:moveTo>
                    <a:pt x="57" y="18"/>
                  </a:moveTo>
                  <a:cubicBezTo>
                    <a:pt x="57" y="19"/>
                    <a:pt x="57" y="20"/>
                    <a:pt x="57" y="21"/>
                  </a:cubicBezTo>
                  <a:cubicBezTo>
                    <a:pt x="58" y="20"/>
                    <a:pt x="60" y="20"/>
                    <a:pt x="60" y="19"/>
                  </a:cubicBezTo>
                  <a:cubicBezTo>
                    <a:pt x="60" y="19"/>
                    <a:pt x="60" y="19"/>
                    <a:pt x="60" y="19"/>
                  </a:cubicBezTo>
                  <a:cubicBezTo>
                    <a:pt x="59" y="19"/>
                    <a:pt x="58" y="19"/>
                    <a:pt x="57" y="18"/>
                  </a:cubicBezTo>
                  <a:close/>
                  <a:moveTo>
                    <a:pt x="137" y="129"/>
                  </a:moveTo>
                  <a:cubicBezTo>
                    <a:pt x="136" y="130"/>
                    <a:pt x="136" y="130"/>
                    <a:pt x="135" y="131"/>
                  </a:cubicBezTo>
                  <a:cubicBezTo>
                    <a:pt x="136" y="135"/>
                    <a:pt x="136" y="139"/>
                    <a:pt x="136" y="143"/>
                  </a:cubicBezTo>
                  <a:cubicBezTo>
                    <a:pt x="136" y="146"/>
                    <a:pt x="137" y="149"/>
                    <a:pt x="137" y="152"/>
                  </a:cubicBezTo>
                  <a:cubicBezTo>
                    <a:pt x="137" y="154"/>
                    <a:pt x="137" y="156"/>
                    <a:pt x="137" y="158"/>
                  </a:cubicBezTo>
                  <a:cubicBezTo>
                    <a:pt x="136" y="165"/>
                    <a:pt x="135" y="172"/>
                    <a:pt x="136" y="179"/>
                  </a:cubicBezTo>
                  <a:cubicBezTo>
                    <a:pt x="140" y="177"/>
                    <a:pt x="147" y="166"/>
                    <a:pt x="149" y="161"/>
                  </a:cubicBezTo>
                  <a:cubicBezTo>
                    <a:pt x="150" y="159"/>
                    <a:pt x="151" y="156"/>
                    <a:pt x="151" y="153"/>
                  </a:cubicBezTo>
                  <a:cubicBezTo>
                    <a:pt x="153" y="150"/>
                    <a:pt x="155" y="147"/>
                    <a:pt x="155" y="142"/>
                  </a:cubicBezTo>
                  <a:cubicBezTo>
                    <a:pt x="152" y="140"/>
                    <a:pt x="149" y="138"/>
                    <a:pt x="146" y="136"/>
                  </a:cubicBezTo>
                  <a:cubicBezTo>
                    <a:pt x="145" y="136"/>
                    <a:pt x="144" y="135"/>
                    <a:pt x="143" y="135"/>
                  </a:cubicBezTo>
                  <a:cubicBezTo>
                    <a:pt x="141" y="133"/>
                    <a:pt x="139" y="131"/>
                    <a:pt x="137" y="129"/>
                  </a:cubicBezTo>
                  <a:close/>
                </a:path>
              </a:pathLst>
            </a:custGeom>
            <a:solidFill>
              <a:schemeClr val="accent5"/>
            </a:solidFill>
            <a:ln>
              <a:noFill/>
            </a:ln>
          </p:spPr>
          <p:txBody>
            <a:bodyPr anchor="ctr"/>
            <a:lstStyle/>
            <a:p>
              <a:pPr algn="ctr"/>
              <a:endParaRPr/>
            </a:p>
          </p:txBody>
        </p:sp>
        <p:sp>
          <p:nvSpPr>
            <p:cNvPr id="9" name="íṧlîḑê"/>
            <p:cNvSpPr/>
            <p:nvPr/>
          </p:nvSpPr>
          <p:spPr bwMode="auto">
            <a:xfrm>
              <a:off x="767030" y="4375677"/>
              <a:ext cx="2142470" cy="85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77500" lnSpcReduction="20000"/>
            </a:bodyPr>
            <a:lstStyle/>
            <a:p>
              <a:pPr algn="ctr">
                <a:lnSpc>
                  <a:spcPct val="150000"/>
                </a:lnSpc>
              </a:pPr>
              <a:r>
                <a:rPr lang="zh-CN" altLang="en-US" sz="1000" dirty="0"/>
                <a:t>您的内容打在这里，或者通过复制您的文本后，在此框中选择粘贴，并选择只保留文字</a:t>
              </a:r>
              <a:endParaRPr lang="en-US" altLang="zh-CN" sz="1000" dirty="0"/>
            </a:p>
          </p:txBody>
        </p:sp>
        <p:sp>
          <p:nvSpPr>
            <p:cNvPr id="10" name="îś1ïḑe"/>
            <p:cNvSpPr txBox="1"/>
            <p:nvPr/>
          </p:nvSpPr>
          <p:spPr bwMode="auto">
            <a:xfrm>
              <a:off x="767031" y="3962797"/>
              <a:ext cx="2142470"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a:bodyPr>
            <a:lstStyle/>
            <a:p>
              <a:pPr algn="ctr">
                <a:spcBef>
                  <a:spcPct val="0"/>
                </a:spcBef>
              </a:pPr>
              <a:r>
                <a:rPr lang="zh-CN" altLang="en-US" b="1" dirty="0">
                  <a:solidFill>
                    <a:schemeClr val="accent1"/>
                  </a:solidFill>
                </a:rPr>
                <a:t>文本标题</a:t>
              </a:r>
            </a:p>
          </p:txBody>
        </p:sp>
        <p:sp>
          <p:nvSpPr>
            <p:cNvPr id="11" name="îSlîḋé"/>
            <p:cNvSpPr/>
            <p:nvPr/>
          </p:nvSpPr>
          <p:spPr bwMode="auto">
            <a:xfrm>
              <a:off x="9282499" y="4375677"/>
              <a:ext cx="2142470" cy="85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77500" lnSpcReduction="20000"/>
            </a:bodyPr>
            <a:lstStyle/>
            <a:p>
              <a:pPr algn="ctr">
                <a:lnSpc>
                  <a:spcPct val="150000"/>
                </a:lnSpc>
              </a:pPr>
              <a:r>
                <a:rPr lang="zh-CN" altLang="en-US" sz="1000"/>
                <a:t>您的内容打在这里，或者通过复制您的文本后，在此框中选择粘贴，并选择只保留文字</a:t>
              </a:r>
              <a:endParaRPr lang="en-US" altLang="zh-CN" sz="1000" dirty="0"/>
            </a:p>
          </p:txBody>
        </p:sp>
        <p:sp>
          <p:nvSpPr>
            <p:cNvPr id="12" name="iṩľîḍé"/>
            <p:cNvSpPr txBox="1"/>
            <p:nvPr/>
          </p:nvSpPr>
          <p:spPr bwMode="auto">
            <a:xfrm>
              <a:off x="9282500" y="3962797"/>
              <a:ext cx="2142470"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a:bodyPr>
            <a:lstStyle/>
            <a:p>
              <a:pPr algn="ctr">
                <a:spcBef>
                  <a:spcPct val="0"/>
                </a:spcBef>
              </a:pPr>
              <a:r>
                <a:rPr lang="zh-CN" altLang="en-US" b="1" dirty="0">
                  <a:solidFill>
                    <a:schemeClr val="accent5"/>
                  </a:solidFill>
                </a:rPr>
                <a:t>文本标题</a:t>
              </a:r>
            </a:p>
          </p:txBody>
        </p:sp>
        <p:sp>
          <p:nvSpPr>
            <p:cNvPr id="13" name="íṡļîḋé"/>
            <p:cNvSpPr/>
            <p:nvPr/>
          </p:nvSpPr>
          <p:spPr bwMode="auto">
            <a:xfrm>
              <a:off x="2895897" y="5229615"/>
              <a:ext cx="2142470" cy="85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77500" lnSpcReduction="20000"/>
            </a:bodyPr>
            <a:lstStyle/>
            <a:p>
              <a:pPr algn="ctr">
                <a:lnSpc>
                  <a:spcPct val="150000"/>
                </a:lnSpc>
              </a:pPr>
              <a:r>
                <a:rPr lang="zh-CN" altLang="en-US" sz="1000" dirty="0"/>
                <a:t>您的内容打在这里，或者通过复制您的文本后，在此框中选择粘贴，并选择只保留文字</a:t>
              </a:r>
              <a:endParaRPr lang="en-US" altLang="zh-CN" sz="1000" dirty="0"/>
            </a:p>
          </p:txBody>
        </p:sp>
        <p:sp>
          <p:nvSpPr>
            <p:cNvPr id="14" name="íṣḷíḍe"/>
            <p:cNvSpPr txBox="1"/>
            <p:nvPr/>
          </p:nvSpPr>
          <p:spPr bwMode="auto">
            <a:xfrm>
              <a:off x="2895898" y="4816735"/>
              <a:ext cx="2142470"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a:bodyPr>
            <a:lstStyle/>
            <a:p>
              <a:pPr algn="ctr">
                <a:spcBef>
                  <a:spcPct val="0"/>
                </a:spcBef>
              </a:pPr>
              <a:r>
                <a:rPr lang="zh-CN" altLang="en-US" b="1" dirty="0">
                  <a:solidFill>
                    <a:schemeClr val="accent2"/>
                  </a:solidFill>
                </a:rPr>
                <a:t>文本标题</a:t>
              </a:r>
            </a:p>
          </p:txBody>
        </p:sp>
        <p:sp>
          <p:nvSpPr>
            <p:cNvPr id="15" name="išľíḍè"/>
            <p:cNvSpPr/>
            <p:nvPr/>
          </p:nvSpPr>
          <p:spPr bwMode="auto">
            <a:xfrm>
              <a:off x="5024764" y="4375677"/>
              <a:ext cx="2142470" cy="85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77500" lnSpcReduction="20000"/>
            </a:bodyPr>
            <a:lstStyle/>
            <a:p>
              <a:pPr algn="ctr">
                <a:lnSpc>
                  <a:spcPct val="150000"/>
                </a:lnSpc>
              </a:pPr>
              <a:r>
                <a:rPr lang="zh-CN" altLang="en-US" sz="1000" dirty="0"/>
                <a:t>您的内容打在这里，或者通过复制您的文本后，在此框中选择粘贴，并选择只保留文字</a:t>
              </a:r>
              <a:endParaRPr lang="en-US" altLang="zh-CN" sz="1000" dirty="0"/>
            </a:p>
          </p:txBody>
        </p:sp>
        <p:sp>
          <p:nvSpPr>
            <p:cNvPr id="16" name="iṥļíḓé"/>
            <p:cNvSpPr txBox="1"/>
            <p:nvPr/>
          </p:nvSpPr>
          <p:spPr bwMode="auto">
            <a:xfrm>
              <a:off x="5024765" y="3962797"/>
              <a:ext cx="2142470"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a:bodyPr>
            <a:lstStyle/>
            <a:p>
              <a:pPr algn="ctr">
                <a:spcBef>
                  <a:spcPct val="0"/>
                </a:spcBef>
              </a:pPr>
              <a:r>
                <a:rPr lang="zh-CN" altLang="en-US" b="1" dirty="0">
                  <a:solidFill>
                    <a:schemeClr val="accent3"/>
                  </a:solidFill>
                </a:rPr>
                <a:t>文本标题</a:t>
              </a:r>
            </a:p>
          </p:txBody>
        </p:sp>
        <p:sp>
          <p:nvSpPr>
            <p:cNvPr id="17" name="íślîḑe"/>
            <p:cNvSpPr/>
            <p:nvPr/>
          </p:nvSpPr>
          <p:spPr bwMode="auto">
            <a:xfrm>
              <a:off x="7153631" y="5229615"/>
              <a:ext cx="2142470" cy="85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77500" lnSpcReduction="20000"/>
            </a:bodyPr>
            <a:lstStyle/>
            <a:p>
              <a:pPr algn="ctr">
                <a:lnSpc>
                  <a:spcPct val="150000"/>
                </a:lnSpc>
              </a:pPr>
              <a:r>
                <a:rPr lang="zh-CN" altLang="en-US" sz="1000" dirty="0"/>
                <a:t>您的内容打在这里，或者通过复制您的文本后，在此框中选择粘贴，并选择只保留文字</a:t>
              </a:r>
              <a:endParaRPr lang="en-US" altLang="zh-CN" sz="1000" dirty="0"/>
            </a:p>
          </p:txBody>
        </p:sp>
        <p:sp>
          <p:nvSpPr>
            <p:cNvPr id="18" name="íšlîde"/>
            <p:cNvSpPr txBox="1"/>
            <p:nvPr/>
          </p:nvSpPr>
          <p:spPr bwMode="auto">
            <a:xfrm>
              <a:off x="7153632" y="4816735"/>
              <a:ext cx="2142470"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a:bodyPr>
            <a:lstStyle/>
            <a:p>
              <a:pPr algn="ctr">
                <a:spcBef>
                  <a:spcPct val="0"/>
                </a:spcBef>
              </a:pPr>
              <a:r>
                <a:rPr lang="zh-CN" altLang="en-US" b="1" dirty="0">
                  <a:solidFill>
                    <a:schemeClr val="accent4"/>
                  </a:solidFill>
                </a:rPr>
                <a:t>文本标题</a:t>
              </a:r>
            </a:p>
          </p:txBody>
        </p:sp>
        <p:cxnSp>
          <p:nvCxnSpPr>
            <p:cNvPr id="19" name="直接连接符 18"/>
            <p:cNvCxnSpPr/>
            <p:nvPr/>
          </p:nvCxnSpPr>
          <p:spPr>
            <a:xfrm>
              <a:off x="2902699" y="3719539"/>
              <a:ext cx="0" cy="243807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031566" y="3719539"/>
              <a:ext cx="0" cy="2418614"/>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7160433" y="3719539"/>
              <a:ext cx="0" cy="243807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9289300" y="3719539"/>
              <a:ext cx="0" cy="2418614"/>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sp>
        <p:nvSpPr>
          <p:cNvPr id="23" name="等腰三角形 22"/>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24" name="文本框 23"/>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执行是个系统</a:t>
            </a:r>
          </a:p>
        </p:txBody>
      </p:sp>
      <p:cxnSp>
        <p:nvCxnSpPr>
          <p:cNvPr id="25" name="直接连接符 24"/>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Effect transition="in" filter="fade">
                                      <p:cBhvr>
                                        <p:cTn id="16" dur="500"/>
                                        <p:tgtEl>
                                          <p:spTgt spid="24"/>
                                        </p:tgtEl>
                                      </p:cBhvr>
                                    </p:animEffect>
                                  </p:childTnLst>
                                </p:cTn>
                              </p:par>
                              <p:par>
                                <p:cTn id="17" presetID="53" presetClass="entr" presetSubtype="16"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9" dur="1000" fill="hold"/>
                                        <p:tgtEl>
                                          <p:spTgt spid="3"/>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6"/>
          <p:cNvSpPr/>
          <p:nvPr/>
        </p:nvSpPr>
        <p:spPr bwMode="auto">
          <a:xfrm>
            <a:off x="4111112" y="1743547"/>
            <a:ext cx="899392" cy="781494"/>
          </a:xfrm>
          <a:custGeom>
            <a:avLst/>
            <a:gdLst>
              <a:gd name="T0" fmla="*/ 0 w 267"/>
              <a:gd name="T1" fmla="*/ 232 h 232"/>
              <a:gd name="T2" fmla="*/ 135 w 267"/>
              <a:gd name="T3" fmla="*/ 0 h 232"/>
              <a:gd name="T4" fmla="*/ 267 w 267"/>
              <a:gd name="T5" fmla="*/ 232 h 232"/>
              <a:gd name="T6" fmla="*/ 0 w 267"/>
              <a:gd name="T7" fmla="*/ 232 h 232"/>
            </a:gdLst>
            <a:ahLst/>
            <a:cxnLst>
              <a:cxn ang="0">
                <a:pos x="T0" y="T1"/>
              </a:cxn>
              <a:cxn ang="0">
                <a:pos x="T2" y="T3"/>
              </a:cxn>
              <a:cxn ang="0">
                <a:pos x="T4" y="T5"/>
              </a:cxn>
              <a:cxn ang="0">
                <a:pos x="T6" y="T7"/>
              </a:cxn>
            </a:cxnLst>
            <a:rect l="0" t="0" r="r" b="b"/>
            <a:pathLst>
              <a:path w="267" h="232">
                <a:moveTo>
                  <a:pt x="0" y="232"/>
                </a:moveTo>
                <a:lnTo>
                  <a:pt x="135" y="0"/>
                </a:lnTo>
                <a:lnTo>
                  <a:pt x="267" y="232"/>
                </a:lnTo>
                <a:lnTo>
                  <a:pt x="0" y="232"/>
                </a:lnTo>
                <a:close/>
              </a:path>
            </a:pathLst>
          </a:custGeom>
          <a:solidFill>
            <a:schemeClr val="accent1"/>
          </a:solidFill>
          <a:ln w="5" cap="flat">
            <a:noFill/>
            <a:prstDash val="solid"/>
            <a:miter lim="800000"/>
          </a:ln>
        </p:spPr>
        <p:txBody>
          <a:bodyPr vert="horz" wrap="square" lIns="68564" tIns="34282" rIns="68564" bIns="34282" numCol="1" anchor="b" anchorCtr="0" compatLnSpc="1"/>
          <a:lstStyle/>
          <a:p>
            <a:pPr algn="ctr"/>
            <a:r>
              <a:rPr lang="zh-CN" altLang="en-US" sz="1050" b="1" dirty="0">
                <a:solidFill>
                  <a:schemeClr val="bg1"/>
                </a:solidFill>
                <a:latin typeface="微软雅黑" panose="020B0503020204020204" pitchFamily="34" charset="-122"/>
                <a:ea typeface="微软雅黑" panose="020B0503020204020204" pitchFamily="34" charset="-122"/>
              </a:rPr>
              <a:t>添加标题</a:t>
            </a:r>
          </a:p>
        </p:txBody>
      </p:sp>
      <p:sp>
        <p:nvSpPr>
          <p:cNvPr id="20" name="Freeform 7"/>
          <p:cNvSpPr/>
          <p:nvPr/>
        </p:nvSpPr>
        <p:spPr bwMode="auto">
          <a:xfrm>
            <a:off x="3801208" y="2690099"/>
            <a:ext cx="1519198" cy="367169"/>
          </a:xfrm>
          <a:custGeom>
            <a:avLst/>
            <a:gdLst>
              <a:gd name="T0" fmla="*/ 0 w 451"/>
              <a:gd name="T1" fmla="*/ 109 h 109"/>
              <a:gd name="T2" fmla="*/ 64 w 451"/>
              <a:gd name="T3" fmla="*/ 0 h 109"/>
              <a:gd name="T4" fmla="*/ 387 w 451"/>
              <a:gd name="T5" fmla="*/ 0 h 109"/>
              <a:gd name="T6" fmla="*/ 451 w 451"/>
              <a:gd name="T7" fmla="*/ 109 h 109"/>
              <a:gd name="T8" fmla="*/ 0 w 451"/>
              <a:gd name="T9" fmla="*/ 109 h 109"/>
            </a:gdLst>
            <a:ahLst/>
            <a:cxnLst>
              <a:cxn ang="0">
                <a:pos x="T0" y="T1"/>
              </a:cxn>
              <a:cxn ang="0">
                <a:pos x="T2" y="T3"/>
              </a:cxn>
              <a:cxn ang="0">
                <a:pos x="T4" y="T5"/>
              </a:cxn>
              <a:cxn ang="0">
                <a:pos x="T6" y="T7"/>
              </a:cxn>
              <a:cxn ang="0">
                <a:pos x="T8" y="T9"/>
              </a:cxn>
            </a:cxnLst>
            <a:rect l="0" t="0" r="r" b="b"/>
            <a:pathLst>
              <a:path w="451" h="109">
                <a:moveTo>
                  <a:pt x="0" y="109"/>
                </a:moveTo>
                <a:lnTo>
                  <a:pt x="64" y="0"/>
                </a:lnTo>
                <a:lnTo>
                  <a:pt x="387" y="0"/>
                </a:lnTo>
                <a:lnTo>
                  <a:pt x="451" y="109"/>
                </a:lnTo>
                <a:lnTo>
                  <a:pt x="0" y="109"/>
                </a:lnTo>
                <a:close/>
              </a:path>
            </a:pathLst>
          </a:custGeom>
          <a:solidFill>
            <a:schemeClr val="accent4"/>
          </a:solidFill>
          <a:ln w="5" cap="flat">
            <a:noFill/>
            <a:prstDash val="solid"/>
            <a:miter lim="800000"/>
          </a:ln>
        </p:spPr>
        <p:txBody>
          <a:bodyPr vert="horz" wrap="square" lIns="68564" tIns="34282" rIns="68564" bIns="34282" numCol="1" anchor="ctr" anchorCtr="0" compatLnSpc="1"/>
          <a:lstStyle/>
          <a:p>
            <a:pPr algn="ctr"/>
            <a:r>
              <a:rPr lang="zh-CN" altLang="en-US" sz="1200" b="1" dirty="0">
                <a:solidFill>
                  <a:schemeClr val="bg1"/>
                </a:solidFill>
                <a:latin typeface="微软雅黑" panose="020B0503020204020204" pitchFamily="34" charset="-122"/>
                <a:ea typeface="微软雅黑" panose="020B0503020204020204" pitchFamily="34" charset="-122"/>
              </a:rPr>
              <a:t>添加标题</a:t>
            </a:r>
          </a:p>
        </p:txBody>
      </p:sp>
      <p:sp>
        <p:nvSpPr>
          <p:cNvPr id="21" name="Freeform 8"/>
          <p:cNvSpPr/>
          <p:nvPr/>
        </p:nvSpPr>
        <p:spPr bwMode="auto">
          <a:xfrm>
            <a:off x="3498043" y="3225690"/>
            <a:ext cx="2132266" cy="363800"/>
          </a:xfrm>
          <a:custGeom>
            <a:avLst/>
            <a:gdLst>
              <a:gd name="T0" fmla="*/ 0 w 633"/>
              <a:gd name="T1" fmla="*/ 108 h 108"/>
              <a:gd name="T2" fmla="*/ 62 w 633"/>
              <a:gd name="T3" fmla="*/ 0 h 108"/>
              <a:gd name="T4" fmla="*/ 570 w 633"/>
              <a:gd name="T5" fmla="*/ 0 h 108"/>
              <a:gd name="T6" fmla="*/ 633 w 633"/>
              <a:gd name="T7" fmla="*/ 108 h 108"/>
              <a:gd name="T8" fmla="*/ 0 w 633"/>
              <a:gd name="T9" fmla="*/ 108 h 108"/>
            </a:gdLst>
            <a:ahLst/>
            <a:cxnLst>
              <a:cxn ang="0">
                <a:pos x="T0" y="T1"/>
              </a:cxn>
              <a:cxn ang="0">
                <a:pos x="T2" y="T3"/>
              </a:cxn>
              <a:cxn ang="0">
                <a:pos x="T4" y="T5"/>
              </a:cxn>
              <a:cxn ang="0">
                <a:pos x="T6" y="T7"/>
              </a:cxn>
              <a:cxn ang="0">
                <a:pos x="T8" y="T9"/>
              </a:cxn>
            </a:cxnLst>
            <a:rect l="0" t="0" r="r" b="b"/>
            <a:pathLst>
              <a:path w="633" h="108">
                <a:moveTo>
                  <a:pt x="0" y="108"/>
                </a:moveTo>
                <a:lnTo>
                  <a:pt x="62" y="0"/>
                </a:lnTo>
                <a:lnTo>
                  <a:pt x="570" y="0"/>
                </a:lnTo>
                <a:lnTo>
                  <a:pt x="633" y="108"/>
                </a:lnTo>
                <a:lnTo>
                  <a:pt x="0" y="108"/>
                </a:lnTo>
                <a:close/>
              </a:path>
            </a:pathLst>
          </a:custGeom>
          <a:solidFill>
            <a:schemeClr val="accent3"/>
          </a:solidFill>
          <a:ln w="5" cap="flat">
            <a:noFill/>
            <a:prstDash val="solid"/>
            <a:miter lim="800000"/>
          </a:ln>
        </p:spPr>
        <p:txBody>
          <a:bodyPr vert="horz" wrap="square" lIns="68564" tIns="34282" rIns="68564" bIns="34282" numCol="1" anchor="ctr" anchorCtr="0" compatLnSpc="1"/>
          <a:lstStyle/>
          <a:p>
            <a:pPr algn="ctr"/>
            <a:r>
              <a:rPr lang="zh-CN" altLang="en-US" sz="1015" b="1" dirty="0">
                <a:solidFill>
                  <a:schemeClr val="bg1"/>
                </a:solidFill>
                <a:latin typeface="微软雅黑" panose="020B0503020204020204" pitchFamily="34" charset="-122"/>
                <a:ea typeface="微软雅黑" panose="020B0503020204020204" pitchFamily="34" charset="-122"/>
              </a:rPr>
              <a:t>添加标题</a:t>
            </a:r>
          </a:p>
        </p:txBody>
      </p:sp>
      <p:sp>
        <p:nvSpPr>
          <p:cNvPr id="22" name="Freeform 9"/>
          <p:cNvSpPr/>
          <p:nvPr/>
        </p:nvSpPr>
        <p:spPr bwMode="auto">
          <a:xfrm>
            <a:off x="3029819" y="3757915"/>
            <a:ext cx="3072079" cy="646754"/>
          </a:xfrm>
          <a:custGeom>
            <a:avLst/>
            <a:gdLst>
              <a:gd name="T0" fmla="*/ 0 w 912"/>
              <a:gd name="T1" fmla="*/ 192 h 192"/>
              <a:gd name="T2" fmla="*/ 111 w 912"/>
              <a:gd name="T3" fmla="*/ 0 h 192"/>
              <a:gd name="T4" fmla="*/ 801 w 912"/>
              <a:gd name="T5" fmla="*/ 0 h 192"/>
              <a:gd name="T6" fmla="*/ 912 w 912"/>
              <a:gd name="T7" fmla="*/ 192 h 192"/>
              <a:gd name="T8" fmla="*/ 0 w 912"/>
              <a:gd name="T9" fmla="*/ 192 h 192"/>
            </a:gdLst>
            <a:ahLst/>
            <a:cxnLst>
              <a:cxn ang="0">
                <a:pos x="T0" y="T1"/>
              </a:cxn>
              <a:cxn ang="0">
                <a:pos x="T2" y="T3"/>
              </a:cxn>
              <a:cxn ang="0">
                <a:pos x="T4" y="T5"/>
              </a:cxn>
              <a:cxn ang="0">
                <a:pos x="T6" y="T7"/>
              </a:cxn>
              <a:cxn ang="0">
                <a:pos x="T8" y="T9"/>
              </a:cxn>
            </a:cxnLst>
            <a:rect l="0" t="0" r="r" b="b"/>
            <a:pathLst>
              <a:path w="912" h="192">
                <a:moveTo>
                  <a:pt x="0" y="192"/>
                </a:moveTo>
                <a:lnTo>
                  <a:pt x="111" y="0"/>
                </a:lnTo>
                <a:lnTo>
                  <a:pt x="801" y="0"/>
                </a:lnTo>
                <a:lnTo>
                  <a:pt x="912" y="192"/>
                </a:lnTo>
                <a:lnTo>
                  <a:pt x="0" y="192"/>
                </a:lnTo>
                <a:close/>
              </a:path>
            </a:pathLst>
          </a:custGeom>
          <a:solidFill>
            <a:schemeClr val="accent2"/>
          </a:solidFill>
          <a:ln w="5" cap="flat">
            <a:noFill/>
            <a:prstDash val="solid"/>
            <a:miter lim="800000"/>
          </a:ln>
        </p:spPr>
        <p:txBody>
          <a:bodyPr vert="horz" wrap="square" lIns="68564" tIns="34282" rIns="68564" bIns="34282" numCol="1" anchor="ctr" anchorCtr="0" compatLnSpc="1"/>
          <a:lstStyle/>
          <a:p>
            <a:pPr algn="ctr"/>
            <a:r>
              <a:rPr lang="zh-CN" altLang="en-US" sz="1800" b="1" dirty="0">
                <a:solidFill>
                  <a:schemeClr val="bg1"/>
                </a:solidFill>
                <a:latin typeface="微软雅黑" panose="020B0503020204020204" pitchFamily="34" charset="-122"/>
                <a:ea typeface="微软雅黑" panose="020B0503020204020204" pitchFamily="34" charset="-122"/>
              </a:rPr>
              <a:t>添加标题</a:t>
            </a:r>
          </a:p>
        </p:txBody>
      </p:sp>
      <p:sp>
        <p:nvSpPr>
          <p:cNvPr id="23" name="Freeform 10"/>
          <p:cNvSpPr/>
          <p:nvPr/>
        </p:nvSpPr>
        <p:spPr bwMode="auto">
          <a:xfrm>
            <a:off x="4111111" y="2525041"/>
            <a:ext cx="993710" cy="165058"/>
          </a:xfrm>
          <a:custGeom>
            <a:avLst/>
            <a:gdLst>
              <a:gd name="T0" fmla="*/ 0 w 295"/>
              <a:gd name="T1" fmla="*/ 0 h 49"/>
              <a:gd name="T2" fmla="*/ 206 w 295"/>
              <a:gd name="T3" fmla="*/ 0 h 49"/>
              <a:gd name="T4" fmla="*/ 295 w 295"/>
              <a:gd name="T5" fmla="*/ 49 h 49"/>
              <a:gd name="T6" fmla="*/ 90 w 295"/>
              <a:gd name="T7" fmla="*/ 49 h 49"/>
              <a:gd name="T8" fmla="*/ 0 w 295"/>
              <a:gd name="T9" fmla="*/ 0 h 49"/>
            </a:gdLst>
            <a:ahLst/>
            <a:cxnLst>
              <a:cxn ang="0">
                <a:pos x="T0" y="T1"/>
              </a:cxn>
              <a:cxn ang="0">
                <a:pos x="T2" y="T3"/>
              </a:cxn>
              <a:cxn ang="0">
                <a:pos x="T4" y="T5"/>
              </a:cxn>
              <a:cxn ang="0">
                <a:pos x="T6" y="T7"/>
              </a:cxn>
              <a:cxn ang="0">
                <a:pos x="T8" y="T9"/>
              </a:cxn>
            </a:cxnLst>
            <a:rect l="0" t="0" r="r" b="b"/>
            <a:pathLst>
              <a:path w="295" h="49">
                <a:moveTo>
                  <a:pt x="0" y="0"/>
                </a:moveTo>
                <a:lnTo>
                  <a:pt x="206" y="0"/>
                </a:lnTo>
                <a:lnTo>
                  <a:pt x="295" y="49"/>
                </a:lnTo>
                <a:lnTo>
                  <a:pt x="90" y="49"/>
                </a:lnTo>
                <a:lnTo>
                  <a:pt x="0" y="0"/>
                </a:lnTo>
                <a:close/>
              </a:path>
            </a:pathLst>
          </a:custGeom>
          <a:solidFill>
            <a:schemeClr val="tx1">
              <a:lumMod val="75000"/>
              <a:lumOff val="25000"/>
            </a:schemeClr>
          </a:solidFill>
          <a:ln w="5" cap="flat">
            <a:noFill/>
            <a:prstDash val="solid"/>
            <a:miter lim="800000"/>
          </a:ln>
        </p:spPr>
        <p:txBody>
          <a:bodyPr vert="horz" wrap="square" lIns="68564" tIns="34282" rIns="68564" bIns="34282" numCol="1" anchor="t" anchorCtr="0" compatLnSpc="1"/>
          <a:lstStyle/>
          <a:p>
            <a:endParaRPr lang="zh-CN" altLang="en-US" sz="1015" dirty="0">
              <a:latin typeface="Avant GardeBook" pitchFamily="50" charset="0"/>
            </a:endParaRPr>
          </a:p>
        </p:txBody>
      </p:sp>
      <p:sp>
        <p:nvSpPr>
          <p:cNvPr id="24" name="Freeform 11"/>
          <p:cNvSpPr/>
          <p:nvPr/>
        </p:nvSpPr>
        <p:spPr bwMode="auto">
          <a:xfrm>
            <a:off x="3801208" y="3057266"/>
            <a:ext cx="1616884" cy="168425"/>
          </a:xfrm>
          <a:custGeom>
            <a:avLst/>
            <a:gdLst>
              <a:gd name="T0" fmla="*/ 0 w 480"/>
              <a:gd name="T1" fmla="*/ 0 h 50"/>
              <a:gd name="T2" fmla="*/ 333 w 480"/>
              <a:gd name="T3" fmla="*/ 0 h 50"/>
              <a:gd name="T4" fmla="*/ 480 w 480"/>
              <a:gd name="T5" fmla="*/ 50 h 50"/>
              <a:gd name="T6" fmla="*/ 146 w 480"/>
              <a:gd name="T7" fmla="*/ 50 h 50"/>
              <a:gd name="T8" fmla="*/ 0 w 480"/>
              <a:gd name="T9" fmla="*/ 0 h 50"/>
            </a:gdLst>
            <a:ahLst/>
            <a:cxnLst>
              <a:cxn ang="0">
                <a:pos x="T0" y="T1"/>
              </a:cxn>
              <a:cxn ang="0">
                <a:pos x="T2" y="T3"/>
              </a:cxn>
              <a:cxn ang="0">
                <a:pos x="T4" y="T5"/>
              </a:cxn>
              <a:cxn ang="0">
                <a:pos x="T6" y="T7"/>
              </a:cxn>
              <a:cxn ang="0">
                <a:pos x="T8" y="T9"/>
              </a:cxn>
            </a:cxnLst>
            <a:rect l="0" t="0" r="r" b="b"/>
            <a:pathLst>
              <a:path w="480" h="50">
                <a:moveTo>
                  <a:pt x="0" y="0"/>
                </a:moveTo>
                <a:lnTo>
                  <a:pt x="333" y="0"/>
                </a:lnTo>
                <a:lnTo>
                  <a:pt x="480" y="50"/>
                </a:lnTo>
                <a:lnTo>
                  <a:pt x="146" y="50"/>
                </a:lnTo>
                <a:lnTo>
                  <a:pt x="0" y="0"/>
                </a:lnTo>
                <a:close/>
              </a:path>
            </a:pathLst>
          </a:custGeom>
          <a:solidFill>
            <a:schemeClr val="tx1">
              <a:lumMod val="75000"/>
              <a:lumOff val="25000"/>
            </a:schemeClr>
          </a:solidFill>
          <a:ln w="5" cap="flat">
            <a:noFill/>
            <a:prstDash val="solid"/>
            <a:miter lim="800000"/>
          </a:ln>
        </p:spPr>
        <p:txBody>
          <a:bodyPr vert="horz" wrap="square" lIns="68564" tIns="34282" rIns="68564" bIns="34282" numCol="1" anchor="t" anchorCtr="0" compatLnSpc="1"/>
          <a:lstStyle/>
          <a:p>
            <a:endParaRPr lang="zh-CN" altLang="en-US" sz="1015" dirty="0">
              <a:latin typeface="Avant GardeBook" pitchFamily="50" charset="0"/>
            </a:endParaRPr>
          </a:p>
        </p:txBody>
      </p:sp>
      <p:sp>
        <p:nvSpPr>
          <p:cNvPr id="25" name="Freeform 12"/>
          <p:cNvSpPr/>
          <p:nvPr/>
        </p:nvSpPr>
        <p:spPr bwMode="auto">
          <a:xfrm>
            <a:off x="3498043" y="3589491"/>
            <a:ext cx="2229952" cy="168425"/>
          </a:xfrm>
          <a:custGeom>
            <a:avLst/>
            <a:gdLst>
              <a:gd name="T0" fmla="*/ 0 w 662"/>
              <a:gd name="T1" fmla="*/ 0 h 50"/>
              <a:gd name="T2" fmla="*/ 461 w 662"/>
              <a:gd name="T3" fmla="*/ 0 h 50"/>
              <a:gd name="T4" fmla="*/ 662 w 662"/>
              <a:gd name="T5" fmla="*/ 50 h 50"/>
              <a:gd name="T6" fmla="*/ 201 w 662"/>
              <a:gd name="T7" fmla="*/ 50 h 50"/>
              <a:gd name="T8" fmla="*/ 0 w 662"/>
              <a:gd name="T9" fmla="*/ 0 h 50"/>
            </a:gdLst>
            <a:ahLst/>
            <a:cxnLst>
              <a:cxn ang="0">
                <a:pos x="T0" y="T1"/>
              </a:cxn>
              <a:cxn ang="0">
                <a:pos x="T2" y="T3"/>
              </a:cxn>
              <a:cxn ang="0">
                <a:pos x="T4" y="T5"/>
              </a:cxn>
              <a:cxn ang="0">
                <a:pos x="T6" y="T7"/>
              </a:cxn>
              <a:cxn ang="0">
                <a:pos x="T8" y="T9"/>
              </a:cxn>
            </a:cxnLst>
            <a:rect l="0" t="0" r="r" b="b"/>
            <a:pathLst>
              <a:path w="662" h="50">
                <a:moveTo>
                  <a:pt x="0" y="0"/>
                </a:moveTo>
                <a:lnTo>
                  <a:pt x="461" y="0"/>
                </a:lnTo>
                <a:lnTo>
                  <a:pt x="662" y="50"/>
                </a:lnTo>
                <a:lnTo>
                  <a:pt x="201" y="50"/>
                </a:lnTo>
                <a:lnTo>
                  <a:pt x="0" y="0"/>
                </a:lnTo>
                <a:close/>
              </a:path>
            </a:pathLst>
          </a:custGeom>
          <a:solidFill>
            <a:schemeClr val="tx1">
              <a:lumMod val="75000"/>
              <a:lumOff val="25000"/>
            </a:schemeClr>
          </a:solidFill>
          <a:ln w="5" cap="flat">
            <a:noFill/>
            <a:prstDash val="solid"/>
            <a:miter lim="800000"/>
          </a:ln>
        </p:spPr>
        <p:txBody>
          <a:bodyPr vert="horz" wrap="square" lIns="68564" tIns="34282" rIns="68564" bIns="34282" numCol="1" anchor="t" anchorCtr="0" compatLnSpc="1"/>
          <a:lstStyle/>
          <a:p>
            <a:endParaRPr lang="zh-CN" altLang="en-US" sz="1015" dirty="0">
              <a:latin typeface="Avant GardeBook" pitchFamily="50" charset="0"/>
            </a:endParaRPr>
          </a:p>
        </p:txBody>
      </p:sp>
      <p:sp>
        <p:nvSpPr>
          <p:cNvPr id="26" name="TextBox 41"/>
          <p:cNvSpPr txBox="1"/>
          <p:nvPr/>
        </p:nvSpPr>
        <p:spPr>
          <a:xfrm>
            <a:off x="1429956" y="1820044"/>
            <a:ext cx="2200736" cy="512448"/>
          </a:xfrm>
          <a:prstGeom prst="rect">
            <a:avLst/>
          </a:prstGeom>
          <a:noFill/>
        </p:spPr>
        <p:txBody>
          <a:bodyPr wrap="square" rtlCol="0">
            <a:spAutoFit/>
          </a:bodyPr>
          <a:lstStyle/>
          <a:p>
            <a:pPr>
              <a:lnSpc>
                <a:spcPct val="13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a:t>
            </a:r>
          </a:p>
        </p:txBody>
      </p:sp>
      <p:sp>
        <p:nvSpPr>
          <p:cNvPr id="27" name="TextBox 42"/>
          <p:cNvSpPr txBox="1"/>
          <p:nvPr/>
        </p:nvSpPr>
        <p:spPr>
          <a:xfrm>
            <a:off x="1429956" y="2759860"/>
            <a:ext cx="1799768" cy="722505"/>
          </a:xfrm>
          <a:prstGeom prst="rect">
            <a:avLst/>
          </a:prstGeom>
          <a:noFill/>
        </p:spPr>
        <p:txBody>
          <a:bodyPr wrap="square" rtlCol="0">
            <a:spAutoFit/>
          </a:bodyPr>
          <a:lstStyle/>
          <a:p>
            <a:pPr>
              <a:lnSpc>
                <a:spcPct val="13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a:t>
            </a:r>
          </a:p>
        </p:txBody>
      </p:sp>
      <p:sp>
        <p:nvSpPr>
          <p:cNvPr id="28" name="TextBox 43"/>
          <p:cNvSpPr txBox="1"/>
          <p:nvPr/>
        </p:nvSpPr>
        <p:spPr>
          <a:xfrm>
            <a:off x="1429956" y="3632445"/>
            <a:ext cx="1580806" cy="722505"/>
          </a:xfrm>
          <a:prstGeom prst="rect">
            <a:avLst/>
          </a:prstGeom>
          <a:noFill/>
        </p:spPr>
        <p:txBody>
          <a:bodyPr wrap="square" rtlCol="0">
            <a:spAutoFit/>
          </a:bodyPr>
          <a:lstStyle/>
          <a:p>
            <a:pPr>
              <a:lnSpc>
                <a:spcPct val="13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a:t>
            </a:r>
          </a:p>
        </p:txBody>
      </p:sp>
      <p:sp>
        <p:nvSpPr>
          <p:cNvPr id="29" name="TextBox 44"/>
          <p:cNvSpPr txBox="1"/>
          <p:nvPr/>
        </p:nvSpPr>
        <p:spPr>
          <a:xfrm>
            <a:off x="5406091" y="1820044"/>
            <a:ext cx="2213734" cy="512448"/>
          </a:xfrm>
          <a:prstGeom prst="rect">
            <a:avLst/>
          </a:prstGeom>
          <a:noFill/>
        </p:spPr>
        <p:txBody>
          <a:bodyPr wrap="square" rtlCol="0">
            <a:spAutoFit/>
          </a:bodyPr>
          <a:lstStyle/>
          <a:p>
            <a:pPr algn="r">
              <a:lnSpc>
                <a:spcPct val="13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a:t>
            </a:r>
          </a:p>
        </p:txBody>
      </p:sp>
      <p:sp>
        <p:nvSpPr>
          <p:cNvPr id="30" name="TextBox 45"/>
          <p:cNvSpPr txBox="1"/>
          <p:nvPr/>
        </p:nvSpPr>
        <p:spPr>
          <a:xfrm>
            <a:off x="5807058" y="2759860"/>
            <a:ext cx="1812767" cy="722505"/>
          </a:xfrm>
          <a:prstGeom prst="rect">
            <a:avLst/>
          </a:prstGeom>
          <a:noFill/>
        </p:spPr>
        <p:txBody>
          <a:bodyPr wrap="square" rtlCol="0">
            <a:spAutoFit/>
          </a:bodyPr>
          <a:lstStyle/>
          <a:p>
            <a:pPr algn="r">
              <a:lnSpc>
                <a:spcPct val="13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a:t>
            </a:r>
          </a:p>
        </p:txBody>
      </p:sp>
      <p:sp>
        <p:nvSpPr>
          <p:cNvPr id="31" name="TextBox 46"/>
          <p:cNvSpPr txBox="1"/>
          <p:nvPr/>
        </p:nvSpPr>
        <p:spPr>
          <a:xfrm>
            <a:off x="6032757" y="3632445"/>
            <a:ext cx="1587068" cy="722505"/>
          </a:xfrm>
          <a:prstGeom prst="rect">
            <a:avLst/>
          </a:prstGeom>
          <a:noFill/>
        </p:spPr>
        <p:txBody>
          <a:bodyPr wrap="square" rtlCol="0">
            <a:spAutoFit/>
          </a:bodyPr>
          <a:lstStyle/>
          <a:p>
            <a:pPr algn="r">
              <a:lnSpc>
                <a:spcPct val="13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a:t>
            </a:r>
          </a:p>
        </p:txBody>
      </p:sp>
      <p:grpSp>
        <p:nvGrpSpPr>
          <p:cNvPr id="32" name="组合 31"/>
          <p:cNvGrpSpPr/>
          <p:nvPr/>
        </p:nvGrpSpPr>
        <p:grpSpPr>
          <a:xfrm>
            <a:off x="7707567" y="1753874"/>
            <a:ext cx="576404" cy="575474"/>
            <a:chOff x="10370105" y="2202210"/>
            <a:chExt cx="586620" cy="585674"/>
          </a:xfrm>
          <a:solidFill>
            <a:schemeClr val="tx1">
              <a:lumMod val="75000"/>
              <a:lumOff val="25000"/>
            </a:schemeClr>
          </a:solidFill>
        </p:grpSpPr>
        <p:sp>
          <p:nvSpPr>
            <p:cNvPr id="33" name="Oval 11"/>
            <p:cNvSpPr>
              <a:spLocks noChangeArrowheads="1"/>
            </p:cNvSpPr>
            <p:nvPr/>
          </p:nvSpPr>
          <p:spPr bwMode="auto">
            <a:xfrm>
              <a:off x="10370105" y="2202210"/>
              <a:ext cx="586620" cy="585674"/>
            </a:xfrm>
            <a:prstGeom prst="ellipse">
              <a:avLst/>
            </a:prstGeom>
            <a:solidFill>
              <a:schemeClr val="accent1"/>
            </a:solidFill>
            <a:ln>
              <a:noFill/>
            </a:ln>
          </p:spPr>
          <p:txBody>
            <a:bodyPr vert="horz" wrap="square" lIns="68564" tIns="34282" rIns="68564" bIns="34282" numCol="1" anchor="t" anchorCtr="0" compatLnSpc="1"/>
            <a:lstStyle/>
            <a:p>
              <a:endParaRPr lang="zh-CN" altLang="en-US" sz="1015"/>
            </a:p>
          </p:txBody>
        </p:sp>
        <p:sp>
          <p:nvSpPr>
            <p:cNvPr id="34" name="Freeform 13"/>
            <p:cNvSpPr>
              <a:spLocks noEditPoints="1"/>
            </p:cNvSpPr>
            <p:nvPr/>
          </p:nvSpPr>
          <p:spPr bwMode="auto">
            <a:xfrm>
              <a:off x="10451124" y="2353677"/>
              <a:ext cx="356573" cy="305964"/>
            </a:xfrm>
            <a:custGeom>
              <a:avLst/>
              <a:gdLst>
                <a:gd name="T0" fmla="*/ 282 w 766"/>
                <a:gd name="T1" fmla="*/ 304 h 600"/>
                <a:gd name="T2" fmla="*/ 391 w 766"/>
                <a:gd name="T3" fmla="*/ 248 h 600"/>
                <a:gd name="T4" fmla="*/ 596 w 766"/>
                <a:gd name="T5" fmla="*/ 213 h 600"/>
                <a:gd name="T6" fmla="*/ 652 w 766"/>
                <a:gd name="T7" fmla="*/ 129 h 600"/>
                <a:gd name="T8" fmla="*/ 570 w 766"/>
                <a:gd name="T9" fmla="*/ 186 h 600"/>
                <a:gd name="T10" fmla="*/ 391 w 766"/>
                <a:gd name="T11" fmla="*/ 195 h 600"/>
                <a:gd name="T12" fmla="*/ 766 w 766"/>
                <a:gd name="T13" fmla="*/ 80 h 600"/>
                <a:gd name="T14" fmla="*/ 465 w 766"/>
                <a:gd name="T15" fmla="*/ 32 h 600"/>
                <a:gd name="T16" fmla="*/ 437 w 766"/>
                <a:gd name="T17" fmla="*/ 0 h 600"/>
                <a:gd name="T18" fmla="*/ 154 w 766"/>
                <a:gd name="T19" fmla="*/ 32 h 600"/>
                <a:gd name="T20" fmla="*/ 175 w 766"/>
                <a:gd name="T21" fmla="*/ 80 h 600"/>
                <a:gd name="T22" fmla="*/ 216 w 766"/>
                <a:gd name="T23" fmla="*/ 135 h 600"/>
                <a:gd name="T24" fmla="*/ 706 w 766"/>
                <a:gd name="T25" fmla="*/ 80 h 600"/>
                <a:gd name="T26" fmla="*/ 355 w 766"/>
                <a:gd name="T27" fmla="*/ 394 h 600"/>
                <a:gd name="T28" fmla="*/ 706 w 766"/>
                <a:gd name="T29" fmla="*/ 410 h 600"/>
                <a:gd name="T30" fmla="*/ 361 w 766"/>
                <a:gd name="T31" fmla="*/ 427 h 600"/>
                <a:gd name="T32" fmla="*/ 362 w 766"/>
                <a:gd name="T33" fmla="*/ 478 h 600"/>
                <a:gd name="T34" fmla="*/ 437 w 766"/>
                <a:gd name="T35" fmla="*/ 595 h 600"/>
                <a:gd name="T36" fmla="*/ 465 w 766"/>
                <a:gd name="T37" fmla="*/ 478 h 600"/>
                <a:gd name="T38" fmla="*/ 603 w 766"/>
                <a:gd name="T39" fmla="*/ 592 h 600"/>
                <a:gd name="T40" fmla="*/ 591 w 766"/>
                <a:gd name="T41" fmla="*/ 478 h 600"/>
                <a:gd name="T42" fmla="*/ 766 w 766"/>
                <a:gd name="T43" fmla="*/ 427 h 600"/>
                <a:gd name="T44" fmla="*/ 747 w 766"/>
                <a:gd name="T45" fmla="*/ 80 h 600"/>
                <a:gd name="T46" fmla="*/ 161 w 766"/>
                <a:gd name="T47" fmla="*/ 310 h 600"/>
                <a:gd name="T48" fmla="*/ 235 w 766"/>
                <a:gd name="T49" fmla="*/ 236 h 600"/>
                <a:gd name="T50" fmla="*/ 86 w 766"/>
                <a:gd name="T51" fmla="*/ 236 h 600"/>
                <a:gd name="T52" fmla="*/ 208 w 766"/>
                <a:gd name="T53" fmla="*/ 325 h 600"/>
                <a:gd name="T54" fmla="*/ 181 w 766"/>
                <a:gd name="T55" fmla="*/ 325 h 600"/>
                <a:gd name="T56" fmla="*/ 188 w 766"/>
                <a:gd name="T57" fmla="*/ 339 h 600"/>
                <a:gd name="T58" fmla="*/ 196 w 766"/>
                <a:gd name="T59" fmla="*/ 510 h 600"/>
                <a:gd name="T60" fmla="*/ 129 w 766"/>
                <a:gd name="T61" fmla="*/ 510 h 600"/>
                <a:gd name="T62" fmla="*/ 137 w 766"/>
                <a:gd name="T63" fmla="*/ 339 h 600"/>
                <a:gd name="T64" fmla="*/ 145 w 766"/>
                <a:gd name="T65" fmla="*/ 325 h 600"/>
                <a:gd name="T66" fmla="*/ 0 w 766"/>
                <a:gd name="T67" fmla="*/ 438 h 600"/>
                <a:gd name="T68" fmla="*/ 66 w 766"/>
                <a:gd name="T69" fmla="*/ 600 h 600"/>
                <a:gd name="T70" fmla="*/ 89 w 766"/>
                <a:gd name="T71" fmla="*/ 432 h 600"/>
                <a:gd name="T72" fmla="*/ 230 w 766"/>
                <a:gd name="T73" fmla="*/ 600 h 600"/>
                <a:gd name="T74" fmla="*/ 253 w 766"/>
                <a:gd name="T75" fmla="*/ 432 h 600"/>
                <a:gd name="T76" fmla="*/ 321 w 766"/>
                <a:gd name="T77" fmla="*/ 600 h 600"/>
                <a:gd name="T78" fmla="*/ 208 w 766"/>
                <a:gd name="T79" fmla="*/ 325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66" h="600">
                  <a:moveTo>
                    <a:pt x="391" y="195"/>
                  </a:moveTo>
                  <a:lnTo>
                    <a:pt x="282" y="304"/>
                  </a:lnTo>
                  <a:cubicBezTo>
                    <a:pt x="293" y="310"/>
                    <a:pt x="303" y="317"/>
                    <a:pt x="312" y="326"/>
                  </a:cubicBezTo>
                  <a:lnTo>
                    <a:pt x="391" y="248"/>
                  </a:lnTo>
                  <a:lnTo>
                    <a:pt x="476" y="333"/>
                  </a:lnTo>
                  <a:lnTo>
                    <a:pt x="596" y="213"/>
                  </a:lnTo>
                  <a:lnTo>
                    <a:pt x="614" y="259"/>
                  </a:lnTo>
                  <a:lnTo>
                    <a:pt x="652" y="129"/>
                  </a:lnTo>
                  <a:lnTo>
                    <a:pt x="522" y="167"/>
                  </a:lnTo>
                  <a:lnTo>
                    <a:pt x="570" y="186"/>
                  </a:lnTo>
                  <a:lnTo>
                    <a:pt x="476" y="280"/>
                  </a:lnTo>
                  <a:lnTo>
                    <a:pt x="391" y="195"/>
                  </a:lnTo>
                  <a:close/>
                  <a:moveTo>
                    <a:pt x="766" y="80"/>
                  </a:moveTo>
                  <a:lnTo>
                    <a:pt x="766" y="80"/>
                  </a:lnTo>
                  <a:lnTo>
                    <a:pt x="766" y="32"/>
                  </a:lnTo>
                  <a:lnTo>
                    <a:pt x="465" y="32"/>
                  </a:lnTo>
                  <a:lnTo>
                    <a:pt x="465" y="0"/>
                  </a:lnTo>
                  <a:lnTo>
                    <a:pt x="437" y="0"/>
                  </a:lnTo>
                  <a:lnTo>
                    <a:pt x="437" y="32"/>
                  </a:lnTo>
                  <a:lnTo>
                    <a:pt x="154" y="32"/>
                  </a:lnTo>
                  <a:lnTo>
                    <a:pt x="154" y="80"/>
                  </a:lnTo>
                  <a:lnTo>
                    <a:pt x="175" y="80"/>
                  </a:lnTo>
                  <a:lnTo>
                    <a:pt x="175" y="122"/>
                  </a:lnTo>
                  <a:cubicBezTo>
                    <a:pt x="190" y="124"/>
                    <a:pt x="203" y="128"/>
                    <a:pt x="216" y="135"/>
                  </a:cubicBezTo>
                  <a:lnTo>
                    <a:pt x="216" y="80"/>
                  </a:lnTo>
                  <a:lnTo>
                    <a:pt x="706" y="80"/>
                  </a:lnTo>
                  <a:lnTo>
                    <a:pt x="706" y="394"/>
                  </a:lnTo>
                  <a:lnTo>
                    <a:pt x="355" y="394"/>
                  </a:lnTo>
                  <a:cubicBezTo>
                    <a:pt x="356" y="399"/>
                    <a:pt x="358" y="404"/>
                    <a:pt x="359" y="410"/>
                  </a:cubicBezTo>
                  <a:lnTo>
                    <a:pt x="706" y="410"/>
                  </a:lnTo>
                  <a:lnTo>
                    <a:pt x="706" y="427"/>
                  </a:lnTo>
                  <a:lnTo>
                    <a:pt x="361" y="427"/>
                  </a:lnTo>
                  <a:cubicBezTo>
                    <a:pt x="361" y="430"/>
                    <a:pt x="362" y="434"/>
                    <a:pt x="362" y="438"/>
                  </a:cubicBezTo>
                  <a:lnTo>
                    <a:pt x="362" y="478"/>
                  </a:lnTo>
                  <a:lnTo>
                    <a:pt x="437" y="478"/>
                  </a:lnTo>
                  <a:lnTo>
                    <a:pt x="437" y="595"/>
                  </a:lnTo>
                  <a:lnTo>
                    <a:pt x="465" y="595"/>
                  </a:lnTo>
                  <a:lnTo>
                    <a:pt x="465" y="478"/>
                  </a:lnTo>
                  <a:lnTo>
                    <a:pt x="560" y="478"/>
                  </a:lnTo>
                  <a:lnTo>
                    <a:pt x="603" y="592"/>
                  </a:lnTo>
                  <a:lnTo>
                    <a:pt x="631" y="585"/>
                  </a:lnTo>
                  <a:lnTo>
                    <a:pt x="591" y="478"/>
                  </a:lnTo>
                  <a:lnTo>
                    <a:pt x="766" y="478"/>
                  </a:lnTo>
                  <a:lnTo>
                    <a:pt x="766" y="427"/>
                  </a:lnTo>
                  <a:lnTo>
                    <a:pt x="747" y="427"/>
                  </a:lnTo>
                  <a:lnTo>
                    <a:pt x="747" y="80"/>
                  </a:lnTo>
                  <a:lnTo>
                    <a:pt x="766" y="80"/>
                  </a:lnTo>
                  <a:close/>
                  <a:moveTo>
                    <a:pt x="161" y="310"/>
                  </a:moveTo>
                  <a:lnTo>
                    <a:pt x="161" y="310"/>
                  </a:lnTo>
                  <a:cubicBezTo>
                    <a:pt x="202" y="310"/>
                    <a:pt x="235" y="277"/>
                    <a:pt x="235" y="236"/>
                  </a:cubicBezTo>
                  <a:cubicBezTo>
                    <a:pt x="235" y="194"/>
                    <a:pt x="202" y="161"/>
                    <a:pt x="161" y="161"/>
                  </a:cubicBezTo>
                  <a:cubicBezTo>
                    <a:pt x="119" y="161"/>
                    <a:pt x="86" y="194"/>
                    <a:pt x="86" y="236"/>
                  </a:cubicBezTo>
                  <a:cubicBezTo>
                    <a:pt x="86" y="277"/>
                    <a:pt x="119" y="310"/>
                    <a:pt x="161" y="310"/>
                  </a:cubicBezTo>
                  <a:close/>
                  <a:moveTo>
                    <a:pt x="208" y="325"/>
                  </a:moveTo>
                  <a:lnTo>
                    <a:pt x="208" y="325"/>
                  </a:lnTo>
                  <a:lnTo>
                    <a:pt x="181" y="325"/>
                  </a:lnTo>
                  <a:lnTo>
                    <a:pt x="185" y="328"/>
                  </a:lnTo>
                  <a:cubicBezTo>
                    <a:pt x="188" y="331"/>
                    <a:pt x="190" y="336"/>
                    <a:pt x="188" y="339"/>
                  </a:cubicBezTo>
                  <a:lnTo>
                    <a:pt x="178" y="365"/>
                  </a:lnTo>
                  <a:lnTo>
                    <a:pt x="196" y="510"/>
                  </a:lnTo>
                  <a:lnTo>
                    <a:pt x="163" y="540"/>
                  </a:lnTo>
                  <a:lnTo>
                    <a:pt x="129" y="510"/>
                  </a:lnTo>
                  <a:lnTo>
                    <a:pt x="147" y="365"/>
                  </a:lnTo>
                  <a:lnTo>
                    <a:pt x="137" y="339"/>
                  </a:lnTo>
                  <a:cubicBezTo>
                    <a:pt x="135" y="336"/>
                    <a:pt x="137" y="331"/>
                    <a:pt x="140" y="328"/>
                  </a:cubicBezTo>
                  <a:lnTo>
                    <a:pt x="145" y="325"/>
                  </a:lnTo>
                  <a:lnTo>
                    <a:pt x="112" y="325"/>
                  </a:lnTo>
                  <a:cubicBezTo>
                    <a:pt x="50" y="325"/>
                    <a:pt x="0" y="376"/>
                    <a:pt x="0" y="438"/>
                  </a:cubicBezTo>
                  <a:lnTo>
                    <a:pt x="0" y="600"/>
                  </a:lnTo>
                  <a:lnTo>
                    <a:pt x="66" y="600"/>
                  </a:lnTo>
                  <a:lnTo>
                    <a:pt x="66" y="432"/>
                  </a:lnTo>
                  <a:lnTo>
                    <a:pt x="89" y="432"/>
                  </a:lnTo>
                  <a:lnTo>
                    <a:pt x="89" y="600"/>
                  </a:lnTo>
                  <a:lnTo>
                    <a:pt x="230" y="600"/>
                  </a:lnTo>
                  <a:lnTo>
                    <a:pt x="230" y="432"/>
                  </a:lnTo>
                  <a:lnTo>
                    <a:pt x="253" y="432"/>
                  </a:lnTo>
                  <a:lnTo>
                    <a:pt x="253" y="600"/>
                  </a:lnTo>
                  <a:lnTo>
                    <a:pt x="321" y="600"/>
                  </a:lnTo>
                  <a:lnTo>
                    <a:pt x="321" y="438"/>
                  </a:lnTo>
                  <a:cubicBezTo>
                    <a:pt x="321" y="376"/>
                    <a:pt x="271" y="325"/>
                    <a:pt x="208" y="325"/>
                  </a:cubicBezTo>
                  <a:close/>
                </a:path>
              </a:pathLst>
            </a:custGeom>
            <a:solidFill>
              <a:schemeClr val="bg1"/>
            </a:solidFill>
            <a:ln>
              <a:noFill/>
            </a:ln>
          </p:spPr>
          <p:txBody>
            <a:bodyPr vert="horz" wrap="square" lIns="68545" tIns="34272" rIns="68545" bIns="34272" numCol="1" anchor="t" anchorCtr="0" compatLnSpc="1"/>
            <a:lstStyle/>
            <a:p>
              <a:endParaRPr lang="zh-CN" altLang="en-US" sz="1015"/>
            </a:p>
          </p:txBody>
        </p:sp>
      </p:grpSp>
      <p:grpSp>
        <p:nvGrpSpPr>
          <p:cNvPr id="35" name="组合 34"/>
          <p:cNvGrpSpPr/>
          <p:nvPr/>
        </p:nvGrpSpPr>
        <p:grpSpPr>
          <a:xfrm>
            <a:off x="771525" y="2706237"/>
            <a:ext cx="576404" cy="575474"/>
            <a:chOff x="1196126" y="3459619"/>
            <a:chExt cx="586620" cy="585674"/>
          </a:xfrm>
          <a:solidFill>
            <a:schemeClr val="tx1">
              <a:lumMod val="75000"/>
              <a:lumOff val="25000"/>
            </a:schemeClr>
          </a:solidFill>
        </p:grpSpPr>
        <p:sp>
          <p:nvSpPr>
            <p:cNvPr id="36" name="Oval 7"/>
            <p:cNvSpPr>
              <a:spLocks noChangeArrowheads="1"/>
            </p:cNvSpPr>
            <p:nvPr/>
          </p:nvSpPr>
          <p:spPr bwMode="auto">
            <a:xfrm>
              <a:off x="1196126" y="3459619"/>
              <a:ext cx="586620" cy="585674"/>
            </a:xfrm>
            <a:prstGeom prst="ellipse">
              <a:avLst/>
            </a:prstGeom>
            <a:solidFill>
              <a:schemeClr val="accent4"/>
            </a:solidFill>
            <a:ln>
              <a:noFill/>
            </a:ln>
          </p:spPr>
          <p:txBody>
            <a:bodyPr vert="horz" wrap="square" lIns="68564" tIns="34282" rIns="68564" bIns="34282" numCol="1" anchor="t" anchorCtr="0" compatLnSpc="1"/>
            <a:lstStyle/>
            <a:p>
              <a:endParaRPr lang="zh-CN" altLang="en-US" sz="1015"/>
            </a:p>
          </p:txBody>
        </p:sp>
        <p:sp>
          <p:nvSpPr>
            <p:cNvPr id="37" name="Freeform 17"/>
            <p:cNvSpPr>
              <a:spLocks noEditPoints="1"/>
            </p:cNvSpPr>
            <p:nvPr/>
          </p:nvSpPr>
          <p:spPr bwMode="auto">
            <a:xfrm>
              <a:off x="1298275" y="3554870"/>
              <a:ext cx="338274" cy="395172"/>
            </a:xfrm>
            <a:custGeom>
              <a:avLst/>
              <a:gdLst>
                <a:gd name="T0" fmla="*/ 224 w 593"/>
                <a:gd name="T1" fmla="*/ 394 h 633"/>
                <a:gd name="T2" fmla="*/ 213 w 593"/>
                <a:gd name="T3" fmla="*/ 358 h 633"/>
                <a:gd name="T4" fmla="*/ 259 w 593"/>
                <a:gd name="T5" fmla="*/ 173 h 633"/>
                <a:gd name="T6" fmla="*/ 307 w 593"/>
                <a:gd name="T7" fmla="*/ 323 h 633"/>
                <a:gd name="T8" fmla="*/ 367 w 593"/>
                <a:gd name="T9" fmla="*/ 149 h 633"/>
                <a:gd name="T10" fmla="*/ 234 w 593"/>
                <a:gd name="T11" fmla="*/ 296 h 633"/>
                <a:gd name="T12" fmla="*/ 223 w 593"/>
                <a:gd name="T13" fmla="*/ 315 h 633"/>
                <a:gd name="T14" fmla="*/ 304 w 593"/>
                <a:gd name="T15" fmla="*/ 363 h 633"/>
                <a:gd name="T16" fmla="*/ 391 w 593"/>
                <a:gd name="T17" fmla="*/ 127 h 633"/>
                <a:gd name="T18" fmla="*/ 395 w 593"/>
                <a:gd name="T19" fmla="*/ 81 h 633"/>
                <a:gd name="T20" fmla="*/ 391 w 593"/>
                <a:gd name="T21" fmla="*/ 127 h 633"/>
                <a:gd name="T22" fmla="*/ 463 w 593"/>
                <a:gd name="T23" fmla="*/ 149 h 633"/>
                <a:gd name="T24" fmla="*/ 417 w 593"/>
                <a:gd name="T25" fmla="*/ 154 h 633"/>
                <a:gd name="T26" fmla="*/ 338 w 593"/>
                <a:gd name="T27" fmla="*/ 107 h 633"/>
                <a:gd name="T28" fmla="*/ 319 w 593"/>
                <a:gd name="T29" fmla="*/ 65 h 633"/>
                <a:gd name="T30" fmla="*/ 338 w 593"/>
                <a:gd name="T31" fmla="*/ 107 h 633"/>
                <a:gd name="T32" fmla="*/ 261 w 593"/>
                <a:gd name="T33" fmla="*/ 79 h 633"/>
                <a:gd name="T34" fmla="*/ 266 w 593"/>
                <a:gd name="T35" fmla="*/ 125 h 633"/>
                <a:gd name="T36" fmla="*/ 435 w 593"/>
                <a:gd name="T37" fmla="*/ 226 h 633"/>
                <a:gd name="T38" fmla="*/ 477 w 593"/>
                <a:gd name="T39" fmla="*/ 207 h 633"/>
                <a:gd name="T40" fmla="*/ 435 w 593"/>
                <a:gd name="T41" fmla="*/ 226 h 633"/>
                <a:gd name="T42" fmla="*/ 218 w 593"/>
                <a:gd name="T43" fmla="*/ 324 h 633"/>
                <a:gd name="T44" fmla="*/ 206 w 593"/>
                <a:gd name="T45" fmla="*/ 344 h 633"/>
                <a:gd name="T46" fmla="*/ 288 w 593"/>
                <a:gd name="T47" fmla="*/ 391 h 633"/>
                <a:gd name="T48" fmla="*/ 216 w 593"/>
                <a:gd name="T49" fmla="*/ 633 h 633"/>
                <a:gd name="T50" fmla="*/ 231 w 593"/>
                <a:gd name="T51" fmla="*/ 37 h 633"/>
                <a:gd name="T52" fmla="*/ 564 w 593"/>
                <a:gd name="T53" fmla="*/ 180 h 633"/>
                <a:gd name="T54" fmla="*/ 569 w 593"/>
                <a:gd name="T55" fmla="*/ 276 h 633"/>
                <a:gd name="T56" fmla="*/ 586 w 593"/>
                <a:gd name="T57" fmla="*/ 396 h 633"/>
                <a:gd name="T58" fmla="*/ 565 w 593"/>
                <a:gd name="T59" fmla="*/ 498 h 633"/>
                <a:gd name="T60" fmla="*/ 442 w 593"/>
                <a:gd name="T61" fmla="*/ 526 h 633"/>
                <a:gd name="T62" fmla="*/ 216 w 593"/>
                <a:gd name="T63"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3" h="633">
                  <a:moveTo>
                    <a:pt x="213" y="358"/>
                  </a:moveTo>
                  <a:cubicBezTo>
                    <a:pt x="207" y="371"/>
                    <a:pt x="212" y="387"/>
                    <a:pt x="224" y="394"/>
                  </a:cubicBezTo>
                  <a:cubicBezTo>
                    <a:pt x="235" y="400"/>
                    <a:pt x="248" y="398"/>
                    <a:pt x="257" y="391"/>
                  </a:cubicBezTo>
                  <a:lnTo>
                    <a:pt x="213" y="358"/>
                  </a:lnTo>
                  <a:close/>
                  <a:moveTo>
                    <a:pt x="367" y="149"/>
                  </a:moveTo>
                  <a:cubicBezTo>
                    <a:pt x="328" y="126"/>
                    <a:pt x="279" y="137"/>
                    <a:pt x="259" y="173"/>
                  </a:cubicBezTo>
                  <a:cubicBezTo>
                    <a:pt x="238" y="210"/>
                    <a:pt x="265" y="250"/>
                    <a:pt x="246" y="288"/>
                  </a:cubicBezTo>
                  <a:lnTo>
                    <a:pt x="307" y="323"/>
                  </a:lnTo>
                  <a:cubicBezTo>
                    <a:pt x="330" y="288"/>
                    <a:pt x="380" y="291"/>
                    <a:pt x="401" y="255"/>
                  </a:cubicBezTo>
                  <a:cubicBezTo>
                    <a:pt x="421" y="219"/>
                    <a:pt x="406" y="172"/>
                    <a:pt x="367" y="149"/>
                  </a:cubicBezTo>
                  <a:close/>
                  <a:moveTo>
                    <a:pt x="301" y="346"/>
                  </a:moveTo>
                  <a:lnTo>
                    <a:pt x="234" y="296"/>
                  </a:lnTo>
                  <a:cubicBezTo>
                    <a:pt x="229" y="292"/>
                    <a:pt x="223" y="293"/>
                    <a:pt x="219" y="299"/>
                  </a:cubicBezTo>
                  <a:cubicBezTo>
                    <a:pt x="216" y="304"/>
                    <a:pt x="218" y="312"/>
                    <a:pt x="223" y="315"/>
                  </a:cubicBezTo>
                  <a:lnTo>
                    <a:pt x="289" y="366"/>
                  </a:lnTo>
                  <a:cubicBezTo>
                    <a:pt x="295" y="370"/>
                    <a:pt x="301" y="368"/>
                    <a:pt x="304" y="363"/>
                  </a:cubicBezTo>
                  <a:cubicBezTo>
                    <a:pt x="307" y="357"/>
                    <a:pt x="306" y="350"/>
                    <a:pt x="301" y="346"/>
                  </a:cubicBezTo>
                  <a:close/>
                  <a:moveTo>
                    <a:pt x="391" y="127"/>
                  </a:moveTo>
                  <a:lnTo>
                    <a:pt x="412" y="90"/>
                  </a:lnTo>
                  <a:lnTo>
                    <a:pt x="395" y="81"/>
                  </a:lnTo>
                  <a:lnTo>
                    <a:pt x="374" y="117"/>
                  </a:lnTo>
                  <a:lnTo>
                    <a:pt x="391" y="127"/>
                  </a:lnTo>
                  <a:close/>
                  <a:moveTo>
                    <a:pt x="426" y="170"/>
                  </a:moveTo>
                  <a:lnTo>
                    <a:pt x="463" y="149"/>
                  </a:lnTo>
                  <a:lnTo>
                    <a:pt x="453" y="133"/>
                  </a:lnTo>
                  <a:lnTo>
                    <a:pt x="417" y="154"/>
                  </a:lnTo>
                  <a:lnTo>
                    <a:pt x="426" y="170"/>
                  </a:lnTo>
                  <a:close/>
                  <a:moveTo>
                    <a:pt x="338" y="107"/>
                  </a:moveTo>
                  <a:lnTo>
                    <a:pt x="338" y="65"/>
                  </a:lnTo>
                  <a:lnTo>
                    <a:pt x="319" y="65"/>
                  </a:lnTo>
                  <a:lnTo>
                    <a:pt x="319" y="107"/>
                  </a:lnTo>
                  <a:lnTo>
                    <a:pt x="338" y="107"/>
                  </a:lnTo>
                  <a:close/>
                  <a:moveTo>
                    <a:pt x="282" y="116"/>
                  </a:moveTo>
                  <a:lnTo>
                    <a:pt x="261" y="79"/>
                  </a:lnTo>
                  <a:lnTo>
                    <a:pt x="245" y="89"/>
                  </a:lnTo>
                  <a:lnTo>
                    <a:pt x="266" y="125"/>
                  </a:lnTo>
                  <a:lnTo>
                    <a:pt x="282" y="116"/>
                  </a:lnTo>
                  <a:close/>
                  <a:moveTo>
                    <a:pt x="435" y="226"/>
                  </a:moveTo>
                  <a:lnTo>
                    <a:pt x="477" y="226"/>
                  </a:lnTo>
                  <a:lnTo>
                    <a:pt x="477" y="207"/>
                  </a:lnTo>
                  <a:lnTo>
                    <a:pt x="436" y="207"/>
                  </a:lnTo>
                  <a:lnTo>
                    <a:pt x="435" y="226"/>
                  </a:lnTo>
                  <a:close/>
                  <a:moveTo>
                    <a:pt x="284" y="375"/>
                  </a:moveTo>
                  <a:lnTo>
                    <a:pt x="218" y="324"/>
                  </a:lnTo>
                  <a:cubicBezTo>
                    <a:pt x="213" y="320"/>
                    <a:pt x="206" y="322"/>
                    <a:pt x="203" y="327"/>
                  </a:cubicBezTo>
                  <a:cubicBezTo>
                    <a:pt x="200" y="333"/>
                    <a:pt x="201" y="340"/>
                    <a:pt x="206" y="344"/>
                  </a:cubicBezTo>
                  <a:lnTo>
                    <a:pt x="273" y="394"/>
                  </a:lnTo>
                  <a:cubicBezTo>
                    <a:pt x="278" y="398"/>
                    <a:pt x="285" y="397"/>
                    <a:pt x="288" y="391"/>
                  </a:cubicBezTo>
                  <a:cubicBezTo>
                    <a:pt x="291" y="386"/>
                    <a:pt x="289" y="378"/>
                    <a:pt x="284" y="375"/>
                  </a:cubicBezTo>
                  <a:close/>
                  <a:moveTo>
                    <a:pt x="216" y="633"/>
                  </a:moveTo>
                  <a:cubicBezTo>
                    <a:pt x="223" y="583"/>
                    <a:pt x="223" y="530"/>
                    <a:pt x="210" y="483"/>
                  </a:cubicBezTo>
                  <a:cubicBezTo>
                    <a:pt x="0" y="365"/>
                    <a:pt x="55" y="92"/>
                    <a:pt x="231" y="37"/>
                  </a:cubicBezTo>
                  <a:cubicBezTo>
                    <a:pt x="324" y="0"/>
                    <a:pt x="450" y="22"/>
                    <a:pt x="533" y="105"/>
                  </a:cubicBezTo>
                  <a:cubicBezTo>
                    <a:pt x="593" y="165"/>
                    <a:pt x="564" y="180"/>
                    <a:pt x="564" y="180"/>
                  </a:cubicBezTo>
                  <a:lnTo>
                    <a:pt x="551" y="187"/>
                  </a:lnTo>
                  <a:cubicBezTo>
                    <a:pt x="558" y="216"/>
                    <a:pt x="571" y="268"/>
                    <a:pt x="569" y="276"/>
                  </a:cubicBezTo>
                  <a:cubicBezTo>
                    <a:pt x="567" y="285"/>
                    <a:pt x="556" y="295"/>
                    <a:pt x="556" y="295"/>
                  </a:cubicBezTo>
                  <a:lnTo>
                    <a:pt x="586" y="396"/>
                  </a:lnTo>
                  <a:lnTo>
                    <a:pt x="559" y="407"/>
                  </a:lnTo>
                  <a:cubicBezTo>
                    <a:pt x="565" y="439"/>
                    <a:pt x="568" y="466"/>
                    <a:pt x="565" y="498"/>
                  </a:cubicBezTo>
                  <a:cubicBezTo>
                    <a:pt x="565" y="503"/>
                    <a:pt x="547" y="519"/>
                    <a:pt x="532" y="520"/>
                  </a:cubicBezTo>
                  <a:lnTo>
                    <a:pt x="442" y="526"/>
                  </a:lnTo>
                  <a:lnTo>
                    <a:pt x="448" y="633"/>
                  </a:lnTo>
                  <a:lnTo>
                    <a:pt x="216" y="633"/>
                  </a:lnTo>
                  <a:close/>
                </a:path>
              </a:pathLst>
            </a:custGeom>
            <a:solidFill>
              <a:schemeClr val="bg1"/>
            </a:solidFill>
            <a:ln>
              <a:noFill/>
            </a:ln>
          </p:spPr>
          <p:txBody>
            <a:bodyPr vert="horz" wrap="square" lIns="68545" tIns="34272" rIns="68545" bIns="34272" numCol="1" anchor="t" anchorCtr="0" compatLnSpc="1"/>
            <a:lstStyle/>
            <a:p>
              <a:endParaRPr lang="zh-CN" altLang="en-US" sz="1015"/>
            </a:p>
          </p:txBody>
        </p:sp>
      </p:grpSp>
      <p:grpSp>
        <p:nvGrpSpPr>
          <p:cNvPr id="38" name="组合 37"/>
          <p:cNvGrpSpPr/>
          <p:nvPr/>
        </p:nvGrpSpPr>
        <p:grpSpPr>
          <a:xfrm>
            <a:off x="771525" y="3649076"/>
            <a:ext cx="576404" cy="575474"/>
            <a:chOff x="1196126" y="4717028"/>
            <a:chExt cx="586620" cy="585674"/>
          </a:xfrm>
          <a:solidFill>
            <a:schemeClr val="tx1">
              <a:lumMod val="75000"/>
              <a:lumOff val="25000"/>
            </a:schemeClr>
          </a:solidFill>
        </p:grpSpPr>
        <p:sp>
          <p:nvSpPr>
            <p:cNvPr id="39" name="Oval 55"/>
            <p:cNvSpPr>
              <a:spLocks noChangeArrowheads="1"/>
            </p:cNvSpPr>
            <p:nvPr/>
          </p:nvSpPr>
          <p:spPr bwMode="auto">
            <a:xfrm>
              <a:off x="1196126" y="4717028"/>
              <a:ext cx="586620" cy="585674"/>
            </a:xfrm>
            <a:prstGeom prst="ellipse">
              <a:avLst/>
            </a:prstGeom>
            <a:solidFill>
              <a:schemeClr val="accent2"/>
            </a:solidFill>
            <a:ln>
              <a:noFill/>
            </a:ln>
          </p:spPr>
          <p:txBody>
            <a:bodyPr vert="horz" wrap="square" lIns="68564" tIns="34282" rIns="68564" bIns="34282" numCol="1" anchor="t" anchorCtr="0" compatLnSpc="1"/>
            <a:lstStyle/>
            <a:p>
              <a:endParaRPr lang="zh-CN" altLang="en-US" sz="1015"/>
            </a:p>
          </p:txBody>
        </p:sp>
        <p:sp>
          <p:nvSpPr>
            <p:cNvPr id="40" name="Freeform 22"/>
            <p:cNvSpPr>
              <a:spLocks noEditPoints="1"/>
            </p:cNvSpPr>
            <p:nvPr/>
          </p:nvSpPr>
          <p:spPr bwMode="auto">
            <a:xfrm>
              <a:off x="1329973" y="4830825"/>
              <a:ext cx="318840" cy="345550"/>
            </a:xfrm>
            <a:custGeom>
              <a:avLst/>
              <a:gdLst>
                <a:gd name="T0" fmla="*/ 553 w 612"/>
                <a:gd name="T1" fmla="*/ 521 h 605"/>
                <a:gd name="T2" fmla="*/ 490 w 612"/>
                <a:gd name="T3" fmla="*/ 521 h 605"/>
                <a:gd name="T4" fmla="*/ 590 w 612"/>
                <a:gd name="T5" fmla="*/ 59 h 605"/>
                <a:gd name="T6" fmla="*/ 508 w 612"/>
                <a:gd name="T7" fmla="*/ 0 h 605"/>
                <a:gd name="T8" fmla="*/ 288 w 612"/>
                <a:gd name="T9" fmla="*/ 196 h 605"/>
                <a:gd name="T10" fmla="*/ 256 w 612"/>
                <a:gd name="T11" fmla="*/ 241 h 605"/>
                <a:gd name="T12" fmla="*/ 229 w 612"/>
                <a:gd name="T13" fmla="*/ 254 h 605"/>
                <a:gd name="T14" fmla="*/ 232 w 612"/>
                <a:gd name="T15" fmla="*/ 338 h 605"/>
                <a:gd name="T16" fmla="*/ 55 w 612"/>
                <a:gd name="T17" fmla="*/ 492 h 605"/>
                <a:gd name="T18" fmla="*/ 35 w 612"/>
                <a:gd name="T19" fmla="*/ 605 h 605"/>
                <a:gd name="T20" fmla="*/ 127 w 612"/>
                <a:gd name="T21" fmla="*/ 513 h 605"/>
                <a:gd name="T22" fmla="*/ 271 w 612"/>
                <a:gd name="T23" fmla="*/ 377 h 605"/>
                <a:gd name="T24" fmla="*/ 352 w 612"/>
                <a:gd name="T25" fmla="*/ 377 h 605"/>
                <a:gd name="T26" fmla="*/ 375 w 612"/>
                <a:gd name="T27" fmla="*/ 326 h 605"/>
                <a:gd name="T28" fmla="*/ 410 w 612"/>
                <a:gd name="T29" fmla="*/ 319 h 605"/>
                <a:gd name="T30" fmla="*/ 590 w 612"/>
                <a:gd name="T31" fmla="*/ 59 h 605"/>
                <a:gd name="T32" fmla="*/ 239 w 612"/>
                <a:gd name="T33" fmla="*/ 197 h 605"/>
                <a:gd name="T34" fmla="*/ 246 w 612"/>
                <a:gd name="T35" fmla="*/ 190 h 605"/>
                <a:gd name="T36" fmla="*/ 266 w 612"/>
                <a:gd name="T37" fmla="*/ 171 h 605"/>
                <a:gd name="T38" fmla="*/ 131 w 612"/>
                <a:gd name="T39" fmla="*/ 1 h 605"/>
                <a:gd name="T40" fmla="*/ 171 w 612"/>
                <a:gd name="T41" fmla="*/ 97 h 605"/>
                <a:gd name="T42" fmla="*/ 13 w 612"/>
                <a:gd name="T43" fmla="*/ 118 h 605"/>
                <a:gd name="T44" fmla="*/ 141 w 612"/>
                <a:gd name="T45" fmla="*/ 272 h 605"/>
                <a:gd name="T46" fmla="*/ 185 w 612"/>
                <a:gd name="T47" fmla="*/ 263 h 605"/>
                <a:gd name="T48" fmla="*/ 221 w 612"/>
                <a:gd name="T49" fmla="*/ 215 h 605"/>
                <a:gd name="T50" fmla="*/ 409 w 612"/>
                <a:gd name="T51" fmla="*/ 368 h 605"/>
                <a:gd name="T52" fmla="*/ 376 w 612"/>
                <a:gd name="T53" fmla="*/ 401 h 605"/>
                <a:gd name="T54" fmla="*/ 451 w 612"/>
                <a:gd name="T55" fmla="*/ 529 h 605"/>
                <a:gd name="T56" fmla="*/ 529 w 612"/>
                <a:gd name="T57" fmla="*/ 605 h 605"/>
                <a:gd name="T58" fmla="*/ 597 w 612"/>
                <a:gd name="T59" fmla="*/ 502 h 605"/>
                <a:gd name="T60" fmla="*/ 427 w 612"/>
                <a:gd name="T61" fmla="*/ 350 h 605"/>
                <a:gd name="T62" fmla="*/ 401 w 612"/>
                <a:gd name="T63" fmla="*/ 352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2" h="605">
                  <a:moveTo>
                    <a:pt x="522" y="490"/>
                  </a:moveTo>
                  <a:cubicBezTo>
                    <a:pt x="539" y="490"/>
                    <a:pt x="553" y="504"/>
                    <a:pt x="553" y="521"/>
                  </a:cubicBezTo>
                  <a:cubicBezTo>
                    <a:pt x="553" y="539"/>
                    <a:pt x="539" y="553"/>
                    <a:pt x="522" y="553"/>
                  </a:cubicBezTo>
                  <a:cubicBezTo>
                    <a:pt x="504" y="553"/>
                    <a:pt x="490" y="539"/>
                    <a:pt x="490" y="521"/>
                  </a:cubicBezTo>
                  <a:cubicBezTo>
                    <a:pt x="490" y="504"/>
                    <a:pt x="504" y="490"/>
                    <a:pt x="522" y="490"/>
                  </a:cubicBezTo>
                  <a:close/>
                  <a:moveTo>
                    <a:pt x="590" y="59"/>
                  </a:moveTo>
                  <a:lnTo>
                    <a:pt x="548" y="17"/>
                  </a:lnTo>
                  <a:cubicBezTo>
                    <a:pt x="537" y="5"/>
                    <a:pt x="522" y="0"/>
                    <a:pt x="508" y="0"/>
                  </a:cubicBezTo>
                  <a:cubicBezTo>
                    <a:pt x="493" y="0"/>
                    <a:pt x="478" y="5"/>
                    <a:pt x="467" y="17"/>
                  </a:cubicBezTo>
                  <a:lnTo>
                    <a:pt x="288" y="196"/>
                  </a:lnTo>
                  <a:cubicBezTo>
                    <a:pt x="293" y="207"/>
                    <a:pt x="289" y="223"/>
                    <a:pt x="281" y="231"/>
                  </a:cubicBezTo>
                  <a:cubicBezTo>
                    <a:pt x="275" y="237"/>
                    <a:pt x="265" y="241"/>
                    <a:pt x="256" y="241"/>
                  </a:cubicBezTo>
                  <a:cubicBezTo>
                    <a:pt x="252" y="241"/>
                    <a:pt x="249" y="240"/>
                    <a:pt x="245" y="239"/>
                  </a:cubicBezTo>
                  <a:lnTo>
                    <a:pt x="229" y="254"/>
                  </a:lnTo>
                  <a:cubicBezTo>
                    <a:pt x="207" y="277"/>
                    <a:pt x="207" y="313"/>
                    <a:pt x="229" y="335"/>
                  </a:cubicBezTo>
                  <a:lnTo>
                    <a:pt x="232" y="338"/>
                  </a:lnTo>
                  <a:lnTo>
                    <a:pt x="92" y="478"/>
                  </a:lnTo>
                  <a:lnTo>
                    <a:pt x="55" y="492"/>
                  </a:lnTo>
                  <a:lnTo>
                    <a:pt x="0" y="570"/>
                  </a:lnTo>
                  <a:lnTo>
                    <a:pt x="35" y="605"/>
                  </a:lnTo>
                  <a:lnTo>
                    <a:pt x="113" y="551"/>
                  </a:lnTo>
                  <a:lnTo>
                    <a:pt x="127" y="513"/>
                  </a:lnTo>
                  <a:lnTo>
                    <a:pt x="267" y="373"/>
                  </a:lnTo>
                  <a:lnTo>
                    <a:pt x="271" y="377"/>
                  </a:lnTo>
                  <a:cubicBezTo>
                    <a:pt x="283" y="388"/>
                    <a:pt x="297" y="394"/>
                    <a:pt x="312" y="394"/>
                  </a:cubicBezTo>
                  <a:cubicBezTo>
                    <a:pt x="326" y="394"/>
                    <a:pt x="341" y="388"/>
                    <a:pt x="352" y="377"/>
                  </a:cubicBezTo>
                  <a:lnTo>
                    <a:pt x="368" y="361"/>
                  </a:lnTo>
                  <a:cubicBezTo>
                    <a:pt x="363" y="351"/>
                    <a:pt x="367" y="335"/>
                    <a:pt x="375" y="326"/>
                  </a:cubicBezTo>
                  <a:cubicBezTo>
                    <a:pt x="381" y="320"/>
                    <a:pt x="391" y="317"/>
                    <a:pt x="399" y="317"/>
                  </a:cubicBezTo>
                  <a:cubicBezTo>
                    <a:pt x="403" y="317"/>
                    <a:pt x="407" y="317"/>
                    <a:pt x="410" y="319"/>
                  </a:cubicBezTo>
                  <a:lnTo>
                    <a:pt x="590" y="139"/>
                  </a:lnTo>
                  <a:cubicBezTo>
                    <a:pt x="612" y="117"/>
                    <a:pt x="612" y="81"/>
                    <a:pt x="590" y="59"/>
                  </a:cubicBezTo>
                  <a:close/>
                  <a:moveTo>
                    <a:pt x="221" y="215"/>
                  </a:moveTo>
                  <a:lnTo>
                    <a:pt x="239" y="197"/>
                  </a:lnTo>
                  <a:lnTo>
                    <a:pt x="255" y="206"/>
                  </a:lnTo>
                  <a:lnTo>
                    <a:pt x="246" y="190"/>
                  </a:lnTo>
                  <a:lnTo>
                    <a:pt x="264" y="172"/>
                  </a:lnTo>
                  <a:lnTo>
                    <a:pt x="266" y="171"/>
                  </a:lnTo>
                  <a:cubicBezTo>
                    <a:pt x="270" y="161"/>
                    <a:pt x="272" y="151"/>
                    <a:pt x="272" y="141"/>
                  </a:cubicBezTo>
                  <a:cubicBezTo>
                    <a:pt x="272" y="69"/>
                    <a:pt x="203" y="0"/>
                    <a:pt x="131" y="1"/>
                  </a:cubicBezTo>
                  <a:cubicBezTo>
                    <a:pt x="131" y="1"/>
                    <a:pt x="123" y="9"/>
                    <a:pt x="118" y="13"/>
                  </a:cubicBezTo>
                  <a:cubicBezTo>
                    <a:pt x="176" y="71"/>
                    <a:pt x="171" y="62"/>
                    <a:pt x="171" y="97"/>
                  </a:cubicBezTo>
                  <a:cubicBezTo>
                    <a:pt x="171" y="126"/>
                    <a:pt x="125" y="171"/>
                    <a:pt x="97" y="171"/>
                  </a:cubicBezTo>
                  <a:cubicBezTo>
                    <a:pt x="61" y="171"/>
                    <a:pt x="72" y="177"/>
                    <a:pt x="13" y="118"/>
                  </a:cubicBezTo>
                  <a:cubicBezTo>
                    <a:pt x="9" y="123"/>
                    <a:pt x="1" y="131"/>
                    <a:pt x="1" y="131"/>
                  </a:cubicBezTo>
                  <a:cubicBezTo>
                    <a:pt x="2" y="203"/>
                    <a:pt x="70" y="272"/>
                    <a:pt x="141" y="272"/>
                  </a:cubicBezTo>
                  <a:cubicBezTo>
                    <a:pt x="154" y="272"/>
                    <a:pt x="168" y="267"/>
                    <a:pt x="182" y="261"/>
                  </a:cubicBezTo>
                  <a:lnTo>
                    <a:pt x="185" y="263"/>
                  </a:lnTo>
                  <a:cubicBezTo>
                    <a:pt x="189" y="251"/>
                    <a:pt x="196" y="240"/>
                    <a:pt x="206" y="231"/>
                  </a:cubicBezTo>
                  <a:lnTo>
                    <a:pt x="221" y="215"/>
                  </a:lnTo>
                  <a:close/>
                  <a:moveTo>
                    <a:pt x="401" y="352"/>
                  </a:moveTo>
                  <a:lnTo>
                    <a:pt x="409" y="368"/>
                  </a:lnTo>
                  <a:lnTo>
                    <a:pt x="392" y="385"/>
                  </a:lnTo>
                  <a:lnTo>
                    <a:pt x="376" y="401"/>
                  </a:lnTo>
                  <a:cubicBezTo>
                    <a:pt x="367" y="410"/>
                    <a:pt x="356" y="417"/>
                    <a:pt x="343" y="422"/>
                  </a:cubicBezTo>
                  <a:lnTo>
                    <a:pt x="451" y="529"/>
                  </a:lnTo>
                  <a:lnTo>
                    <a:pt x="502" y="597"/>
                  </a:lnTo>
                  <a:lnTo>
                    <a:pt x="529" y="605"/>
                  </a:lnTo>
                  <a:lnTo>
                    <a:pt x="604" y="529"/>
                  </a:lnTo>
                  <a:lnTo>
                    <a:pt x="597" y="502"/>
                  </a:lnTo>
                  <a:lnTo>
                    <a:pt x="529" y="451"/>
                  </a:lnTo>
                  <a:lnTo>
                    <a:pt x="427" y="350"/>
                  </a:lnTo>
                  <a:lnTo>
                    <a:pt x="417" y="360"/>
                  </a:lnTo>
                  <a:lnTo>
                    <a:pt x="401" y="352"/>
                  </a:lnTo>
                  <a:close/>
                </a:path>
              </a:pathLst>
            </a:custGeom>
            <a:solidFill>
              <a:schemeClr val="bg1"/>
            </a:solidFill>
            <a:ln>
              <a:noFill/>
            </a:ln>
          </p:spPr>
          <p:txBody>
            <a:bodyPr vert="horz" wrap="square" lIns="68545" tIns="34272" rIns="68545" bIns="34272" numCol="1" anchor="t" anchorCtr="0" compatLnSpc="1"/>
            <a:lstStyle/>
            <a:p>
              <a:endParaRPr lang="zh-CN" altLang="en-US" sz="1015"/>
            </a:p>
          </p:txBody>
        </p:sp>
      </p:grpSp>
      <p:grpSp>
        <p:nvGrpSpPr>
          <p:cNvPr id="41" name="组合 40"/>
          <p:cNvGrpSpPr/>
          <p:nvPr/>
        </p:nvGrpSpPr>
        <p:grpSpPr>
          <a:xfrm>
            <a:off x="771525" y="1763399"/>
            <a:ext cx="576404" cy="575474"/>
            <a:chOff x="1196126" y="2202210"/>
            <a:chExt cx="586620" cy="585674"/>
          </a:xfrm>
          <a:solidFill>
            <a:schemeClr val="tx1">
              <a:lumMod val="75000"/>
              <a:lumOff val="25000"/>
            </a:schemeClr>
          </a:solidFill>
        </p:grpSpPr>
        <p:sp>
          <p:nvSpPr>
            <p:cNvPr id="42" name="Oval 18"/>
            <p:cNvSpPr>
              <a:spLocks noChangeArrowheads="1"/>
            </p:cNvSpPr>
            <p:nvPr/>
          </p:nvSpPr>
          <p:spPr bwMode="auto">
            <a:xfrm>
              <a:off x="1196126" y="2202210"/>
              <a:ext cx="586620" cy="585674"/>
            </a:xfrm>
            <a:prstGeom prst="ellipse">
              <a:avLst/>
            </a:prstGeom>
            <a:solidFill>
              <a:schemeClr val="accent1"/>
            </a:solidFill>
            <a:ln>
              <a:noFill/>
            </a:ln>
          </p:spPr>
          <p:txBody>
            <a:bodyPr vert="horz" wrap="square" lIns="68564" tIns="34282" rIns="68564" bIns="34282" numCol="1" anchor="t" anchorCtr="0" compatLnSpc="1"/>
            <a:lstStyle/>
            <a:p>
              <a:endParaRPr lang="zh-CN" altLang="en-US" sz="1015"/>
            </a:p>
          </p:txBody>
        </p:sp>
        <p:sp>
          <p:nvSpPr>
            <p:cNvPr id="43" name="Freeform 25"/>
            <p:cNvSpPr>
              <a:spLocks noEditPoints="1"/>
            </p:cNvSpPr>
            <p:nvPr/>
          </p:nvSpPr>
          <p:spPr bwMode="auto">
            <a:xfrm>
              <a:off x="1371121" y="2282569"/>
              <a:ext cx="252669" cy="377072"/>
            </a:xfrm>
            <a:custGeom>
              <a:avLst/>
              <a:gdLst>
                <a:gd name="T0" fmla="*/ 58 w 443"/>
                <a:gd name="T1" fmla="*/ 98 h 605"/>
                <a:gd name="T2" fmla="*/ 49 w 443"/>
                <a:gd name="T3" fmla="*/ 605 h 605"/>
                <a:gd name="T4" fmla="*/ 443 w 443"/>
                <a:gd name="T5" fmla="*/ 149 h 605"/>
                <a:gd name="T6" fmla="*/ 410 w 443"/>
                <a:gd name="T7" fmla="*/ 159 h 605"/>
                <a:gd name="T8" fmla="*/ 51 w 443"/>
                <a:gd name="T9" fmla="*/ 570 h 605"/>
                <a:gd name="T10" fmla="*/ 192 w 443"/>
                <a:gd name="T11" fmla="*/ 64 h 605"/>
                <a:gd name="T12" fmla="*/ 252 w 443"/>
                <a:gd name="T13" fmla="*/ 64 h 605"/>
                <a:gd name="T14" fmla="*/ 221 w 443"/>
                <a:gd name="T15" fmla="*/ 96 h 605"/>
                <a:gd name="T16" fmla="*/ 155 w 443"/>
                <a:gd name="T17" fmla="*/ 66 h 605"/>
                <a:gd name="T18" fmla="*/ 81 w 443"/>
                <a:gd name="T19" fmla="*/ 153 h 605"/>
                <a:gd name="T20" fmla="*/ 362 w 443"/>
                <a:gd name="T21" fmla="*/ 153 h 605"/>
                <a:gd name="T22" fmla="*/ 288 w 443"/>
                <a:gd name="T23" fmla="*/ 66 h 605"/>
                <a:gd name="T24" fmla="*/ 155 w 443"/>
                <a:gd name="T25" fmla="*/ 66 h 605"/>
                <a:gd name="T26" fmla="*/ 156 w 443"/>
                <a:gd name="T27" fmla="*/ 459 h 605"/>
                <a:gd name="T28" fmla="*/ 107 w 443"/>
                <a:gd name="T29" fmla="*/ 473 h 605"/>
                <a:gd name="T30" fmla="*/ 97 w 443"/>
                <a:gd name="T31" fmla="*/ 484 h 605"/>
                <a:gd name="T32" fmla="*/ 156 w 443"/>
                <a:gd name="T33" fmla="*/ 489 h 605"/>
                <a:gd name="T34" fmla="*/ 94 w 443"/>
                <a:gd name="T35" fmla="*/ 519 h 605"/>
                <a:gd name="T36" fmla="*/ 172 w 443"/>
                <a:gd name="T37" fmla="*/ 481 h 605"/>
                <a:gd name="T38" fmla="*/ 172 w 443"/>
                <a:gd name="T39" fmla="*/ 456 h 605"/>
                <a:gd name="T40" fmla="*/ 78 w 443"/>
                <a:gd name="T41" fmla="*/ 461 h 605"/>
                <a:gd name="T42" fmla="*/ 152 w 443"/>
                <a:gd name="T43" fmla="*/ 539 h 605"/>
                <a:gd name="T44" fmla="*/ 152 w 443"/>
                <a:gd name="T45" fmla="*/ 237 h 605"/>
                <a:gd name="T46" fmla="*/ 107 w 443"/>
                <a:gd name="T47" fmla="*/ 251 h 605"/>
                <a:gd name="T48" fmla="*/ 123 w 443"/>
                <a:gd name="T49" fmla="*/ 291 h 605"/>
                <a:gd name="T50" fmla="*/ 94 w 443"/>
                <a:gd name="T51" fmla="*/ 302 h 605"/>
                <a:gd name="T52" fmla="*/ 152 w 443"/>
                <a:gd name="T53" fmla="*/ 222 h 605"/>
                <a:gd name="T54" fmla="*/ 78 w 443"/>
                <a:gd name="T55" fmla="*/ 300 h 605"/>
                <a:gd name="T56" fmla="*/ 171 w 443"/>
                <a:gd name="T57" fmla="*/ 255 h 605"/>
                <a:gd name="T58" fmla="*/ 170 w 443"/>
                <a:gd name="T59" fmla="*/ 234 h 605"/>
                <a:gd name="T60" fmla="*/ 156 w 443"/>
                <a:gd name="T61" fmla="*/ 357 h 605"/>
                <a:gd name="T62" fmla="*/ 97 w 443"/>
                <a:gd name="T63" fmla="*/ 372 h 605"/>
                <a:gd name="T64" fmla="*/ 156 w 443"/>
                <a:gd name="T65" fmla="*/ 412 h 605"/>
                <a:gd name="T66" fmla="*/ 171 w 443"/>
                <a:gd name="T67" fmla="*/ 345 h 605"/>
                <a:gd name="T68" fmla="*/ 78 w 443"/>
                <a:gd name="T69" fmla="*/ 349 h 605"/>
                <a:gd name="T70" fmla="*/ 156 w 443"/>
                <a:gd name="T71" fmla="*/ 427 h 605"/>
                <a:gd name="T72" fmla="*/ 205 w 443"/>
                <a:gd name="T73" fmla="*/ 330 h 605"/>
                <a:gd name="T74" fmla="*/ 232 w 443"/>
                <a:gd name="T75" fmla="*/ 513 h 605"/>
                <a:gd name="T76" fmla="*/ 356 w 443"/>
                <a:gd name="T77" fmla="*/ 475 h 605"/>
                <a:gd name="T78" fmla="*/ 227 w 443"/>
                <a:gd name="T79" fmla="*/ 508 h 605"/>
                <a:gd name="T80" fmla="*/ 356 w 443"/>
                <a:gd name="T81" fmla="*/ 360 h 605"/>
                <a:gd name="T82" fmla="*/ 227 w 443"/>
                <a:gd name="T83" fmla="*/ 291 h 605"/>
                <a:gd name="T84" fmla="*/ 227 w 443"/>
                <a:gd name="T85" fmla="*/ 25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3" h="605">
                  <a:moveTo>
                    <a:pt x="34" y="159"/>
                  </a:moveTo>
                  <a:cubicBezTo>
                    <a:pt x="34" y="142"/>
                    <a:pt x="42" y="134"/>
                    <a:pt x="58" y="133"/>
                  </a:cubicBezTo>
                  <a:lnTo>
                    <a:pt x="58" y="98"/>
                  </a:lnTo>
                  <a:cubicBezTo>
                    <a:pt x="27" y="99"/>
                    <a:pt x="0" y="118"/>
                    <a:pt x="0" y="149"/>
                  </a:cubicBezTo>
                  <a:lnTo>
                    <a:pt x="0" y="556"/>
                  </a:lnTo>
                  <a:cubicBezTo>
                    <a:pt x="0" y="581"/>
                    <a:pt x="24" y="605"/>
                    <a:pt x="49" y="605"/>
                  </a:cubicBezTo>
                  <a:lnTo>
                    <a:pt x="394" y="605"/>
                  </a:lnTo>
                  <a:cubicBezTo>
                    <a:pt x="419" y="605"/>
                    <a:pt x="443" y="581"/>
                    <a:pt x="443" y="556"/>
                  </a:cubicBezTo>
                  <a:lnTo>
                    <a:pt x="443" y="149"/>
                  </a:lnTo>
                  <a:cubicBezTo>
                    <a:pt x="443" y="118"/>
                    <a:pt x="416" y="99"/>
                    <a:pt x="385" y="98"/>
                  </a:cubicBezTo>
                  <a:lnTo>
                    <a:pt x="385" y="133"/>
                  </a:lnTo>
                  <a:cubicBezTo>
                    <a:pt x="402" y="134"/>
                    <a:pt x="410" y="142"/>
                    <a:pt x="410" y="159"/>
                  </a:cubicBezTo>
                  <a:lnTo>
                    <a:pt x="410" y="545"/>
                  </a:lnTo>
                  <a:cubicBezTo>
                    <a:pt x="410" y="557"/>
                    <a:pt x="404" y="570"/>
                    <a:pt x="393" y="570"/>
                  </a:cubicBezTo>
                  <a:lnTo>
                    <a:pt x="51" y="570"/>
                  </a:lnTo>
                  <a:cubicBezTo>
                    <a:pt x="37" y="570"/>
                    <a:pt x="34" y="556"/>
                    <a:pt x="34" y="542"/>
                  </a:cubicBezTo>
                  <a:lnTo>
                    <a:pt x="34" y="159"/>
                  </a:lnTo>
                  <a:close/>
                  <a:moveTo>
                    <a:pt x="192" y="64"/>
                  </a:moveTo>
                  <a:cubicBezTo>
                    <a:pt x="192" y="50"/>
                    <a:pt x="205" y="37"/>
                    <a:pt x="219" y="37"/>
                  </a:cubicBezTo>
                  <a:lnTo>
                    <a:pt x="224" y="37"/>
                  </a:lnTo>
                  <a:cubicBezTo>
                    <a:pt x="238" y="37"/>
                    <a:pt x="252" y="50"/>
                    <a:pt x="252" y="64"/>
                  </a:cubicBezTo>
                  <a:lnTo>
                    <a:pt x="252" y="67"/>
                  </a:lnTo>
                  <a:cubicBezTo>
                    <a:pt x="252" y="83"/>
                    <a:pt x="238" y="96"/>
                    <a:pt x="222" y="96"/>
                  </a:cubicBezTo>
                  <a:lnTo>
                    <a:pt x="221" y="96"/>
                  </a:lnTo>
                  <a:cubicBezTo>
                    <a:pt x="205" y="96"/>
                    <a:pt x="192" y="83"/>
                    <a:pt x="192" y="67"/>
                  </a:cubicBezTo>
                  <a:lnTo>
                    <a:pt x="192" y="64"/>
                  </a:lnTo>
                  <a:close/>
                  <a:moveTo>
                    <a:pt x="155" y="66"/>
                  </a:moveTo>
                  <a:lnTo>
                    <a:pt x="106" y="66"/>
                  </a:lnTo>
                  <a:cubicBezTo>
                    <a:pt x="89" y="66"/>
                    <a:pt x="81" y="74"/>
                    <a:pt x="81" y="90"/>
                  </a:cubicBezTo>
                  <a:lnTo>
                    <a:pt x="81" y="153"/>
                  </a:lnTo>
                  <a:cubicBezTo>
                    <a:pt x="81" y="164"/>
                    <a:pt x="88" y="175"/>
                    <a:pt x="98" y="175"/>
                  </a:cubicBezTo>
                  <a:lnTo>
                    <a:pt x="345" y="175"/>
                  </a:lnTo>
                  <a:cubicBezTo>
                    <a:pt x="355" y="175"/>
                    <a:pt x="362" y="164"/>
                    <a:pt x="362" y="153"/>
                  </a:cubicBezTo>
                  <a:lnTo>
                    <a:pt x="362" y="90"/>
                  </a:lnTo>
                  <a:cubicBezTo>
                    <a:pt x="362" y="74"/>
                    <a:pt x="354" y="66"/>
                    <a:pt x="337" y="66"/>
                  </a:cubicBezTo>
                  <a:lnTo>
                    <a:pt x="288" y="66"/>
                  </a:lnTo>
                  <a:cubicBezTo>
                    <a:pt x="288" y="32"/>
                    <a:pt x="260" y="0"/>
                    <a:pt x="227" y="0"/>
                  </a:cubicBezTo>
                  <a:lnTo>
                    <a:pt x="216" y="0"/>
                  </a:lnTo>
                  <a:cubicBezTo>
                    <a:pt x="184" y="0"/>
                    <a:pt x="155" y="32"/>
                    <a:pt x="155" y="66"/>
                  </a:cubicBezTo>
                  <a:close/>
                  <a:moveTo>
                    <a:pt x="94" y="464"/>
                  </a:moveTo>
                  <a:cubicBezTo>
                    <a:pt x="94" y="460"/>
                    <a:pt x="95" y="459"/>
                    <a:pt x="98" y="459"/>
                  </a:cubicBezTo>
                  <a:lnTo>
                    <a:pt x="156" y="459"/>
                  </a:lnTo>
                  <a:lnTo>
                    <a:pt x="156" y="464"/>
                  </a:lnTo>
                  <a:cubicBezTo>
                    <a:pt x="156" y="469"/>
                    <a:pt x="132" y="483"/>
                    <a:pt x="127" y="485"/>
                  </a:cubicBezTo>
                  <a:cubicBezTo>
                    <a:pt x="123" y="482"/>
                    <a:pt x="114" y="473"/>
                    <a:pt x="107" y="473"/>
                  </a:cubicBezTo>
                  <a:lnTo>
                    <a:pt x="106" y="473"/>
                  </a:lnTo>
                  <a:cubicBezTo>
                    <a:pt x="102" y="473"/>
                    <a:pt x="97" y="479"/>
                    <a:pt x="97" y="482"/>
                  </a:cubicBezTo>
                  <a:lnTo>
                    <a:pt x="97" y="484"/>
                  </a:lnTo>
                  <a:cubicBezTo>
                    <a:pt x="97" y="488"/>
                    <a:pt x="118" y="511"/>
                    <a:pt x="123" y="511"/>
                  </a:cubicBezTo>
                  <a:lnTo>
                    <a:pt x="124" y="511"/>
                  </a:lnTo>
                  <a:cubicBezTo>
                    <a:pt x="128" y="511"/>
                    <a:pt x="152" y="492"/>
                    <a:pt x="156" y="489"/>
                  </a:cubicBezTo>
                  <a:cubicBezTo>
                    <a:pt x="156" y="497"/>
                    <a:pt x="160" y="524"/>
                    <a:pt x="152" y="524"/>
                  </a:cubicBezTo>
                  <a:lnTo>
                    <a:pt x="98" y="524"/>
                  </a:lnTo>
                  <a:cubicBezTo>
                    <a:pt x="95" y="524"/>
                    <a:pt x="94" y="523"/>
                    <a:pt x="94" y="519"/>
                  </a:cubicBezTo>
                  <a:lnTo>
                    <a:pt x="94" y="464"/>
                  </a:lnTo>
                  <a:close/>
                  <a:moveTo>
                    <a:pt x="152" y="539"/>
                  </a:moveTo>
                  <a:cubicBezTo>
                    <a:pt x="181" y="539"/>
                    <a:pt x="170" y="508"/>
                    <a:pt x="172" y="481"/>
                  </a:cubicBezTo>
                  <a:cubicBezTo>
                    <a:pt x="173" y="467"/>
                    <a:pt x="207" y="455"/>
                    <a:pt x="210" y="443"/>
                  </a:cubicBezTo>
                  <a:lnTo>
                    <a:pt x="206" y="443"/>
                  </a:lnTo>
                  <a:cubicBezTo>
                    <a:pt x="195" y="443"/>
                    <a:pt x="179" y="452"/>
                    <a:pt x="172" y="456"/>
                  </a:cubicBezTo>
                  <a:cubicBezTo>
                    <a:pt x="168" y="451"/>
                    <a:pt x="164" y="444"/>
                    <a:pt x="155" y="444"/>
                  </a:cubicBezTo>
                  <a:lnTo>
                    <a:pt x="95" y="444"/>
                  </a:lnTo>
                  <a:cubicBezTo>
                    <a:pt x="86" y="444"/>
                    <a:pt x="78" y="452"/>
                    <a:pt x="78" y="461"/>
                  </a:cubicBezTo>
                  <a:lnTo>
                    <a:pt x="78" y="522"/>
                  </a:lnTo>
                  <a:cubicBezTo>
                    <a:pt x="78" y="533"/>
                    <a:pt x="87" y="539"/>
                    <a:pt x="98" y="539"/>
                  </a:cubicBezTo>
                  <a:lnTo>
                    <a:pt x="152" y="539"/>
                  </a:lnTo>
                  <a:close/>
                  <a:moveTo>
                    <a:pt x="94" y="242"/>
                  </a:moveTo>
                  <a:cubicBezTo>
                    <a:pt x="94" y="238"/>
                    <a:pt x="95" y="237"/>
                    <a:pt x="98" y="237"/>
                  </a:cubicBezTo>
                  <a:lnTo>
                    <a:pt x="152" y="237"/>
                  </a:lnTo>
                  <a:cubicBezTo>
                    <a:pt x="155" y="237"/>
                    <a:pt x="156" y="238"/>
                    <a:pt x="156" y="242"/>
                  </a:cubicBezTo>
                  <a:cubicBezTo>
                    <a:pt x="156" y="246"/>
                    <a:pt x="130" y="263"/>
                    <a:pt x="127" y="263"/>
                  </a:cubicBezTo>
                  <a:cubicBezTo>
                    <a:pt x="124" y="263"/>
                    <a:pt x="116" y="251"/>
                    <a:pt x="107" y="251"/>
                  </a:cubicBezTo>
                  <a:cubicBezTo>
                    <a:pt x="103" y="251"/>
                    <a:pt x="97" y="256"/>
                    <a:pt x="97" y="260"/>
                  </a:cubicBezTo>
                  <a:lnTo>
                    <a:pt x="97" y="262"/>
                  </a:lnTo>
                  <a:cubicBezTo>
                    <a:pt x="97" y="268"/>
                    <a:pt x="118" y="288"/>
                    <a:pt x="123" y="291"/>
                  </a:cubicBezTo>
                  <a:lnTo>
                    <a:pt x="156" y="266"/>
                  </a:lnTo>
                  <a:lnTo>
                    <a:pt x="156" y="302"/>
                  </a:lnTo>
                  <a:lnTo>
                    <a:pt x="94" y="302"/>
                  </a:lnTo>
                  <a:lnTo>
                    <a:pt x="94" y="242"/>
                  </a:lnTo>
                  <a:close/>
                  <a:moveTo>
                    <a:pt x="170" y="234"/>
                  </a:moveTo>
                  <a:cubicBezTo>
                    <a:pt x="168" y="226"/>
                    <a:pt x="162" y="222"/>
                    <a:pt x="152" y="222"/>
                  </a:cubicBezTo>
                  <a:lnTo>
                    <a:pt x="98" y="222"/>
                  </a:lnTo>
                  <a:cubicBezTo>
                    <a:pt x="87" y="222"/>
                    <a:pt x="78" y="229"/>
                    <a:pt x="78" y="239"/>
                  </a:cubicBezTo>
                  <a:lnTo>
                    <a:pt x="78" y="300"/>
                  </a:lnTo>
                  <a:cubicBezTo>
                    <a:pt x="78" y="309"/>
                    <a:pt x="86" y="317"/>
                    <a:pt x="95" y="317"/>
                  </a:cubicBezTo>
                  <a:lnTo>
                    <a:pt x="155" y="317"/>
                  </a:lnTo>
                  <a:cubicBezTo>
                    <a:pt x="179" y="317"/>
                    <a:pt x="172" y="279"/>
                    <a:pt x="171" y="255"/>
                  </a:cubicBezTo>
                  <a:lnTo>
                    <a:pt x="210" y="222"/>
                  </a:lnTo>
                  <a:cubicBezTo>
                    <a:pt x="210" y="222"/>
                    <a:pt x="207" y="221"/>
                    <a:pt x="207" y="221"/>
                  </a:cubicBezTo>
                  <a:cubicBezTo>
                    <a:pt x="192" y="221"/>
                    <a:pt x="180" y="234"/>
                    <a:pt x="170" y="234"/>
                  </a:cubicBezTo>
                  <a:close/>
                  <a:moveTo>
                    <a:pt x="94" y="349"/>
                  </a:moveTo>
                  <a:lnTo>
                    <a:pt x="156" y="349"/>
                  </a:lnTo>
                  <a:lnTo>
                    <a:pt x="156" y="357"/>
                  </a:lnTo>
                  <a:lnTo>
                    <a:pt x="127" y="375"/>
                  </a:lnTo>
                  <a:lnTo>
                    <a:pt x="108" y="361"/>
                  </a:lnTo>
                  <a:cubicBezTo>
                    <a:pt x="103" y="364"/>
                    <a:pt x="97" y="365"/>
                    <a:pt x="97" y="372"/>
                  </a:cubicBezTo>
                  <a:cubicBezTo>
                    <a:pt x="97" y="377"/>
                    <a:pt x="118" y="401"/>
                    <a:pt x="123" y="401"/>
                  </a:cubicBezTo>
                  <a:cubicBezTo>
                    <a:pt x="130" y="401"/>
                    <a:pt x="148" y="380"/>
                    <a:pt x="156" y="378"/>
                  </a:cubicBezTo>
                  <a:lnTo>
                    <a:pt x="156" y="412"/>
                  </a:lnTo>
                  <a:lnTo>
                    <a:pt x="94" y="412"/>
                  </a:lnTo>
                  <a:lnTo>
                    <a:pt x="94" y="349"/>
                  </a:lnTo>
                  <a:close/>
                  <a:moveTo>
                    <a:pt x="171" y="345"/>
                  </a:moveTo>
                  <a:cubicBezTo>
                    <a:pt x="169" y="340"/>
                    <a:pt x="165" y="334"/>
                    <a:pt x="156" y="334"/>
                  </a:cubicBezTo>
                  <a:lnTo>
                    <a:pt x="94" y="334"/>
                  </a:lnTo>
                  <a:cubicBezTo>
                    <a:pt x="86" y="334"/>
                    <a:pt x="78" y="341"/>
                    <a:pt x="78" y="349"/>
                  </a:cubicBezTo>
                  <a:lnTo>
                    <a:pt x="78" y="412"/>
                  </a:lnTo>
                  <a:cubicBezTo>
                    <a:pt x="78" y="420"/>
                    <a:pt x="86" y="427"/>
                    <a:pt x="94" y="427"/>
                  </a:cubicBezTo>
                  <a:lnTo>
                    <a:pt x="156" y="427"/>
                  </a:lnTo>
                  <a:cubicBezTo>
                    <a:pt x="179" y="427"/>
                    <a:pt x="172" y="388"/>
                    <a:pt x="171" y="365"/>
                  </a:cubicBezTo>
                  <a:lnTo>
                    <a:pt x="210" y="333"/>
                  </a:lnTo>
                  <a:lnTo>
                    <a:pt x="205" y="330"/>
                  </a:lnTo>
                  <a:lnTo>
                    <a:pt x="171" y="345"/>
                  </a:lnTo>
                  <a:close/>
                  <a:moveTo>
                    <a:pt x="227" y="508"/>
                  </a:moveTo>
                  <a:cubicBezTo>
                    <a:pt x="227" y="512"/>
                    <a:pt x="228" y="513"/>
                    <a:pt x="232" y="513"/>
                  </a:cubicBezTo>
                  <a:lnTo>
                    <a:pt x="351" y="513"/>
                  </a:lnTo>
                  <a:cubicBezTo>
                    <a:pt x="355" y="513"/>
                    <a:pt x="356" y="512"/>
                    <a:pt x="356" y="508"/>
                  </a:cubicBezTo>
                  <a:lnTo>
                    <a:pt x="356" y="475"/>
                  </a:lnTo>
                  <a:cubicBezTo>
                    <a:pt x="356" y="471"/>
                    <a:pt x="355" y="470"/>
                    <a:pt x="351" y="470"/>
                  </a:cubicBezTo>
                  <a:lnTo>
                    <a:pt x="227" y="470"/>
                  </a:lnTo>
                  <a:lnTo>
                    <a:pt x="227" y="508"/>
                  </a:lnTo>
                  <a:close/>
                  <a:moveTo>
                    <a:pt x="227" y="401"/>
                  </a:moveTo>
                  <a:lnTo>
                    <a:pt x="356" y="401"/>
                  </a:lnTo>
                  <a:lnTo>
                    <a:pt x="356" y="360"/>
                  </a:lnTo>
                  <a:lnTo>
                    <a:pt x="227" y="360"/>
                  </a:lnTo>
                  <a:lnTo>
                    <a:pt x="227" y="401"/>
                  </a:lnTo>
                  <a:close/>
                  <a:moveTo>
                    <a:pt x="227" y="291"/>
                  </a:moveTo>
                  <a:lnTo>
                    <a:pt x="321" y="291"/>
                  </a:lnTo>
                  <a:lnTo>
                    <a:pt x="321" y="250"/>
                  </a:lnTo>
                  <a:lnTo>
                    <a:pt x="227" y="250"/>
                  </a:lnTo>
                  <a:lnTo>
                    <a:pt x="227" y="291"/>
                  </a:lnTo>
                  <a:close/>
                </a:path>
              </a:pathLst>
            </a:custGeom>
            <a:solidFill>
              <a:schemeClr val="bg1"/>
            </a:solidFill>
            <a:ln>
              <a:noFill/>
            </a:ln>
          </p:spPr>
          <p:txBody>
            <a:bodyPr vert="horz" wrap="square" lIns="68545" tIns="34272" rIns="68545" bIns="34272" numCol="1" anchor="t" anchorCtr="0" compatLnSpc="1"/>
            <a:lstStyle/>
            <a:p>
              <a:endParaRPr lang="zh-CN" altLang="en-US" sz="1015"/>
            </a:p>
          </p:txBody>
        </p:sp>
      </p:grpSp>
      <p:grpSp>
        <p:nvGrpSpPr>
          <p:cNvPr id="44" name="组合 43"/>
          <p:cNvGrpSpPr/>
          <p:nvPr/>
        </p:nvGrpSpPr>
        <p:grpSpPr>
          <a:xfrm>
            <a:off x="7707567" y="3638621"/>
            <a:ext cx="576404" cy="576404"/>
            <a:chOff x="10370105" y="4716082"/>
            <a:chExt cx="586620" cy="586620"/>
          </a:xfrm>
          <a:solidFill>
            <a:schemeClr val="tx1">
              <a:lumMod val="75000"/>
              <a:lumOff val="25000"/>
            </a:schemeClr>
          </a:solidFill>
        </p:grpSpPr>
        <p:sp>
          <p:nvSpPr>
            <p:cNvPr id="45" name="Oval 58"/>
            <p:cNvSpPr>
              <a:spLocks noChangeArrowheads="1"/>
            </p:cNvSpPr>
            <p:nvPr/>
          </p:nvSpPr>
          <p:spPr bwMode="auto">
            <a:xfrm>
              <a:off x="10370105" y="4716082"/>
              <a:ext cx="586620" cy="586620"/>
            </a:xfrm>
            <a:prstGeom prst="ellipse">
              <a:avLst/>
            </a:prstGeom>
            <a:solidFill>
              <a:schemeClr val="accent2"/>
            </a:solidFill>
            <a:ln>
              <a:noFill/>
            </a:ln>
          </p:spPr>
          <p:txBody>
            <a:bodyPr vert="horz" wrap="square" lIns="68564" tIns="34282" rIns="68564" bIns="34282" numCol="1" anchor="t" anchorCtr="0" compatLnSpc="1"/>
            <a:lstStyle/>
            <a:p>
              <a:endParaRPr lang="zh-CN" altLang="en-US" sz="1015"/>
            </a:p>
          </p:txBody>
        </p:sp>
        <p:sp>
          <p:nvSpPr>
            <p:cNvPr id="46" name="Freeform 8"/>
            <p:cNvSpPr>
              <a:spLocks noEditPoints="1"/>
            </p:cNvSpPr>
            <p:nvPr/>
          </p:nvSpPr>
          <p:spPr bwMode="auto">
            <a:xfrm>
              <a:off x="10470075" y="4813003"/>
              <a:ext cx="386677" cy="381193"/>
            </a:xfrm>
            <a:custGeom>
              <a:avLst/>
              <a:gdLst>
                <a:gd name="T0" fmla="*/ 170 w 648"/>
                <a:gd name="T1" fmla="*/ 280 h 639"/>
                <a:gd name="T2" fmla="*/ 226 w 648"/>
                <a:gd name="T3" fmla="*/ 183 h 639"/>
                <a:gd name="T4" fmla="*/ 240 w 648"/>
                <a:gd name="T5" fmla="*/ 167 h 639"/>
                <a:gd name="T6" fmla="*/ 366 w 648"/>
                <a:gd name="T7" fmla="*/ 177 h 639"/>
                <a:gd name="T8" fmla="*/ 359 w 648"/>
                <a:gd name="T9" fmla="*/ 162 h 639"/>
                <a:gd name="T10" fmla="*/ 388 w 648"/>
                <a:gd name="T11" fmla="*/ 153 h 639"/>
                <a:gd name="T12" fmla="*/ 408 w 648"/>
                <a:gd name="T13" fmla="*/ 154 h 639"/>
                <a:gd name="T14" fmla="*/ 402 w 648"/>
                <a:gd name="T15" fmla="*/ 183 h 639"/>
                <a:gd name="T16" fmla="*/ 391 w 648"/>
                <a:gd name="T17" fmla="*/ 199 h 639"/>
                <a:gd name="T18" fmla="*/ 319 w 648"/>
                <a:gd name="T19" fmla="*/ 265 h 639"/>
                <a:gd name="T20" fmla="*/ 318 w 648"/>
                <a:gd name="T21" fmla="*/ 266 h 639"/>
                <a:gd name="T22" fmla="*/ 616 w 648"/>
                <a:gd name="T23" fmla="*/ 615 h 639"/>
                <a:gd name="T24" fmla="*/ 497 w 648"/>
                <a:gd name="T25" fmla="*/ 615 h 639"/>
                <a:gd name="T26" fmla="*/ 272 w 648"/>
                <a:gd name="T27" fmla="*/ 546 h 639"/>
                <a:gd name="T28" fmla="*/ 272 w 648"/>
                <a:gd name="T29" fmla="*/ 0 h 639"/>
                <a:gd name="T30" fmla="*/ 515 w 648"/>
                <a:gd name="T31" fmla="*/ 397 h 639"/>
                <a:gd name="T32" fmla="*/ 616 w 648"/>
                <a:gd name="T33" fmla="*/ 615 h 639"/>
                <a:gd name="T34" fmla="*/ 272 w 648"/>
                <a:gd name="T35" fmla="*/ 511 h 639"/>
                <a:gd name="T36" fmla="*/ 272 w 648"/>
                <a:gd name="T37" fmla="*/ 35 h 639"/>
                <a:gd name="T38" fmla="*/ 272 w 648"/>
                <a:gd name="T39" fmla="*/ 511 h 639"/>
                <a:gd name="T40" fmla="*/ 445 w 648"/>
                <a:gd name="T41" fmla="*/ 391 h 639"/>
                <a:gd name="T42" fmla="*/ 409 w 648"/>
                <a:gd name="T43" fmla="*/ 401 h 639"/>
                <a:gd name="T44" fmla="*/ 338 w 648"/>
                <a:gd name="T45" fmla="*/ 401 h 639"/>
                <a:gd name="T46" fmla="*/ 266 w 648"/>
                <a:gd name="T47" fmla="*/ 401 h 639"/>
                <a:gd name="T48" fmla="*/ 194 w 648"/>
                <a:gd name="T49" fmla="*/ 401 h 639"/>
                <a:gd name="T50" fmla="*/ 111 w 648"/>
                <a:gd name="T51" fmla="*/ 401 h 639"/>
                <a:gd name="T52" fmla="*/ 100 w 648"/>
                <a:gd name="T53" fmla="*/ 391 h 639"/>
                <a:gd name="T54" fmla="*/ 111 w 648"/>
                <a:gd name="T55" fmla="*/ 145 h 639"/>
                <a:gd name="T56" fmla="*/ 122 w 648"/>
                <a:gd name="T57" fmla="*/ 380 h 639"/>
                <a:gd name="T58" fmla="*/ 152 w 648"/>
                <a:gd name="T59" fmla="*/ 331 h 639"/>
                <a:gd name="T60" fmla="*/ 183 w 648"/>
                <a:gd name="T61" fmla="*/ 320 h 639"/>
                <a:gd name="T62" fmla="*/ 194 w 648"/>
                <a:gd name="T63" fmla="*/ 380 h 639"/>
                <a:gd name="T64" fmla="*/ 224 w 648"/>
                <a:gd name="T65" fmla="*/ 256 h 639"/>
                <a:gd name="T66" fmla="*/ 255 w 648"/>
                <a:gd name="T67" fmla="*/ 245 h 639"/>
                <a:gd name="T68" fmla="*/ 266 w 648"/>
                <a:gd name="T69" fmla="*/ 380 h 639"/>
                <a:gd name="T70" fmla="*/ 296 w 648"/>
                <a:gd name="T71" fmla="*/ 292 h 639"/>
                <a:gd name="T72" fmla="*/ 327 w 648"/>
                <a:gd name="T73" fmla="*/ 282 h 639"/>
                <a:gd name="T74" fmla="*/ 338 w 648"/>
                <a:gd name="T75" fmla="*/ 380 h 639"/>
                <a:gd name="T76" fmla="*/ 368 w 648"/>
                <a:gd name="T77" fmla="*/ 231 h 639"/>
                <a:gd name="T78" fmla="*/ 399 w 648"/>
                <a:gd name="T79" fmla="*/ 220 h 639"/>
                <a:gd name="T80" fmla="*/ 409 w 648"/>
                <a:gd name="T81" fmla="*/ 380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39">
                  <a:moveTo>
                    <a:pt x="242" y="199"/>
                  </a:moveTo>
                  <a:lnTo>
                    <a:pt x="170" y="280"/>
                  </a:lnTo>
                  <a:lnTo>
                    <a:pt x="153" y="266"/>
                  </a:lnTo>
                  <a:lnTo>
                    <a:pt x="226" y="183"/>
                  </a:lnTo>
                  <a:lnTo>
                    <a:pt x="226" y="183"/>
                  </a:lnTo>
                  <a:lnTo>
                    <a:pt x="240" y="167"/>
                  </a:lnTo>
                  <a:lnTo>
                    <a:pt x="316" y="234"/>
                  </a:lnTo>
                  <a:lnTo>
                    <a:pt x="366" y="177"/>
                  </a:lnTo>
                  <a:lnTo>
                    <a:pt x="357" y="169"/>
                  </a:lnTo>
                  <a:cubicBezTo>
                    <a:pt x="354" y="167"/>
                    <a:pt x="355" y="163"/>
                    <a:pt x="359" y="162"/>
                  </a:cubicBezTo>
                  <a:lnTo>
                    <a:pt x="373" y="158"/>
                  </a:lnTo>
                  <a:cubicBezTo>
                    <a:pt x="377" y="156"/>
                    <a:pt x="384" y="154"/>
                    <a:pt x="388" y="153"/>
                  </a:cubicBezTo>
                  <a:lnTo>
                    <a:pt x="402" y="149"/>
                  </a:lnTo>
                  <a:cubicBezTo>
                    <a:pt x="406" y="147"/>
                    <a:pt x="409" y="150"/>
                    <a:pt x="408" y="154"/>
                  </a:cubicBezTo>
                  <a:lnTo>
                    <a:pt x="405" y="167"/>
                  </a:lnTo>
                  <a:cubicBezTo>
                    <a:pt x="404" y="172"/>
                    <a:pt x="402" y="179"/>
                    <a:pt x="402" y="183"/>
                  </a:cubicBezTo>
                  <a:lnTo>
                    <a:pt x="399" y="196"/>
                  </a:lnTo>
                  <a:cubicBezTo>
                    <a:pt x="398" y="200"/>
                    <a:pt x="395" y="202"/>
                    <a:pt x="391" y="199"/>
                  </a:cubicBezTo>
                  <a:lnTo>
                    <a:pt x="383" y="192"/>
                  </a:lnTo>
                  <a:lnTo>
                    <a:pt x="319" y="265"/>
                  </a:lnTo>
                  <a:lnTo>
                    <a:pt x="319" y="265"/>
                  </a:lnTo>
                  <a:lnTo>
                    <a:pt x="318" y="266"/>
                  </a:lnTo>
                  <a:lnTo>
                    <a:pt x="242" y="199"/>
                  </a:lnTo>
                  <a:close/>
                  <a:moveTo>
                    <a:pt x="616" y="615"/>
                  </a:moveTo>
                  <a:cubicBezTo>
                    <a:pt x="599" y="631"/>
                    <a:pt x="578" y="639"/>
                    <a:pt x="556" y="639"/>
                  </a:cubicBezTo>
                  <a:cubicBezTo>
                    <a:pt x="535" y="639"/>
                    <a:pt x="513" y="631"/>
                    <a:pt x="497" y="615"/>
                  </a:cubicBezTo>
                  <a:lnTo>
                    <a:pt x="396" y="516"/>
                  </a:lnTo>
                  <a:cubicBezTo>
                    <a:pt x="359" y="535"/>
                    <a:pt x="317" y="546"/>
                    <a:pt x="272" y="546"/>
                  </a:cubicBezTo>
                  <a:cubicBezTo>
                    <a:pt x="122" y="546"/>
                    <a:pt x="0" y="424"/>
                    <a:pt x="0" y="273"/>
                  </a:cubicBezTo>
                  <a:cubicBezTo>
                    <a:pt x="0" y="123"/>
                    <a:pt x="122" y="0"/>
                    <a:pt x="272" y="0"/>
                  </a:cubicBezTo>
                  <a:cubicBezTo>
                    <a:pt x="423" y="0"/>
                    <a:pt x="545" y="123"/>
                    <a:pt x="545" y="273"/>
                  </a:cubicBezTo>
                  <a:cubicBezTo>
                    <a:pt x="545" y="318"/>
                    <a:pt x="534" y="360"/>
                    <a:pt x="515" y="397"/>
                  </a:cubicBezTo>
                  <a:lnTo>
                    <a:pt x="616" y="496"/>
                  </a:lnTo>
                  <a:cubicBezTo>
                    <a:pt x="648" y="529"/>
                    <a:pt x="648" y="582"/>
                    <a:pt x="616" y="615"/>
                  </a:cubicBezTo>
                  <a:close/>
                  <a:moveTo>
                    <a:pt x="272" y="511"/>
                  </a:moveTo>
                  <a:lnTo>
                    <a:pt x="272" y="511"/>
                  </a:lnTo>
                  <a:cubicBezTo>
                    <a:pt x="404" y="511"/>
                    <a:pt x="510" y="405"/>
                    <a:pt x="510" y="273"/>
                  </a:cubicBezTo>
                  <a:cubicBezTo>
                    <a:pt x="510" y="142"/>
                    <a:pt x="404" y="35"/>
                    <a:pt x="272" y="35"/>
                  </a:cubicBezTo>
                  <a:cubicBezTo>
                    <a:pt x="141" y="35"/>
                    <a:pt x="35" y="142"/>
                    <a:pt x="35" y="273"/>
                  </a:cubicBezTo>
                  <a:cubicBezTo>
                    <a:pt x="35" y="405"/>
                    <a:pt x="141" y="511"/>
                    <a:pt x="272" y="511"/>
                  </a:cubicBezTo>
                  <a:close/>
                  <a:moveTo>
                    <a:pt x="434" y="380"/>
                  </a:moveTo>
                  <a:cubicBezTo>
                    <a:pt x="440" y="380"/>
                    <a:pt x="445" y="385"/>
                    <a:pt x="445" y="391"/>
                  </a:cubicBezTo>
                  <a:cubicBezTo>
                    <a:pt x="445" y="397"/>
                    <a:pt x="440" y="401"/>
                    <a:pt x="434" y="401"/>
                  </a:cubicBezTo>
                  <a:lnTo>
                    <a:pt x="409" y="401"/>
                  </a:lnTo>
                  <a:lnTo>
                    <a:pt x="368" y="401"/>
                  </a:lnTo>
                  <a:lnTo>
                    <a:pt x="338" y="401"/>
                  </a:lnTo>
                  <a:lnTo>
                    <a:pt x="296" y="401"/>
                  </a:lnTo>
                  <a:lnTo>
                    <a:pt x="266" y="401"/>
                  </a:lnTo>
                  <a:lnTo>
                    <a:pt x="224" y="401"/>
                  </a:lnTo>
                  <a:lnTo>
                    <a:pt x="194" y="401"/>
                  </a:lnTo>
                  <a:lnTo>
                    <a:pt x="152" y="401"/>
                  </a:lnTo>
                  <a:lnTo>
                    <a:pt x="111" y="401"/>
                  </a:lnTo>
                  <a:lnTo>
                    <a:pt x="111" y="401"/>
                  </a:lnTo>
                  <a:cubicBezTo>
                    <a:pt x="105" y="401"/>
                    <a:pt x="100" y="397"/>
                    <a:pt x="100" y="391"/>
                  </a:cubicBezTo>
                  <a:lnTo>
                    <a:pt x="100" y="155"/>
                  </a:lnTo>
                  <a:cubicBezTo>
                    <a:pt x="100" y="150"/>
                    <a:pt x="105" y="145"/>
                    <a:pt x="111" y="145"/>
                  </a:cubicBezTo>
                  <a:cubicBezTo>
                    <a:pt x="117" y="145"/>
                    <a:pt x="121" y="150"/>
                    <a:pt x="121" y="155"/>
                  </a:cubicBezTo>
                  <a:lnTo>
                    <a:pt x="122" y="380"/>
                  </a:lnTo>
                  <a:lnTo>
                    <a:pt x="152" y="380"/>
                  </a:lnTo>
                  <a:lnTo>
                    <a:pt x="152" y="331"/>
                  </a:lnTo>
                  <a:cubicBezTo>
                    <a:pt x="152" y="325"/>
                    <a:pt x="157" y="320"/>
                    <a:pt x="163" y="320"/>
                  </a:cubicBezTo>
                  <a:lnTo>
                    <a:pt x="183" y="320"/>
                  </a:lnTo>
                  <a:cubicBezTo>
                    <a:pt x="189" y="320"/>
                    <a:pt x="194" y="325"/>
                    <a:pt x="194" y="331"/>
                  </a:cubicBezTo>
                  <a:lnTo>
                    <a:pt x="194" y="380"/>
                  </a:lnTo>
                  <a:lnTo>
                    <a:pt x="224" y="380"/>
                  </a:lnTo>
                  <a:lnTo>
                    <a:pt x="224" y="256"/>
                  </a:lnTo>
                  <a:cubicBezTo>
                    <a:pt x="224" y="250"/>
                    <a:pt x="229" y="245"/>
                    <a:pt x="235" y="245"/>
                  </a:cubicBezTo>
                  <a:lnTo>
                    <a:pt x="255" y="245"/>
                  </a:lnTo>
                  <a:cubicBezTo>
                    <a:pt x="261" y="245"/>
                    <a:pt x="266" y="250"/>
                    <a:pt x="266" y="256"/>
                  </a:cubicBezTo>
                  <a:lnTo>
                    <a:pt x="266" y="380"/>
                  </a:lnTo>
                  <a:lnTo>
                    <a:pt x="296" y="380"/>
                  </a:lnTo>
                  <a:lnTo>
                    <a:pt x="296" y="292"/>
                  </a:lnTo>
                  <a:cubicBezTo>
                    <a:pt x="296" y="286"/>
                    <a:pt x="300" y="282"/>
                    <a:pt x="307" y="282"/>
                  </a:cubicBezTo>
                  <a:lnTo>
                    <a:pt x="327" y="282"/>
                  </a:lnTo>
                  <a:cubicBezTo>
                    <a:pt x="333" y="282"/>
                    <a:pt x="338" y="286"/>
                    <a:pt x="338" y="292"/>
                  </a:cubicBezTo>
                  <a:lnTo>
                    <a:pt x="338" y="380"/>
                  </a:lnTo>
                  <a:lnTo>
                    <a:pt x="368" y="380"/>
                  </a:lnTo>
                  <a:lnTo>
                    <a:pt x="368" y="231"/>
                  </a:lnTo>
                  <a:cubicBezTo>
                    <a:pt x="368" y="225"/>
                    <a:pt x="372" y="220"/>
                    <a:pt x="378" y="220"/>
                  </a:cubicBezTo>
                  <a:lnTo>
                    <a:pt x="399" y="220"/>
                  </a:lnTo>
                  <a:cubicBezTo>
                    <a:pt x="405" y="220"/>
                    <a:pt x="409" y="225"/>
                    <a:pt x="409" y="231"/>
                  </a:cubicBezTo>
                  <a:lnTo>
                    <a:pt x="409" y="380"/>
                  </a:lnTo>
                  <a:lnTo>
                    <a:pt x="434" y="380"/>
                  </a:lnTo>
                  <a:close/>
                </a:path>
              </a:pathLst>
            </a:custGeom>
            <a:solidFill>
              <a:schemeClr val="bg1"/>
            </a:solidFill>
            <a:ln>
              <a:noFill/>
            </a:ln>
          </p:spPr>
          <p:txBody>
            <a:bodyPr vert="horz" wrap="square" lIns="68545" tIns="34272" rIns="68545" bIns="34272" numCol="1" anchor="t" anchorCtr="0" compatLnSpc="1"/>
            <a:lstStyle/>
            <a:p>
              <a:endParaRPr lang="zh-CN" altLang="en-US" sz="1015"/>
            </a:p>
          </p:txBody>
        </p:sp>
      </p:grpSp>
      <p:grpSp>
        <p:nvGrpSpPr>
          <p:cNvPr id="47" name="组合 46"/>
          <p:cNvGrpSpPr/>
          <p:nvPr/>
        </p:nvGrpSpPr>
        <p:grpSpPr>
          <a:xfrm>
            <a:off x="7707567" y="2696712"/>
            <a:ext cx="576404" cy="575474"/>
            <a:chOff x="10370105" y="3459619"/>
            <a:chExt cx="586620" cy="585674"/>
          </a:xfrm>
          <a:solidFill>
            <a:schemeClr val="tx1">
              <a:lumMod val="75000"/>
              <a:lumOff val="25000"/>
            </a:schemeClr>
          </a:solidFill>
        </p:grpSpPr>
        <p:sp>
          <p:nvSpPr>
            <p:cNvPr id="48" name="Oval 49"/>
            <p:cNvSpPr>
              <a:spLocks noChangeArrowheads="1"/>
            </p:cNvSpPr>
            <p:nvPr/>
          </p:nvSpPr>
          <p:spPr bwMode="auto">
            <a:xfrm>
              <a:off x="10370105" y="3459619"/>
              <a:ext cx="586620" cy="585674"/>
            </a:xfrm>
            <a:prstGeom prst="ellipse">
              <a:avLst/>
            </a:prstGeom>
            <a:solidFill>
              <a:schemeClr val="accent4"/>
            </a:solidFill>
            <a:ln>
              <a:noFill/>
            </a:ln>
          </p:spPr>
          <p:txBody>
            <a:bodyPr vert="horz" wrap="square" lIns="68564" tIns="34282" rIns="68564" bIns="34282" numCol="1" anchor="t" anchorCtr="0" compatLnSpc="1"/>
            <a:lstStyle/>
            <a:p>
              <a:endParaRPr lang="zh-CN" altLang="en-US" sz="1015"/>
            </a:p>
          </p:txBody>
        </p:sp>
        <p:sp>
          <p:nvSpPr>
            <p:cNvPr id="49" name="Freeform 14"/>
            <p:cNvSpPr>
              <a:spLocks noEditPoints="1"/>
            </p:cNvSpPr>
            <p:nvPr/>
          </p:nvSpPr>
          <p:spPr bwMode="auto">
            <a:xfrm>
              <a:off x="10519132" y="3571967"/>
              <a:ext cx="288565" cy="360978"/>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8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1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2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8"/>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7"/>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8"/>
                  </a:lnTo>
                  <a:lnTo>
                    <a:pt x="383" y="28"/>
                  </a:lnTo>
                  <a:cubicBezTo>
                    <a:pt x="389" y="28"/>
                    <a:pt x="394" y="32"/>
                    <a:pt x="394" y="38"/>
                  </a:cubicBezTo>
                  <a:lnTo>
                    <a:pt x="394" y="422"/>
                  </a:lnTo>
                  <a:lnTo>
                    <a:pt x="394" y="429"/>
                  </a:lnTo>
                  <a:lnTo>
                    <a:pt x="414" y="449"/>
                  </a:lnTo>
                  <a:lnTo>
                    <a:pt x="414" y="443"/>
                  </a:lnTo>
                  <a:lnTo>
                    <a:pt x="414" y="39"/>
                  </a:lnTo>
                  <a:lnTo>
                    <a:pt x="414" y="32"/>
                  </a:lnTo>
                  <a:cubicBezTo>
                    <a:pt x="414" y="15"/>
                    <a:pt x="400" y="0"/>
                    <a:pt x="383" y="0"/>
                  </a:cubicBezTo>
                  <a:lnTo>
                    <a:pt x="123" y="0"/>
                  </a:lnTo>
                  <a:lnTo>
                    <a:pt x="121" y="2"/>
                  </a:lnTo>
                  <a:lnTo>
                    <a:pt x="1" y="122"/>
                  </a:lnTo>
                  <a:lnTo>
                    <a:pt x="0" y="123"/>
                  </a:lnTo>
                  <a:lnTo>
                    <a:pt x="0" y="130"/>
                  </a:lnTo>
                  <a:lnTo>
                    <a:pt x="0" y="492"/>
                  </a:lnTo>
                  <a:lnTo>
                    <a:pt x="0" y="499"/>
                  </a:lnTo>
                  <a:cubicBezTo>
                    <a:pt x="0" y="516"/>
                    <a:pt x="14" y="530"/>
                    <a:pt x="31" y="530"/>
                  </a:cubicBezTo>
                  <a:lnTo>
                    <a:pt x="326" y="530"/>
                  </a:lnTo>
                  <a:lnTo>
                    <a:pt x="319" y="524"/>
                  </a:lnTo>
                  <a:lnTo>
                    <a:pt x="326" y="524"/>
                  </a:lnTo>
                  <a:lnTo>
                    <a:pt x="305" y="503"/>
                  </a:lnTo>
                  <a:lnTo>
                    <a:pt x="31" y="503"/>
                  </a:lnTo>
                  <a:cubicBezTo>
                    <a:pt x="25" y="503"/>
                    <a:pt x="21" y="498"/>
                    <a:pt x="20" y="492"/>
                  </a:cubicBezTo>
                  <a:lnTo>
                    <a:pt x="20" y="492"/>
                  </a:lnTo>
                  <a:lnTo>
                    <a:pt x="20" y="150"/>
                  </a:lnTo>
                  <a:close/>
                  <a:moveTo>
                    <a:pt x="82" y="322"/>
                  </a:moveTo>
                  <a:lnTo>
                    <a:pt x="156" y="322"/>
                  </a:lnTo>
                  <a:lnTo>
                    <a:pt x="156" y="315"/>
                  </a:lnTo>
                  <a:lnTo>
                    <a:pt x="156" y="301"/>
                  </a:lnTo>
                  <a:lnTo>
                    <a:pt x="156" y="294"/>
                  </a:lnTo>
                  <a:lnTo>
                    <a:pt x="82" y="294"/>
                  </a:lnTo>
                  <a:lnTo>
                    <a:pt x="82" y="301"/>
                  </a:lnTo>
                  <a:lnTo>
                    <a:pt x="82" y="315"/>
                  </a:lnTo>
                  <a:lnTo>
                    <a:pt x="82" y="322"/>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chemeClr val="bg1"/>
            </a:solidFill>
            <a:ln>
              <a:noFill/>
            </a:ln>
          </p:spPr>
          <p:txBody>
            <a:bodyPr vert="horz" wrap="square" lIns="68545" tIns="34272" rIns="68545" bIns="34272" numCol="1" anchor="t" anchorCtr="0" compatLnSpc="1"/>
            <a:lstStyle/>
            <a:p>
              <a:endParaRPr lang="zh-CN" altLang="en-US" sz="1015"/>
            </a:p>
          </p:txBody>
        </p:sp>
      </p:grpSp>
      <p:sp>
        <p:nvSpPr>
          <p:cNvPr id="50" name="等腰三角形 49"/>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51" name="文本框 50"/>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执行是个系统</a:t>
            </a:r>
          </a:p>
        </p:txBody>
      </p:sp>
      <p:cxnSp>
        <p:nvCxnSpPr>
          <p:cNvPr id="52" name="直接连接符 51"/>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1000"/>
                                        <p:tgtEl>
                                          <p:spTgt spid="50"/>
                                        </p:tgtEl>
                                      </p:cBhvr>
                                    </p:animEffect>
                                    <p:anim calcmode="lin" valueType="num">
                                      <p:cBhvr>
                                        <p:cTn id="8" dur="1000" fill="hold"/>
                                        <p:tgtEl>
                                          <p:spTgt spid="50"/>
                                        </p:tgtEl>
                                        <p:attrNameLst>
                                          <p:attrName>ppt_x</p:attrName>
                                        </p:attrNameLst>
                                      </p:cBhvr>
                                      <p:tavLst>
                                        <p:tav tm="0">
                                          <p:val>
                                            <p:strVal val="#ppt_x"/>
                                          </p:val>
                                        </p:tav>
                                        <p:tav tm="100000">
                                          <p:val>
                                            <p:strVal val="#ppt_x"/>
                                          </p:val>
                                        </p:tav>
                                      </p:tavLst>
                                    </p:anim>
                                    <p:anim calcmode="lin" valueType="num">
                                      <p:cBhvr>
                                        <p:cTn id="9"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1"/>
                                        </p:tgtEl>
                                        <p:attrNameLst>
                                          <p:attrName>style.visibility</p:attrName>
                                        </p:attrNameLst>
                                      </p:cBhvr>
                                      <p:to>
                                        <p:strVal val="visible"/>
                                      </p:to>
                                    </p:set>
                                    <p:anim calcmode="lin" valueType="num">
                                      <p:cBhvr>
                                        <p:cTn id="14" dur="500" fill="hold"/>
                                        <p:tgtEl>
                                          <p:spTgt spid="51"/>
                                        </p:tgtEl>
                                        <p:attrNameLst>
                                          <p:attrName>ppt_w</p:attrName>
                                        </p:attrNameLst>
                                      </p:cBhvr>
                                      <p:tavLst>
                                        <p:tav tm="0">
                                          <p:val>
                                            <p:fltVal val="0"/>
                                          </p:val>
                                        </p:tav>
                                        <p:tav tm="100000">
                                          <p:val>
                                            <p:strVal val="#ppt_w"/>
                                          </p:val>
                                        </p:tav>
                                      </p:tavLst>
                                    </p:anim>
                                    <p:anim calcmode="lin" valueType="num">
                                      <p:cBhvr>
                                        <p:cTn id="15" dur="500" fill="hold"/>
                                        <p:tgtEl>
                                          <p:spTgt spid="51"/>
                                        </p:tgtEl>
                                        <p:attrNameLst>
                                          <p:attrName>ppt_h</p:attrName>
                                        </p:attrNameLst>
                                      </p:cBhvr>
                                      <p:tavLst>
                                        <p:tav tm="0">
                                          <p:val>
                                            <p:fltVal val="0"/>
                                          </p:val>
                                        </p:tav>
                                        <p:tav tm="100000">
                                          <p:val>
                                            <p:strVal val="#ppt_h"/>
                                          </p:val>
                                        </p:tav>
                                      </p:tavLst>
                                    </p:anim>
                                    <p:animEffect transition="in" filter="fade">
                                      <p:cBhvr>
                                        <p:cTn id="16" dur="500"/>
                                        <p:tgtEl>
                                          <p:spTgt spid="51"/>
                                        </p:tgtEl>
                                      </p:cBhvr>
                                    </p:animEffect>
                                  </p:childTnLst>
                                </p:cTn>
                              </p:par>
                              <p:par>
                                <p:cTn id="17" presetID="53" presetClass="entr" presetSubtype="16"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300"/>
                                        <p:tgtEl>
                                          <p:spTgt spid="22"/>
                                        </p:tgtEl>
                                      </p:cBhvr>
                                    </p:animEffect>
                                  </p:childTnLst>
                                </p:cTn>
                              </p:par>
                            </p:childTnLst>
                          </p:cTn>
                        </p:par>
                        <p:par>
                          <p:cTn id="26" fill="hold">
                            <p:stCondLst>
                              <p:cond delay="1000"/>
                            </p:stCondLst>
                            <p:childTnLst>
                              <p:par>
                                <p:cTn id="27" presetID="22" presetClass="entr" presetSubtype="2"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right)">
                                      <p:cBhvr>
                                        <p:cTn id="29" dur="300"/>
                                        <p:tgtEl>
                                          <p:spTgt spid="25"/>
                                        </p:tgtEl>
                                      </p:cBhvr>
                                    </p:animEffec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left)">
                                      <p:cBhvr>
                                        <p:cTn id="33" dur="300"/>
                                        <p:tgtEl>
                                          <p:spTgt spid="21"/>
                                        </p:tgtEl>
                                      </p:cBhvr>
                                    </p:animEffect>
                                  </p:childTnLst>
                                </p:cTn>
                              </p:par>
                            </p:childTnLst>
                          </p:cTn>
                        </p:par>
                        <p:par>
                          <p:cTn id="34" fill="hold">
                            <p:stCondLst>
                              <p:cond delay="2000"/>
                            </p:stCondLst>
                            <p:childTnLst>
                              <p:par>
                                <p:cTn id="35" presetID="22" presetClass="entr" presetSubtype="2"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right)">
                                      <p:cBhvr>
                                        <p:cTn id="37" dur="300"/>
                                        <p:tgtEl>
                                          <p:spTgt spid="24"/>
                                        </p:tgtEl>
                                      </p:cBhvr>
                                    </p:animEffect>
                                  </p:childTnLst>
                                </p:cTn>
                              </p:par>
                            </p:childTnLst>
                          </p:cTn>
                        </p:par>
                        <p:par>
                          <p:cTn id="38" fill="hold">
                            <p:stCondLst>
                              <p:cond delay="2500"/>
                            </p:stCondLst>
                            <p:childTnLst>
                              <p:par>
                                <p:cTn id="39" presetID="22" presetClass="entr" presetSubtype="8"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left)">
                                      <p:cBhvr>
                                        <p:cTn id="41" dur="300"/>
                                        <p:tgtEl>
                                          <p:spTgt spid="20"/>
                                        </p:tgtEl>
                                      </p:cBhvr>
                                    </p:animEffect>
                                  </p:childTnLst>
                                </p:cTn>
                              </p:par>
                            </p:childTnLst>
                          </p:cTn>
                        </p:par>
                        <p:par>
                          <p:cTn id="42" fill="hold">
                            <p:stCondLst>
                              <p:cond delay="3000"/>
                            </p:stCondLst>
                            <p:childTnLst>
                              <p:par>
                                <p:cTn id="43" presetID="22" presetClass="entr" presetSubtype="2"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right)">
                                      <p:cBhvr>
                                        <p:cTn id="45" dur="300"/>
                                        <p:tgtEl>
                                          <p:spTgt spid="23"/>
                                        </p:tgtEl>
                                      </p:cBhvr>
                                    </p:animEffect>
                                  </p:childTnLst>
                                </p:cTn>
                              </p:par>
                            </p:childTnLst>
                          </p:cTn>
                        </p:par>
                        <p:par>
                          <p:cTn id="46" fill="hold">
                            <p:stCondLst>
                              <p:cond delay="3500"/>
                            </p:stCondLst>
                            <p:childTnLst>
                              <p:par>
                                <p:cTn id="47" presetID="22" presetClass="entr" presetSubtype="4"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down)">
                                      <p:cBhvr>
                                        <p:cTn id="49" dur="300"/>
                                        <p:tgtEl>
                                          <p:spTgt spid="19"/>
                                        </p:tgtEl>
                                      </p:cBhvr>
                                    </p:animEffect>
                                  </p:childTnLst>
                                </p:cTn>
                              </p:par>
                            </p:childTnLst>
                          </p:cTn>
                        </p:par>
                        <p:par>
                          <p:cTn id="50" fill="hold">
                            <p:stCondLst>
                              <p:cond delay="4000"/>
                            </p:stCondLst>
                            <p:childTnLst>
                              <p:par>
                                <p:cTn id="51" presetID="53" presetClass="entr" presetSubtype="16" fill="hold" nodeType="afterEffect">
                                  <p:stCondLst>
                                    <p:cond delay="0"/>
                                  </p:stCondLst>
                                  <p:childTnLst>
                                    <p:set>
                                      <p:cBhvr>
                                        <p:cTn id="52" dur="1" fill="hold">
                                          <p:stCondLst>
                                            <p:cond delay="0"/>
                                          </p:stCondLst>
                                        </p:cTn>
                                        <p:tgtEl>
                                          <p:spTgt spid="41"/>
                                        </p:tgtEl>
                                        <p:attrNameLst>
                                          <p:attrName>style.visibility</p:attrName>
                                        </p:attrNameLst>
                                      </p:cBhvr>
                                      <p:to>
                                        <p:strVal val="visible"/>
                                      </p:to>
                                    </p:set>
                                    <p:anim calcmode="lin" valueType="num">
                                      <p:cBhvr>
                                        <p:cTn id="53" dur="500" fill="hold"/>
                                        <p:tgtEl>
                                          <p:spTgt spid="41"/>
                                        </p:tgtEl>
                                        <p:attrNameLst>
                                          <p:attrName>ppt_w</p:attrName>
                                        </p:attrNameLst>
                                      </p:cBhvr>
                                      <p:tavLst>
                                        <p:tav tm="0">
                                          <p:val>
                                            <p:fltVal val="0"/>
                                          </p:val>
                                        </p:tav>
                                        <p:tav tm="100000">
                                          <p:val>
                                            <p:strVal val="#ppt_w"/>
                                          </p:val>
                                        </p:tav>
                                      </p:tavLst>
                                    </p:anim>
                                    <p:anim calcmode="lin" valueType="num">
                                      <p:cBhvr>
                                        <p:cTn id="54" dur="500" fill="hold"/>
                                        <p:tgtEl>
                                          <p:spTgt spid="41"/>
                                        </p:tgtEl>
                                        <p:attrNameLst>
                                          <p:attrName>ppt_h</p:attrName>
                                        </p:attrNameLst>
                                      </p:cBhvr>
                                      <p:tavLst>
                                        <p:tav tm="0">
                                          <p:val>
                                            <p:fltVal val="0"/>
                                          </p:val>
                                        </p:tav>
                                        <p:tav tm="100000">
                                          <p:val>
                                            <p:strVal val="#ppt_h"/>
                                          </p:val>
                                        </p:tav>
                                      </p:tavLst>
                                    </p:anim>
                                    <p:animEffect transition="in" filter="fade">
                                      <p:cBhvr>
                                        <p:cTn id="55" dur="500"/>
                                        <p:tgtEl>
                                          <p:spTgt spid="41"/>
                                        </p:tgtEl>
                                      </p:cBhvr>
                                    </p:animEffect>
                                  </p:childTnLst>
                                </p:cTn>
                              </p:par>
                              <p:par>
                                <p:cTn id="56" presetID="12" presetClass="entr" presetSubtype="2"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additive="base">
                                        <p:cTn id="58" dur="500"/>
                                        <p:tgtEl>
                                          <p:spTgt spid="26"/>
                                        </p:tgtEl>
                                        <p:attrNameLst>
                                          <p:attrName>ppt_x</p:attrName>
                                        </p:attrNameLst>
                                      </p:cBhvr>
                                      <p:tavLst>
                                        <p:tav tm="0">
                                          <p:val>
                                            <p:strVal val="#ppt_x+#ppt_w*1.125000"/>
                                          </p:val>
                                        </p:tav>
                                        <p:tav tm="100000">
                                          <p:val>
                                            <p:strVal val="#ppt_x"/>
                                          </p:val>
                                        </p:tav>
                                      </p:tavLst>
                                    </p:anim>
                                    <p:animEffect transition="in" filter="wipe(left)">
                                      <p:cBhvr>
                                        <p:cTn id="59" dur="500"/>
                                        <p:tgtEl>
                                          <p:spTgt spid="26"/>
                                        </p:tgtEl>
                                      </p:cBhvr>
                                    </p:animEffect>
                                  </p:childTnLst>
                                </p:cTn>
                              </p:par>
                            </p:childTnLst>
                          </p:cTn>
                        </p:par>
                        <p:par>
                          <p:cTn id="60" fill="hold">
                            <p:stCondLst>
                              <p:cond delay="4500"/>
                            </p:stCondLst>
                            <p:childTnLst>
                              <p:par>
                                <p:cTn id="61" presetID="53" presetClass="entr" presetSubtype="16" fill="hold"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ppt_w</p:attrName>
                                        </p:attrNameLst>
                                      </p:cBhvr>
                                      <p:tavLst>
                                        <p:tav tm="0">
                                          <p:val>
                                            <p:fltVal val="0"/>
                                          </p:val>
                                        </p:tav>
                                        <p:tav tm="100000">
                                          <p:val>
                                            <p:strVal val="#ppt_w"/>
                                          </p:val>
                                        </p:tav>
                                      </p:tavLst>
                                    </p:anim>
                                    <p:anim calcmode="lin" valueType="num">
                                      <p:cBhvr>
                                        <p:cTn id="64" dur="500" fill="hold"/>
                                        <p:tgtEl>
                                          <p:spTgt spid="35"/>
                                        </p:tgtEl>
                                        <p:attrNameLst>
                                          <p:attrName>ppt_h</p:attrName>
                                        </p:attrNameLst>
                                      </p:cBhvr>
                                      <p:tavLst>
                                        <p:tav tm="0">
                                          <p:val>
                                            <p:fltVal val="0"/>
                                          </p:val>
                                        </p:tav>
                                        <p:tav tm="100000">
                                          <p:val>
                                            <p:strVal val="#ppt_h"/>
                                          </p:val>
                                        </p:tav>
                                      </p:tavLst>
                                    </p:anim>
                                    <p:animEffect transition="in" filter="fade">
                                      <p:cBhvr>
                                        <p:cTn id="65" dur="500"/>
                                        <p:tgtEl>
                                          <p:spTgt spid="35"/>
                                        </p:tgtEl>
                                      </p:cBhvr>
                                    </p:animEffect>
                                  </p:childTnLst>
                                </p:cTn>
                              </p:par>
                              <p:par>
                                <p:cTn id="66" presetID="12" presetClass="entr" presetSubtype="2"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additive="base">
                                        <p:cTn id="68" dur="500"/>
                                        <p:tgtEl>
                                          <p:spTgt spid="27"/>
                                        </p:tgtEl>
                                        <p:attrNameLst>
                                          <p:attrName>ppt_x</p:attrName>
                                        </p:attrNameLst>
                                      </p:cBhvr>
                                      <p:tavLst>
                                        <p:tav tm="0">
                                          <p:val>
                                            <p:strVal val="#ppt_x+#ppt_w*1.125000"/>
                                          </p:val>
                                        </p:tav>
                                        <p:tav tm="100000">
                                          <p:val>
                                            <p:strVal val="#ppt_x"/>
                                          </p:val>
                                        </p:tav>
                                      </p:tavLst>
                                    </p:anim>
                                    <p:animEffect transition="in" filter="wipe(left)">
                                      <p:cBhvr>
                                        <p:cTn id="69" dur="500"/>
                                        <p:tgtEl>
                                          <p:spTgt spid="27"/>
                                        </p:tgtEl>
                                      </p:cBhvr>
                                    </p:animEffect>
                                  </p:childTnLst>
                                </p:cTn>
                              </p:par>
                            </p:childTnLst>
                          </p:cTn>
                        </p:par>
                        <p:par>
                          <p:cTn id="70" fill="hold">
                            <p:stCondLst>
                              <p:cond delay="5000"/>
                            </p:stCondLst>
                            <p:childTnLst>
                              <p:par>
                                <p:cTn id="71" presetID="53" presetClass="entr" presetSubtype="16"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p:cTn id="73" dur="500" fill="hold"/>
                                        <p:tgtEl>
                                          <p:spTgt spid="38"/>
                                        </p:tgtEl>
                                        <p:attrNameLst>
                                          <p:attrName>ppt_w</p:attrName>
                                        </p:attrNameLst>
                                      </p:cBhvr>
                                      <p:tavLst>
                                        <p:tav tm="0">
                                          <p:val>
                                            <p:fltVal val="0"/>
                                          </p:val>
                                        </p:tav>
                                        <p:tav tm="100000">
                                          <p:val>
                                            <p:strVal val="#ppt_w"/>
                                          </p:val>
                                        </p:tav>
                                      </p:tavLst>
                                    </p:anim>
                                    <p:anim calcmode="lin" valueType="num">
                                      <p:cBhvr>
                                        <p:cTn id="74" dur="500" fill="hold"/>
                                        <p:tgtEl>
                                          <p:spTgt spid="38"/>
                                        </p:tgtEl>
                                        <p:attrNameLst>
                                          <p:attrName>ppt_h</p:attrName>
                                        </p:attrNameLst>
                                      </p:cBhvr>
                                      <p:tavLst>
                                        <p:tav tm="0">
                                          <p:val>
                                            <p:fltVal val="0"/>
                                          </p:val>
                                        </p:tav>
                                        <p:tav tm="100000">
                                          <p:val>
                                            <p:strVal val="#ppt_h"/>
                                          </p:val>
                                        </p:tav>
                                      </p:tavLst>
                                    </p:anim>
                                    <p:animEffect transition="in" filter="fade">
                                      <p:cBhvr>
                                        <p:cTn id="75" dur="500"/>
                                        <p:tgtEl>
                                          <p:spTgt spid="38"/>
                                        </p:tgtEl>
                                      </p:cBhvr>
                                    </p:animEffect>
                                  </p:childTnLst>
                                </p:cTn>
                              </p:par>
                              <p:par>
                                <p:cTn id="76" presetID="12" presetClass="entr" presetSubtype="2" fill="hold" grpId="0" nodeType="withEffect">
                                  <p:stCondLst>
                                    <p:cond delay="0"/>
                                  </p:stCondLst>
                                  <p:childTnLst>
                                    <p:set>
                                      <p:cBhvr>
                                        <p:cTn id="77" dur="1" fill="hold">
                                          <p:stCondLst>
                                            <p:cond delay="0"/>
                                          </p:stCondLst>
                                        </p:cTn>
                                        <p:tgtEl>
                                          <p:spTgt spid="28"/>
                                        </p:tgtEl>
                                        <p:attrNameLst>
                                          <p:attrName>style.visibility</p:attrName>
                                        </p:attrNameLst>
                                      </p:cBhvr>
                                      <p:to>
                                        <p:strVal val="visible"/>
                                      </p:to>
                                    </p:set>
                                    <p:anim calcmode="lin" valueType="num">
                                      <p:cBhvr additive="base">
                                        <p:cTn id="78" dur="500"/>
                                        <p:tgtEl>
                                          <p:spTgt spid="28"/>
                                        </p:tgtEl>
                                        <p:attrNameLst>
                                          <p:attrName>ppt_x</p:attrName>
                                        </p:attrNameLst>
                                      </p:cBhvr>
                                      <p:tavLst>
                                        <p:tav tm="0">
                                          <p:val>
                                            <p:strVal val="#ppt_x+#ppt_w*1.125000"/>
                                          </p:val>
                                        </p:tav>
                                        <p:tav tm="100000">
                                          <p:val>
                                            <p:strVal val="#ppt_x"/>
                                          </p:val>
                                        </p:tav>
                                      </p:tavLst>
                                    </p:anim>
                                    <p:animEffect transition="in" filter="wipe(left)">
                                      <p:cBhvr>
                                        <p:cTn id="79" dur="500"/>
                                        <p:tgtEl>
                                          <p:spTgt spid="28"/>
                                        </p:tgtEl>
                                      </p:cBhvr>
                                    </p:animEffect>
                                  </p:childTnLst>
                                </p:cTn>
                              </p:par>
                            </p:childTnLst>
                          </p:cTn>
                        </p:par>
                        <p:par>
                          <p:cTn id="80" fill="hold">
                            <p:stCondLst>
                              <p:cond delay="5500"/>
                            </p:stCondLst>
                            <p:childTnLst>
                              <p:par>
                                <p:cTn id="81" presetID="53" presetClass="entr" presetSubtype="16" fill="hold" nodeType="afterEffect">
                                  <p:stCondLst>
                                    <p:cond delay="0"/>
                                  </p:stCondLst>
                                  <p:childTnLst>
                                    <p:set>
                                      <p:cBhvr>
                                        <p:cTn id="82" dur="1" fill="hold">
                                          <p:stCondLst>
                                            <p:cond delay="0"/>
                                          </p:stCondLst>
                                        </p:cTn>
                                        <p:tgtEl>
                                          <p:spTgt spid="32"/>
                                        </p:tgtEl>
                                        <p:attrNameLst>
                                          <p:attrName>style.visibility</p:attrName>
                                        </p:attrNameLst>
                                      </p:cBhvr>
                                      <p:to>
                                        <p:strVal val="visible"/>
                                      </p:to>
                                    </p:set>
                                    <p:anim calcmode="lin" valueType="num">
                                      <p:cBhvr>
                                        <p:cTn id="83" dur="500" fill="hold"/>
                                        <p:tgtEl>
                                          <p:spTgt spid="32"/>
                                        </p:tgtEl>
                                        <p:attrNameLst>
                                          <p:attrName>ppt_w</p:attrName>
                                        </p:attrNameLst>
                                      </p:cBhvr>
                                      <p:tavLst>
                                        <p:tav tm="0">
                                          <p:val>
                                            <p:fltVal val="0"/>
                                          </p:val>
                                        </p:tav>
                                        <p:tav tm="100000">
                                          <p:val>
                                            <p:strVal val="#ppt_w"/>
                                          </p:val>
                                        </p:tav>
                                      </p:tavLst>
                                    </p:anim>
                                    <p:anim calcmode="lin" valueType="num">
                                      <p:cBhvr>
                                        <p:cTn id="84" dur="500" fill="hold"/>
                                        <p:tgtEl>
                                          <p:spTgt spid="32"/>
                                        </p:tgtEl>
                                        <p:attrNameLst>
                                          <p:attrName>ppt_h</p:attrName>
                                        </p:attrNameLst>
                                      </p:cBhvr>
                                      <p:tavLst>
                                        <p:tav tm="0">
                                          <p:val>
                                            <p:fltVal val="0"/>
                                          </p:val>
                                        </p:tav>
                                        <p:tav tm="100000">
                                          <p:val>
                                            <p:strVal val="#ppt_h"/>
                                          </p:val>
                                        </p:tav>
                                      </p:tavLst>
                                    </p:anim>
                                    <p:animEffect transition="in" filter="fade">
                                      <p:cBhvr>
                                        <p:cTn id="85" dur="500"/>
                                        <p:tgtEl>
                                          <p:spTgt spid="32"/>
                                        </p:tgtEl>
                                      </p:cBhvr>
                                    </p:animEffect>
                                  </p:childTnLst>
                                </p:cTn>
                              </p:par>
                              <p:par>
                                <p:cTn id="86" presetID="12" presetClass="entr" presetSubtype="8" fill="hold" grpId="0" nodeType="withEffect">
                                  <p:stCondLst>
                                    <p:cond delay="0"/>
                                  </p:stCondLst>
                                  <p:childTnLst>
                                    <p:set>
                                      <p:cBhvr>
                                        <p:cTn id="87" dur="1" fill="hold">
                                          <p:stCondLst>
                                            <p:cond delay="0"/>
                                          </p:stCondLst>
                                        </p:cTn>
                                        <p:tgtEl>
                                          <p:spTgt spid="29"/>
                                        </p:tgtEl>
                                        <p:attrNameLst>
                                          <p:attrName>style.visibility</p:attrName>
                                        </p:attrNameLst>
                                      </p:cBhvr>
                                      <p:to>
                                        <p:strVal val="visible"/>
                                      </p:to>
                                    </p:set>
                                    <p:anim calcmode="lin" valueType="num">
                                      <p:cBhvr additive="base">
                                        <p:cTn id="88" dur="500"/>
                                        <p:tgtEl>
                                          <p:spTgt spid="29"/>
                                        </p:tgtEl>
                                        <p:attrNameLst>
                                          <p:attrName>ppt_x</p:attrName>
                                        </p:attrNameLst>
                                      </p:cBhvr>
                                      <p:tavLst>
                                        <p:tav tm="0">
                                          <p:val>
                                            <p:strVal val="#ppt_x-#ppt_w*1.125000"/>
                                          </p:val>
                                        </p:tav>
                                        <p:tav tm="100000">
                                          <p:val>
                                            <p:strVal val="#ppt_x"/>
                                          </p:val>
                                        </p:tav>
                                      </p:tavLst>
                                    </p:anim>
                                    <p:animEffect transition="in" filter="wipe(right)">
                                      <p:cBhvr>
                                        <p:cTn id="89" dur="500"/>
                                        <p:tgtEl>
                                          <p:spTgt spid="29"/>
                                        </p:tgtEl>
                                      </p:cBhvr>
                                    </p:animEffect>
                                  </p:childTnLst>
                                </p:cTn>
                              </p:par>
                            </p:childTnLst>
                          </p:cTn>
                        </p:par>
                        <p:par>
                          <p:cTn id="90" fill="hold">
                            <p:stCondLst>
                              <p:cond delay="6000"/>
                            </p:stCondLst>
                            <p:childTnLst>
                              <p:par>
                                <p:cTn id="91" presetID="53" presetClass="entr" presetSubtype="16" fill="hold" nodeType="afterEffect">
                                  <p:stCondLst>
                                    <p:cond delay="0"/>
                                  </p:stCondLst>
                                  <p:childTnLst>
                                    <p:set>
                                      <p:cBhvr>
                                        <p:cTn id="92" dur="1" fill="hold">
                                          <p:stCondLst>
                                            <p:cond delay="0"/>
                                          </p:stCondLst>
                                        </p:cTn>
                                        <p:tgtEl>
                                          <p:spTgt spid="47"/>
                                        </p:tgtEl>
                                        <p:attrNameLst>
                                          <p:attrName>style.visibility</p:attrName>
                                        </p:attrNameLst>
                                      </p:cBhvr>
                                      <p:to>
                                        <p:strVal val="visible"/>
                                      </p:to>
                                    </p:set>
                                    <p:anim calcmode="lin" valueType="num">
                                      <p:cBhvr>
                                        <p:cTn id="93" dur="500" fill="hold"/>
                                        <p:tgtEl>
                                          <p:spTgt spid="47"/>
                                        </p:tgtEl>
                                        <p:attrNameLst>
                                          <p:attrName>ppt_w</p:attrName>
                                        </p:attrNameLst>
                                      </p:cBhvr>
                                      <p:tavLst>
                                        <p:tav tm="0">
                                          <p:val>
                                            <p:fltVal val="0"/>
                                          </p:val>
                                        </p:tav>
                                        <p:tav tm="100000">
                                          <p:val>
                                            <p:strVal val="#ppt_w"/>
                                          </p:val>
                                        </p:tav>
                                      </p:tavLst>
                                    </p:anim>
                                    <p:anim calcmode="lin" valueType="num">
                                      <p:cBhvr>
                                        <p:cTn id="94" dur="500" fill="hold"/>
                                        <p:tgtEl>
                                          <p:spTgt spid="47"/>
                                        </p:tgtEl>
                                        <p:attrNameLst>
                                          <p:attrName>ppt_h</p:attrName>
                                        </p:attrNameLst>
                                      </p:cBhvr>
                                      <p:tavLst>
                                        <p:tav tm="0">
                                          <p:val>
                                            <p:fltVal val="0"/>
                                          </p:val>
                                        </p:tav>
                                        <p:tav tm="100000">
                                          <p:val>
                                            <p:strVal val="#ppt_h"/>
                                          </p:val>
                                        </p:tav>
                                      </p:tavLst>
                                    </p:anim>
                                    <p:animEffect transition="in" filter="fade">
                                      <p:cBhvr>
                                        <p:cTn id="95" dur="500"/>
                                        <p:tgtEl>
                                          <p:spTgt spid="47"/>
                                        </p:tgtEl>
                                      </p:cBhvr>
                                    </p:animEffect>
                                  </p:childTnLst>
                                </p:cTn>
                              </p:par>
                              <p:par>
                                <p:cTn id="96" presetID="12" presetClass="entr" presetSubtype="8" fill="hold" grpId="0" nodeType="withEffect">
                                  <p:stCondLst>
                                    <p:cond delay="0"/>
                                  </p:stCondLst>
                                  <p:childTnLst>
                                    <p:set>
                                      <p:cBhvr>
                                        <p:cTn id="97" dur="1" fill="hold">
                                          <p:stCondLst>
                                            <p:cond delay="0"/>
                                          </p:stCondLst>
                                        </p:cTn>
                                        <p:tgtEl>
                                          <p:spTgt spid="30"/>
                                        </p:tgtEl>
                                        <p:attrNameLst>
                                          <p:attrName>style.visibility</p:attrName>
                                        </p:attrNameLst>
                                      </p:cBhvr>
                                      <p:to>
                                        <p:strVal val="visible"/>
                                      </p:to>
                                    </p:set>
                                    <p:anim calcmode="lin" valueType="num">
                                      <p:cBhvr additive="base">
                                        <p:cTn id="98" dur="500"/>
                                        <p:tgtEl>
                                          <p:spTgt spid="30"/>
                                        </p:tgtEl>
                                        <p:attrNameLst>
                                          <p:attrName>ppt_x</p:attrName>
                                        </p:attrNameLst>
                                      </p:cBhvr>
                                      <p:tavLst>
                                        <p:tav tm="0">
                                          <p:val>
                                            <p:strVal val="#ppt_x-#ppt_w*1.125000"/>
                                          </p:val>
                                        </p:tav>
                                        <p:tav tm="100000">
                                          <p:val>
                                            <p:strVal val="#ppt_x"/>
                                          </p:val>
                                        </p:tav>
                                      </p:tavLst>
                                    </p:anim>
                                    <p:animEffect transition="in" filter="wipe(right)">
                                      <p:cBhvr>
                                        <p:cTn id="99" dur="500"/>
                                        <p:tgtEl>
                                          <p:spTgt spid="30"/>
                                        </p:tgtEl>
                                      </p:cBhvr>
                                    </p:animEffect>
                                  </p:childTnLst>
                                </p:cTn>
                              </p:par>
                            </p:childTnLst>
                          </p:cTn>
                        </p:par>
                        <p:par>
                          <p:cTn id="100" fill="hold">
                            <p:stCondLst>
                              <p:cond delay="6500"/>
                            </p:stCondLst>
                            <p:childTnLst>
                              <p:par>
                                <p:cTn id="101" presetID="53" presetClass="entr" presetSubtype="16"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p:cTn id="103" dur="500" fill="hold"/>
                                        <p:tgtEl>
                                          <p:spTgt spid="44"/>
                                        </p:tgtEl>
                                        <p:attrNameLst>
                                          <p:attrName>ppt_w</p:attrName>
                                        </p:attrNameLst>
                                      </p:cBhvr>
                                      <p:tavLst>
                                        <p:tav tm="0">
                                          <p:val>
                                            <p:fltVal val="0"/>
                                          </p:val>
                                        </p:tav>
                                        <p:tav tm="100000">
                                          <p:val>
                                            <p:strVal val="#ppt_w"/>
                                          </p:val>
                                        </p:tav>
                                      </p:tavLst>
                                    </p:anim>
                                    <p:anim calcmode="lin" valueType="num">
                                      <p:cBhvr>
                                        <p:cTn id="104" dur="500" fill="hold"/>
                                        <p:tgtEl>
                                          <p:spTgt spid="44"/>
                                        </p:tgtEl>
                                        <p:attrNameLst>
                                          <p:attrName>ppt_h</p:attrName>
                                        </p:attrNameLst>
                                      </p:cBhvr>
                                      <p:tavLst>
                                        <p:tav tm="0">
                                          <p:val>
                                            <p:fltVal val="0"/>
                                          </p:val>
                                        </p:tav>
                                        <p:tav tm="100000">
                                          <p:val>
                                            <p:strVal val="#ppt_h"/>
                                          </p:val>
                                        </p:tav>
                                      </p:tavLst>
                                    </p:anim>
                                    <p:animEffect transition="in" filter="fade">
                                      <p:cBhvr>
                                        <p:cTn id="105" dur="500"/>
                                        <p:tgtEl>
                                          <p:spTgt spid="44"/>
                                        </p:tgtEl>
                                      </p:cBhvr>
                                    </p:animEffect>
                                  </p:childTnLst>
                                </p:cTn>
                              </p:par>
                              <p:par>
                                <p:cTn id="106" presetID="12" presetClass="entr" presetSubtype="8" fill="hold" grpId="0" nodeType="withEffect">
                                  <p:stCondLst>
                                    <p:cond delay="0"/>
                                  </p:stCondLst>
                                  <p:childTnLst>
                                    <p:set>
                                      <p:cBhvr>
                                        <p:cTn id="107" dur="1" fill="hold">
                                          <p:stCondLst>
                                            <p:cond delay="0"/>
                                          </p:stCondLst>
                                        </p:cTn>
                                        <p:tgtEl>
                                          <p:spTgt spid="31"/>
                                        </p:tgtEl>
                                        <p:attrNameLst>
                                          <p:attrName>style.visibility</p:attrName>
                                        </p:attrNameLst>
                                      </p:cBhvr>
                                      <p:to>
                                        <p:strVal val="visible"/>
                                      </p:to>
                                    </p:set>
                                    <p:anim calcmode="lin" valueType="num">
                                      <p:cBhvr additive="base">
                                        <p:cTn id="108" dur="500"/>
                                        <p:tgtEl>
                                          <p:spTgt spid="31"/>
                                        </p:tgtEl>
                                        <p:attrNameLst>
                                          <p:attrName>ppt_x</p:attrName>
                                        </p:attrNameLst>
                                      </p:cBhvr>
                                      <p:tavLst>
                                        <p:tav tm="0">
                                          <p:val>
                                            <p:strVal val="#ppt_x-#ppt_w*1.125000"/>
                                          </p:val>
                                        </p:tav>
                                        <p:tav tm="100000">
                                          <p:val>
                                            <p:strVal val="#ppt_x"/>
                                          </p:val>
                                        </p:tav>
                                      </p:tavLst>
                                    </p:anim>
                                    <p:animEffect transition="in" filter="wipe(right)">
                                      <p:cBhvr>
                                        <p:cTn id="10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p:bldP spid="27" grpId="0"/>
      <p:bldP spid="28" grpId="0"/>
      <p:bldP spid="29" grpId="0"/>
      <p:bldP spid="30" grpId="0"/>
      <p:bldP spid="31" grpId="0"/>
      <p:bldP spid="50" grpId="0" animBg="1"/>
      <p:bldP spid="5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ïSľïďé"/>
          <p:cNvGrpSpPr/>
          <p:nvPr/>
        </p:nvGrpSpPr>
        <p:grpSpPr>
          <a:xfrm>
            <a:off x="502444" y="1650829"/>
            <a:ext cx="3557394" cy="3082219"/>
            <a:chOff x="19005550" y="6627813"/>
            <a:chExt cx="10993437" cy="9525001"/>
          </a:xfrm>
        </p:grpSpPr>
        <p:sp>
          <p:nvSpPr>
            <p:cNvPr id="36" name="ïṣḻïḋè"/>
            <p:cNvSpPr/>
            <p:nvPr/>
          </p:nvSpPr>
          <p:spPr bwMode="auto">
            <a:xfrm>
              <a:off x="20461288" y="6627813"/>
              <a:ext cx="8264525" cy="5224463"/>
            </a:xfrm>
            <a:prstGeom prst="rect">
              <a:avLst/>
            </a:prstGeom>
            <a:solidFill>
              <a:srgbClr val="0EB3BF"/>
            </a:solidFill>
            <a:ln w="9525">
              <a:noFill/>
              <a:miter lim="800000"/>
            </a:ln>
          </p:spPr>
          <p:txBody>
            <a:bodyPr anchor="ctr"/>
            <a:lstStyle/>
            <a:p>
              <a:pPr algn="ctr"/>
              <a:endParaRPr/>
            </a:p>
          </p:txBody>
        </p:sp>
        <p:sp>
          <p:nvSpPr>
            <p:cNvPr id="37" name="iš1íḍè"/>
            <p:cNvSpPr/>
            <p:nvPr/>
          </p:nvSpPr>
          <p:spPr bwMode="auto">
            <a:xfrm>
              <a:off x="20720050" y="6808788"/>
              <a:ext cx="7732712" cy="4860925"/>
            </a:xfrm>
            <a:prstGeom prst="rect">
              <a:avLst/>
            </a:prstGeom>
            <a:solidFill>
              <a:srgbClr val="FFFFFF"/>
            </a:solidFill>
            <a:ln w="9525">
              <a:noFill/>
              <a:miter lim="800000"/>
            </a:ln>
          </p:spPr>
          <p:txBody>
            <a:bodyPr anchor="ctr"/>
            <a:lstStyle/>
            <a:p>
              <a:pPr algn="ctr"/>
              <a:endParaRPr/>
            </a:p>
          </p:txBody>
        </p:sp>
        <p:sp>
          <p:nvSpPr>
            <p:cNvPr id="38" name="îsḻïdê"/>
            <p:cNvSpPr/>
            <p:nvPr/>
          </p:nvSpPr>
          <p:spPr bwMode="auto">
            <a:xfrm>
              <a:off x="24618950" y="12411076"/>
              <a:ext cx="3249612" cy="2273300"/>
            </a:xfrm>
            <a:custGeom>
              <a:avLst/>
              <a:gdLst/>
              <a:ahLst/>
              <a:cxnLst>
                <a:cxn ang="0">
                  <a:pos x="37" y="175"/>
                </a:cxn>
                <a:cxn ang="0">
                  <a:pos x="43" y="126"/>
                </a:cxn>
                <a:cxn ang="0">
                  <a:pos x="46" y="123"/>
                </a:cxn>
                <a:cxn ang="0">
                  <a:pos x="48" y="126"/>
                </a:cxn>
                <a:cxn ang="0">
                  <a:pos x="48" y="175"/>
                </a:cxn>
                <a:cxn ang="0">
                  <a:pos x="202" y="175"/>
                </a:cxn>
                <a:cxn ang="0">
                  <a:pos x="202" y="126"/>
                </a:cxn>
                <a:cxn ang="0">
                  <a:pos x="204" y="123"/>
                </a:cxn>
                <a:cxn ang="0">
                  <a:pos x="208" y="127"/>
                </a:cxn>
                <a:cxn ang="0">
                  <a:pos x="213" y="175"/>
                </a:cxn>
                <a:cxn ang="0">
                  <a:pos x="250" y="175"/>
                </a:cxn>
                <a:cxn ang="0">
                  <a:pos x="244" y="71"/>
                </a:cxn>
                <a:cxn ang="0">
                  <a:pos x="215" y="43"/>
                </a:cxn>
                <a:cxn ang="0">
                  <a:pos x="160" y="35"/>
                </a:cxn>
                <a:cxn ang="0">
                  <a:pos x="152" y="24"/>
                </a:cxn>
                <a:cxn ang="0">
                  <a:pos x="151" y="0"/>
                </a:cxn>
                <a:cxn ang="0">
                  <a:pos x="123" y="0"/>
                </a:cxn>
                <a:cxn ang="0">
                  <a:pos x="99" y="0"/>
                </a:cxn>
                <a:cxn ang="0">
                  <a:pos x="97" y="25"/>
                </a:cxn>
                <a:cxn ang="0">
                  <a:pos x="89" y="34"/>
                </a:cxn>
                <a:cxn ang="0">
                  <a:pos x="35" y="43"/>
                </a:cxn>
                <a:cxn ang="0">
                  <a:pos x="6" y="71"/>
                </a:cxn>
                <a:cxn ang="0">
                  <a:pos x="0" y="175"/>
                </a:cxn>
                <a:cxn ang="0">
                  <a:pos x="37" y="175"/>
                </a:cxn>
              </a:cxnLst>
              <a:rect l="0" t="0" r="r" b="b"/>
              <a:pathLst>
                <a:path w="250" h="175">
                  <a:moveTo>
                    <a:pt x="37" y="175"/>
                  </a:moveTo>
                  <a:cubicBezTo>
                    <a:pt x="43" y="126"/>
                    <a:pt x="43" y="126"/>
                    <a:pt x="43" y="126"/>
                  </a:cubicBezTo>
                  <a:cubicBezTo>
                    <a:pt x="43" y="124"/>
                    <a:pt x="44" y="123"/>
                    <a:pt x="46" y="123"/>
                  </a:cubicBezTo>
                  <a:cubicBezTo>
                    <a:pt x="47" y="123"/>
                    <a:pt x="48" y="124"/>
                    <a:pt x="48" y="126"/>
                  </a:cubicBezTo>
                  <a:cubicBezTo>
                    <a:pt x="48" y="175"/>
                    <a:pt x="48" y="175"/>
                    <a:pt x="48" y="175"/>
                  </a:cubicBezTo>
                  <a:cubicBezTo>
                    <a:pt x="202" y="175"/>
                    <a:pt x="202" y="175"/>
                    <a:pt x="202" y="175"/>
                  </a:cubicBezTo>
                  <a:cubicBezTo>
                    <a:pt x="202" y="126"/>
                    <a:pt x="202" y="126"/>
                    <a:pt x="202" y="126"/>
                  </a:cubicBezTo>
                  <a:cubicBezTo>
                    <a:pt x="202" y="124"/>
                    <a:pt x="203" y="123"/>
                    <a:pt x="204" y="123"/>
                  </a:cubicBezTo>
                  <a:cubicBezTo>
                    <a:pt x="206" y="123"/>
                    <a:pt x="208" y="123"/>
                    <a:pt x="208" y="127"/>
                  </a:cubicBezTo>
                  <a:cubicBezTo>
                    <a:pt x="213" y="175"/>
                    <a:pt x="213" y="175"/>
                    <a:pt x="213" y="175"/>
                  </a:cubicBezTo>
                  <a:cubicBezTo>
                    <a:pt x="250" y="175"/>
                    <a:pt x="250" y="175"/>
                    <a:pt x="250" y="175"/>
                  </a:cubicBezTo>
                  <a:cubicBezTo>
                    <a:pt x="244" y="71"/>
                    <a:pt x="244" y="71"/>
                    <a:pt x="244" y="71"/>
                  </a:cubicBezTo>
                  <a:cubicBezTo>
                    <a:pt x="241" y="57"/>
                    <a:pt x="230" y="45"/>
                    <a:pt x="215" y="43"/>
                  </a:cubicBezTo>
                  <a:cubicBezTo>
                    <a:pt x="160" y="35"/>
                    <a:pt x="160" y="35"/>
                    <a:pt x="160" y="35"/>
                  </a:cubicBezTo>
                  <a:cubicBezTo>
                    <a:pt x="156" y="34"/>
                    <a:pt x="152" y="29"/>
                    <a:pt x="152" y="24"/>
                  </a:cubicBezTo>
                  <a:cubicBezTo>
                    <a:pt x="151" y="0"/>
                    <a:pt x="151" y="0"/>
                    <a:pt x="151" y="0"/>
                  </a:cubicBezTo>
                  <a:cubicBezTo>
                    <a:pt x="123" y="0"/>
                    <a:pt x="123" y="0"/>
                    <a:pt x="123" y="0"/>
                  </a:cubicBezTo>
                  <a:cubicBezTo>
                    <a:pt x="99" y="0"/>
                    <a:pt x="99" y="0"/>
                    <a:pt x="99" y="0"/>
                  </a:cubicBezTo>
                  <a:cubicBezTo>
                    <a:pt x="97" y="25"/>
                    <a:pt x="97" y="25"/>
                    <a:pt x="97" y="25"/>
                  </a:cubicBezTo>
                  <a:cubicBezTo>
                    <a:pt x="97" y="30"/>
                    <a:pt x="94" y="34"/>
                    <a:pt x="89" y="34"/>
                  </a:cubicBezTo>
                  <a:cubicBezTo>
                    <a:pt x="35" y="43"/>
                    <a:pt x="35" y="43"/>
                    <a:pt x="35" y="43"/>
                  </a:cubicBezTo>
                  <a:cubicBezTo>
                    <a:pt x="20" y="45"/>
                    <a:pt x="8" y="57"/>
                    <a:pt x="6" y="71"/>
                  </a:cubicBezTo>
                  <a:cubicBezTo>
                    <a:pt x="0" y="175"/>
                    <a:pt x="0" y="175"/>
                    <a:pt x="0" y="175"/>
                  </a:cubicBezTo>
                  <a:lnTo>
                    <a:pt x="37" y="175"/>
                  </a:lnTo>
                  <a:close/>
                </a:path>
              </a:pathLst>
            </a:custGeom>
            <a:solidFill>
              <a:srgbClr val="FFE1CC"/>
            </a:solidFill>
            <a:ln w="9525">
              <a:noFill/>
              <a:round/>
            </a:ln>
          </p:spPr>
          <p:txBody>
            <a:bodyPr anchor="ctr"/>
            <a:lstStyle/>
            <a:p>
              <a:pPr algn="ctr"/>
              <a:endParaRPr/>
            </a:p>
          </p:txBody>
        </p:sp>
        <p:sp>
          <p:nvSpPr>
            <p:cNvPr id="39" name="î$1iḓê"/>
            <p:cNvSpPr/>
            <p:nvPr/>
          </p:nvSpPr>
          <p:spPr bwMode="auto">
            <a:xfrm>
              <a:off x="25620663" y="12734926"/>
              <a:ext cx="1233487" cy="1949450"/>
            </a:xfrm>
            <a:custGeom>
              <a:avLst/>
              <a:gdLst/>
              <a:ahLst/>
              <a:cxnLst>
                <a:cxn ang="0">
                  <a:pos x="77" y="150"/>
                </a:cxn>
                <a:cxn ang="0">
                  <a:pos x="95" y="10"/>
                </a:cxn>
                <a:cxn ang="0">
                  <a:pos x="85" y="9"/>
                </a:cxn>
                <a:cxn ang="0">
                  <a:pos x="76" y="0"/>
                </a:cxn>
                <a:cxn ang="0">
                  <a:pos x="48" y="28"/>
                </a:cxn>
                <a:cxn ang="0">
                  <a:pos x="19" y="0"/>
                </a:cxn>
                <a:cxn ang="0">
                  <a:pos x="11" y="9"/>
                </a:cxn>
                <a:cxn ang="0">
                  <a:pos x="0" y="10"/>
                </a:cxn>
                <a:cxn ang="0">
                  <a:pos x="25" y="150"/>
                </a:cxn>
                <a:cxn ang="0">
                  <a:pos x="77" y="150"/>
                </a:cxn>
              </a:cxnLst>
              <a:rect l="0" t="0" r="r" b="b"/>
              <a:pathLst>
                <a:path w="95" h="150">
                  <a:moveTo>
                    <a:pt x="77" y="150"/>
                  </a:moveTo>
                  <a:cubicBezTo>
                    <a:pt x="95" y="10"/>
                    <a:pt x="95" y="10"/>
                    <a:pt x="95" y="10"/>
                  </a:cubicBezTo>
                  <a:cubicBezTo>
                    <a:pt x="85" y="9"/>
                    <a:pt x="85" y="9"/>
                    <a:pt x="85" y="9"/>
                  </a:cubicBezTo>
                  <a:cubicBezTo>
                    <a:pt x="80" y="9"/>
                    <a:pt x="77" y="5"/>
                    <a:pt x="76" y="0"/>
                  </a:cubicBezTo>
                  <a:cubicBezTo>
                    <a:pt x="48" y="28"/>
                    <a:pt x="48" y="28"/>
                    <a:pt x="48" y="28"/>
                  </a:cubicBezTo>
                  <a:cubicBezTo>
                    <a:pt x="19" y="0"/>
                    <a:pt x="19" y="0"/>
                    <a:pt x="19" y="0"/>
                  </a:cubicBezTo>
                  <a:cubicBezTo>
                    <a:pt x="19" y="5"/>
                    <a:pt x="16" y="9"/>
                    <a:pt x="11" y="9"/>
                  </a:cubicBezTo>
                  <a:cubicBezTo>
                    <a:pt x="0" y="10"/>
                    <a:pt x="0" y="10"/>
                    <a:pt x="0" y="10"/>
                  </a:cubicBezTo>
                  <a:cubicBezTo>
                    <a:pt x="25" y="150"/>
                    <a:pt x="25" y="150"/>
                    <a:pt x="25" y="150"/>
                  </a:cubicBezTo>
                  <a:lnTo>
                    <a:pt x="77" y="150"/>
                  </a:lnTo>
                  <a:close/>
                </a:path>
              </a:pathLst>
            </a:custGeom>
            <a:solidFill>
              <a:srgbClr val="D7E9F7"/>
            </a:solidFill>
            <a:ln w="9525">
              <a:noFill/>
              <a:round/>
            </a:ln>
          </p:spPr>
          <p:txBody>
            <a:bodyPr anchor="ctr"/>
            <a:lstStyle/>
            <a:p>
              <a:pPr algn="ctr"/>
              <a:endParaRPr/>
            </a:p>
          </p:txBody>
        </p:sp>
        <p:sp>
          <p:nvSpPr>
            <p:cNvPr id="40" name="îṥḷïḋè"/>
            <p:cNvSpPr/>
            <p:nvPr/>
          </p:nvSpPr>
          <p:spPr bwMode="auto">
            <a:xfrm>
              <a:off x="25893713" y="12411076"/>
              <a:ext cx="687387" cy="323850"/>
            </a:xfrm>
            <a:custGeom>
              <a:avLst/>
              <a:gdLst/>
              <a:ahLst/>
              <a:cxnLst>
                <a:cxn ang="0">
                  <a:pos x="50" y="19"/>
                </a:cxn>
                <a:cxn ang="0">
                  <a:pos x="53" y="15"/>
                </a:cxn>
                <a:cxn ang="0">
                  <a:pos x="53" y="0"/>
                </a:cxn>
                <a:cxn ang="0">
                  <a:pos x="25" y="0"/>
                </a:cxn>
                <a:cxn ang="0">
                  <a:pos x="1" y="0"/>
                </a:cxn>
                <a:cxn ang="0">
                  <a:pos x="0" y="15"/>
                </a:cxn>
                <a:cxn ang="0">
                  <a:pos x="4" y="19"/>
                </a:cxn>
                <a:cxn ang="0">
                  <a:pos x="18" y="25"/>
                </a:cxn>
                <a:cxn ang="0">
                  <a:pos x="27" y="25"/>
                </a:cxn>
                <a:cxn ang="0">
                  <a:pos x="27" y="25"/>
                </a:cxn>
                <a:cxn ang="0">
                  <a:pos x="36" y="25"/>
                </a:cxn>
                <a:cxn ang="0">
                  <a:pos x="50" y="19"/>
                </a:cxn>
              </a:cxnLst>
              <a:rect l="0" t="0" r="r" b="b"/>
              <a:pathLst>
                <a:path w="53" h="25">
                  <a:moveTo>
                    <a:pt x="50" y="19"/>
                  </a:moveTo>
                  <a:cubicBezTo>
                    <a:pt x="53" y="15"/>
                    <a:pt x="53" y="15"/>
                    <a:pt x="53" y="15"/>
                  </a:cubicBezTo>
                  <a:cubicBezTo>
                    <a:pt x="53" y="0"/>
                    <a:pt x="53" y="0"/>
                    <a:pt x="53" y="0"/>
                  </a:cubicBezTo>
                  <a:cubicBezTo>
                    <a:pt x="25" y="0"/>
                    <a:pt x="25" y="0"/>
                    <a:pt x="25" y="0"/>
                  </a:cubicBezTo>
                  <a:cubicBezTo>
                    <a:pt x="1" y="0"/>
                    <a:pt x="1" y="0"/>
                    <a:pt x="1" y="0"/>
                  </a:cubicBezTo>
                  <a:cubicBezTo>
                    <a:pt x="0" y="15"/>
                    <a:pt x="0" y="15"/>
                    <a:pt x="0" y="15"/>
                  </a:cubicBezTo>
                  <a:cubicBezTo>
                    <a:pt x="4" y="19"/>
                    <a:pt x="4" y="19"/>
                    <a:pt x="4" y="19"/>
                  </a:cubicBezTo>
                  <a:cubicBezTo>
                    <a:pt x="8" y="23"/>
                    <a:pt x="13" y="25"/>
                    <a:pt x="18" y="25"/>
                  </a:cubicBezTo>
                  <a:cubicBezTo>
                    <a:pt x="27" y="25"/>
                    <a:pt x="27" y="25"/>
                    <a:pt x="27" y="25"/>
                  </a:cubicBezTo>
                  <a:cubicBezTo>
                    <a:pt x="27" y="25"/>
                    <a:pt x="27" y="25"/>
                    <a:pt x="27" y="25"/>
                  </a:cubicBezTo>
                  <a:cubicBezTo>
                    <a:pt x="36" y="25"/>
                    <a:pt x="36" y="25"/>
                    <a:pt x="36" y="25"/>
                  </a:cubicBezTo>
                  <a:cubicBezTo>
                    <a:pt x="41" y="25"/>
                    <a:pt x="47" y="23"/>
                    <a:pt x="50" y="19"/>
                  </a:cubicBezTo>
                  <a:close/>
                </a:path>
              </a:pathLst>
            </a:custGeom>
            <a:solidFill>
              <a:srgbClr val="E8C5AC"/>
            </a:solidFill>
            <a:ln w="9525">
              <a:noFill/>
              <a:round/>
            </a:ln>
          </p:spPr>
          <p:txBody>
            <a:bodyPr anchor="ctr"/>
            <a:lstStyle/>
            <a:p>
              <a:pPr algn="ctr"/>
              <a:endParaRPr/>
            </a:p>
          </p:txBody>
        </p:sp>
        <p:sp>
          <p:nvSpPr>
            <p:cNvPr id="41" name="ïsliḋê"/>
            <p:cNvSpPr/>
            <p:nvPr/>
          </p:nvSpPr>
          <p:spPr bwMode="auto">
            <a:xfrm>
              <a:off x="25723850" y="12657138"/>
              <a:ext cx="520700" cy="766763"/>
            </a:xfrm>
            <a:custGeom>
              <a:avLst/>
              <a:gdLst/>
              <a:ahLst/>
              <a:cxnLst>
                <a:cxn ang="0">
                  <a:pos x="13" y="2"/>
                </a:cxn>
                <a:cxn ang="0">
                  <a:pos x="0" y="15"/>
                </a:cxn>
                <a:cxn ang="0">
                  <a:pos x="25" y="56"/>
                </a:cxn>
                <a:cxn ang="0">
                  <a:pos x="29" y="56"/>
                </a:cxn>
                <a:cxn ang="0">
                  <a:pos x="40" y="34"/>
                </a:cxn>
                <a:cxn ang="0">
                  <a:pos x="13" y="2"/>
                </a:cxn>
              </a:cxnLst>
              <a:rect l="0" t="0" r="r" b="b"/>
              <a:pathLst>
                <a:path w="40" h="59">
                  <a:moveTo>
                    <a:pt x="13" y="2"/>
                  </a:moveTo>
                  <a:cubicBezTo>
                    <a:pt x="11" y="0"/>
                    <a:pt x="0" y="15"/>
                    <a:pt x="0" y="15"/>
                  </a:cubicBezTo>
                  <a:cubicBezTo>
                    <a:pt x="25" y="56"/>
                    <a:pt x="25" y="56"/>
                    <a:pt x="25" y="56"/>
                  </a:cubicBezTo>
                  <a:cubicBezTo>
                    <a:pt x="26" y="59"/>
                    <a:pt x="28" y="59"/>
                    <a:pt x="29" y="56"/>
                  </a:cubicBezTo>
                  <a:cubicBezTo>
                    <a:pt x="40" y="34"/>
                    <a:pt x="40" y="34"/>
                    <a:pt x="40" y="34"/>
                  </a:cubicBezTo>
                  <a:lnTo>
                    <a:pt x="13" y="2"/>
                  </a:lnTo>
                  <a:close/>
                </a:path>
              </a:pathLst>
            </a:custGeom>
            <a:solidFill>
              <a:srgbClr val="FFFFFF"/>
            </a:solidFill>
            <a:ln w="9525">
              <a:noFill/>
              <a:round/>
            </a:ln>
          </p:spPr>
          <p:txBody>
            <a:bodyPr anchor="ctr"/>
            <a:lstStyle/>
            <a:p>
              <a:pPr algn="ctr"/>
              <a:endParaRPr/>
            </a:p>
          </p:txBody>
        </p:sp>
        <p:sp>
          <p:nvSpPr>
            <p:cNvPr id="42" name="îšlîdè"/>
            <p:cNvSpPr/>
            <p:nvPr/>
          </p:nvSpPr>
          <p:spPr bwMode="auto">
            <a:xfrm>
              <a:off x="26244550" y="12644438"/>
              <a:ext cx="519112" cy="779463"/>
            </a:xfrm>
            <a:custGeom>
              <a:avLst/>
              <a:gdLst/>
              <a:ahLst/>
              <a:cxnLst>
                <a:cxn ang="0">
                  <a:pos x="27" y="3"/>
                </a:cxn>
                <a:cxn ang="0">
                  <a:pos x="32" y="3"/>
                </a:cxn>
                <a:cxn ang="0">
                  <a:pos x="40" y="16"/>
                </a:cxn>
                <a:cxn ang="0">
                  <a:pos x="15" y="57"/>
                </a:cxn>
                <a:cxn ang="0">
                  <a:pos x="11" y="57"/>
                </a:cxn>
                <a:cxn ang="0">
                  <a:pos x="0" y="35"/>
                </a:cxn>
                <a:cxn ang="0">
                  <a:pos x="27" y="3"/>
                </a:cxn>
              </a:cxnLst>
              <a:rect l="0" t="0" r="r" b="b"/>
              <a:pathLst>
                <a:path w="40" h="60">
                  <a:moveTo>
                    <a:pt x="27" y="3"/>
                  </a:moveTo>
                  <a:cubicBezTo>
                    <a:pt x="29" y="1"/>
                    <a:pt x="30" y="0"/>
                    <a:pt x="32" y="3"/>
                  </a:cubicBezTo>
                  <a:cubicBezTo>
                    <a:pt x="40" y="16"/>
                    <a:pt x="40" y="16"/>
                    <a:pt x="40" y="16"/>
                  </a:cubicBezTo>
                  <a:cubicBezTo>
                    <a:pt x="15" y="57"/>
                    <a:pt x="15" y="57"/>
                    <a:pt x="15" y="57"/>
                  </a:cubicBezTo>
                  <a:cubicBezTo>
                    <a:pt x="14" y="60"/>
                    <a:pt x="12" y="60"/>
                    <a:pt x="11" y="57"/>
                  </a:cubicBezTo>
                  <a:cubicBezTo>
                    <a:pt x="0" y="35"/>
                    <a:pt x="0" y="35"/>
                    <a:pt x="0" y="35"/>
                  </a:cubicBezTo>
                  <a:lnTo>
                    <a:pt x="27" y="3"/>
                  </a:lnTo>
                  <a:close/>
                </a:path>
              </a:pathLst>
            </a:custGeom>
            <a:solidFill>
              <a:srgbClr val="FFFFFF"/>
            </a:solidFill>
            <a:ln w="9525">
              <a:noFill/>
              <a:round/>
            </a:ln>
          </p:spPr>
          <p:txBody>
            <a:bodyPr anchor="ctr"/>
            <a:lstStyle/>
            <a:p>
              <a:pPr algn="ctr"/>
              <a:endParaRPr/>
            </a:p>
          </p:txBody>
        </p:sp>
        <p:sp>
          <p:nvSpPr>
            <p:cNvPr id="43" name="ïṥḻïḋè"/>
            <p:cNvSpPr/>
            <p:nvPr/>
          </p:nvSpPr>
          <p:spPr bwMode="auto">
            <a:xfrm>
              <a:off x="26101675" y="13100051"/>
              <a:ext cx="271462" cy="1584325"/>
            </a:xfrm>
            <a:custGeom>
              <a:avLst/>
              <a:gdLst/>
              <a:ahLst/>
              <a:cxnLst>
                <a:cxn ang="0">
                  <a:pos x="6" y="34"/>
                </a:cxn>
                <a:cxn ang="0">
                  <a:pos x="2" y="122"/>
                </a:cxn>
                <a:cxn ang="0">
                  <a:pos x="20" y="122"/>
                </a:cxn>
                <a:cxn ang="0">
                  <a:pos x="16" y="34"/>
                </a:cxn>
                <a:cxn ang="0">
                  <a:pos x="16" y="29"/>
                </a:cxn>
                <a:cxn ang="0">
                  <a:pos x="21" y="18"/>
                </a:cxn>
                <a:cxn ang="0">
                  <a:pos x="11" y="0"/>
                </a:cxn>
                <a:cxn ang="0">
                  <a:pos x="11" y="0"/>
                </a:cxn>
                <a:cxn ang="0">
                  <a:pos x="11" y="0"/>
                </a:cxn>
                <a:cxn ang="0">
                  <a:pos x="11" y="0"/>
                </a:cxn>
                <a:cxn ang="0">
                  <a:pos x="11" y="0"/>
                </a:cxn>
                <a:cxn ang="0">
                  <a:pos x="0" y="18"/>
                </a:cxn>
                <a:cxn ang="0">
                  <a:pos x="6" y="29"/>
                </a:cxn>
                <a:cxn ang="0">
                  <a:pos x="6" y="34"/>
                </a:cxn>
              </a:cxnLst>
              <a:rect l="0" t="0" r="r" b="b"/>
              <a:pathLst>
                <a:path w="21" h="122">
                  <a:moveTo>
                    <a:pt x="6" y="34"/>
                  </a:moveTo>
                  <a:cubicBezTo>
                    <a:pt x="2" y="122"/>
                    <a:pt x="2" y="122"/>
                    <a:pt x="2" y="122"/>
                  </a:cubicBezTo>
                  <a:cubicBezTo>
                    <a:pt x="20" y="122"/>
                    <a:pt x="20" y="122"/>
                    <a:pt x="20" y="122"/>
                  </a:cubicBezTo>
                  <a:cubicBezTo>
                    <a:pt x="16" y="34"/>
                    <a:pt x="16" y="34"/>
                    <a:pt x="16" y="34"/>
                  </a:cubicBezTo>
                  <a:cubicBezTo>
                    <a:pt x="15" y="32"/>
                    <a:pt x="16" y="30"/>
                    <a:pt x="16" y="29"/>
                  </a:cubicBezTo>
                  <a:cubicBezTo>
                    <a:pt x="21" y="18"/>
                    <a:pt x="21" y="18"/>
                    <a:pt x="21" y="18"/>
                  </a:cubicBezTo>
                  <a:cubicBezTo>
                    <a:pt x="11" y="0"/>
                    <a:pt x="11" y="0"/>
                    <a:pt x="11" y="0"/>
                  </a:cubicBezTo>
                  <a:cubicBezTo>
                    <a:pt x="11" y="0"/>
                    <a:pt x="11" y="0"/>
                    <a:pt x="11" y="0"/>
                  </a:cubicBezTo>
                  <a:cubicBezTo>
                    <a:pt x="11" y="0"/>
                    <a:pt x="11" y="0"/>
                    <a:pt x="11" y="0"/>
                  </a:cubicBezTo>
                  <a:cubicBezTo>
                    <a:pt x="11" y="0"/>
                    <a:pt x="11" y="0"/>
                    <a:pt x="11" y="0"/>
                  </a:cubicBezTo>
                  <a:cubicBezTo>
                    <a:pt x="11" y="0"/>
                    <a:pt x="11" y="0"/>
                    <a:pt x="11" y="0"/>
                  </a:cubicBezTo>
                  <a:cubicBezTo>
                    <a:pt x="0" y="18"/>
                    <a:pt x="0" y="18"/>
                    <a:pt x="0" y="18"/>
                  </a:cubicBezTo>
                  <a:cubicBezTo>
                    <a:pt x="6" y="29"/>
                    <a:pt x="6" y="29"/>
                    <a:pt x="6" y="29"/>
                  </a:cubicBezTo>
                  <a:cubicBezTo>
                    <a:pt x="6" y="30"/>
                    <a:pt x="6" y="32"/>
                    <a:pt x="6" y="34"/>
                  </a:cubicBezTo>
                  <a:close/>
                </a:path>
              </a:pathLst>
            </a:custGeom>
            <a:solidFill>
              <a:srgbClr val="253F59"/>
            </a:solidFill>
            <a:ln w="9525">
              <a:noFill/>
              <a:round/>
            </a:ln>
          </p:spPr>
          <p:txBody>
            <a:bodyPr anchor="ctr"/>
            <a:lstStyle/>
            <a:p>
              <a:pPr algn="ctr"/>
              <a:endParaRPr/>
            </a:p>
          </p:txBody>
        </p:sp>
        <p:sp>
          <p:nvSpPr>
            <p:cNvPr id="44" name="íṣľíḓê"/>
            <p:cNvSpPr/>
            <p:nvPr/>
          </p:nvSpPr>
          <p:spPr bwMode="auto">
            <a:xfrm>
              <a:off x="26308050" y="12892088"/>
              <a:ext cx="1598612" cy="1792288"/>
            </a:xfrm>
            <a:custGeom>
              <a:avLst/>
              <a:gdLst/>
              <a:ahLst/>
              <a:cxnLst>
                <a:cxn ang="0">
                  <a:pos x="76" y="138"/>
                </a:cxn>
                <a:cxn ang="0">
                  <a:pos x="76" y="101"/>
                </a:cxn>
                <a:cxn ang="0">
                  <a:pos x="78" y="102"/>
                </a:cxn>
                <a:cxn ang="0">
                  <a:pos x="80" y="138"/>
                </a:cxn>
                <a:cxn ang="0">
                  <a:pos x="123" y="138"/>
                </a:cxn>
                <a:cxn ang="0">
                  <a:pos x="120" y="39"/>
                </a:cxn>
                <a:cxn ang="0">
                  <a:pos x="90" y="5"/>
                </a:cxn>
                <a:cxn ang="0">
                  <a:pos x="43" y="0"/>
                </a:cxn>
                <a:cxn ang="0">
                  <a:pos x="0" y="126"/>
                </a:cxn>
                <a:cxn ang="0">
                  <a:pos x="0" y="138"/>
                </a:cxn>
                <a:cxn ang="0">
                  <a:pos x="76" y="138"/>
                </a:cxn>
              </a:cxnLst>
              <a:rect l="0" t="0" r="r" b="b"/>
              <a:pathLst>
                <a:path w="123" h="138">
                  <a:moveTo>
                    <a:pt x="76" y="138"/>
                  </a:moveTo>
                  <a:cubicBezTo>
                    <a:pt x="76" y="101"/>
                    <a:pt x="76" y="101"/>
                    <a:pt x="76" y="101"/>
                  </a:cubicBezTo>
                  <a:cubicBezTo>
                    <a:pt x="76" y="99"/>
                    <a:pt x="77" y="100"/>
                    <a:pt x="78" y="102"/>
                  </a:cubicBezTo>
                  <a:cubicBezTo>
                    <a:pt x="80" y="138"/>
                    <a:pt x="80" y="138"/>
                    <a:pt x="80" y="138"/>
                  </a:cubicBezTo>
                  <a:cubicBezTo>
                    <a:pt x="123" y="138"/>
                    <a:pt x="123" y="138"/>
                    <a:pt x="123" y="138"/>
                  </a:cubicBezTo>
                  <a:cubicBezTo>
                    <a:pt x="120" y="39"/>
                    <a:pt x="120" y="39"/>
                    <a:pt x="120" y="39"/>
                  </a:cubicBezTo>
                  <a:cubicBezTo>
                    <a:pt x="120" y="19"/>
                    <a:pt x="109" y="9"/>
                    <a:pt x="90" y="5"/>
                  </a:cubicBezTo>
                  <a:cubicBezTo>
                    <a:pt x="43" y="0"/>
                    <a:pt x="43" y="0"/>
                    <a:pt x="43" y="0"/>
                  </a:cubicBezTo>
                  <a:cubicBezTo>
                    <a:pt x="0" y="126"/>
                    <a:pt x="0" y="126"/>
                    <a:pt x="0" y="126"/>
                  </a:cubicBezTo>
                  <a:cubicBezTo>
                    <a:pt x="0" y="138"/>
                    <a:pt x="0" y="138"/>
                    <a:pt x="0" y="138"/>
                  </a:cubicBezTo>
                  <a:lnTo>
                    <a:pt x="76" y="138"/>
                  </a:lnTo>
                  <a:close/>
                </a:path>
              </a:pathLst>
            </a:custGeom>
            <a:solidFill>
              <a:srgbClr val="3D5F75"/>
            </a:solidFill>
            <a:ln w="9525">
              <a:noFill/>
              <a:round/>
            </a:ln>
          </p:spPr>
          <p:txBody>
            <a:bodyPr anchor="ctr"/>
            <a:lstStyle/>
            <a:p>
              <a:pPr algn="ctr"/>
              <a:endParaRPr/>
            </a:p>
          </p:txBody>
        </p:sp>
        <p:sp>
          <p:nvSpPr>
            <p:cNvPr id="45" name="iŝḻiḋê"/>
            <p:cNvSpPr/>
            <p:nvPr/>
          </p:nvSpPr>
          <p:spPr bwMode="auto">
            <a:xfrm>
              <a:off x="26308050" y="12839701"/>
              <a:ext cx="650875" cy="1689100"/>
            </a:xfrm>
            <a:custGeom>
              <a:avLst/>
              <a:gdLst/>
              <a:ahLst/>
              <a:cxnLst>
                <a:cxn ang="0">
                  <a:pos x="34" y="0"/>
                </a:cxn>
                <a:cxn ang="0">
                  <a:pos x="48" y="3"/>
                </a:cxn>
                <a:cxn ang="0">
                  <a:pos x="49" y="3"/>
                </a:cxn>
                <a:cxn ang="0">
                  <a:pos x="50" y="5"/>
                </a:cxn>
                <a:cxn ang="0">
                  <a:pos x="50" y="33"/>
                </a:cxn>
                <a:cxn ang="0">
                  <a:pos x="46" y="39"/>
                </a:cxn>
                <a:cxn ang="0">
                  <a:pos x="31" y="39"/>
                </a:cxn>
                <a:cxn ang="0">
                  <a:pos x="44" y="56"/>
                </a:cxn>
                <a:cxn ang="0">
                  <a:pos x="44" y="66"/>
                </a:cxn>
                <a:cxn ang="0">
                  <a:pos x="0" y="130"/>
                </a:cxn>
                <a:cxn ang="0">
                  <a:pos x="34" y="0"/>
                </a:cxn>
              </a:cxnLst>
              <a:rect l="0" t="0" r="r" b="b"/>
              <a:pathLst>
                <a:path w="50" h="130">
                  <a:moveTo>
                    <a:pt x="34" y="0"/>
                  </a:moveTo>
                  <a:cubicBezTo>
                    <a:pt x="48" y="3"/>
                    <a:pt x="48" y="3"/>
                    <a:pt x="48" y="3"/>
                  </a:cubicBezTo>
                  <a:cubicBezTo>
                    <a:pt x="49" y="3"/>
                    <a:pt x="49" y="3"/>
                    <a:pt x="49" y="3"/>
                  </a:cubicBezTo>
                  <a:cubicBezTo>
                    <a:pt x="50" y="5"/>
                    <a:pt x="50" y="5"/>
                    <a:pt x="50" y="5"/>
                  </a:cubicBezTo>
                  <a:cubicBezTo>
                    <a:pt x="50" y="33"/>
                    <a:pt x="50" y="33"/>
                    <a:pt x="50" y="33"/>
                  </a:cubicBezTo>
                  <a:cubicBezTo>
                    <a:pt x="50" y="38"/>
                    <a:pt x="50" y="39"/>
                    <a:pt x="46" y="39"/>
                  </a:cubicBezTo>
                  <a:cubicBezTo>
                    <a:pt x="31" y="39"/>
                    <a:pt x="31" y="39"/>
                    <a:pt x="31" y="39"/>
                  </a:cubicBezTo>
                  <a:cubicBezTo>
                    <a:pt x="44" y="56"/>
                    <a:pt x="44" y="56"/>
                    <a:pt x="44" y="56"/>
                  </a:cubicBezTo>
                  <a:cubicBezTo>
                    <a:pt x="49" y="60"/>
                    <a:pt x="46" y="63"/>
                    <a:pt x="44" y="66"/>
                  </a:cubicBezTo>
                  <a:cubicBezTo>
                    <a:pt x="0" y="130"/>
                    <a:pt x="0" y="130"/>
                    <a:pt x="0" y="130"/>
                  </a:cubicBezTo>
                  <a:lnTo>
                    <a:pt x="34" y="0"/>
                  </a:lnTo>
                  <a:close/>
                </a:path>
              </a:pathLst>
            </a:custGeom>
            <a:solidFill>
              <a:srgbClr val="6D9CBC"/>
            </a:solidFill>
            <a:ln w="9525">
              <a:noFill/>
              <a:round/>
            </a:ln>
          </p:spPr>
          <p:txBody>
            <a:bodyPr anchor="ctr"/>
            <a:lstStyle/>
            <a:p>
              <a:pPr algn="ctr"/>
              <a:endParaRPr/>
            </a:p>
          </p:txBody>
        </p:sp>
        <p:sp>
          <p:nvSpPr>
            <p:cNvPr id="46" name="îṡļïḑè"/>
            <p:cNvSpPr/>
            <p:nvPr/>
          </p:nvSpPr>
          <p:spPr bwMode="auto">
            <a:xfrm>
              <a:off x="24593550" y="12877801"/>
              <a:ext cx="1598612" cy="1806575"/>
            </a:xfrm>
            <a:custGeom>
              <a:avLst/>
              <a:gdLst/>
              <a:ahLst/>
              <a:cxnLst>
                <a:cxn ang="0">
                  <a:pos x="80" y="0"/>
                </a:cxn>
                <a:cxn ang="0">
                  <a:pos x="33" y="6"/>
                </a:cxn>
                <a:cxn ang="0">
                  <a:pos x="3" y="40"/>
                </a:cxn>
                <a:cxn ang="0">
                  <a:pos x="0" y="139"/>
                </a:cxn>
                <a:cxn ang="0">
                  <a:pos x="43" y="139"/>
                </a:cxn>
                <a:cxn ang="0">
                  <a:pos x="46" y="103"/>
                </a:cxn>
                <a:cxn ang="0">
                  <a:pos x="48" y="102"/>
                </a:cxn>
                <a:cxn ang="0">
                  <a:pos x="48" y="139"/>
                </a:cxn>
                <a:cxn ang="0">
                  <a:pos x="123" y="139"/>
                </a:cxn>
                <a:cxn ang="0">
                  <a:pos x="123" y="127"/>
                </a:cxn>
                <a:cxn ang="0">
                  <a:pos x="116" y="106"/>
                </a:cxn>
                <a:cxn ang="0">
                  <a:pos x="80" y="0"/>
                </a:cxn>
              </a:cxnLst>
              <a:rect l="0" t="0" r="r" b="b"/>
              <a:pathLst>
                <a:path w="123" h="139">
                  <a:moveTo>
                    <a:pt x="80" y="0"/>
                  </a:moveTo>
                  <a:cubicBezTo>
                    <a:pt x="33" y="6"/>
                    <a:pt x="33" y="6"/>
                    <a:pt x="33" y="6"/>
                  </a:cubicBezTo>
                  <a:cubicBezTo>
                    <a:pt x="15" y="10"/>
                    <a:pt x="3" y="20"/>
                    <a:pt x="3" y="40"/>
                  </a:cubicBezTo>
                  <a:cubicBezTo>
                    <a:pt x="0" y="139"/>
                    <a:pt x="0" y="139"/>
                    <a:pt x="0" y="139"/>
                  </a:cubicBezTo>
                  <a:cubicBezTo>
                    <a:pt x="43" y="139"/>
                    <a:pt x="43" y="139"/>
                    <a:pt x="43" y="139"/>
                  </a:cubicBezTo>
                  <a:cubicBezTo>
                    <a:pt x="46" y="103"/>
                    <a:pt x="46" y="103"/>
                    <a:pt x="46" y="103"/>
                  </a:cubicBezTo>
                  <a:cubicBezTo>
                    <a:pt x="46" y="101"/>
                    <a:pt x="48" y="100"/>
                    <a:pt x="48" y="102"/>
                  </a:cubicBezTo>
                  <a:cubicBezTo>
                    <a:pt x="48" y="139"/>
                    <a:pt x="48" y="139"/>
                    <a:pt x="48" y="139"/>
                  </a:cubicBezTo>
                  <a:cubicBezTo>
                    <a:pt x="123" y="139"/>
                    <a:pt x="123" y="139"/>
                    <a:pt x="123" y="139"/>
                  </a:cubicBezTo>
                  <a:cubicBezTo>
                    <a:pt x="123" y="127"/>
                    <a:pt x="123" y="127"/>
                    <a:pt x="123" y="127"/>
                  </a:cubicBezTo>
                  <a:cubicBezTo>
                    <a:pt x="123" y="127"/>
                    <a:pt x="118" y="112"/>
                    <a:pt x="116" y="106"/>
                  </a:cubicBezTo>
                  <a:lnTo>
                    <a:pt x="80" y="0"/>
                  </a:lnTo>
                  <a:close/>
                </a:path>
              </a:pathLst>
            </a:custGeom>
            <a:solidFill>
              <a:srgbClr val="527C9D"/>
            </a:solidFill>
            <a:ln w="9525">
              <a:noFill/>
              <a:round/>
            </a:ln>
          </p:spPr>
          <p:txBody>
            <a:bodyPr anchor="ctr"/>
            <a:lstStyle/>
            <a:p>
              <a:pPr algn="ctr"/>
              <a:endParaRPr/>
            </a:p>
          </p:txBody>
        </p:sp>
        <p:sp>
          <p:nvSpPr>
            <p:cNvPr id="47" name="ïṥḻïḋe"/>
            <p:cNvSpPr/>
            <p:nvPr/>
          </p:nvSpPr>
          <p:spPr bwMode="auto">
            <a:xfrm>
              <a:off x="25515888" y="12852401"/>
              <a:ext cx="676275" cy="1676400"/>
            </a:xfrm>
            <a:custGeom>
              <a:avLst/>
              <a:gdLst/>
              <a:ahLst/>
              <a:cxnLst>
                <a:cxn ang="0">
                  <a:pos x="16" y="0"/>
                </a:cxn>
                <a:cxn ang="0">
                  <a:pos x="3" y="2"/>
                </a:cxn>
                <a:cxn ang="0">
                  <a:pos x="1" y="3"/>
                </a:cxn>
                <a:cxn ang="0">
                  <a:pos x="1" y="4"/>
                </a:cxn>
                <a:cxn ang="0">
                  <a:pos x="0" y="32"/>
                </a:cxn>
                <a:cxn ang="0">
                  <a:pos x="5" y="38"/>
                </a:cxn>
                <a:cxn ang="0">
                  <a:pos x="20" y="38"/>
                </a:cxn>
                <a:cxn ang="0">
                  <a:pos x="6" y="55"/>
                </a:cxn>
                <a:cxn ang="0">
                  <a:pos x="7" y="65"/>
                </a:cxn>
                <a:cxn ang="0">
                  <a:pos x="52" y="129"/>
                </a:cxn>
                <a:cxn ang="0">
                  <a:pos x="16" y="0"/>
                </a:cxn>
              </a:cxnLst>
              <a:rect l="0" t="0" r="r" b="b"/>
              <a:pathLst>
                <a:path w="52" h="129">
                  <a:moveTo>
                    <a:pt x="16" y="0"/>
                  </a:moveTo>
                  <a:cubicBezTo>
                    <a:pt x="3" y="2"/>
                    <a:pt x="3" y="2"/>
                    <a:pt x="3" y="2"/>
                  </a:cubicBezTo>
                  <a:cubicBezTo>
                    <a:pt x="3" y="2"/>
                    <a:pt x="2" y="2"/>
                    <a:pt x="1" y="3"/>
                  </a:cubicBezTo>
                  <a:cubicBezTo>
                    <a:pt x="1" y="4"/>
                    <a:pt x="1" y="4"/>
                    <a:pt x="1" y="4"/>
                  </a:cubicBezTo>
                  <a:cubicBezTo>
                    <a:pt x="0" y="32"/>
                    <a:pt x="0" y="32"/>
                    <a:pt x="0" y="32"/>
                  </a:cubicBezTo>
                  <a:cubicBezTo>
                    <a:pt x="0" y="37"/>
                    <a:pt x="1" y="38"/>
                    <a:pt x="5" y="38"/>
                  </a:cubicBezTo>
                  <a:cubicBezTo>
                    <a:pt x="20" y="38"/>
                    <a:pt x="20" y="38"/>
                    <a:pt x="20" y="38"/>
                  </a:cubicBezTo>
                  <a:cubicBezTo>
                    <a:pt x="6" y="55"/>
                    <a:pt x="6" y="55"/>
                    <a:pt x="6" y="55"/>
                  </a:cubicBezTo>
                  <a:cubicBezTo>
                    <a:pt x="2" y="59"/>
                    <a:pt x="4" y="62"/>
                    <a:pt x="7" y="65"/>
                  </a:cubicBezTo>
                  <a:cubicBezTo>
                    <a:pt x="52" y="129"/>
                    <a:pt x="52" y="129"/>
                    <a:pt x="52" y="129"/>
                  </a:cubicBezTo>
                  <a:lnTo>
                    <a:pt x="16" y="0"/>
                  </a:lnTo>
                  <a:close/>
                </a:path>
              </a:pathLst>
            </a:custGeom>
            <a:solidFill>
              <a:srgbClr val="6D9CBC"/>
            </a:solidFill>
            <a:ln w="9525">
              <a:noFill/>
              <a:round/>
            </a:ln>
          </p:spPr>
          <p:txBody>
            <a:bodyPr anchor="ctr"/>
            <a:lstStyle/>
            <a:p>
              <a:pPr algn="ctr"/>
              <a:endParaRPr/>
            </a:p>
          </p:txBody>
        </p:sp>
        <p:sp>
          <p:nvSpPr>
            <p:cNvPr id="48" name="îSlîḋe"/>
            <p:cNvSpPr/>
            <p:nvPr/>
          </p:nvSpPr>
          <p:spPr bwMode="auto">
            <a:xfrm>
              <a:off x="26673175" y="11123613"/>
              <a:ext cx="273050" cy="909638"/>
            </a:xfrm>
            <a:custGeom>
              <a:avLst/>
              <a:gdLst/>
              <a:ahLst/>
              <a:cxnLst>
                <a:cxn ang="0">
                  <a:pos x="82" y="434"/>
                </a:cxn>
                <a:cxn ang="0">
                  <a:pos x="0" y="573"/>
                </a:cxn>
                <a:cxn ang="0">
                  <a:pos x="0" y="98"/>
                </a:cxn>
                <a:cxn ang="0">
                  <a:pos x="172" y="0"/>
                </a:cxn>
                <a:cxn ang="0">
                  <a:pos x="82" y="434"/>
                </a:cxn>
              </a:cxnLst>
              <a:rect l="0" t="0" r="r" b="b"/>
              <a:pathLst>
                <a:path w="172" h="573">
                  <a:moveTo>
                    <a:pt x="82" y="434"/>
                  </a:moveTo>
                  <a:lnTo>
                    <a:pt x="0" y="573"/>
                  </a:lnTo>
                  <a:lnTo>
                    <a:pt x="0" y="98"/>
                  </a:lnTo>
                  <a:lnTo>
                    <a:pt x="172" y="0"/>
                  </a:lnTo>
                  <a:lnTo>
                    <a:pt x="82" y="434"/>
                  </a:lnTo>
                  <a:close/>
                </a:path>
              </a:pathLst>
            </a:custGeom>
            <a:solidFill>
              <a:srgbClr val="253F59"/>
            </a:solidFill>
            <a:ln w="9525">
              <a:noFill/>
              <a:round/>
            </a:ln>
          </p:spPr>
          <p:txBody>
            <a:bodyPr anchor="ctr"/>
            <a:lstStyle/>
            <a:p>
              <a:pPr algn="ctr"/>
              <a:endParaRPr/>
            </a:p>
          </p:txBody>
        </p:sp>
        <p:sp>
          <p:nvSpPr>
            <p:cNvPr id="49" name="ïṧlíḋé"/>
            <p:cNvSpPr/>
            <p:nvPr/>
          </p:nvSpPr>
          <p:spPr bwMode="auto">
            <a:xfrm>
              <a:off x="26723975" y="11709401"/>
              <a:ext cx="195262" cy="479425"/>
            </a:xfrm>
            <a:custGeom>
              <a:avLst/>
              <a:gdLst/>
              <a:ahLst/>
              <a:cxnLst>
                <a:cxn ang="0">
                  <a:pos x="3" y="0"/>
                </a:cxn>
                <a:cxn ang="0">
                  <a:pos x="6" y="0"/>
                </a:cxn>
                <a:cxn ang="0">
                  <a:pos x="14" y="12"/>
                </a:cxn>
                <a:cxn ang="0">
                  <a:pos x="11" y="26"/>
                </a:cxn>
                <a:cxn ang="0">
                  <a:pos x="0" y="34"/>
                </a:cxn>
                <a:cxn ang="0">
                  <a:pos x="3" y="0"/>
                </a:cxn>
              </a:cxnLst>
              <a:rect l="0" t="0" r="r" b="b"/>
              <a:pathLst>
                <a:path w="15" h="37">
                  <a:moveTo>
                    <a:pt x="3" y="0"/>
                  </a:moveTo>
                  <a:cubicBezTo>
                    <a:pt x="6" y="0"/>
                    <a:pt x="6" y="0"/>
                    <a:pt x="6" y="0"/>
                  </a:cubicBezTo>
                  <a:cubicBezTo>
                    <a:pt x="10" y="1"/>
                    <a:pt x="15" y="5"/>
                    <a:pt x="14" y="12"/>
                  </a:cubicBezTo>
                  <a:cubicBezTo>
                    <a:pt x="13" y="18"/>
                    <a:pt x="12" y="19"/>
                    <a:pt x="11" y="26"/>
                  </a:cubicBezTo>
                  <a:cubicBezTo>
                    <a:pt x="9" y="37"/>
                    <a:pt x="0" y="34"/>
                    <a:pt x="0" y="34"/>
                  </a:cubicBezTo>
                  <a:lnTo>
                    <a:pt x="3" y="0"/>
                  </a:lnTo>
                  <a:close/>
                </a:path>
              </a:pathLst>
            </a:custGeom>
            <a:solidFill>
              <a:srgbClr val="E8C5AC"/>
            </a:solidFill>
            <a:ln w="9525">
              <a:noFill/>
              <a:round/>
            </a:ln>
          </p:spPr>
          <p:txBody>
            <a:bodyPr anchor="ctr"/>
            <a:lstStyle/>
            <a:p>
              <a:pPr algn="ctr"/>
              <a:endParaRPr/>
            </a:p>
          </p:txBody>
        </p:sp>
        <p:sp>
          <p:nvSpPr>
            <p:cNvPr id="50" name="ïṩľíďé"/>
            <p:cNvSpPr/>
            <p:nvPr/>
          </p:nvSpPr>
          <p:spPr bwMode="auto">
            <a:xfrm>
              <a:off x="25593675" y="11709401"/>
              <a:ext cx="195262" cy="479425"/>
            </a:xfrm>
            <a:custGeom>
              <a:avLst/>
              <a:gdLst/>
              <a:ahLst/>
              <a:cxnLst>
                <a:cxn ang="0">
                  <a:pos x="12" y="0"/>
                </a:cxn>
                <a:cxn ang="0">
                  <a:pos x="10" y="0"/>
                </a:cxn>
                <a:cxn ang="0">
                  <a:pos x="1" y="12"/>
                </a:cxn>
                <a:cxn ang="0">
                  <a:pos x="4" y="26"/>
                </a:cxn>
                <a:cxn ang="0">
                  <a:pos x="15" y="34"/>
                </a:cxn>
                <a:cxn ang="0">
                  <a:pos x="12" y="0"/>
                </a:cxn>
              </a:cxnLst>
              <a:rect l="0" t="0" r="r" b="b"/>
              <a:pathLst>
                <a:path w="15" h="37">
                  <a:moveTo>
                    <a:pt x="12" y="0"/>
                  </a:moveTo>
                  <a:cubicBezTo>
                    <a:pt x="10" y="0"/>
                    <a:pt x="10" y="0"/>
                    <a:pt x="10" y="0"/>
                  </a:cubicBezTo>
                  <a:cubicBezTo>
                    <a:pt x="5" y="1"/>
                    <a:pt x="0" y="5"/>
                    <a:pt x="1" y="12"/>
                  </a:cubicBezTo>
                  <a:cubicBezTo>
                    <a:pt x="2" y="18"/>
                    <a:pt x="3" y="19"/>
                    <a:pt x="4" y="26"/>
                  </a:cubicBezTo>
                  <a:cubicBezTo>
                    <a:pt x="6" y="37"/>
                    <a:pt x="15" y="34"/>
                    <a:pt x="15" y="34"/>
                  </a:cubicBezTo>
                  <a:lnTo>
                    <a:pt x="12" y="0"/>
                  </a:lnTo>
                  <a:close/>
                </a:path>
              </a:pathLst>
            </a:custGeom>
            <a:solidFill>
              <a:srgbClr val="E8C5AC"/>
            </a:solidFill>
            <a:ln w="9525">
              <a:noFill/>
              <a:round/>
            </a:ln>
          </p:spPr>
          <p:txBody>
            <a:bodyPr anchor="ctr"/>
            <a:lstStyle/>
            <a:p>
              <a:pPr algn="ctr"/>
              <a:endParaRPr/>
            </a:p>
          </p:txBody>
        </p:sp>
        <p:sp>
          <p:nvSpPr>
            <p:cNvPr id="51" name="ïṡļîďé"/>
            <p:cNvSpPr/>
            <p:nvPr/>
          </p:nvSpPr>
          <p:spPr bwMode="auto">
            <a:xfrm>
              <a:off x="25736550" y="11241088"/>
              <a:ext cx="1039812" cy="1403350"/>
            </a:xfrm>
            <a:custGeom>
              <a:avLst/>
              <a:gdLst/>
              <a:ahLst/>
              <a:cxnLst>
                <a:cxn ang="0">
                  <a:pos x="40" y="0"/>
                </a:cxn>
                <a:cxn ang="0">
                  <a:pos x="40" y="0"/>
                </a:cxn>
                <a:cxn ang="0">
                  <a:pos x="0" y="0"/>
                </a:cxn>
                <a:cxn ang="0">
                  <a:pos x="0" y="76"/>
                </a:cxn>
                <a:cxn ang="0">
                  <a:pos x="5" y="90"/>
                </a:cxn>
                <a:cxn ang="0">
                  <a:pos x="18" y="102"/>
                </a:cxn>
                <a:cxn ang="0">
                  <a:pos x="31" y="108"/>
                </a:cxn>
                <a:cxn ang="0">
                  <a:pos x="40" y="108"/>
                </a:cxn>
                <a:cxn ang="0">
                  <a:pos x="40" y="108"/>
                </a:cxn>
                <a:cxn ang="0">
                  <a:pos x="48" y="108"/>
                </a:cxn>
                <a:cxn ang="0">
                  <a:pos x="62" y="102"/>
                </a:cxn>
                <a:cxn ang="0">
                  <a:pos x="74" y="90"/>
                </a:cxn>
                <a:cxn ang="0">
                  <a:pos x="80" y="76"/>
                </a:cxn>
                <a:cxn ang="0">
                  <a:pos x="80" y="0"/>
                </a:cxn>
                <a:cxn ang="0">
                  <a:pos x="40" y="0"/>
                </a:cxn>
              </a:cxnLst>
              <a:rect l="0" t="0" r="r" b="b"/>
              <a:pathLst>
                <a:path w="80" h="108">
                  <a:moveTo>
                    <a:pt x="40" y="0"/>
                  </a:moveTo>
                  <a:cubicBezTo>
                    <a:pt x="40" y="0"/>
                    <a:pt x="40" y="0"/>
                    <a:pt x="40" y="0"/>
                  </a:cubicBezTo>
                  <a:cubicBezTo>
                    <a:pt x="0" y="0"/>
                    <a:pt x="0" y="0"/>
                    <a:pt x="0" y="0"/>
                  </a:cubicBezTo>
                  <a:cubicBezTo>
                    <a:pt x="0" y="76"/>
                    <a:pt x="0" y="76"/>
                    <a:pt x="0" y="76"/>
                  </a:cubicBezTo>
                  <a:cubicBezTo>
                    <a:pt x="0" y="81"/>
                    <a:pt x="2" y="86"/>
                    <a:pt x="5" y="90"/>
                  </a:cubicBezTo>
                  <a:cubicBezTo>
                    <a:pt x="18" y="102"/>
                    <a:pt x="18" y="102"/>
                    <a:pt x="18" y="102"/>
                  </a:cubicBezTo>
                  <a:cubicBezTo>
                    <a:pt x="21" y="106"/>
                    <a:pt x="26" y="108"/>
                    <a:pt x="31" y="108"/>
                  </a:cubicBezTo>
                  <a:cubicBezTo>
                    <a:pt x="40" y="108"/>
                    <a:pt x="40" y="108"/>
                    <a:pt x="40" y="108"/>
                  </a:cubicBezTo>
                  <a:cubicBezTo>
                    <a:pt x="40" y="108"/>
                    <a:pt x="40" y="108"/>
                    <a:pt x="40" y="108"/>
                  </a:cubicBezTo>
                  <a:cubicBezTo>
                    <a:pt x="48" y="108"/>
                    <a:pt x="48" y="108"/>
                    <a:pt x="48" y="108"/>
                  </a:cubicBezTo>
                  <a:cubicBezTo>
                    <a:pt x="54" y="108"/>
                    <a:pt x="59" y="106"/>
                    <a:pt x="62" y="102"/>
                  </a:cubicBezTo>
                  <a:cubicBezTo>
                    <a:pt x="74" y="90"/>
                    <a:pt x="74" y="90"/>
                    <a:pt x="74" y="90"/>
                  </a:cubicBezTo>
                  <a:cubicBezTo>
                    <a:pt x="78" y="86"/>
                    <a:pt x="80" y="81"/>
                    <a:pt x="80" y="76"/>
                  </a:cubicBezTo>
                  <a:cubicBezTo>
                    <a:pt x="80" y="0"/>
                    <a:pt x="80" y="0"/>
                    <a:pt x="80" y="0"/>
                  </a:cubicBezTo>
                  <a:lnTo>
                    <a:pt x="40" y="0"/>
                  </a:lnTo>
                  <a:close/>
                </a:path>
              </a:pathLst>
            </a:custGeom>
            <a:solidFill>
              <a:srgbClr val="FFE1CC"/>
            </a:solidFill>
            <a:ln w="9525">
              <a:noFill/>
              <a:round/>
            </a:ln>
          </p:spPr>
          <p:txBody>
            <a:bodyPr anchor="ctr"/>
            <a:lstStyle/>
            <a:p>
              <a:pPr algn="ctr"/>
              <a:endParaRPr/>
            </a:p>
          </p:txBody>
        </p:sp>
        <p:sp>
          <p:nvSpPr>
            <p:cNvPr id="52" name="îS1îďé"/>
            <p:cNvSpPr/>
            <p:nvPr/>
          </p:nvSpPr>
          <p:spPr bwMode="auto">
            <a:xfrm>
              <a:off x="25528588" y="10785476"/>
              <a:ext cx="1676400" cy="1027113"/>
            </a:xfrm>
            <a:custGeom>
              <a:avLst/>
              <a:gdLst/>
              <a:ahLst/>
              <a:cxnLst>
                <a:cxn ang="0">
                  <a:pos x="5" y="42"/>
                </a:cxn>
                <a:cxn ang="0">
                  <a:pos x="13" y="61"/>
                </a:cxn>
                <a:cxn ang="0">
                  <a:pos x="30" y="75"/>
                </a:cxn>
                <a:cxn ang="0">
                  <a:pos x="42" y="73"/>
                </a:cxn>
                <a:cxn ang="0">
                  <a:pos x="71" y="47"/>
                </a:cxn>
                <a:cxn ang="0">
                  <a:pos x="71" y="57"/>
                </a:cxn>
                <a:cxn ang="0">
                  <a:pos x="78" y="58"/>
                </a:cxn>
                <a:cxn ang="0">
                  <a:pos x="98" y="41"/>
                </a:cxn>
                <a:cxn ang="0">
                  <a:pos x="88" y="16"/>
                </a:cxn>
                <a:cxn ang="0">
                  <a:pos x="64" y="9"/>
                </a:cxn>
                <a:cxn ang="0">
                  <a:pos x="5" y="42"/>
                </a:cxn>
              </a:cxnLst>
              <a:rect l="0" t="0" r="r" b="b"/>
              <a:pathLst>
                <a:path w="129" h="79">
                  <a:moveTo>
                    <a:pt x="5" y="42"/>
                  </a:moveTo>
                  <a:cubicBezTo>
                    <a:pt x="5" y="42"/>
                    <a:pt x="8" y="56"/>
                    <a:pt x="13" y="61"/>
                  </a:cubicBezTo>
                  <a:cubicBezTo>
                    <a:pt x="17" y="64"/>
                    <a:pt x="21" y="68"/>
                    <a:pt x="30" y="75"/>
                  </a:cubicBezTo>
                  <a:cubicBezTo>
                    <a:pt x="33" y="77"/>
                    <a:pt x="35" y="79"/>
                    <a:pt x="42" y="73"/>
                  </a:cubicBezTo>
                  <a:cubicBezTo>
                    <a:pt x="71" y="47"/>
                    <a:pt x="71" y="47"/>
                    <a:pt x="71" y="47"/>
                  </a:cubicBezTo>
                  <a:cubicBezTo>
                    <a:pt x="71" y="47"/>
                    <a:pt x="71" y="54"/>
                    <a:pt x="71" y="57"/>
                  </a:cubicBezTo>
                  <a:cubicBezTo>
                    <a:pt x="71" y="60"/>
                    <a:pt x="72" y="64"/>
                    <a:pt x="78" y="58"/>
                  </a:cubicBezTo>
                  <a:cubicBezTo>
                    <a:pt x="98" y="41"/>
                    <a:pt x="98" y="41"/>
                    <a:pt x="98" y="41"/>
                  </a:cubicBezTo>
                  <a:cubicBezTo>
                    <a:pt x="98" y="41"/>
                    <a:pt x="129" y="16"/>
                    <a:pt x="88" y="16"/>
                  </a:cubicBezTo>
                  <a:cubicBezTo>
                    <a:pt x="86" y="16"/>
                    <a:pt x="74" y="11"/>
                    <a:pt x="64" y="9"/>
                  </a:cubicBezTo>
                  <a:cubicBezTo>
                    <a:pt x="26" y="0"/>
                    <a:pt x="0" y="16"/>
                    <a:pt x="5" y="42"/>
                  </a:cubicBezTo>
                  <a:close/>
                </a:path>
              </a:pathLst>
            </a:custGeom>
            <a:solidFill>
              <a:srgbClr val="253F59"/>
            </a:solidFill>
            <a:ln w="9525">
              <a:noFill/>
              <a:round/>
            </a:ln>
          </p:spPr>
          <p:txBody>
            <a:bodyPr anchor="ctr"/>
            <a:lstStyle/>
            <a:p>
              <a:pPr algn="ctr"/>
              <a:endParaRPr/>
            </a:p>
          </p:txBody>
        </p:sp>
        <p:sp>
          <p:nvSpPr>
            <p:cNvPr id="53" name="íṩľíďé"/>
            <p:cNvSpPr/>
            <p:nvPr/>
          </p:nvSpPr>
          <p:spPr bwMode="auto">
            <a:xfrm>
              <a:off x="25593675" y="11331576"/>
              <a:ext cx="247650" cy="520700"/>
            </a:xfrm>
            <a:custGeom>
              <a:avLst/>
              <a:gdLst/>
              <a:ahLst/>
              <a:cxnLst>
                <a:cxn ang="0">
                  <a:pos x="90" y="328"/>
                </a:cxn>
                <a:cxn ang="0">
                  <a:pos x="90" y="156"/>
                </a:cxn>
                <a:cxn ang="0">
                  <a:pos x="156" y="41"/>
                </a:cxn>
                <a:cxn ang="0">
                  <a:pos x="0" y="0"/>
                </a:cxn>
                <a:cxn ang="0">
                  <a:pos x="90" y="328"/>
                </a:cxn>
              </a:cxnLst>
              <a:rect l="0" t="0" r="r" b="b"/>
              <a:pathLst>
                <a:path w="156" h="328">
                  <a:moveTo>
                    <a:pt x="90" y="328"/>
                  </a:moveTo>
                  <a:lnTo>
                    <a:pt x="90" y="156"/>
                  </a:lnTo>
                  <a:lnTo>
                    <a:pt x="156" y="41"/>
                  </a:lnTo>
                  <a:lnTo>
                    <a:pt x="0" y="0"/>
                  </a:lnTo>
                  <a:lnTo>
                    <a:pt x="90" y="328"/>
                  </a:lnTo>
                  <a:close/>
                </a:path>
              </a:pathLst>
            </a:custGeom>
            <a:solidFill>
              <a:srgbClr val="253F59"/>
            </a:solidFill>
            <a:ln w="9525">
              <a:noFill/>
              <a:round/>
            </a:ln>
          </p:spPr>
          <p:txBody>
            <a:bodyPr anchor="ctr"/>
            <a:lstStyle/>
            <a:p>
              <a:pPr algn="ctr"/>
              <a:endParaRPr/>
            </a:p>
          </p:txBody>
        </p:sp>
        <p:sp>
          <p:nvSpPr>
            <p:cNvPr id="54" name="ïṩľîḋè"/>
            <p:cNvSpPr/>
            <p:nvPr/>
          </p:nvSpPr>
          <p:spPr bwMode="auto">
            <a:xfrm>
              <a:off x="21032788" y="12436476"/>
              <a:ext cx="3248025" cy="2260600"/>
            </a:xfrm>
            <a:custGeom>
              <a:avLst/>
              <a:gdLst/>
              <a:ahLst/>
              <a:cxnLst>
                <a:cxn ang="0">
                  <a:pos x="38" y="174"/>
                </a:cxn>
                <a:cxn ang="0">
                  <a:pos x="43" y="125"/>
                </a:cxn>
                <a:cxn ang="0">
                  <a:pos x="46" y="123"/>
                </a:cxn>
                <a:cxn ang="0">
                  <a:pos x="48" y="125"/>
                </a:cxn>
                <a:cxn ang="0">
                  <a:pos x="48" y="174"/>
                </a:cxn>
                <a:cxn ang="0">
                  <a:pos x="202" y="174"/>
                </a:cxn>
                <a:cxn ang="0">
                  <a:pos x="202" y="125"/>
                </a:cxn>
                <a:cxn ang="0">
                  <a:pos x="204" y="123"/>
                </a:cxn>
                <a:cxn ang="0">
                  <a:pos x="208" y="126"/>
                </a:cxn>
                <a:cxn ang="0">
                  <a:pos x="213" y="174"/>
                </a:cxn>
                <a:cxn ang="0">
                  <a:pos x="250" y="174"/>
                </a:cxn>
                <a:cxn ang="0">
                  <a:pos x="244" y="71"/>
                </a:cxn>
                <a:cxn ang="0">
                  <a:pos x="215" y="42"/>
                </a:cxn>
                <a:cxn ang="0">
                  <a:pos x="161" y="34"/>
                </a:cxn>
                <a:cxn ang="0">
                  <a:pos x="152" y="23"/>
                </a:cxn>
                <a:cxn ang="0">
                  <a:pos x="151" y="0"/>
                </a:cxn>
                <a:cxn ang="0">
                  <a:pos x="123" y="0"/>
                </a:cxn>
                <a:cxn ang="0">
                  <a:pos x="99" y="0"/>
                </a:cxn>
                <a:cxn ang="0">
                  <a:pos x="98" y="24"/>
                </a:cxn>
                <a:cxn ang="0">
                  <a:pos x="89" y="34"/>
                </a:cxn>
                <a:cxn ang="0">
                  <a:pos x="35" y="42"/>
                </a:cxn>
                <a:cxn ang="0">
                  <a:pos x="6" y="71"/>
                </a:cxn>
                <a:cxn ang="0">
                  <a:pos x="0" y="174"/>
                </a:cxn>
                <a:cxn ang="0">
                  <a:pos x="38" y="174"/>
                </a:cxn>
              </a:cxnLst>
              <a:rect l="0" t="0" r="r" b="b"/>
              <a:pathLst>
                <a:path w="250" h="174">
                  <a:moveTo>
                    <a:pt x="38" y="174"/>
                  </a:moveTo>
                  <a:cubicBezTo>
                    <a:pt x="43" y="125"/>
                    <a:pt x="43" y="125"/>
                    <a:pt x="43" y="125"/>
                  </a:cubicBezTo>
                  <a:cubicBezTo>
                    <a:pt x="43" y="124"/>
                    <a:pt x="45" y="123"/>
                    <a:pt x="46" y="123"/>
                  </a:cubicBezTo>
                  <a:cubicBezTo>
                    <a:pt x="47" y="123"/>
                    <a:pt x="48" y="124"/>
                    <a:pt x="48" y="125"/>
                  </a:cubicBezTo>
                  <a:cubicBezTo>
                    <a:pt x="48" y="174"/>
                    <a:pt x="48" y="174"/>
                    <a:pt x="48" y="174"/>
                  </a:cubicBezTo>
                  <a:cubicBezTo>
                    <a:pt x="202" y="174"/>
                    <a:pt x="202" y="174"/>
                    <a:pt x="202" y="174"/>
                  </a:cubicBezTo>
                  <a:cubicBezTo>
                    <a:pt x="202" y="125"/>
                    <a:pt x="202" y="125"/>
                    <a:pt x="202" y="125"/>
                  </a:cubicBezTo>
                  <a:cubicBezTo>
                    <a:pt x="202" y="124"/>
                    <a:pt x="203" y="123"/>
                    <a:pt x="204" y="123"/>
                  </a:cubicBezTo>
                  <a:cubicBezTo>
                    <a:pt x="206" y="123"/>
                    <a:pt x="208" y="123"/>
                    <a:pt x="208" y="126"/>
                  </a:cubicBezTo>
                  <a:cubicBezTo>
                    <a:pt x="213" y="174"/>
                    <a:pt x="213" y="174"/>
                    <a:pt x="213" y="174"/>
                  </a:cubicBezTo>
                  <a:cubicBezTo>
                    <a:pt x="250" y="174"/>
                    <a:pt x="250" y="174"/>
                    <a:pt x="250" y="174"/>
                  </a:cubicBezTo>
                  <a:cubicBezTo>
                    <a:pt x="244" y="71"/>
                    <a:pt x="244" y="71"/>
                    <a:pt x="244" y="71"/>
                  </a:cubicBezTo>
                  <a:cubicBezTo>
                    <a:pt x="242" y="56"/>
                    <a:pt x="230" y="45"/>
                    <a:pt x="215" y="42"/>
                  </a:cubicBezTo>
                  <a:cubicBezTo>
                    <a:pt x="161" y="34"/>
                    <a:pt x="161" y="34"/>
                    <a:pt x="161" y="34"/>
                  </a:cubicBezTo>
                  <a:cubicBezTo>
                    <a:pt x="156" y="33"/>
                    <a:pt x="152" y="29"/>
                    <a:pt x="152" y="23"/>
                  </a:cubicBezTo>
                  <a:cubicBezTo>
                    <a:pt x="151" y="0"/>
                    <a:pt x="151" y="0"/>
                    <a:pt x="151" y="0"/>
                  </a:cubicBezTo>
                  <a:cubicBezTo>
                    <a:pt x="123" y="0"/>
                    <a:pt x="123" y="0"/>
                    <a:pt x="123" y="0"/>
                  </a:cubicBezTo>
                  <a:cubicBezTo>
                    <a:pt x="99" y="0"/>
                    <a:pt x="99" y="0"/>
                    <a:pt x="99" y="0"/>
                  </a:cubicBezTo>
                  <a:cubicBezTo>
                    <a:pt x="98" y="24"/>
                    <a:pt x="98" y="24"/>
                    <a:pt x="98" y="24"/>
                  </a:cubicBezTo>
                  <a:cubicBezTo>
                    <a:pt x="97" y="29"/>
                    <a:pt x="94" y="33"/>
                    <a:pt x="89" y="34"/>
                  </a:cubicBezTo>
                  <a:cubicBezTo>
                    <a:pt x="35" y="42"/>
                    <a:pt x="35" y="42"/>
                    <a:pt x="35" y="42"/>
                  </a:cubicBezTo>
                  <a:cubicBezTo>
                    <a:pt x="20" y="45"/>
                    <a:pt x="9" y="56"/>
                    <a:pt x="6" y="71"/>
                  </a:cubicBezTo>
                  <a:cubicBezTo>
                    <a:pt x="0" y="174"/>
                    <a:pt x="0" y="174"/>
                    <a:pt x="0" y="174"/>
                  </a:cubicBezTo>
                  <a:lnTo>
                    <a:pt x="38" y="174"/>
                  </a:lnTo>
                  <a:close/>
                </a:path>
              </a:pathLst>
            </a:custGeom>
            <a:solidFill>
              <a:srgbClr val="FFE1CC"/>
            </a:solidFill>
            <a:ln w="9525">
              <a:noFill/>
              <a:round/>
            </a:ln>
          </p:spPr>
          <p:txBody>
            <a:bodyPr anchor="ctr"/>
            <a:lstStyle/>
            <a:p>
              <a:pPr algn="ctr"/>
              <a:endParaRPr/>
            </a:p>
          </p:txBody>
        </p:sp>
        <p:sp>
          <p:nvSpPr>
            <p:cNvPr id="55" name="îs1iďe"/>
            <p:cNvSpPr/>
            <p:nvPr/>
          </p:nvSpPr>
          <p:spPr bwMode="auto">
            <a:xfrm>
              <a:off x="22045613" y="12747626"/>
              <a:ext cx="1235075" cy="1949450"/>
            </a:xfrm>
            <a:custGeom>
              <a:avLst/>
              <a:gdLst/>
              <a:ahLst/>
              <a:cxnLst>
                <a:cxn ang="0">
                  <a:pos x="77" y="150"/>
                </a:cxn>
                <a:cxn ang="0">
                  <a:pos x="95" y="11"/>
                </a:cxn>
                <a:cxn ang="0">
                  <a:pos x="84" y="10"/>
                </a:cxn>
                <a:cxn ang="0">
                  <a:pos x="76" y="0"/>
                </a:cxn>
                <a:cxn ang="0">
                  <a:pos x="47" y="28"/>
                </a:cxn>
                <a:cxn ang="0">
                  <a:pos x="19" y="0"/>
                </a:cxn>
                <a:cxn ang="0">
                  <a:pos x="10" y="10"/>
                </a:cxn>
                <a:cxn ang="0">
                  <a:pos x="0" y="11"/>
                </a:cxn>
                <a:cxn ang="0">
                  <a:pos x="24" y="150"/>
                </a:cxn>
                <a:cxn ang="0">
                  <a:pos x="77" y="150"/>
                </a:cxn>
              </a:cxnLst>
              <a:rect l="0" t="0" r="r" b="b"/>
              <a:pathLst>
                <a:path w="95" h="150">
                  <a:moveTo>
                    <a:pt x="77" y="150"/>
                  </a:moveTo>
                  <a:cubicBezTo>
                    <a:pt x="95" y="11"/>
                    <a:pt x="95" y="11"/>
                    <a:pt x="95" y="11"/>
                  </a:cubicBezTo>
                  <a:cubicBezTo>
                    <a:pt x="84" y="10"/>
                    <a:pt x="84" y="10"/>
                    <a:pt x="84" y="10"/>
                  </a:cubicBezTo>
                  <a:cubicBezTo>
                    <a:pt x="79" y="9"/>
                    <a:pt x="76" y="5"/>
                    <a:pt x="76" y="0"/>
                  </a:cubicBezTo>
                  <a:cubicBezTo>
                    <a:pt x="47" y="28"/>
                    <a:pt x="47" y="28"/>
                    <a:pt x="47" y="28"/>
                  </a:cubicBezTo>
                  <a:cubicBezTo>
                    <a:pt x="19" y="0"/>
                    <a:pt x="19" y="0"/>
                    <a:pt x="19" y="0"/>
                  </a:cubicBezTo>
                  <a:cubicBezTo>
                    <a:pt x="18" y="5"/>
                    <a:pt x="15" y="9"/>
                    <a:pt x="10" y="10"/>
                  </a:cubicBezTo>
                  <a:cubicBezTo>
                    <a:pt x="0" y="11"/>
                    <a:pt x="0" y="11"/>
                    <a:pt x="0" y="11"/>
                  </a:cubicBezTo>
                  <a:cubicBezTo>
                    <a:pt x="24" y="150"/>
                    <a:pt x="24" y="150"/>
                    <a:pt x="24" y="150"/>
                  </a:cubicBezTo>
                  <a:lnTo>
                    <a:pt x="77" y="150"/>
                  </a:lnTo>
                  <a:close/>
                </a:path>
              </a:pathLst>
            </a:custGeom>
            <a:solidFill>
              <a:srgbClr val="FF6D3A"/>
            </a:solidFill>
            <a:ln w="9525">
              <a:noFill/>
              <a:round/>
            </a:ln>
          </p:spPr>
          <p:txBody>
            <a:bodyPr anchor="ctr"/>
            <a:lstStyle/>
            <a:p>
              <a:pPr algn="ctr"/>
              <a:endParaRPr/>
            </a:p>
          </p:txBody>
        </p:sp>
        <p:sp>
          <p:nvSpPr>
            <p:cNvPr id="56" name="ïṣḷíďê"/>
            <p:cNvSpPr/>
            <p:nvPr/>
          </p:nvSpPr>
          <p:spPr bwMode="auto">
            <a:xfrm>
              <a:off x="22305963" y="12436476"/>
              <a:ext cx="701675" cy="325438"/>
            </a:xfrm>
            <a:custGeom>
              <a:avLst/>
              <a:gdLst/>
              <a:ahLst/>
              <a:cxnLst>
                <a:cxn ang="0">
                  <a:pos x="50" y="18"/>
                </a:cxn>
                <a:cxn ang="0">
                  <a:pos x="54" y="15"/>
                </a:cxn>
                <a:cxn ang="0">
                  <a:pos x="53" y="0"/>
                </a:cxn>
                <a:cxn ang="0">
                  <a:pos x="25" y="0"/>
                </a:cxn>
                <a:cxn ang="0">
                  <a:pos x="1" y="0"/>
                </a:cxn>
                <a:cxn ang="0">
                  <a:pos x="0" y="14"/>
                </a:cxn>
                <a:cxn ang="0">
                  <a:pos x="4" y="19"/>
                </a:cxn>
                <a:cxn ang="0">
                  <a:pos x="18" y="25"/>
                </a:cxn>
                <a:cxn ang="0">
                  <a:pos x="27" y="25"/>
                </a:cxn>
                <a:cxn ang="0">
                  <a:pos x="27" y="24"/>
                </a:cxn>
                <a:cxn ang="0">
                  <a:pos x="36" y="24"/>
                </a:cxn>
                <a:cxn ang="0">
                  <a:pos x="50" y="18"/>
                </a:cxn>
              </a:cxnLst>
              <a:rect l="0" t="0" r="r" b="b"/>
              <a:pathLst>
                <a:path w="54" h="25">
                  <a:moveTo>
                    <a:pt x="50" y="18"/>
                  </a:moveTo>
                  <a:cubicBezTo>
                    <a:pt x="54" y="15"/>
                    <a:pt x="54" y="15"/>
                    <a:pt x="54" y="15"/>
                  </a:cubicBezTo>
                  <a:cubicBezTo>
                    <a:pt x="53" y="0"/>
                    <a:pt x="53" y="0"/>
                    <a:pt x="53" y="0"/>
                  </a:cubicBezTo>
                  <a:cubicBezTo>
                    <a:pt x="25" y="0"/>
                    <a:pt x="25" y="0"/>
                    <a:pt x="25" y="0"/>
                  </a:cubicBezTo>
                  <a:cubicBezTo>
                    <a:pt x="1" y="0"/>
                    <a:pt x="1" y="0"/>
                    <a:pt x="1" y="0"/>
                  </a:cubicBezTo>
                  <a:cubicBezTo>
                    <a:pt x="0" y="14"/>
                    <a:pt x="0" y="14"/>
                    <a:pt x="0" y="14"/>
                  </a:cubicBezTo>
                  <a:cubicBezTo>
                    <a:pt x="4" y="19"/>
                    <a:pt x="4" y="19"/>
                    <a:pt x="4" y="19"/>
                  </a:cubicBezTo>
                  <a:cubicBezTo>
                    <a:pt x="8" y="22"/>
                    <a:pt x="13" y="25"/>
                    <a:pt x="18" y="25"/>
                  </a:cubicBezTo>
                  <a:cubicBezTo>
                    <a:pt x="27" y="25"/>
                    <a:pt x="27" y="25"/>
                    <a:pt x="27" y="25"/>
                  </a:cubicBezTo>
                  <a:cubicBezTo>
                    <a:pt x="27" y="24"/>
                    <a:pt x="27" y="24"/>
                    <a:pt x="27" y="24"/>
                  </a:cubicBezTo>
                  <a:cubicBezTo>
                    <a:pt x="36" y="24"/>
                    <a:pt x="36" y="24"/>
                    <a:pt x="36" y="24"/>
                  </a:cubicBezTo>
                  <a:cubicBezTo>
                    <a:pt x="42" y="24"/>
                    <a:pt x="47" y="22"/>
                    <a:pt x="50" y="18"/>
                  </a:cubicBezTo>
                  <a:close/>
                </a:path>
              </a:pathLst>
            </a:custGeom>
            <a:solidFill>
              <a:srgbClr val="E8C5AC"/>
            </a:solidFill>
            <a:ln w="9525">
              <a:noFill/>
              <a:round/>
            </a:ln>
          </p:spPr>
          <p:txBody>
            <a:bodyPr anchor="ctr"/>
            <a:lstStyle/>
            <a:p>
              <a:pPr algn="ctr"/>
              <a:endParaRPr/>
            </a:p>
          </p:txBody>
        </p:sp>
        <p:sp>
          <p:nvSpPr>
            <p:cNvPr id="57" name="îS1îďè"/>
            <p:cNvSpPr/>
            <p:nvPr/>
          </p:nvSpPr>
          <p:spPr bwMode="auto">
            <a:xfrm>
              <a:off x="22137688" y="12669838"/>
              <a:ext cx="519112" cy="781050"/>
            </a:xfrm>
            <a:custGeom>
              <a:avLst/>
              <a:gdLst/>
              <a:ahLst/>
              <a:cxnLst>
                <a:cxn ang="0">
                  <a:pos x="13" y="3"/>
                </a:cxn>
                <a:cxn ang="0">
                  <a:pos x="0" y="16"/>
                </a:cxn>
                <a:cxn ang="0">
                  <a:pos x="25" y="57"/>
                </a:cxn>
                <a:cxn ang="0">
                  <a:pos x="29" y="57"/>
                </a:cxn>
                <a:cxn ang="0">
                  <a:pos x="40" y="34"/>
                </a:cxn>
                <a:cxn ang="0">
                  <a:pos x="13" y="3"/>
                </a:cxn>
              </a:cxnLst>
              <a:rect l="0" t="0" r="r" b="b"/>
              <a:pathLst>
                <a:path w="40" h="60">
                  <a:moveTo>
                    <a:pt x="13" y="3"/>
                  </a:moveTo>
                  <a:cubicBezTo>
                    <a:pt x="11" y="0"/>
                    <a:pt x="0" y="16"/>
                    <a:pt x="0" y="16"/>
                  </a:cubicBezTo>
                  <a:cubicBezTo>
                    <a:pt x="25" y="57"/>
                    <a:pt x="25" y="57"/>
                    <a:pt x="25" y="57"/>
                  </a:cubicBezTo>
                  <a:cubicBezTo>
                    <a:pt x="26" y="60"/>
                    <a:pt x="28" y="60"/>
                    <a:pt x="29" y="57"/>
                  </a:cubicBezTo>
                  <a:cubicBezTo>
                    <a:pt x="40" y="34"/>
                    <a:pt x="40" y="34"/>
                    <a:pt x="40" y="34"/>
                  </a:cubicBezTo>
                  <a:lnTo>
                    <a:pt x="13" y="3"/>
                  </a:lnTo>
                  <a:close/>
                </a:path>
              </a:pathLst>
            </a:custGeom>
            <a:solidFill>
              <a:srgbClr val="F7997C"/>
            </a:solidFill>
            <a:ln w="9525">
              <a:noFill/>
              <a:round/>
            </a:ln>
          </p:spPr>
          <p:txBody>
            <a:bodyPr anchor="ctr"/>
            <a:lstStyle/>
            <a:p>
              <a:pPr algn="ctr"/>
              <a:endParaRPr/>
            </a:p>
          </p:txBody>
        </p:sp>
        <p:sp>
          <p:nvSpPr>
            <p:cNvPr id="58" name="i$ḻîdê"/>
            <p:cNvSpPr/>
            <p:nvPr/>
          </p:nvSpPr>
          <p:spPr bwMode="auto">
            <a:xfrm>
              <a:off x="22656800" y="12669838"/>
              <a:ext cx="520700" cy="781050"/>
            </a:xfrm>
            <a:custGeom>
              <a:avLst/>
              <a:gdLst/>
              <a:ahLst/>
              <a:cxnLst>
                <a:cxn ang="0">
                  <a:pos x="27" y="3"/>
                </a:cxn>
                <a:cxn ang="0">
                  <a:pos x="32" y="3"/>
                </a:cxn>
                <a:cxn ang="0">
                  <a:pos x="40" y="16"/>
                </a:cxn>
                <a:cxn ang="0">
                  <a:pos x="15" y="57"/>
                </a:cxn>
                <a:cxn ang="0">
                  <a:pos x="11" y="57"/>
                </a:cxn>
                <a:cxn ang="0">
                  <a:pos x="0" y="34"/>
                </a:cxn>
                <a:cxn ang="0">
                  <a:pos x="27" y="3"/>
                </a:cxn>
              </a:cxnLst>
              <a:rect l="0" t="0" r="r" b="b"/>
              <a:pathLst>
                <a:path w="40" h="60">
                  <a:moveTo>
                    <a:pt x="27" y="3"/>
                  </a:moveTo>
                  <a:cubicBezTo>
                    <a:pt x="29" y="0"/>
                    <a:pt x="30" y="0"/>
                    <a:pt x="32" y="3"/>
                  </a:cubicBezTo>
                  <a:cubicBezTo>
                    <a:pt x="40" y="16"/>
                    <a:pt x="40" y="16"/>
                    <a:pt x="40" y="16"/>
                  </a:cubicBezTo>
                  <a:cubicBezTo>
                    <a:pt x="15" y="57"/>
                    <a:pt x="15" y="57"/>
                    <a:pt x="15" y="57"/>
                  </a:cubicBezTo>
                  <a:cubicBezTo>
                    <a:pt x="14" y="60"/>
                    <a:pt x="12" y="60"/>
                    <a:pt x="11" y="57"/>
                  </a:cubicBezTo>
                  <a:cubicBezTo>
                    <a:pt x="0" y="34"/>
                    <a:pt x="0" y="34"/>
                    <a:pt x="0" y="34"/>
                  </a:cubicBezTo>
                  <a:lnTo>
                    <a:pt x="27" y="3"/>
                  </a:lnTo>
                  <a:close/>
                </a:path>
              </a:pathLst>
            </a:custGeom>
            <a:solidFill>
              <a:srgbClr val="F7997C"/>
            </a:solidFill>
            <a:ln w="9525">
              <a:noFill/>
              <a:round/>
            </a:ln>
          </p:spPr>
          <p:txBody>
            <a:bodyPr anchor="ctr"/>
            <a:lstStyle/>
            <a:p>
              <a:pPr algn="ctr"/>
              <a:endParaRPr/>
            </a:p>
          </p:txBody>
        </p:sp>
        <p:sp>
          <p:nvSpPr>
            <p:cNvPr id="59" name="íṣľîḑè"/>
            <p:cNvSpPr/>
            <p:nvPr/>
          </p:nvSpPr>
          <p:spPr bwMode="auto">
            <a:xfrm>
              <a:off x="22526625" y="13112751"/>
              <a:ext cx="273050" cy="1584325"/>
            </a:xfrm>
            <a:custGeom>
              <a:avLst/>
              <a:gdLst/>
              <a:ahLst/>
              <a:cxnLst>
                <a:cxn ang="0">
                  <a:pos x="6" y="35"/>
                </a:cxn>
                <a:cxn ang="0">
                  <a:pos x="1" y="122"/>
                </a:cxn>
                <a:cxn ang="0">
                  <a:pos x="19" y="122"/>
                </a:cxn>
                <a:cxn ang="0">
                  <a:pos x="15" y="35"/>
                </a:cxn>
                <a:cxn ang="0">
                  <a:pos x="15" y="29"/>
                </a:cxn>
                <a:cxn ang="0">
                  <a:pos x="21" y="19"/>
                </a:cxn>
                <a:cxn ang="0">
                  <a:pos x="10" y="1"/>
                </a:cxn>
                <a:cxn ang="0">
                  <a:pos x="10" y="0"/>
                </a:cxn>
                <a:cxn ang="0">
                  <a:pos x="10" y="1"/>
                </a:cxn>
                <a:cxn ang="0">
                  <a:pos x="10" y="0"/>
                </a:cxn>
                <a:cxn ang="0">
                  <a:pos x="10" y="1"/>
                </a:cxn>
                <a:cxn ang="0">
                  <a:pos x="0" y="19"/>
                </a:cxn>
                <a:cxn ang="0">
                  <a:pos x="5" y="30"/>
                </a:cxn>
                <a:cxn ang="0">
                  <a:pos x="6" y="35"/>
                </a:cxn>
              </a:cxnLst>
              <a:rect l="0" t="0" r="r" b="b"/>
              <a:pathLst>
                <a:path w="21" h="122">
                  <a:moveTo>
                    <a:pt x="6" y="35"/>
                  </a:moveTo>
                  <a:cubicBezTo>
                    <a:pt x="1" y="122"/>
                    <a:pt x="1" y="122"/>
                    <a:pt x="1" y="122"/>
                  </a:cubicBezTo>
                  <a:cubicBezTo>
                    <a:pt x="19" y="122"/>
                    <a:pt x="19" y="122"/>
                    <a:pt x="19" y="122"/>
                  </a:cubicBezTo>
                  <a:cubicBezTo>
                    <a:pt x="15" y="35"/>
                    <a:pt x="15" y="35"/>
                    <a:pt x="15" y="35"/>
                  </a:cubicBezTo>
                  <a:cubicBezTo>
                    <a:pt x="15" y="33"/>
                    <a:pt x="15" y="30"/>
                    <a:pt x="15" y="29"/>
                  </a:cubicBezTo>
                  <a:cubicBezTo>
                    <a:pt x="21" y="19"/>
                    <a:pt x="21" y="19"/>
                    <a:pt x="21" y="19"/>
                  </a:cubicBezTo>
                  <a:cubicBezTo>
                    <a:pt x="10" y="1"/>
                    <a:pt x="10" y="1"/>
                    <a:pt x="10" y="1"/>
                  </a:cubicBezTo>
                  <a:cubicBezTo>
                    <a:pt x="10" y="0"/>
                    <a:pt x="10" y="0"/>
                    <a:pt x="10" y="0"/>
                  </a:cubicBezTo>
                  <a:cubicBezTo>
                    <a:pt x="10" y="1"/>
                    <a:pt x="10" y="1"/>
                    <a:pt x="10" y="1"/>
                  </a:cubicBezTo>
                  <a:cubicBezTo>
                    <a:pt x="10" y="0"/>
                    <a:pt x="10" y="0"/>
                    <a:pt x="10" y="0"/>
                  </a:cubicBezTo>
                  <a:cubicBezTo>
                    <a:pt x="10" y="1"/>
                    <a:pt x="10" y="1"/>
                    <a:pt x="10" y="1"/>
                  </a:cubicBezTo>
                  <a:cubicBezTo>
                    <a:pt x="0" y="19"/>
                    <a:pt x="0" y="19"/>
                    <a:pt x="0" y="19"/>
                  </a:cubicBezTo>
                  <a:cubicBezTo>
                    <a:pt x="5" y="30"/>
                    <a:pt x="5" y="30"/>
                    <a:pt x="5" y="30"/>
                  </a:cubicBezTo>
                  <a:cubicBezTo>
                    <a:pt x="6" y="31"/>
                    <a:pt x="6" y="33"/>
                    <a:pt x="6" y="35"/>
                  </a:cubicBezTo>
                  <a:close/>
                </a:path>
              </a:pathLst>
            </a:custGeom>
            <a:solidFill>
              <a:srgbClr val="253F59"/>
            </a:solidFill>
            <a:ln w="9525">
              <a:noFill/>
              <a:round/>
            </a:ln>
          </p:spPr>
          <p:txBody>
            <a:bodyPr anchor="ctr"/>
            <a:lstStyle/>
            <a:p>
              <a:pPr algn="ctr"/>
              <a:endParaRPr/>
            </a:p>
          </p:txBody>
        </p:sp>
        <p:sp>
          <p:nvSpPr>
            <p:cNvPr id="60" name="iś1iďê"/>
            <p:cNvSpPr/>
            <p:nvPr/>
          </p:nvSpPr>
          <p:spPr bwMode="auto">
            <a:xfrm>
              <a:off x="22721888" y="12904788"/>
              <a:ext cx="1598612" cy="1792288"/>
            </a:xfrm>
            <a:custGeom>
              <a:avLst/>
              <a:gdLst/>
              <a:ahLst/>
              <a:cxnLst>
                <a:cxn ang="0">
                  <a:pos x="76" y="138"/>
                </a:cxn>
                <a:cxn ang="0">
                  <a:pos x="76" y="101"/>
                </a:cxn>
                <a:cxn ang="0">
                  <a:pos x="78" y="102"/>
                </a:cxn>
                <a:cxn ang="0">
                  <a:pos x="80" y="138"/>
                </a:cxn>
                <a:cxn ang="0">
                  <a:pos x="123" y="138"/>
                </a:cxn>
                <a:cxn ang="0">
                  <a:pos x="121" y="40"/>
                </a:cxn>
                <a:cxn ang="0">
                  <a:pos x="90" y="5"/>
                </a:cxn>
                <a:cxn ang="0">
                  <a:pos x="44" y="0"/>
                </a:cxn>
                <a:cxn ang="0">
                  <a:pos x="0" y="127"/>
                </a:cxn>
                <a:cxn ang="0">
                  <a:pos x="0" y="138"/>
                </a:cxn>
                <a:cxn ang="0">
                  <a:pos x="76" y="138"/>
                </a:cxn>
              </a:cxnLst>
              <a:rect l="0" t="0" r="r" b="b"/>
              <a:pathLst>
                <a:path w="123" h="138">
                  <a:moveTo>
                    <a:pt x="76" y="138"/>
                  </a:moveTo>
                  <a:cubicBezTo>
                    <a:pt x="76" y="101"/>
                    <a:pt x="76" y="101"/>
                    <a:pt x="76" y="101"/>
                  </a:cubicBezTo>
                  <a:cubicBezTo>
                    <a:pt x="76" y="100"/>
                    <a:pt x="78" y="101"/>
                    <a:pt x="78" y="102"/>
                  </a:cubicBezTo>
                  <a:cubicBezTo>
                    <a:pt x="80" y="138"/>
                    <a:pt x="80" y="138"/>
                    <a:pt x="80" y="138"/>
                  </a:cubicBezTo>
                  <a:cubicBezTo>
                    <a:pt x="123" y="138"/>
                    <a:pt x="123" y="138"/>
                    <a:pt x="123" y="138"/>
                  </a:cubicBezTo>
                  <a:cubicBezTo>
                    <a:pt x="121" y="40"/>
                    <a:pt x="121" y="40"/>
                    <a:pt x="121" y="40"/>
                  </a:cubicBezTo>
                  <a:cubicBezTo>
                    <a:pt x="121" y="20"/>
                    <a:pt x="109" y="9"/>
                    <a:pt x="90" y="5"/>
                  </a:cubicBezTo>
                  <a:cubicBezTo>
                    <a:pt x="44" y="0"/>
                    <a:pt x="44" y="0"/>
                    <a:pt x="44" y="0"/>
                  </a:cubicBezTo>
                  <a:cubicBezTo>
                    <a:pt x="0" y="127"/>
                    <a:pt x="0" y="127"/>
                    <a:pt x="0" y="127"/>
                  </a:cubicBezTo>
                  <a:cubicBezTo>
                    <a:pt x="0" y="138"/>
                    <a:pt x="0" y="138"/>
                    <a:pt x="0" y="138"/>
                  </a:cubicBezTo>
                  <a:lnTo>
                    <a:pt x="76" y="138"/>
                  </a:lnTo>
                  <a:close/>
                </a:path>
              </a:pathLst>
            </a:custGeom>
            <a:solidFill>
              <a:srgbClr val="3D5F75"/>
            </a:solidFill>
            <a:ln w="9525">
              <a:noFill/>
              <a:round/>
            </a:ln>
          </p:spPr>
          <p:txBody>
            <a:bodyPr anchor="ctr"/>
            <a:lstStyle/>
            <a:p>
              <a:pPr algn="ctr"/>
              <a:endParaRPr/>
            </a:p>
          </p:txBody>
        </p:sp>
        <p:sp>
          <p:nvSpPr>
            <p:cNvPr id="61" name="îŝ1ïḓè"/>
            <p:cNvSpPr/>
            <p:nvPr/>
          </p:nvSpPr>
          <p:spPr bwMode="auto">
            <a:xfrm>
              <a:off x="22721888" y="12865101"/>
              <a:ext cx="663575" cy="1689100"/>
            </a:xfrm>
            <a:custGeom>
              <a:avLst/>
              <a:gdLst/>
              <a:ahLst/>
              <a:cxnLst>
                <a:cxn ang="0">
                  <a:pos x="34" y="0"/>
                </a:cxn>
                <a:cxn ang="0">
                  <a:pos x="48" y="2"/>
                </a:cxn>
                <a:cxn ang="0">
                  <a:pos x="49" y="3"/>
                </a:cxn>
                <a:cxn ang="0">
                  <a:pos x="50" y="4"/>
                </a:cxn>
                <a:cxn ang="0">
                  <a:pos x="51" y="32"/>
                </a:cxn>
                <a:cxn ang="0">
                  <a:pos x="46" y="38"/>
                </a:cxn>
                <a:cxn ang="0">
                  <a:pos x="31" y="38"/>
                </a:cxn>
                <a:cxn ang="0">
                  <a:pos x="45" y="55"/>
                </a:cxn>
                <a:cxn ang="0">
                  <a:pos x="44" y="65"/>
                </a:cxn>
                <a:cxn ang="0">
                  <a:pos x="0" y="130"/>
                </a:cxn>
                <a:cxn ang="0">
                  <a:pos x="34" y="0"/>
                </a:cxn>
              </a:cxnLst>
              <a:rect l="0" t="0" r="r" b="b"/>
              <a:pathLst>
                <a:path w="51" h="130">
                  <a:moveTo>
                    <a:pt x="34" y="0"/>
                  </a:moveTo>
                  <a:cubicBezTo>
                    <a:pt x="48" y="2"/>
                    <a:pt x="48" y="2"/>
                    <a:pt x="48" y="2"/>
                  </a:cubicBezTo>
                  <a:cubicBezTo>
                    <a:pt x="49" y="3"/>
                    <a:pt x="49" y="3"/>
                    <a:pt x="49" y="3"/>
                  </a:cubicBezTo>
                  <a:cubicBezTo>
                    <a:pt x="50" y="4"/>
                    <a:pt x="50" y="4"/>
                    <a:pt x="50" y="4"/>
                  </a:cubicBezTo>
                  <a:cubicBezTo>
                    <a:pt x="51" y="32"/>
                    <a:pt x="51" y="32"/>
                    <a:pt x="51" y="32"/>
                  </a:cubicBezTo>
                  <a:cubicBezTo>
                    <a:pt x="51" y="37"/>
                    <a:pt x="50" y="38"/>
                    <a:pt x="46" y="38"/>
                  </a:cubicBezTo>
                  <a:cubicBezTo>
                    <a:pt x="31" y="38"/>
                    <a:pt x="31" y="38"/>
                    <a:pt x="31" y="38"/>
                  </a:cubicBezTo>
                  <a:cubicBezTo>
                    <a:pt x="45" y="55"/>
                    <a:pt x="45" y="55"/>
                    <a:pt x="45" y="55"/>
                  </a:cubicBezTo>
                  <a:cubicBezTo>
                    <a:pt x="49" y="60"/>
                    <a:pt x="47" y="62"/>
                    <a:pt x="44" y="65"/>
                  </a:cubicBezTo>
                  <a:cubicBezTo>
                    <a:pt x="0" y="130"/>
                    <a:pt x="0" y="130"/>
                    <a:pt x="0" y="130"/>
                  </a:cubicBezTo>
                  <a:lnTo>
                    <a:pt x="34" y="0"/>
                  </a:lnTo>
                  <a:close/>
                </a:path>
              </a:pathLst>
            </a:custGeom>
            <a:solidFill>
              <a:srgbClr val="6D9CBC"/>
            </a:solidFill>
            <a:ln w="9525">
              <a:noFill/>
              <a:round/>
            </a:ln>
          </p:spPr>
          <p:txBody>
            <a:bodyPr anchor="ctr"/>
            <a:lstStyle/>
            <a:p>
              <a:pPr algn="ctr"/>
              <a:endParaRPr/>
            </a:p>
          </p:txBody>
        </p:sp>
        <p:sp>
          <p:nvSpPr>
            <p:cNvPr id="62" name="ïSľíḓê"/>
            <p:cNvSpPr/>
            <p:nvPr/>
          </p:nvSpPr>
          <p:spPr bwMode="auto">
            <a:xfrm>
              <a:off x="21007388" y="12904788"/>
              <a:ext cx="1597025" cy="1792288"/>
            </a:xfrm>
            <a:custGeom>
              <a:avLst/>
              <a:gdLst/>
              <a:ahLst/>
              <a:cxnLst>
                <a:cxn ang="0">
                  <a:pos x="80" y="0"/>
                </a:cxn>
                <a:cxn ang="0">
                  <a:pos x="34" y="5"/>
                </a:cxn>
                <a:cxn ang="0">
                  <a:pos x="3" y="40"/>
                </a:cxn>
                <a:cxn ang="0">
                  <a:pos x="0" y="138"/>
                </a:cxn>
                <a:cxn ang="0">
                  <a:pos x="43" y="138"/>
                </a:cxn>
                <a:cxn ang="0">
                  <a:pos x="46" y="102"/>
                </a:cxn>
                <a:cxn ang="0">
                  <a:pos x="48" y="101"/>
                </a:cxn>
                <a:cxn ang="0">
                  <a:pos x="48" y="138"/>
                </a:cxn>
                <a:cxn ang="0">
                  <a:pos x="123" y="138"/>
                </a:cxn>
                <a:cxn ang="0">
                  <a:pos x="123" y="127"/>
                </a:cxn>
                <a:cxn ang="0">
                  <a:pos x="117" y="106"/>
                </a:cxn>
                <a:cxn ang="0">
                  <a:pos x="80" y="0"/>
                </a:cxn>
              </a:cxnLst>
              <a:rect l="0" t="0" r="r" b="b"/>
              <a:pathLst>
                <a:path w="123" h="138">
                  <a:moveTo>
                    <a:pt x="80" y="0"/>
                  </a:moveTo>
                  <a:cubicBezTo>
                    <a:pt x="34" y="5"/>
                    <a:pt x="34" y="5"/>
                    <a:pt x="34" y="5"/>
                  </a:cubicBezTo>
                  <a:cubicBezTo>
                    <a:pt x="15" y="9"/>
                    <a:pt x="3" y="20"/>
                    <a:pt x="3" y="40"/>
                  </a:cubicBezTo>
                  <a:cubicBezTo>
                    <a:pt x="0" y="138"/>
                    <a:pt x="0" y="138"/>
                    <a:pt x="0" y="138"/>
                  </a:cubicBezTo>
                  <a:cubicBezTo>
                    <a:pt x="43" y="138"/>
                    <a:pt x="43" y="138"/>
                    <a:pt x="43" y="138"/>
                  </a:cubicBezTo>
                  <a:cubicBezTo>
                    <a:pt x="46" y="102"/>
                    <a:pt x="46" y="102"/>
                    <a:pt x="46" y="102"/>
                  </a:cubicBezTo>
                  <a:cubicBezTo>
                    <a:pt x="47" y="101"/>
                    <a:pt x="48" y="100"/>
                    <a:pt x="48" y="101"/>
                  </a:cubicBezTo>
                  <a:cubicBezTo>
                    <a:pt x="48" y="138"/>
                    <a:pt x="48" y="138"/>
                    <a:pt x="48" y="138"/>
                  </a:cubicBezTo>
                  <a:cubicBezTo>
                    <a:pt x="123" y="138"/>
                    <a:pt x="123" y="138"/>
                    <a:pt x="123" y="138"/>
                  </a:cubicBezTo>
                  <a:cubicBezTo>
                    <a:pt x="123" y="127"/>
                    <a:pt x="123" y="127"/>
                    <a:pt x="123" y="127"/>
                  </a:cubicBezTo>
                  <a:cubicBezTo>
                    <a:pt x="123" y="127"/>
                    <a:pt x="118" y="111"/>
                    <a:pt x="117" y="106"/>
                  </a:cubicBezTo>
                  <a:lnTo>
                    <a:pt x="80" y="0"/>
                  </a:lnTo>
                  <a:close/>
                </a:path>
              </a:pathLst>
            </a:custGeom>
            <a:solidFill>
              <a:srgbClr val="527C9D"/>
            </a:solidFill>
            <a:ln w="9525">
              <a:noFill/>
              <a:round/>
            </a:ln>
          </p:spPr>
          <p:txBody>
            <a:bodyPr anchor="ctr"/>
            <a:lstStyle/>
            <a:p>
              <a:pPr algn="ctr"/>
              <a:endParaRPr/>
            </a:p>
          </p:txBody>
        </p:sp>
        <p:sp>
          <p:nvSpPr>
            <p:cNvPr id="63" name="îśļiḑe"/>
            <p:cNvSpPr/>
            <p:nvPr/>
          </p:nvSpPr>
          <p:spPr bwMode="auto">
            <a:xfrm>
              <a:off x="21929725" y="12877801"/>
              <a:ext cx="674687" cy="1676400"/>
            </a:xfrm>
            <a:custGeom>
              <a:avLst/>
              <a:gdLst/>
              <a:ahLst/>
              <a:cxnLst>
                <a:cxn ang="0">
                  <a:pos x="16" y="0"/>
                </a:cxn>
                <a:cxn ang="0">
                  <a:pos x="4" y="1"/>
                </a:cxn>
                <a:cxn ang="0">
                  <a:pos x="2" y="3"/>
                </a:cxn>
                <a:cxn ang="0">
                  <a:pos x="1" y="4"/>
                </a:cxn>
                <a:cxn ang="0">
                  <a:pos x="0" y="31"/>
                </a:cxn>
                <a:cxn ang="0">
                  <a:pos x="5" y="37"/>
                </a:cxn>
                <a:cxn ang="0">
                  <a:pos x="20" y="37"/>
                </a:cxn>
                <a:cxn ang="0">
                  <a:pos x="6" y="54"/>
                </a:cxn>
                <a:cxn ang="0">
                  <a:pos x="7" y="64"/>
                </a:cxn>
                <a:cxn ang="0">
                  <a:pos x="52" y="129"/>
                </a:cxn>
                <a:cxn ang="0">
                  <a:pos x="16" y="0"/>
                </a:cxn>
              </a:cxnLst>
              <a:rect l="0" t="0" r="r" b="b"/>
              <a:pathLst>
                <a:path w="52" h="129">
                  <a:moveTo>
                    <a:pt x="16" y="0"/>
                  </a:moveTo>
                  <a:cubicBezTo>
                    <a:pt x="4" y="1"/>
                    <a:pt x="4" y="1"/>
                    <a:pt x="4" y="1"/>
                  </a:cubicBezTo>
                  <a:cubicBezTo>
                    <a:pt x="4" y="1"/>
                    <a:pt x="2" y="2"/>
                    <a:pt x="2" y="3"/>
                  </a:cubicBezTo>
                  <a:cubicBezTo>
                    <a:pt x="1" y="4"/>
                    <a:pt x="1" y="4"/>
                    <a:pt x="1" y="4"/>
                  </a:cubicBezTo>
                  <a:cubicBezTo>
                    <a:pt x="0" y="31"/>
                    <a:pt x="0" y="31"/>
                    <a:pt x="0" y="31"/>
                  </a:cubicBezTo>
                  <a:cubicBezTo>
                    <a:pt x="0" y="36"/>
                    <a:pt x="1" y="37"/>
                    <a:pt x="5" y="37"/>
                  </a:cubicBezTo>
                  <a:cubicBezTo>
                    <a:pt x="20" y="37"/>
                    <a:pt x="20" y="37"/>
                    <a:pt x="20" y="37"/>
                  </a:cubicBezTo>
                  <a:cubicBezTo>
                    <a:pt x="6" y="54"/>
                    <a:pt x="6" y="54"/>
                    <a:pt x="6" y="54"/>
                  </a:cubicBezTo>
                  <a:cubicBezTo>
                    <a:pt x="2" y="59"/>
                    <a:pt x="4" y="61"/>
                    <a:pt x="7" y="64"/>
                  </a:cubicBezTo>
                  <a:cubicBezTo>
                    <a:pt x="52" y="129"/>
                    <a:pt x="52" y="129"/>
                    <a:pt x="52" y="129"/>
                  </a:cubicBezTo>
                  <a:lnTo>
                    <a:pt x="16" y="0"/>
                  </a:lnTo>
                  <a:close/>
                </a:path>
              </a:pathLst>
            </a:custGeom>
            <a:solidFill>
              <a:srgbClr val="6D9CBC"/>
            </a:solidFill>
            <a:ln w="9525">
              <a:noFill/>
              <a:round/>
            </a:ln>
          </p:spPr>
          <p:txBody>
            <a:bodyPr anchor="ctr"/>
            <a:lstStyle/>
            <a:p>
              <a:pPr algn="ctr"/>
              <a:endParaRPr/>
            </a:p>
          </p:txBody>
        </p:sp>
        <p:sp>
          <p:nvSpPr>
            <p:cNvPr id="64" name="îş1iḓe"/>
            <p:cNvSpPr/>
            <p:nvPr/>
          </p:nvSpPr>
          <p:spPr bwMode="auto">
            <a:xfrm>
              <a:off x="23137813" y="11772901"/>
              <a:ext cx="182562" cy="468313"/>
            </a:xfrm>
            <a:custGeom>
              <a:avLst/>
              <a:gdLst/>
              <a:ahLst/>
              <a:cxnLst>
                <a:cxn ang="0">
                  <a:pos x="2" y="0"/>
                </a:cxn>
                <a:cxn ang="0">
                  <a:pos x="5" y="0"/>
                </a:cxn>
                <a:cxn ang="0">
                  <a:pos x="13" y="12"/>
                </a:cxn>
                <a:cxn ang="0">
                  <a:pos x="10" y="26"/>
                </a:cxn>
                <a:cxn ang="0">
                  <a:pos x="0" y="33"/>
                </a:cxn>
                <a:cxn ang="0">
                  <a:pos x="2" y="0"/>
                </a:cxn>
              </a:cxnLst>
              <a:rect l="0" t="0" r="r" b="b"/>
              <a:pathLst>
                <a:path w="14" h="36">
                  <a:moveTo>
                    <a:pt x="2" y="0"/>
                  </a:moveTo>
                  <a:cubicBezTo>
                    <a:pt x="5" y="0"/>
                    <a:pt x="5" y="0"/>
                    <a:pt x="5" y="0"/>
                  </a:cubicBezTo>
                  <a:cubicBezTo>
                    <a:pt x="9" y="1"/>
                    <a:pt x="14" y="5"/>
                    <a:pt x="13" y="12"/>
                  </a:cubicBezTo>
                  <a:cubicBezTo>
                    <a:pt x="12" y="18"/>
                    <a:pt x="11" y="18"/>
                    <a:pt x="10" y="26"/>
                  </a:cubicBezTo>
                  <a:cubicBezTo>
                    <a:pt x="8" y="36"/>
                    <a:pt x="0" y="33"/>
                    <a:pt x="0" y="33"/>
                  </a:cubicBezTo>
                  <a:lnTo>
                    <a:pt x="2" y="0"/>
                  </a:lnTo>
                  <a:close/>
                </a:path>
              </a:pathLst>
            </a:custGeom>
            <a:solidFill>
              <a:srgbClr val="E8C5AC"/>
            </a:solidFill>
            <a:ln w="9525">
              <a:noFill/>
              <a:round/>
            </a:ln>
          </p:spPr>
          <p:txBody>
            <a:bodyPr anchor="ctr"/>
            <a:lstStyle/>
            <a:p>
              <a:pPr algn="ctr"/>
              <a:endParaRPr/>
            </a:p>
          </p:txBody>
        </p:sp>
        <p:sp>
          <p:nvSpPr>
            <p:cNvPr id="65" name="îs1íḋé"/>
            <p:cNvSpPr/>
            <p:nvPr/>
          </p:nvSpPr>
          <p:spPr bwMode="auto">
            <a:xfrm>
              <a:off x="22032913" y="11772901"/>
              <a:ext cx="182562" cy="468313"/>
            </a:xfrm>
            <a:custGeom>
              <a:avLst/>
              <a:gdLst/>
              <a:ahLst/>
              <a:cxnLst>
                <a:cxn ang="0">
                  <a:pos x="11" y="0"/>
                </a:cxn>
                <a:cxn ang="0">
                  <a:pos x="9" y="0"/>
                </a:cxn>
                <a:cxn ang="0">
                  <a:pos x="1" y="12"/>
                </a:cxn>
                <a:cxn ang="0">
                  <a:pos x="3" y="26"/>
                </a:cxn>
                <a:cxn ang="0">
                  <a:pos x="14" y="33"/>
                </a:cxn>
                <a:cxn ang="0">
                  <a:pos x="11" y="0"/>
                </a:cxn>
              </a:cxnLst>
              <a:rect l="0" t="0" r="r" b="b"/>
              <a:pathLst>
                <a:path w="14" h="36">
                  <a:moveTo>
                    <a:pt x="11" y="0"/>
                  </a:moveTo>
                  <a:cubicBezTo>
                    <a:pt x="9" y="0"/>
                    <a:pt x="9" y="0"/>
                    <a:pt x="9" y="0"/>
                  </a:cubicBezTo>
                  <a:cubicBezTo>
                    <a:pt x="4" y="1"/>
                    <a:pt x="0" y="5"/>
                    <a:pt x="1" y="12"/>
                  </a:cubicBezTo>
                  <a:cubicBezTo>
                    <a:pt x="2" y="18"/>
                    <a:pt x="2" y="18"/>
                    <a:pt x="3" y="26"/>
                  </a:cubicBezTo>
                  <a:cubicBezTo>
                    <a:pt x="5" y="36"/>
                    <a:pt x="14" y="33"/>
                    <a:pt x="14" y="33"/>
                  </a:cubicBezTo>
                  <a:lnTo>
                    <a:pt x="11" y="0"/>
                  </a:lnTo>
                  <a:close/>
                </a:path>
              </a:pathLst>
            </a:custGeom>
            <a:solidFill>
              <a:srgbClr val="E8C5AC"/>
            </a:solidFill>
            <a:ln w="9525">
              <a:noFill/>
              <a:round/>
            </a:ln>
          </p:spPr>
          <p:txBody>
            <a:bodyPr anchor="ctr"/>
            <a:lstStyle/>
            <a:p>
              <a:pPr algn="ctr"/>
              <a:endParaRPr/>
            </a:p>
          </p:txBody>
        </p:sp>
        <p:sp>
          <p:nvSpPr>
            <p:cNvPr id="66" name="îṡ1iďè"/>
            <p:cNvSpPr/>
            <p:nvPr/>
          </p:nvSpPr>
          <p:spPr bwMode="auto">
            <a:xfrm>
              <a:off x="22163088" y="11306176"/>
              <a:ext cx="1014412" cy="1377950"/>
            </a:xfrm>
            <a:custGeom>
              <a:avLst/>
              <a:gdLst/>
              <a:ahLst/>
              <a:cxnLst>
                <a:cxn ang="0">
                  <a:pos x="39" y="0"/>
                </a:cxn>
                <a:cxn ang="0">
                  <a:pos x="39" y="0"/>
                </a:cxn>
                <a:cxn ang="0">
                  <a:pos x="0" y="1"/>
                </a:cxn>
                <a:cxn ang="0">
                  <a:pos x="0" y="75"/>
                </a:cxn>
                <a:cxn ang="0">
                  <a:pos x="5" y="88"/>
                </a:cxn>
                <a:cxn ang="0">
                  <a:pos x="17" y="101"/>
                </a:cxn>
                <a:cxn ang="0">
                  <a:pos x="31" y="106"/>
                </a:cxn>
                <a:cxn ang="0">
                  <a:pos x="39" y="106"/>
                </a:cxn>
                <a:cxn ang="0">
                  <a:pos x="39" y="106"/>
                </a:cxn>
                <a:cxn ang="0">
                  <a:pos x="48" y="106"/>
                </a:cxn>
                <a:cxn ang="0">
                  <a:pos x="61" y="101"/>
                </a:cxn>
                <a:cxn ang="0">
                  <a:pos x="73" y="88"/>
                </a:cxn>
                <a:cxn ang="0">
                  <a:pos x="78" y="75"/>
                </a:cxn>
                <a:cxn ang="0">
                  <a:pos x="78" y="1"/>
                </a:cxn>
                <a:cxn ang="0">
                  <a:pos x="39" y="0"/>
                </a:cxn>
              </a:cxnLst>
              <a:rect l="0" t="0" r="r" b="b"/>
              <a:pathLst>
                <a:path w="78" h="106">
                  <a:moveTo>
                    <a:pt x="39" y="0"/>
                  </a:moveTo>
                  <a:cubicBezTo>
                    <a:pt x="39" y="0"/>
                    <a:pt x="39" y="0"/>
                    <a:pt x="39" y="0"/>
                  </a:cubicBezTo>
                  <a:cubicBezTo>
                    <a:pt x="0" y="1"/>
                    <a:pt x="0" y="1"/>
                    <a:pt x="0" y="1"/>
                  </a:cubicBezTo>
                  <a:cubicBezTo>
                    <a:pt x="0" y="75"/>
                    <a:pt x="0" y="75"/>
                    <a:pt x="0" y="75"/>
                  </a:cubicBezTo>
                  <a:cubicBezTo>
                    <a:pt x="0" y="80"/>
                    <a:pt x="2" y="85"/>
                    <a:pt x="5" y="88"/>
                  </a:cubicBezTo>
                  <a:cubicBezTo>
                    <a:pt x="17" y="101"/>
                    <a:pt x="17" y="101"/>
                    <a:pt x="17" y="101"/>
                  </a:cubicBezTo>
                  <a:cubicBezTo>
                    <a:pt x="21" y="104"/>
                    <a:pt x="25" y="106"/>
                    <a:pt x="31" y="106"/>
                  </a:cubicBezTo>
                  <a:cubicBezTo>
                    <a:pt x="39" y="106"/>
                    <a:pt x="39" y="106"/>
                    <a:pt x="39" y="106"/>
                  </a:cubicBezTo>
                  <a:cubicBezTo>
                    <a:pt x="39" y="106"/>
                    <a:pt x="39" y="106"/>
                    <a:pt x="39" y="106"/>
                  </a:cubicBezTo>
                  <a:cubicBezTo>
                    <a:pt x="48" y="106"/>
                    <a:pt x="48" y="106"/>
                    <a:pt x="48" y="106"/>
                  </a:cubicBezTo>
                  <a:cubicBezTo>
                    <a:pt x="53" y="106"/>
                    <a:pt x="57" y="104"/>
                    <a:pt x="61" y="101"/>
                  </a:cubicBezTo>
                  <a:cubicBezTo>
                    <a:pt x="73" y="88"/>
                    <a:pt x="73" y="88"/>
                    <a:pt x="73" y="88"/>
                  </a:cubicBezTo>
                  <a:cubicBezTo>
                    <a:pt x="76" y="85"/>
                    <a:pt x="78" y="80"/>
                    <a:pt x="78" y="75"/>
                  </a:cubicBezTo>
                  <a:cubicBezTo>
                    <a:pt x="78" y="1"/>
                    <a:pt x="78" y="1"/>
                    <a:pt x="78" y="1"/>
                  </a:cubicBezTo>
                  <a:lnTo>
                    <a:pt x="39" y="0"/>
                  </a:lnTo>
                  <a:close/>
                </a:path>
              </a:pathLst>
            </a:custGeom>
            <a:solidFill>
              <a:srgbClr val="FFE1CC"/>
            </a:solidFill>
            <a:ln w="9525">
              <a:noFill/>
              <a:round/>
            </a:ln>
          </p:spPr>
          <p:txBody>
            <a:bodyPr anchor="ctr"/>
            <a:lstStyle/>
            <a:p>
              <a:pPr algn="ctr"/>
              <a:endParaRPr/>
            </a:p>
          </p:txBody>
        </p:sp>
        <p:sp>
          <p:nvSpPr>
            <p:cNvPr id="67" name="isľîḑe"/>
            <p:cNvSpPr/>
            <p:nvPr/>
          </p:nvSpPr>
          <p:spPr bwMode="auto">
            <a:xfrm>
              <a:off x="21994813" y="11045826"/>
              <a:ext cx="338137" cy="922338"/>
            </a:xfrm>
            <a:custGeom>
              <a:avLst/>
              <a:gdLst/>
              <a:ahLst/>
              <a:cxnLst>
                <a:cxn ang="0">
                  <a:pos x="20" y="8"/>
                </a:cxn>
                <a:cxn ang="0">
                  <a:pos x="20" y="0"/>
                </a:cxn>
                <a:cxn ang="0">
                  <a:pos x="2" y="19"/>
                </a:cxn>
                <a:cxn ang="0">
                  <a:pos x="6" y="59"/>
                </a:cxn>
                <a:cxn ang="0">
                  <a:pos x="13" y="63"/>
                </a:cxn>
                <a:cxn ang="0">
                  <a:pos x="13" y="71"/>
                </a:cxn>
                <a:cxn ang="0">
                  <a:pos x="13" y="71"/>
                </a:cxn>
                <a:cxn ang="0">
                  <a:pos x="20" y="64"/>
                </a:cxn>
                <a:cxn ang="0">
                  <a:pos x="20" y="21"/>
                </a:cxn>
                <a:cxn ang="0">
                  <a:pos x="22" y="17"/>
                </a:cxn>
                <a:cxn ang="0">
                  <a:pos x="20" y="8"/>
                </a:cxn>
              </a:cxnLst>
              <a:rect l="0" t="0" r="r" b="b"/>
              <a:pathLst>
                <a:path w="26" h="71">
                  <a:moveTo>
                    <a:pt x="20" y="8"/>
                  </a:moveTo>
                  <a:cubicBezTo>
                    <a:pt x="20" y="0"/>
                    <a:pt x="20" y="0"/>
                    <a:pt x="20" y="0"/>
                  </a:cubicBezTo>
                  <a:cubicBezTo>
                    <a:pt x="20" y="0"/>
                    <a:pt x="0" y="0"/>
                    <a:pt x="2" y="19"/>
                  </a:cubicBezTo>
                  <a:cubicBezTo>
                    <a:pt x="3" y="29"/>
                    <a:pt x="5" y="48"/>
                    <a:pt x="6" y="59"/>
                  </a:cubicBezTo>
                  <a:cubicBezTo>
                    <a:pt x="8" y="58"/>
                    <a:pt x="13" y="57"/>
                    <a:pt x="13" y="63"/>
                  </a:cubicBezTo>
                  <a:cubicBezTo>
                    <a:pt x="13" y="70"/>
                    <a:pt x="13" y="71"/>
                    <a:pt x="13" y="71"/>
                  </a:cubicBezTo>
                  <a:cubicBezTo>
                    <a:pt x="13" y="71"/>
                    <a:pt x="13" y="71"/>
                    <a:pt x="13" y="71"/>
                  </a:cubicBezTo>
                  <a:cubicBezTo>
                    <a:pt x="17" y="71"/>
                    <a:pt x="20" y="68"/>
                    <a:pt x="20" y="64"/>
                  </a:cubicBezTo>
                  <a:cubicBezTo>
                    <a:pt x="20" y="21"/>
                    <a:pt x="20" y="21"/>
                    <a:pt x="20" y="21"/>
                  </a:cubicBezTo>
                  <a:cubicBezTo>
                    <a:pt x="21" y="19"/>
                    <a:pt x="21" y="18"/>
                    <a:pt x="22" y="17"/>
                  </a:cubicBezTo>
                  <a:cubicBezTo>
                    <a:pt x="26" y="12"/>
                    <a:pt x="21" y="9"/>
                    <a:pt x="20" y="8"/>
                  </a:cubicBezTo>
                  <a:close/>
                </a:path>
              </a:pathLst>
            </a:custGeom>
            <a:solidFill>
              <a:srgbClr val="253F59"/>
            </a:solidFill>
            <a:ln w="9525">
              <a:noFill/>
              <a:round/>
            </a:ln>
          </p:spPr>
          <p:txBody>
            <a:bodyPr anchor="ctr"/>
            <a:lstStyle/>
            <a:p>
              <a:pPr algn="ctr"/>
              <a:endParaRPr/>
            </a:p>
          </p:txBody>
        </p:sp>
        <p:sp>
          <p:nvSpPr>
            <p:cNvPr id="68" name="íṧḻîdè"/>
            <p:cNvSpPr/>
            <p:nvPr/>
          </p:nvSpPr>
          <p:spPr bwMode="auto">
            <a:xfrm>
              <a:off x="23007638" y="10890251"/>
              <a:ext cx="338137" cy="1077913"/>
            </a:xfrm>
            <a:custGeom>
              <a:avLst/>
              <a:gdLst/>
              <a:ahLst/>
              <a:cxnLst>
                <a:cxn ang="0">
                  <a:pos x="6" y="20"/>
                </a:cxn>
                <a:cxn ang="0">
                  <a:pos x="5" y="0"/>
                </a:cxn>
                <a:cxn ang="0">
                  <a:pos x="24" y="29"/>
                </a:cxn>
                <a:cxn ang="0">
                  <a:pos x="20" y="71"/>
                </a:cxn>
                <a:cxn ang="0">
                  <a:pos x="13" y="75"/>
                </a:cxn>
                <a:cxn ang="0">
                  <a:pos x="13" y="83"/>
                </a:cxn>
                <a:cxn ang="0">
                  <a:pos x="13" y="83"/>
                </a:cxn>
                <a:cxn ang="0">
                  <a:pos x="6" y="76"/>
                </a:cxn>
                <a:cxn ang="0">
                  <a:pos x="6" y="33"/>
                </a:cxn>
                <a:cxn ang="0">
                  <a:pos x="4" y="29"/>
                </a:cxn>
                <a:cxn ang="0">
                  <a:pos x="6" y="20"/>
                </a:cxn>
              </a:cxnLst>
              <a:rect l="0" t="0" r="r" b="b"/>
              <a:pathLst>
                <a:path w="26" h="83">
                  <a:moveTo>
                    <a:pt x="6" y="20"/>
                  </a:moveTo>
                  <a:cubicBezTo>
                    <a:pt x="5" y="0"/>
                    <a:pt x="5" y="0"/>
                    <a:pt x="5" y="0"/>
                  </a:cubicBezTo>
                  <a:cubicBezTo>
                    <a:pt x="5" y="0"/>
                    <a:pt x="26" y="2"/>
                    <a:pt x="24" y="29"/>
                  </a:cubicBezTo>
                  <a:cubicBezTo>
                    <a:pt x="24" y="39"/>
                    <a:pt x="21" y="59"/>
                    <a:pt x="20" y="71"/>
                  </a:cubicBezTo>
                  <a:cubicBezTo>
                    <a:pt x="18" y="70"/>
                    <a:pt x="13" y="69"/>
                    <a:pt x="13" y="75"/>
                  </a:cubicBezTo>
                  <a:cubicBezTo>
                    <a:pt x="13" y="82"/>
                    <a:pt x="13" y="83"/>
                    <a:pt x="13" y="83"/>
                  </a:cubicBezTo>
                  <a:cubicBezTo>
                    <a:pt x="13" y="83"/>
                    <a:pt x="13" y="83"/>
                    <a:pt x="13" y="83"/>
                  </a:cubicBezTo>
                  <a:cubicBezTo>
                    <a:pt x="9" y="83"/>
                    <a:pt x="6" y="80"/>
                    <a:pt x="6" y="76"/>
                  </a:cubicBezTo>
                  <a:cubicBezTo>
                    <a:pt x="6" y="33"/>
                    <a:pt x="6" y="33"/>
                    <a:pt x="6" y="33"/>
                  </a:cubicBezTo>
                  <a:cubicBezTo>
                    <a:pt x="5" y="31"/>
                    <a:pt x="5" y="30"/>
                    <a:pt x="4" y="29"/>
                  </a:cubicBezTo>
                  <a:cubicBezTo>
                    <a:pt x="0" y="24"/>
                    <a:pt x="5" y="21"/>
                    <a:pt x="6" y="20"/>
                  </a:cubicBezTo>
                  <a:close/>
                </a:path>
              </a:pathLst>
            </a:custGeom>
            <a:solidFill>
              <a:srgbClr val="253F59"/>
            </a:solidFill>
            <a:ln w="9525">
              <a:noFill/>
              <a:round/>
            </a:ln>
          </p:spPr>
          <p:txBody>
            <a:bodyPr anchor="ctr"/>
            <a:lstStyle/>
            <a:p>
              <a:pPr algn="ctr"/>
              <a:endParaRPr/>
            </a:p>
          </p:txBody>
        </p:sp>
        <p:sp>
          <p:nvSpPr>
            <p:cNvPr id="69" name="ïšḷiḑe"/>
            <p:cNvSpPr/>
            <p:nvPr/>
          </p:nvSpPr>
          <p:spPr bwMode="auto">
            <a:xfrm>
              <a:off x="21955125" y="10890251"/>
              <a:ext cx="1325562" cy="571500"/>
            </a:xfrm>
            <a:custGeom>
              <a:avLst/>
              <a:gdLst/>
              <a:ahLst/>
              <a:cxnLst>
                <a:cxn ang="0">
                  <a:pos x="43" y="44"/>
                </a:cxn>
                <a:cxn ang="0">
                  <a:pos x="82" y="44"/>
                </a:cxn>
                <a:cxn ang="0">
                  <a:pos x="101" y="25"/>
                </a:cxn>
                <a:cxn ang="0">
                  <a:pos x="81" y="0"/>
                </a:cxn>
                <a:cxn ang="0">
                  <a:pos x="0" y="0"/>
                </a:cxn>
                <a:cxn ang="0">
                  <a:pos x="2" y="16"/>
                </a:cxn>
                <a:cxn ang="0">
                  <a:pos x="43" y="44"/>
                </a:cxn>
              </a:cxnLst>
              <a:rect l="0" t="0" r="r" b="b"/>
              <a:pathLst>
                <a:path w="102" h="44">
                  <a:moveTo>
                    <a:pt x="43" y="44"/>
                  </a:moveTo>
                  <a:cubicBezTo>
                    <a:pt x="82" y="44"/>
                    <a:pt x="82" y="44"/>
                    <a:pt x="82" y="44"/>
                  </a:cubicBezTo>
                  <a:cubicBezTo>
                    <a:pt x="82" y="44"/>
                    <a:pt x="99" y="44"/>
                    <a:pt x="101" y="25"/>
                  </a:cubicBezTo>
                  <a:cubicBezTo>
                    <a:pt x="102" y="4"/>
                    <a:pt x="90" y="0"/>
                    <a:pt x="81" y="0"/>
                  </a:cubicBezTo>
                  <a:cubicBezTo>
                    <a:pt x="69" y="0"/>
                    <a:pt x="0" y="0"/>
                    <a:pt x="0" y="0"/>
                  </a:cubicBezTo>
                  <a:cubicBezTo>
                    <a:pt x="0" y="0"/>
                    <a:pt x="0" y="6"/>
                    <a:pt x="2" y="16"/>
                  </a:cubicBezTo>
                  <a:cubicBezTo>
                    <a:pt x="2" y="16"/>
                    <a:pt x="5" y="44"/>
                    <a:pt x="43" y="44"/>
                  </a:cubicBezTo>
                  <a:close/>
                </a:path>
              </a:pathLst>
            </a:custGeom>
            <a:solidFill>
              <a:srgbClr val="537591"/>
            </a:solidFill>
            <a:ln w="9525">
              <a:noFill/>
              <a:round/>
            </a:ln>
          </p:spPr>
          <p:txBody>
            <a:bodyPr anchor="ctr"/>
            <a:lstStyle/>
            <a:p>
              <a:pPr algn="ctr"/>
              <a:endParaRPr/>
            </a:p>
          </p:txBody>
        </p:sp>
        <p:sp>
          <p:nvSpPr>
            <p:cNvPr id="70" name="ïṩḻïḍé"/>
            <p:cNvSpPr/>
            <p:nvPr/>
          </p:nvSpPr>
          <p:spPr bwMode="auto">
            <a:xfrm>
              <a:off x="21045488" y="7602538"/>
              <a:ext cx="7186612" cy="3676650"/>
            </a:xfrm>
            <a:custGeom>
              <a:avLst/>
              <a:gdLst/>
              <a:ahLst/>
              <a:cxnLst>
                <a:cxn ang="0">
                  <a:pos x="4322" y="458"/>
                </a:cxn>
                <a:cxn ang="0">
                  <a:pos x="4527" y="0"/>
                </a:cxn>
                <a:cxn ang="0">
                  <a:pos x="4028" y="73"/>
                </a:cxn>
                <a:cxn ang="0">
                  <a:pos x="4134" y="213"/>
                </a:cxn>
                <a:cxn ang="0">
                  <a:pos x="3176" y="1015"/>
                </a:cxn>
                <a:cxn ang="0">
                  <a:pos x="2865" y="630"/>
                </a:cxn>
                <a:cxn ang="0">
                  <a:pos x="1785" y="1539"/>
                </a:cxn>
                <a:cxn ang="0">
                  <a:pos x="1375" y="1048"/>
                </a:cxn>
                <a:cxn ang="0">
                  <a:pos x="0" y="2202"/>
                </a:cxn>
                <a:cxn ang="0">
                  <a:pos x="90" y="2316"/>
                </a:cxn>
                <a:cxn ang="0">
                  <a:pos x="1359" y="1260"/>
                </a:cxn>
                <a:cxn ang="0">
                  <a:pos x="1760" y="1752"/>
                </a:cxn>
                <a:cxn ang="0">
                  <a:pos x="1760" y="1743"/>
                </a:cxn>
                <a:cxn ang="0">
                  <a:pos x="1768" y="1752"/>
                </a:cxn>
                <a:cxn ang="0">
                  <a:pos x="2841" y="843"/>
                </a:cxn>
                <a:cxn ang="0">
                  <a:pos x="3160" y="1228"/>
                </a:cxn>
                <a:cxn ang="0">
                  <a:pos x="4232" y="335"/>
                </a:cxn>
                <a:cxn ang="0">
                  <a:pos x="4322" y="458"/>
                </a:cxn>
              </a:cxnLst>
              <a:rect l="0" t="0" r="r" b="b"/>
              <a:pathLst>
                <a:path w="4527" h="2316">
                  <a:moveTo>
                    <a:pt x="4322" y="458"/>
                  </a:moveTo>
                  <a:lnTo>
                    <a:pt x="4527" y="0"/>
                  </a:lnTo>
                  <a:lnTo>
                    <a:pt x="4028" y="73"/>
                  </a:lnTo>
                  <a:lnTo>
                    <a:pt x="4134" y="213"/>
                  </a:lnTo>
                  <a:lnTo>
                    <a:pt x="3176" y="1015"/>
                  </a:lnTo>
                  <a:lnTo>
                    <a:pt x="2865" y="630"/>
                  </a:lnTo>
                  <a:lnTo>
                    <a:pt x="1785" y="1539"/>
                  </a:lnTo>
                  <a:lnTo>
                    <a:pt x="1375" y="1048"/>
                  </a:lnTo>
                  <a:lnTo>
                    <a:pt x="0" y="2202"/>
                  </a:lnTo>
                  <a:lnTo>
                    <a:pt x="90" y="2316"/>
                  </a:lnTo>
                  <a:lnTo>
                    <a:pt x="1359" y="1260"/>
                  </a:lnTo>
                  <a:lnTo>
                    <a:pt x="1760" y="1752"/>
                  </a:lnTo>
                  <a:lnTo>
                    <a:pt x="1760" y="1743"/>
                  </a:lnTo>
                  <a:lnTo>
                    <a:pt x="1768" y="1752"/>
                  </a:lnTo>
                  <a:lnTo>
                    <a:pt x="2841" y="843"/>
                  </a:lnTo>
                  <a:lnTo>
                    <a:pt x="3160" y="1228"/>
                  </a:lnTo>
                  <a:lnTo>
                    <a:pt x="4232" y="335"/>
                  </a:lnTo>
                  <a:lnTo>
                    <a:pt x="4322" y="458"/>
                  </a:lnTo>
                  <a:close/>
                </a:path>
              </a:pathLst>
            </a:custGeom>
            <a:solidFill>
              <a:srgbClr val="FF6D3A"/>
            </a:solidFill>
            <a:ln w="9525">
              <a:noFill/>
              <a:round/>
            </a:ln>
          </p:spPr>
          <p:txBody>
            <a:bodyPr anchor="ctr"/>
            <a:lstStyle/>
            <a:p>
              <a:pPr algn="ctr"/>
              <a:endParaRPr/>
            </a:p>
          </p:txBody>
        </p:sp>
        <p:sp>
          <p:nvSpPr>
            <p:cNvPr id="71" name="íŝḷïḓè"/>
            <p:cNvSpPr/>
            <p:nvPr/>
          </p:nvSpPr>
          <p:spPr bwMode="auto">
            <a:xfrm>
              <a:off x="19005550" y="13696951"/>
              <a:ext cx="3521075" cy="2455863"/>
            </a:xfrm>
            <a:custGeom>
              <a:avLst/>
              <a:gdLst/>
              <a:ahLst/>
              <a:cxnLst>
                <a:cxn ang="0">
                  <a:pos x="41" y="189"/>
                </a:cxn>
                <a:cxn ang="0">
                  <a:pos x="47" y="136"/>
                </a:cxn>
                <a:cxn ang="0">
                  <a:pos x="50" y="133"/>
                </a:cxn>
                <a:cxn ang="0">
                  <a:pos x="53" y="136"/>
                </a:cxn>
                <a:cxn ang="0">
                  <a:pos x="53" y="189"/>
                </a:cxn>
                <a:cxn ang="0">
                  <a:pos x="219" y="189"/>
                </a:cxn>
                <a:cxn ang="0">
                  <a:pos x="219" y="136"/>
                </a:cxn>
                <a:cxn ang="0">
                  <a:pos x="222" y="133"/>
                </a:cxn>
                <a:cxn ang="0">
                  <a:pos x="226" y="137"/>
                </a:cxn>
                <a:cxn ang="0">
                  <a:pos x="230" y="189"/>
                </a:cxn>
                <a:cxn ang="0">
                  <a:pos x="271" y="189"/>
                </a:cxn>
                <a:cxn ang="0">
                  <a:pos x="265" y="77"/>
                </a:cxn>
                <a:cxn ang="0">
                  <a:pos x="233" y="46"/>
                </a:cxn>
                <a:cxn ang="0">
                  <a:pos x="174" y="37"/>
                </a:cxn>
                <a:cxn ang="0">
                  <a:pos x="165" y="25"/>
                </a:cxn>
                <a:cxn ang="0">
                  <a:pos x="164" y="0"/>
                </a:cxn>
                <a:cxn ang="0">
                  <a:pos x="134" y="0"/>
                </a:cxn>
                <a:cxn ang="0">
                  <a:pos x="107" y="0"/>
                </a:cxn>
                <a:cxn ang="0">
                  <a:pos x="106" y="26"/>
                </a:cxn>
                <a:cxn ang="0">
                  <a:pos x="96" y="37"/>
                </a:cxn>
                <a:cxn ang="0">
                  <a:pos x="38" y="46"/>
                </a:cxn>
                <a:cxn ang="0">
                  <a:pos x="6" y="77"/>
                </a:cxn>
                <a:cxn ang="0">
                  <a:pos x="0" y="189"/>
                </a:cxn>
                <a:cxn ang="0">
                  <a:pos x="41" y="189"/>
                </a:cxn>
              </a:cxnLst>
              <a:rect l="0" t="0" r="r" b="b"/>
              <a:pathLst>
                <a:path w="271" h="189">
                  <a:moveTo>
                    <a:pt x="41" y="189"/>
                  </a:moveTo>
                  <a:cubicBezTo>
                    <a:pt x="47" y="136"/>
                    <a:pt x="47" y="136"/>
                    <a:pt x="47" y="136"/>
                  </a:cubicBezTo>
                  <a:cubicBezTo>
                    <a:pt x="47" y="134"/>
                    <a:pt x="48" y="133"/>
                    <a:pt x="50" y="133"/>
                  </a:cubicBezTo>
                  <a:cubicBezTo>
                    <a:pt x="51" y="133"/>
                    <a:pt x="53" y="135"/>
                    <a:pt x="53" y="136"/>
                  </a:cubicBezTo>
                  <a:cubicBezTo>
                    <a:pt x="53" y="189"/>
                    <a:pt x="53" y="189"/>
                    <a:pt x="53" y="189"/>
                  </a:cubicBezTo>
                  <a:cubicBezTo>
                    <a:pt x="219" y="189"/>
                    <a:pt x="219" y="189"/>
                    <a:pt x="219" y="189"/>
                  </a:cubicBezTo>
                  <a:cubicBezTo>
                    <a:pt x="219" y="136"/>
                    <a:pt x="219" y="136"/>
                    <a:pt x="219" y="136"/>
                  </a:cubicBezTo>
                  <a:cubicBezTo>
                    <a:pt x="219" y="135"/>
                    <a:pt x="220" y="133"/>
                    <a:pt x="222" y="133"/>
                  </a:cubicBezTo>
                  <a:cubicBezTo>
                    <a:pt x="223" y="134"/>
                    <a:pt x="226" y="133"/>
                    <a:pt x="226" y="137"/>
                  </a:cubicBezTo>
                  <a:cubicBezTo>
                    <a:pt x="230" y="189"/>
                    <a:pt x="230" y="189"/>
                    <a:pt x="230" y="189"/>
                  </a:cubicBezTo>
                  <a:cubicBezTo>
                    <a:pt x="271" y="189"/>
                    <a:pt x="271" y="189"/>
                    <a:pt x="271" y="189"/>
                  </a:cubicBezTo>
                  <a:cubicBezTo>
                    <a:pt x="265" y="77"/>
                    <a:pt x="265" y="77"/>
                    <a:pt x="265" y="77"/>
                  </a:cubicBezTo>
                  <a:cubicBezTo>
                    <a:pt x="262" y="61"/>
                    <a:pt x="249" y="49"/>
                    <a:pt x="233" y="46"/>
                  </a:cubicBezTo>
                  <a:cubicBezTo>
                    <a:pt x="174" y="37"/>
                    <a:pt x="174" y="37"/>
                    <a:pt x="174" y="37"/>
                  </a:cubicBezTo>
                  <a:cubicBezTo>
                    <a:pt x="169" y="36"/>
                    <a:pt x="165" y="31"/>
                    <a:pt x="165" y="25"/>
                  </a:cubicBezTo>
                  <a:cubicBezTo>
                    <a:pt x="164" y="0"/>
                    <a:pt x="164" y="0"/>
                    <a:pt x="164" y="0"/>
                  </a:cubicBezTo>
                  <a:cubicBezTo>
                    <a:pt x="134" y="0"/>
                    <a:pt x="134" y="0"/>
                    <a:pt x="134" y="0"/>
                  </a:cubicBezTo>
                  <a:cubicBezTo>
                    <a:pt x="107" y="0"/>
                    <a:pt x="107" y="0"/>
                    <a:pt x="107" y="0"/>
                  </a:cubicBezTo>
                  <a:cubicBezTo>
                    <a:pt x="106" y="26"/>
                    <a:pt x="106" y="26"/>
                    <a:pt x="106" y="26"/>
                  </a:cubicBezTo>
                  <a:cubicBezTo>
                    <a:pt x="106" y="32"/>
                    <a:pt x="102" y="36"/>
                    <a:pt x="96" y="37"/>
                  </a:cubicBezTo>
                  <a:cubicBezTo>
                    <a:pt x="38" y="46"/>
                    <a:pt x="38" y="46"/>
                    <a:pt x="38" y="46"/>
                  </a:cubicBezTo>
                  <a:cubicBezTo>
                    <a:pt x="22" y="49"/>
                    <a:pt x="9" y="61"/>
                    <a:pt x="6" y="77"/>
                  </a:cubicBezTo>
                  <a:cubicBezTo>
                    <a:pt x="0" y="189"/>
                    <a:pt x="0" y="189"/>
                    <a:pt x="0" y="189"/>
                  </a:cubicBezTo>
                  <a:lnTo>
                    <a:pt x="41" y="189"/>
                  </a:lnTo>
                  <a:close/>
                </a:path>
              </a:pathLst>
            </a:custGeom>
            <a:solidFill>
              <a:srgbClr val="FFE1CC"/>
            </a:solidFill>
            <a:ln w="9525">
              <a:noFill/>
              <a:round/>
            </a:ln>
          </p:spPr>
          <p:txBody>
            <a:bodyPr anchor="ctr"/>
            <a:lstStyle/>
            <a:p>
              <a:pPr algn="ctr"/>
              <a:endParaRPr/>
            </a:p>
          </p:txBody>
        </p:sp>
        <p:sp>
          <p:nvSpPr>
            <p:cNvPr id="72" name="ïṡľidè"/>
            <p:cNvSpPr/>
            <p:nvPr/>
          </p:nvSpPr>
          <p:spPr bwMode="auto">
            <a:xfrm>
              <a:off x="20097750" y="14035088"/>
              <a:ext cx="1338262" cy="2117725"/>
            </a:xfrm>
            <a:custGeom>
              <a:avLst/>
              <a:gdLst/>
              <a:ahLst/>
              <a:cxnLst>
                <a:cxn ang="0">
                  <a:pos x="87" y="163"/>
                </a:cxn>
                <a:cxn ang="0">
                  <a:pos x="103" y="12"/>
                </a:cxn>
                <a:cxn ang="0">
                  <a:pos x="92" y="11"/>
                </a:cxn>
                <a:cxn ang="0">
                  <a:pos x="83" y="0"/>
                </a:cxn>
                <a:cxn ang="0">
                  <a:pos x="52" y="31"/>
                </a:cxn>
                <a:cxn ang="0">
                  <a:pos x="21" y="0"/>
                </a:cxn>
                <a:cxn ang="0">
                  <a:pos x="11" y="11"/>
                </a:cxn>
                <a:cxn ang="0">
                  <a:pos x="0" y="12"/>
                </a:cxn>
                <a:cxn ang="0">
                  <a:pos x="22" y="163"/>
                </a:cxn>
                <a:cxn ang="0">
                  <a:pos x="87" y="163"/>
                </a:cxn>
              </a:cxnLst>
              <a:rect l="0" t="0" r="r" b="b"/>
              <a:pathLst>
                <a:path w="103" h="163">
                  <a:moveTo>
                    <a:pt x="87" y="163"/>
                  </a:moveTo>
                  <a:cubicBezTo>
                    <a:pt x="103" y="12"/>
                    <a:pt x="103" y="12"/>
                    <a:pt x="103" y="12"/>
                  </a:cubicBezTo>
                  <a:cubicBezTo>
                    <a:pt x="92" y="11"/>
                    <a:pt x="92" y="11"/>
                    <a:pt x="92" y="11"/>
                  </a:cubicBezTo>
                  <a:cubicBezTo>
                    <a:pt x="87" y="10"/>
                    <a:pt x="83" y="6"/>
                    <a:pt x="83" y="0"/>
                  </a:cubicBezTo>
                  <a:cubicBezTo>
                    <a:pt x="52" y="31"/>
                    <a:pt x="52" y="31"/>
                    <a:pt x="52" y="31"/>
                  </a:cubicBezTo>
                  <a:cubicBezTo>
                    <a:pt x="21" y="0"/>
                    <a:pt x="21" y="0"/>
                    <a:pt x="21" y="0"/>
                  </a:cubicBezTo>
                  <a:cubicBezTo>
                    <a:pt x="21" y="6"/>
                    <a:pt x="17" y="10"/>
                    <a:pt x="11" y="11"/>
                  </a:cubicBezTo>
                  <a:cubicBezTo>
                    <a:pt x="0" y="12"/>
                    <a:pt x="0" y="12"/>
                    <a:pt x="0" y="12"/>
                  </a:cubicBezTo>
                  <a:cubicBezTo>
                    <a:pt x="22" y="163"/>
                    <a:pt x="22" y="163"/>
                    <a:pt x="22" y="163"/>
                  </a:cubicBezTo>
                  <a:lnTo>
                    <a:pt x="87" y="163"/>
                  </a:lnTo>
                  <a:close/>
                </a:path>
              </a:pathLst>
            </a:custGeom>
            <a:solidFill>
              <a:srgbClr val="0D979B"/>
            </a:solidFill>
            <a:ln w="9525">
              <a:noFill/>
              <a:round/>
            </a:ln>
          </p:spPr>
          <p:txBody>
            <a:bodyPr anchor="ctr"/>
            <a:lstStyle/>
            <a:p>
              <a:pPr algn="ctr"/>
              <a:endParaRPr/>
            </a:p>
          </p:txBody>
        </p:sp>
        <p:sp>
          <p:nvSpPr>
            <p:cNvPr id="73" name="îşľiďê"/>
            <p:cNvSpPr/>
            <p:nvPr/>
          </p:nvSpPr>
          <p:spPr bwMode="auto">
            <a:xfrm>
              <a:off x="20213638" y="13944601"/>
              <a:ext cx="558800" cy="844550"/>
            </a:xfrm>
            <a:custGeom>
              <a:avLst/>
              <a:gdLst/>
              <a:ahLst/>
              <a:cxnLst>
                <a:cxn ang="0">
                  <a:pos x="13" y="4"/>
                </a:cxn>
                <a:cxn ang="0">
                  <a:pos x="8" y="3"/>
                </a:cxn>
                <a:cxn ang="0">
                  <a:pos x="0" y="17"/>
                </a:cxn>
                <a:cxn ang="0">
                  <a:pos x="26" y="62"/>
                </a:cxn>
                <a:cxn ang="0">
                  <a:pos x="31" y="62"/>
                </a:cxn>
                <a:cxn ang="0">
                  <a:pos x="43" y="38"/>
                </a:cxn>
                <a:cxn ang="0">
                  <a:pos x="13" y="4"/>
                </a:cxn>
              </a:cxnLst>
              <a:rect l="0" t="0" r="r" b="b"/>
              <a:pathLst>
                <a:path w="43" h="65">
                  <a:moveTo>
                    <a:pt x="13" y="4"/>
                  </a:moveTo>
                  <a:cubicBezTo>
                    <a:pt x="11" y="1"/>
                    <a:pt x="10" y="0"/>
                    <a:pt x="8" y="3"/>
                  </a:cubicBezTo>
                  <a:cubicBezTo>
                    <a:pt x="0" y="17"/>
                    <a:pt x="0" y="17"/>
                    <a:pt x="0" y="17"/>
                  </a:cubicBezTo>
                  <a:cubicBezTo>
                    <a:pt x="26" y="62"/>
                    <a:pt x="26" y="62"/>
                    <a:pt x="26" y="62"/>
                  </a:cubicBezTo>
                  <a:cubicBezTo>
                    <a:pt x="28" y="65"/>
                    <a:pt x="29" y="65"/>
                    <a:pt x="31" y="62"/>
                  </a:cubicBezTo>
                  <a:cubicBezTo>
                    <a:pt x="43" y="38"/>
                    <a:pt x="43" y="38"/>
                    <a:pt x="43" y="38"/>
                  </a:cubicBezTo>
                  <a:lnTo>
                    <a:pt x="13" y="4"/>
                  </a:lnTo>
                  <a:close/>
                </a:path>
              </a:pathLst>
            </a:custGeom>
            <a:solidFill>
              <a:srgbClr val="0EB3BF"/>
            </a:solidFill>
            <a:ln w="9525">
              <a:noFill/>
              <a:round/>
            </a:ln>
          </p:spPr>
          <p:txBody>
            <a:bodyPr anchor="ctr"/>
            <a:lstStyle/>
            <a:p>
              <a:pPr algn="ctr"/>
              <a:endParaRPr/>
            </a:p>
          </p:txBody>
        </p:sp>
        <p:sp>
          <p:nvSpPr>
            <p:cNvPr id="74" name="ísḻîḍè"/>
            <p:cNvSpPr/>
            <p:nvPr/>
          </p:nvSpPr>
          <p:spPr bwMode="auto">
            <a:xfrm>
              <a:off x="20772438" y="13944601"/>
              <a:ext cx="558800" cy="844550"/>
            </a:xfrm>
            <a:custGeom>
              <a:avLst/>
              <a:gdLst/>
              <a:ahLst/>
              <a:cxnLst>
                <a:cxn ang="0">
                  <a:pos x="29" y="4"/>
                </a:cxn>
                <a:cxn ang="0">
                  <a:pos x="34" y="3"/>
                </a:cxn>
                <a:cxn ang="0">
                  <a:pos x="43" y="17"/>
                </a:cxn>
                <a:cxn ang="0">
                  <a:pos x="16" y="62"/>
                </a:cxn>
                <a:cxn ang="0">
                  <a:pos x="11" y="62"/>
                </a:cxn>
                <a:cxn ang="0">
                  <a:pos x="0" y="38"/>
                </a:cxn>
                <a:cxn ang="0">
                  <a:pos x="29" y="4"/>
                </a:cxn>
              </a:cxnLst>
              <a:rect l="0" t="0" r="r" b="b"/>
              <a:pathLst>
                <a:path w="43" h="65">
                  <a:moveTo>
                    <a:pt x="29" y="4"/>
                  </a:moveTo>
                  <a:cubicBezTo>
                    <a:pt x="32" y="1"/>
                    <a:pt x="33" y="0"/>
                    <a:pt x="34" y="3"/>
                  </a:cubicBezTo>
                  <a:cubicBezTo>
                    <a:pt x="43" y="17"/>
                    <a:pt x="43" y="17"/>
                    <a:pt x="43" y="17"/>
                  </a:cubicBezTo>
                  <a:cubicBezTo>
                    <a:pt x="16" y="62"/>
                    <a:pt x="16" y="62"/>
                    <a:pt x="16" y="62"/>
                  </a:cubicBezTo>
                  <a:cubicBezTo>
                    <a:pt x="15" y="65"/>
                    <a:pt x="13" y="65"/>
                    <a:pt x="11" y="62"/>
                  </a:cubicBezTo>
                  <a:cubicBezTo>
                    <a:pt x="0" y="38"/>
                    <a:pt x="0" y="38"/>
                    <a:pt x="0" y="38"/>
                  </a:cubicBezTo>
                  <a:lnTo>
                    <a:pt x="29" y="4"/>
                  </a:lnTo>
                  <a:close/>
                </a:path>
              </a:pathLst>
            </a:custGeom>
            <a:solidFill>
              <a:srgbClr val="0EB3BF"/>
            </a:solidFill>
            <a:ln w="9525">
              <a:noFill/>
              <a:round/>
            </a:ln>
          </p:spPr>
          <p:txBody>
            <a:bodyPr anchor="ctr"/>
            <a:lstStyle/>
            <a:p>
              <a:pPr algn="ctr"/>
              <a:endParaRPr/>
            </a:p>
          </p:txBody>
        </p:sp>
        <p:sp>
          <p:nvSpPr>
            <p:cNvPr id="75" name="ïṣḷiḍè"/>
            <p:cNvSpPr/>
            <p:nvPr/>
          </p:nvSpPr>
          <p:spPr bwMode="auto">
            <a:xfrm>
              <a:off x="20616863" y="14438313"/>
              <a:ext cx="298450" cy="1714500"/>
            </a:xfrm>
            <a:custGeom>
              <a:avLst/>
              <a:gdLst/>
              <a:ahLst/>
              <a:cxnLst>
                <a:cxn ang="0">
                  <a:pos x="7" y="37"/>
                </a:cxn>
                <a:cxn ang="0">
                  <a:pos x="2" y="132"/>
                </a:cxn>
                <a:cxn ang="0">
                  <a:pos x="22" y="132"/>
                </a:cxn>
                <a:cxn ang="0">
                  <a:pos x="17" y="37"/>
                </a:cxn>
                <a:cxn ang="0">
                  <a:pos x="18" y="31"/>
                </a:cxn>
                <a:cxn ang="0">
                  <a:pos x="23" y="20"/>
                </a:cxn>
                <a:cxn ang="0">
                  <a:pos x="12" y="0"/>
                </a:cxn>
                <a:cxn ang="0">
                  <a:pos x="12" y="0"/>
                </a:cxn>
                <a:cxn ang="0">
                  <a:pos x="12" y="0"/>
                </a:cxn>
                <a:cxn ang="0">
                  <a:pos x="12" y="0"/>
                </a:cxn>
                <a:cxn ang="0">
                  <a:pos x="12" y="0"/>
                </a:cxn>
                <a:cxn ang="0">
                  <a:pos x="0" y="20"/>
                </a:cxn>
                <a:cxn ang="0">
                  <a:pos x="6" y="31"/>
                </a:cxn>
                <a:cxn ang="0">
                  <a:pos x="7" y="37"/>
                </a:cxn>
              </a:cxnLst>
              <a:rect l="0" t="0" r="r" b="b"/>
              <a:pathLst>
                <a:path w="23" h="132">
                  <a:moveTo>
                    <a:pt x="7" y="37"/>
                  </a:moveTo>
                  <a:cubicBezTo>
                    <a:pt x="2" y="132"/>
                    <a:pt x="2" y="132"/>
                    <a:pt x="2" y="132"/>
                  </a:cubicBezTo>
                  <a:cubicBezTo>
                    <a:pt x="22" y="132"/>
                    <a:pt x="22" y="132"/>
                    <a:pt x="22" y="132"/>
                  </a:cubicBezTo>
                  <a:cubicBezTo>
                    <a:pt x="17" y="37"/>
                    <a:pt x="17" y="37"/>
                    <a:pt x="17" y="37"/>
                  </a:cubicBezTo>
                  <a:cubicBezTo>
                    <a:pt x="17" y="35"/>
                    <a:pt x="17" y="32"/>
                    <a:pt x="18" y="31"/>
                  </a:cubicBezTo>
                  <a:cubicBezTo>
                    <a:pt x="23" y="20"/>
                    <a:pt x="23" y="20"/>
                    <a:pt x="23" y="20"/>
                  </a:cubicBezTo>
                  <a:cubicBezTo>
                    <a:pt x="12" y="0"/>
                    <a:pt x="12" y="0"/>
                    <a:pt x="12" y="0"/>
                  </a:cubicBezTo>
                  <a:cubicBezTo>
                    <a:pt x="12" y="0"/>
                    <a:pt x="12" y="0"/>
                    <a:pt x="12" y="0"/>
                  </a:cubicBezTo>
                  <a:cubicBezTo>
                    <a:pt x="12" y="0"/>
                    <a:pt x="12" y="0"/>
                    <a:pt x="12" y="0"/>
                  </a:cubicBezTo>
                  <a:cubicBezTo>
                    <a:pt x="12" y="0"/>
                    <a:pt x="12" y="0"/>
                    <a:pt x="12" y="0"/>
                  </a:cubicBezTo>
                  <a:cubicBezTo>
                    <a:pt x="12" y="0"/>
                    <a:pt x="12" y="0"/>
                    <a:pt x="12" y="0"/>
                  </a:cubicBezTo>
                  <a:cubicBezTo>
                    <a:pt x="0" y="20"/>
                    <a:pt x="0" y="20"/>
                    <a:pt x="0" y="20"/>
                  </a:cubicBezTo>
                  <a:cubicBezTo>
                    <a:pt x="6" y="31"/>
                    <a:pt x="6" y="31"/>
                    <a:pt x="6" y="31"/>
                  </a:cubicBezTo>
                  <a:cubicBezTo>
                    <a:pt x="7" y="33"/>
                    <a:pt x="7" y="35"/>
                    <a:pt x="7" y="37"/>
                  </a:cubicBezTo>
                  <a:close/>
                </a:path>
              </a:pathLst>
            </a:custGeom>
            <a:solidFill>
              <a:srgbClr val="253F59"/>
            </a:solidFill>
            <a:ln w="9525">
              <a:noFill/>
              <a:round/>
            </a:ln>
          </p:spPr>
          <p:txBody>
            <a:bodyPr anchor="ctr"/>
            <a:lstStyle/>
            <a:p>
              <a:pPr algn="ctr"/>
              <a:endParaRPr/>
            </a:p>
          </p:txBody>
        </p:sp>
        <p:sp>
          <p:nvSpPr>
            <p:cNvPr id="76" name="í$ḷïḋê"/>
            <p:cNvSpPr/>
            <p:nvPr/>
          </p:nvSpPr>
          <p:spPr bwMode="auto">
            <a:xfrm>
              <a:off x="20837525" y="14203363"/>
              <a:ext cx="1716087" cy="1949450"/>
            </a:xfrm>
            <a:custGeom>
              <a:avLst/>
              <a:gdLst/>
              <a:ahLst/>
              <a:cxnLst>
                <a:cxn ang="0">
                  <a:pos x="82" y="150"/>
                </a:cxn>
                <a:cxn ang="0">
                  <a:pos x="82" y="110"/>
                </a:cxn>
                <a:cxn ang="0">
                  <a:pos x="85" y="111"/>
                </a:cxn>
                <a:cxn ang="0">
                  <a:pos x="85" y="150"/>
                </a:cxn>
                <a:cxn ang="0">
                  <a:pos x="132" y="150"/>
                </a:cxn>
                <a:cxn ang="0">
                  <a:pos x="131" y="43"/>
                </a:cxn>
                <a:cxn ang="0">
                  <a:pos x="98" y="6"/>
                </a:cxn>
                <a:cxn ang="0">
                  <a:pos x="47" y="0"/>
                </a:cxn>
                <a:cxn ang="0">
                  <a:pos x="0" y="137"/>
                </a:cxn>
                <a:cxn ang="0">
                  <a:pos x="0" y="150"/>
                </a:cxn>
                <a:cxn ang="0">
                  <a:pos x="82" y="150"/>
                </a:cxn>
              </a:cxnLst>
              <a:rect l="0" t="0" r="r" b="b"/>
              <a:pathLst>
                <a:path w="132" h="150">
                  <a:moveTo>
                    <a:pt x="82" y="150"/>
                  </a:moveTo>
                  <a:cubicBezTo>
                    <a:pt x="82" y="110"/>
                    <a:pt x="82" y="110"/>
                    <a:pt x="82" y="110"/>
                  </a:cubicBezTo>
                  <a:cubicBezTo>
                    <a:pt x="82" y="108"/>
                    <a:pt x="84" y="109"/>
                    <a:pt x="85" y="111"/>
                  </a:cubicBezTo>
                  <a:cubicBezTo>
                    <a:pt x="85" y="150"/>
                    <a:pt x="85" y="150"/>
                    <a:pt x="85" y="150"/>
                  </a:cubicBezTo>
                  <a:cubicBezTo>
                    <a:pt x="132" y="150"/>
                    <a:pt x="132" y="150"/>
                    <a:pt x="132" y="150"/>
                  </a:cubicBezTo>
                  <a:cubicBezTo>
                    <a:pt x="131" y="43"/>
                    <a:pt x="131" y="43"/>
                    <a:pt x="131" y="43"/>
                  </a:cubicBezTo>
                  <a:cubicBezTo>
                    <a:pt x="131" y="21"/>
                    <a:pt x="119" y="10"/>
                    <a:pt x="98" y="6"/>
                  </a:cubicBezTo>
                  <a:cubicBezTo>
                    <a:pt x="47" y="0"/>
                    <a:pt x="47" y="0"/>
                    <a:pt x="47" y="0"/>
                  </a:cubicBezTo>
                  <a:cubicBezTo>
                    <a:pt x="0" y="137"/>
                    <a:pt x="0" y="137"/>
                    <a:pt x="0" y="137"/>
                  </a:cubicBezTo>
                  <a:cubicBezTo>
                    <a:pt x="0" y="150"/>
                    <a:pt x="0" y="150"/>
                    <a:pt x="0" y="150"/>
                  </a:cubicBezTo>
                  <a:lnTo>
                    <a:pt x="82" y="150"/>
                  </a:lnTo>
                  <a:close/>
                </a:path>
              </a:pathLst>
            </a:custGeom>
            <a:solidFill>
              <a:srgbClr val="253F59"/>
            </a:solidFill>
            <a:ln w="9525">
              <a:noFill/>
              <a:round/>
            </a:ln>
          </p:spPr>
          <p:txBody>
            <a:bodyPr anchor="ctr"/>
            <a:lstStyle/>
            <a:p>
              <a:pPr algn="ctr"/>
              <a:endParaRPr/>
            </a:p>
          </p:txBody>
        </p:sp>
        <p:sp>
          <p:nvSpPr>
            <p:cNvPr id="77" name="íṥḻîḑê"/>
            <p:cNvSpPr/>
            <p:nvPr/>
          </p:nvSpPr>
          <p:spPr bwMode="auto">
            <a:xfrm>
              <a:off x="19005550" y="14203363"/>
              <a:ext cx="1701800" cy="1949450"/>
            </a:xfrm>
            <a:custGeom>
              <a:avLst/>
              <a:gdLst/>
              <a:ahLst/>
              <a:cxnLst>
                <a:cxn ang="0">
                  <a:pos x="48" y="150"/>
                </a:cxn>
                <a:cxn ang="0">
                  <a:pos x="48" y="111"/>
                </a:cxn>
                <a:cxn ang="0">
                  <a:pos x="50" y="110"/>
                </a:cxn>
                <a:cxn ang="0">
                  <a:pos x="50" y="150"/>
                </a:cxn>
                <a:cxn ang="0">
                  <a:pos x="131" y="150"/>
                </a:cxn>
                <a:cxn ang="0">
                  <a:pos x="131" y="137"/>
                </a:cxn>
                <a:cxn ang="0">
                  <a:pos x="124" y="115"/>
                </a:cxn>
                <a:cxn ang="0">
                  <a:pos x="85" y="0"/>
                </a:cxn>
                <a:cxn ang="0">
                  <a:pos x="34" y="6"/>
                </a:cxn>
                <a:cxn ang="0">
                  <a:pos x="1" y="43"/>
                </a:cxn>
                <a:cxn ang="0">
                  <a:pos x="0" y="150"/>
                </a:cxn>
                <a:cxn ang="0">
                  <a:pos x="48" y="150"/>
                </a:cxn>
              </a:cxnLst>
              <a:rect l="0" t="0" r="r" b="b"/>
              <a:pathLst>
                <a:path w="131" h="150">
                  <a:moveTo>
                    <a:pt x="48" y="150"/>
                  </a:moveTo>
                  <a:cubicBezTo>
                    <a:pt x="48" y="111"/>
                    <a:pt x="48" y="111"/>
                    <a:pt x="48" y="111"/>
                  </a:cubicBezTo>
                  <a:cubicBezTo>
                    <a:pt x="48" y="109"/>
                    <a:pt x="50" y="108"/>
                    <a:pt x="50" y="110"/>
                  </a:cubicBezTo>
                  <a:cubicBezTo>
                    <a:pt x="50" y="150"/>
                    <a:pt x="50" y="150"/>
                    <a:pt x="50" y="150"/>
                  </a:cubicBezTo>
                  <a:cubicBezTo>
                    <a:pt x="131" y="150"/>
                    <a:pt x="131" y="150"/>
                    <a:pt x="131" y="150"/>
                  </a:cubicBezTo>
                  <a:cubicBezTo>
                    <a:pt x="131" y="137"/>
                    <a:pt x="131" y="137"/>
                    <a:pt x="131" y="137"/>
                  </a:cubicBezTo>
                  <a:cubicBezTo>
                    <a:pt x="131" y="137"/>
                    <a:pt x="126" y="121"/>
                    <a:pt x="124" y="115"/>
                  </a:cubicBezTo>
                  <a:cubicBezTo>
                    <a:pt x="85" y="0"/>
                    <a:pt x="85" y="0"/>
                    <a:pt x="85" y="0"/>
                  </a:cubicBezTo>
                  <a:cubicBezTo>
                    <a:pt x="34" y="6"/>
                    <a:pt x="34" y="6"/>
                    <a:pt x="34" y="6"/>
                  </a:cubicBezTo>
                  <a:cubicBezTo>
                    <a:pt x="14" y="10"/>
                    <a:pt x="1" y="21"/>
                    <a:pt x="1" y="43"/>
                  </a:cubicBezTo>
                  <a:cubicBezTo>
                    <a:pt x="0" y="150"/>
                    <a:pt x="0" y="150"/>
                    <a:pt x="0" y="150"/>
                  </a:cubicBezTo>
                  <a:lnTo>
                    <a:pt x="48" y="150"/>
                  </a:lnTo>
                  <a:close/>
                </a:path>
              </a:pathLst>
            </a:custGeom>
            <a:solidFill>
              <a:srgbClr val="3D5F75"/>
            </a:solidFill>
            <a:ln w="9525">
              <a:noFill/>
              <a:round/>
            </a:ln>
          </p:spPr>
          <p:txBody>
            <a:bodyPr anchor="ctr"/>
            <a:lstStyle/>
            <a:p>
              <a:pPr algn="ctr"/>
              <a:endParaRPr/>
            </a:p>
          </p:txBody>
        </p:sp>
        <p:sp>
          <p:nvSpPr>
            <p:cNvPr id="78" name="ïṣḻíḍé"/>
            <p:cNvSpPr/>
            <p:nvPr/>
          </p:nvSpPr>
          <p:spPr bwMode="auto">
            <a:xfrm>
              <a:off x="20383500" y="13696951"/>
              <a:ext cx="766762" cy="350838"/>
            </a:xfrm>
            <a:custGeom>
              <a:avLst/>
              <a:gdLst/>
              <a:ahLst/>
              <a:cxnLst>
                <a:cxn ang="0">
                  <a:pos x="55" y="20"/>
                </a:cxn>
                <a:cxn ang="0">
                  <a:pos x="59" y="16"/>
                </a:cxn>
                <a:cxn ang="0">
                  <a:pos x="58" y="0"/>
                </a:cxn>
                <a:cxn ang="0">
                  <a:pos x="28" y="0"/>
                </a:cxn>
                <a:cxn ang="0">
                  <a:pos x="1" y="0"/>
                </a:cxn>
                <a:cxn ang="0">
                  <a:pos x="0" y="15"/>
                </a:cxn>
                <a:cxn ang="0">
                  <a:pos x="5" y="20"/>
                </a:cxn>
                <a:cxn ang="0">
                  <a:pos x="20" y="27"/>
                </a:cxn>
                <a:cxn ang="0">
                  <a:pos x="30" y="27"/>
                </a:cxn>
                <a:cxn ang="0">
                  <a:pos x="30" y="26"/>
                </a:cxn>
                <a:cxn ang="0">
                  <a:pos x="40" y="26"/>
                </a:cxn>
                <a:cxn ang="0">
                  <a:pos x="55" y="20"/>
                </a:cxn>
              </a:cxnLst>
              <a:rect l="0" t="0" r="r" b="b"/>
              <a:pathLst>
                <a:path w="59" h="27">
                  <a:moveTo>
                    <a:pt x="55" y="20"/>
                  </a:moveTo>
                  <a:cubicBezTo>
                    <a:pt x="59" y="16"/>
                    <a:pt x="59" y="16"/>
                    <a:pt x="59" y="16"/>
                  </a:cubicBezTo>
                  <a:cubicBezTo>
                    <a:pt x="58" y="0"/>
                    <a:pt x="58" y="0"/>
                    <a:pt x="58" y="0"/>
                  </a:cubicBezTo>
                  <a:cubicBezTo>
                    <a:pt x="28" y="0"/>
                    <a:pt x="28" y="0"/>
                    <a:pt x="28" y="0"/>
                  </a:cubicBezTo>
                  <a:cubicBezTo>
                    <a:pt x="1" y="0"/>
                    <a:pt x="1" y="0"/>
                    <a:pt x="1" y="0"/>
                  </a:cubicBezTo>
                  <a:cubicBezTo>
                    <a:pt x="0" y="15"/>
                    <a:pt x="0" y="15"/>
                    <a:pt x="0" y="15"/>
                  </a:cubicBezTo>
                  <a:cubicBezTo>
                    <a:pt x="5" y="20"/>
                    <a:pt x="5" y="20"/>
                    <a:pt x="5" y="20"/>
                  </a:cubicBezTo>
                  <a:cubicBezTo>
                    <a:pt x="9" y="24"/>
                    <a:pt x="14" y="27"/>
                    <a:pt x="20" y="27"/>
                  </a:cubicBezTo>
                  <a:cubicBezTo>
                    <a:pt x="30" y="27"/>
                    <a:pt x="30" y="27"/>
                    <a:pt x="30" y="27"/>
                  </a:cubicBezTo>
                  <a:cubicBezTo>
                    <a:pt x="30" y="26"/>
                    <a:pt x="30" y="26"/>
                    <a:pt x="30" y="26"/>
                  </a:cubicBezTo>
                  <a:cubicBezTo>
                    <a:pt x="40" y="26"/>
                    <a:pt x="40" y="26"/>
                    <a:pt x="40" y="26"/>
                  </a:cubicBezTo>
                  <a:cubicBezTo>
                    <a:pt x="46" y="26"/>
                    <a:pt x="51" y="24"/>
                    <a:pt x="55" y="20"/>
                  </a:cubicBezTo>
                  <a:close/>
                </a:path>
              </a:pathLst>
            </a:custGeom>
            <a:solidFill>
              <a:srgbClr val="EACEBB"/>
            </a:solidFill>
            <a:ln w="9525">
              <a:noFill/>
              <a:round/>
            </a:ln>
          </p:spPr>
          <p:txBody>
            <a:bodyPr anchor="ctr"/>
            <a:lstStyle/>
            <a:p>
              <a:pPr algn="ctr"/>
              <a:endParaRPr/>
            </a:p>
          </p:txBody>
        </p:sp>
        <p:sp>
          <p:nvSpPr>
            <p:cNvPr id="79" name="îṧļïḑè"/>
            <p:cNvSpPr/>
            <p:nvPr/>
          </p:nvSpPr>
          <p:spPr bwMode="auto">
            <a:xfrm>
              <a:off x="21305838" y="12865101"/>
              <a:ext cx="207962" cy="546100"/>
            </a:xfrm>
            <a:custGeom>
              <a:avLst/>
              <a:gdLst/>
              <a:ahLst/>
              <a:cxnLst>
                <a:cxn ang="0">
                  <a:pos x="3" y="0"/>
                </a:cxn>
                <a:cxn ang="0">
                  <a:pos x="6" y="1"/>
                </a:cxn>
                <a:cxn ang="0">
                  <a:pos x="15" y="14"/>
                </a:cxn>
                <a:cxn ang="0">
                  <a:pos x="12" y="30"/>
                </a:cxn>
                <a:cxn ang="0">
                  <a:pos x="0" y="38"/>
                </a:cxn>
                <a:cxn ang="0">
                  <a:pos x="3" y="0"/>
                </a:cxn>
              </a:cxnLst>
              <a:rect l="0" t="0" r="r" b="b"/>
              <a:pathLst>
                <a:path w="16" h="42">
                  <a:moveTo>
                    <a:pt x="3" y="0"/>
                  </a:moveTo>
                  <a:cubicBezTo>
                    <a:pt x="6" y="1"/>
                    <a:pt x="6" y="1"/>
                    <a:pt x="6" y="1"/>
                  </a:cubicBezTo>
                  <a:cubicBezTo>
                    <a:pt x="11" y="2"/>
                    <a:pt x="16" y="7"/>
                    <a:pt x="15" y="14"/>
                  </a:cubicBezTo>
                  <a:cubicBezTo>
                    <a:pt x="14" y="21"/>
                    <a:pt x="13" y="22"/>
                    <a:pt x="12" y="30"/>
                  </a:cubicBezTo>
                  <a:cubicBezTo>
                    <a:pt x="10" y="42"/>
                    <a:pt x="0" y="38"/>
                    <a:pt x="0" y="38"/>
                  </a:cubicBezTo>
                  <a:lnTo>
                    <a:pt x="3" y="0"/>
                  </a:lnTo>
                  <a:close/>
                </a:path>
              </a:pathLst>
            </a:custGeom>
            <a:solidFill>
              <a:srgbClr val="EACEBB"/>
            </a:solidFill>
            <a:ln w="9525">
              <a:noFill/>
              <a:round/>
            </a:ln>
          </p:spPr>
          <p:txBody>
            <a:bodyPr anchor="ctr"/>
            <a:lstStyle/>
            <a:p>
              <a:pPr algn="ctr"/>
              <a:endParaRPr/>
            </a:p>
          </p:txBody>
        </p:sp>
        <p:sp>
          <p:nvSpPr>
            <p:cNvPr id="80" name="îṣlíďe"/>
            <p:cNvSpPr/>
            <p:nvPr/>
          </p:nvSpPr>
          <p:spPr bwMode="auto">
            <a:xfrm>
              <a:off x="20032663" y="12865101"/>
              <a:ext cx="207962" cy="546100"/>
            </a:xfrm>
            <a:custGeom>
              <a:avLst/>
              <a:gdLst/>
              <a:ahLst/>
              <a:cxnLst>
                <a:cxn ang="0">
                  <a:pos x="14" y="0"/>
                </a:cxn>
                <a:cxn ang="0">
                  <a:pos x="10" y="1"/>
                </a:cxn>
                <a:cxn ang="0">
                  <a:pos x="1" y="14"/>
                </a:cxn>
                <a:cxn ang="0">
                  <a:pos x="5" y="30"/>
                </a:cxn>
                <a:cxn ang="0">
                  <a:pos x="16" y="38"/>
                </a:cxn>
                <a:cxn ang="0">
                  <a:pos x="14" y="0"/>
                </a:cxn>
              </a:cxnLst>
              <a:rect l="0" t="0" r="r" b="b"/>
              <a:pathLst>
                <a:path w="16" h="42">
                  <a:moveTo>
                    <a:pt x="14" y="0"/>
                  </a:moveTo>
                  <a:cubicBezTo>
                    <a:pt x="10" y="1"/>
                    <a:pt x="10" y="1"/>
                    <a:pt x="10" y="1"/>
                  </a:cubicBezTo>
                  <a:cubicBezTo>
                    <a:pt x="6" y="2"/>
                    <a:pt x="0" y="7"/>
                    <a:pt x="1" y="14"/>
                  </a:cubicBezTo>
                  <a:cubicBezTo>
                    <a:pt x="3" y="21"/>
                    <a:pt x="3" y="22"/>
                    <a:pt x="5" y="30"/>
                  </a:cubicBezTo>
                  <a:cubicBezTo>
                    <a:pt x="6" y="42"/>
                    <a:pt x="16" y="38"/>
                    <a:pt x="16" y="38"/>
                  </a:cubicBezTo>
                  <a:lnTo>
                    <a:pt x="14" y="0"/>
                  </a:lnTo>
                  <a:close/>
                </a:path>
              </a:pathLst>
            </a:custGeom>
            <a:solidFill>
              <a:srgbClr val="EACEBB"/>
            </a:solidFill>
            <a:ln w="9525">
              <a:noFill/>
              <a:round/>
            </a:ln>
          </p:spPr>
          <p:txBody>
            <a:bodyPr anchor="ctr"/>
            <a:lstStyle/>
            <a:p>
              <a:pPr algn="ctr"/>
              <a:endParaRPr/>
            </a:p>
          </p:txBody>
        </p:sp>
        <p:sp>
          <p:nvSpPr>
            <p:cNvPr id="81" name="îšḻïďê"/>
            <p:cNvSpPr/>
            <p:nvPr/>
          </p:nvSpPr>
          <p:spPr bwMode="auto">
            <a:xfrm>
              <a:off x="20188238" y="12345988"/>
              <a:ext cx="1169987" cy="1584325"/>
            </a:xfrm>
            <a:custGeom>
              <a:avLst/>
              <a:gdLst/>
              <a:ahLst/>
              <a:cxnLst>
                <a:cxn ang="0">
                  <a:pos x="45" y="0"/>
                </a:cxn>
                <a:cxn ang="0">
                  <a:pos x="45" y="0"/>
                </a:cxn>
                <a:cxn ang="0">
                  <a:pos x="0" y="0"/>
                </a:cxn>
                <a:cxn ang="0">
                  <a:pos x="0" y="85"/>
                </a:cxn>
                <a:cxn ang="0">
                  <a:pos x="6" y="101"/>
                </a:cxn>
                <a:cxn ang="0">
                  <a:pos x="20" y="115"/>
                </a:cxn>
                <a:cxn ang="0">
                  <a:pos x="35" y="122"/>
                </a:cxn>
                <a:cxn ang="0">
                  <a:pos x="45" y="122"/>
                </a:cxn>
                <a:cxn ang="0">
                  <a:pos x="45" y="122"/>
                </a:cxn>
                <a:cxn ang="0">
                  <a:pos x="55" y="122"/>
                </a:cxn>
                <a:cxn ang="0">
                  <a:pos x="70" y="115"/>
                </a:cxn>
                <a:cxn ang="0">
                  <a:pos x="84" y="101"/>
                </a:cxn>
                <a:cxn ang="0">
                  <a:pos x="90" y="85"/>
                </a:cxn>
                <a:cxn ang="0">
                  <a:pos x="90" y="0"/>
                </a:cxn>
                <a:cxn ang="0">
                  <a:pos x="45" y="0"/>
                </a:cxn>
              </a:cxnLst>
              <a:rect l="0" t="0" r="r" b="b"/>
              <a:pathLst>
                <a:path w="90" h="122">
                  <a:moveTo>
                    <a:pt x="45" y="0"/>
                  </a:moveTo>
                  <a:cubicBezTo>
                    <a:pt x="45" y="0"/>
                    <a:pt x="45" y="0"/>
                    <a:pt x="45" y="0"/>
                  </a:cubicBezTo>
                  <a:cubicBezTo>
                    <a:pt x="0" y="0"/>
                    <a:pt x="0" y="0"/>
                    <a:pt x="0" y="0"/>
                  </a:cubicBezTo>
                  <a:cubicBezTo>
                    <a:pt x="0" y="85"/>
                    <a:pt x="0" y="85"/>
                    <a:pt x="0" y="85"/>
                  </a:cubicBezTo>
                  <a:cubicBezTo>
                    <a:pt x="0" y="91"/>
                    <a:pt x="2" y="97"/>
                    <a:pt x="6" y="101"/>
                  </a:cubicBezTo>
                  <a:cubicBezTo>
                    <a:pt x="20" y="115"/>
                    <a:pt x="20" y="115"/>
                    <a:pt x="20" y="115"/>
                  </a:cubicBezTo>
                  <a:cubicBezTo>
                    <a:pt x="24" y="120"/>
                    <a:pt x="29" y="122"/>
                    <a:pt x="35" y="122"/>
                  </a:cubicBezTo>
                  <a:cubicBezTo>
                    <a:pt x="45" y="122"/>
                    <a:pt x="45" y="122"/>
                    <a:pt x="45" y="122"/>
                  </a:cubicBezTo>
                  <a:cubicBezTo>
                    <a:pt x="45" y="122"/>
                    <a:pt x="45" y="122"/>
                    <a:pt x="45" y="122"/>
                  </a:cubicBezTo>
                  <a:cubicBezTo>
                    <a:pt x="55" y="122"/>
                    <a:pt x="55" y="122"/>
                    <a:pt x="55" y="122"/>
                  </a:cubicBezTo>
                  <a:cubicBezTo>
                    <a:pt x="61" y="122"/>
                    <a:pt x="66" y="120"/>
                    <a:pt x="70" y="115"/>
                  </a:cubicBezTo>
                  <a:cubicBezTo>
                    <a:pt x="84" y="101"/>
                    <a:pt x="84" y="101"/>
                    <a:pt x="84" y="101"/>
                  </a:cubicBezTo>
                  <a:cubicBezTo>
                    <a:pt x="88" y="97"/>
                    <a:pt x="90" y="91"/>
                    <a:pt x="90" y="85"/>
                  </a:cubicBezTo>
                  <a:cubicBezTo>
                    <a:pt x="90" y="0"/>
                    <a:pt x="90" y="0"/>
                    <a:pt x="90" y="0"/>
                  </a:cubicBezTo>
                  <a:lnTo>
                    <a:pt x="45" y="0"/>
                  </a:lnTo>
                  <a:close/>
                </a:path>
              </a:pathLst>
            </a:custGeom>
            <a:solidFill>
              <a:srgbClr val="FFE1CC"/>
            </a:solidFill>
            <a:ln w="9525">
              <a:noFill/>
              <a:round/>
            </a:ln>
          </p:spPr>
          <p:txBody>
            <a:bodyPr anchor="ctr"/>
            <a:lstStyle/>
            <a:p>
              <a:pPr algn="ctr"/>
              <a:endParaRPr/>
            </a:p>
          </p:txBody>
        </p:sp>
        <p:sp>
          <p:nvSpPr>
            <p:cNvPr id="82" name="îšḷíḓè"/>
            <p:cNvSpPr/>
            <p:nvPr/>
          </p:nvSpPr>
          <p:spPr bwMode="auto">
            <a:xfrm>
              <a:off x="20837525" y="14152563"/>
              <a:ext cx="714375" cy="1831975"/>
            </a:xfrm>
            <a:custGeom>
              <a:avLst/>
              <a:gdLst/>
              <a:ahLst/>
              <a:cxnLst>
                <a:cxn ang="0">
                  <a:pos x="37" y="0"/>
                </a:cxn>
                <a:cxn ang="0">
                  <a:pos x="52" y="3"/>
                </a:cxn>
                <a:cxn ang="0">
                  <a:pos x="54" y="4"/>
                </a:cxn>
                <a:cxn ang="0">
                  <a:pos x="54" y="6"/>
                </a:cxn>
                <a:cxn ang="0">
                  <a:pos x="55" y="36"/>
                </a:cxn>
                <a:cxn ang="0">
                  <a:pos x="50" y="42"/>
                </a:cxn>
                <a:cxn ang="0">
                  <a:pos x="34" y="42"/>
                </a:cxn>
                <a:cxn ang="0">
                  <a:pos x="49" y="61"/>
                </a:cxn>
                <a:cxn ang="0">
                  <a:pos x="48" y="72"/>
                </a:cxn>
                <a:cxn ang="0">
                  <a:pos x="0" y="141"/>
                </a:cxn>
                <a:cxn ang="0">
                  <a:pos x="37" y="0"/>
                </a:cxn>
              </a:cxnLst>
              <a:rect l="0" t="0" r="r" b="b"/>
              <a:pathLst>
                <a:path w="55" h="141">
                  <a:moveTo>
                    <a:pt x="37" y="0"/>
                  </a:moveTo>
                  <a:cubicBezTo>
                    <a:pt x="52" y="3"/>
                    <a:pt x="52" y="3"/>
                    <a:pt x="52" y="3"/>
                  </a:cubicBezTo>
                  <a:cubicBezTo>
                    <a:pt x="54" y="4"/>
                    <a:pt x="54" y="4"/>
                    <a:pt x="54" y="4"/>
                  </a:cubicBezTo>
                  <a:cubicBezTo>
                    <a:pt x="54" y="4"/>
                    <a:pt x="54" y="6"/>
                    <a:pt x="54" y="6"/>
                  </a:cubicBezTo>
                  <a:cubicBezTo>
                    <a:pt x="55" y="36"/>
                    <a:pt x="55" y="36"/>
                    <a:pt x="55" y="36"/>
                  </a:cubicBezTo>
                  <a:cubicBezTo>
                    <a:pt x="55" y="41"/>
                    <a:pt x="54" y="42"/>
                    <a:pt x="50" y="42"/>
                  </a:cubicBezTo>
                  <a:cubicBezTo>
                    <a:pt x="34" y="42"/>
                    <a:pt x="34" y="42"/>
                    <a:pt x="34" y="42"/>
                  </a:cubicBezTo>
                  <a:cubicBezTo>
                    <a:pt x="49" y="61"/>
                    <a:pt x="49" y="61"/>
                    <a:pt x="49" y="61"/>
                  </a:cubicBezTo>
                  <a:cubicBezTo>
                    <a:pt x="53" y="66"/>
                    <a:pt x="51" y="68"/>
                    <a:pt x="48" y="72"/>
                  </a:cubicBezTo>
                  <a:cubicBezTo>
                    <a:pt x="0" y="141"/>
                    <a:pt x="0" y="141"/>
                    <a:pt x="0" y="141"/>
                  </a:cubicBezTo>
                  <a:lnTo>
                    <a:pt x="37" y="0"/>
                  </a:lnTo>
                  <a:close/>
                </a:path>
              </a:pathLst>
            </a:custGeom>
            <a:solidFill>
              <a:srgbClr val="6D9CBC"/>
            </a:solidFill>
            <a:ln w="9525">
              <a:noFill/>
              <a:round/>
            </a:ln>
          </p:spPr>
          <p:txBody>
            <a:bodyPr anchor="ctr"/>
            <a:lstStyle/>
            <a:p>
              <a:pPr algn="ctr"/>
              <a:endParaRPr/>
            </a:p>
          </p:txBody>
        </p:sp>
        <p:sp>
          <p:nvSpPr>
            <p:cNvPr id="83" name="iṥļiḓé"/>
            <p:cNvSpPr/>
            <p:nvPr/>
          </p:nvSpPr>
          <p:spPr bwMode="auto">
            <a:xfrm>
              <a:off x="19980275" y="14165263"/>
              <a:ext cx="727075" cy="1819275"/>
            </a:xfrm>
            <a:custGeom>
              <a:avLst/>
              <a:gdLst/>
              <a:ahLst/>
              <a:cxnLst>
                <a:cxn ang="0">
                  <a:pos x="18" y="0"/>
                </a:cxn>
                <a:cxn ang="0">
                  <a:pos x="4" y="2"/>
                </a:cxn>
                <a:cxn ang="0">
                  <a:pos x="2" y="4"/>
                </a:cxn>
                <a:cxn ang="0">
                  <a:pos x="1" y="5"/>
                </a:cxn>
                <a:cxn ang="0">
                  <a:pos x="0" y="35"/>
                </a:cxn>
                <a:cxn ang="0">
                  <a:pos x="6" y="41"/>
                </a:cxn>
                <a:cxn ang="0">
                  <a:pos x="22" y="41"/>
                </a:cxn>
                <a:cxn ang="0">
                  <a:pos x="7" y="60"/>
                </a:cxn>
                <a:cxn ang="0">
                  <a:pos x="7" y="71"/>
                </a:cxn>
                <a:cxn ang="0">
                  <a:pos x="56" y="140"/>
                </a:cxn>
                <a:cxn ang="0">
                  <a:pos x="18" y="0"/>
                </a:cxn>
              </a:cxnLst>
              <a:rect l="0" t="0" r="r" b="b"/>
              <a:pathLst>
                <a:path w="56" h="140">
                  <a:moveTo>
                    <a:pt x="18" y="0"/>
                  </a:moveTo>
                  <a:cubicBezTo>
                    <a:pt x="4" y="2"/>
                    <a:pt x="4" y="2"/>
                    <a:pt x="4" y="2"/>
                  </a:cubicBezTo>
                  <a:cubicBezTo>
                    <a:pt x="4" y="2"/>
                    <a:pt x="2" y="3"/>
                    <a:pt x="2" y="4"/>
                  </a:cubicBezTo>
                  <a:cubicBezTo>
                    <a:pt x="1" y="4"/>
                    <a:pt x="1" y="5"/>
                    <a:pt x="1" y="5"/>
                  </a:cubicBezTo>
                  <a:cubicBezTo>
                    <a:pt x="0" y="35"/>
                    <a:pt x="0" y="35"/>
                    <a:pt x="0" y="35"/>
                  </a:cubicBezTo>
                  <a:cubicBezTo>
                    <a:pt x="0" y="40"/>
                    <a:pt x="1" y="41"/>
                    <a:pt x="6" y="41"/>
                  </a:cubicBezTo>
                  <a:cubicBezTo>
                    <a:pt x="22" y="41"/>
                    <a:pt x="22" y="41"/>
                    <a:pt x="22" y="41"/>
                  </a:cubicBezTo>
                  <a:cubicBezTo>
                    <a:pt x="7" y="60"/>
                    <a:pt x="7" y="60"/>
                    <a:pt x="7" y="60"/>
                  </a:cubicBezTo>
                  <a:cubicBezTo>
                    <a:pt x="2" y="65"/>
                    <a:pt x="5" y="67"/>
                    <a:pt x="7" y="71"/>
                  </a:cubicBezTo>
                  <a:cubicBezTo>
                    <a:pt x="56" y="140"/>
                    <a:pt x="56" y="140"/>
                    <a:pt x="56" y="140"/>
                  </a:cubicBezTo>
                  <a:lnTo>
                    <a:pt x="18" y="0"/>
                  </a:lnTo>
                  <a:close/>
                </a:path>
              </a:pathLst>
            </a:custGeom>
            <a:solidFill>
              <a:srgbClr val="6D9CBC"/>
            </a:solidFill>
            <a:ln w="9525">
              <a:noFill/>
              <a:round/>
            </a:ln>
          </p:spPr>
          <p:txBody>
            <a:bodyPr anchor="ctr"/>
            <a:lstStyle/>
            <a:p>
              <a:pPr algn="ctr"/>
              <a:endParaRPr/>
            </a:p>
          </p:txBody>
        </p:sp>
        <p:sp>
          <p:nvSpPr>
            <p:cNvPr id="84" name="îṥ1iḍé"/>
            <p:cNvSpPr/>
            <p:nvPr/>
          </p:nvSpPr>
          <p:spPr bwMode="auto">
            <a:xfrm>
              <a:off x="19967575" y="11917363"/>
              <a:ext cx="1611312" cy="1168400"/>
            </a:xfrm>
            <a:custGeom>
              <a:avLst/>
              <a:gdLst/>
              <a:ahLst/>
              <a:cxnLst>
                <a:cxn ang="0">
                  <a:pos x="19" y="49"/>
                </a:cxn>
                <a:cxn ang="0">
                  <a:pos x="32" y="32"/>
                </a:cxn>
                <a:cxn ang="0">
                  <a:pos x="88" y="31"/>
                </a:cxn>
                <a:cxn ang="0">
                  <a:pos x="105" y="50"/>
                </a:cxn>
                <a:cxn ang="0">
                  <a:pos x="105" y="85"/>
                </a:cxn>
                <a:cxn ang="0">
                  <a:pos x="112" y="80"/>
                </a:cxn>
                <a:cxn ang="0">
                  <a:pos x="119" y="51"/>
                </a:cxn>
                <a:cxn ang="0">
                  <a:pos x="71" y="0"/>
                </a:cxn>
                <a:cxn ang="0">
                  <a:pos x="53" y="0"/>
                </a:cxn>
                <a:cxn ang="0">
                  <a:pos x="6" y="52"/>
                </a:cxn>
                <a:cxn ang="0">
                  <a:pos x="12" y="80"/>
                </a:cxn>
                <a:cxn ang="0">
                  <a:pos x="19" y="85"/>
                </a:cxn>
                <a:cxn ang="0">
                  <a:pos x="19" y="49"/>
                </a:cxn>
              </a:cxnLst>
              <a:rect l="0" t="0" r="r" b="b"/>
              <a:pathLst>
                <a:path w="124" h="90">
                  <a:moveTo>
                    <a:pt x="19" y="49"/>
                  </a:moveTo>
                  <a:cubicBezTo>
                    <a:pt x="19" y="38"/>
                    <a:pt x="28" y="32"/>
                    <a:pt x="32" y="32"/>
                  </a:cubicBezTo>
                  <a:cubicBezTo>
                    <a:pt x="88" y="31"/>
                    <a:pt x="88" y="31"/>
                    <a:pt x="88" y="31"/>
                  </a:cubicBezTo>
                  <a:cubicBezTo>
                    <a:pt x="106" y="31"/>
                    <a:pt x="105" y="47"/>
                    <a:pt x="105" y="50"/>
                  </a:cubicBezTo>
                  <a:cubicBezTo>
                    <a:pt x="105" y="85"/>
                    <a:pt x="105" y="85"/>
                    <a:pt x="105" y="85"/>
                  </a:cubicBezTo>
                  <a:cubicBezTo>
                    <a:pt x="106" y="89"/>
                    <a:pt x="110" y="89"/>
                    <a:pt x="112" y="80"/>
                  </a:cubicBezTo>
                  <a:cubicBezTo>
                    <a:pt x="113" y="76"/>
                    <a:pt x="119" y="51"/>
                    <a:pt x="119" y="51"/>
                  </a:cubicBezTo>
                  <a:cubicBezTo>
                    <a:pt x="124" y="22"/>
                    <a:pt x="97" y="0"/>
                    <a:pt x="71" y="0"/>
                  </a:cubicBezTo>
                  <a:cubicBezTo>
                    <a:pt x="71" y="0"/>
                    <a:pt x="66" y="0"/>
                    <a:pt x="53" y="0"/>
                  </a:cubicBezTo>
                  <a:cubicBezTo>
                    <a:pt x="28" y="0"/>
                    <a:pt x="0" y="19"/>
                    <a:pt x="6" y="52"/>
                  </a:cubicBezTo>
                  <a:cubicBezTo>
                    <a:pt x="12" y="80"/>
                    <a:pt x="12" y="80"/>
                    <a:pt x="12" y="80"/>
                  </a:cubicBezTo>
                  <a:cubicBezTo>
                    <a:pt x="14" y="88"/>
                    <a:pt x="19" y="90"/>
                    <a:pt x="19" y="85"/>
                  </a:cubicBezTo>
                  <a:lnTo>
                    <a:pt x="19" y="49"/>
                  </a:lnTo>
                  <a:close/>
                </a:path>
              </a:pathLst>
            </a:custGeom>
            <a:solidFill>
              <a:srgbClr val="253F59"/>
            </a:solidFill>
            <a:ln w="9525">
              <a:noFill/>
              <a:round/>
            </a:ln>
          </p:spPr>
          <p:txBody>
            <a:bodyPr anchor="ctr"/>
            <a:lstStyle/>
            <a:p>
              <a:pPr algn="ctr"/>
              <a:endParaRPr/>
            </a:p>
          </p:txBody>
        </p:sp>
        <p:sp>
          <p:nvSpPr>
            <p:cNvPr id="85" name="ïṩļîdé"/>
            <p:cNvSpPr/>
            <p:nvPr/>
          </p:nvSpPr>
          <p:spPr bwMode="auto">
            <a:xfrm>
              <a:off x="20253325" y="12176126"/>
              <a:ext cx="1052512" cy="468313"/>
            </a:xfrm>
            <a:custGeom>
              <a:avLst/>
              <a:gdLst/>
              <a:ahLst/>
              <a:cxnLst>
                <a:cxn ang="0">
                  <a:pos x="4" y="0"/>
                </a:cxn>
                <a:cxn ang="0">
                  <a:pos x="0" y="15"/>
                </a:cxn>
                <a:cxn ang="0">
                  <a:pos x="10" y="29"/>
                </a:cxn>
                <a:cxn ang="0">
                  <a:pos x="24" y="34"/>
                </a:cxn>
                <a:cxn ang="0">
                  <a:pos x="81" y="13"/>
                </a:cxn>
                <a:cxn ang="0">
                  <a:pos x="80" y="0"/>
                </a:cxn>
                <a:cxn ang="0">
                  <a:pos x="4" y="0"/>
                </a:cxn>
              </a:cxnLst>
              <a:rect l="0" t="0" r="r" b="b"/>
              <a:pathLst>
                <a:path w="81" h="36">
                  <a:moveTo>
                    <a:pt x="4" y="0"/>
                  </a:moveTo>
                  <a:cubicBezTo>
                    <a:pt x="0" y="15"/>
                    <a:pt x="0" y="15"/>
                    <a:pt x="0" y="15"/>
                  </a:cubicBezTo>
                  <a:cubicBezTo>
                    <a:pt x="10" y="29"/>
                    <a:pt x="10" y="29"/>
                    <a:pt x="10" y="29"/>
                  </a:cubicBezTo>
                  <a:cubicBezTo>
                    <a:pt x="13" y="34"/>
                    <a:pt x="19" y="36"/>
                    <a:pt x="24" y="34"/>
                  </a:cubicBezTo>
                  <a:cubicBezTo>
                    <a:pt x="81" y="13"/>
                    <a:pt x="81" y="13"/>
                    <a:pt x="81" y="13"/>
                  </a:cubicBezTo>
                  <a:cubicBezTo>
                    <a:pt x="80" y="0"/>
                    <a:pt x="80" y="0"/>
                    <a:pt x="80" y="0"/>
                  </a:cubicBezTo>
                  <a:lnTo>
                    <a:pt x="4" y="0"/>
                  </a:lnTo>
                  <a:close/>
                </a:path>
              </a:pathLst>
            </a:custGeom>
            <a:solidFill>
              <a:srgbClr val="253F59"/>
            </a:solidFill>
            <a:ln w="9525">
              <a:noFill/>
              <a:round/>
            </a:ln>
          </p:spPr>
          <p:txBody>
            <a:bodyPr anchor="ctr"/>
            <a:lstStyle/>
            <a:p>
              <a:pPr algn="ctr"/>
              <a:endParaRPr/>
            </a:p>
          </p:txBody>
        </p:sp>
        <p:sp>
          <p:nvSpPr>
            <p:cNvPr id="86" name="îSļïdé"/>
            <p:cNvSpPr/>
            <p:nvPr/>
          </p:nvSpPr>
          <p:spPr bwMode="auto">
            <a:xfrm>
              <a:off x="26322338" y="13619163"/>
              <a:ext cx="3625850" cy="2533650"/>
            </a:xfrm>
            <a:custGeom>
              <a:avLst/>
              <a:gdLst/>
              <a:ahLst/>
              <a:cxnLst>
                <a:cxn ang="0">
                  <a:pos x="42" y="195"/>
                </a:cxn>
                <a:cxn ang="0">
                  <a:pos x="48" y="140"/>
                </a:cxn>
                <a:cxn ang="0">
                  <a:pos x="51" y="137"/>
                </a:cxn>
                <a:cxn ang="0">
                  <a:pos x="54" y="140"/>
                </a:cxn>
                <a:cxn ang="0">
                  <a:pos x="54" y="195"/>
                </a:cxn>
                <a:cxn ang="0">
                  <a:pos x="225" y="195"/>
                </a:cxn>
                <a:cxn ang="0">
                  <a:pos x="225" y="140"/>
                </a:cxn>
                <a:cxn ang="0">
                  <a:pos x="228" y="138"/>
                </a:cxn>
                <a:cxn ang="0">
                  <a:pos x="232" y="141"/>
                </a:cxn>
                <a:cxn ang="0">
                  <a:pos x="238" y="195"/>
                </a:cxn>
                <a:cxn ang="0">
                  <a:pos x="279" y="195"/>
                </a:cxn>
                <a:cxn ang="0">
                  <a:pos x="273" y="79"/>
                </a:cxn>
                <a:cxn ang="0">
                  <a:pos x="240" y="47"/>
                </a:cxn>
                <a:cxn ang="0">
                  <a:pos x="179" y="38"/>
                </a:cxn>
                <a:cxn ang="0">
                  <a:pos x="170" y="26"/>
                </a:cxn>
                <a:cxn ang="0">
                  <a:pos x="168" y="0"/>
                </a:cxn>
                <a:cxn ang="0">
                  <a:pos x="137" y="0"/>
                </a:cxn>
                <a:cxn ang="0">
                  <a:pos x="110" y="0"/>
                </a:cxn>
                <a:cxn ang="0">
                  <a:pos x="109" y="28"/>
                </a:cxn>
                <a:cxn ang="0">
                  <a:pos x="99" y="38"/>
                </a:cxn>
                <a:cxn ang="0">
                  <a:pos x="39" y="47"/>
                </a:cxn>
                <a:cxn ang="0">
                  <a:pos x="6" y="79"/>
                </a:cxn>
                <a:cxn ang="0">
                  <a:pos x="0" y="195"/>
                </a:cxn>
                <a:cxn ang="0">
                  <a:pos x="42" y="195"/>
                </a:cxn>
              </a:cxnLst>
              <a:rect l="0" t="0" r="r" b="b"/>
              <a:pathLst>
                <a:path w="279" h="195">
                  <a:moveTo>
                    <a:pt x="42" y="195"/>
                  </a:moveTo>
                  <a:cubicBezTo>
                    <a:pt x="48" y="140"/>
                    <a:pt x="48" y="140"/>
                    <a:pt x="48" y="140"/>
                  </a:cubicBezTo>
                  <a:cubicBezTo>
                    <a:pt x="48" y="139"/>
                    <a:pt x="50" y="137"/>
                    <a:pt x="51" y="137"/>
                  </a:cubicBezTo>
                  <a:cubicBezTo>
                    <a:pt x="53" y="138"/>
                    <a:pt x="54" y="139"/>
                    <a:pt x="54" y="140"/>
                  </a:cubicBezTo>
                  <a:cubicBezTo>
                    <a:pt x="54" y="195"/>
                    <a:pt x="54" y="195"/>
                    <a:pt x="54" y="195"/>
                  </a:cubicBezTo>
                  <a:cubicBezTo>
                    <a:pt x="225" y="195"/>
                    <a:pt x="225" y="195"/>
                    <a:pt x="225" y="195"/>
                  </a:cubicBezTo>
                  <a:cubicBezTo>
                    <a:pt x="225" y="140"/>
                    <a:pt x="225" y="140"/>
                    <a:pt x="225" y="140"/>
                  </a:cubicBezTo>
                  <a:cubicBezTo>
                    <a:pt x="225" y="139"/>
                    <a:pt x="226" y="138"/>
                    <a:pt x="228" y="138"/>
                  </a:cubicBezTo>
                  <a:cubicBezTo>
                    <a:pt x="230" y="138"/>
                    <a:pt x="232" y="138"/>
                    <a:pt x="232" y="141"/>
                  </a:cubicBezTo>
                  <a:cubicBezTo>
                    <a:pt x="238" y="195"/>
                    <a:pt x="238" y="195"/>
                    <a:pt x="238" y="195"/>
                  </a:cubicBezTo>
                  <a:cubicBezTo>
                    <a:pt x="279" y="195"/>
                    <a:pt x="279" y="195"/>
                    <a:pt x="279" y="195"/>
                  </a:cubicBezTo>
                  <a:cubicBezTo>
                    <a:pt x="273" y="79"/>
                    <a:pt x="273" y="79"/>
                    <a:pt x="273" y="79"/>
                  </a:cubicBezTo>
                  <a:cubicBezTo>
                    <a:pt x="270" y="63"/>
                    <a:pt x="256" y="51"/>
                    <a:pt x="240" y="47"/>
                  </a:cubicBezTo>
                  <a:cubicBezTo>
                    <a:pt x="179" y="38"/>
                    <a:pt x="179" y="38"/>
                    <a:pt x="179" y="38"/>
                  </a:cubicBezTo>
                  <a:cubicBezTo>
                    <a:pt x="174" y="38"/>
                    <a:pt x="170" y="32"/>
                    <a:pt x="170" y="26"/>
                  </a:cubicBezTo>
                  <a:cubicBezTo>
                    <a:pt x="168" y="0"/>
                    <a:pt x="168" y="0"/>
                    <a:pt x="168" y="0"/>
                  </a:cubicBezTo>
                  <a:cubicBezTo>
                    <a:pt x="137" y="0"/>
                    <a:pt x="137" y="0"/>
                    <a:pt x="137" y="0"/>
                  </a:cubicBezTo>
                  <a:cubicBezTo>
                    <a:pt x="110" y="0"/>
                    <a:pt x="110" y="0"/>
                    <a:pt x="110" y="0"/>
                  </a:cubicBezTo>
                  <a:cubicBezTo>
                    <a:pt x="109" y="28"/>
                    <a:pt x="109" y="28"/>
                    <a:pt x="109" y="28"/>
                  </a:cubicBezTo>
                  <a:cubicBezTo>
                    <a:pt x="108" y="33"/>
                    <a:pt x="104" y="37"/>
                    <a:pt x="99" y="38"/>
                  </a:cubicBezTo>
                  <a:cubicBezTo>
                    <a:pt x="39" y="47"/>
                    <a:pt x="39" y="47"/>
                    <a:pt x="39" y="47"/>
                  </a:cubicBezTo>
                  <a:cubicBezTo>
                    <a:pt x="23" y="51"/>
                    <a:pt x="9" y="63"/>
                    <a:pt x="6" y="79"/>
                  </a:cubicBezTo>
                  <a:cubicBezTo>
                    <a:pt x="0" y="195"/>
                    <a:pt x="0" y="195"/>
                    <a:pt x="0" y="195"/>
                  </a:cubicBezTo>
                  <a:lnTo>
                    <a:pt x="42" y="195"/>
                  </a:lnTo>
                  <a:close/>
                </a:path>
              </a:pathLst>
            </a:custGeom>
            <a:solidFill>
              <a:srgbClr val="FFE1CC"/>
            </a:solidFill>
            <a:ln w="9525">
              <a:noFill/>
              <a:round/>
            </a:ln>
          </p:spPr>
          <p:txBody>
            <a:bodyPr anchor="ctr"/>
            <a:lstStyle/>
            <a:p>
              <a:pPr algn="ctr"/>
              <a:endParaRPr/>
            </a:p>
          </p:txBody>
        </p:sp>
        <p:sp>
          <p:nvSpPr>
            <p:cNvPr id="87" name="ïşḷiḓé"/>
            <p:cNvSpPr/>
            <p:nvPr/>
          </p:nvSpPr>
          <p:spPr bwMode="auto">
            <a:xfrm>
              <a:off x="27439938" y="13982701"/>
              <a:ext cx="1390650" cy="2170113"/>
            </a:xfrm>
            <a:custGeom>
              <a:avLst/>
              <a:gdLst/>
              <a:ahLst/>
              <a:cxnLst>
                <a:cxn ang="0">
                  <a:pos x="86" y="167"/>
                </a:cxn>
                <a:cxn ang="0">
                  <a:pos x="107" y="11"/>
                </a:cxn>
                <a:cxn ang="0">
                  <a:pos x="95" y="10"/>
                </a:cxn>
                <a:cxn ang="0">
                  <a:pos x="85" y="0"/>
                </a:cxn>
                <a:cxn ang="0">
                  <a:pos x="53" y="31"/>
                </a:cxn>
                <a:cxn ang="0">
                  <a:pos x="22" y="0"/>
                </a:cxn>
                <a:cxn ang="0">
                  <a:pos x="12" y="10"/>
                </a:cxn>
                <a:cxn ang="0">
                  <a:pos x="0" y="11"/>
                </a:cxn>
                <a:cxn ang="0">
                  <a:pos x="28" y="167"/>
                </a:cxn>
                <a:cxn ang="0">
                  <a:pos x="86" y="167"/>
                </a:cxn>
              </a:cxnLst>
              <a:rect l="0" t="0" r="r" b="b"/>
              <a:pathLst>
                <a:path w="107" h="167">
                  <a:moveTo>
                    <a:pt x="86" y="167"/>
                  </a:moveTo>
                  <a:cubicBezTo>
                    <a:pt x="107" y="11"/>
                    <a:pt x="107" y="11"/>
                    <a:pt x="107" y="11"/>
                  </a:cubicBezTo>
                  <a:cubicBezTo>
                    <a:pt x="95" y="10"/>
                    <a:pt x="95" y="10"/>
                    <a:pt x="95" y="10"/>
                  </a:cubicBezTo>
                  <a:cubicBezTo>
                    <a:pt x="90" y="9"/>
                    <a:pt x="86" y="5"/>
                    <a:pt x="85" y="0"/>
                  </a:cubicBezTo>
                  <a:cubicBezTo>
                    <a:pt x="53" y="31"/>
                    <a:pt x="53" y="31"/>
                    <a:pt x="53" y="31"/>
                  </a:cubicBezTo>
                  <a:cubicBezTo>
                    <a:pt x="22" y="0"/>
                    <a:pt x="22" y="0"/>
                    <a:pt x="22" y="0"/>
                  </a:cubicBezTo>
                  <a:cubicBezTo>
                    <a:pt x="21" y="5"/>
                    <a:pt x="17" y="9"/>
                    <a:pt x="12" y="10"/>
                  </a:cubicBezTo>
                  <a:cubicBezTo>
                    <a:pt x="0" y="11"/>
                    <a:pt x="0" y="11"/>
                    <a:pt x="0" y="11"/>
                  </a:cubicBezTo>
                  <a:cubicBezTo>
                    <a:pt x="28" y="167"/>
                    <a:pt x="28" y="167"/>
                    <a:pt x="28" y="167"/>
                  </a:cubicBezTo>
                  <a:lnTo>
                    <a:pt x="86" y="167"/>
                  </a:lnTo>
                  <a:close/>
                </a:path>
              </a:pathLst>
            </a:custGeom>
            <a:solidFill>
              <a:srgbClr val="0D979B"/>
            </a:solidFill>
            <a:ln w="9525">
              <a:noFill/>
              <a:round/>
            </a:ln>
          </p:spPr>
          <p:txBody>
            <a:bodyPr anchor="ctr"/>
            <a:lstStyle/>
            <a:p>
              <a:pPr algn="ctr"/>
              <a:endParaRPr/>
            </a:p>
          </p:txBody>
        </p:sp>
        <p:sp>
          <p:nvSpPr>
            <p:cNvPr id="88" name="i$1iďe"/>
            <p:cNvSpPr/>
            <p:nvPr/>
          </p:nvSpPr>
          <p:spPr bwMode="auto">
            <a:xfrm>
              <a:off x="27738388" y="13619163"/>
              <a:ext cx="779462" cy="363538"/>
            </a:xfrm>
            <a:custGeom>
              <a:avLst/>
              <a:gdLst/>
              <a:ahLst/>
              <a:cxnLst>
                <a:cxn ang="0">
                  <a:pos x="57" y="21"/>
                </a:cxn>
                <a:cxn ang="0">
                  <a:pos x="60" y="17"/>
                </a:cxn>
                <a:cxn ang="0">
                  <a:pos x="59" y="0"/>
                </a:cxn>
                <a:cxn ang="0">
                  <a:pos x="28" y="0"/>
                </a:cxn>
                <a:cxn ang="0">
                  <a:pos x="1" y="0"/>
                </a:cxn>
                <a:cxn ang="0">
                  <a:pos x="0" y="16"/>
                </a:cxn>
                <a:cxn ang="0">
                  <a:pos x="5" y="21"/>
                </a:cxn>
                <a:cxn ang="0">
                  <a:pos x="21" y="28"/>
                </a:cxn>
                <a:cxn ang="0">
                  <a:pos x="31" y="28"/>
                </a:cxn>
                <a:cxn ang="0">
                  <a:pos x="31" y="28"/>
                </a:cxn>
                <a:cxn ang="0">
                  <a:pos x="41" y="28"/>
                </a:cxn>
                <a:cxn ang="0">
                  <a:pos x="57" y="21"/>
                </a:cxn>
              </a:cxnLst>
              <a:rect l="0" t="0" r="r" b="b"/>
              <a:pathLst>
                <a:path w="60" h="28">
                  <a:moveTo>
                    <a:pt x="57" y="21"/>
                  </a:moveTo>
                  <a:cubicBezTo>
                    <a:pt x="60" y="17"/>
                    <a:pt x="60" y="17"/>
                    <a:pt x="60" y="17"/>
                  </a:cubicBezTo>
                  <a:cubicBezTo>
                    <a:pt x="59" y="0"/>
                    <a:pt x="59" y="0"/>
                    <a:pt x="59" y="0"/>
                  </a:cubicBezTo>
                  <a:cubicBezTo>
                    <a:pt x="28" y="0"/>
                    <a:pt x="28" y="0"/>
                    <a:pt x="28" y="0"/>
                  </a:cubicBezTo>
                  <a:cubicBezTo>
                    <a:pt x="1" y="0"/>
                    <a:pt x="1" y="0"/>
                    <a:pt x="1" y="0"/>
                  </a:cubicBezTo>
                  <a:cubicBezTo>
                    <a:pt x="0" y="16"/>
                    <a:pt x="0" y="16"/>
                    <a:pt x="0" y="16"/>
                  </a:cubicBezTo>
                  <a:cubicBezTo>
                    <a:pt x="5" y="21"/>
                    <a:pt x="5" y="21"/>
                    <a:pt x="5" y="21"/>
                  </a:cubicBezTo>
                  <a:cubicBezTo>
                    <a:pt x="9" y="25"/>
                    <a:pt x="15" y="28"/>
                    <a:pt x="21" y="28"/>
                  </a:cubicBezTo>
                  <a:cubicBezTo>
                    <a:pt x="31" y="28"/>
                    <a:pt x="31" y="28"/>
                    <a:pt x="31" y="28"/>
                  </a:cubicBezTo>
                  <a:cubicBezTo>
                    <a:pt x="31" y="28"/>
                    <a:pt x="31" y="28"/>
                    <a:pt x="31" y="28"/>
                  </a:cubicBezTo>
                  <a:cubicBezTo>
                    <a:pt x="41" y="28"/>
                    <a:pt x="41" y="28"/>
                    <a:pt x="41" y="28"/>
                  </a:cubicBezTo>
                  <a:cubicBezTo>
                    <a:pt x="47" y="28"/>
                    <a:pt x="52" y="25"/>
                    <a:pt x="57" y="21"/>
                  </a:cubicBezTo>
                  <a:close/>
                </a:path>
              </a:pathLst>
            </a:custGeom>
            <a:solidFill>
              <a:srgbClr val="EACEBB"/>
            </a:solidFill>
            <a:ln w="9525">
              <a:noFill/>
              <a:round/>
            </a:ln>
          </p:spPr>
          <p:txBody>
            <a:bodyPr anchor="ctr"/>
            <a:lstStyle/>
            <a:p>
              <a:pPr algn="ctr"/>
              <a:endParaRPr/>
            </a:p>
          </p:txBody>
        </p:sp>
        <p:sp>
          <p:nvSpPr>
            <p:cNvPr id="89" name="ïṩḷîḓè"/>
            <p:cNvSpPr/>
            <p:nvPr/>
          </p:nvSpPr>
          <p:spPr bwMode="auto">
            <a:xfrm>
              <a:off x="28687713" y="12774613"/>
              <a:ext cx="220662" cy="558800"/>
            </a:xfrm>
            <a:custGeom>
              <a:avLst/>
              <a:gdLst/>
              <a:ahLst/>
              <a:cxnLst>
                <a:cxn ang="0">
                  <a:pos x="3" y="0"/>
                </a:cxn>
                <a:cxn ang="0">
                  <a:pos x="6" y="0"/>
                </a:cxn>
                <a:cxn ang="0">
                  <a:pos x="15" y="14"/>
                </a:cxn>
                <a:cxn ang="0">
                  <a:pos x="12" y="31"/>
                </a:cxn>
                <a:cxn ang="0">
                  <a:pos x="0" y="39"/>
                </a:cxn>
                <a:cxn ang="0">
                  <a:pos x="3" y="0"/>
                </a:cxn>
              </a:cxnLst>
              <a:rect l="0" t="0" r="r" b="b"/>
              <a:pathLst>
                <a:path w="17" h="43">
                  <a:moveTo>
                    <a:pt x="3" y="0"/>
                  </a:moveTo>
                  <a:cubicBezTo>
                    <a:pt x="6" y="0"/>
                    <a:pt x="6" y="0"/>
                    <a:pt x="6" y="0"/>
                  </a:cubicBezTo>
                  <a:cubicBezTo>
                    <a:pt x="11" y="2"/>
                    <a:pt x="17" y="6"/>
                    <a:pt x="15" y="14"/>
                  </a:cubicBezTo>
                  <a:cubicBezTo>
                    <a:pt x="14" y="21"/>
                    <a:pt x="14" y="22"/>
                    <a:pt x="12" y="31"/>
                  </a:cubicBezTo>
                  <a:cubicBezTo>
                    <a:pt x="10" y="43"/>
                    <a:pt x="0" y="39"/>
                    <a:pt x="0" y="39"/>
                  </a:cubicBezTo>
                  <a:lnTo>
                    <a:pt x="3" y="0"/>
                  </a:lnTo>
                  <a:close/>
                </a:path>
              </a:pathLst>
            </a:custGeom>
            <a:solidFill>
              <a:srgbClr val="EACEBB"/>
            </a:solidFill>
            <a:ln w="9525">
              <a:noFill/>
              <a:round/>
            </a:ln>
          </p:spPr>
          <p:txBody>
            <a:bodyPr anchor="ctr"/>
            <a:lstStyle/>
            <a:p>
              <a:pPr algn="ctr"/>
              <a:endParaRPr/>
            </a:p>
          </p:txBody>
        </p:sp>
        <p:sp>
          <p:nvSpPr>
            <p:cNvPr id="90" name="iṥļídè"/>
            <p:cNvSpPr/>
            <p:nvPr/>
          </p:nvSpPr>
          <p:spPr bwMode="auto">
            <a:xfrm>
              <a:off x="27374850" y="12774613"/>
              <a:ext cx="220662" cy="558800"/>
            </a:xfrm>
            <a:custGeom>
              <a:avLst/>
              <a:gdLst/>
              <a:ahLst/>
              <a:cxnLst>
                <a:cxn ang="0">
                  <a:pos x="14" y="0"/>
                </a:cxn>
                <a:cxn ang="0">
                  <a:pos x="11" y="0"/>
                </a:cxn>
                <a:cxn ang="0">
                  <a:pos x="2" y="14"/>
                </a:cxn>
                <a:cxn ang="0">
                  <a:pos x="5" y="31"/>
                </a:cxn>
                <a:cxn ang="0">
                  <a:pos x="17" y="39"/>
                </a:cxn>
                <a:cxn ang="0">
                  <a:pos x="14" y="0"/>
                </a:cxn>
              </a:cxnLst>
              <a:rect l="0" t="0" r="r" b="b"/>
              <a:pathLst>
                <a:path w="17" h="43">
                  <a:moveTo>
                    <a:pt x="14" y="0"/>
                  </a:moveTo>
                  <a:cubicBezTo>
                    <a:pt x="11" y="0"/>
                    <a:pt x="11" y="0"/>
                    <a:pt x="11" y="0"/>
                  </a:cubicBezTo>
                  <a:cubicBezTo>
                    <a:pt x="6" y="2"/>
                    <a:pt x="0" y="6"/>
                    <a:pt x="2" y="14"/>
                  </a:cubicBezTo>
                  <a:cubicBezTo>
                    <a:pt x="3" y="21"/>
                    <a:pt x="3" y="22"/>
                    <a:pt x="5" y="31"/>
                  </a:cubicBezTo>
                  <a:cubicBezTo>
                    <a:pt x="7" y="43"/>
                    <a:pt x="17" y="39"/>
                    <a:pt x="17" y="39"/>
                  </a:cubicBezTo>
                  <a:lnTo>
                    <a:pt x="14" y="0"/>
                  </a:lnTo>
                  <a:close/>
                </a:path>
              </a:pathLst>
            </a:custGeom>
            <a:solidFill>
              <a:srgbClr val="EACEBB"/>
            </a:solidFill>
            <a:ln w="9525">
              <a:noFill/>
              <a:round/>
            </a:ln>
          </p:spPr>
          <p:txBody>
            <a:bodyPr anchor="ctr"/>
            <a:lstStyle/>
            <a:p>
              <a:pPr algn="ctr"/>
              <a:endParaRPr/>
            </a:p>
          </p:txBody>
        </p:sp>
        <p:sp>
          <p:nvSpPr>
            <p:cNvPr id="91" name="ísḷïďé"/>
            <p:cNvSpPr/>
            <p:nvPr/>
          </p:nvSpPr>
          <p:spPr bwMode="auto">
            <a:xfrm>
              <a:off x="27530425" y="12228513"/>
              <a:ext cx="1208087" cy="1638300"/>
            </a:xfrm>
            <a:custGeom>
              <a:avLst/>
              <a:gdLst/>
              <a:ahLst/>
              <a:cxnLst>
                <a:cxn ang="0">
                  <a:pos x="47" y="0"/>
                </a:cxn>
                <a:cxn ang="0">
                  <a:pos x="47" y="0"/>
                </a:cxn>
                <a:cxn ang="0">
                  <a:pos x="0" y="0"/>
                </a:cxn>
                <a:cxn ang="0">
                  <a:pos x="0" y="88"/>
                </a:cxn>
                <a:cxn ang="0">
                  <a:pos x="7" y="104"/>
                </a:cxn>
                <a:cxn ang="0">
                  <a:pos x="21" y="119"/>
                </a:cxn>
                <a:cxn ang="0">
                  <a:pos x="37" y="126"/>
                </a:cxn>
                <a:cxn ang="0">
                  <a:pos x="47" y="126"/>
                </a:cxn>
                <a:cxn ang="0">
                  <a:pos x="47" y="126"/>
                </a:cxn>
                <a:cxn ang="0">
                  <a:pos x="57" y="126"/>
                </a:cxn>
                <a:cxn ang="0">
                  <a:pos x="73" y="119"/>
                </a:cxn>
                <a:cxn ang="0">
                  <a:pos x="87" y="104"/>
                </a:cxn>
                <a:cxn ang="0">
                  <a:pos x="93" y="88"/>
                </a:cxn>
                <a:cxn ang="0">
                  <a:pos x="93" y="0"/>
                </a:cxn>
                <a:cxn ang="0">
                  <a:pos x="47" y="0"/>
                </a:cxn>
              </a:cxnLst>
              <a:rect l="0" t="0" r="r" b="b"/>
              <a:pathLst>
                <a:path w="93" h="126">
                  <a:moveTo>
                    <a:pt x="47" y="0"/>
                  </a:moveTo>
                  <a:cubicBezTo>
                    <a:pt x="47" y="0"/>
                    <a:pt x="47" y="0"/>
                    <a:pt x="47" y="0"/>
                  </a:cubicBezTo>
                  <a:cubicBezTo>
                    <a:pt x="0" y="0"/>
                    <a:pt x="0" y="0"/>
                    <a:pt x="0" y="0"/>
                  </a:cubicBezTo>
                  <a:cubicBezTo>
                    <a:pt x="0" y="88"/>
                    <a:pt x="0" y="88"/>
                    <a:pt x="0" y="88"/>
                  </a:cubicBezTo>
                  <a:cubicBezTo>
                    <a:pt x="0" y="94"/>
                    <a:pt x="3" y="100"/>
                    <a:pt x="7" y="104"/>
                  </a:cubicBezTo>
                  <a:cubicBezTo>
                    <a:pt x="21" y="119"/>
                    <a:pt x="21" y="119"/>
                    <a:pt x="21" y="119"/>
                  </a:cubicBezTo>
                  <a:cubicBezTo>
                    <a:pt x="25" y="123"/>
                    <a:pt x="31" y="126"/>
                    <a:pt x="37" y="126"/>
                  </a:cubicBezTo>
                  <a:cubicBezTo>
                    <a:pt x="47" y="126"/>
                    <a:pt x="47" y="126"/>
                    <a:pt x="47" y="126"/>
                  </a:cubicBezTo>
                  <a:cubicBezTo>
                    <a:pt x="47" y="126"/>
                    <a:pt x="47" y="126"/>
                    <a:pt x="47" y="126"/>
                  </a:cubicBezTo>
                  <a:cubicBezTo>
                    <a:pt x="57" y="126"/>
                    <a:pt x="57" y="126"/>
                    <a:pt x="57" y="126"/>
                  </a:cubicBezTo>
                  <a:cubicBezTo>
                    <a:pt x="63" y="126"/>
                    <a:pt x="68" y="123"/>
                    <a:pt x="73" y="119"/>
                  </a:cubicBezTo>
                  <a:cubicBezTo>
                    <a:pt x="87" y="104"/>
                    <a:pt x="87" y="104"/>
                    <a:pt x="87" y="104"/>
                  </a:cubicBezTo>
                  <a:cubicBezTo>
                    <a:pt x="91" y="100"/>
                    <a:pt x="93" y="94"/>
                    <a:pt x="93" y="88"/>
                  </a:cubicBezTo>
                  <a:cubicBezTo>
                    <a:pt x="93" y="0"/>
                    <a:pt x="93" y="0"/>
                    <a:pt x="93" y="0"/>
                  </a:cubicBezTo>
                  <a:lnTo>
                    <a:pt x="47" y="0"/>
                  </a:lnTo>
                  <a:close/>
                </a:path>
              </a:pathLst>
            </a:custGeom>
            <a:solidFill>
              <a:srgbClr val="FFE1CC"/>
            </a:solidFill>
            <a:ln w="9525">
              <a:noFill/>
              <a:round/>
            </a:ln>
          </p:spPr>
          <p:txBody>
            <a:bodyPr anchor="ctr"/>
            <a:lstStyle/>
            <a:p>
              <a:pPr algn="ctr"/>
              <a:endParaRPr/>
            </a:p>
          </p:txBody>
        </p:sp>
        <p:sp>
          <p:nvSpPr>
            <p:cNvPr id="92" name="ï$ľïḍê"/>
            <p:cNvSpPr/>
            <p:nvPr/>
          </p:nvSpPr>
          <p:spPr bwMode="auto">
            <a:xfrm>
              <a:off x="27555825" y="13879513"/>
              <a:ext cx="585787" cy="869950"/>
            </a:xfrm>
            <a:custGeom>
              <a:avLst/>
              <a:gdLst/>
              <a:ahLst/>
              <a:cxnLst>
                <a:cxn ang="0">
                  <a:pos x="14" y="4"/>
                </a:cxn>
                <a:cxn ang="0">
                  <a:pos x="9" y="3"/>
                </a:cxn>
                <a:cxn ang="0">
                  <a:pos x="0" y="18"/>
                </a:cxn>
                <a:cxn ang="0">
                  <a:pos x="27" y="64"/>
                </a:cxn>
                <a:cxn ang="0">
                  <a:pos x="33" y="64"/>
                </a:cxn>
                <a:cxn ang="0">
                  <a:pos x="45" y="39"/>
                </a:cxn>
                <a:cxn ang="0">
                  <a:pos x="14" y="4"/>
                </a:cxn>
              </a:cxnLst>
              <a:rect l="0" t="0" r="r" b="b"/>
              <a:pathLst>
                <a:path w="45" h="67">
                  <a:moveTo>
                    <a:pt x="14" y="4"/>
                  </a:moveTo>
                  <a:cubicBezTo>
                    <a:pt x="12" y="1"/>
                    <a:pt x="11" y="0"/>
                    <a:pt x="9" y="3"/>
                  </a:cubicBezTo>
                  <a:cubicBezTo>
                    <a:pt x="0" y="18"/>
                    <a:pt x="0" y="18"/>
                    <a:pt x="0" y="18"/>
                  </a:cubicBezTo>
                  <a:cubicBezTo>
                    <a:pt x="27" y="64"/>
                    <a:pt x="27" y="64"/>
                    <a:pt x="27" y="64"/>
                  </a:cubicBezTo>
                  <a:cubicBezTo>
                    <a:pt x="29" y="67"/>
                    <a:pt x="31" y="67"/>
                    <a:pt x="33" y="64"/>
                  </a:cubicBezTo>
                  <a:cubicBezTo>
                    <a:pt x="45" y="39"/>
                    <a:pt x="45" y="39"/>
                    <a:pt x="45" y="39"/>
                  </a:cubicBezTo>
                  <a:lnTo>
                    <a:pt x="14" y="4"/>
                  </a:lnTo>
                  <a:close/>
                </a:path>
              </a:pathLst>
            </a:custGeom>
            <a:solidFill>
              <a:srgbClr val="0EB3BF"/>
            </a:solidFill>
            <a:ln w="9525">
              <a:noFill/>
              <a:round/>
            </a:ln>
          </p:spPr>
          <p:txBody>
            <a:bodyPr anchor="ctr"/>
            <a:lstStyle/>
            <a:p>
              <a:pPr algn="ctr"/>
              <a:endParaRPr/>
            </a:p>
          </p:txBody>
        </p:sp>
        <p:sp>
          <p:nvSpPr>
            <p:cNvPr id="93" name="ïṥḷîde"/>
            <p:cNvSpPr/>
            <p:nvPr/>
          </p:nvSpPr>
          <p:spPr bwMode="auto">
            <a:xfrm>
              <a:off x="28128913" y="13879513"/>
              <a:ext cx="584200" cy="869950"/>
            </a:xfrm>
            <a:custGeom>
              <a:avLst/>
              <a:gdLst/>
              <a:ahLst/>
              <a:cxnLst>
                <a:cxn ang="0">
                  <a:pos x="31" y="4"/>
                </a:cxn>
                <a:cxn ang="0">
                  <a:pos x="36" y="3"/>
                </a:cxn>
                <a:cxn ang="0">
                  <a:pos x="45" y="18"/>
                </a:cxn>
                <a:cxn ang="0">
                  <a:pos x="18" y="64"/>
                </a:cxn>
                <a:cxn ang="0">
                  <a:pos x="12" y="64"/>
                </a:cxn>
                <a:cxn ang="0">
                  <a:pos x="0" y="39"/>
                </a:cxn>
                <a:cxn ang="0">
                  <a:pos x="31" y="4"/>
                </a:cxn>
              </a:cxnLst>
              <a:rect l="0" t="0" r="r" b="b"/>
              <a:pathLst>
                <a:path w="45" h="67">
                  <a:moveTo>
                    <a:pt x="31" y="4"/>
                  </a:moveTo>
                  <a:cubicBezTo>
                    <a:pt x="33" y="1"/>
                    <a:pt x="34" y="0"/>
                    <a:pt x="36" y="3"/>
                  </a:cubicBezTo>
                  <a:cubicBezTo>
                    <a:pt x="45" y="18"/>
                    <a:pt x="45" y="18"/>
                    <a:pt x="45" y="18"/>
                  </a:cubicBezTo>
                  <a:cubicBezTo>
                    <a:pt x="18" y="64"/>
                    <a:pt x="18" y="64"/>
                    <a:pt x="18" y="64"/>
                  </a:cubicBezTo>
                  <a:cubicBezTo>
                    <a:pt x="16" y="67"/>
                    <a:pt x="14" y="67"/>
                    <a:pt x="12" y="64"/>
                  </a:cubicBezTo>
                  <a:cubicBezTo>
                    <a:pt x="0" y="39"/>
                    <a:pt x="0" y="39"/>
                    <a:pt x="0" y="39"/>
                  </a:cubicBezTo>
                  <a:lnTo>
                    <a:pt x="31" y="4"/>
                  </a:lnTo>
                  <a:close/>
                </a:path>
              </a:pathLst>
            </a:custGeom>
            <a:solidFill>
              <a:srgbClr val="0EB3BF"/>
            </a:solidFill>
            <a:ln w="9525">
              <a:noFill/>
              <a:round/>
            </a:ln>
          </p:spPr>
          <p:txBody>
            <a:bodyPr anchor="ctr"/>
            <a:lstStyle/>
            <a:p>
              <a:pPr algn="ctr"/>
              <a:endParaRPr/>
            </a:p>
          </p:txBody>
        </p:sp>
        <p:sp>
          <p:nvSpPr>
            <p:cNvPr id="94" name="îṣļíḓé"/>
            <p:cNvSpPr/>
            <p:nvPr/>
          </p:nvSpPr>
          <p:spPr bwMode="auto">
            <a:xfrm>
              <a:off x="27986038" y="14385926"/>
              <a:ext cx="298450" cy="1766888"/>
            </a:xfrm>
            <a:custGeom>
              <a:avLst/>
              <a:gdLst/>
              <a:ahLst/>
              <a:cxnLst>
                <a:cxn ang="0">
                  <a:pos x="6" y="38"/>
                </a:cxn>
                <a:cxn ang="0">
                  <a:pos x="1" y="136"/>
                </a:cxn>
                <a:cxn ang="0">
                  <a:pos x="22" y="136"/>
                </a:cxn>
                <a:cxn ang="0">
                  <a:pos x="17" y="38"/>
                </a:cxn>
                <a:cxn ang="0">
                  <a:pos x="18" y="32"/>
                </a:cxn>
                <a:cxn ang="0">
                  <a:pos x="23" y="20"/>
                </a:cxn>
                <a:cxn ang="0">
                  <a:pos x="12" y="0"/>
                </a:cxn>
                <a:cxn ang="0">
                  <a:pos x="12" y="0"/>
                </a:cxn>
                <a:cxn ang="0">
                  <a:pos x="11" y="0"/>
                </a:cxn>
                <a:cxn ang="0">
                  <a:pos x="11" y="0"/>
                </a:cxn>
                <a:cxn ang="0">
                  <a:pos x="11" y="0"/>
                </a:cxn>
                <a:cxn ang="0">
                  <a:pos x="0" y="20"/>
                </a:cxn>
                <a:cxn ang="0">
                  <a:pos x="6" y="32"/>
                </a:cxn>
                <a:cxn ang="0">
                  <a:pos x="6" y="38"/>
                </a:cxn>
              </a:cxnLst>
              <a:rect l="0" t="0" r="r" b="b"/>
              <a:pathLst>
                <a:path w="23" h="136">
                  <a:moveTo>
                    <a:pt x="6" y="38"/>
                  </a:moveTo>
                  <a:cubicBezTo>
                    <a:pt x="1" y="136"/>
                    <a:pt x="1" y="136"/>
                    <a:pt x="1" y="136"/>
                  </a:cubicBezTo>
                  <a:cubicBezTo>
                    <a:pt x="22" y="136"/>
                    <a:pt x="22" y="136"/>
                    <a:pt x="22" y="136"/>
                  </a:cubicBezTo>
                  <a:cubicBezTo>
                    <a:pt x="17" y="38"/>
                    <a:pt x="17" y="38"/>
                    <a:pt x="17" y="38"/>
                  </a:cubicBezTo>
                  <a:cubicBezTo>
                    <a:pt x="17" y="36"/>
                    <a:pt x="17" y="33"/>
                    <a:pt x="18" y="32"/>
                  </a:cubicBezTo>
                  <a:cubicBezTo>
                    <a:pt x="23" y="20"/>
                    <a:pt x="23" y="20"/>
                    <a:pt x="23" y="20"/>
                  </a:cubicBezTo>
                  <a:cubicBezTo>
                    <a:pt x="12" y="0"/>
                    <a:pt x="12" y="0"/>
                    <a:pt x="12" y="0"/>
                  </a:cubicBezTo>
                  <a:cubicBezTo>
                    <a:pt x="12" y="0"/>
                    <a:pt x="12" y="0"/>
                    <a:pt x="12" y="0"/>
                  </a:cubicBezTo>
                  <a:cubicBezTo>
                    <a:pt x="11" y="0"/>
                    <a:pt x="11" y="0"/>
                    <a:pt x="11" y="0"/>
                  </a:cubicBezTo>
                  <a:cubicBezTo>
                    <a:pt x="11" y="0"/>
                    <a:pt x="11" y="0"/>
                    <a:pt x="11" y="0"/>
                  </a:cubicBezTo>
                  <a:cubicBezTo>
                    <a:pt x="11" y="0"/>
                    <a:pt x="11" y="0"/>
                    <a:pt x="11" y="0"/>
                  </a:cubicBezTo>
                  <a:cubicBezTo>
                    <a:pt x="0" y="20"/>
                    <a:pt x="0" y="20"/>
                    <a:pt x="0" y="20"/>
                  </a:cubicBezTo>
                  <a:cubicBezTo>
                    <a:pt x="6" y="32"/>
                    <a:pt x="6" y="32"/>
                    <a:pt x="6" y="32"/>
                  </a:cubicBezTo>
                  <a:cubicBezTo>
                    <a:pt x="6" y="34"/>
                    <a:pt x="6" y="36"/>
                    <a:pt x="6" y="38"/>
                  </a:cubicBezTo>
                  <a:close/>
                </a:path>
              </a:pathLst>
            </a:custGeom>
            <a:solidFill>
              <a:srgbClr val="FFFFFF"/>
            </a:solidFill>
            <a:ln w="9525">
              <a:noFill/>
              <a:round/>
            </a:ln>
          </p:spPr>
          <p:txBody>
            <a:bodyPr anchor="ctr"/>
            <a:lstStyle/>
            <a:p>
              <a:pPr algn="ctr"/>
              <a:endParaRPr/>
            </a:p>
          </p:txBody>
        </p:sp>
        <p:sp>
          <p:nvSpPr>
            <p:cNvPr id="95" name="ïşľiḓé"/>
            <p:cNvSpPr/>
            <p:nvPr/>
          </p:nvSpPr>
          <p:spPr bwMode="auto">
            <a:xfrm>
              <a:off x="28206700" y="14152563"/>
              <a:ext cx="1792287" cy="2000250"/>
            </a:xfrm>
            <a:custGeom>
              <a:avLst/>
              <a:gdLst/>
              <a:ahLst/>
              <a:cxnLst>
                <a:cxn ang="0">
                  <a:pos x="85" y="154"/>
                </a:cxn>
                <a:cxn ang="0">
                  <a:pos x="85" y="113"/>
                </a:cxn>
                <a:cxn ang="0">
                  <a:pos x="87" y="114"/>
                </a:cxn>
                <a:cxn ang="0">
                  <a:pos x="90" y="154"/>
                </a:cxn>
                <a:cxn ang="0">
                  <a:pos x="138" y="154"/>
                </a:cxn>
                <a:cxn ang="0">
                  <a:pos x="135" y="44"/>
                </a:cxn>
                <a:cxn ang="0">
                  <a:pos x="101" y="5"/>
                </a:cxn>
                <a:cxn ang="0">
                  <a:pos x="49" y="0"/>
                </a:cxn>
                <a:cxn ang="0">
                  <a:pos x="0" y="141"/>
                </a:cxn>
                <a:cxn ang="0">
                  <a:pos x="0" y="154"/>
                </a:cxn>
                <a:cxn ang="0">
                  <a:pos x="85" y="154"/>
                </a:cxn>
              </a:cxnLst>
              <a:rect l="0" t="0" r="r" b="b"/>
              <a:pathLst>
                <a:path w="138" h="154">
                  <a:moveTo>
                    <a:pt x="85" y="154"/>
                  </a:moveTo>
                  <a:cubicBezTo>
                    <a:pt x="85" y="113"/>
                    <a:pt x="85" y="113"/>
                    <a:pt x="85" y="113"/>
                  </a:cubicBezTo>
                  <a:cubicBezTo>
                    <a:pt x="85" y="111"/>
                    <a:pt x="87" y="112"/>
                    <a:pt x="87" y="114"/>
                  </a:cubicBezTo>
                  <a:cubicBezTo>
                    <a:pt x="90" y="154"/>
                    <a:pt x="90" y="154"/>
                    <a:pt x="90" y="154"/>
                  </a:cubicBezTo>
                  <a:cubicBezTo>
                    <a:pt x="138" y="154"/>
                    <a:pt x="138" y="154"/>
                    <a:pt x="138" y="154"/>
                  </a:cubicBezTo>
                  <a:cubicBezTo>
                    <a:pt x="135" y="44"/>
                    <a:pt x="135" y="44"/>
                    <a:pt x="135" y="44"/>
                  </a:cubicBezTo>
                  <a:cubicBezTo>
                    <a:pt x="135" y="22"/>
                    <a:pt x="122" y="10"/>
                    <a:pt x="101" y="5"/>
                  </a:cubicBezTo>
                  <a:cubicBezTo>
                    <a:pt x="49" y="0"/>
                    <a:pt x="49" y="0"/>
                    <a:pt x="49" y="0"/>
                  </a:cubicBezTo>
                  <a:cubicBezTo>
                    <a:pt x="0" y="141"/>
                    <a:pt x="0" y="141"/>
                    <a:pt x="0" y="141"/>
                  </a:cubicBezTo>
                  <a:cubicBezTo>
                    <a:pt x="0" y="154"/>
                    <a:pt x="0" y="154"/>
                    <a:pt x="0" y="154"/>
                  </a:cubicBezTo>
                  <a:lnTo>
                    <a:pt x="85" y="154"/>
                  </a:lnTo>
                  <a:close/>
                </a:path>
              </a:pathLst>
            </a:custGeom>
            <a:solidFill>
              <a:srgbClr val="253F59"/>
            </a:solidFill>
            <a:ln w="9525">
              <a:noFill/>
              <a:round/>
            </a:ln>
          </p:spPr>
          <p:txBody>
            <a:bodyPr anchor="ctr"/>
            <a:lstStyle/>
            <a:p>
              <a:pPr algn="ctr"/>
              <a:endParaRPr/>
            </a:p>
          </p:txBody>
        </p:sp>
        <p:sp>
          <p:nvSpPr>
            <p:cNvPr id="96" name="iṩḻíḓé"/>
            <p:cNvSpPr/>
            <p:nvPr/>
          </p:nvSpPr>
          <p:spPr bwMode="auto">
            <a:xfrm>
              <a:off x="28206700" y="14100176"/>
              <a:ext cx="739775" cy="1884363"/>
            </a:xfrm>
            <a:custGeom>
              <a:avLst/>
              <a:gdLst/>
              <a:ahLst/>
              <a:cxnLst>
                <a:cxn ang="0">
                  <a:pos x="38" y="0"/>
                </a:cxn>
                <a:cxn ang="0">
                  <a:pos x="54" y="3"/>
                </a:cxn>
                <a:cxn ang="0">
                  <a:pos x="55" y="4"/>
                </a:cxn>
                <a:cxn ang="0">
                  <a:pos x="56" y="5"/>
                </a:cxn>
                <a:cxn ang="0">
                  <a:pos x="57" y="36"/>
                </a:cxn>
                <a:cxn ang="0">
                  <a:pos x="51" y="43"/>
                </a:cxn>
                <a:cxn ang="0">
                  <a:pos x="35" y="43"/>
                </a:cxn>
                <a:cxn ang="0">
                  <a:pos x="50" y="62"/>
                </a:cxn>
                <a:cxn ang="0">
                  <a:pos x="49" y="73"/>
                </a:cxn>
                <a:cxn ang="0">
                  <a:pos x="0" y="145"/>
                </a:cxn>
                <a:cxn ang="0">
                  <a:pos x="38" y="0"/>
                </a:cxn>
              </a:cxnLst>
              <a:rect l="0" t="0" r="r" b="b"/>
              <a:pathLst>
                <a:path w="57" h="145">
                  <a:moveTo>
                    <a:pt x="38" y="0"/>
                  </a:moveTo>
                  <a:cubicBezTo>
                    <a:pt x="54" y="3"/>
                    <a:pt x="54" y="3"/>
                    <a:pt x="54" y="3"/>
                  </a:cubicBezTo>
                  <a:cubicBezTo>
                    <a:pt x="55" y="4"/>
                    <a:pt x="55" y="4"/>
                    <a:pt x="55" y="4"/>
                  </a:cubicBezTo>
                  <a:cubicBezTo>
                    <a:pt x="55" y="4"/>
                    <a:pt x="56" y="5"/>
                    <a:pt x="56" y="5"/>
                  </a:cubicBezTo>
                  <a:cubicBezTo>
                    <a:pt x="57" y="36"/>
                    <a:pt x="57" y="36"/>
                    <a:pt x="57" y="36"/>
                  </a:cubicBezTo>
                  <a:cubicBezTo>
                    <a:pt x="57" y="42"/>
                    <a:pt x="56" y="43"/>
                    <a:pt x="51" y="43"/>
                  </a:cubicBezTo>
                  <a:cubicBezTo>
                    <a:pt x="35" y="43"/>
                    <a:pt x="35" y="43"/>
                    <a:pt x="35" y="43"/>
                  </a:cubicBezTo>
                  <a:cubicBezTo>
                    <a:pt x="50" y="62"/>
                    <a:pt x="50" y="62"/>
                    <a:pt x="50" y="62"/>
                  </a:cubicBezTo>
                  <a:cubicBezTo>
                    <a:pt x="55" y="67"/>
                    <a:pt x="52" y="70"/>
                    <a:pt x="49" y="73"/>
                  </a:cubicBezTo>
                  <a:cubicBezTo>
                    <a:pt x="0" y="145"/>
                    <a:pt x="0" y="145"/>
                    <a:pt x="0" y="145"/>
                  </a:cubicBezTo>
                  <a:lnTo>
                    <a:pt x="38" y="0"/>
                  </a:lnTo>
                  <a:close/>
                </a:path>
              </a:pathLst>
            </a:custGeom>
            <a:solidFill>
              <a:srgbClr val="6D9CBC"/>
            </a:solidFill>
            <a:ln w="9525">
              <a:noFill/>
              <a:round/>
            </a:ln>
          </p:spPr>
          <p:txBody>
            <a:bodyPr anchor="ctr"/>
            <a:lstStyle/>
            <a:p>
              <a:pPr algn="ctr"/>
              <a:endParaRPr/>
            </a:p>
          </p:txBody>
        </p:sp>
        <p:sp>
          <p:nvSpPr>
            <p:cNvPr id="97" name="ïSlíḍé"/>
            <p:cNvSpPr/>
            <p:nvPr/>
          </p:nvSpPr>
          <p:spPr bwMode="auto">
            <a:xfrm>
              <a:off x="26295350" y="14138276"/>
              <a:ext cx="1781175" cy="2014538"/>
            </a:xfrm>
            <a:custGeom>
              <a:avLst/>
              <a:gdLst/>
              <a:ahLst/>
              <a:cxnLst>
                <a:cxn ang="0">
                  <a:pos x="89" y="0"/>
                </a:cxn>
                <a:cxn ang="0">
                  <a:pos x="37" y="6"/>
                </a:cxn>
                <a:cxn ang="0">
                  <a:pos x="3" y="45"/>
                </a:cxn>
                <a:cxn ang="0">
                  <a:pos x="0" y="155"/>
                </a:cxn>
                <a:cxn ang="0">
                  <a:pos x="48" y="155"/>
                </a:cxn>
                <a:cxn ang="0">
                  <a:pos x="51" y="115"/>
                </a:cxn>
                <a:cxn ang="0">
                  <a:pos x="53" y="114"/>
                </a:cxn>
                <a:cxn ang="0">
                  <a:pos x="53" y="155"/>
                </a:cxn>
                <a:cxn ang="0">
                  <a:pos x="137" y="155"/>
                </a:cxn>
                <a:cxn ang="0">
                  <a:pos x="137" y="142"/>
                </a:cxn>
                <a:cxn ang="0">
                  <a:pos x="130" y="119"/>
                </a:cxn>
                <a:cxn ang="0">
                  <a:pos x="89" y="0"/>
                </a:cxn>
              </a:cxnLst>
              <a:rect l="0" t="0" r="r" b="b"/>
              <a:pathLst>
                <a:path w="137" h="155">
                  <a:moveTo>
                    <a:pt x="89" y="0"/>
                  </a:moveTo>
                  <a:cubicBezTo>
                    <a:pt x="37" y="6"/>
                    <a:pt x="37" y="6"/>
                    <a:pt x="37" y="6"/>
                  </a:cubicBezTo>
                  <a:cubicBezTo>
                    <a:pt x="16" y="11"/>
                    <a:pt x="3" y="23"/>
                    <a:pt x="3" y="45"/>
                  </a:cubicBezTo>
                  <a:cubicBezTo>
                    <a:pt x="0" y="155"/>
                    <a:pt x="0" y="155"/>
                    <a:pt x="0" y="155"/>
                  </a:cubicBezTo>
                  <a:cubicBezTo>
                    <a:pt x="48" y="155"/>
                    <a:pt x="48" y="155"/>
                    <a:pt x="48" y="155"/>
                  </a:cubicBezTo>
                  <a:cubicBezTo>
                    <a:pt x="51" y="115"/>
                    <a:pt x="51" y="115"/>
                    <a:pt x="51" y="115"/>
                  </a:cubicBezTo>
                  <a:cubicBezTo>
                    <a:pt x="52" y="113"/>
                    <a:pt x="53" y="112"/>
                    <a:pt x="53" y="114"/>
                  </a:cubicBezTo>
                  <a:cubicBezTo>
                    <a:pt x="53" y="155"/>
                    <a:pt x="53" y="155"/>
                    <a:pt x="53" y="155"/>
                  </a:cubicBezTo>
                  <a:cubicBezTo>
                    <a:pt x="137" y="155"/>
                    <a:pt x="137" y="155"/>
                    <a:pt x="137" y="155"/>
                  </a:cubicBezTo>
                  <a:cubicBezTo>
                    <a:pt x="137" y="142"/>
                    <a:pt x="137" y="142"/>
                    <a:pt x="137" y="142"/>
                  </a:cubicBezTo>
                  <a:cubicBezTo>
                    <a:pt x="137" y="142"/>
                    <a:pt x="132" y="125"/>
                    <a:pt x="130" y="119"/>
                  </a:cubicBezTo>
                  <a:lnTo>
                    <a:pt x="89" y="0"/>
                  </a:lnTo>
                  <a:close/>
                </a:path>
              </a:pathLst>
            </a:custGeom>
            <a:solidFill>
              <a:srgbClr val="253F59"/>
            </a:solidFill>
            <a:ln w="9525">
              <a:noFill/>
              <a:round/>
            </a:ln>
          </p:spPr>
          <p:txBody>
            <a:bodyPr anchor="ctr"/>
            <a:lstStyle/>
            <a:p>
              <a:pPr algn="ctr"/>
              <a:endParaRPr/>
            </a:p>
          </p:txBody>
        </p:sp>
        <p:sp>
          <p:nvSpPr>
            <p:cNvPr id="98" name="îş1iḓe"/>
            <p:cNvSpPr/>
            <p:nvPr/>
          </p:nvSpPr>
          <p:spPr bwMode="auto">
            <a:xfrm>
              <a:off x="27322463" y="14112876"/>
              <a:ext cx="754062" cy="1871663"/>
            </a:xfrm>
            <a:custGeom>
              <a:avLst/>
              <a:gdLst/>
              <a:ahLst/>
              <a:cxnLst>
                <a:cxn ang="0">
                  <a:pos x="18" y="0"/>
                </a:cxn>
                <a:cxn ang="0">
                  <a:pos x="4" y="2"/>
                </a:cxn>
                <a:cxn ang="0">
                  <a:pos x="2" y="3"/>
                </a:cxn>
                <a:cxn ang="0">
                  <a:pos x="1" y="5"/>
                </a:cxn>
                <a:cxn ang="0">
                  <a:pos x="0" y="35"/>
                </a:cxn>
                <a:cxn ang="0">
                  <a:pos x="6" y="42"/>
                </a:cxn>
                <a:cxn ang="0">
                  <a:pos x="22" y="42"/>
                </a:cxn>
                <a:cxn ang="0">
                  <a:pos x="7" y="61"/>
                </a:cxn>
                <a:cxn ang="0">
                  <a:pos x="8" y="72"/>
                </a:cxn>
                <a:cxn ang="0">
                  <a:pos x="58" y="144"/>
                </a:cxn>
                <a:cxn ang="0">
                  <a:pos x="18" y="0"/>
                </a:cxn>
              </a:cxnLst>
              <a:rect l="0" t="0" r="r" b="b"/>
              <a:pathLst>
                <a:path w="58" h="144">
                  <a:moveTo>
                    <a:pt x="18" y="0"/>
                  </a:moveTo>
                  <a:cubicBezTo>
                    <a:pt x="4" y="2"/>
                    <a:pt x="4" y="2"/>
                    <a:pt x="4" y="2"/>
                  </a:cubicBezTo>
                  <a:cubicBezTo>
                    <a:pt x="4" y="2"/>
                    <a:pt x="2" y="2"/>
                    <a:pt x="2" y="3"/>
                  </a:cubicBezTo>
                  <a:cubicBezTo>
                    <a:pt x="1" y="4"/>
                    <a:pt x="1" y="5"/>
                    <a:pt x="1" y="5"/>
                  </a:cubicBezTo>
                  <a:cubicBezTo>
                    <a:pt x="0" y="35"/>
                    <a:pt x="0" y="35"/>
                    <a:pt x="0" y="35"/>
                  </a:cubicBezTo>
                  <a:cubicBezTo>
                    <a:pt x="0" y="41"/>
                    <a:pt x="1" y="42"/>
                    <a:pt x="6" y="42"/>
                  </a:cubicBezTo>
                  <a:cubicBezTo>
                    <a:pt x="22" y="42"/>
                    <a:pt x="22" y="42"/>
                    <a:pt x="22" y="42"/>
                  </a:cubicBezTo>
                  <a:cubicBezTo>
                    <a:pt x="7" y="61"/>
                    <a:pt x="7" y="61"/>
                    <a:pt x="7" y="61"/>
                  </a:cubicBezTo>
                  <a:cubicBezTo>
                    <a:pt x="2" y="66"/>
                    <a:pt x="5" y="69"/>
                    <a:pt x="8" y="72"/>
                  </a:cubicBezTo>
                  <a:cubicBezTo>
                    <a:pt x="58" y="144"/>
                    <a:pt x="58" y="144"/>
                    <a:pt x="58" y="144"/>
                  </a:cubicBezTo>
                  <a:lnTo>
                    <a:pt x="18" y="0"/>
                  </a:lnTo>
                  <a:close/>
                </a:path>
              </a:pathLst>
            </a:custGeom>
            <a:solidFill>
              <a:srgbClr val="6D9CBC"/>
            </a:solidFill>
            <a:ln w="9525">
              <a:noFill/>
              <a:round/>
            </a:ln>
          </p:spPr>
          <p:txBody>
            <a:bodyPr anchor="ctr"/>
            <a:lstStyle/>
            <a:p>
              <a:pPr algn="ctr"/>
              <a:endParaRPr/>
            </a:p>
          </p:txBody>
        </p:sp>
        <p:sp>
          <p:nvSpPr>
            <p:cNvPr id="99" name="îṩľíḓè"/>
            <p:cNvSpPr/>
            <p:nvPr/>
          </p:nvSpPr>
          <p:spPr bwMode="auto">
            <a:xfrm>
              <a:off x="27425650" y="11930063"/>
              <a:ext cx="1443037" cy="909638"/>
            </a:xfrm>
            <a:custGeom>
              <a:avLst/>
              <a:gdLst/>
              <a:ahLst/>
              <a:cxnLst>
                <a:cxn ang="0">
                  <a:pos x="100" y="6"/>
                </a:cxn>
                <a:cxn ang="0">
                  <a:pos x="54" y="0"/>
                </a:cxn>
                <a:cxn ang="0">
                  <a:pos x="11" y="6"/>
                </a:cxn>
                <a:cxn ang="0">
                  <a:pos x="1" y="27"/>
                </a:cxn>
                <a:cxn ang="0">
                  <a:pos x="5" y="68"/>
                </a:cxn>
                <a:cxn ang="0">
                  <a:pos x="8" y="69"/>
                </a:cxn>
                <a:cxn ang="0">
                  <a:pos x="12" y="63"/>
                </a:cxn>
                <a:cxn ang="0">
                  <a:pos x="14" y="35"/>
                </a:cxn>
                <a:cxn ang="0">
                  <a:pos x="27" y="28"/>
                </a:cxn>
                <a:cxn ang="0">
                  <a:pos x="37" y="33"/>
                </a:cxn>
                <a:cxn ang="0">
                  <a:pos x="55" y="40"/>
                </a:cxn>
                <a:cxn ang="0">
                  <a:pos x="72" y="33"/>
                </a:cxn>
                <a:cxn ang="0">
                  <a:pos x="83" y="28"/>
                </a:cxn>
                <a:cxn ang="0">
                  <a:pos x="96" y="35"/>
                </a:cxn>
                <a:cxn ang="0">
                  <a:pos x="99" y="63"/>
                </a:cxn>
                <a:cxn ang="0">
                  <a:pos x="103" y="69"/>
                </a:cxn>
                <a:cxn ang="0">
                  <a:pos x="106" y="68"/>
                </a:cxn>
                <a:cxn ang="0">
                  <a:pos x="110" y="27"/>
                </a:cxn>
                <a:cxn ang="0">
                  <a:pos x="100" y="6"/>
                </a:cxn>
              </a:cxnLst>
              <a:rect l="0" t="0" r="r" b="b"/>
              <a:pathLst>
                <a:path w="111" h="70">
                  <a:moveTo>
                    <a:pt x="100" y="6"/>
                  </a:moveTo>
                  <a:cubicBezTo>
                    <a:pt x="85" y="1"/>
                    <a:pt x="54" y="0"/>
                    <a:pt x="54" y="0"/>
                  </a:cubicBezTo>
                  <a:cubicBezTo>
                    <a:pt x="54" y="0"/>
                    <a:pt x="25" y="1"/>
                    <a:pt x="11" y="6"/>
                  </a:cubicBezTo>
                  <a:cubicBezTo>
                    <a:pt x="2" y="9"/>
                    <a:pt x="0" y="21"/>
                    <a:pt x="1" y="27"/>
                  </a:cubicBezTo>
                  <a:cubicBezTo>
                    <a:pt x="5" y="68"/>
                    <a:pt x="5" y="68"/>
                    <a:pt x="5" y="68"/>
                  </a:cubicBezTo>
                  <a:cubicBezTo>
                    <a:pt x="5" y="69"/>
                    <a:pt x="7" y="70"/>
                    <a:pt x="8" y="69"/>
                  </a:cubicBezTo>
                  <a:cubicBezTo>
                    <a:pt x="10" y="68"/>
                    <a:pt x="11" y="66"/>
                    <a:pt x="12" y="63"/>
                  </a:cubicBezTo>
                  <a:cubicBezTo>
                    <a:pt x="14" y="35"/>
                    <a:pt x="14" y="35"/>
                    <a:pt x="14" y="35"/>
                  </a:cubicBezTo>
                  <a:cubicBezTo>
                    <a:pt x="15" y="31"/>
                    <a:pt x="20" y="25"/>
                    <a:pt x="27" y="28"/>
                  </a:cubicBezTo>
                  <a:cubicBezTo>
                    <a:pt x="27" y="28"/>
                    <a:pt x="33" y="31"/>
                    <a:pt x="37" y="33"/>
                  </a:cubicBezTo>
                  <a:cubicBezTo>
                    <a:pt x="44" y="37"/>
                    <a:pt x="52" y="41"/>
                    <a:pt x="55" y="40"/>
                  </a:cubicBezTo>
                  <a:cubicBezTo>
                    <a:pt x="57" y="41"/>
                    <a:pt x="66" y="37"/>
                    <a:pt x="72" y="33"/>
                  </a:cubicBezTo>
                  <a:cubicBezTo>
                    <a:pt x="76" y="31"/>
                    <a:pt x="83" y="28"/>
                    <a:pt x="83" y="28"/>
                  </a:cubicBezTo>
                  <a:cubicBezTo>
                    <a:pt x="91" y="25"/>
                    <a:pt x="95" y="31"/>
                    <a:pt x="96" y="35"/>
                  </a:cubicBezTo>
                  <a:cubicBezTo>
                    <a:pt x="99" y="63"/>
                    <a:pt x="99" y="63"/>
                    <a:pt x="99" y="63"/>
                  </a:cubicBezTo>
                  <a:cubicBezTo>
                    <a:pt x="100" y="66"/>
                    <a:pt x="101" y="68"/>
                    <a:pt x="103" y="69"/>
                  </a:cubicBezTo>
                  <a:cubicBezTo>
                    <a:pt x="104" y="70"/>
                    <a:pt x="106" y="69"/>
                    <a:pt x="106" y="68"/>
                  </a:cubicBezTo>
                  <a:cubicBezTo>
                    <a:pt x="110" y="27"/>
                    <a:pt x="110" y="27"/>
                    <a:pt x="110" y="27"/>
                  </a:cubicBezTo>
                  <a:cubicBezTo>
                    <a:pt x="111" y="21"/>
                    <a:pt x="109" y="9"/>
                    <a:pt x="100" y="6"/>
                  </a:cubicBezTo>
                  <a:close/>
                </a:path>
              </a:pathLst>
            </a:custGeom>
            <a:solidFill>
              <a:srgbClr val="253F59"/>
            </a:solidFill>
            <a:ln w="9525">
              <a:noFill/>
              <a:round/>
            </a:ln>
          </p:spPr>
          <p:txBody>
            <a:bodyPr anchor="ctr"/>
            <a:lstStyle/>
            <a:p>
              <a:pPr algn="ctr"/>
              <a:endParaRPr/>
            </a:p>
          </p:txBody>
        </p:sp>
        <p:sp>
          <p:nvSpPr>
            <p:cNvPr id="100" name="ïṧľidê"/>
            <p:cNvSpPr/>
            <p:nvPr/>
          </p:nvSpPr>
          <p:spPr bwMode="auto">
            <a:xfrm>
              <a:off x="22683788" y="13736638"/>
              <a:ext cx="3443287" cy="2403475"/>
            </a:xfrm>
            <a:custGeom>
              <a:avLst/>
              <a:gdLst/>
              <a:ahLst/>
              <a:cxnLst>
                <a:cxn ang="0">
                  <a:pos x="40" y="185"/>
                </a:cxn>
                <a:cxn ang="0">
                  <a:pos x="46" y="133"/>
                </a:cxn>
                <a:cxn ang="0">
                  <a:pos x="49" y="131"/>
                </a:cxn>
                <a:cxn ang="0">
                  <a:pos x="51" y="133"/>
                </a:cxn>
                <a:cxn ang="0">
                  <a:pos x="51" y="185"/>
                </a:cxn>
                <a:cxn ang="0">
                  <a:pos x="214" y="185"/>
                </a:cxn>
                <a:cxn ang="0">
                  <a:pos x="214" y="134"/>
                </a:cxn>
                <a:cxn ang="0">
                  <a:pos x="217" y="131"/>
                </a:cxn>
                <a:cxn ang="0">
                  <a:pos x="221" y="135"/>
                </a:cxn>
                <a:cxn ang="0">
                  <a:pos x="226" y="185"/>
                </a:cxn>
                <a:cxn ang="0">
                  <a:pos x="265" y="185"/>
                </a:cxn>
                <a:cxn ang="0">
                  <a:pos x="259" y="75"/>
                </a:cxn>
                <a:cxn ang="0">
                  <a:pos x="228" y="45"/>
                </a:cxn>
                <a:cxn ang="0">
                  <a:pos x="170" y="37"/>
                </a:cxn>
                <a:cxn ang="0">
                  <a:pos x="161" y="25"/>
                </a:cxn>
                <a:cxn ang="0">
                  <a:pos x="160" y="0"/>
                </a:cxn>
                <a:cxn ang="0">
                  <a:pos x="131" y="0"/>
                </a:cxn>
                <a:cxn ang="0">
                  <a:pos x="105" y="0"/>
                </a:cxn>
                <a:cxn ang="0">
                  <a:pos x="104" y="26"/>
                </a:cxn>
                <a:cxn ang="0">
                  <a:pos x="94" y="36"/>
                </a:cxn>
                <a:cxn ang="0">
                  <a:pos x="38" y="45"/>
                </a:cxn>
                <a:cxn ang="0">
                  <a:pos x="6" y="75"/>
                </a:cxn>
                <a:cxn ang="0">
                  <a:pos x="0" y="185"/>
                </a:cxn>
                <a:cxn ang="0">
                  <a:pos x="40" y="185"/>
                </a:cxn>
              </a:cxnLst>
              <a:rect l="0" t="0" r="r" b="b"/>
              <a:pathLst>
                <a:path w="265" h="185">
                  <a:moveTo>
                    <a:pt x="40" y="185"/>
                  </a:moveTo>
                  <a:cubicBezTo>
                    <a:pt x="46" y="133"/>
                    <a:pt x="46" y="133"/>
                    <a:pt x="46" y="133"/>
                  </a:cubicBezTo>
                  <a:cubicBezTo>
                    <a:pt x="46" y="132"/>
                    <a:pt x="47" y="131"/>
                    <a:pt x="49" y="131"/>
                  </a:cubicBezTo>
                  <a:cubicBezTo>
                    <a:pt x="50" y="131"/>
                    <a:pt x="51" y="132"/>
                    <a:pt x="51" y="133"/>
                  </a:cubicBezTo>
                  <a:cubicBezTo>
                    <a:pt x="51" y="185"/>
                    <a:pt x="51" y="185"/>
                    <a:pt x="51" y="185"/>
                  </a:cubicBezTo>
                  <a:cubicBezTo>
                    <a:pt x="214" y="185"/>
                    <a:pt x="214" y="185"/>
                    <a:pt x="214" y="185"/>
                  </a:cubicBezTo>
                  <a:cubicBezTo>
                    <a:pt x="214" y="134"/>
                    <a:pt x="214" y="134"/>
                    <a:pt x="214" y="134"/>
                  </a:cubicBezTo>
                  <a:cubicBezTo>
                    <a:pt x="214" y="132"/>
                    <a:pt x="215" y="131"/>
                    <a:pt x="217" y="131"/>
                  </a:cubicBezTo>
                  <a:cubicBezTo>
                    <a:pt x="218" y="131"/>
                    <a:pt x="221" y="131"/>
                    <a:pt x="221" y="135"/>
                  </a:cubicBezTo>
                  <a:cubicBezTo>
                    <a:pt x="226" y="185"/>
                    <a:pt x="226" y="185"/>
                    <a:pt x="226" y="185"/>
                  </a:cubicBezTo>
                  <a:cubicBezTo>
                    <a:pt x="265" y="185"/>
                    <a:pt x="265" y="185"/>
                    <a:pt x="265" y="185"/>
                  </a:cubicBezTo>
                  <a:cubicBezTo>
                    <a:pt x="259" y="75"/>
                    <a:pt x="259" y="75"/>
                    <a:pt x="259" y="75"/>
                  </a:cubicBezTo>
                  <a:cubicBezTo>
                    <a:pt x="256" y="60"/>
                    <a:pt x="244" y="48"/>
                    <a:pt x="228" y="45"/>
                  </a:cubicBezTo>
                  <a:cubicBezTo>
                    <a:pt x="170" y="37"/>
                    <a:pt x="170" y="37"/>
                    <a:pt x="170" y="37"/>
                  </a:cubicBezTo>
                  <a:cubicBezTo>
                    <a:pt x="165" y="36"/>
                    <a:pt x="161" y="31"/>
                    <a:pt x="161" y="25"/>
                  </a:cubicBezTo>
                  <a:cubicBezTo>
                    <a:pt x="160" y="0"/>
                    <a:pt x="160" y="0"/>
                    <a:pt x="160" y="0"/>
                  </a:cubicBezTo>
                  <a:cubicBezTo>
                    <a:pt x="131" y="0"/>
                    <a:pt x="131" y="0"/>
                    <a:pt x="131" y="0"/>
                  </a:cubicBezTo>
                  <a:cubicBezTo>
                    <a:pt x="105" y="0"/>
                    <a:pt x="105" y="0"/>
                    <a:pt x="105" y="0"/>
                  </a:cubicBezTo>
                  <a:cubicBezTo>
                    <a:pt x="104" y="26"/>
                    <a:pt x="104" y="26"/>
                    <a:pt x="104" y="26"/>
                  </a:cubicBezTo>
                  <a:cubicBezTo>
                    <a:pt x="103" y="31"/>
                    <a:pt x="99" y="36"/>
                    <a:pt x="94" y="36"/>
                  </a:cubicBezTo>
                  <a:cubicBezTo>
                    <a:pt x="38" y="45"/>
                    <a:pt x="38" y="45"/>
                    <a:pt x="38" y="45"/>
                  </a:cubicBezTo>
                  <a:cubicBezTo>
                    <a:pt x="22" y="48"/>
                    <a:pt x="9" y="60"/>
                    <a:pt x="6" y="75"/>
                  </a:cubicBezTo>
                  <a:cubicBezTo>
                    <a:pt x="0" y="185"/>
                    <a:pt x="0" y="185"/>
                    <a:pt x="0" y="185"/>
                  </a:cubicBezTo>
                  <a:lnTo>
                    <a:pt x="40" y="185"/>
                  </a:lnTo>
                  <a:close/>
                </a:path>
              </a:pathLst>
            </a:custGeom>
            <a:solidFill>
              <a:srgbClr val="FFE1CC"/>
            </a:solidFill>
            <a:ln w="9525">
              <a:noFill/>
              <a:round/>
            </a:ln>
          </p:spPr>
          <p:txBody>
            <a:bodyPr anchor="ctr"/>
            <a:lstStyle/>
            <a:p>
              <a:pPr algn="ctr"/>
              <a:endParaRPr/>
            </a:p>
          </p:txBody>
        </p:sp>
        <p:sp>
          <p:nvSpPr>
            <p:cNvPr id="101" name="íṣľïḑê"/>
            <p:cNvSpPr/>
            <p:nvPr/>
          </p:nvSpPr>
          <p:spPr bwMode="auto">
            <a:xfrm>
              <a:off x="23749000" y="14073188"/>
              <a:ext cx="1312862" cy="2066925"/>
            </a:xfrm>
            <a:custGeom>
              <a:avLst/>
              <a:gdLst/>
              <a:ahLst/>
              <a:cxnLst>
                <a:cxn ang="0">
                  <a:pos x="82" y="159"/>
                </a:cxn>
                <a:cxn ang="0">
                  <a:pos x="101" y="12"/>
                </a:cxn>
                <a:cxn ang="0">
                  <a:pos x="90" y="10"/>
                </a:cxn>
                <a:cxn ang="0">
                  <a:pos x="81" y="0"/>
                </a:cxn>
                <a:cxn ang="0">
                  <a:pos x="51" y="30"/>
                </a:cxn>
                <a:cxn ang="0">
                  <a:pos x="21" y="0"/>
                </a:cxn>
                <a:cxn ang="0">
                  <a:pos x="11" y="10"/>
                </a:cxn>
                <a:cxn ang="0">
                  <a:pos x="0" y="12"/>
                </a:cxn>
                <a:cxn ang="0">
                  <a:pos x="26" y="159"/>
                </a:cxn>
                <a:cxn ang="0">
                  <a:pos x="82" y="159"/>
                </a:cxn>
              </a:cxnLst>
              <a:rect l="0" t="0" r="r" b="b"/>
              <a:pathLst>
                <a:path w="101" h="159">
                  <a:moveTo>
                    <a:pt x="82" y="159"/>
                  </a:moveTo>
                  <a:cubicBezTo>
                    <a:pt x="101" y="12"/>
                    <a:pt x="101" y="12"/>
                    <a:pt x="101" y="12"/>
                  </a:cubicBezTo>
                  <a:cubicBezTo>
                    <a:pt x="90" y="10"/>
                    <a:pt x="90" y="10"/>
                    <a:pt x="90" y="10"/>
                  </a:cubicBezTo>
                  <a:cubicBezTo>
                    <a:pt x="85" y="10"/>
                    <a:pt x="81" y="5"/>
                    <a:pt x="81" y="0"/>
                  </a:cubicBezTo>
                  <a:cubicBezTo>
                    <a:pt x="51" y="30"/>
                    <a:pt x="51" y="30"/>
                    <a:pt x="51" y="30"/>
                  </a:cubicBezTo>
                  <a:cubicBezTo>
                    <a:pt x="21" y="0"/>
                    <a:pt x="21" y="0"/>
                    <a:pt x="21" y="0"/>
                  </a:cubicBezTo>
                  <a:cubicBezTo>
                    <a:pt x="20" y="5"/>
                    <a:pt x="16" y="10"/>
                    <a:pt x="11" y="10"/>
                  </a:cubicBezTo>
                  <a:cubicBezTo>
                    <a:pt x="0" y="12"/>
                    <a:pt x="0" y="12"/>
                    <a:pt x="0" y="12"/>
                  </a:cubicBezTo>
                  <a:cubicBezTo>
                    <a:pt x="26" y="159"/>
                    <a:pt x="26" y="159"/>
                    <a:pt x="26" y="159"/>
                  </a:cubicBezTo>
                  <a:lnTo>
                    <a:pt x="82" y="159"/>
                  </a:lnTo>
                  <a:close/>
                </a:path>
              </a:pathLst>
            </a:custGeom>
            <a:solidFill>
              <a:srgbClr val="DBDBDB"/>
            </a:solidFill>
            <a:ln w="9525">
              <a:noFill/>
              <a:round/>
            </a:ln>
          </p:spPr>
          <p:txBody>
            <a:bodyPr anchor="ctr"/>
            <a:lstStyle/>
            <a:p>
              <a:pPr algn="ctr"/>
              <a:endParaRPr/>
            </a:p>
          </p:txBody>
        </p:sp>
        <p:sp>
          <p:nvSpPr>
            <p:cNvPr id="102" name="ïṥḻiḓê"/>
            <p:cNvSpPr/>
            <p:nvPr/>
          </p:nvSpPr>
          <p:spPr bwMode="auto">
            <a:xfrm>
              <a:off x="24034750" y="13736638"/>
              <a:ext cx="741362" cy="336550"/>
            </a:xfrm>
            <a:custGeom>
              <a:avLst/>
              <a:gdLst/>
              <a:ahLst/>
              <a:cxnLst>
                <a:cxn ang="0">
                  <a:pos x="54" y="20"/>
                </a:cxn>
                <a:cxn ang="0">
                  <a:pos x="57" y="16"/>
                </a:cxn>
                <a:cxn ang="0">
                  <a:pos x="56" y="0"/>
                </a:cxn>
                <a:cxn ang="0">
                  <a:pos x="27" y="0"/>
                </a:cxn>
                <a:cxn ang="0">
                  <a:pos x="1" y="0"/>
                </a:cxn>
                <a:cxn ang="0">
                  <a:pos x="0" y="15"/>
                </a:cxn>
                <a:cxn ang="0">
                  <a:pos x="4" y="20"/>
                </a:cxn>
                <a:cxn ang="0">
                  <a:pos x="19" y="26"/>
                </a:cxn>
                <a:cxn ang="0">
                  <a:pos x="29" y="26"/>
                </a:cxn>
                <a:cxn ang="0">
                  <a:pos x="29" y="26"/>
                </a:cxn>
                <a:cxn ang="0">
                  <a:pos x="39" y="26"/>
                </a:cxn>
                <a:cxn ang="0">
                  <a:pos x="54" y="20"/>
                </a:cxn>
              </a:cxnLst>
              <a:rect l="0" t="0" r="r" b="b"/>
              <a:pathLst>
                <a:path w="57" h="26">
                  <a:moveTo>
                    <a:pt x="54" y="20"/>
                  </a:moveTo>
                  <a:cubicBezTo>
                    <a:pt x="57" y="16"/>
                    <a:pt x="57" y="16"/>
                    <a:pt x="57" y="16"/>
                  </a:cubicBezTo>
                  <a:cubicBezTo>
                    <a:pt x="56" y="0"/>
                    <a:pt x="56" y="0"/>
                    <a:pt x="56" y="0"/>
                  </a:cubicBezTo>
                  <a:cubicBezTo>
                    <a:pt x="27" y="0"/>
                    <a:pt x="27" y="0"/>
                    <a:pt x="27" y="0"/>
                  </a:cubicBezTo>
                  <a:cubicBezTo>
                    <a:pt x="1" y="0"/>
                    <a:pt x="1" y="0"/>
                    <a:pt x="1" y="0"/>
                  </a:cubicBezTo>
                  <a:cubicBezTo>
                    <a:pt x="0" y="15"/>
                    <a:pt x="0" y="15"/>
                    <a:pt x="0" y="15"/>
                  </a:cubicBezTo>
                  <a:cubicBezTo>
                    <a:pt x="4" y="20"/>
                    <a:pt x="4" y="20"/>
                    <a:pt x="4" y="20"/>
                  </a:cubicBezTo>
                  <a:cubicBezTo>
                    <a:pt x="8" y="24"/>
                    <a:pt x="14" y="26"/>
                    <a:pt x="19" y="26"/>
                  </a:cubicBezTo>
                  <a:cubicBezTo>
                    <a:pt x="29" y="26"/>
                    <a:pt x="29" y="26"/>
                    <a:pt x="29" y="26"/>
                  </a:cubicBezTo>
                  <a:cubicBezTo>
                    <a:pt x="29" y="26"/>
                    <a:pt x="29" y="26"/>
                    <a:pt x="29" y="26"/>
                  </a:cubicBezTo>
                  <a:cubicBezTo>
                    <a:pt x="39" y="26"/>
                    <a:pt x="39" y="26"/>
                    <a:pt x="39" y="26"/>
                  </a:cubicBezTo>
                  <a:cubicBezTo>
                    <a:pt x="44" y="26"/>
                    <a:pt x="50" y="24"/>
                    <a:pt x="54" y="20"/>
                  </a:cubicBezTo>
                  <a:close/>
                </a:path>
              </a:pathLst>
            </a:custGeom>
            <a:solidFill>
              <a:srgbClr val="EACEBB"/>
            </a:solidFill>
            <a:ln w="9525">
              <a:noFill/>
              <a:round/>
            </a:ln>
          </p:spPr>
          <p:txBody>
            <a:bodyPr anchor="ctr"/>
            <a:lstStyle/>
            <a:p>
              <a:pPr algn="ctr"/>
              <a:endParaRPr/>
            </a:p>
          </p:txBody>
        </p:sp>
        <p:sp>
          <p:nvSpPr>
            <p:cNvPr id="103" name="ï$1ïďê"/>
            <p:cNvSpPr/>
            <p:nvPr/>
          </p:nvSpPr>
          <p:spPr bwMode="auto">
            <a:xfrm>
              <a:off x="24931688" y="12930188"/>
              <a:ext cx="207962" cy="533400"/>
            </a:xfrm>
            <a:custGeom>
              <a:avLst/>
              <a:gdLst/>
              <a:ahLst/>
              <a:cxnLst>
                <a:cxn ang="0">
                  <a:pos x="3" y="0"/>
                </a:cxn>
                <a:cxn ang="0">
                  <a:pos x="6" y="0"/>
                </a:cxn>
                <a:cxn ang="0">
                  <a:pos x="15" y="14"/>
                </a:cxn>
                <a:cxn ang="0">
                  <a:pos x="12" y="29"/>
                </a:cxn>
                <a:cxn ang="0">
                  <a:pos x="0" y="37"/>
                </a:cxn>
                <a:cxn ang="0">
                  <a:pos x="3" y="0"/>
                </a:cxn>
              </a:cxnLst>
              <a:rect l="0" t="0" r="r" b="b"/>
              <a:pathLst>
                <a:path w="16" h="41">
                  <a:moveTo>
                    <a:pt x="3" y="0"/>
                  </a:moveTo>
                  <a:cubicBezTo>
                    <a:pt x="6" y="0"/>
                    <a:pt x="6" y="0"/>
                    <a:pt x="6" y="0"/>
                  </a:cubicBezTo>
                  <a:cubicBezTo>
                    <a:pt x="11" y="2"/>
                    <a:pt x="16" y="6"/>
                    <a:pt x="15" y="14"/>
                  </a:cubicBezTo>
                  <a:cubicBezTo>
                    <a:pt x="14" y="21"/>
                    <a:pt x="13" y="21"/>
                    <a:pt x="12" y="29"/>
                  </a:cubicBezTo>
                  <a:cubicBezTo>
                    <a:pt x="10" y="41"/>
                    <a:pt x="0" y="37"/>
                    <a:pt x="0" y="37"/>
                  </a:cubicBezTo>
                  <a:lnTo>
                    <a:pt x="3" y="0"/>
                  </a:lnTo>
                  <a:close/>
                </a:path>
              </a:pathLst>
            </a:custGeom>
            <a:solidFill>
              <a:srgbClr val="EACEBB"/>
            </a:solidFill>
            <a:ln w="9525">
              <a:noFill/>
              <a:round/>
            </a:ln>
          </p:spPr>
          <p:txBody>
            <a:bodyPr anchor="ctr"/>
            <a:lstStyle/>
            <a:p>
              <a:pPr algn="ctr"/>
              <a:endParaRPr/>
            </a:p>
          </p:txBody>
        </p:sp>
        <p:sp>
          <p:nvSpPr>
            <p:cNvPr id="104" name="îšlíḍè"/>
            <p:cNvSpPr/>
            <p:nvPr/>
          </p:nvSpPr>
          <p:spPr bwMode="auto">
            <a:xfrm>
              <a:off x="23683913" y="12930188"/>
              <a:ext cx="207962" cy="533400"/>
            </a:xfrm>
            <a:custGeom>
              <a:avLst/>
              <a:gdLst/>
              <a:ahLst/>
              <a:cxnLst>
                <a:cxn ang="0">
                  <a:pos x="14" y="0"/>
                </a:cxn>
                <a:cxn ang="0">
                  <a:pos x="11" y="0"/>
                </a:cxn>
                <a:cxn ang="0">
                  <a:pos x="2" y="14"/>
                </a:cxn>
                <a:cxn ang="0">
                  <a:pos x="5" y="29"/>
                </a:cxn>
                <a:cxn ang="0">
                  <a:pos x="16" y="37"/>
                </a:cxn>
                <a:cxn ang="0">
                  <a:pos x="14" y="0"/>
                </a:cxn>
              </a:cxnLst>
              <a:rect l="0" t="0" r="r" b="b"/>
              <a:pathLst>
                <a:path w="16" h="41">
                  <a:moveTo>
                    <a:pt x="14" y="0"/>
                  </a:moveTo>
                  <a:cubicBezTo>
                    <a:pt x="11" y="0"/>
                    <a:pt x="11" y="0"/>
                    <a:pt x="11" y="0"/>
                  </a:cubicBezTo>
                  <a:cubicBezTo>
                    <a:pt x="6" y="2"/>
                    <a:pt x="0" y="6"/>
                    <a:pt x="2" y="14"/>
                  </a:cubicBezTo>
                  <a:cubicBezTo>
                    <a:pt x="3" y="21"/>
                    <a:pt x="3" y="21"/>
                    <a:pt x="5" y="29"/>
                  </a:cubicBezTo>
                  <a:cubicBezTo>
                    <a:pt x="7" y="41"/>
                    <a:pt x="16" y="37"/>
                    <a:pt x="16" y="37"/>
                  </a:cubicBezTo>
                  <a:lnTo>
                    <a:pt x="14" y="0"/>
                  </a:lnTo>
                  <a:close/>
                </a:path>
              </a:pathLst>
            </a:custGeom>
            <a:solidFill>
              <a:srgbClr val="EACEBB"/>
            </a:solidFill>
            <a:ln w="9525">
              <a:noFill/>
              <a:round/>
            </a:ln>
          </p:spPr>
          <p:txBody>
            <a:bodyPr anchor="ctr"/>
            <a:lstStyle/>
            <a:p>
              <a:pPr algn="ctr"/>
              <a:endParaRPr/>
            </a:p>
          </p:txBody>
        </p:sp>
        <p:sp>
          <p:nvSpPr>
            <p:cNvPr id="105" name="iṧḷíḍê"/>
            <p:cNvSpPr/>
            <p:nvPr/>
          </p:nvSpPr>
          <p:spPr bwMode="auto">
            <a:xfrm>
              <a:off x="23839488" y="12411076"/>
              <a:ext cx="1143000" cy="1558925"/>
            </a:xfrm>
            <a:custGeom>
              <a:avLst/>
              <a:gdLst/>
              <a:ahLst/>
              <a:cxnLst>
                <a:cxn ang="0">
                  <a:pos x="44" y="0"/>
                </a:cxn>
                <a:cxn ang="0">
                  <a:pos x="44" y="0"/>
                </a:cxn>
                <a:cxn ang="0">
                  <a:pos x="0" y="1"/>
                </a:cxn>
                <a:cxn ang="0">
                  <a:pos x="0" y="84"/>
                </a:cxn>
                <a:cxn ang="0">
                  <a:pos x="6" y="100"/>
                </a:cxn>
                <a:cxn ang="0">
                  <a:pos x="19" y="114"/>
                </a:cxn>
                <a:cxn ang="0">
                  <a:pos x="34" y="120"/>
                </a:cxn>
                <a:cxn ang="0">
                  <a:pos x="44" y="120"/>
                </a:cxn>
                <a:cxn ang="0">
                  <a:pos x="44" y="120"/>
                </a:cxn>
                <a:cxn ang="0">
                  <a:pos x="54" y="120"/>
                </a:cxn>
                <a:cxn ang="0">
                  <a:pos x="69" y="114"/>
                </a:cxn>
                <a:cxn ang="0">
                  <a:pos x="82" y="99"/>
                </a:cxn>
                <a:cxn ang="0">
                  <a:pos x="88" y="84"/>
                </a:cxn>
                <a:cxn ang="0">
                  <a:pos x="88" y="1"/>
                </a:cxn>
                <a:cxn ang="0">
                  <a:pos x="44" y="0"/>
                </a:cxn>
              </a:cxnLst>
              <a:rect l="0" t="0" r="r" b="b"/>
              <a:pathLst>
                <a:path w="88" h="120">
                  <a:moveTo>
                    <a:pt x="44" y="0"/>
                  </a:moveTo>
                  <a:cubicBezTo>
                    <a:pt x="44" y="0"/>
                    <a:pt x="44" y="0"/>
                    <a:pt x="44" y="0"/>
                  </a:cubicBezTo>
                  <a:cubicBezTo>
                    <a:pt x="0" y="1"/>
                    <a:pt x="0" y="1"/>
                    <a:pt x="0" y="1"/>
                  </a:cubicBezTo>
                  <a:cubicBezTo>
                    <a:pt x="0" y="84"/>
                    <a:pt x="0" y="84"/>
                    <a:pt x="0" y="84"/>
                  </a:cubicBezTo>
                  <a:cubicBezTo>
                    <a:pt x="0" y="90"/>
                    <a:pt x="2" y="95"/>
                    <a:pt x="6" y="100"/>
                  </a:cubicBezTo>
                  <a:cubicBezTo>
                    <a:pt x="19" y="114"/>
                    <a:pt x="19" y="114"/>
                    <a:pt x="19" y="114"/>
                  </a:cubicBezTo>
                  <a:cubicBezTo>
                    <a:pt x="23" y="118"/>
                    <a:pt x="29" y="120"/>
                    <a:pt x="34" y="120"/>
                  </a:cubicBezTo>
                  <a:cubicBezTo>
                    <a:pt x="44" y="120"/>
                    <a:pt x="44" y="120"/>
                    <a:pt x="44" y="120"/>
                  </a:cubicBezTo>
                  <a:cubicBezTo>
                    <a:pt x="44" y="120"/>
                    <a:pt x="44" y="120"/>
                    <a:pt x="44" y="120"/>
                  </a:cubicBezTo>
                  <a:cubicBezTo>
                    <a:pt x="54" y="120"/>
                    <a:pt x="54" y="120"/>
                    <a:pt x="54" y="120"/>
                  </a:cubicBezTo>
                  <a:cubicBezTo>
                    <a:pt x="59" y="120"/>
                    <a:pt x="65" y="118"/>
                    <a:pt x="69" y="114"/>
                  </a:cubicBezTo>
                  <a:cubicBezTo>
                    <a:pt x="82" y="99"/>
                    <a:pt x="82" y="99"/>
                    <a:pt x="82" y="99"/>
                  </a:cubicBezTo>
                  <a:cubicBezTo>
                    <a:pt x="86" y="95"/>
                    <a:pt x="88" y="90"/>
                    <a:pt x="88" y="84"/>
                  </a:cubicBezTo>
                  <a:cubicBezTo>
                    <a:pt x="88" y="1"/>
                    <a:pt x="88" y="1"/>
                    <a:pt x="88" y="1"/>
                  </a:cubicBezTo>
                  <a:lnTo>
                    <a:pt x="44" y="0"/>
                  </a:lnTo>
                  <a:close/>
                </a:path>
              </a:pathLst>
            </a:custGeom>
            <a:solidFill>
              <a:srgbClr val="FFE1CC"/>
            </a:solidFill>
            <a:ln w="9525">
              <a:noFill/>
              <a:round/>
            </a:ln>
          </p:spPr>
          <p:txBody>
            <a:bodyPr anchor="ctr"/>
            <a:lstStyle/>
            <a:p>
              <a:pPr algn="ctr"/>
              <a:endParaRPr/>
            </a:p>
          </p:txBody>
        </p:sp>
        <p:sp>
          <p:nvSpPr>
            <p:cNvPr id="106" name="íṣḻíḋê"/>
            <p:cNvSpPr/>
            <p:nvPr/>
          </p:nvSpPr>
          <p:spPr bwMode="auto">
            <a:xfrm>
              <a:off x="23606125" y="11955463"/>
              <a:ext cx="1546225" cy="1144588"/>
            </a:xfrm>
            <a:custGeom>
              <a:avLst/>
              <a:gdLst/>
              <a:ahLst/>
              <a:cxnLst>
                <a:cxn ang="0">
                  <a:pos x="18" y="87"/>
                </a:cxn>
                <a:cxn ang="0">
                  <a:pos x="18" y="57"/>
                </a:cxn>
                <a:cxn ang="0">
                  <a:pos x="36" y="37"/>
                </a:cxn>
                <a:cxn ang="0">
                  <a:pos x="57" y="37"/>
                </a:cxn>
                <a:cxn ang="0">
                  <a:pos x="63" y="49"/>
                </a:cxn>
                <a:cxn ang="0">
                  <a:pos x="97" y="37"/>
                </a:cxn>
                <a:cxn ang="0">
                  <a:pos x="106" y="45"/>
                </a:cxn>
                <a:cxn ang="0">
                  <a:pos x="106" y="86"/>
                </a:cxn>
                <a:cxn ang="0">
                  <a:pos x="115" y="74"/>
                </a:cxn>
                <a:cxn ang="0">
                  <a:pos x="119" y="16"/>
                </a:cxn>
                <a:cxn ang="0">
                  <a:pos x="106" y="1"/>
                </a:cxn>
                <a:cxn ang="0">
                  <a:pos x="82" y="1"/>
                </a:cxn>
                <a:cxn ang="0">
                  <a:pos x="48" y="1"/>
                </a:cxn>
                <a:cxn ang="0">
                  <a:pos x="5" y="43"/>
                </a:cxn>
                <a:cxn ang="0">
                  <a:pos x="10" y="76"/>
                </a:cxn>
                <a:cxn ang="0">
                  <a:pos x="18" y="87"/>
                </a:cxn>
              </a:cxnLst>
              <a:rect l="0" t="0" r="r" b="b"/>
              <a:pathLst>
                <a:path w="119" h="88">
                  <a:moveTo>
                    <a:pt x="18" y="87"/>
                  </a:moveTo>
                  <a:cubicBezTo>
                    <a:pt x="18" y="57"/>
                    <a:pt x="18" y="57"/>
                    <a:pt x="18" y="57"/>
                  </a:cubicBezTo>
                  <a:cubicBezTo>
                    <a:pt x="18" y="47"/>
                    <a:pt x="25" y="37"/>
                    <a:pt x="36" y="37"/>
                  </a:cubicBezTo>
                  <a:cubicBezTo>
                    <a:pt x="57" y="37"/>
                    <a:pt x="57" y="37"/>
                    <a:pt x="57" y="37"/>
                  </a:cubicBezTo>
                  <a:cubicBezTo>
                    <a:pt x="63" y="39"/>
                    <a:pt x="57" y="51"/>
                    <a:pt x="63" y="49"/>
                  </a:cubicBezTo>
                  <a:cubicBezTo>
                    <a:pt x="97" y="37"/>
                    <a:pt x="97" y="37"/>
                    <a:pt x="97" y="37"/>
                  </a:cubicBezTo>
                  <a:cubicBezTo>
                    <a:pt x="103" y="35"/>
                    <a:pt x="106" y="40"/>
                    <a:pt x="106" y="45"/>
                  </a:cubicBezTo>
                  <a:cubicBezTo>
                    <a:pt x="106" y="86"/>
                    <a:pt x="106" y="86"/>
                    <a:pt x="106" y="86"/>
                  </a:cubicBezTo>
                  <a:cubicBezTo>
                    <a:pt x="106" y="88"/>
                    <a:pt x="113" y="83"/>
                    <a:pt x="115" y="74"/>
                  </a:cubicBezTo>
                  <a:cubicBezTo>
                    <a:pt x="119" y="16"/>
                    <a:pt x="119" y="16"/>
                    <a:pt x="119" y="16"/>
                  </a:cubicBezTo>
                  <a:cubicBezTo>
                    <a:pt x="119" y="9"/>
                    <a:pt x="117" y="1"/>
                    <a:pt x="106" y="1"/>
                  </a:cubicBezTo>
                  <a:cubicBezTo>
                    <a:pt x="82" y="1"/>
                    <a:pt x="82" y="1"/>
                    <a:pt x="82" y="1"/>
                  </a:cubicBezTo>
                  <a:cubicBezTo>
                    <a:pt x="48" y="1"/>
                    <a:pt x="48" y="1"/>
                    <a:pt x="48" y="1"/>
                  </a:cubicBezTo>
                  <a:cubicBezTo>
                    <a:pt x="21" y="0"/>
                    <a:pt x="0" y="14"/>
                    <a:pt x="5" y="43"/>
                  </a:cubicBezTo>
                  <a:cubicBezTo>
                    <a:pt x="10" y="76"/>
                    <a:pt x="10" y="76"/>
                    <a:pt x="10" y="76"/>
                  </a:cubicBezTo>
                  <a:cubicBezTo>
                    <a:pt x="11" y="83"/>
                    <a:pt x="18" y="88"/>
                    <a:pt x="18" y="87"/>
                  </a:cubicBezTo>
                  <a:close/>
                </a:path>
              </a:pathLst>
            </a:custGeom>
            <a:solidFill>
              <a:srgbClr val="253F59"/>
            </a:solidFill>
            <a:ln w="9525">
              <a:noFill/>
              <a:round/>
            </a:ln>
          </p:spPr>
          <p:txBody>
            <a:bodyPr anchor="ctr"/>
            <a:lstStyle/>
            <a:p>
              <a:pPr algn="ctr"/>
              <a:endParaRPr/>
            </a:p>
          </p:txBody>
        </p:sp>
        <p:sp>
          <p:nvSpPr>
            <p:cNvPr id="107" name="íṧlide"/>
            <p:cNvSpPr/>
            <p:nvPr/>
          </p:nvSpPr>
          <p:spPr bwMode="auto">
            <a:xfrm>
              <a:off x="23852188" y="13982701"/>
              <a:ext cx="558800" cy="831850"/>
            </a:xfrm>
            <a:custGeom>
              <a:avLst/>
              <a:gdLst/>
              <a:ahLst/>
              <a:cxnLst>
                <a:cxn ang="0">
                  <a:pos x="14" y="3"/>
                </a:cxn>
                <a:cxn ang="0">
                  <a:pos x="9" y="3"/>
                </a:cxn>
                <a:cxn ang="0">
                  <a:pos x="0" y="17"/>
                </a:cxn>
                <a:cxn ang="0">
                  <a:pos x="27" y="61"/>
                </a:cxn>
                <a:cxn ang="0">
                  <a:pos x="31" y="61"/>
                </a:cxn>
                <a:cxn ang="0">
                  <a:pos x="43" y="37"/>
                </a:cxn>
                <a:cxn ang="0">
                  <a:pos x="14" y="3"/>
                </a:cxn>
              </a:cxnLst>
              <a:rect l="0" t="0" r="r" b="b"/>
              <a:pathLst>
                <a:path w="43" h="64">
                  <a:moveTo>
                    <a:pt x="14" y="3"/>
                  </a:moveTo>
                  <a:cubicBezTo>
                    <a:pt x="12" y="1"/>
                    <a:pt x="11" y="0"/>
                    <a:pt x="9" y="3"/>
                  </a:cubicBezTo>
                  <a:cubicBezTo>
                    <a:pt x="0" y="17"/>
                    <a:pt x="0" y="17"/>
                    <a:pt x="0" y="17"/>
                  </a:cubicBezTo>
                  <a:cubicBezTo>
                    <a:pt x="27" y="61"/>
                    <a:pt x="27" y="61"/>
                    <a:pt x="27" y="61"/>
                  </a:cubicBezTo>
                  <a:cubicBezTo>
                    <a:pt x="28" y="64"/>
                    <a:pt x="30" y="64"/>
                    <a:pt x="31" y="61"/>
                  </a:cubicBezTo>
                  <a:cubicBezTo>
                    <a:pt x="43" y="37"/>
                    <a:pt x="43" y="37"/>
                    <a:pt x="43" y="37"/>
                  </a:cubicBezTo>
                  <a:lnTo>
                    <a:pt x="14" y="3"/>
                  </a:lnTo>
                  <a:close/>
                </a:path>
              </a:pathLst>
            </a:custGeom>
            <a:solidFill>
              <a:srgbClr val="FFFFFF"/>
            </a:solidFill>
            <a:ln w="9525">
              <a:noFill/>
              <a:round/>
            </a:ln>
          </p:spPr>
          <p:txBody>
            <a:bodyPr anchor="ctr"/>
            <a:lstStyle/>
            <a:p>
              <a:pPr algn="ctr"/>
              <a:endParaRPr/>
            </a:p>
          </p:txBody>
        </p:sp>
        <p:sp>
          <p:nvSpPr>
            <p:cNvPr id="108" name="iṥḷîḍé"/>
            <p:cNvSpPr/>
            <p:nvPr/>
          </p:nvSpPr>
          <p:spPr bwMode="auto">
            <a:xfrm>
              <a:off x="24410988" y="13982701"/>
              <a:ext cx="546100" cy="831850"/>
            </a:xfrm>
            <a:custGeom>
              <a:avLst/>
              <a:gdLst/>
              <a:ahLst/>
              <a:cxnLst>
                <a:cxn ang="0">
                  <a:pos x="29" y="3"/>
                </a:cxn>
                <a:cxn ang="0">
                  <a:pos x="34" y="3"/>
                </a:cxn>
                <a:cxn ang="0">
                  <a:pos x="42" y="17"/>
                </a:cxn>
                <a:cxn ang="0">
                  <a:pos x="16" y="61"/>
                </a:cxn>
                <a:cxn ang="0">
                  <a:pos x="11" y="61"/>
                </a:cxn>
                <a:cxn ang="0">
                  <a:pos x="0" y="37"/>
                </a:cxn>
                <a:cxn ang="0">
                  <a:pos x="29" y="3"/>
                </a:cxn>
              </a:cxnLst>
              <a:rect l="0" t="0" r="r" b="b"/>
              <a:pathLst>
                <a:path w="42" h="64">
                  <a:moveTo>
                    <a:pt x="29" y="3"/>
                  </a:moveTo>
                  <a:cubicBezTo>
                    <a:pt x="31" y="1"/>
                    <a:pt x="32" y="0"/>
                    <a:pt x="34" y="3"/>
                  </a:cubicBezTo>
                  <a:cubicBezTo>
                    <a:pt x="42" y="17"/>
                    <a:pt x="42" y="17"/>
                    <a:pt x="42" y="17"/>
                  </a:cubicBezTo>
                  <a:cubicBezTo>
                    <a:pt x="16" y="61"/>
                    <a:pt x="16" y="61"/>
                    <a:pt x="16" y="61"/>
                  </a:cubicBezTo>
                  <a:cubicBezTo>
                    <a:pt x="14" y="64"/>
                    <a:pt x="13" y="64"/>
                    <a:pt x="11" y="61"/>
                  </a:cubicBezTo>
                  <a:cubicBezTo>
                    <a:pt x="0" y="37"/>
                    <a:pt x="0" y="37"/>
                    <a:pt x="0" y="37"/>
                  </a:cubicBezTo>
                  <a:lnTo>
                    <a:pt x="29" y="3"/>
                  </a:lnTo>
                  <a:close/>
                </a:path>
              </a:pathLst>
            </a:custGeom>
            <a:solidFill>
              <a:srgbClr val="FFFFFF"/>
            </a:solidFill>
            <a:ln w="9525">
              <a:noFill/>
              <a:round/>
            </a:ln>
          </p:spPr>
          <p:txBody>
            <a:bodyPr anchor="ctr"/>
            <a:lstStyle/>
            <a:p>
              <a:pPr algn="ctr"/>
              <a:endParaRPr/>
            </a:p>
          </p:txBody>
        </p:sp>
        <p:sp>
          <p:nvSpPr>
            <p:cNvPr id="109" name="í$ḻîḑe"/>
            <p:cNvSpPr/>
            <p:nvPr/>
          </p:nvSpPr>
          <p:spPr bwMode="auto">
            <a:xfrm>
              <a:off x="24268113" y="14463713"/>
              <a:ext cx="285750" cy="1676400"/>
            </a:xfrm>
            <a:custGeom>
              <a:avLst/>
              <a:gdLst/>
              <a:ahLst/>
              <a:cxnLst>
                <a:cxn ang="0">
                  <a:pos x="6" y="37"/>
                </a:cxn>
                <a:cxn ang="0">
                  <a:pos x="1" y="129"/>
                </a:cxn>
                <a:cxn ang="0">
                  <a:pos x="21" y="129"/>
                </a:cxn>
                <a:cxn ang="0">
                  <a:pos x="16" y="36"/>
                </a:cxn>
                <a:cxn ang="0">
                  <a:pos x="17" y="31"/>
                </a:cxn>
                <a:cxn ang="0">
                  <a:pos x="22" y="20"/>
                </a:cxn>
                <a:cxn ang="0">
                  <a:pos x="11" y="0"/>
                </a:cxn>
                <a:cxn ang="0">
                  <a:pos x="11" y="0"/>
                </a:cxn>
                <a:cxn ang="0">
                  <a:pos x="11" y="0"/>
                </a:cxn>
                <a:cxn ang="0">
                  <a:pos x="11" y="0"/>
                </a:cxn>
                <a:cxn ang="0">
                  <a:pos x="11" y="0"/>
                </a:cxn>
                <a:cxn ang="0">
                  <a:pos x="0" y="20"/>
                </a:cxn>
                <a:cxn ang="0">
                  <a:pos x="5" y="31"/>
                </a:cxn>
                <a:cxn ang="0">
                  <a:pos x="6" y="37"/>
                </a:cxn>
              </a:cxnLst>
              <a:rect l="0" t="0" r="r" b="b"/>
              <a:pathLst>
                <a:path w="22" h="129">
                  <a:moveTo>
                    <a:pt x="6" y="37"/>
                  </a:moveTo>
                  <a:cubicBezTo>
                    <a:pt x="1" y="129"/>
                    <a:pt x="1" y="129"/>
                    <a:pt x="1" y="129"/>
                  </a:cubicBezTo>
                  <a:cubicBezTo>
                    <a:pt x="21" y="129"/>
                    <a:pt x="21" y="129"/>
                    <a:pt x="21" y="129"/>
                  </a:cubicBezTo>
                  <a:cubicBezTo>
                    <a:pt x="16" y="36"/>
                    <a:pt x="16" y="36"/>
                    <a:pt x="16" y="36"/>
                  </a:cubicBezTo>
                  <a:cubicBezTo>
                    <a:pt x="16" y="35"/>
                    <a:pt x="16" y="32"/>
                    <a:pt x="17" y="31"/>
                  </a:cubicBezTo>
                  <a:cubicBezTo>
                    <a:pt x="22" y="20"/>
                    <a:pt x="22" y="20"/>
                    <a:pt x="22" y="20"/>
                  </a:cubicBezTo>
                  <a:cubicBezTo>
                    <a:pt x="11" y="0"/>
                    <a:pt x="11" y="0"/>
                    <a:pt x="11" y="0"/>
                  </a:cubicBezTo>
                  <a:cubicBezTo>
                    <a:pt x="11" y="0"/>
                    <a:pt x="11" y="0"/>
                    <a:pt x="11" y="0"/>
                  </a:cubicBezTo>
                  <a:cubicBezTo>
                    <a:pt x="11" y="0"/>
                    <a:pt x="11" y="0"/>
                    <a:pt x="11" y="0"/>
                  </a:cubicBezTo>
                  <a:cubicBezTo>
                    <a:pt x="11" y="0"/>
                    <a:pt x="11" y="0"/>
                    <a:pt x="11" y="0"/>
                  </a:cubicBezTo>
                  <a:cubicBezTo>
                    <a:pt x="11" y="0"/>
                    <a:pt x="11" y="0"/>
                    <a:pt x="11" y="0"/>
                  </a:cubicBezTo>
                  <a:cubicBezTo>
                    <a:pt x="0" y="20"/>
                    <a:pt x="0" y="20"/>
                    <a:pt x="0" y="20"/>
                  </a:cubicBezTo>
                  <a:cubicBezTo>
                    <a:pt x="5" y="31"/>
                    <a:pt x="5" y="31"/>
                    <a:pt x="5" y="31"/>
                  </a:cubicBezTo>
                  <a:cubicBezTo>
                    <a:pt x="6" y="33"/>
                    <a:pt x="6" y="35"/>
                    <a:pt x="6" y="37"/>
                  </a:cubicBezTo>
                  <a:close/>
                </a:path>
              </a:pathLst>
            </a:custGeom>
            <a:solidFill>
              <a:srgbClr val="D8562E"/>
            </a:solidFill>
            <a:ln w="9525">
              <a:noFill/>
              <a:round/>
            </a:ln>
          </p:spPr>
          <p:txBody>
            <a:bodyPr anchor="ctr"/>
            <a:lstStyle/>
            <a:p>
              <a:pPr algn="ctr"/>
              <a:endParaRPr/>
            </a:p>
          </p:txBody>
        </p:sp>
        <p:sp>
          <p:nvSpPr>
            <p:cNvPr id="110" name="îş1iḓê"/>
            <p:cNvSpPr/>
            <p:nvPr/>
          </p:nvSpPr>
          <p:spPr bwMode="auto">
            <a:xfrm>
              <a:off x="24476075" y="14243051"/>
              <a:ext cx="1703387" cy="1897063"/>
            </a:xfrm>
            <a:custGeom>
              <a:avLst/>
              <a:gdLst/>
              <a:ahLst/>
              <a:cxnLst>
                <a:cxn ang="0">
                  <a:pos x="81" y="146"/>
                </a:cxn>
                <a:cxn ang="0">
                  <a:pos x="81" y="107"/>
                </a:cxn>
                <a:cxn ang="0">
                  <a:pos x="83" y="108"/>
                </a:cxn>
                <a:cxn ang="0">
                  <a:pos x="85" y="146"/>
                </a:cxn>
                <a:cxn ang="0">
                  <a:pos x="131" y="146"/>
                </a:cxn>
                <a:cxn ang="0">
                  <a:pos x="128" y="42"/>
                </a:cxn>
                <a:cxn ang="0">
                  <a:pos x="96" y="5"/>
                </a:cxn>
                <a:cxn ang="0">
                  <a:pos x="46" y="0"/>
                </a:cxn>
                <a:cxn ang="0">
                  <a:pos x="0" y="134"/>
                </a:cxn>
                <a:cxn ang="0">
                  <a:pos x="0" y="146"/>
                </a:cxn>
                <a:cxn ang="0">
                  <a:pos x="81" y="146"/>
                </a:cxn>
              </a:cxnLst>
              <a:rect l="0" t="0" r="r" b="b"/>
              <a:pathLst>
                <a:path w="131" h="146">
                  <a:moveTo>
                    <a:pt x="81" y="146"/>
                  </a:moveTo>
                  <a:cubicBezTo>
                    <a:pt x="81" y="107"/>
                    <a:pt x="81" y="107"/>
                    <a:pt x="81" y="107"/>
                  </a:cubicBezTo>
                  <a:cubicBezTo>
                    <a:pt x="81" y="106"/>
                    <a:pt x="82" y="107"/>
                    <a:pt x="83" y="108"/>
                  </a:cubicBezTo>
                  <a:cubicBezTo>
                    <a:pt x="85" y="146"/>
                    <a:pt x="85" y="146"/>
                    <a:pt x="85" y="146"/>
                  </a:cubicBezTo>
                  <a:cubicBezTo>
                    <a:pt x="131" y="146"/>
                    <a:pt x="131" y="146"/>
                    <a:pt x="131" y="146"/>
                  </a:cubicBezTo>
                  <a:cubicBezTo>
                    <a:pt x="128" y="42"/>
                    <a:pt x="128" y="42"/>
                    <a:pt x="128" y="42"/>
                  </a:cubicBezTo>
                  <a:cubicBezTo>
                    <a:pt x="128" y="21"/>
                    <a:pt x="116" y="10"/>
                    <a:pt x="96" y="5"/>
                  </a:cubicBezTo>
                  <a:cubicBezTo>
                    <a:pt x="46" y="0"/>
                    <a:pt x="46" y="0"/>
                    <a:pt x="46" y="0"/>
                  </a:cubicBezTo>
                  <a:cubicBezTo>
                    <a:pt x="0" y="134"/>
                    <a:pt x="0" y="134"/>
                    <a:pt x="0" y="134"/>
                  </a:cubicBezTo>
                  <a:cubicBezTo>
                    <a:pt x="0" y="146"/>
                    <a:pt x="0" y="146"/>
                    <a:pt x="0" y="146"/>
                  </a:cubicBezTo>
                  <a:lnTo>
                    <a:pt x="81" y="146"/>
                  </a:lnTo>
                  <a:close/>
                </a:path>
              </a:pathLst>
            </a:custGeom>
            <a:solidFill>
              <a:srgbClr val="0D979B"/>
            </a:solidFill>
            <a:ln w="9525">
              <a:noFill/>
              <a:round/>
            </a:ln>
          </p:spPr>
          <p:txBody>
            <a:bodyPr anchor="ctr"/>
            <a:lstStyle/>
            <a:p>
              <a:pPr algn="ctr"/>
              <a:endParaRPr/>
            </a:p>
          </p:txBody>
        </p:sp>
        <p:sp>
          <p:nvSpPr>
            <p:cNvPr id="111" name="íṡ1ïďe"/>
            <p:cNvSpPr/>
            <p:nvPr/>
          </p:nvSpPr>
          <p:spPr bwMode="auto">
            <a:xfrm>
              <a:off x="24476075" y="14190663"/>
              <a:ext cx="701675" cy="1793875"/>
            </a:xfrm>
            <a:custGeom>
              <a:avLst/>
              <a:gdLst/>
              <a:ahLst/>
              <a:cxnLst>
                <a:cxn ang="0">
                  <a:pos x="37" y="0"/>
                </a:cxn>
                <a:cxn ang="0">
                  <a:pos x="51" y="3"/>
                </a:cxn>
                <a:cxn ang="0">
                  <a:pos x="52" y="4"/>
                </a:cxn>
                <a:cxn ang="0">
                  <a:pos x="53" y="5"/>
                </a:cxn>
                <a:cxn ang="0">
                  <a:pos x="54" y="35"/>
                </a:cxn>
                <a:cxn ang="0">
                  <a:pos x="49" y="41"/>
                </a:cxn>
                <a:cxn ang="0">
                  <a:pos x="33" y="41"/>
                </a:cxn>
                <a:cxn ang="0">
                  <a:pos x="47" y="59"/>
                </a:cxn>
                <a:cxn ang="0">
                  <a:pos x="47" y="70"/>
                </a:cxn>
                <a:cxn ang="0">
                  <a:pos x="0" y="138"/>
                </a:cxn>
                <a:cxn ang="0">
                  <a:pos x="37" y="0"/>
                </a:cxn>
              </a:cxnLst>
              <a:rect l="0" t="0" r="r" b="b"/>
              <a:pathLst>
                <a:path w="54" h="138">
                  <a:moveTo>
                    <a:pt x="37" y="0"/>
                  </a:moveTo>
                  <a:cubicBezTo>
                    <a:pt x="51" y="3"/>
                    <a:pt x="51" y="3"/>
                    <a:pt x="51" y="3"/>
                  </a:cubicBezTo>
                  <a:cubicBezTo>
                    <a:pt x="52" y="4"/>
                    <a:pt x="52" y="4"/>
                    <a:pt x="52" y="4"/>
                  </a:cubicBezTo>
                  <a:cubicBezTo>
                    <a:pt x="53" y="5"/>
                    <a:pt x="53" y="5"/>
                    <a:pt x="53" y="5"/>
                  </a:cubicBezTo>
                  <a:cubicBezTo>
                    <a:pt x="54" y="35"/>
                    <a:pt x="54" y="35"/>
                    <a:pt x="54" y="35"/>
                  </a:cubicBezTo>
                  <a:cubicBezTo>
                    <a:pt x="54" y="40"/>
                    <a:pt x="53" y="41"/>
                    <a:pt x="49" y="41"/>
                  </a:cubicBezTo>
                  <a:cubicBezTo>
                    <a:pt x="33" y="41"/>
                    <a:pt x="33" y="41"/>
                    <a:pt x="33" y="41"/>
                  </a:cubicBezTo>
                  <a:cubicBezTo>
                    <a:pt x="47" y="59"/>
                    <a:pt x="47" y="59"/>
                    <a:pt x="47" y="59"/>
                  </a:cubicBezTo>
                  <a:cubicBezTo>
                    <a:pt x="52" y="64"/>
                    <a:pt x="49" y="66"/>
                    <a:pt x="47" y="70"/>
                  </a:cubicBezTo>
                  <a:cubicBezTo>
                    <a:pt x="0" y="138"/>
                    <a:pt x="0" y="138"/>
                    <a:pt x="0" y="138"/>
                  </a:cubicBezTo>
                  <a:lnTo>
                    <a:pt x="37" y="0"/>
                  </a:lnTo>
                  <a:close/>
                </a:path>
              </a:pathLst>
            </a:custGeom>
            <a:solidFill>
              <a:srgbClr val="1ECFD3"/>
            </a:solidFill>
            <a:ln w="9525">
              <a:noFill/>
              <a:round/>
            </a:ln>
          </p:spPr>
          <p:txBody>
            <a:bodyPr anchor="ctr"/>
            <a:lstStyle/>
            <a:p>
              <a:pPr algn="ctr"/>
              <a:endParaRPr/>
            </a:p>
          </p:txBody>
        </p:sp>
        <p:sp>
          <p:nvSpPr>
            <p:cNvPr id="112" name="iṣḻíḍe"/>
            <p:cNvSpPr/>
            <p:nvPr/>
          </p:nvSpPr>
          <p:spPr bwMode="auto">
            <a:xfrm>
              <a:off x="22656800" y="14230351"/>
              <a:ext cx="1689100" cy="1922463"/>
            </a:xfrm>
            <a:custGeom>
              <a:avLst/>
              <a:gdLst/>
              <a:ahLst/>
              <a:cxnLst>
                <a:cxn ang="0">
                  <a:pos x="49" y="109"/>
                </a:cxn>
                <a:cxn ang="0">
                  <a:pos x="51" y="108"/>
                </a:cxn>
                <a:cxn ang="0">
                  <a:pos x="51" y="148"/>
                </a:cxn>
                <a:cxn ang="0">
                  <a:pos x="130" y="148"/>
                </a:cxn>
                <a:cxn ang="0">
                  <a:pos x="130" y="135"/>
                </a:cxn>
                <a:cxn ang="0">
                  <a:pos x="124" y="113"/>
                </a:cxn>
                <a:cxn ang="0">
                  <a:pos x="85" y="0"/>
                </a:cxn>
                <a:cxn ang="0">
                  <a:pos x="35" y="6"/>
                </a:cxn>
                <a:cxn ang="0">
                  <a:pos x="3" y="43"/>
                </a:cxn>
                <a:cxn ang="0">
                  <a:pos x="0" y="147"/>
                </a:cxn>
                <a:cxn ang="0">
                  <a:pos x="46" y="147"/>
                </a:cxn>
                <a:cxn ang="0">
                  <a:pos x="49" y="109"/>
                </a:cxn>
              </a:cxnLst>
              <a:rect l="0" t="0" r="r" b="b"/>
              <a:pathLst>
                <a:path w="130" h="148">
                  <a:moveTo>
                    <a:pt x="49" y="109"/>
                  </a:moveTo>
                  <a:cubicBezTo>
                    <a:pt x="49" y="108"/>
                    <a:pt x="51" y="107"/>
                    <a:pt x="51" y="108"/>
                  </a:cubicBezTo>
                  <a:cubicBezTo>
                    <a:pt x="51" y="148"/>
                    <a:pt x="51" y="148"/>
                    <a:pt x="51" y="148"/>
                  </a:cubicBezTo>
                  <a:cubicBezTo>
                    <a:pt x="130" y="148"/>
                    <a:pt x="130" y="148"/>
                    <a:pt x="130" y="148"/>
                  </a:cubicBezTo>
                  <a:cubicBezTo>
                    <a:pt x="130" y="135"/>
                    <a:pt x="130" y="135"/>
                    <a:pt x="130" y="135"/>
                  </a:cubicBezTo>
                  <a:cubicBezTo>
                    <a:pt x="130" y="135"/>
                    <a:pt x="126" y="119"/>
                    <a:pt x="124" y="113"/>
                  </a:cubicBezTo>
                  <a:cubicBezTo>
                    <a:pt x="85" y="0"/>
                    <a:pt x="85" y="0"/>
                    <a:pt x="85" y="0"/>
                  </a:cubicBezTo>
                  <a:cubicBezTo>
                    <a:pt x="35" y="6"/>
                    <a:pt x="35" y="6"/>
                    <a:pt x="35" y="6"/>
                  </a:cubicBezTo>
                  <a:cubicBezTo>
                    <a:pt x="15" y="11"/>
                    <a:pt x="3" y="22"/>
                    <a:pt x="3" y="43"/>
                  </a:cubicBezTo>
                  <a:cubicBezTo>
                    <a:pt x="0" y="147"/>
                    <a:pt x="0" y="147"/>
                    <a:pt x="0" y="147"/>
                  </a:cubicBezTo>
                  <a:cubicBezTo>
                    <a:pt x="46" y="147"/>
                    <a:pt x="46" y="147"/>
                    <a:pt x="46" y="147"/>
                  </a:cubicBezTo>
                  <a:lnTo>
                    <a:pt x="49" y="109"/>
                  </a:lnTo>
                  <a:close/>
                </a:path>
              </a:pathLst>
            </a:custGeom>
            <a:solidFill>
              <a:srgbClr val="0EB3BF"/>
            </a:solidFill>
            <a:ln w="9525">
              <a:noFill/>
              <a:round/>
            </a:ln>
          </p:spPr>
          <p:txBody>
            <a:bodyPr anchor="ctr"/>
            <a:lstStyle/>
            <a:p>
              <a:pPr algn="ctr"/>
              <a:endParaRPr/>
            </a:p>
          </p:txBody>
        </p:sp>
        <p:sp>
          <p:nvSpPr>
            <p:cNvPr id="113" name="íṥḷidê"/>
            <p:cNvSpPr/>
            <p:nvPr/>
          </p:nvSpPr>
          <p:spPr bwMode="auto">
            <a:xfrm>
              <a:off x="23644225" y="14203363"/>
              <a:ext cx="701675" cy="1781175"/>
            </a:xfrm>
            <a:custGeom>
              <a:avLst/>
              <a:gdLst/>
              <a:ahLst/>
              <a:cxnLst>
                <a:cxn ang="0">
                  <a:pos x="17" y="0"/>
                </a:cxn>
                <a:cxn ang="0">
                  <a:pos x="3" y="2"/>
                </a:cxn>
                <a:cxn ang="0">
                  <a:pos x="1" y="3"/>
                </a:cxn>
                <a:cxn ang="0">
                  <a:pos x="1" y="5"/>
                </a:cxn>
                <a:cxn ang="0">
                  <a:pos x="0" y="34"/>
                </a:cxn>
                <a:cxn ang="0">
                  <a:pos x="5" y="40"/>
                </a:cxn>
                <a:cxn ang="0">
                  <a:pos x="20" y="40"/>
                </a:cxn>
                <a:cxn ang="0">
                  <a:pos x="6" y="58"/>
                </a:cxn>
                <a:cxn ang="0">
                  <a:pos x="7" y="69"/>
                </a:cxn>
                <a:cxn ang="0">
                  <a:pos x="54" y="137"/>
                </a:cxn>
                <a:cxn ang="0">
                  <a:pos x="17" y="0"/>
                </a:cxn>
              </a:cxnLst>
              <a:rect l="0" t="0" r="r" b="b"/>
              <a:pathLst>
                <a:path w="54" h="137">
                  <a:moveTo>
                    <a:pt x="17" y="0"/>
                  </a:moveTo>
                  <a:cubicBezTo>
                    <a:pt x="3" y="2"/>
                    <a:pt x="3" y="2"/>
                    <a:pt x="3" y="2"/>
                  </a:cubicBezTo>
                  <a:cubicBezTo>
                    <a:pt x="3" y="2"/>
                    <a:pt x="1" y="2"/>
                    <a:pt x="1" y="3"/>
                  </a:cubicBezTo>
                  <a:cubicBezTo>
                    <a:pt x="1" y="4"/>
                    <a:pt x="1" y="5"/>
                    <a:pt x="1" y="5"/>
                  </a:cubicBezTo>
                  <a:cubicBezTo>
                    <a:pt x="0" y="34"/>
                    <a:pt x="0" y="34"/>
                    <a:pt x="0" y="34"/>
                  </a:cubicBezTo>
                  <a:cubicBezTo>
                    <a:pt x="0" y="39"/>
                    <a:pt x="0" y="40"/>
                    <a:pt x="5" y="40"/>
                  </a:cubicBezTo>
                  <a:cubicBezTo>
                    <a:pt x="20" y="40"/>
                    <a:pt x="20" y="40"/>
                    <a:pt x="20" y="40"/>
                  </a:cubicBezTo>
                  <a:cubicBezTo>
                    <a:pt x="6" y="58"/>
                    <a:pt x="6" y="58"/>
                    <a:pt x="6" y="58"/>
                  </a:cubicBezTo>
                  <a:cubicBezTo>
                    <a:pt x="2" y="63"/>
                    <a:pt x="4" y="65"/>
                    <a:pt x="7" y="69"/>
                  </a:cubicBezTo>
                  <a:cubicBezTo>
                    <a:pt x="54" y="137"/>
                    <a:pt x="54" y="137"/>
                    <a:pt x="54" y="137"/>
                  </a:cubicBezTo>
                  <a:lnTo>
                    <a:pt x="17" y="0"/>
                  </a:lnTo>
                  <a:close/>
                </a:path>
              </a:pathLst>
            </a:custGeom>
            <a:solidFill>
              <a:srgbClr val="1ECFD3"/>
            </a:solidFill>
            <a:ln w="9525">
              <a:noFill/>
              <a:round/>
            </a:ln>
          </p:spPr>
          <p:txBody>
            <a:bodyPr anchor="ctr"/>
            <a:lstStyle/>
            <a:p>
              <a:pPr algn="ctr"/>
              <a:endParaRPr/>
            </a:p>
          </p:txBody>
        </p:sp>
      </p:grpSp>
      <p:sp>
        <p:nvSpPr>
          <p:cNvPr id="35" name="ïśļîḍê"/>
          <p:cNvSpPr txBox="1"/>
          <p:nvPr/>
        </p:nvSpPr>
        <p:spPr>
          <a:xfrm>
            <a:off x="1132535" y="1885553"/>
            <a:ext cx="1510509" cy="395934"/>
          </a:xfrm>
          <a:prstGeom prst="rect">
            <a:avLst/>
          </a:prstGeom>
          <a:noFill/>
        </p:spPr>
        <p:txBody>
          <a:bodyPr wrap="none" rtlCol="0">
            <a:prstTxWarp prst="textPlain">
              <a:avLst/>
            </a:prstTxWarp>
            <a:spAutoFit/>
          </a:bodyPr>
          <a:lstStyle/>
          <a:p>
            <a:r>
              <a:rPr lang="zh-CN" altLang="en-US" b="1" dirty="0"/>
              <a:t>标题文本预设</a:t>
            </a:r>
          </a:p>
        </p:txBody>
      </p:sp>
      <p:cxnSp>
        <p:nvCxnSpPr>
          <p:cNvPr id="6" name="直接连接符 5"/>
          <p:cNvCxnSpPr/>
          <p:nvPr/>
        </p:nvCxnSpPr>
        <p:spPr>
          <a:xfrm>
            <a:off x="4403250" y="2289455"/>
            <a:ext cx="4250816" cy="0"/>
          </a:xfrm>
          <a:prstGeom prst="line">
            <a:avLst/>
          </a:prstGeom>
          <a:ln w="9525" cap="rnd">
            <a:solidFill>
              <a:schemeClr val="tx1">
                <a:lumMod val="50000"/>
                <a:lumOff val="5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7" name="îSḷïde"/>
          <p:cNvSpPr txBox="1"/>
          <p:nvPr/>
        </p:nvSpPr>
        <p:spPr>
          <a:xfrm>
            <a:off x="4340160" y="1371353"/>
            <a:ext cx="4180591" cy="918102"/>
          </a:xfrm>
          <a:prstGeom prst="rect">
            <a:avLst/>
          </a:prstGeom>
          <a:noFill/>
        </p:spPr>
        <p:txBody>
          <a:bodyPr wrap="square" lIns="90000" tIns="46800" rIns="90000" bIns="46800" rtlCol="0">
            <a:normAutofit/>
          </a:bodyPr>
          <a:lstStyle/>
          <a:p>
            <a:pPr algn="just">
              <a:lnSpc>
                <a:spcPct val="150000"/>
              </a:lnSpc>
            </a:pPr>
            <a:r>
              <a:rPr lang="zh-CN" altLang="en-US" sz="1400" dirty="0"/>
              <a:t>您的内容打在这里，或者通过复制您的文本后，在此框中选择粘贴，并选择只保留文字</a:t>
            </a:r>
            <a:endParaRPr lang="en-US" altLang="zh-CN" sz="1600" b="1" dirty="0"/>
          </a:p>
        </p:txBody>
      </p:sp>
      <p:grpSp>
        <p:nvGrpSpPr>
          <p:cNvPr id="8" name="ïslíḑê"/>
          <p:cNvGrpSpPr/>
          <p:nvPr/>
        </p:nvGrpSpPr>
        <p:grpSpPr>
          <a:xfrm>
            <a:off x="4415892" y="2524640"/>
            <a:ext cx="1674186" cy="826082"/>
            <a:chOff x="5887856" y="2842579"/>
            <a:chExt cx="2232248" cy="1101442"/>
          </a:xfrm>
        </p:grpSpPr>
        <p:sp>
          <p:nvSpPr>
            <p:cNvPr id="29" name="îṩḻiḋe"/>
            <p:cNvSpPr/>
            <p:nvPr/>
          </p:nvSpPr>
          <p:spPr>
            <a:xfrm>
              <a:off x="5887856" y="3465477"/>
              <a:ext cx="2232248" cy="478544"/>
            </a:xfrm>
            <a:prstGeom prst="rect">
              <a:avLst/>
            </a:prstGeom>
          </p:spPr>
          <p:txBody>
            <a:bodyPr wrap="square" lIns="0" tIns="0" rIns="0" bIns="0">
              <a:normAutofit fontScale="70000" lnSpcReduction="20000"/>
            </a:bodyPr>
            <a:lstStyle/>
            <a:p>
              <a:pPr>
                <a:lnSpc>
                  <a:spcPct val="120000"/>
                </a:lnSpc>
              </a:pPr>
              <a:r>
                <a:rPr lang="zh-CN" altLang="en-US" sz="1050" dirty="0"/>
                <a:t>您的内容打在这里，或者通过复制您的文本后，在此框中选择粘贴，并选择只保留文字</a:t>
              </a:r>
              <a:endParaRPr lang="en-US" altLang="zh-CN" sz="1050" dirty="0"/>
            </a:p>
          </p:txBody>
        </p:sp>
        <p:sp>
          <p:nvSpPr>
            <p:cNvPr id="30" name="îslïde"/>
            <p:cNvSpPr/>
            <p:nvPr/>
          </p:nvSpPr>
          <p:spPr>
            <a:xfrm>
              <a:off x="5887856" y="2842579"/>
              <a:ext cx="1680474" cy="672131"/>
            </a:xfrm>
            <a:prstGeom prst="rect">
              <a:avLst/>
            </a:prstGeom>
          </p:spPr>
          <p:txBody>
            <a:bodyPr wrap="square" lIns="0" tIns="0" rIns="0" bIns="0">
              <a:normAutofit lnSpcReduction="10000"/>
            </a:bodyPr>
            <a:lstStyle/>
            <a:p>
              <a:r>
                <a:rPr lang="en-US" altLang="zh-CN" sz="3600" dirty="0">
                  <a:solidFill>
                    <a:schemeClr val="accent1">
                      <a:lumMod val="100000"/>
                    </a:schemeClr>
                  </a:solidFill>
                  <a:effectLst/>
                  <a:latin typeface="Impact" panose="020B0806030902050204" pitchFamily="34" charset="0"/>
                </a:rPr>
                <a:t>45%</a:t>
              </a:r>
            </a:p>
          </p:txBody>
        </p:sp>
        <p:sp>
          <p:nvSpPr>
            <p:cNvPr id="31" name="iṡḻïḑe"/>
            <p:cNvSpPr/>
            <p:nvPr/>
          </p:nvSpPr>
          <p:spPr>
            <a:xfrm>
              <a:off x="6732821" y="3081321"/>
              <a:ext cx="1210296" cy="263902"/>
            </a:xfrm>
            <a:prstGeom prst="rect">
              <a:avLst/>
            </a:prstGeom>
          </p:spPr>
          <p:txBody>
            <a:bodyPr wrap="none" lIns="0" tIns="0" rIns="0" bIns="0" anchor="ctr" anchorCtr="0">
              <a:normAutofit lnSpcReduction="10000"/>
            </a:bodyPr>
            <a:lstStyle/>
            <a:p>
              <a:pPr algn="r"/>
              <a:r>
                <a:rPr lang="zh-CN" altLang="en-US" sz="1400" b="1" dirty="0">
                  <a:solidFill>
                    <a:schemeClr val="accent1"/>
                  </a:solidFill>
                </a:rPr>
                <a:t>标题文本</a:t>
              </a:r>
            </a:p>
          </p:txBody>
        </p:sp>
      </p:grpSp>
      <p:grpSp>
        <p:nvGrpSpPr>
          <p:cNvPr id="9" name="îsliḓe"/>
          <p:cNvGrpSpPr/>
          <p:nvPr/>
        </p:nvGrpSpPr>
        <p:grpSpPr>
          <a:xfrm>
            <a:off x="6979880" y="2524640"/>
            <a:ext cx="1674186" cy="826082"/>
            <a:chOff x="5887856" y="2842579"/>
            <a:chExt cx="2232248" cy="1101442"/>
          </a:xfrm>
        </p:grpSpPr>
        <p:sp>
          <p:nvSpPr>
            <p:cNvPr id="26" name="ïsḷïḋé"/>
            <p:cNvSpPr/>
            <p:nvPr/>
          </p:nvSpPr>
          <p:spPr>
            <a:xfrm>
              <a:off x="5887856" y="3465477"/>
              <a:ext cx="2232248" cy="478544"/>
            </a:xfrm>
            <a:prstGeom prst="rect">
              <a:avLst/>
            </a:prstGeom>
          </p:spPr>
          <p:txBody>
            <a:bodyPr wrap="square" lIns="0" tIns="0" rIns="0" bIns="0">
              <a:normAutofit fontScale="70000" lnSpcReduction="20000"/>
            </a:bodyPr>
            <a:lstStyle/>
            <a:p>
              <a:pPr>
                <a:lnSpc>
                  <a:spcPct val="120000"/>
                </a:lnSpc>
              </a:pPr>
              <a:r>
                <a:rPr lang="zh-CN" altLang="en-US" sz="1050" dirty="0"/>
                <a:t>您的内容打在这里，或者通过复制您的文本后，在此框中选择粘贴，并选择只保留文字</a:t>
              </a:r>
              <a:endParaRPr lang="en-US" altLang="zh-CN" sz="1050" dirty="0"/>
            </a:p>
          </p:txBody>
        </p:sp>
        <p:sp>
          <p:nvSpPr>
            <p:cNvPr id="27" name="ís1íḑe"/>
            <p:cNvSpPr/>
            <p:nvPr/>
          </p:nvSpPr>
          <p:spPr>
            <a:xfrm>
              <a:off x="5887856" y="2842579"/>
              <a:ext cx="1680474" cy="672131"/>
            </a:xfrm>
            <a:prstGeom prst="rect">
              <a:avLst/>
            </a:prstGeom>
          </p:spPr>
          <p:txBody>
            <a:bodyPr wrap="square" lIns="0" tIns="0" rIns="0" bIns="0">
              <a:normAutofit lnSpcReduction="10000"/>
            </a:bodyPr>
            <a:lstStyle/>
            <a:p>
              <a:r>
                <a:rPr lang="en-US" altLang="zh-CN" sz="3600" dirty="0">
                  <a:solidFill>
                    <a:schemeClr val="accent2"/>
                  </a:solidFill>
                  <a:effectLst/>
                  <a:latin typeface="Impact" panose="020B0806030902050204" pitchFamily="34" charset="0"/>
                </a:rPr>
                <a:t>30%</a:t>
              </a:r>
            </a:p>
          </p:txBody>
        </p:sp>
        <p:sp>
          <p:nvSpPr>
            <p:cNvPr id="28" name="îSļïde"/>
            <p:cNvSpPr/>
            <p:nvPr/>
          </p:nvSpPr>
          <p:spPr>
            <a:xfrm>
              <a:off x="6732821" y="3081321"/>
              <a:ext cx="1210296" cy="263902"/>
            </a:xfrm>
            <a:prstGeom prst="rect">
              <a:avLst/>
            </a:prstGeom>
          </p:spPr>
          <p:txBody>
            <a:bodyPr wrap="none" lIns="0" tIns="0" rIns="0" bIns="0" anchor="ctr" anchorCtr="0">
              <a:normAutofit lnSpcReduction="10000"/>
            </a:bodyPr>
            <a:lstStyle/>
            <a:p>
              <a:pPr algn="r"/>
              <a:r>
                <a:rPr lang="zh-CN" altLang="en-US" sz="1400" b="1" dirty="0">
                  <a:solidFill>
                    <a:schemeClr val="accent1"/>
                  </a:solidFill>
                </a:rPr>
                <a:t>标题文本</a:t>
              </a:r>
            </a:p>
          </p:txBody>
        </p:sp>
      </p:grpSp>
      <p:grpSp>
        <p:nvGrpSpPr>
          <p:cNvPr id="10" name="íSļïḋé"/>
          <p:cNvGrpSpPr/>
          <p:nvPr/>
        </p:nvGrpSpPr>
        <p:grpSpPr>
          <a:xfrm>
            <a:off x="4415892" y="3794489"/>
            <a:ext cx="1674186" cy="826082"/>
            <a:chOff x="5887856" y="2842579"/>
            <a:chExt cx="2232248" cy="1101442"/>
          </a:xfrm>
        </p:grpSpPr>
        <p:sp>
          <p:nvSpPr>
            <p:cNvPr id="23" name="iṩ1ïḓé"/>
            <p:cNvSpPr/>
            <p:nvPr/>
          </p:nvSpPr>
          <p:spPr>
            <a:xfrm>
              <a:off x="5887856" y="3465477"/>
              <a:ext cx="2232248" cy="478544"/>
            </a:xfrm>
            <a:prstGeom prst="rect">
              <a:avLst/>
            </a:prstGeom>
          </p:spPr>
          <p:txBody>
            <a:bodyPr wrap="square" lIns="0" tIns="0" rIns="0" bIns="0">
              <a:normAutofit fontScale="70000" lnSpcReduction="20000"/>
            </a:bodyPr>
            <a:lstStyle/>
            <a:p>
              <a:pPr>
                <a:lnSpc>
                  <a:spcPct val="120000"/>
                </a:lnSpc>
              </a:pPr>
              <a:r>
                <a:rPr lang="zh-CN" altLang="en-US" sz="1050" dirty="0"/>
                <a:t>您的内容打在这里，或者通过复制您的文本后，在此框中选择粘贴，并选择只保留文字</a:t>
              </a:r>
              <a:endParaRPr lang="en-US" altLang="zh-CN" sz="1050" dirty="0"/>
            </a:p>
          </p:txBody>
        </p:sp>
        <p:sp>
          <p:nvSpPr>
            <p:cNvPr id="24" name="îslíḍe"/>
            <p:cNvSpPr/>
            <p:nvPr/>
          </p:nvSpPr>
          <p:spPr>
            <a:xfrm>
              <a:off x="5887856" y="2842579"/>
              <a:ext cx="1680474" cy="672131"/>
            </a:xfrm>
            <a:prstGeom prst="rect">
              <a:avLst/>
            </a:prstGeom>
          </p:spPr>
          <p:txBody>
            <a:bodyPr wrap="square" lIns="0" tIns="0" rIns="0" bIns="0">
              <a:normAutofit lnSpcReduction="10000"/>
            </a:bodyPr>
            <a:lstStyle/>
            <a:p>
              <a:r>
                <a:rPr lang="en-US" altLang="zh-CN" sz="3600" dirty="0">
                  <a:solidFill>
                    <a:schemeClr val="accent4"/>
                  </a:solidFill>
                  <a:effectLst/>
                  <a:latin typeface="Impact" panose="020B0806030902050204" pitchFamily="34" charset="0"/>
                </a:rPr>
                <a:t>34%</a:t>
              </a:r>
            </a:p>
          </p:txBody>
        </p:sp>
        <p:sp>
          <p:nvSpPr>
            <p:cNvPr id="25" name="ïṧľîďê"/>
            <p:cNvSpPr/>
            <p:nvPr/>
          </p:nvSpPr>
          <p:spPr>
            <a:xfrm>
              <a:off x="6732821" y="3081321"/>
              <a:ext cx="1210296" cy="263902"/>
            </a:xfrm>
            <a:prstGeom prst="rect">
              <a:avLst/>
            </a:prstGeom>
          </p:spPr>
          <p:txBody>
            <a:bodyPr wrap="none" lIns="0" tIns="0" rIns="0" bIns="0" anchor="ctr" anchorCtr="0">
              <a:normAutofit lnSpcReduction="10000"/>
            </a:bodyPr>
            <a:lstStyle/>
            <a:p>
              <a:pPr algn="r"/>
              <a:r>
                <a:rPr lang="zh-CN" altLang="en-US" sz="1400" b="1" dirty="0">
                  <a:solidFill>
                    <a:schemeClr val="accent1"/>
                  </a:solidFill>
                </a:rPr>
                <a:t>标题文本</a:t>
              </a:r>
            </a:p>
          </p:txBody>
        </p:sp>
      </p:grpSp>
      <p:grpSp>
        <p:nvGrpSpPr>
          <p:cNvPr id="11" name="ïSľîďé"/>
          <p:cNvGrpSpPr/>
          <p:nvPr/>
        </p:nvGrpSpPr>
        <p:grpSpPr>
          <a:xfrm>
            <a:off x="6979880" y="3794489"/>
            <a:ext cx="1674186" cy="826082"/>
            <a:chOff x="5887856" y="2842579"/>
            <a:chExt cx="2232248" cy="1101442"/>
          </a:xfrm>
        </p:grpSpPr>
        <p:sp>
          <p:nvSpPr>
            <p:cNvPr id="20" name="íṣliďe"/>
            <p:cNvSpPr/>
            <p:nvPr/>
          </p:nvSpPr>
          <p:spPr>
            <a:xfrm>
              <a:off x="5887856" y="3465477"/>
              <a:ext cx="2232248" cy="478544"/>
            </a:xfrm>
            <a:prstGeom prst="rect">
              <a:avLst/>
            </a:prstGeom>
          </p:spPr>
          <p:txBody>
            <a:bodyPr wrap="square" lIns="0" tIns="0" rIns="0" bIns="0">
              <a:normAutofit fontScale="70000" lnSpcReduction="20000"/>
            </a:bodyPr>
            <a:lstStyle/>
            <a:p>
              <a:pPr>
                <a:lnSpc>
                  <a:spcPct val="120000"/>
                </a:lnSpc>
              </a:pPr>
              <a:r>
                <a:rPr lang="zh-CN" altLang="en-US" sz="1050" dirty="0"/>
                <a:t>您的内容打在这里，或者通过复制您的文本后，在此框中选择粘贴，并选择只保留文字</a:t>
              </a:r>
              <a:endParaRPr lang="en-US" altLang="zh-CN" sz="1050" dirty="0"/>
            </a:p>
          </p:txBody>
        </p:sp>
        <p:sp>
          <p:nvSpPr>
            <p:cNvPr id="21" name="ïsļïḍê"/>
            <p:cNvSpPr/>
            <p:nvPr/>
          </p:nvSpPr>
          <p:spPr>
            <a:xfrm>
              <a:off x="5887856" y="2842579"/>
              <a:ext cx="1680474" cy="672131"/>
            </a:xfrm>
            <a:prstGeom prst="rect">
              <a:avLst/>
            </a:prstGeom>
          </p:spPr>
          <p:txBody>
            <a:bodyPr wrap="square" lIns="0" tIns="0" rIns="0" bIns="0">
              <a:normAutofit lnSpcReduction="10000"/>
            </a:bodyPr>
            <a:lstStyle/>
            <a:p>
              <a:r>
                <a:rPr lang="en-US" altLang="zh-CN" sz="3600" dirty="0">
                  <a:solidFill>
                    <a:schemeClr val="accent3"/>
                  </a:solidFill>
                  <a:effectLst/>
                  <a:latin typeface="Impact" panose="020B0806030902050204" pitchFamily="34" charset="0"/>
                </a:rPr>
                <a:t>66%</a:t>
              </a:r>
            </a:p>
          </p:txBody>
        </p:sp>
        <p:sp>
          <p:nvSpPr>
            <p:cNvPr id="22" name="îslïḑe"/>
            <p:cNvSpPr/>
            <p:nvPr/>
          </p:nvSpPr>
          <p:spPr>
            <a:xfrm>
              <a:off x="6732821" y="3081321"/>
              <a:ext cx="1210296" cy="263902"/>
            </a:xfrm>
            <a:prstGeom prst="rect">
              <a:avLst/>
            </a:prstGeom>
          </p:spPr>
          <p:txBody>
            <a:bodyPr wrap="none" lIns="0" tIns="0" rIns="0" bIns="0" anchor="ctr" anchorCtr="0">
              <a:normAutofit lnSpcReduction="10000"/>
            </a:bodyPr>
            <a:lstStyle/>
            <a:p>
              <a:pPr algn="r"/>
              <a:r>
                <a:rPr lang="zh-CN" altLang="en-US" sz="1400" b="1" dirty="0">
                  <a:solidFill>
                    <a:schemeClr val="accent1"/>
                  </a:solidFill>
                </a:rPr>
                <a:t>标题文本</a:t>
              </a:r>
            </a:p>
          </p:txBody>
        </p:sp>
      </p:grpSp>
      <p:grpSp>
        <p:nvGrpSpPr>
          <p:cNvPr id="12" name="îs1îdé"/>
          <p:cNvGrpSpPr/>
          <p:nvPr/>
        </p:nvGrpSpPr>
        <p:grpSpPr>
          <a:xfrm>
            <a:off x="6123383" y="2844613"/>
            <a:ext cx="685800" cy="265472"/>
            <a:chOff x="2825421" y="4783145"/>
            <a:chExt cx="914400" cy="353963"/>
          </a:xfrm>
        </p:grpSpPr>
        <p:cxnSp>
          <p:nvCxnSpPr>
            <p:cNvPr id="18" name="直接箭头连接符 17"/>
            <p:cNvCxnSpPr/>
            <p:nvPr/>
          </p:nvCxnSpPr>
          <p:spPr>
            <a:xfrm>
              <a:off x="2825421" y="5137108"/>
              <a:ext cx="914400" cy="0"/>
            </a:xfrm>
            <a:prstGeom prst="straightConnector1">
              <a:avLst/>
            </a:prstGeom>
            <a:ln w="3175" cap="rnd">
              <a:solidFill>
                <a:schemeClr val="tx1">
                  <a:lumMod val="50000"/>
                  <a:lumOff val="50000"/>
                </a:schemeClr>
              </a:solidFill>
              <a:round/>
              <a:headEnd type="none"/>
              <a:tailEnd type="triangle"/>
            </a:ln>
          </p:spPr>
          <p:style>
            <a:lnRef idx="1">
              <a:schemeClr val="accent1"/>
            </a:lnRef>
            <a:fillRef idx="0">
              <a:schemeClr val="accent1"/>
            </a:fillRef>
            <a:effectRef idx="0">
              <a:schemeClr val="accent1"/>
            </a:effectRef>
            <a:fontRef idx="minor">
              <a:schemeClr val="tx1"/>
            </a:fontRef>
          </p:style>
        </p:cxnSp>
        <p:sp>
          <p:nvSpPr>
            <p:cNvPr id="19" name="iSliḋe"/>
            <p:cNvSpPr txBox="1"/>
            <p:nvPr/>
          </p:nvSpPr>
          <p:spPr>
            <a:xfrm>
              <a:off x="2825421" y="4783145"/>
              <a:ext cx="914400" cy="314470"/>
            </a:xfrm>
            <a:prstGeom prst="rect">
              <a:avLst/>
            </a:prstGeom>
            <a:noFill/>
          </p:spPr>
          <p:txBody>
            <a:bodyPr wrap="none" lIns="90000" tIns="46800" rIns="90000" bIns="46800" anchor="ctr" anchorCtr="0">
              <a:normAutofit fontScale="92500" lnSpcReduction="20000"/>
            </a:bodyPr>
            <a:lstStyle/>
            <a:p>
              <a:pPr algn="ctr"/>
              <a:r>
                <a:rPr lang="en-US" altLang="zh-CN" sz="1200" b="1" dirty="0"/>
                <a:t>key words</a:t>
              </a:r>
              <a:endParaRPr lang="zh-CN" altLang="en-US" sz="1200" b="1" dirty="0"/>
            </a:p>
          </p:txBody>
        </p:sp>
      </p:grpSp>
      <p:grpSp>
        <p:nvGrpSpPr>
          <p:cNvPr id="13" name="í$1ídè"/>
          <p:cNvGrpSpPr/>
          <p:nvPr/>
        </p:nvGrpSpPr>
        <p:grpSpPr>
          <a:xfrm>
            <a:off x="6123383" y="4068830"/>
            <a:ext cx="685800" cy="265472"/>
            <a:chOff x="2825421" y="4783145"/>
            <a:chExt cx="914400" cy="353963"/>
          </a:xfrm>
        </p:grpSpPr>
        <p:cxnSp>
          <p:nvCxnSpPr>
            <p:cNvPr id="16" name="直接箭头连接符 15"/>
            <p:cNvCxnSpPr/>
            <p:nvPr/>
          </p:nvCxnSpPr>
          <p:spPr>
            <a:xfrm flipH="1">
              <a:off x="2825421" y="5137108"/>
              <a:ext cx="914400" cy="0"/>
            </a:xfrm>
            <a:prstGeom prst="straightConnector1">
              <a:avLst/>
            </a:prstGeom>
            <a:ln w="3175" cap="rnd">
              <a:solidFill>
                <a:schemeClr val="tx1">
                  <a:lumMod val="50000"/>
                  <a:lumOff val="50000"/>
                </a:schemeClr>
              </a:solidFill>
              <a:round/>
              <a:headEnd type="none"/>
              <a:tailEnd type="triangle"/>
            </a:ln>
          </p:spPr>
          <p:style>
            <a:lnRef idx="1">
              <a:schemeClr val="accent1"/>
            </a:lnRef>
            <a:fillRef idx="0">
              <a:schemeClr val="accent1"/>
            </a:fillRef>
            <a:effectRef idx="0">
              <a:schemeClr val="accent1"/>
            </a:effectRef>
            <a:fontRef idx="minor">
              <a:schemeClr val="tx1"/>
            </a:fontRef>
          </p:style>
        </p:cxnSp>
        <p:sp>
          <p:nvSpPr>
            <p:cNvPr id="17" name="íṧḷïḑê"/>
            <p:cNvSpPr txBox="1"/>
            <p:nvPr/>
          </p:nvSpPr>
          <p:spPr>
            <a:xfrm>
              <a:off x="2825421" y="4783145"/>
              <a:ext cx="914400" cy="314470"/>
            </a:xfrm>
            <a:prstGeom prst="rect">
              <a:avLst/>
            </a:prstGeom>
            <a:noFill/>
          </p:spPr>
          <p:txBody>
            <a:bodyPr wrap="none" lIns="90000" tIns="46800" rIns="90000" bIns="46800" anchor="ctr" anchorCtr="0">
              <a:normAutofit fontScale="92500" lnSpcReduction="20000"/>
            </a:bodyPr>
            <a:lstStyle/>
            <a:p>
              <a:pPr algn="ctr"/>
              <a:r>
                <a:rPr lang="en-US" altLang="zh-CN" sz="1200" b="1" dirty="0"/>
                <a:t>key words</a:t>
              </a:r>
              <a:endParaRPr lang="zh-CN" altLang="en-US" sz="1200" b="1" dirty="0"/>
            </a:p>
          </p:txBody>
        </p:sp>
      </p:grpSp>
      <p:cxnSp>
        <p:nvCxnSpPr>
          <p:cNvPr id="14" name="直接箭头连接符 13"/>
          <p:cNvCxnSpPr/>
          <p:nvPr/>
        </p:nvCxnSpPr>
        <p:spPr>
          <a:xfrm>
            <a:off x="7570512" y="3341544"/>
            <a:ext cx="0" cy="399029"/>
          </a:xfrm>
          <a:prstGeom prst="straightConnector1">
            <a:avLst/>
          </a:prstGeom>
          <a:ln w="3175" cap="rnd">
            <a:solidFill>
              <a:schemeClr val="tx1">
                <a:lumMod val="50000"/>
                <a:lumOff val="50000"/>
              </a:schemeClr>
            </a:solidFill>
            <a:round/>
            <a:headEnd type="none"/>
            <a:tailEnd type="triangle"/>
          </a:ln>
        </p:spPr>
        <p:style>
          <a:lnRef idx="1">
            <a:schemeClr val="accent1"/>
          </a:lnRef>
          <a:fillRef idx="0">
            <a:schemeClr val="accent1"/>
          </a:fillRef>
          <a:effectRef idx="0">
            <a:schemeClr val="accent1"/>
          </a:effectRef>
          <a:fontRef idx="minor">
            <a:schemeClr val="tx1"/>
          </a:fontRef>
        </p:style>
      </p:cxnSp>
      <p:sp>
        <p:nvSpPr>
          <p:cNvPr id="15" name="ïṧ1îḓé"/>
          <p:cNvSpPr txBox="1"/>
          <p:nvPr/>
        </p:nvSpPr>
        <p:spPr>
          <a:xfrm>
            <a:off x="7608582" y="3418972"/>
            <a:ext cx="685800" cy="235853"/>
          </a:xfrm>
          <a:prstGeom prst="rect">
            <a:avLst/>
          </a:prstGeom>
          <a:noFill/>
        </p:spPr>
        <p:txBody>
          <a:bodyPr wrap="none" lIns="90000" tIns="46800" rIns="90000" bIns="46800" anchor="ctr" anchorCtr="0">
            <a:normAutofit fontScale="92500" lnSpcReduction="20000"/>
          </a:bodyPr>
          <a:lstStyle/>
          <a:p>
            <a:r>
              <a:rPr lang="en-US" altLang="zh-CN" sz="1200" b="1" dirty="0"/>
              <a:t>key words</a:t>
            </a:r>
            <a:endParaRPr lang="zh-CN" altLang="en-US" sz="1200" b="1" dirty="0"/>
          </a:p>
        </p:txBody>
      </p:sp>
      <p:sp>
        <p:nvSpPr>
          <p:cNvPr id="117" name="等腰三角形 11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18" name="文本框 117"/>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执行是个系统</a:t>
            </a:r>
          </a:p>
        </p:txBody>
      </p:sp>
      <p:cxnSp>
        <p:nvCxnSpPr>
          <p:cNvPr id="119" name="直接连接符 118"/>
          <p:cNvCxnSpPr/>
          <p:nvPr/>
        </p:nvCxnSpPr>
        <p:spPr>
          <a:xfrm>
            <a:off x="4230561" y="958835"/>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fade">
                                      <p:cBhvr>
                                        <p:cTn id="7" dur="1000"/>
                                        <p:tgtEl>
                                          <p:spTgt spid="117"/>
                                        </p:tgtEl>
                                      </p:cBhvr>
                                    </p:animEffect>
                                    <p:anim calcmode="lin" valueType="num">
                                      <p:cBhvr>
                                        <p:cTn id="8" dur="1000" fill="hold"/>
                                        <p:tgtEl>
                                          <p:spTgt spid="117"/>
                                        </p:tgtEl>
                                        <p:attrNameLst>
                                          <p:attrName>ppt_x</p:attrName>
                                        </p:attrNameLst>
                                      </p:cBhvr>
                                      <p:tavLst>
                                        <p:tav tm="0">
                                          <p:val>
                                            <p:strVal val="#ppt_x"/>
                                          </p:val>
                                        </p:tav>
                                        <p:tav tm="100000">
                                          <p:val>
                                            <p:strVal val="#ppt_x"/>
                                          </p:val>
                                        </p:tav>
                                      </p:tavLst>
                                    </p:anim>
                                    <p:anim calcmode="lin" valueType="num">
                                      <p:cBhvr>
                                        <p:cTn id="9" dur="1000" fill="hold"/>
                                        <p:tgtEl>
                                          <p:spTgt spid="1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8"/>
                                        </p:tgtEl>
                                        <p:attrNameLst>
                                          <p:attrName>style.visibility</p:attrName>
                                        </p:attrNameLst>
                                      </p:cBhvr>
                                      <p:to>
                                        <p:strVal val="visible"/>
                                      </p:to>
                                    </p:set>
                                    <p:anim calcmode="lin" valueType="num">
                                      <p:cBhvr>
                                        <p:cTn id="14" dur="500" fill="hold"/>
                                        <p:tgtEl>
                                          <p:spTgt spid="118"/>
                                        </p:tgtEl>
                                        <p:attrNameLst>
                                          <p:attrName>ppt_w</p:attrName>
                                        </p:attrNameLst>
                                      </p:cBhvr>
                                      <p:tavLst>
                                        <p:tav tm="0">
                                          <p:val>
                                            <p:fltVal val="0"/>
                                          </p:val>
                                        </p:tav>
                                        <p:tav tm="100000">
                                          <p:val>
                                            <p:strVal val="#ppt_w"/>
                                          </p:val>
                                        </p:tav>
                                      </p:tavLst>
                                    </p:anim>
                                    <p:anim calcmode="lin" valueType="num">
                                      <p:cBhvr>
                                        <p:cTn id="15" dur="500" fill="hold"/>
                                        <p:tgtEl>
                                          <p:spTgt spid="118"/>
                                        </p:tgtEl>
                                        <p:attrNameLst>
                                          <p:attrName>ppt_h</p:attrName>
                                        </p:attrNameLst>
                                      </p:cBhvr>
                                      <p:tavLst>
                                        <p:tav tm="0">
                                          <p:val>
                                            <p:fltVal val="0"/>
                                          </p:val>
                                        </p:tav>
                                        <p:tav tm="100000">
                                          <p:val>
                                            <p:strVal val="#ppt_h"/>
                                          </p:val>
                                        </p:tav>
                                      </p:tavLst>
                                    </p:anim>
                                    <p:animEffect transition="in" filter="fade">
                                      <p:cBhvr>
                                        <p:cTn id="16" dur="500"/>
                                        <p:tgtEl>
                                          <p:spTgt spid="118"/>
                                        </p:tgtEl>
                                      </p:cBhvr>
                                    </p:animEffect>
                                  </p:childTnLst>
                                </p:cTn>
                              </p:par>
                              <p:par>
                                <p:cTn id="17" presetID="53" presetClass="entr" presetSubtype="16" fill="hold" nodeType="withEffect">
                                  <p:stCondLst>
                                    <p:cond delay="0"/>
                                  </p:stCondLst>
                                  <p:childTnLst>
                                    <p:set>
                                      <p:cBhvr>
                                        <p:cTn id="18" dur="1" fill="hold">
                                          <p:stCondLst>
                                            <p:cond delay="0"/>
                                          </p:stCondLst>
                                        </p:cTn>
                                        <p:tgtEl>
                                          <p:spTgt spid="119"/>
                                        </p:tgtEl>
                                        <p:attrNameLst>
                                          <p:attrName>style.visibility</p:attrName>
                                        </p:attrNameLst>
                                      </p:cBhvr>
                                      <p:to>
                                        <p:strVal val="visible"/>
                                      </p:to>
                                    </p:set>
                                    <p:anim calcmode="lin" valueType="num">
                                      <p:cBhvr>
                                        <p:cTn id="19" dur="500" fill="hold"/>
                                        <p:tgtEl>
                                          <p:spTgt spid="119"/>
                                        </p:tgtEl>
                                        <p:attrNameLst>
                                          <p:attrName>ppt_w</p:attrName>
                                        </p:attrNameLst>
                                      </p:cBhvr>
                                      <p:tavLst>
                                        <p:tav tm="0">
                                          <p:val>
                                            <p:fltVal val="0"/>
                                          </p:val>
                                        </p:tav>
                                        <p:tav tm="100000">
                                          <p:val>
                                            <p:strVal val="#ppt_w"/>
                                          </p:val>
                                        </p:tav>
                                      </p:tavLst>
                                    </p:anim>
                                    <p:anim calcmode="lin" valueType="num">
                                      <p:cBhvr>
                                        <p:cTn id="20" dur="500" fill="hold"/>
                                        <p:tgtEl>
                                          <p:spTgt spid="119"/>
                                        </p:tgtEl>
                                        <p:attrNameLst>
                                          <p:attrName>ppt_h</p:attrName>
                                        </p:attrNameLst>
                                      </p:cBhvr>
                                      <p:tavLst>
                                        <p:tav tm="0">
                                          <p:val>
                                            <p:fltVal val="0"/>
                                          </p:val>
                                        </p:tav>
                                        <p:tav tm="100000">
                                          <p:val>
                                            <p:strVal val="#ppt_h"/>
                                          </p:val>
                                        </p:tav>
                                      </p:tavLst>
                                    </p:anim>
                                    <p:animEffect transition="in" filter="fade">
                                      <p:cBhvr>
                                        <p:cTn id="21" dur="500"/>
                                        <p:tgtEl>
                                          <p:spTgt spid="119"/>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randombar(horizontal)">
                                      <p:cBhvr>
                                        <p:cTn id="33" dur="500"/>
                                        <p:tgtEl>
                                          <p:spTgt spid="3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1000" fill="hold"/>
                                        <p:tgtEl>
                                          <p:spTgt spid="6"/>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000"/>
                                        <p:tgtEl>
                                          <p:spTgt spid="8"/>
                                        </p:tgtEl>
                                      </p:cBhvr>
                                    </p:animEffect>
                                    <p:anim calcmode="lin" valueType="num">
                                      <p:cBhvr>
                                        <p:cTn id="49" dur="1000" fill="hold"/>
                                        <p:tgtEl>
                                          <p:spTgt spid="8"/>
                                        </p:tgtEl>
                                        <p:attrNameLst>
                                          <p:attrName>ppt_x</p:attrName>
                                        </p:attrNameLst>
                                      </p:cBhvr>
                                      <p:tavLst>
                                        <p:tav tm="0">
                                          <p:val>
                                            <p:strVal val="#ppt_x"/>
                                          </p:val>
                                        </p:tav>
                                        <p:tav tm="100000">
                                          <p:val>
                                            <p:strVal val="#ppt_x"/>
                                          </p:val>
                                        </p:tav>
                                      </p:tavLst>
                                    </p:anim>
                                    <p:anim calcmode="lin" valueType="num">
                                      <p:cBhvr>
                                        <p:cTn id="50" dur="1000" fill="hold"/>
                                        <p:tgtEl>
                                          <p:spTgt spid="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anim calcmode="lin" valueType="num">
                                      <p:cBhvr>
                                        <p:cTn id="54" dur="1000" fill="hold"/>
                                        <p:tgtEl>
                                          <p:spTgt spid="9"/>
                                        </p:tgtEl>
                                        <p:attrNameLst>
                                          <p:attrName>ppt_x</p:attrName>
                                        </p:attrNameLst>
                                      </p:cBhvr>
                                      <p:tavLst>
                                        <p:tav tm="0">
                                          <p:val>
                                            <p:strVal val="#ppt_x"/>
                                          </p:val>
                                        </p:tav>
                                        <p:tav tm="100000">
                                          <p:val>
                                            <p:strVal val="#ppt_x"/>
                                          </p:val>
                                        </p:tav>
                                      </p:tavLst>
                                    </p:anim>
                                    <p:anim calcmode="lin" valueType="num">
                                      <p:cBhvr>
                                        <p:cTn id="55" dur="1000" fill="hold"/>
                                        <p:tgtEl>
                                          <p:spTgt spid="9"/>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1000"/>
                                        <p:tgtEl>
                                          <p:spTgt spid="10"/>
                                        </p:tgtEl>
                                      </p:cBhvr>
                                    </p:animEffect>
                                    <p:anim calcmode="lin" valueType="num">
                                      <p:cBhvr>
                                        <p:cTn id="59" dur="1000" fill="hold"/>
                                        <p:tgtEl>
                                          <p:spTgt spid="10"/>
                                        </p:tgtEl>
                                        <p:attrNameLst>
                                          <p:attrName>ppt_x</p:attrName>
                                        </p:attrNameLst>
                                      </p:cBhvr>
                                      <p:tavLst>
                                        <p:tav tm="0">
                                          <p:val>
                                            <p:strVal val="#ppt_x"/>
                                          </p:val>
                                        </p:tav>
                                        <p:tav tm="100000">
                                          <p:val>
                                            <p:strVal val="#ppt_x"/>
                                          </p:val>
                                        </p:tav>
                                      </p:tavLst>
                                    </p:anim>
                                    <p:anim calcmode="lin" valueType="num">
                                      <p:cBhvr>
                                        <p:cTn id="60" dur="1000" fill="hold"/>
                                        <p:tgtEl>
                                          <p:spTgt spid="10"/>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1000"/>
                                        <p:tgtEl>
                                          <p:spTgt spid="11"/>
                                        </p:tgtEl>
                                      </p:cBhvr>
                                    </p:animEffect>
                                    <p:anim calcmode="lin" valueType="num">
                                      <p:cBhvr>
                                        <p:cTn id="64" dur="1000" fill="hold"/>
                                        <p:tgtEl>
                                          <p:spTgt spid="11"/>
                                        </p:tgtEl>
                                        <p:attrNameLst>
                                          <p:attrName>ppt_x</p:attrName>
                                        </p:attrNameLst>
                                      </p:cBhvr>
                                      <p:tavLst>
                                        <p:tav tm="0">
                                          <p:val>
                                            <p:strVal val="#ppt_x"/>
                                          </p:val>
                                        </p:tav>
                                        <p:tav tm="100000">
                                          <p:val>
                                            <p:strVal val="#ppt_x"/>
                                          </p:val>
                                        </p:tav>
                                      </p:tavLst>
                                    </p:anim>
                                    <p:anim calcmode="lin" valueType="num">
                                      <p:cBhvr>
                                        <p:cTn id="65" dur="1000" fill="hold"/>
                                        <p:tgtEl>
                                          <p:spTgt spid="11"/>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fade">
                                      <p:cBhvr>
                                        <p:cTn id="68" dur="1000"/>
                                        <p:tgtEl>
                                          <p:spTgt spid="12"/>
                                        </p:tgtEl>
                                      </p:cBhvr>
                                    </p:animEffect>
                                    <p:anim calcmode="lin" valueType="num">
                                      <p:cBhvr>
                                        <p:cTn id="69" dur="1000" fill="hold"/>
                                        <p:tgtEl>
                                          <p:spTgt spid="12"/>
                                        </p:tgtEl>
                                        <p:attrNameLst>
                                          <p:attrName>ppt_x</p:attrName>
                                        </p:attrNameLst>
                                      </p:cBhvr>
                                      <p:tavLst>
                                        <p:tav tm="0">
                                          <p:val>
                                            <p:strVal val="#ppt_x"/>
                                          </p:val>
                                        </p:tav>
                                        <p:tav tm="100000">
                                          <p:val>
                                            <p:strVal val="#ppt_x"/>
                                          </p:val>
                                        </p:tav>
                                      </p:tavLst>
                                    </p:anim>
                                    <p:anim calcmode="lin" valueType="num">
                                      <p:cBhvr>
                                        <p:cTn id="70" dur="1000" fill="hold"/>
                                        <p:tgtEl>
                                          <p:spTgt spid="12"/>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1000"/>
                                        <p:tgtEl>
                                          <p:spTgt spid="13"/>
                                        </p:tgtEl>
                                      </p:cBhvr>
                                    </p:animEffect>
                                    <p:anim calcmode="lin" valueType="num">
                                      <p:cBhvr>
                                        <p:cTn id="74" dur="1000" fill="hold"/>
                                        <p:tgtEl>
                                          <p:spTgt spid="13"/>
                                        </p:tgtEl>
                                        <p:attrNameLst>
                                          <p:attrName>ppt_x</p:attrName>
                                        </p:attrNameLst>
                                      </p:cBhvr>
                                      <p:tavLst>
                                        <p:tav tm="0">
                                          <p:val>
                                            <p:strVal val="#ppt_x"/>
                                          </p:val>
                                        </p:tav>
                                        <p:tav tm="100000">
                                          <p:val>
                                            <p:strVal val="#ppt_x"/>
                                          </p:val>
                                        </p:tav>
                                      </p:tavLst>
                                    </p:anim>
                                    <p:anim calcmode="lin" valueType="num">
                                      <p:cBhvr>
                                        <p:cTn id="75" dur="1000" fill="hold"/>
                                        <p:tgtEl>
                                          <p:spTgt spid="13"/>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1000" fill="hold"/>
                                        <p:tgtEl>
                                          <p:spTgt spid="14"/>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1000"/>
                                        <p:tgtEl>
                                          <p:spTgt spid="15"/>
                                        </p:tgtEl>
                                      </p:cBhvr>
                                    </p:animEffect>
                                    <p:anim calcmode="lin" valueType="num">
                                      <p:cBhvr>
                                        <p:cTn id="84" dur="1000" fill="hold"/>
                                        <p:tgtEl>
                                          <p:spTgt spid="15"/>
                                        </p:tgtEl>
                                        <p:attrNameLst>
                                          <p:attrName>ppt_x</p:attrName>
                                        </p:attrNameLst>
                                      </p:cBhvr>
                                      <p:tavLst>
                                        <p:tav tm="0">
                                          <p:val>
                                            <p:strVal val="#ppt_x"/>
                                          </p:val>
                                        </p:tav>
                                        <p:tav tm="100000">
                                          <p:val>
                                            <p:strVal val="#ppt_x"/>
                                          </p:val>
                                        </p:tav>
                                      </p:tavLst>
                                    </p:anim>
                                    <p:anim calcmode="lin" valueType="num">
                                      <p:cBhvr>
                                        <p:cTn id="8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7" grpId="0"/>
      <p:bldP spid="15" grpId="0"/>
      <p:bldP spid="117" grpId="0" animBg="1"/>
      <p:bldP spid="11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AutoShape 3"/>
          <p:cNvSpPr>
            <a:spLocks noChangeAspect="1" noChangeArrowheads="1" noTextEdit="1"/>
          </p:cNvSpPr>
          <p:nvPr/>
        </p:nvSpPr>
        <p:spPr bwMode="auto">
          <a:xfrm>
            <a:off x="-2614613" y="655298"/>
            <a:ext cx="962025"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p>
        </p:txBody>
      </p:sp>
      <p:sp>
        <p:nvSpPr>
          <p:cNvPr id="7" name="矩形 6"/>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8"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sp>
        <p:nvSpPr>
          <p:cNvPr id="9"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grpSp>
        <p:nvGrpSpPr>
          <p:cNvPr id="10" name="组合 9"/>
          <p:cNvGrpSpPr/>
          <p:nvPr/>
        </p:nvGrpSpPr>
        <p:grpSpPr>
          <a:xfrm>
            <a:off x="0" y="1590307"/>
            <a:ext cx="3708401" cy="4664812"/>
            <a:chOff x="-74096" y="786148"/>
            <a:chExt cx="3951118" cy="4970127"/>
          </a:xfrm>
        </p:grpSpPr>
        <p:pic>
          <p:nvPicPr>
            <p:cNvPr id="12" name="图片 11"/>
            <p:cNvPicPr>
              <a:picLocks noChangeAspect="1"/>
            </p:cNvPicPr>
            <p:nvPr/>
          </p:nvPicPr>
          <p:blipFill>
            <a:blip r:embed="rId4"/>
            <a:stretch>
              <a:fillRect/>
            </a:stretch>
          </p:blipFill>
          <p:spPr>
            <a:xfrm>
              <a:off x="-74096" y="3032012"/>
              <a:ext cx="3176743" cy="2724263"/>
            </a:xfrm>
            <a:prstGeom prst="rect">
              <a:avLst/>
            </a:prstGeom>
          </p:spPr>
        </p:pic>
        <p:pic>
          <p:nvPicPr>
            <p:cNvPr id="13" name="图片 12"/>
            <p:cNvPicPr>
              <a:picLocks noChangeAspect="1"/>
            </p:cNvPicPr>
            <p:nvPr/>
          </p:nvPicPr>
          <p:blipFill>
            <a:blip r:embed="rId5"/>
            <a:stretch>
              <a:fillRect/>
            </a:stretch>
          </p:blipFill>
          <p:spPr>
            <a:xfrm>
              <a:off x="380043" y="786148"/>
              <a:ext cx="3496979" cy="3136565"/>
            </a:xfrm>
            <a:prstGeom prst="rect">
              <a:avLst/>
            </a:prstGeom>
          </p:spPr>
        </p:pic>
      </p:grpSp>
      <p:grpSp>
        <p:nvGrpSpPr>
          <p:cNvPr id="14" name="组合 13"/>
          <p:cNvGrpSpPr/>
          <p:nvPr/>
        </p:nvGrpSpPr>
        <p:grpSpPr>
          <a:xfrm>
            <a:off x="-328678" y="2904316"/>
            <a:ext cx="11303589" cy="5257102"/>
            <a:chOff x="-328678" y="2904316"/>
            <a:chExt cx="11303589" cy="5257102"/>
          </a:xfrm>
        </p:grpSpPr>
        <p:pic>
          <p:nvPicPr>
            <p:cNvPr id="15" name="图片 14"/>
            <p:cNvPicPr>
              <a:picLocks noChangeAspect="1"/>
            </p:cNvPicPr>
            <p:nvPr/>
          </p:nvPicPr>
          <p:blipFill>
            <a:blip r:embed="rId6"/>
            <a:stretch>
              <a:fillRect/>
            </a:stretch>
          </p:blipFill>
          <p:spPr>
            <a:xfrm rot="2069809">
              <a:off x="5795223" y="2904316"/>
              <a:ext cx="5179688" cy="4339598"/>
            </a:xfrm>
            <a:prstGeom prst="rect">
              <a:avLst/>
            </a:prstGeom>
          </p:spPr>
        </p:pic>
        <p:pic>
          <p:nvPicPr>
            <p:cNvPr id="16" name="图片 15"/>
            <p:cNvPicPr>
              <a:picLocks noChangeAspect="1"/>
            </p:cNvPicPr>
            <p:nvPr/>
          </p:nvPicPr>
          <p:blipFill>
            <a:blip r:embed="rId6"/>
            <a:stretch>
              <a:fillRect/>
            </a:stretch>
          </p:blipFill>
          <p:spPr>
            <a:xfrm rot="18778744" flipH="1">
              <a:off x="-748723" y="3401775"/>
              <a:ext cx="5179688" cy="4339598"/>
            </a:xfrm>
            <a:prstGeom prst="rect">
              <a:avLst/>
            </a:prstGeom>
          </p:spPr>
        </p:pic>
      </p:grpSp>
      <p:sp>
        <p:nvSpPr>
          <p:cNvPr id="17" name="文本框 16"/>
          <p:cNvSpPr txBox="1"/>
          <p:nvPr/>
        </p:nvSpPr>
        <p:spPr>
          <a:xfrm>
            <a:off x="4858084" y="1724398"/>
            <a:ext cx="2954655" cy="461665"/>
          </a:xfrm>
          <a:prstGeom prst="rect">
            <a:avLst/>
          </a:prstGeom>
          <a:noFill/>
        </p:spPr>
        <p:txBody>
          <a:bodyPr wrap="none" rtlCol="0">
            <a:spAutoFit/>
          </a:bodyPr>
          <a:lstStyle/>
          <a:p>
            <a:pPr algn="ctr"/>
            <a:r>
              <a:rPr lang="zh-CN" altLang="en-US" sz="2400" dirty="0">
                <a:solidFill>
                  <a:schemeClr val="bg1"/>
                </a:solidFill>
                <a:latin typeface="方正正黑简体" panose="02000000000000000000" pitchFamily="2" charset="-122"/>
                <a:ea typeface="方正正黑简体" panose="02000000000000000000" pitchFamily="2" charset="-122"/>
              </a:rPr>
              <a:t>执行失败的五大原因</a:t>
            </a:r>
          </a:p>
        </p:txBody>
      </p:sp>
      <p:sp>
        <p:nvSpPr>
          <p:cNvPr id="18" name="Shape 285"/>
          <p:cNvSpPr txBox="1"/>
          <p:nvPr/>
        </p:nvSpPr>
        <p:spPr>
          <a:xfrm>
            <a:off x="4943126" y="2174509"/>
            <a:ext cx="2908489" cy="931126"/>
          </a:xfrm>
          <a:prstGeom prst="rect">
            <a:avLst/>
          </a:prstGeom>
          <a:noFill/>
          <a:ln>
            <a:noFill/>
          </a:ln>
        </p:spPr>
        <p:txBody>
          <a:bodyPr lIns="68560" tIns="34275" rIns="68560" bIns="34275" anchor="t" anchorCtr="0">
            <a:no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5889046" y="1035574"/>
            <a:ext cx="928459" cy="854080"/>
          </a:xfrm>
          <a:prstGeom prst="rect">
            <a:avLst/>
          </a:prstGeom>
          <a:noFill/>
        </p:spPr>
        <p:txBody>
          <a:bodyPr wrap="none" rtlCol="0">
            <a:spAutoFit/>
          </a:bodyPr>
          <a:lstStyle/>
          <a:p>
            <a:r>
              <a:rPr lang="en-US" altLang="zh-CN" sz="4950" dirty="0">
                <a:solidFill>
                  <a:schemeClr val="bg1"/>
                </a:solidFill>
                <a:latin typeface="锐字巅峰粗黑简1.0" panose="02000500000000000000" pitchFamily="2" charset="-122"/>
                <a:ea typeface="锐字巅峰粗黑简1.0" panose="02000500000000000000" pitchFamily="2" charset="-122"/>
              </a:rPr>
              <a:t>04</a:t>
            </a:r>
            <a:endParaRPr lang="zh-CN" altLang="en-US" sz="4950" dirty="0">
              <a:solidFill>
                <a:schemeClr val="bg1"/>
              </a:solidFill>
              <a:latin typeface="锐字巅峰粗黑简1.0" panose="02000500000000000000" pitchFamily="2" charset="-122"/>
              <a:ea typeface="锐字巅峰粗黑简1.0" panose="02000500000000000000"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right)">
                                      <p:cBhvr>
                                        <p:cTn id="25" dur="500"/>
                                        <p:tgtEl>
                                          <p:spTgt spid="14"/>
                                        </p:tgtEl>
                                      </p:cBhvr>
                                    </p:animEffect>
                                  </p:childTnLst>
                                </p:cTn>
                              </p:par>
                            </p:childTnLst>
                          </p:cTn>
                        </p:par>
                        <p:par>
                          <p:cTn id="26" fill="hold">
                            <p:stCondLst>
                              <p:cond delay="500"/>
                            </p:stCondLst>
                            <p:childTnLst>
                              <p:par>
                                <p:cTn id="27" presetID="53" presetClass="entr" presetSubtype="16"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Effect transition="in" filter="fade">
                                      <p:cBhvr>
                                        <p:cTn id="31" dur="500"/>
                                        <p:tgtEl>
                                          <p:spTgt spid="19"/>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childTnLst>
                          </p:cTn>
                        </p:par>
                        <p:par>
                          <p:cTn id="36" fill="hold">
                            <p:stCondLst>
                              <p:cond delay="1500"/>
                            </p:stCondLst>
                            <p:childTnLst>
                              <p:par>
                                <p:cTn id="37" presetID="53" presetClass="entr" presetSubtype="16" fill="hold" grpId="0" nodeType="afterEffect">
                                  <p:stCondLst>
                                    <p:cond delay="0"/>
                                  </p:stCondLst>
                                  <p:iterate type="lt">
                                    <p:tmPct val="5000"/>
                                  </p:iterate>
                                  <p:childTnLst>
                                    <p:set>
                                      <p:cBhvr>
                                        <p:cTn id="38" dur="1" fill="hold">
                                          <p:stCondLst>
                                            <p:cond delay="0"/>
                                          </p:stCondLst>
                                        </p:cTn>
                                        <p:tgtEl>
                                          <p:spTgt spid="18"/>
                                        </p:tgtEl>
                                        <p:attrNameLst>
                                          <p:attrName>style.visibility</p:attrName>
                                        </p:attrNameLst>
                                      </p:cBhvr>
                                      <p:to>
                                        <p:strVal val="visible"/>
                                      </p:to>
                                    </p:set>
                                    <p:anim calcmode="lin" valueType="num">
                                      <p:cBhvr>
                                        <p:cTn id="39" dur="500" fill="hold"/>
                                        <p:tgtEl>
                                          <p:spTgt spid="18"/>
                                        </p:tgtEl>
                                        <p:attrNameLst>
                                          <p:attrName>ppt_w</p:attrName>
                                        </p:attrNameLst>
                                      </p:cBhvr>
                                      <p:tavLst>
                                        <p:tav tm="0">
                                          <p:val>
                                            <p:fltVal val="0"/>
                                          </p:val>
                                        </p:tav>
                                        <p:tav tm="100000">
                                          <p:val>
                                            <p:strVal val="#ppt_w"/>
                                          </p:val>
                                        </p:tav>
                                      </p:tavLst>
                                    </p:anim>
                                    <p:anim calcmode="lin" valueType="num">
                                      <p:cBhvr>
                                        <p:cTn id="40" dur="500" fill="hold"/>
                                        <p:tgtEl>
                                          <p:spTgt spid="18"/>
                                        </p:tgtEl>
                                        <p:attrNameLst>
                                          <p:attrName>ppt_h</p:attrName>
                                        </p:attrNameLst>
                                      </p:cBhvr>
                                      <p:tavLst>
                                        <p:tav tm="0">
                                          <p:val>
                                            <p:fltVal val="0"/>
                                          </p:val>
                                        </p:tav>
                                        <p:tav tm="100000">
                                          <p:val>
                                            <p:strVal val="#ppt_h"/>
                                          </p:val>
                                        </p:tav>
                                      </p:tavLst>
                                    </p:anim>
                                    <p:animEffect transition="in" filter="fade">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7" grpId="0"/>
      <p:bldP spid="18"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4"/>
          <a:stretch>
            <a:fillRect/>
          </a:stretch>
        </p:blipFill>
        <p:spPr>
          <a:xfrm>
            <a:off x="3288507" y="893004"/>
            <a:ext cx="5681946" cy="4888883"/>
          </a:xfrm>
          <a:prstGeom prst="rect">
            <a:avLst/>
          </a:prstGeom>
        </p:spPr>
      </p:pic>
      <p:sp>
        <p:nvSpPr>
          <p:cNvPr id="14" name="文本框 13"/>
          <p:cNvSpPr txBox="1"/>
          <p:nvPr/>
        </p:nvSpPr>
        <p:spPr>
          <a:xfrm>
            <a:off x="749046" y="2736555"/>
            <a:ext cx="1800493" cy="415498"/>
          </a:xfrm>
          <a:prstGeom prst="rect">
            <a:avLst/>
          </a:prstGeom>
          <a:noFill/>
        </p:spPr>
        <p:txBody>
          <a:bodyPr wrap="none" rtlCol="0">
            <a:spAutoFit/>
          </a:bodyPr>
          <a:lstStyle/>
          <a:p>
            <a:r>
              <a:rPr lang="zh-CN" altLang="en-US" sz="2100"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cxnSp>
        <p:nvCxnSpPr>
          <p:cNvPr id="15" name="直接连接符 14"/>
          <p:cNvCxnSpPr/>
          <p:nvPr/>
        </p:nvCxnSpPr>
        <p:spPr>
          <a:xfrm>
            <a:off x="806196" y="3143645"/>
            <a:ext cx="334493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Shape 285"/>
          <p:cNvSpPr txBox="1"/>
          <p:nvPr/>
        </p:nvSpPr>
        <p:spPr>
          <a:xfrm>
            <a:off x="739521" y="3199606"/>
            <a:ext cx="3600450" cy="931126"/>
          </a:xfrm>
          <a:prstGeom prst="rect">
            <a:avLst/>
          </a:prstGeom>
          <a:noFill/>
          <a:ln>
            <a:noFill/>
          </a:ln>
        </p:spPr>
        <p:txBody>
          <a:bodyPr lIns="68560" tIns="34275" rIns="68560" bIns="34275" anchor="t" anchorCtr="0">
            <a:noAutofit/>
          </a:bodyPr>
          <a:lstStyle/>
          <a:p>
            <a:pPr>
              <a:lnSpc>
                <a:spcPct val="150000"/>
              </a:lnSpc>
            </a:pPr>
            <a:r>
              <a:rPr lang="zh-CN" altLang="en-US" sz="1200" dirty="0">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本模版具备基本构架，合理美观的编排好了现成的图文位置，结合本企业的具体情况更换即可，版块结构可根据具体实用情况将前后秩序重新排列使用</a:t>
            </a:r>
            <a:endParaRPr lang="en-US" altLang="zh-CN" sz="1200" dirty="0">
              <a:latin typeface="微软雅黑" panose="020B0503020204020204" pitchFamily="34" charset="-122"/>
              <a:ea typeface="微软雅黑" panose="020B0503020204020204" pitchFamily="34" charset="-122"/>
            </a:endParaRPr>
          </a:p>
        </p:txBody>
      </p:sp>
      <p:grpSp>
        <p:nvGrpSpPr>
          <p:cNvPr id="322" name="组合 321"/>
          <p:cNvGrpSpPr/>
          <p:nvPr/>
        </p:nvGrpSpPr>
        <p:grpSpPr>
          <a:xfrm>
            <a:off x="643524" y="1056365"/>
            <a:ext cx="1696905" cy="1547902"/>
            <a:chOff x="2763733" y="1744677"/>
            <a:chExt cx="2528761" cy="2306714"/>
          </a:xfrm>
        </p:grpSpPr>
        <p:grpSp>
          <p:nvGrpSpPr>
            <p:cNvPr id="241" name="组合 240"/>
            <p:cNvGrpSpPr/>
            <p:nvPr/>
          </p:nvGrpSpPr>
          <p:grpSpPr>
            <a:xfrm>
              <a:off x="2763733" y="1744677"/>
              <a:ext cx="2228153" cy="2306714"/>
              <a:chOff x="8147050" y="2863850"/>
              <a:chExt cx="2611438" cy="2703513"/>
            </a:xfrm>
          </p:grpSpPr>
          <p:sp>
            <p:nvSpPr>
              <p:cNvPr id="242" name="Freeform 5"/>
              <p:cNvSpPr/>
              <p:nvPr/>
            </p:nvSpPr>
            <p:spPr bwMode="auto">
              <a:xfrm>
                <a:off x="8158163" y="2871788"/>
                <a:ext cx="2374900" cy="2689225"/>
              </a:xfrm>
              <a:custGeom>
                <a:avLst/>
                <a:gdLst>
                  <a:gd name="T0" fmla="*/ 1496 w 1496"/>
                  <a:gd name="T1" fmla="*/ 1267 h 1694"/>
                  <a:gd name="T2" fmla="*/ 599 w 1496"/>
                  <a:gd name="T3" fmla="*/ 1694 h 1694"/>
                  <a:gd name="T4" fmla="*/ 0 w 1496"/>
                  <a:gd name="T5" fmla="*/ 426 h 1694"/>
                  <a:gd name="T6" fmla="*/ 895 w 1496"/>
                  <a:gd name="T7" fmla="*/ 0 h 1694"/>
                  <a:gd name="T8" fmla="*/ 1496 w 1496"/>
                  <a:gd name="T9" fmla="*/ 1267 h 1694"/>
                </a:gdLst>
                <a:ahLst/>
                <a:cxnLst>
                  <a:cxn ang="0">
                    <a:pos x="T0" y="T1"/>
                  </a:cxn>
                  <a:cxn ang="0">
                    <a:pos x="T2" y="T3"/>
                  </a:cxn>
                  <a:cxn ang="0">
                    <a:pos x="T4" y="T5"/>
                  </a:cxn>
                  <a:cxn ang="0">
                    <a:pos x="T6" y="T7"/>
                  </a:cxn>
                  <a:cxn ang="0">
                    <a:pos x="T8" y="T9"/>
                  </a:cxn>
                </a:cxnLst>
                <a:rect l="0" t="0" r="r" b="b"/>
                <a:pathLst>
                  <a:path w="1496" h="1694">
                    <a:moveTo>
                      <a:pt x="1496" y="1267"/>
                    </a:moveTo>
                    <a:lnTo>
                      <a:pt x="599" y="1694"/>
                    </a:lnTo>
                    <a:lnTo>
                      <a:pt x="0" y="426"/>
                    </a:lnTo>
                    <a:lnTo>
                      <a:pt x="895" y="0"/>
                    </a:lnTo>
                    <a:lnTo>
                      <a:pt x="1496" y="126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3" name="Freeform 6"/>
              <p:cNvSpPr/>
              <p:nvPr/>
            </p:nvSpPr>
            <p:spPr bwMode="auto">
              <a:xfrm>
                <a:off x="8158163" y="2871788"/>
                <a:ext cx="2374900" cy="2689225"/>
              </a:xfrm>
              <a:custGeom>
                <a:avLst/>
                <a:gdLst>
                  <a:gd name="T0" fmla="*/ 1496 w 1496"/>
                  <a:gd name="T1" fmla="*/ 1267 h 1694"/>
                  <a:gd name="T2" fmla="*/ 599 w 1496"/>
                  <a:gd name="T3" fmla="*/ 1694 h 1694"/>
                  <a:gd name="T4" fmla="*/ 0 w 1496"/>
                  <a:gd name="T5" fmla="*/ 426 h 1694"/>
                  <a:gd name="T6" fmla="*/ 895 w 1496"/>
                  <a:gd name="T7" fmla="*/ 0 h 1694"/>
                  <a:gd name="T8" fmla="*/ 1496 w 1496"/>
                  <a:gd name="T9" fmla="*/ 1267 h 1694"/>
                </a:gdLst>
                <a:ahLst/>
                <a:cxnLst>
                  <a:cxn ang="0">
                    <a:pos x="T0" y="T1"/>
                  </a:cxn>
                  <a:cxn ang="0">
                    <a:pos x="T2" y="T3"/>
                  </a:cxn>
                  <a:cxn ang="0">
                    <a:pos x="T4" y="T5"/>
                  </a:cxn>
                  <a:cxn ang="0">
                    <a:pos x="T6" y="T7"/>
                  </a:cxn>
                  <a:cxn ang="0">
                    <a:pos x="T8" y="T9"/>
                  </a:cxn>
                </a:cxnLst>
                <a:rect l="0" t="0" r="r" b="b"/>
                <a:pathLst>
                  <a:path w="1496" h="1694">
                    <a:moveTo>
                      <a:pt x="1496" y="1267"/>
                    </a:moveTo>
                    <a:lnTo>
                      <a:pt x="599" y="1694"/>
                    </a:lnTo>
                    <a:lnTo>
                      <a:pt x="0" y="426"/>
                    </a:lnTo>
                    <a:lnTo>
                      <a:pt x="895" y="0"/>
                    </a:lnTo>
                    <a:lnTo>
                      <a:pt x="1496" y="12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4" name="Freeform 7"/>
              <p:cNvSpPr>
                <a:spLocks noEditPoints="1"/>
              </p:cNvSpPr>
              <p:nvPr/>
            </p:nvSpPr>
            <p:spPr bwMode="auto">
              <a:xfrm>
                <a:off x="8147050" y="2863850"/>
                <a:ext cx="2393950" cy="2703513"/>
              </a:xfrm>
              <a:custGeom>
                <a:avLst/>
                <a:gdLst>
                  <a:gd name="T0" fmla="*/ 606 w 1508"/>
                  <a:gd name="T1" fmla="*/ 1703 h 1703"/>
                  <a:gd name="T2" fmla="*/ 0 w 1508"/>
                  <a:gd name="T3" fmla="*/ 429 h 1703"/>
                  <a:gd name="T4" fmla="*/ 904 w 1508"/>
                  <a:gd name="T5" fmla="*/ 0 h 1703"/>
                  <a:gd name="T6" fmla="*/ 1508 w 1508"/>
                  <a:gd name="T7" fmla="*/ 1275 h 1703"/>
                  <a:gd name="T8" fmla="*/ 606 w 1508"/>
                  <a:gd name="T9" fmla="*/ 1703 h 1703"/>
                  <a:gd name="T10" fmla="*/ 11 w 1508"/>
                  <a:gd name="T11" fmla="*/ 433 h 1703"/>
                  <a:gd name="T12" fmla="*/ 608 w 1508"/>
                  <a:gd name="T13" fmla="*/ 1691 h 1703"/>
                  <a:gd name="T14" fmla="*/ 1496 w 1508"/>
                  <a:gd name="T15" fmla="*/ 1270 h 1703"/>
                  <a:gd name="T16" fmla="*/ 899 w 1508"/>
                  <a:gd name="T17" fmla="*/ 12 h 1703"/>
                  <a:gd name="T18" fmla="*/ 11 w 1508"/>
                  <a:gd name="T19" fmla="*/ 433 h 1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08" h="1703">
                    <a:moveTo>
                      <a:pt x="606" y="1703"/>
                    </a:moveTo>
                    <a:lnTo>
                      <a:pt x="0" y="429"/>
                    </a:lnTo>
                    <a:lnTo>
                      <a:pt x="904" y="0"/>
                    </a:lnTo>
                    <a:lnTo>
                      <a:pt x="1508" y="1275"/>
                    </a:lnTo>
                    <a:lnTo>
                      <a:pt x="606" y="1703"/>
                    </a:lnTo>
                    <a:close/>
                    <a:moveTo>
                      <a:pt x="11" y="433"/>
                    </a:moveTo>
                    <a:lnTo>
                      <a:pt x="608" y="1691"/>
                    </a:lnTo>
                    <a:lnTo>
                      <a:pt x="1496" y="1270"/>
                    </a:lnTo>
                    <a:lnTo>
                      <a:pt x="899" y="12"/>
                    </a:lnTo>
                    <a:lnTo>
                      <a:pt x="11" y="433"/>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5" name="Freeform 8"/>
              <p:cNvSpPr>
                <a:spLocks noEditPoints="1"/>
              </p:cNvSpPr>
              <p:nvPr/>
            </p:nvSpPr>
            <p:spPr bwMode="auto">
              <a:xfrm>
                <a:off x="8147050" y="2863850"/>
                <a:ext cx="2393950" cy="2703513"/>
              </a:xfrm>
              <a:custGeom>
                <a:avLst/>
                <a:gdLst>
                  <a:gd name="T0" fmla="*/ 606 w 1508"/>
                  <a:gd name="T1" fmla="*/ 1703 h 1703"/>
                  <a:gd name="T2" fmla="*/ 0 w 1508"/>
                  <a:gd name="T3" fmla="*/ 429 h 1703"/>
                  <a:gd name="T4" fmla="*/ 904 w 1508"/>
                  <a:gd name="T5" fmla="*/ 0 h 1703"/>
                  <a:gd name="T6" fmla="*/ 1508 w 1508"/>
                  <a:gd name="T7" fmla="*/ 1275 h 1703"/>
                  <a:gd name="T8" fmla="*/ 606 w 1508"/>
                  <a:gd name="T9" fmla="*/ 1703 h 1703"/>
                  <a:gd name="T10" fmla="*/ 11 w 1508"/>
                  <a:gd name="T11" fmla="*/ 433 h 1703"/>
                  <a:gd name="T12" fmla="*/ 608 w 1508"/>
                  <a:gd name="T13" fmla="*/ 1691 h 1703"/>
                  <a:gd name="T14" fmla="*/ 1496 w 1508"/>
                  <a:gd name="T15" fmla="*/ 1270 h 1703"/>
                  <a:gd name="T16" fmla="*/ 899 w 1508"/>
                  <a:gd name="T17" fmla="*/ 12 h 1703"/>
                  <a:gd name="T18" fmla="*/ 11 w 1508"/>
                  <a:gd name="T19" fmla="*/ 433 h 1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08" h="1703">
                    <a:moveTo>
                      <a:pt x="606" y="1703"/>
                    </a:moveTo>
                    <a:lnTo>
                      <a:pt x="0" y="429"/>
                    </a:lnTo>
                    <a:lnTo>
                      <a:pt x="904" y="0"/>
                    </a:lnTo>
                    <a:lnTo>
                      <a:pt x="1508" y="1275"/>
                    </a:lnTo>
                    <a:lnTo>
                      <a:pt x="606" y="1703"/>
                    </a:lnTo>
                    <a:moveTo>
                      <a:pt x="11" y="433"/>
                    </a:moveTo>
                    <a:lnTo>
                      <a:pt x="608" y="1691"/>
                    </a:lnTo>
                    <a:lnTo>
                      <a:pt x="1496" y="1270"/>
                    </a:lnTo>
                    <a:lnTo>
                      <a:pt x="899" y="12"/>
                    </a:lnTo>
                    <a:lnTo>
                      <a:pt x="11" y="4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6" name="Freeform 9"/>
              <p:cNvSpPr/>
              <p:nvPr/>
            </p:nvSpPr>
            <p:spPr bwMode="auto">
              <a:xfrm>
                <a:off x="8947150" y="4522788"/>
                <a:ext cx="508000" cy="250825"/>
              </a:xfrm>
              <a:custGeom>
                <a:avLst/>
                <a:gdLst>
                  <a:gd name="T0" fmla="*/ 5 w 320"/>
                  <a:gd name="T1" fmla="*/ 158 h 158"/>
                  <a:gd name="T2" fmla="*/ 0 w 320"/>
                  <a:gd name="T3" fmla="*/ 149 h 158"/>
                  <a:gd name="T4" fmla="*/ 317 w 320"/>
                  <a:gd name="T5" fmla="*/ 0 h 158"/>
                  <a:gd name="T6" fmla="*/ 320 w 320"/>
                  <a:gd name="T7" fmla="*/ 9 h 158"/>
                  <a:gd name="T8" fmla="*/ 5 w 320"/>
                  <a:gd name="T9" fmla="*/ 158 h 158"/>
                </a:gdLst>
                <a:ahLst/>
                <a:cxnLst>
                  <a:cxn ang="0">
                    <a:pos x="T0" y="T1"/>
                  </a:cxn>
                  <a:cxn ang="0">
                    <a:pos x="T2" y="T3"/>
                  </a:cxn>
                  <a:cxn ang="0">
                    <a:pos x="T4" y="T5"/>
                  </a:cxn>
                  <a:cxn ang="0">
                    <a:pos x="T6" y="T7"/>
                  </a:cxn>
                  <a:cxn ang="0">
                    <a:pos x="T8" y="T9"/>
                  </a:cxn>
                </a:cxnLst>
                <a:rect l="0" t="0" r="r" b="b"/>
                <a:pathLst>
                  <a:path w="320" h="158">
                    <a:moveTo>
                      <a:pt x="5" y="158"/>
                    </a:moveTo>
                    <a:lnTo>
                      <a:pt x="0" y="149"/>
                    </a:lnTo>
                    <a:lnTo>
                      <a:pt x="317" y="0"/>
                    </a:lnTo>
                    <a:lnTo>
                      <a:pt x="320" y="9"/>
                    </a:lnTo>
                    <a:lnTo>
                      <a:pt x="5" y="158"/>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7" name="Freeform 10"/>
              <p:cNvSpPr/>
              <p:nvPr/>
            </p:nvSpPr>
            <p:spPr bwMode="auto">
              <a:xfrm>
                <a:off x="8991600" y="4344988"/>
                <a:ext cx="1065213" cy="512763"/>
              </a:xfrm>
              <a:custGeom>
                <a:avLst/>
                <a:gdLst>
                  <a:gd name="T0" fmla="*/ 3 w 671"/>
                  <a:gd name="T1" fmla="*/ 323 h 323"/>
                  <a:gd name="T2" fmla="*/ 0 w 671"/>
                  <a:gd name="T3" fmla="*/ 318 h 323"/>
                  <a:gd name="T4" fmla="*/ 668 w 671"/>
                  <a:gd name="T5" fmla="*/ 0 h 323"/>
                  <a:gd name="T6" fmla="*/ 671 w 671"/>
                  <a:gd name="T7" fmla="*/ 5 h 323"/>
                  <a:gd name="T8" fmla="*/ 3 w 671"/>
                  <a:gd name="T9" fmla="*/ 323 h 323"/>
                </a:gdLst>
                <a:ahLst/>
                <a:cxnLst>
                  <a:cxn ang="0">
                    <a:pos x="T0" y="T1"/>
                  </a:cxn>
                  <a:cxn ang="0">
                    <a:pos x="T2" y="T3"/>
                  </a:cxn>
                  <a:cxn ang="0">
                    <a:pos x="T4" y="T5"/>
                  </a:cxn>
                  <a:cxn ang="0">
                    <a:pos x="T6" y="T7"/>
                  </a:cxn>
                  <a:cxn ang="0">
                    <a:pos x="T8" y="T9"/>
                  </a:cxn>
                </a:cxnLst>
                <a:rect l="0" t="0" r="r" b="b"/>
                <a:pathLst>
                  <a:path w="671" h="323">
                    <a:moveTo>
                      <a:pt x="3" y="323"/>
                    </a:moveTo>
                    <a:lnTo>
                      <a:pt x="0" y="318"/>
                    </a:lnTo>
                    <a:lnTo>
                      <a:pt x="668" y="0"/>
                    </a:lnTo>
                    <a:lnTo>
                      <a:pt x="671" y="5"/>
                    </a:lnTo>
                    <a:lnTo>
                      <a:pt x="3" y="323"/>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8" name="Freeform 11"/>
              <p:cNvSpPr/>
              <p:nvPr/>
            </p:nvSpPr>
            <p:spPr bwMode="auto">
              <a:xfrm>
                <a:off x="9029700" y="4533900"/>
                <a:ext cx="849313" cy="406400"/>
              </a:xfrm>
              <a:custGeom>
                <a:avLst/>
                <a:gdLst>
                  <a:gd name="T0" fmla="*/ 2 w 535"/>
                  <a:gd name="T1" fmla="*/ 256 h 256"/>
                  <a:gd name="T2" fmla="*/ 0 w 535"/>
                  <a:gd name="T3" fmla="*/ 251 h 256"/>
                  <a:gd name="T4" fmla="*/ 533 w 535"/>
                  <a:gd name="T5" fmla="*/ 0 h 256"/>
                  <a:gd name="T6" fmla="*/ 535 w 535"/>
                  <a:gd name="T7" fmla="*/ 5 h 256"/>
                  <a:gd name="T8" fmla="*/ 2 w 535"/>
                  <a:gd name="T9" fmla="*/ 256 h 256"/>
                </a:gdLst>
                <a:ahLst/>
                <a:cxnLst>
                  <a:cxn ang="0">
                    <a:pos x="T0" y="T1"/>
                  </a:cxn>
                  <a:cxn ang="0">
                    <a:pos x="T2" y="T3"/>
                  </a:cxn>
                  <a:cxn ang="0">
                    <a:pos x="T4" y="T5"/>
                  </a:cxn>
                  <a:cxn ang="0">
                    <a:pos x="T6" y="T7"/>
                  </a:cxn>
                  <a:cxn ang="0">
                    <a:pos x="T8" y="T9"/>
                  </a:cxn>
                </a:cxnLst>
                <a:rect l="0" t="0" r="r" b="b"/>
                <a:pathLst>
                  <a:path w="535" h="256">
                    <a:moveTo>
                      <a:pt x="2" y="256"/>
                    </a:moveTo>
                    <a:lnTo>
                      <a:pt x="0" y="251"/>
                    </a:lnTo>
                    <a:lnTo>
                      <a:pt x="533" y="0"/>
                    </a:lnTo>
                    <a:lnTo>
                      <a:pt x="535" y="5"/>
                    </a:lnTo>
                    <a:lnTo>
                      <a:pt x="2" y="256"/>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9" name="Freeform 12"/>
              <p:cNvSpPr/>
              <p:nvPr/>
            </p:nvSpPr>
            <p:spPr bwMode="auto">
              <a:xfrm>
                <a:off x="9480550" y="4691063"/>
                <a:ext cx="307975" cy="158750"/>
              </a:xfrm>
              <a:custGeom>
                <a:avLst/>
                <a:gdLst>
                  <a:gd name="T0" fmla="*/ 5 w 194"/>
                  <a:gd name="T1" fmla="*/ 100 h 100"/>
                  <a:gd name="T2" fmla="*/ 0 w 194"/>
                  <a:gd name="T3" fmla="*/ 90 h 100"/>
                  <a:gd name="T4" fmla="*/ 192 w 194"/>
                  <a:gd name="T5" fmla="*/ 0 h 100"/>
                  <a:gd name="T6" fmla="*/ 194 w 194"/>
                  <a:gd name="T7" fmla="*/ 10 h 100"/>
                  <a:gd name="T8" fmla="*/ 5 w 194"/>
                  <a:gd name="T9" fmla="*/ 100 h 100"/>
                </a:gdLst>
                <a:ahLst/>
                <a:cxnLst>
                  <a:cxn ang="0">
                    <a:pos x="T0" y="T1"/>
                  </a:cxn>
                  <a:cxn ang="0">
                    <a:pos x="T2" y="T3"/>
                  </a:cxn>
                  <a:cxn ang="0">
                    <a:pos x="T4" y="T5"/>
                  </a:cxn>
                  <a:cxn ang="0">
                    <a:pos x="T6" y="T7"/>
                  </a:cxn>
                  <a:cxn ang="0">
                    <a:pos x="T8" y="T9"/>
                  </a:cxn>
                </a:cxnLst>
                <a:rect l="0" t="0" r="r" b="b"/>
                <a:pathLst>
                  <a:path w="194" h="100">
                    <a:moveTo>
                      <a:pt x="5" y="100"/>
                    </a:moveTo>
                    <a:lnTo>
                      <a:pt x="0" y="90"/>
                    </a:lnTo>
                    <a:lnTo>
                      <a:pt x="192" y="0"/>
                    </a:lnTo>
                    <a:lnTo>
                      <a:pt x="194" y="10"/>
                    </a:lnTo>
                    <a:lnTo>
                      <a:pt x="5" y="10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0" name="Freeform 13"/>
              <p:cNvSpPr/>
              <p:nvPr/>
            </p:nvSpPr>
            <p:spPr bwMode="auto">
              <a:xfrm>
                <a:off x="9521825" y="4616450"/>
                <a:ext cx="650875" cy="315913"/>
              </a:xfrm>
              <a:custGeom>
                <a:avLst/>
                <a:gdLst>
                  <a:gd name="T0" fmla="*/ 3 w 410"/>
                  <a:gd name="T1" fmla="*/ 199 h 199"/>
                  <a:gd name="T2" fmla="*/ 0 w 410"/>
                  <a:gd name="T3" fmla="*/ 194 h 199"/>
                  <a:gd name="T4" fmla="*/ 408 w 410"/>
                  <a:gd name="T5" fmla="*/ 0 h 199"/>
                  <a:gd name="T6" fmla="*/ 410 w 410"/>
                  <a:gd name="T7" fmla="*/ 5 h 199"/>
                  <a:gd name="T8" fmla="*/ 3 w 410"/>
                  <a:gd name="T9" fmla="*/ 199 h 199"/>
                </a:gdLst>
                <a:ahLst/>
                <a:cxnLst>
                  <a:cxn ang="0">
                    <a:pos x="T0" y="T1"/>
                  </a:cxn>
                  <a:cxn ang="0">
                    <a:pos x="T2" y="T3"/>
                  </a:cxn>
                  <a:cxn ang="0">
                    <a:pos x="T4" y="T5"/>
                  </a:cxn>
                  <a:cxn ang="0">
                    <a:pos x="T6" y="T7"/>
                  </a:cxn>
                  <a:cxn ang="0">
                    <a:pos x="T8" y="T9"/>
                  </a:cxn>
                </a:cxnLst>
                <a:rect l="0" t="0" r="r" b="b"/>
                <a:pathLst>
                  <a:path w="410" h="199">
                    <a:moveTo>
                      <a:pt x="3" y="199"/>
                    </a:moveTo>
                    <a:lnTo>
                      <a:pt x="0" y="194"/>
                    </a:lnTo>
                    <a:lnTo>
                      <a:pt x="408" y="0"/>
                    </a:lnTo>
                    <a:lnTo>
                      <a:pt x="410" y="5"/>
                    </a:lnTo>
                    <a:lnTo>
                      <a:pt x="3" y="199"/>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1" name="Freeform 14"/>
              <p:cNvSpPr/>
              <p:nvPr/>
            </p:nvSpPr>
            <p:spPr bwMode="auto">
              <a:xfrm>
                <a:off x="9563100" y="4743450"/>
                <a:ext cx="565150" cy="274638"/>
              </a:xfrm>
              <a:custGeom>
                <a:avLst/>
                <a:gdLst>
                  <a:gd name="T0" fmla="*/ 3 w 356"/>
                  <a:gd name="T1" fmla="*/ 173 h 173"/>
                  <a:gd name="T2" fmla="*/ 0 w 356"/>
                  <a:gd name="T3" fmla="*/ 169 h 173"/>
                  <a:gd name="T4" fmla="*/ 353 w 356"/>
                  <a:gd name="T5" fmla="*/ 0 h 173"/>
                  <a:gd name="T6" fmla="*/ 356 w 356"/>
                  <a:gd name="T7" fmla="*/ 5 h 173"/>
                  <a:gd name="T8" fmla="*/ 3 w 356"/>
                  <a:gd name="T9" fmla="*/ 173 h 173"/>
                </a:gdLst>
                <a:ahLst/>
                <a:cxnLst>
                  <a:cxn ang="0">
                    <a:pos x="T0" y="T1"/>
                  </a:cxn>
                  <a:cxn ang="0">
                    <a:pos x="T2" y="T3"/>
                  </a:cxn>
                  <a:cxn ang="0">
                    <a:pos x="T4" y="T5"/>
                  </a:cxn>
                  <a:cxn ang="0">
                    <a:pos x="T6" y="T7"/>
                  </a:cxn>
                  <a:cxn ang="0">
                    <a:pos x="T8" y="T9"/>
                  </a:cxn>
                </a:cxnLst>
                <a:rect l="0" t="0" r="r" b="b"/>
                <a:pathLst>
                  <a:path w="356" h="173">
                    <a:moveTo>
                      <a:pt x="3" y="173"/>
                    </a:moveTo>
                    <a:lnTo>
                      <a:pt x="0" y="169"/>
                    </a:lnTo>
                    <a:lnTo>
                      <a:pt x="353" y="0"/>
                    </a:lnTo>
                    <a:lnTo>
                      <a:pt x="356" y="5"/>
                    </a:lnTo>
                    <a:lnTo>
                      <a:pt x="3" y="173"/>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2" name="Freeform 15"/>
              <p:cNvSpPr/>
              <p:nvPr/>
            </p:nvSpPr>
            <p:spPr bwMode="auto">
              <a:xfrm>
                <a:off x="8886825" y="4127500"/>
                <a:ext cx="1057275" cy="508000"/>
              </a:xfrm>
              <a:custGeom>
                <a:avLst/>
                <a:gdLst>
                  <a:gd name="T0" fmla="*/ 3 w 666"/>
                  <a:gd name="T1" fmla="*/ 320 h 320"/>
                  <a:gd name="T2" fmla="*/ 0 w 666"/>
                  <a:gd name="T3" fmla="*/ 315 h 320"/>
                  <a:gd name="T4" fmla="*/ 663 w 666"/>
                  <a:gd name="T5" fmla="*/ 0 h 320"/>
                  <a:gd name="T6" fmla="*/ 666 w 666"/>
                  <a:gd name="T7" fmla="*/ 5 h 320"/>
                  <a:gd name="T8" fmla="*/ 3 w 666"/>
                  <a:gd name="T9" fmla="*/ 320 h 320"/>
                </a:gdLst>
                <a:ahLst/>
                <a:cxnLst>
                  <a:cxn ang="0">
                    <a:pos x="T0" y="T1"/>
                  </a:cxn>
                  <a:cxn ang="0">
                    <a:pos x="T2" y="T3"/>
                  </a:cxn>
                  <a:cxn ang="0">
                    <a:pos x="T4" y="T5"/>
                  </a:cxn>
                  <a:cxn ang="0">
                    <a:pos x="T6" y="T7"/>
                  </a:cxn>
                  <a:cxn ang="0">
                    <a:pos x="T8" y="T9"/>
                  </a:cxn>
                </a:cxnLst>
                <a:rect l="0" t="0" r="r" b="b"/>
                <a:pathLst>
                  <a:path w="666" h="320">
                    <a:moveTo>
                      <a:pt x="3" y="320"/>
                    </a:moveTo>
                    <a:lnTo>
                      <a:pt x="0" y="315"/>
                    </a:lnTo>
                    <a:lnTo>
                      <a:pt x="663" y="0"/>
                    </a:lnTo>
                    <a:lnTo>
                      <a:pt x="666" y="5"/>
                    </a:lnTo>
                    <a:lnTo>
                      <a:pt x="3" y="32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3" name="Freeform 16"/>
              <p:cNvSpPr/>
              <p:nvPr/>
            </p:nvSpPr>
            <p:spPr bwMode="auto">
              <a:xfrm>
                <a:off x="8634413" y="4100513"/>
                <a:ext cx="257175" cy="530225"/>
              </a:xfrm>
              <a:custGeom>
                <a:avLst/>
                <a:gdLst>
                  <a:gd name="T0" fmla="*/ 157 w 162"/>
                  <a:gd name="T1" fmla="*/ 334 h 334"/>
                  <a:gd name="T2" fmla="*/ 0 w 162"/>
                  <a:gd name="T3" fmla="*/ 3 h 334"/>
                  <a:gd name="T4" fmla="*/ 5 w 162"/>
                  <a:gd name="T5" fmla="*/ 0 h 334"/>
                  <a:gd name="T6" fmla="*/ 162 w 162"/>
                  <a:gd name="T7" fmla="*/ 332 h 334"/>
                  <a:gd name="T8" fmla="*/ 157 w 162"/>
                  <a:gd name="T9" fmla="*/ 334 h 334"/>
                </a:gdLst>
                <a:ahLst/>
                <a:cxnLst>
                  <a:cxn ang="0">
                    <a:pos x="T0" y="T1"/>
                  </a:cxn>
                  <a:cxn ang="0">
                    <a:pos x="T2" y="T3"/>
                  </a:cxn>
                  <a:cxn ang="0">
                    <a:pos x="T4" y="T5"/>
                  </a:cxn>
                  <a:cxn ang="0">
                    <a:pos x="T6" y="T7"/>
                  </a:cxn>
                  <a:cxn ang="0">
                    <a:pos x="T8" y="T9"/>
                  </a:cxn>
                </a:cxnLst>
                <a:rect l="0" t="0" r="r" b="b"/>
                <a:pathLst>
                  <a:path w="162" h="334">
                    <a:moveTo>
                      <a:pt x="157" y="334"/>
                    </a:moveTo>
                    <a:lnTo>
                      <a:pt x="0" y="3"/>
                    </a:lnTo>
                    <a:lnTo>
                      <a:pt x="5" y="0"/>
                    </a:lnTo>
                    <a:lnTo>
                      <a:pt x="162" y="332"/>
                    </a:lnTo>
                    <a:lnTo>
                      <a:pt x="157" y="334"/>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4" name="Freeform 17"/>
              <p:cNvSpPr/>
              <p:nvPr/>
            </p:nvSpPr>
            <p:spPr bwMode="auto">
              <a:xfrm>
                <a:off x="8853488" y="4443413"/>
                <a:ext cx="104775" cy="161925"/>
              </a:xfrm>
              <a:custGeom>
                <a:avLst/>
                <a:gdLst>
                  <a:gd name="T0" fmla="*/ 66 w 66"/>
                  <a:gd name="T1" fmla="*/ 92 h 102"/>
                  <a:gd name="T2" fmla="*/ 45 w 66"/>
                  <a:gd name="T3" fmla="*/ 102 h 102"/>
                  <a:gd name="T4" fmla="*/ 0 w 66"/>
                  <a:gd name="T5" fmla="*/ 9 h 102"/>
                  <a:gd name="T6" fmla="*/ 21 w 66"/>
                  <a:gd name="T7" fmla="*/ 0 h 102"/>
                  <a:gd name="T8" fmla="*/ 66 w 66"/>
                  <a:gd name="T9" fmla="*/ 92 h 102"/>
                </a:gdLst>
                <a:ahLst/>
                <a:cxnLst>
                  <a:cxn ang="0">
                    <a:pos x="T0" y="T1"/>
                  </a:cxn>
                  <a:cxn ang="0">
                    <a:pos x="T2" y="T3"/>
                  </a:cxn>
                  <a:cxn ang="0">
                    <a:pos x="T4" y="T5"/>
                  </a:cxn>
                  <a:cxn ang="0">
                    <a:pos x="T6" y="T7"/>
                  </a:cxn>
                  <a:cxn ang="0">
                    <a:pos x="T8" y="T9"/>
                  </a:cxn>
                </a:cxnLst>
                <a:rect l="0" t="0" r="r" b="b"/>
                <a:pathLst>
                  <a:path w="66" h="102">
                    <a:moveTo>
                      <a:pt x="66" y="92"/>
                    </a:moveTo>
                    <a:lnTo>
                      <a:pt x="45" y="102"/>
                    </a:lnTo>
                    <a:lnTo>
                      <a:pt x="0" y="9"/>
                    </a:lnTo>
                    <a:lnTo>
                      <a:pt x="21" y="0"/>
                    </a:lnTo>
                    <a:lnTo>
                      <a:pt x="66" y="92"/>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5" name="Freeform 18"/>
              <p:cNvSpPr/>
              <p:nvPr/>
            </p:nvSpPr>
            <p:spPr bwMode="auto">
              <a:xfrm>
                <a:off x="8916988" y="4470400"/>
                <a:ext cx="82550" cy="115888"/>
              </a:xfrm>
              <a:custGeom>
                <a:avLst/>
                <a:gdLst>
                  <a:gd name="T0" fmla="*/ 52 w 52"/>
                  <a:gd name="T1" fmla="*/ 64 h 73"/>
                  <a:gd name="T2" fmla="*/ 31 w 52"/>
                  <a:gd name="T3" fmla="*/ 73 h 73"/>
                  <a:gd name="T4" fmla="*/ 0 w 52"/>
                  <a:gd name="T5" fmla="*/ 9 h 73"/>
                  <a:gd name="T6" fmla="*/ 21 w 52"/>
                  <a:gd name="T7" fmla="*/ 0 h 73"/>
                  <a:gd name="T8" fmla="*/ 52 w 52"/>
                  <a:gd name="T9" fmla="*/ 64 h 73"/>
                </a:gdLst>
                <a:ahLst/>
                <a:cxnLst>
                  <a:cxn ang="0">
                    <a:pos x="T0" y="T1"/>
                  </a:cxn>
                  <a:cxn ang="0">
                    <a:pos x="T2" y="T3"/>
                  </a:cxn>
                  <a:cxn ang="0">
                    <a:pos x="T4" y="T5"/>
                  </a:cxn>
                  <a:cxn ang="0">
                    <a:pos x="T6" y="T7"/>
                  </a:cxn>
                  <a:cxn ang="0">
                    <a:pos x="T8" y="T9"/>
                  </a:cxn>
                </a:cxnLst>
                <a:rect l="0" t="0" r="r" b="b"/>
                <a:pathLst>
                  <a:path w="52" h="73">
                    <a:moveTo>
                      <a:pt x="52" y="64"/>
                    </a:moveTo>
                    <a:lnTo>
                      <a:pt x="31" y="73"/>
                    </a:lnTo>
                    <a:lnTo>
                      <a:pt x="0" y="9"/>
                    </a:lnTo>
                    <a:lnTo>
                      <a:pt x="21" y="0"/>
                    </a:lnTo>
                    <a:lnTo>
                      <a:pt x="52" y="64"/>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6" name="Freeform 19"/>
              <p:cNvSpPr/>
              <p:nvPr/>
            </p:nvSpPr>
            <p:spPr bwMode="auto">
              <a:xfrm>
                <a:off x="8864600" y="4251325"/>
                <a:ext cx="176213" cy="315913"/>
              </a:xfrm>
              <a:custGeom>
                <a:avLst/>
                <a:gdLst>
                  <a:gd name="T0" fmla="*/ 111 w 111"/>
                  <a:gd name="T1" fmla="*/ 190 h 199"/>
                  <a:gd name="T2" fmla="*/ 90 w 111"/>
                  <a:gd name="T3" fmla="*/ 199 h 199"/>
                  <a:gd name="T4" fmla="*/ 0 w 111"/>
                  <a:gd name="T5" fmla="*/ 10 h 199"/>
                  <a:gd name="T6" fmla="*/ 21 w 111"/>
                  <a:gd name="T7" fmla="*/ 0 h 199"/>
                  <a:gd name="T8" fmla="*/ 111 w 111"/>
                  <a:gd name="T9" fmla="*/ 190 h 199"/>
                </a:gdLst>
                <a:ahLst/>
                <a:cxnLst>
                  <a:cxn ang="0">
                    <a:pos x="T0" y="T1"/>
                  </a:cxn>
                  <a:cxn ang="0">
                    <a:pos x="T2" y="T3"/>
                  </a:cxn>
                  <a:cxn ang="0">
                    <a:pos x="T4" y="T5"/>
                  </a:cxn>
                  <a:cxn ang="0">
                    <a:pos x="T6" y="T7"/>
                  </a:cxn>
                  <a:cxn ang="0">
                    <a:pos x="T8" y="T9"/>
                  </a:cxn>
                </a:cxnLst>
                <a:rect l="0" t="0" r="r" b="b"/>
                <a:pathLst>
                  <a:path w="111" h="199">
                    <a:moveTo>
                      <a:pt x="111" y="190"/>
                    </a:moveTo>
                    <a:lnTo>
                      <a:pt x="90" y="199"/>
                    </a:lnTo>
                    <a:lnTo>
                      <a:pt x="0" y="10"/>
                    </a:lnTo>
                    <a:lnTo>
                      <a:pt x="21" y="0"/>
                    </a:lnTo>
                    <a:lnTo>
                      <a:pt x="111" y="190"/>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7" name="Freeform 20"/>
              <p:cNvSpPr/>
              <p:nvPr/>
            </p:nvSpPr>
            <p:spPr bwMode="auto">
              <a:xfrm>
                <a:off x="8974138" y="4259263"/>
                <a:ext cx="149225" cy="266700"/>
              </a:xfrm>
              <a:custGeom>
                <a:avLst/>
                <a:gdLst>
                  <a:gd name="T0" fmla="*/ 94 w 94"/>
                  <a:gd name="T1" fmla="*/ 159 h 168"/>
                  <a:gd name="T2" fmla="*/ 75 w 94"/>
                  <a:gd name="T3" fmla="*/ 168 h 168"/>
                  <a:gd name="T4" fmla="*/ 0 w 94"/>
                  <a:gd name="T5" fmla="*/ 9 h 168"/>
                  <a:gd name="T6" fmla="*/ 19 w 94"/>
                  <a:gd name="T7" fmla="*/ 0 h 168"/>
                  <a:gd name="T8" fmla="*/ 94 w 94"/>
                  <a:gd name="T9" fmla="*/ 159 h 168"/>
                </a:gdLst>
                <a:ahLst/>
                <a:cxnLst>
                  <a:cxn ang="0">
                    <a:pos x="T0" y="T1"/>
                  </a:cxn>
                  <a:cxn ang="0">
                    <a:pos x="T2" y="T3"/>
                  </a:cxn>
                  <a:cxn ang="0">
                    <a:pos x="T4" y="T5"/>
                  </a:cxn>
                  <a:cxn ang="0">
                    <a:pos x="T6" y="T7"/>
                  </a:cxn>
                  <a:cxn ang="0">
                    <a:pos x="T8" y="T9"/>
                  </a:cxn>
                </a:cxnLst>
                <a:rect l="0" t="0" r="r" b="b"/>
                <a:pathLst>
                  <a:path w="94" h="168">
                    <a:moveTo>
                      <a:pt x="94" y="159"/>
                    </a:moveTo>
                    <a:lnTo>
                      <a:pt x="75" y="168"/>
                    </a:lnTo>
                    <a:lnTo>
                      <a:pt x="0" y="9"/>
                    </a:lnTo>
                    <a:lnTo>
                      <a:pt x="19" y="0"/>
                    </a:lnTo>
                    <a:lnTo>
                      <a:pt x="94" y="159"/>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8" name="Freeform 21"/>
              <p:cNvSpPr/>
              <p:nvPr/>
            </p:nvSpPr>
            <p:spPr bwMode="auto">
              <a:xfrm>
                <a:off x="9037638" y="4292600"/>
                <a:ext cx="127000" cy="214313"/>
              </a:xfrm>
              <a:custGeom>
                <a:avLst/>
                <a:gdLst>
                  <a:gd name="T0" fmla="*/ 80 w 80"/>
                  <a:gd name="T1" fmla="*/ 126 h 135"/>
                  <a:gd name="T2" fmla="*/ 59 w 80"/>
                  <a:gd name="T3" fmla="*/ 135 h 135"/>
                  <a:gd name="T4" fmla="*/ 0 w 80"/>
                  <a:gd name="T5" fmla="*/ 10 h 135"/>
                  <a:gd name="T6" fmla="*/ 21 w 80"/>
                  <a:gd name="T7" fmla="*/ 0 h 135"/>
                  <a:gd name="T8" fmla="*/ 80 w 80"/>
                  <a:gd name="T9" fmla="*/ 126 h 135"/>
                </a:gdLst>
                <a:ahLst/>
                <a:cxnLst>
                  <a:cxn ang="0">
                    <a:pos x="T0" y="T1"/>
                  </a:cxn>
                  <a:cxn ang="0">
                    <a:pos x="T2" y="T3"/>
                  </a:cxn>
                  <a:cxn ang="0">
                    <a:pos x="T4" y="T5"/>
                  </a:cxn>
                  <a:cxn ang="0">
                    <a:pos x="T6" y="T7"/>
                  </a:cxn>
                  <a:cxn ang="0">
                    <a:pos x="T8" y="T9"/>
                  </a:cxn>
                </a:cxnLst>
                <a:rect l="0" t="0" r="r" b="b"/>
                <a:pathLst>
                  <a:path w="80" h="135">
                    <a:moveTo>
                      <a:pt x="80" y="126"/>
                    </a:moveTo>
                    <a:lnTo>
                      <a:pt x="59" y="135"/>
                    </a:lnTo>
                    <a:lnTo>
                      <a:pt x="0" y="10"/>
                    </a:lnTo>
                    <a:lnTo>
                      <a:pt x="21" y="0"/>
                    </a:lnTo>
                    <a:lnTo>
                      <a:pt x="80" y="126"/>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9" name="Freeform 22"/>
              <p:cNvSpPr/>
              <p:nvPr/>
            </p:nvSpPr>
            <p:spPr bwMode="auto">
              <a:xfrm>
                <a:off x="9067800" y="4251325"/>
                <a:ext cx="138113" cy="236538"/>
              </a:xfrm>
              <a:custGeom>
                <a:avLst/>
                <a:gdLst>
                  <a:gd name="T0" fmla="*/ 87 w 87"/>
                  <a:gd name="T1" fmla="*/ 140 h 149"/>
                  <a:gd name="T2" fmla="*/ 66 w 87"/>
                  <a:gd name="T3" fmla="*/ 149 h 149"/>
                  <a:gd name="T4" fmla="*/ 0 w 87"/>
                  <a:gd name="T5" fmla="*/ 10 h 149"/>
                  <a:gd name="T6" fmla="*/ 21 w 87"/>
                  <a:gd name="T7" fmla="*/ 0 h 149"/>
                  <a:gd name="T8" fmla="*/ 87 w 87"/>
                  <a:gd name="T9" fmla="*/ 140 h 149"/>
                </a:gdLst>
                <a:ahLst/>
                <a:cxnLst>
                  <a:cxn ang="0">
                    <a:pos x="T0" y="T1"/>
                  </a:cxn>
                  <a:cxn ang="0">
                    <a:pos x="T2" y="T3"/>
                  </a:cxn>
                  <a:cxn ang="0">
                    <a:pos x="T4" y="T5"/>
                  </a:cxn>
                  <a:cxn ang="0">
                    <a:pos x="T6" y="T7"/>
                  </a:cxn>
                  <a:cxn ang="0">
                    <a:pos x="T8" y="T9"/>
                  </a:cxn>
                </a:cxnLst>
                <a:rect l="0" t="0" r="r" b="b"/>
                <a:pathLst>
                  <a:path w="87" h="149">
                    <a:moveTo>
                      <a:pt x="87" y="140"/>
                    </a:moveTo>
                    <a:lnTo>
                      <a:pt x="66" y="149"/>
                    </a:lnTo>
                    <a:lnTo>
                      <a:pt x="0" y="10"/>
                    </a:lnTo>
                    <a:lnTo>
                      <a:pt x="21" y="0"/>
                    </a:lnTo>
                    <a:lnTo>
                      <a:pt x="87" y="140"/>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0" name="Freeform 23"/>
              <p:cNvSpPr/>
              <p:nvPr/>
            </p:nvSpPr>
            <p:spPr bwMode="auto">
              <a:xfrm>
                <a:off x="9161463" y="4229100"/>
                <a:ext cx="128588" cy="217488"/>
              </a:xfrm>
              <a:custGeom>
                <a:avLst/>
                <a:gdLst>
                  <a:gd name="T0" fmla="*/ 81 w 81"/>
                  <a:gd name="T1" fmla="*/ 128 h 137"/>
                  <a:gd name="T2" fmla="*/ 62 w 81"/>
                  <a:gd name="T3" fmla="*/ 137 h 137"/>
                  <a:gd name="T4" fmla="*/ 0 w 81"/>
                  <a:gd name="T5" fmla="*/ 9 h 137"/>
                  <a:gd name="T6" fmla="*/ 21 w 81"/>
                  <a:gd name="T7" fmla="*/ 0 h 137"/>
                  <a:gd name="T8" fmla="*/ 81 w 81"/>
                  <a:gd name="T9" fmla="*/ 128 h 137"/>
                </a:gdLst>
                <a:ahLst/>
                <a:cxnLst>
                  <a:cxn ang="0">
                    <a:pos x="T0" y="T1"/>
                  </a:cxn>
                  <a:cxn ang="0">
                    <a:pos x="T2" y="T3"/>
                  </a:cxn>
                  <a:cxn ang="0">
                    <a:pos x="T4" y="T5"/>
                  </a:cxn>
                  <a:cxn ang="0">
                    <a:pos x="T6" y="T7"/>
                  </a:cxn>
                  <a:cxn ang="0">
                    <a:pos x="T8" y="T9"/>
                  </a:cxn>
                </a:cxnLst>
                <a:rect l="0" t="0" r="r" b="b"/>
                <a:pathLst>
                  <a:path w="81" h="137">
                    <a:moveTo>
                      <a:pt x="81" y="128"/>
                    </a:moveTo>
                    <a:lnTo>
                      <a:pt x="62" y="137"/>
                    </a:lnTo>
                    <a:lnTo>
                      <a:pt x="0" y="9"/>
                    </a:lnTo>
                    <a:lnTo>
                      <a:pt x="21" y="0"/>
                    </a:lnTo>
                    <a:lnTo>
                      <a:pt x="81" y="128"/>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1" name="Freeform 24"/>
              <p:cNvSpPr/>
              <p:nvPr/>
            </p:nvSpPr>
            <p:spPr bwMode="auto">
              <a:xfrm>
                <a:off x="9224963" y="4254500"/>
                <a:ext cx="106363" cy="173038"/>
              </a:xfrm>
              <a:custGeom>
                <a:avLst/>
                <a:gdLst>
                  <a:gd name="T0" fmla="*/ 67 w 67"/>
                  <a:gd name="T1" fmla="*/ 100 h 109"/>
                  <a:gd name="T2" fmla="*/ 48 w 67"/>
                  <a:gd name="T3" fmla="*/ 109 h 109"/>
                  <a:gd name="T4" fmla="*/ 0 w 67"/>
                  <a:gd name="T5" fmla="*/ 10 h 109"/>
                  <a:gd name="T6" fmla="*/ 19 w 67"/>
                  <a:gd name="T7" fmla="*/ 0 h 109"/>
                  <a:gd name="T8" fmla="*/ 67 w 67"/>
                  <a:gd name="T9" fmla="*/ 100 h 109"/>
                </a:gdLst>
                <a:ahLst/>
                <a:cxnLst>
                  <a:cxn ang="0">
                    <a:pos x="T0" y="T1"/>
                  </a:cxn>
                  <a:cxn ang="0">
                    <a:pos x="T2" y="T3"/>
                  </a:cxn>
                  <a:cxn ang="0">
                    <a:pos x="T4" y="T5"/>
                  </a:cxn>
                  <a:cxn ang="0">
                    <a:pos x="T6" y="T7"/>
                  </a:cxn>
                  <a:cxn ang="0">
                    <a:pos x="T8" y="T9"/>
                  </a:cxn>
                </a:cxnLst>
                <a:rect l="0" t="0" r="r" b="b"/>
                <a:pathLst>
                  <a:path w="67" h="109">
                    <a:moveTo>
                      <a:pt x="67" y="100"/>
                    </a:moveTo>
                    <a:lnTo>
                      <a:pt x="48" y="109"/>
                    </a:lnTo>
                    <a:lnTo>
                      <a:pt x="0" y="10"/>
                    </a:lnTo>
                    <a:lnTo>
                      <a:pt x="19" y="0"/>
                    </a:lnTo>
                    <a:lnTo>
                      <a:pt x="67" y="10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2" name="Freeform 25"/>
              <p:cNvSpPr/>
              <p:nvPr/>
            </p:nvSpPr>
            <p:spPr bwMode="auto">
              <a:xfrm>
                <a:off x="9199563" y="4094163"/>
                <a:ext cx="173038" cy="315913"/>
              </a:xfrm>
              <a:custGeom>
                <a:avLst/>
                <a:gdLst>
                  <a:gd name="T0" fmla="*/ 109 w 109"/>
                  <a:gd name="T1" fmla="*/ 189 h 199"/>
                  <a:gd name="T2" fmla="*/ 90 w 109"/>
                  <a:gd name="T3" fmla="*/ 199 h 199"/>
                  <a:gd name="T4" fmla="*/ 0 w 109"/>
                  <a:gd name="T5" fmla="*/ 9 h 199"/>
                  <a:gd name="T6" fmla="*/ 19 w 109"/>
                  <a:gd name="T7" fmla="*/ 0 h 199"/>
                  <a:gd name="T8" fmla="*/ 109 w 109"/>
                  <a:gd name="T9" fmla="*/ 189 h 199"/>
                </a:gdLst>
                <a:ahLst/>
                <a:cxnLst>
                  <a:cxn ang="0">
                    <a:pos x="T0" y="T1"/>
                  </a:cxn>
                  <a:cxn ang="0">
                    <a:pos x="T2" y="T3"/>
                  </a:cxn>
                  <a:cxn ang="0">
                    <a:pos x="T4" y="T5"/>
                  </a:cxn>
                  <a:cxn ang="0">
                    <a:pos x="T6" y="T7"/>
                  </a:cxn>
                  <a:cxn ang="0">
                    <a:pos x="T8" y="T9"/>
                  </a:cxn>
                </a:cxnLst>
                <a:rect l="0" t="0" r="r" b="b"/>
                <a:pathLst>
                  <a:path w="109" h="199">
                    <a:moveTo>
                      <a:pt x="109" y="189"/>
                    </a:moveTo>
                    <a:lnTo>
                      <a:pt x="90" y="199"/>
                    </a:lnTo>
                    <a:lnTo>
                      <a:pt x="0" y="9"/>
                    </a:lnTo>
                    <a:lnTo>
                      <a:pt x="19" y="0"/>
                    </a:lnTo>
                    <a:lnTo>
                      <a:pt x="109" y="189"/>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3" name="Freeform 26"/>
              <p:cNvSpPr/>
              <p:nvPr/>
            </p:nvSpPr>
            <p:spPr bwMode="auto">
              <a:xfrm>
                <a:off x="9213850" y="3910013"/>
                <a:ext cx="244475" cy="458788"/>
              </a:xfrm>
              <a:custGeom>
                <a:avLst/>
                <a:gdLst>
                  <a:gd name="T0" fmla="*/ 154 w 154"/>
                  <a:gd name="T1" fmla="*/ 279 h 289"/>
                  <a:gd name="T2" fmla="*/ 133 w 154"/>
                  <a:gd name="T3" fmla="*/ 289 h 289"/>
                  <a:gd name="T4" fmla="*/ 0 w 154"/>
                  <a:gd name="T5" fmla="*/ 9 h 289"/>
                  <a:gd name="T6" fmla="*/ 21 w 154"/>
                  <a:gd name="T7" fmla="*/ 0 h 289"/>
                  <a:gd name="T8" fmla="*/ 154 w 154"/>
                  <a:gd name="T9" fmla="*/ 279 h 289"/>
                </a:gdLst>
                <a:ahLst/>
                <a:cxnLst>
                  <a:cxn ang="0">
                    <a:pos x="T0" y="T1"/>
                  </a:cxn>
                  <a:cxn ang="0">
                    <a:pos x="T2" y="T3"/>
                  </a:cxn>
                  <a:cxn ang="0">
                    <a:pos x="T4" y="T5"/>
                  </a:cxn>
                  <a:cxn ang="0">
                    <a:pos x="T6" y="T7"/>
                  </a:cxn>
                  <a:cxn ang="0">
                    <a:pos x="T8" y="T9"/>
                  </a:cxn>
                </a:cxnLst>
                <a:rect l="0" t="0" r="r" b="b"/>
                <a:pathLst>
                  <a:path w="154" h="289">
                    <a:moveTo>
                      <a:pt x="154" y="279"/>
                    </a:moveTo>
                    <a:lnTo>
                      <a:pt x="133" y="289"/>
                    </a:lnTo>
                    <a:lnTo>
                      <a:pt x="0" y="9"/>
                    </a:lnTo>
                    <a:lnTo>
                      <a:pt x="21" y="0"/>
                    </a:lnTo>
                    <a:lnTo>
                      <a:pt x="154" y="279"/>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4" name="Freeform 27"/>
              <p:cNvSpPr/>
              <p:nvPr/>
            </p:nvSpPr>
            <p:spPr bwMode="auto">
              <a:xfrm>
                <a:off x="9318625" y="4025900"/>
                <a:ext cx="180975" cy="323850"/>
              </a:xfrm>
              <a:custGeom>
                <a:avLst/>
                <a:gdLst>
                  <a:gd name="T0" fmla="*/ 114 w 114"/>
                  <a:gd name="T1" fmla="*/ 194 h 204"/>
                  <a:gd name="T2" fmla="*/ 93 w 114"/>
                  <a:gd name="T3" fmla="*/ 204 h 204"/>
                  <a:gd name="T4" fmla="*/ 0 w 114"/>
                  <a:gd name="T5" fmla="*/ 9 h 204"/>
                  <a:gd name="T6" fmla="*/ 22 w 114"/>
                  <a:gd name="T7" fmla="*/ 0 h 204"/>
                  <a:gd name="T8" fmla="*/ 114 w 114"/>
                  <a:gd name="T9" fmla="*/ 194 h 204"/>
                </a:gdLst>
                <a:ahLst/>
                <a:cxnLst>
                  <a:cxn ang="0">
                    <a:pos x="T0" y="T1"/>
                  </a:cxn>
                  <a:cxn ang="0">
                    <a:pos x="T2" y="T3"/>
                  </a:cxn>
                  <a:cxn ang="0">
                    <a:pos x="T4" y="T5"/>
                  </a:cxn>
                  <a:cxn ang="0">
                    <a:pos x="T6" y="T7"/>
                  </a:cxn>
                  <a:cxn ang="0">
                    <a:pos x="T8" y="T9"/>
                  </a:cxn>
                </a:cxnLst>
                <a:rect l="0" t="0" r="r" b="b"/>
                <a:pathLst>
                  <a:path w="114" h="204">
                    <a:moveTo>
                      <a:pt x="114" y="194"/>
                    </a:moveTo>
                    <a:lnTo>
                      <a:pt x="93" y="204"/>
                    </a:lnTo>
                    <a:lnTo>
                      <a:pt x="0" y="9"/>
                    </a:lnTo>
                    <a:lnTo>
                      <a:pt x="22" y="0"/>
                    </a:lnTo>
                    <a:lnTo>
                      <a:pt x="114" y="194"/>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5" name="Freeform 28"/>
              <p:cNvSpPr/>
              <p:nvPr/>
            </p:nvSpPr>
            <p:spPr bwMode="auto">
              <a:xfrm>
                <a:off x="9323388" y="3921125"/>
                <a:ext cx="217488" cy="409575"/>
              </a:xfrm>
              <a:custGeom>
                <a:avLst/>
                <a:gdLst>
                  <a:gd name="T0" fmla="*/ 137 w 137"/>
                  <a:gd name="T1" fmla="*/ 248 h 258"/>
                  <a:gd name="T2" fmla="*/ 116 w 137"/>
                  <a:gd name="T3" fmla="*/ 258 h 258"/>
                  <a:gd name="T4" fmla="*/ 0 w 137"/>
                  <a:gd name="T5" fmla="*/ 9 h 258"/>
                  <a:gd name="T6" fmla="*/ 19 w 137"/>
                  <a:gd name="T7" fmla="*/ 0 h 258"/>
                  <a:gd name="T8" fmla="*/ 137 w 137"/>
                  <a:gd name="T9" fmla="*/ 248 h 258"/>
                </a:gdLst>
                <a:ahLst/>
                <a:cxnLst>
                  <a:cxn ang="0">
                    <a:pos x="T0" y="T1"/>
                  </a:cxn>
                  <a:cxn ang="0">
                    <a:pos x="T2" y="T3"/>
                  </a:cxn>
                  <a:cxn ang="0">
                    <a:pos x="T4" y="T5"/>
                  </a:cxn>
                  <a:cxn ang="0">
                    <a:pos x="T6" y="T7"/>
                  </a:cxn>
                  <a:cxn ang="0">
                    <a:pos x="T8" y="T9"/>
                  </a:cxn>
                </a:cxnLst>
                <a:rect l="0" t="0" r="r" b="b"/>
                <a:pathLst>
                  <a:path w="137" h="258">
                    <a:moveTo>
                      <a:pt x="137" y="248"/>
                    </a:moveTo>
                    <a:lnTo>
                      <a:pt x="116" y="258"/>
                    </a:lnTo>
                    <a:lnTo>
                      <a:pt x="0" y="9"/>
                    </a:lnTo>
                    <a:lnTo>
                      <a:pt x="19" y="0"/>
                    </a:lnTo>
                    <a:lnTo>
                      <a:pt x="137" y="248"/>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6" name="Freeform 29"/>
              <p:cNvSpPr/>
              <p:nvPr/>
            </p:nvSpPr>
            <p:spPr bwMode="auto">
              <a:xfrm>
                <a:off x="9526588" y="4135438"/>
                <a:ext cx="96838" cy="153988"/>
              </a:xfrm>
              <a:custGeom>
                <a:avLst/>
                <a:gdLst>
                  <a:gd name="T0" fmla="*/ 61 w 61"/>
                  <a:gd name="T1" fmla="*/ 87 h 97"/>
                  <a:gd name="T2" fmla="*/ 42 w 61"/>
                  <a:gd name="T3" fmla="*/ 97 h 97"/>
                  <a:gd name="T4" fmla="*/ 0 w 61"/>
                  <a:gd name="T5" fmla="*/ 9 h 97"/>
                  <a:gd name="T6" fmla="*/ 21 w 61"/>
                  <a:gd name="T7" fmla="*/ 0 h 97"/>
                  <a:gd name="T8" fmla="*/ 61 w 61"/>
                  <a:gd name="T9" fmla="*/ 87 h 97"/>
                </a:gdLst>
                <a:ahLst/>
                <a:cxnLst>
                  <a:cxn ang="0">
                    <a:pos x="T0" y="T1"/>
                  </a:cxn>
                  <a:cxn ang="0">
                    <a:pos x="T2" y="T3"/>
                  </a:cxn>
                  <a:cxn ang="0">
                    <a:pos x="T4" y="T5"/>
                  </a:cxn>
                  <a:cxn ang="0">
                    <a:pos x="T6" y="T7"/>
                  </a:cxn>
                  <a:cxn ang="0">
                    <a:pos x="T8" y="T9"/>
                  </a:cxn>
                </a:cxnLst>
                <a:rect l="0" t="0" r="r" b="b"/>
                <a:pathLst>
                  <a:path w="61" h="97">
                    <a:moveTo>
                      <a:pt x="61" y="87"/>
                    </a:moveTo>
                    <a:lnTo>
                      <a:pt x="42" y="97"/>
                    </a:lnTo>
                    <a:lnTo>
                      <a:pt x="0" y="9"/>
                    </a:lnTo>
                    <a:lnTo>
                      <a:pt x="21" y="0"/>
                    </a:lnTo>
                    <a:lnTo>
                      <a:pt x="61" y="87"/>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7" name="Freeform 30"/>
              <p:cNvSpPr/>
              <p:nvPr/>
            </p:nvSpPr>
            <p:spPr bwMode="auto">
              <a:xfrm>
                <a:off x="9601200" y="4191000"/>
                <a:ext cx="63500" cy="79375"/>
              </a:xfrm>
              <a:custGeom>
                <a:avLst/>
                <a:gdLst>
                  <a:gd name="T0" fmla="*/ 40 w 40"/>
                  <a:gd name="T1" fmla="*/ 40 h 50"/>
                  <a:gd name="T2" fmla="*/ 21 w 40"/>
                  <a:gd name="T3" fmla="*/ 50 h 50"/>
                  <a:gd name="T4" fmla="*/ 0 w 40"/>
                  <a:gd name="T5" fmla="*/ 10 h 50"/>
                  <a:gd name="T6" fmla="*/ 21 w 40"/>
                  <a:gd name="T7" fmla="*/ 0 h 50"/>
                  <a:gd name="T8" fmla="*/ 40 w 40"/>
                  <a:gd name="T9" fmla="*/ 40 h 50"/>
                </a:gdLst>
                <a:ahLst/>
                <a:cxnLst>
                  <a:cxn ang="0">
                    <a:pos x="T0" y="T1"/>
                  </a:cxn>
                  <a:cxn ang="0">
                    <a:pos x="T2" y="T3"/>
                  </a:cxn>
                  <a:cxn ang="0">
                    <a:pos x="T4" y="T5"/>
                  </a:cxn>
                  <a:cxn ang="0">
                    <a:pos x="T6" y="T7"/>
                  </a:cxn>
                  <a:cxn ang="0">
                    <a:pos x="T8" y="T9"/>
                  </a:cxn>
                </a:cxnLst>
                <a:rect l="0" t="0" r="r" b="b"/>
                <a:pathLst>
                  <a:path w="40" h="50">
                    <a:moveTo>
                      <a:pt x="40" y="40"/>
                    </a:moveTo>
                    <a:lnTo>
                      <a:pt x="21" y="50"/>
                    </a:lnTo>
                    <a:lnTo>
                      <a:pt x="0" y="10"/>
                    </a:lnTo>
                    <a:lnTo>
                      <a:pt x="21" y="0"/>
                    </a:lnTo>
                    <a:lnTo>
                      <a:pt x="40" y="4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8" name="Freeform 31"/>
              <p:cNvSpPr/>
              <p:nvPr/>
            </p:nvSpPr>
            <p:spPr bwMode="auto">
              <a:xfrm>
                <a:off x="9609138" y="4094163"/>
                <a:ext cx="96838" cy="157163"/>
              </a:xfrm>
              <a:custGeom>
                <a:avLst/>
                <a:gdLst>
                  <a:gd name="T0" fmla="*/ 61 w 61"/>
                  <a:gd name="T1" fmla="*/ 87 h 99"/>
                  <a:gd name="T2" fmla="*/ 40 w 61"/>
                  <a:gd name="T3" fmla="*/ 99 h 99"/>
                  <a:gd name="T4" fmla="*/ 0 w 61"/>
                  <a:gd name="T5" fmla="*/ 9 h 99"/>
                  <a:gd name="T6" fmla="*/ 19 w 61"/>
                  <a:gd name="T7" fmla="*/ 0 h 99"/>
                  <a:gd name="T8" fmla="*/ 61 w 61"/>
                  <a:gd name="T9" fmla="*/ 87 h 99"/>
                </a:gdLst>
                <a:ahLst/>
                <a:cxnLst>
                  <a:cxn ang="0">
                    <a:pos x="T0" y="T1"/>
                  </a:cxn>
                  <a:cxn ang="0">
                    <a:pos x="T2" y="T3"/>
                  </a:cxn>
                  <a:cxn ang="0">
                    <a:pos x="T4" y="T5"/>
                  </a:cxn>
                  <a:cxn ang="0">
                    <a:pos x="T6" y="T7"/>
                  </a:cxn>
                  <a:cxn ang="0">
                    <a:pos x="T8" y="T9"/>
                  </a:cxn>
                </a:cxnLst>
                <a:rect l="0" t="0" r="r" b="b"/>
                <a:pathLst>
                  <a:path w="61" h="99">
                    <a:moveTo>
                      <a:pt x="61" y="87"/>
                    </a:moveTo>
                    <a:lnTo>
                      <a:pt x="40" y="99"/>
                    </a:lnTo>
                    <a:lnTo>
                      <a:pt x="0" y="9"/>
                    </a:lnTo>
                    <a:lnTo>
                      <a:pt x="19" y="0"/>
                    </a:lnTo>
                    <a:lnTo>
                      <a:pt x="61" y="87"/>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9" name="Freeform 32"/>
              <p:cNvSpPr/>
              <p:nvPr/>
            </p:nvSpPr>
            <p:spPr bwMode="auto">
              <a:xfrm>
                <a:off x="9639300" y="3943350"/>
                <a:ext cx="153988" cy="266700"/>
              </a:xfrm>
              <a:custGeom>
                <a:avLst/>
                <a:gdLst>
                  <a:gd name="T0" fmla="*/ 97 w 97"/>
                  <a:gd name="T1" fmla="*/ 159 h 168"/>
                  <a:gd name="T2" fmla="*/ 76 w 97"/>
                  <a:gd name="T3" fmla="*/ 168 h 168"/>
                  <a:gd name="T4" fmla="*/ 0 w 97"/>
                  <a:gd name="T5" fmla="*/ 9 h 168"/>
                  <a:gd name="T6" fmla="*/ 21 w 97"/>
                  <a:gd name="T7" fmla="*/ 0 h 168"/>
                  <a:gd name="T8" fmla="*/ 97 w 97"/>
                  <a:gd name="T9" fmla="*/ 159 h 168"/>
                </a:gdLst>
                <a:ahLst/>
                <a:cxnLst>
                  <a:cxn ang="0">
                    <a:pos x="T0" y="T1"/>
                  </a:cxn>
                  <a:cxn ang="0">
                    <a:pos x="T2" y="T3"/>
                  </a:cxn>
                  <a:cxn ang="0">
                    <a:pos x="T4" y="T5"/>
                  </a:cxn>
                  <a:cxn ang="0">
                    <a:pos x="T6" y="T7"/>
                  </a:cxn>
                  <a:cxn ang="0">
                    <a:pos x="T8" y="T9"/>
                  </a:cxn>
                </a:cxnLst>
                <a:rect l="0" t="0" r="r" b="b"/>
                <a:pathLst>
                  <a:path w="97" h="168">
                    <a:moveTo>
                      <a:pt x="97" y="159"/>
                    </a:moveTo>
                    <a:lnTo>
                      <a:pt x="76" y="168"/>
                    </a:lnTo>
                    <a:lnTo>
                      <a:pt x="0" y="9"/>
                    </a:lnTo>
                    <a:lnTo>
                      <a:pt x="21" y="0"/>
                    </a:lnTo>
                    <a:lnTo>
                      <a:pt x="97" y="159"/>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0" name="Freeform 33"/>
              <p:cNvSpPr/>
              <p:nvPr/>
            </p:nvSpPr>
            <p:spPr bwMode="auto">
              <a:xfrm>
                <a:off x="9590088" y="3732213"/>
                <a:ext cx="244475" cy="458788"/>
              </a:xfrm>
              <a:custGeom>
                <a:avLst/>
                <a:gdLst>
                  <a:gd name="T0" fmla="*/ 154 w 154"/>
                  <a:gd name="T1" fmla="*/ 280 h 289"/>
                  <a:gd name="T2" fmla="*/ 133 w 154"/>
                  <a:gd name="T3" fmla="*/ 289 h 289"/>
                  <a:gd name="T4" fmla="*/ 0 w 154"/>
                  <a:gd name="T5" fmla="*/ 10 h 289"/>
                  <a:gd name="T6" fmla="*/ 21 w 154"/>
                  <a:gd name="T7" fmla="*/ 0 h 289"/>
                  <a:gd name="T8" fmla="*/ 154 w 154"/>
                  <a:gd name="T9" fmla="*/ 280 h 289"/>
                </a:gdLst>
                <a:ahLst/>
                <a:cxnLst>
                  <a:cxn ang="0">
                    <a:pos x="T0" y="T1"/>
                  </a:cxn>
                  <a:cxn ang="0">
                    <a:pos x="T2" y="T3"/>
                  </a:cxn>
                  <a:cxn ang="0">
                    <a:pos x="T4" y="T5"/>
                  </a:cxn>
                  <a:cxn ang="0">
                    <a:pos x="T6" y="T7"/>
                  </a:cxn>
                  <a:cxn ang="0">
                    <a:pos x="T8" y="T9"/>
                  </a:cxn>
                </a:cxnLst>
                <a:rect l="0" t="0" r="r" b="b"/>
                <a:pathLst>
                  <a:path w="154" h="289">
                    <a:moveTo>
                      <a:pt x="154" y="280"/>
                    </a:moveTo>
                    <a:lnTo>
                      <a:pt x="133" y="289"/>
                    </a:lnTo>
                    <a:lnTo>
                      <a:pt x="0" y="10"/>
                    </a:lnTo>
                    <a:lnTo>
                      <a:pt x="21" y="0"/>
                    </a:lnTo>
                    <a:lnTo>
                      <a:pt x="154" y="28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1" name="Freeform 34"/>
              <p:cNvSpPr/>
              <p:nvPr/>
            </p:nvSpPr>
            <p:spPr bwMode="auto">
              <a:xfrm>
                <a:off x="9688513" y="3833813"/>
                <a:ext cx="184150" cy="334963"/>
              </a:xfrm>
              <a:custGeom>
                <a:avLst/>
                <a:gdLst>
                  <a:gd name="T0" fmla="*/ 116 w 116"/>
                  <a:gd name="T1" fmla="*/ 202 h 211"/>
                  <a:gd name="T2" fmla="*/ 97 w 116"/>
                  <a:gd name="T3" fmla="*/ 211 h 211"/>
                  <a:gd name="T4" fmla="*/ 0 w 116"/>
                  <a:gd name="T5" fmla="*/ 10 h 211"/>
                  <a:gd name="T6" fmla="*/ 21 w 116"/>
                  <a:gd name="T7" fmla="*/ 0 h 211"/>
                  <a:gd name="T8" fmla="*/ 116 w 116"/>
                  <a:gd name="T9" fmla="*/ 202 h 211"/>
                </a:gdLst>
                <a:ahLst/>
                <a:cxnLst>
                  <a:cxn ang="0">
                    <a:pos x="T0" y="T1"/>
                  </a:cxn>
                  <a:cxn ang="0">
                    <a:pos x="T2" y="T3"/>
                  </a:cxn>
                  <a:cxn ang="0">
                    <a:pos x="T4" y="T5"/>
                  </a:cxn>
                  <a:cxn ang="0">
                    <a:pos x="T6" y="T7"/>
                  </a:cxn>
                  <a:cxn ang="0">
                    <a:pos x="T8" y="T9"/>
                  </a:cxn>
                </a:cxnLst>
                <a:rect l="0" t="0" r="r" b="b"/>
                <a:pathLst>
                  <a:path w="116" h="211">
                    <a:moveTo>
                      <a:pt x="116" y="202"/>
                    </a:moveTo>
                    <a:lnTo>
                      <a:pt x="97" y="211"/>
                    </a:lnTo>
                    <a:lnTo>
                      <a:pt x="0" y="10"/>
                    </a:lnTo>
                    <a:lnTo>
                      <a:pt x="21" y="0"/>
                    </a:lnTo>
                    <a:lnTo>
                      <a:pt x="116" y="202"/>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2" name="Freeform 35"/>
              <p:cNvSpPr/>
              <p:nvPr/>
            </p:nvSpPr>
            <p:spPr bwMode="auto">
              <a:xfrm>
                <a:off x="9078913" y="4875213"/>
                <a:ext cx="409575" cy="339725"/>
              </a:xfrm>
              <a:custGeom>
                <a:avLst/>
                <a:gdLst>
                  <a:gd name="T0" fmla="*/ 258 w 258"/>
                  <a:gd name="T1" fmla="*/ 116 h 214"/>
                  <a:gd name="T2" fmla="*/ 54 w 258"/>
                  <a:gd name="T3" fmla="*/ 214 h 214"/>
                  <a:gd name="T4" fmla="*/ 0 w 258"/>
                  <a:gd name="T5" fmla="*/ 98 h 214"/>
                  <a:gd name="T6" fmla="*/ 204 w 258"/>
                  <a:gd name="T7" fmla="*/ 0 h 214"/>
                  <a:gd name="T8" fmla="*/ 258 w 258"/>
                  <a:gd name="T9" fmla="*/ 116 h 214"/>
                </a:gdLst>
                <a:ahLst/>
                <a:cxnLst>
                  <a:cxn ang="0">
                    <a:pos x="T0" y="T1"/>
                  </a:cxn>
                  <a:cxn ang="0">
                    <a:pos x="T2" y="T3"/>
                  </a:cxn>
                  <a:cxn ang="0">
                    <a:pos x="T4" y="T5"/>
                  </a:cxn>
                  <a:cxn ang="0">
                    <a:pos x="T6" y="T7"/>
                  </a:cxn>
                  <a:cxn ang="0">
                    <a:pos x="T8" y="T9"/>
                  </a:cxn>
                </a:cxnLst>
                <a:rect l="0" t="0" r="r" b="b"/>
                <a:pathLst>
                  <a:path w="258" h="214">
                    <a:moveTo>
                      <a:pt x="258" y="116"/>
                    </a:moveTo>
                    <a:lnTo>
                      <a:pt x="54" y="214"/>
                    </a:lnTo>
                    <a:lnTo>
                      <a:pt x="0" y="98"/>
                    </a:lnTo>
                    <a:lnTo>
                      <a:pt x="204" y="0"/>
                    </a:lnTo>
                    <a:lnTo>
                      <a:pt x="258" y="116"/>
                    </a:lnTo>
                    <a:close/>
                  </a:path>
                </a:pathLst>
              </a:custGeom>
              <a:solidFill>
                <a:srgbClr val="CCEEF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3" name="Freeform 36"/>
              <p:cNvSpPr>
                <a:spLocks noEditPoints="1"/>
              </p:cNvSpPr>
              <p:nvPr/>
            </p:nvSpPr>
            <p:spPr bwMode="auto">
              <a:xfrm>
                <a:off x="9070975" y="4872038"/>
                <a:ext cx="420688" cy="346075"/>
              </a:xfrm>
              <a:custGeom>
                <a:avLst/>
                <a:gdLst>
                  <a:gd name="T0" fmla="*/ 25 w 112"/>
                  <a:gd name="T1" fmla="*/ 92 h 92"/>
                  <a:gd name="T2" fmla="*/ 24 w 112"/>
                  <a:gd name="T3" fmla="*/ 92 h 92"/>
                  <a:gd name="T4" fmla="*/ 24 w 112"/>
                  <a:gd name="T5" fmla="*/ 91 h 92"/>
                  <a:gd name="T6" fmla="*/ 1 w 112"/>
                  <a:gd name="T7" fmla="*/ 43 h 92"/>
                  <a:gd name="T8" fmla="*/ 1 w 112"/>
                  <a:gd name="T9" fmla="*/ 41 h 92"/>
                  <a:gd name="T10" fmla="*/ 87 w 112"/>
                  <a:gd name="T11" fmla="*/ 0 h 92"/>
                  <a:gd name="T12" fmla="*/ 88 w 112"/>
                  <a:gd name="T13" fmla="*/ 0 h 92"/>
                  <a:gd name="T14" fmla="*/ 89 w 112"/>
                  <a:gd name="T15" fmla="*/ 1 h 92"/>
                  <a:gd name="T16" fmla="*/ 112 w 112"/>
                  <a:gd name="T17" fmla="*/ 50 h 92"/>
                  <a:gd name="T18" fmla="*/ 111 w 112"/>
                  <a:gd name="T19" fmla="*/ 51 h 92"/>
                  <a:gd name="T20" fmla="*/ 25 w 112"/>
                  <a:gd name="T21" fmla="*/ 92 h 92"/>
                  <a:gd name="T22" fmla="*/ 3 w 112"/>
                  <a:gd name="T23" fmla="*/ 43 h 92"/>
                  <a:gd name="T24" fmla="*/ 25 w 112"/>
                  <a:gd name="T25" fmla="*/ 89 h 92"/>
                  <a:gd name="T26" fmla="*/ 109 w 112"/>
                  <a:gd name="T27" fmla="*/ 49 h 92"/>
                  <a:gd name="T28" fmla="*/ 87 w 112"/>
                  <a:gd name="T29" fmla="*/ 3 h 92"/>
                  <a:gd name="T30" fmla="*/ 3 w 112"/>
                  <a:gd name="T31" fmla="*/ 4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2" h="92">
                    <a:moveTo>
                      <a:pt x="25" y="92"/>
                    </a:moveTo>
                    <a:cubicBezTo>
                      <a:pt x="24" y="92"/>
                      <a:pt x="24" y="92"/>
                      <a:pt x="24" y="92"/>
                    </a:cubicBezTo>
                    <a:cubicBezTo>
                      <a:pt x="24" y="91"/>
                      <a:pt x="24" y="91"/>
                      <a:pt x="24" y="91"/>
                    </a:cubicBezTo>
                    <a:cubicBezTo>
                      <a:pt x="1" y="43"/>
                      <a:pt x="1" y="43"/>
                      <a:pt x="1" y="43"/>
                    </a:cubicBezTo>
                    <a:cubicBezTo>
                      <a:pt x="0" y="42"/>
                      <a:pt x="1" y="41"/>
                      <a:pt x="1" y="41"/>
                    </a:cubicBezTo>
                    <a:cubicBezTo>
                      <a:pt x="87" y="0"/>
                      <a:pt x="87" y="0"/>
                      <a:pt x="87" y="0"/>
                    </a:cubicBezTo>
                    <a:cubicBezTo>
                      <a:pt x="88" y="0"/>
                      <a:pt x="88" y="0"/>
                      <a:pt x="88" y="0"/>
                    </a:cubicBezTo>
                    <a:cubicBezTo>
                      <a:pt x="89" y="1"/>
                      <a:pt x="89" y="1"/>
                      <a:pt x="89" y="1"/>
                    </a:cubicBezTo>
                    <a:cubicBezTo>
                      <a:pt x="112" y="50"/>
                      <a:pt x="112" y="50"/>
                      <a:pt x="112" y="50"/>
                    </a:cubicBezTo>
                    <a:cubicBezTo>
                      <a:pt x="112" y="50"/>
                      <a:pt x="112" y="51"/>
                      <a:pt x="111" y="51"/>
                    </a:cubicBezTo>
                    <a:cubicBezTo>
                      <a:pt x="25" y="92"/>
                      <a:pt x="25" y="92"/>
                      <a:pt x="25" y="92"/>
                    </a:cubicBezTo>
                    <a:close/>
                    <a:moveTo>
                      <a:pt x="3" y="43"/>
                    </a:moveTo>
                    <a:cubicBezTo>
                      <a:pt x="25" y="89"/>
                      <a:pt x="25" y="89"/>
                      <a:pt x="25" y="89"/>
                    </a:cubicBezTo>
                    <a:cubicBezTo>
                      <a:pt x="109" y="49"/>
                      <a:pt x="109" y="49"/>
                      <a:pt x="109" y="49"/>
                    </a:cubicBezTo>
                    <a:cubicBezTo>
                      <a:pt x="87" y="3"/>
                      <a:pt x="87" y="3"/>
                      <a:pt x="87" y="3"/>
                    </a:cubicBezTo>
                    <a:lnTo>
                      <a:pt x="3" y="43"/>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4" name="Freeform 37"/>
              <p:cNvSpPr/>
              <p:nvPr/>
            </p:nvSpPr>
            <p:spPr bwMode="auto">
              <a:xfrm>
                <a:off x="8504238" y="3454400"/>
                <a:ext cx="785813" cy="384175"/>
              </a:xfrm>
              <a:custGeom>
                <a:avLst/>
                <a:gdLst>
                  <a:gd name="T0" fmla="*/ 4 w 495"/>
                  <a:gd name="T1" fmla="*/ 242 h 242"/>
                  <a:gd name="T2" fmla="*/ 0 w 495"/>
                  <a:gd name="T3" fmla="*/ 232 h 242"/>
                  <a:gd name="T4" fmla="*/ 490 w 495"/>
                  <a:gd name="T5" fmla="*/ 0 h 242"/>
                  <a:gd name="T6" fmla="*/ 495 w 495"/>
                  <a:gd name="T7" fmla="*/ 9 h 242"/>
                  <a:gd name="T8" fmla="*/ 4 w 495"/>
                  <a:gd name="T9" fmla="*/ 242 h 242"/>
                </a:gdLst>
                <a:ahLst/>
                <a:cxnLst>
                  <a:cxn ang="0">
                    <a:pos x="T0" y="T1"/>
                  </a:cxn>
                  <a:cxn ang="0">
                    <a:pos x="T2" y="T3"/>
                  </a:cxn>
                  <a:cxn ang="0">
                    <a:pos x="T4" y="T5"/>
                  </a:cxn>
                  <a:cxn ang="0">
                    <a:pos x="T6" y="T7"/>
                  </a:cxn>
                  <a:cxn ang="0">
                    <a:pos x="T8" y="T9"/>
                  </a:cxn>
                </a:cxnLst>
                <a:rect l="0" t="0" r="r" b="b"/>
                <a:pathLst>
                  <a:path w="495" h="242">
                    <a:moveTo>
                      <a:pt x="4" y="242"/>
                    </a:moveTo>
                    <a:lnTo>
                      <a:pt x="0" y="232"/>
                    </a:lnTo>
                    <a:lnTo>
                      <a:pt x="490" y="0"/>
                    </a:lnTo>
                    <a:lnTo>
                      <a:pt x="495" y="9"/>
                    </a:lnTo>
                    <a:lnTo>
                      <a:pt x="4" y="242"/>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5" name="Freeform 38"/>
              <p:cNvSpPr/>
              <p:nvPr/>
            </p:nvSpPr>
            <p:spPr bwMode="auto">
              <a:xfrm>
                <a:off x="8548688" y="3638550"/>
                <a:ext cx="579438" cy="282575"/>
              </a:xfrm>
              <a:custGeom>
                <a:avLst/>
                <a:gdLst>
                  <a:gd name="T0" fmla="*/ 0 w 365"/>
                  <a:gd name="T1" fmla="*/ 178 h 178"/>
                  <a:gd name="T2" fmla="*/ 0 w 365"/>
                  <a:gd name="T3" fmla="*/ 173 h 178"/>
                  <a:gd name="T4" fmla="*/ 362 w 365"/>
                  <a:gd name="T5" fmla="*/ 0 h 178"/>
                  <a:gd name="T6" fmla="*/ 365 w 365"/>
                  <a:gd name="T7" fmla="*/ 5 h 178"/>
                  <a:gd name="T8" fmla="*/ 0 w 365"/>
                  <a:gd name="T9" fmla="*/ 178 h 178"/>
                </a:gdLst>
                <a:ahLst/>
                <a:cxnLst>
                  <a:cxn ang="0">
                    <a:pos x="T0" y="T1"/>
                  </a:cxn>
                  <a:cxn ang="0">
                    <a:pos x="T2" y="T3"/>
                  </a:cxn>
                  <a:cxn ang="0">
                    <a:pos x="T4" y="T5"/>
                  </a:cxn>
                  <a:cxn ang="0">
                    <a:pos x="T6" y="T7"/>
                  </a:cxn>
                  <a:cxn ang="0">
                    <a:pos x="T8" y="T9"/>
                  </a:cxn>
                </a:cxnLst>
                <a:rect l="0" t="0" r="r" b="b"/>
                <a:pathLst>
                  <a:path w="365" h="178">
                    <a:moveTo>
                      <a:pt x="0" y="178"/>
                    </a:moveTo>
                    <a:lnTo>
                      <a:pt x="0" y="173"/>
                    </a:lnTo>
                    <a:lnTo>
                      <a:pt x="362" y="0"/>
                    </a:lnTo>
                    <a:lnTo>
                      <a:pt x="365" y="5"/>
                    </a:lnTo>
                    <a:lnTo>
                      <a:pt x="0" y="178"/>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6" name="Freeform 39"/>
              <p:cNvSpPr>
                <a:spLocks noEditPoints="1"/>
              </p:cNvSpPr>
              <p:nvPr/>
            </p:nvSpPr>
            <p:spPr bwMode="auto">
              <a:xfrm>
                <a:off x="8413750" y="3201988"/>
                <a:ext cx="973138" cy="522288"/>
              </a:xfrm>
              <a:custGeom>
                <a:avLst/>
                <a:gdLst>
                  <a:gd name="T0" fmla="*/ 21 w 613"/>
                  <a:gd name="T1" fmla="*/ 329 h 329"/>
                  <a:gd name="T2" fmla="*/ 0 w 613"/>
                  <a:gd name="T3" fmla="*/ 282 h 329"/>
                  <a:gd name="T4" fmla="*/ 592 w 613"/>
                  <a:gd name="T5" fmla="*/ 0 h 329"/>
                  <a:gd name="T6" fmla="*/ 613 w 613"/>
                  <a:gd name="T7" fmla="*/ 47 h 329"/>
                  <a:gd name="T8" fmla="*/ 21 w 613"/>
                  <a:gd name="T9" fmla="*/ 329 h 329"/>
                  <a:gd name="T10" fmla="*/ 14 w 613"/>
                  <a:gd name="T11" fmla="*/ 287 h 329"/>
                  <a:gd name="T12" fmla="*/ 26 w 613"/>
                  <a:gd name="T13" fmla="*/ 315 h 329"/>
                  <a:gd name="T14" fmla="*/ 599 w 613"/>
                  <a:gd name="T15" fmla="*/ 43 h 329"/>
                  <a:gd name="T16" fmla="*/ 587 w 613"/>
                  <a:gd name="T17" fmla="*/ 14 h 329"/>
                  <a:gd name="T18" fmla="*/ 14 w 613"/>
                  <a:gd name="T19" fmla="*/ 2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3" h="329">
                    <a:moveTo>
                      <a:pt x="21" y="329"/>
                    </a:moveTo>
                    <a:lnTo>
                      <a:pt x="0" y="282"/>
                    </a:lnTo>
                    <a:lnTo>
                      <a:pt x="592" y="0"/>
                    </a:lnTo>
                    <a:lnTo>
                      <a:pt x="613" y="47"/>
                    </a:lnTo>
                    <a:lnTo>
                      <a:pt x="21" y="329"/>
                    </a:lnTo>
                    <a:close/>
                    <a:moveTo>
                      <a:pt x="14" y="287"/>
                    </a:moveTo>
                    <a:lnTo>
                      <a:pt x="26" y="315"/>
                    </a:lnTo>
                    <a:lnTo>
                      <a:pt x="599" y="43"/>
                    </a:lnTo>
                    <a:lnTo>
                      <a:pt x="587" y="14"/>
                    </a:lnTo>
                    <a:lnTo>
                      <a:pt x="14" y="287"/>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7" name="Freeform 40"/>
              <p:cNvSpPr/>
              <p:nvPr/>
            </p:nvSpPr>
            <p:spPr bwMode="auto">
              <a:xfrm>
                <a:off x="8578850" y="3951288"/>
                <a:ext cx="82550" cy="85725"/>
              </a:xfrm>
              <a:custGeom>
                <a:avLst/>
                <a:gdLst>
                  <a:gd name="T0" fmla="*/ 52 w 52"/>
                  <a:gd name="T1" fmla="*/ 35 h 54"/>
                  <a:gd name="T2" fmla="*/ 17 w 52"/>
                  <a:gd name="T3" fmla="*/ 54 h 54"/>
                  <a:gd name="T4" fmla="*/ 0 w 52"/>
                  <a:gd name="T5" fmla="*/ 16 h 54"/>
                  <a:gd name="T6" fmla="*/ 35 w 52"/>
                  <a:gd name="T7" fmla="*/ 0 h 54"/>
                  <a:gd name="T8" fmla="*/ 52 w 52"/>
                  <a:gd name="T9" fmla="*/ 35 h 54"/>
                </a:gdLst>
                <a:ahLst/>
                <a:cxnLst>
                  <a:cxn ang="0">
                    <a:pos x="T0" y="T1"/>
                  </a:cxn>
                  <a:cxn ang="0">
                    <a:pos x="T2" y="T3"/>
                  </a:cxn>
                  <a:cxn ang="0">
                    <a:pos x="T4" y="T5"/>
                  </a:cxn>
                  <a:cxn ang="0">
                    <a:pos x="T6" y="T7"/>
                  </a:cxn>
                  <a:cxn ang="0">
                    <a:pos x="T8" y="T9"/>
                  </a:cxn>
                </a:cxnLst>
                <a:rect l="0" t="0" r="r" b="b"/>
                <a:pathLst>
                  <a:path w="52" h="54">
                    <a:moveTo>
                      <a:pt x="52" y="35"/>
                    </a:moveTo>
                    <a:lnTo>
                      <a:pt x="17" y="54"/>
                    </a:lnTo>
                    <a:lnTo>
                      <a:pt x="0" y="16"/>
                    </a:lnTo>
                    <a:lnTo>
                      <a:pt x="35" y="0"/>
                    </a:lnTo>
                    <a:lnTo>
                      <a:pt x="52" y="35"/>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8" name="Freeform 41"/>
              <p:cNvSpPr/>
              <p:nvPr/>
            </p:nvSpPr>
            <p:spPr bwMode="auto">
              <a:xfrm>
                <a:off x="8677275" y="3890963"/>
                <a:ext cx="149225" cy="77788"/>
              </a:xfrm>
              <a:custGeom>
                <a:avLst/>
                <a:gdLst>
                  <a:gd name="T0" fmla="*/ 0 w 94"/>
                  <a:gd name="T1" fmla="*/ 49 h 49"/>
                  <a:gd name="T2" fmla="*/ 0 w 94"/>
                  <a:gd name="T3" fmla="*/ 45 h 49"/>
                  <a:gd name="T4" fmla="*/ 92 w 94"/>
                  <a:gd name="T5" fmla="*/ 0 h 49"/>
                  <a:gd name="T6" fmla="*/ 94 w 94"/>
                  <a:gd name="T7" fmla="*/ 4 h 49"/>
                  <a:gd name="T8" fmla="*/ 0 w 94"/>
                  <a:gd name="T9" fmla="*/ 49 h 49"/>
                </a:gdLst>
                <a:ahLst/>
                <a:cxnLst>
                  <a:cxn ang="0">
                    <a:pos x="T0" y="T1"/>
                  </a:cxn>
                  <a:cxn ang="0">
                    <a:pos x="T2" y="T3"/>
                  </a:cxn>
                  <a:cxn ang="0">
                    <a:pos x="T4" y="T5"/>
                  </a:cxn>
                  <a:cxn ang="0">
                    <a:pos x="T6" y="T7"/>
                  </a:cxn>
                  <a:cxn ang="0">
                    <a:pos x="T8" y="T9"/>
                  </a:cxn>
                </a:cxnLst>
                <a:rect l="0" t="0" r="r" b="b"/>
                <a:pathLst>
                  <a:path w="94" h="49">
                    <a:moveTo>
                      <a:pt x="0" y="49"/>
                    </a:moveTo>
                    <a:lnTo>
                      <a:pt x="0" y="45"/>
                    </a:lnTo>
                    <a:lnTo>
                      <a:pt x="92" y="0"/>
                    </a:lnTo>
                    <a:lnTo>
                      <a:pt x="94" y="4"/>
                    </a:lnTo>
                    <a:lnTo>
                      <a:pt x="0" y="49"/>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9" name="Freeform 42"/>
              <p:cNvSpPr/>
              <p:nvPr/>
            </p:nvSpPr>
            <p:spPr bwMode="auto">
              <a:xfrm>
                <a:off x="8867775" y="3811588"/>
                <a:ext cx="87313" cy="85725"/>
              </a:xfrm>
              <a:custGeom>
                <a:avLst/>
                <a:gdLst>
                  <a:gd name="T0" fmla="*/ 55 w 55"/>
                  <a:gd name="T1" fmla="*/ 38 h 54"/>
                  <a:gd name="T2" fmla="*/ 19 w 55"/>
                  <a:gd name="T3" fmla="*/ 54 h 54"/>
                  <a:gd name="T4" fmla="*/ 0 w 55"/>
                  <a:gd name="T5" fmla="*/ 19 h 54"/>
                  <a:gd name="T6" fmla="*/ 38 w 55"/>
                  <a:gd name="T7" fmla="*/ 0 h 54"/>
                  <a:gd name="T8" fmla="*/ 55 w 55"/>
                  <a:gd name="T9" fmla="*/ 38 h 54"/>
                </a:gdLst>
                <a:ahLst/>
                <a:cxnLst>
                  <a:cxn ang="0">
                    <a:pos x="T0" y="T1"/>
                  </a:cxn>
                  <a:cxn ang="0">
                    <a:pos x="T2" y="T3"/>
                  </a:cxn>
                  <a:cxn ang="0">
                    <a:pos x="T4" y="T5"/>
                  </a:cxn>
                  <a:cxn ang="0">
                    <a:pos x="T6" y="T7"/>
                  </a:cxn>
                  <a:cxn ang="0">
                    <a:pos x="T8" y="T9"/>
                  </a:cxn>
                </a:cxnLst>
                <a:rect l="0" t="0" r="r" b="b"/>
                <a:pathLst>
                  <a:path w="55" h="54">
                    <a:moveTo>
                      <a:pt x="55" y="38"/>
                    </a:moveTo>
                    <a:lnTo>
                      <a:pt x="19" y="54"/>
                    </a:lnTo>
                    <a:lnTo>
                      <a:pt x="0" y="19"/>
                    </a:lnTo>
                    <a:lnTo>
                      <a:pt x="38" y="0"/>
                    </a:lnTo>
                    <a:lnTo>
                      <a:pt x="55" y="38"/>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0" name="Freeform 43"/>
              <p:cNvSpPr/>
              <p:nvPr/>
            </p:nvSpPr>
            <p:spPr bwMode="auto">
              <a:xfrm>
                <a:off x="8966200" y="3754438"/>
                <a:ext cx="153988" cy="79375"/>
              </a:xfrm>
              <a:custGeom>
                <a:avLst/>
                <a:gdLst>
                  <a:gd name="T0" fmla="*/ 2 w 97"/>
                  <a:gd name="T1" fmla="*/ 50 h 50"/>
                  <a:gd name="T2" fmla="*/ 0 w 97"/>
                  <a:gd name="T3" fmla="*/ 45 h 50"/>
                  <a:gd name="T4" fmla="*/ 95 w 97"/>
                  <a:gd name="T5" fmla="*/ 0 h 50"/>
                  <a:gd name="T6" fmla="*/ 97 w 97"/>
                  <a:gd name="T7" fmla="*/ 5 h 50"/>
                  <a:gd name="T8" fmla="*/ 2 w 97"/>
                  <a:gd name="T9" fmla="*/ 50 h 50"/>
                </a:gdLst>
                <a:ahLst/>
                <a:cxnLst>
                  <a:cxn ang="0">
                    <a:pos x="T0" y="T1"/>
                  </a:cxn>
                  <a:cxn ang="0">
                    <a:pos x="T2" y="T3"/>
                  </a:cxn>
                  <a:cxn ang="0">
                    <a:pos x="T4" y="T5"/>
                  </a:cxn>
                  <a:cxn ang="0">
                    <a:pos x="T6" y="T7"/>
                  </a:cxn>
                  <a:cxn ang="0">
                    <a:pos x="T8" y="T9"/>
                  </a:cxn>
                </a:cxnLst>
                <a:rect l="0" t="0" r="r" b="b"/>
                <a:pathLst>
                  <a:path w="97" h="50">
                    <a:moveTo>
                      <a:pt x="2" y="50"/>
                    </a:moveTo>
                    <a:lnTo>
                      <a:pt x="0" y="45"/>
                    </a:lnTo>
                    <a:lnTo>
                      <a:pt x="95" y="0"/>
                    </a:lnTo>
                    <a:lnTo>
                      <a:pt x="97" y="5"/>
                    </a:lnTo>
                    <a:lnTo>
                      <a:pt x="2" y="5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1" name="Freeform 44"/>
              <p:cNvSpPr/>
              <p:nvPr/>
            </p:nvSpPr>
            <p:spPr bwMode="auto">
              <a:xfrm>
                <a:off x="9161463" y="3676650"/>
                <a:ext cx="82550" cy="82550"/>
              </a:xfrm>
              <a:custGeom>
                <a:avLst/>
                <a:gdLst>
                  <a:gd name="T0" fmla="*/ 52 w 52"/>
                  <a:gd name="T1" fmla="*/ 35 h 52"/>
                  <a:gd name="T2" fmla="*/ 17 w 52"/>
                  <a:gd name="T3" fmla="*/ 52 h 52"/>
                  <a:gd name="T4" fmla="*/ 0 w 52"/>
                  <a:gd name="T5" fmla="*/ 16 h 52"/>
                  <a:gd name="T6" fmla="*/ 36 w 52"/>
                  <a:gd name="T7" fmla="*/ 0 h 52"/>
                  <a:gd name="T8" fmla="*/ 52 w 52"/>
                  <a:gd name="T9" fmla="*/ 35 h 52"/>
                </a:gdLst>
                <a:ahLst/>
                <a:cxnLst>
                  <a:cxn ang="0">
                    <a:pos x="T0" y="T1"/>
                  </a:cxn>
                  <a:cxn ang="0">
                    <a:pos x="T2" y="T3"/>
                  </a:cxn>
                  <a:cxn ang="0">
                    <a:pos x="T4" y="T5"/>
                  </a:cxn>
                  <a:cxn ang="0">
                    <a:pos x="T6" y="T7"/>
                  </a:cxn>
                  <a:cxn ang="0">
                    <a:pos x="T8" y="T9"/>
                  </a:cxn>
                </a:cxnLst>
                <a:rect l="0" t="0" r="r" b="b"/>
                <a:pathLst>
                  <a:path w="52" h="52">
                    <a:moveTo>
                      <a:pt x="52" y="35"/>
                    </a:moveTo>
                    <a:lnTo>
                      <a:pt x="17" y="52"/>
                    </a:lnTo>
                    <a:lnTo>
                      <a:pt x="0" y="16"/>
                    </a:lnTo>
                    <a:lnTo>
                      <a:pt x="36" y="0"/>
                    </a:lnTo>
                    <a:lnTo>
                      <a:pt x="52" y="35"/>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2" name="Freeform 45"/>
              <p:cNvSpPr/>
              <p:nvPr/>
            </p:nvSpPr>
            <p:spPr bwMode="auto">
              <a:xfrm>
                <a:off x="9255125" y="3616325"/>
                <a:ext cx="153988" cy="77788"/>
              </a:xfrm>
              <a:custGeom>
                <a:avLst/>
                <a:gdLst>
                  <a:gd name="T0" fmla="*/ 3 w 97"/>
                  <a:gd name="T1" fmla="*/ 49 h 49"/>
                  <a:gd name="T2" fmla="*/ 0 w 97"/>
                  <a:gd name="T3" fmla="*/ 45 h 49"/>
                  <a:gd name="T4" fmla="*/ 95 w 97"/>
                  <a:gd name="T5" fmla="*/ 0 h 49"/>
                  <a:gd name="T6" fmla="*/ 97 w 97"/>
                  <a:gd name="T7" fmla="*/ 4 h 49"/>
                  <a:gd name="T8" fmla="*/ 3 w 97"/>
                  <a:gd name="T9" fmla="*/ 49 h 49"/>
                </a:gdLst>
                <a:ahLst/>
                <a:cxnLst>
                  <a:cxn ang="0">
                    <a:pos x="T0" y="T1"/>
                  </a:cxn>
                  <a:cxn ang="0">
                    <a:pos x="T2" y="T3"/>
                  </a:cxn>
                  <a:cxn ang="0">
                    <a:pos x="T4" y="T5"/>
                  </a:cxn>
                  <a:cxn ang="0">
                    <a:pos x="T6" y="T7"/>
                  </a:cxn>
                  <a:cxn ang="0">
                    <a:pos x="T8" y="T9"/>
                  </a:cxn>
                </a:cxnLst>
                <a:rect l="0" t="0" r="r" b="b"/>
                <a:pathLst>
                  <a:path w="97" h="49">
                    <a:moveTo>
                      <a:pt x="3" y="49"/>
                    </a:moveTo>
                    <a:lnTo>
                      <a:pt x="0" y="45"/>
                    </a:lnTo>
                    <a:lnTo>
                      <a:pt x="95" y="0"/>
                    </a:lnTo>
                    <a:lnTo>
                      <a:pt x="97" y="4"/>
                    </a:lnTo>
                    <a:lnTo>
                      <a:pt x="3" y="49"/>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3" name="Freeform 46"/>
              <p:cNvSpPr/>
              <p:nvPr/>
            </p:nvSpPr>
            <p:spPr bwMode="auto">
              <a:xfrm>
                <a:off x="9458325" y="3540125"/>
                <a:ext cx="71438" cy="76200"/>
              </a:xfrm>
              <a:custGeom>
                <a:avLst/>
                <a:gdLst>
                  <a:gd name="T0" fmla="*/ 0 w 45"/>
                  <a:gd name="T1" fmla="*/ 17 h 48"/>
                  <a:gd name="T2" fmla="*/ 31 w 45"/>
                  <a:gd name="T3" fmla="*/ 0 h 48"/>
                  <a:gd name="T4" fmla="*/ 45 w 45"/>
                  <a:gd name="T5" fmla="*/ 34 h 48"/>
                  <a:gd name="T6" fmla="*/ 14 w 45"/>
                  <a:gd name="T7" fmla="*/ 48 h 48"/>
                  <a:gd name="T8" fmla="*/ 0 w 45"/>
                  <a:gd name="T9" fmla="*/ 17 h 48"/>
                </a:gdLst>
                <a:ahLst/>
                <a:cxnLst>
                  <a:cxn ang="0">
                    <a:pos x="T0" y="T1"/>
                  </a:cxn>
                  <a:cxn ang="0">
                    <a:pos x="T2" y="T3"/>
                  </a:cxn>
                  <a:cxn ang="0">
                    <a:pos x="T4" y="T5"/>
                  </a:cxn>
                  <a:cxn ang="0">
                    <a:pos x="T6" y="T7"/>
                  </a:cxn>
                  <a:cxn ang="0">
                    <a:pos x="T8" y="T9"/>
                  </a:cxn>
                </a:cxnLst>
                <a:rect l="0" t="0" r="r" b="b"/>
                <a:pathLst>
                  <a:path w="45" h="48">
                    <a:moveTo>
                      <a:pt x="0" y="17"/>
                    </a:moveTo>
                    <a:lnTo>
                      <a:pt x="31" y="0"/>
                    </a:lnTo>
                    <a:lnTo>
                      <a:pt x="45" y="34"/>
                    </a:lnTo>
                    <a:lnTo>
                      <a:pt x="14" y="48"/>
                    </a:lnTo>
                    <a:lnTo>
                      <a:pt x="0" y="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4" name="Freeform 47"/>
              <p:cNvSpPr>
                <a:spLocks noEditPoints="1"/>
              </p:cNvSpPr>
              <p:nvPr/>
            </p:nvSpPr>
            <p:spPr bwMode="auto">
              <a:xfrm>
                <a:off x="9450388" y="3536950"/>
                <a:ext cx="87313" cy="82550"/>
              </a:xfrm>
              <a:custGeom>
                <a:avLst/>
                <a:gdLst>
                  <a:gd name="T0" fmla="*/ 34 w 55"/>
                  <a:gd name="T1" fmla="*/ 7 h 52"/>
                  <a:gd name="T2" fmla="*/ 48 w 55"/>
                  <a:gd name="T3" fmla="*/ 33 h 52"/>
                  <a:gd name="T4" fmla="*/ 19 w 55"/>
                  <a:gd name="T5" fmla="*/ 45 h 52"/>
                  <a:gd name="T6" fmla="*/ 7 w 55"/>
                  <a:gd name="T7" fmla="*/ 19 h 52"/>
                  <a:gd name="T8" fmla="*/ 34 w 55"/>
                  <a:gd name="T9" fmla="*/ 7 h 52"/>
                  <a:gd name="T10" fmla="*/ 36 w 55"/>
                  <a:gd name="T11" fmla="*/ 0 h 52"/>
                  <a:gd name="T12" fmla="*/ 0 w 55"/>
                  <a:gd name="T13" fmla="*/ 17 h 52"/>
                  <a:gd name="T14" fmla="*/ 17 w 55"/>
                  <a:gd name="T15" fmla="*/ 52 h 52"/>
                  <a:gd name="T16" fmla="*/ 55 w 55"/>
                  <a:gd name="T17" fmla="*/ 36 h 52"/>
                  <a:gd name="T18" fmla="*/ 36 w 55"/>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52">
                    <a:moveTo>
                      <a:pt x="34" y="7"/>
                    </a:moveTo>
                    <a:lnTo>
                      <a:pt x="48" y="33"/>
                    </a:lnTo>
                    <a:lnTo>
                      <a:pt x="19" y="45"/>
                    </a:lnTo>
                    <a:lnTo>
                      <a:pt x="7" y="19"/>
                    </a:lnTo>
                    <a:lnTo>
                      <a:pt x="34" y="7"/>
                    </a:lnTo>
                    <a:close/>
                    <a:moveTo>
                      <a:pt x="36" y="0"/>
                    </a:moveTo>
                    <a:lnTo>
                      <a:pt x="0" y="17"/>
                    </a:lnTo>
                    <a:lnTo>
                      <a:pt x="17" y="52"/>
                    </a:lnTo>
                    <a:lnTo>
                      <a:pt x="55" y="36"/>
                    </a:lnTo>
                    <a:lnTo>
                      <a:pt x="36" y="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5" name="Freeform 48"/>
              <p:cNvSpPr/>
              <p:nvPr/>
            </p:nvSpPr>
            <p:spPr bwMode="auto">
              <a:xfrm>
                <a:off x="9548813" y="3476625"/>
                <a:ext cx="150813" cy="79375"/>
              </a:xfrm>
              <a:custGeom>
                <a:avLst/>
                <a:gdLst>
                  <a:gd name="T0" fmla="*/ 2 w 95"/>
                  <a:gd name="T1" fmla="*/ 50 h 50"/>
                  <a:gd name="T2" fmla="*/ 0 w 95"/>
                  <a:gd name="T3" fmla="*/ 45 h 50"/>
                  <a:gd name="T4" fmla="*/ 95 w 95"/>
                  <a:gd name="T5" fmla="*/ 0 h 50"/>
                  <a:gd name="T6" fmla="*/ 95 w 95"/>
                  <a:gd name="T7" fmla="*/ 5 h 50"/>
                  <a:gd name="T8" fmla="*/ 2 w 95"/>
                  <a:gd name="T9" fmla="*/ 50 h 50"/>
                </a:gdLst>
                <a:ahLst/>
                <a:cxnLst>
                  <a:cxn ang="0">
                    <a:pos x="T0" y="T1"/>
                  </a:cxn>
                  <a:cxn ang="0">
                    <a:pos x="T2" y="T3"/>
                  </a:cxn>
                  <a:cxn ang="0">
                    <a:pos x="T4" y="T5"/>
                  </a:cxn>
                  <a:cxn ang="0">
                    <a:pos x="T6" y="T7"/>
                  </a:cxn>
                  <a:cxn ang="0">
                    <a:pos x="T8" y="T9"/>
                  </a:cxn>
                </a:cxnLst>
                <a:rect l="0" t="0" r="r" b="b"/>
                <a:pathLst>
                  <a:path w="95" h="50">
                    <a:moveTo>
                      <a:pt x="2" y="50"/>
                    </a:moveTo>
                    <a:lnTo>
                      <a:pt x="0" y="45"/>
                    </a:lnTo>
                    <a:lnTo>
                      <a:pt x="95" y="0"/>
                    </a:lnTo>
                    <a:lnTo>
                      <a:pt x="95" y="5"/>
                    </a:lnTo>
                    <a:lnTo>
                      <a:pt x="2" y="5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6" name="Freeform 61"/>
              <p:cNvSpPr/>
              <p:nvPr/>
            </p:nvSpPr>
            <p:spPr bwMode="auto">
              <a:xfrm>
                <a:off x="9567863" y="3228975"/>
                <a:ext cx="1127125" cy="387350"/>
              </a:xfrm>
              <a:custGeom>
                <a:avLst/>
                <a:gdLst>
                  <a:gd name="T0" fmla="*/ 300 w 300"/>
                  <a:gd name="T1" fmla="*/ 95 h 103"/>
                  <a:gd name="T2" fmla="*/ 299 w 300"/>
                  <a:gd name="T3" fmla="*/ 92 h 103"/>
                  <a:gd name="T4" fmla="*/ 213 w 300"/>
                  <a:gd name="T5" fmla="*/ 31 h 103"/>
                  <a:gd name="T6" fmla="*/ 19 w 300"/>
                  <a:gd name="T7" fmla="*/ 1 h 103"/>
                  <a:gd name="T8" fmla="*/ 1 w 300"/>
                  <a:gd name="T9" fmla="*/ 1 h 103"/>
                  <a:gd name="T10" fmla="*/ 0 w 300"/>
                  <a:gd name="T11" fmla="*/ 19 h 103"/>
                  <a:gd name="T12" fmla="*/ 7 w 300"/>
                  <a:gd name="T13" fmla="*/ 20 h 103"/>
                  <a:gd name="T14" fmla="*/ 203 w 300"/>
                  <a:gd name="T15" fmla="*/ 41 h 103"/>
                  <a:gd name="T16" fmla="*/ 291 w 300"/>
                  <a:gd name="T17" fmla="*/ 103 h 103"/>
                  <a:gd name="T18" fmla="*/ 300 w 300"/>
                  <a:gd name="T19" fmla="*/ 95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0" h="103">
                    <a:moveTo>
                      <a:pt x="300" y="95"/>
                    </a:moveTo>
                    <a:cubicBezTo>
                      <a:pt x="300" y="94"/>
                      <a:pt x="299" y="93"/>
                      <a:pt x="299" y="92"/>
                    </a:cubicBezTo>
                    <a:cubicBezTo>
                      <a:pt x="271" y="64"/>
                      <a:pt x="233" y="34"/>
                      <a:pt x="213" y="31"/>
                    </a:cubicBezTo>
                    <a:cubicBezTo>
                      <a:pt x="19" y="1"/>
                      <a:pt x="19" y="1"/>
                      <a:pt x="19" y="1"/>
                    </a:cubicBezTo>
                    <a:cubicBezTo>
                      <a:pt x="13" y="0"/>
                      <a:pt x="7" y="0"/>
                      <a:pt x="1" y="1"/>
                    </a:cubicBezTo>
                    <a:cubicBezTo>
                      <a:pt x="0" y="19"/>
                      <a:pt x="0" y="19"/>
                      <a:pt x="0" y="19"/>
                    </a:cubicBezTo>
                    <a:cubicBezTo>
                      <a:pt x="2" y="19"/>
                      <a:pt x="5" y="19"/>
                      <a:pt x="7" y="20"/>
                    </a:cubicBezTo>
                    <a:cubicBezTo>
                      <a:pt x="203" y="41"/>
                      <a:pt x="203" y="41"/>
                      <a:pt x="203" y="41"/>
                    </a:cubicBezTo>
                    <a:cubicBezTo>
                      <a:pt x="224" y="44"/>
                      <a:pt x="263" y="72"/>
                      <a:pt x="291" y="103"/>
                    </a:cubicBezTo>
                    <a:cubicBezTo>
                      <a:pt x="296" y="103"/>
                      <a:pt x="299" y="100"/>
                      <a:pt x="300" y="95"/>
                    </a:cubicBezTo>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7" name="Freeform 62"/>
              <p:cNvSpPr/>
              <p:nvPr/>
            </p:nvSpPr>
            <p:spPr bwMode="auto">
              <a:xfrm>
                <a:off x="9567863" y="3292475"/>
                <a:ext cx="1119188" cy="323850"/>
              </a:xfrm>
              <a:custGeom>
                <a:avLst/>
                <a:gdLst>
                  <a:gd name="T0" fmla="*/ 293 w 298"/>
                  <a:gd name="T1" fmla="*/ 84 h 86"/>
                  <a:gd name="T2" fmla="*/ 204 w 298"/>
                  <a:gd name="T3" fmla="*/ 22 h 86"/>
                  <a:gd name="T4" fmla="*/ 7 w 298"/>
                  <a:gd name="T5" fmla="*/ 1 h 86"/>
                  <a:gd name="T6" fmla="*/ 0 w 298"/>
                  <a:gd name="T7" fmla="*/ 0 h 86"/>
                  <a:gd name="T8" fmla="*/ 0 w 298"/>
                  <a:gd name="T9" fmla="*/ 2 h 86"/>
                  <a:gd name="T10" fmla="*/ 7 w 298"/>
                  <a:gd name="T11" fmla="*/ 3 h 86"/>
                  <a:gd name="T12" fmla="*/ 203 w 298"/>
                  <a:gd name="T13" fmla="*/ 24 h 86"/>
                  <a:gd name="T14" fmla="*/ 291 w 298"/>
                  <a:gd name="T15" fmla="*/ 86 h 86"/>
                  <a:gd name="T16" fmla="*/ 298 w 298"/>
                  <a:gd name="T17" fmla="*/ 83 h 86"/>
                  <a:gd name="T18" fmla="*/ 293 w 298"/>
                  <a:gd name="T19" fmla="*/ 84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8" h="86">
                    <a:moveTo>
                      <a:pt x="293" y="84"/>
                    </a:moveTo>
                    <a:cubicBezTo>
                      <a:pt x="264" y="53"/>
                      <a:pt x="226" y="25"/>
                      <a:pt x="204" y="22"/>
                    </a:cubicBezTo>
                    <a:cubicBezTo>
                      <a:pt x="7" y="1"/>
                      <a:pt x="7" y="1"/>
                      <a:pt x="7" y="1"/>
                    </a:cubicBezTo>
                    <a:cubicBezTo>
                      <a:pt x="5" y="0"/>
                      <a:pt x="3" y="0"/>
                      <a:pt x="0" y="0"/>
                    </a:cubicBezTo>
                    <a:cubicBezTo>
                      <a:pt x="0" y="2"/>
                      <a:pt x="0" y="2"/>
                      <a:pt x="0" y="2"/>
                    </a:cubicBezTo>
                    <a:cubicBezTo>
                      <a:pt x="2" y="2"/>
                      <a:pt x="5" y="2"/>
                      <a:pt x="7" y="3"/>
                    </a:cubicBezTo>
                    <a:cubicBezTo>
                      <a:pt x="203" y="24"/>
                      <a:pt x="203" y="24"/>
                      <a:pt x="203" y="24"/>
                    </a:cubicBezTo>
                    <a:cubicBezTo>
                      <a:pt x="224" y="27"/>
                      <a:pt x="263" y="55"/>
                      <a:pt x="291" y="86"/>
                    </a:cubicBezTo>
                    <a:cubicBezTo>
                      <a:pt x="294" y="86"/>
                      <a:pt x="296" y="85"/>
                      <a:pt x="298" y="83"/>
                    </a:cubicBezTo>
                    <a:cubicBezTo>
                      <a:pt x="297" y="84"/>
                      <a:pt x="295" y="84"/>
                      <a:pt x="293" y="84"/>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8" name="Freeform 63"/>
              <p:cNvSpPr/>
              <p:nvPr/>
            </p:nvSpPr>
            <p:spPr bwMode="auto">
              <a:xfrm>
                <a:off x="9590088" y="3303588"/>
                <a:ext cx="1162050" cy="241300"/>
              </a:xfrm>
              <a:custGeom>
                <a:avLst/>
                <a:gdLst>
                  <a:gd name="T0" fmla="*/ 1 w 309"/>
                  <a:gd name="T1" fmla="*/ 55 h 64"/>
                  <a:gd name="T2" fmla="*/ 2 w 309"/>
                  <a:gd name="T3" fmla="*/ 52 h 64"/>
                  <a:gd name="T4" fmla="*/ 96 w 309"/>
                  <a:gd name="T5" fmla="*/ 3 h 64"/>
                  <a:gd name="T6" fmla="*/ 291 w 309"/>
                  <a:gd name="T7" fmla="*/ 0 h 64"/>
                  <a:gd name="T8" fmla="*/ 309 w 309"/>
                  <a:gd name="T9" fmla="*/ 2 h 64"/>
                  <a:gd name="T10" fmla="*/ 308 w 309"/>
                  <a:gd name="T11" fmla="*/ 21 h 64"/>
                  <a:gd name="T12" fmla="*/ 301 w 309"/>
                  <a:gd name="T13" fmla="*/ 20 h 64"/>
                  <a:gd name="T14" fmla="*/ 104 w 309"/>
                  <a:gd name="T15" fmla="*/ 15 h 64"/>
                  <a:gd name="T16" fmla="*/ 8 w 309"/>
                  <a:gd name="T17" fmla="*/ 64 h 64"/>
                  <a:gd name="T18" fmla="*/ 1 w 309"/>
                  <a:gd name="T19" fmla="*/ 5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9" h="64">
                    <a:moveTo>
                      <a:pt x="1" y="55"/>
                    </a:moveTo>
                    <a:cubicBezTo>
                      <a:pt x="1" y="54"/>
                      <a:pt x="1" y="53"/>
                      <a:pt x="2" y="52"/>
                    </a:cubicBezTo>
                    <a:cubicBezTo>
                      <a:pt x="33" y="28"/>
                      <a:pt x="75" y="3"/>
                      <a:pt x="96" y="3"/>
                    </a:cubicBezTo>
                    <a:cubicBezTo>
                      <a:pt x="291" y="0"/>
                      <a:pt x="291" y="0"/>
                      <a:pt x="291" y="0"/>
                    </a:cubicBezTo>
                    <a:cubicBezTo>
                      <a:pt x="297" y="0"/>
                      <a:pt x="303" y="1"/>
                      <a:pt x="309" y="2"/>
                    </a:cubicBezTo>
                    <a:cubicBezTo>
                      <a:pt x="308" y="21"/>
                      <a:pt x="308" y="21"/>
                      <a:pt x="308" y="21"/>
                    </a:cubicBezTo>
                    <a:cubicBezTo>
                      <a:pt x="306" y="21"/>
                      <a:pt x="303" y="20"/>
                      <a:pt x="301" y="20"/>
                    </a:cubicBezTo>
                    <a:cubicBezTo>
                      <a:pt x="104" y="15"/>
                      <a:pt x="104" y="15"/>
                      <a:pt x="104" y="15"/>
                    </a:cubicBezTo>
                    <a:cubicBezTo>
                      <a:pt x="83" y="14"/>
                      <a:pt x="41" y="37"/>
                      <a:pt x="8" y="64"/>
                    </a:cubicBezTo>
                    <a:cubicBezTo>
                      <a:pt x="4" y="64"/>
                      <a:pt x="0" y="60"/>
                      <a:pt x="1" y="55"/>
                    </a:cubicBezTo>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9" name="Freeform 64"/>
              <p:cNvSpPr/>
              <p:nvPr/>
            </p:nvSpPr>
            <p:spPr bwMode="auto">
              <a:xfrm>
                <a:off x="9598025" y="3349625"/>
                <a:ext cx="1149350" cy="195263"/>
              </a:xfrm>
              <a:custGeom>
                <a:avLst/>
                <a:gdLst>
                  <a:gd name="T0" fmla="*/ 4 w 306"/>
                  <a:gd name="T1" fmla="*/ 50 h 52"/>
                  <a:gd name="T2" fmla="*/ 101 w 306"/>
                  <a:gd name="T3" fmla="*/ 1 h 52"/>
                  <a:gd name="T4" fmla="*/ 299 w 306"/>
                  <a:gd name="T5" fmla="*/ 6 h 52"/>
                  <a:gd name="T6" fmla="*/ 306 w 306"/>
                  <a:gd name="T7" fmla="*/ 7 h 52"/>
                  <a:gd name="T8" fmla="*/ 306 w 306"/>
                  <a:gd name="T9" fmla="*/ 9 h 52"/>
                  <a:gd name="T10" fmla="*/ 299 w 306"/>
                  <a:gd name="T11" fmla="*/ 8 h 52"/>
                  <a:gd name="T12" fmla="*/ 102 w 306"/>
                  <a:gd name="T13" fmla="*/ 3 h 52"/>
                  <a:gd name="T14" fmla="*/ 6 w 306"/>
                  <a:gd name="T15" fmla="*/ 52 h 52"/>
                  <a:gd name="T16" fmla="*/ 0 w 306"/>
                  <a:gd name="T17" fmla="*/ 48 h 52"/>
                  <a:gd name="T18" fmla="*/ 4 w 306"/>
                  <a:gd name="T19" fmla="*/ 5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6" h="52">
                    <a:moveTo>
                      <a:pt x="4" y="50"/>
                    </a:moveTo>
                    <a:cubicBezTo>
                      <a:pt x="37" y="23"/>
                      <a:pt x="79" y="0"/>
                      <a:pt x="101" y="1"/>
                    </a:cubicBezTo>
                    <a:cubicBezTo>
                      <a:pt x="299" y="6"/>
                      <a:pt x="299" y="6"/>
                      <a:pt x="299" y="6"/>
                    </a:cubicBezTo>
                    <a:cubicBezTo>
                      <a:pt x="301" y="6"/>
                      <a:pt x="304" y="7"/>
                      <a:pt x="306" y="7"/>
                    </a:cubicBezTo>
                    <a:cubicBezTo>
                      <a:pt x="306" y="9"/>
                      <a:pt x="306" y="9"/>
                      <a:pt x="306" y="9"/>
                    </a:cubicBezTo>
                    <a:cubicBezTo>
                      <a:pt x="304" y="9"/>
                      <a:pt x="301" y="8"/>
                      <a:pt x="299" y="8"/>
                    </a:cubicBezTo>
                    <a:cubicBezTo>
                      <a:pt x="102" y="3"/>
                      <a:pt x="102" y="3"/>
                      <a:pt x="102" y="3"/>
                    </a:cubicBezTo>
                    <a:cubicBezTo>
                      <a:pt x="81" y="2"/>
                      <a:pt x="39" y="25"/>
                      <a:pt x="6" y="52"/>
                    </a:cubicBezTo>
                    <a:cubicBezTo>
                      <a:pt x="3" y="52"/>
                      <a:pt x="1" y="50"/>
                      <a:pt x="0" y="48"/>
                    </a:cubicBezTo>
                    <a:cubicBezTo>
                      <a:pt x="1" y="49"/>
                      <a:pt x="2" y="50"/>
                      <a:pt x="4" y="50"/>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0" name="Freeform 65"/>
              <p:cNvSpPr/>
              <p:nvPr/>
            </p:nvSpPr>
            <p:spPr bwMode="auto">
              <a:xfrm>
                <a:off x="9574213" y="3138488"/>
                <a:ext cx="554038" cy="109538"/>
              </a:xfrm>
              <a:custGeom>
                <a:avLst/>
                <a:gdLst>
                  <a:gd name="T0" fmla="*/ 13 w 147"/>
                  <a:gd name="T1" fmla="*/ 20 h 29"/>
                  <a:gd name="T2" fmla="*/ 29 w 147"/>
                  <a:gd name="T3" fmla="*/ 8 h 29"/>
                  <a:gd name="T4" fmla="*/ 127 w 147"/>
                  <a:gd name="T5" fmla="*/ 16 h 29"/>
                  <a:gd name="T6" fmla="*/ 141 w 147"/>
                  <a:gd name="T7" fmla="*/ 29 h 29"/>
                  <a:gd name="T8" fmla="*/ 147 w 147"/>
                  <a:gd name="T9" fmla="*/ 29 h 29"/>
                  <a:gd name="T10" fmla="*/ 128 w 147"/>
                  <a:gd name="T11" fmla="*/ 9 h 29"/>
                  <a:gd name="T12" fmla="*/ 79 w 147"/>
                  <a:gd name="T13" fmla="*/ 1 h 29"/>
                  <a:gd name="T14" fmla="*/ 29 w 147"/>
                  <a:gd name="T15" fmla="*/ 2 h 29"/>
                  <a:gd name="T16" fmla="*/ 3 w 147"/>
                  <a:gd name="T17" fmla="*/ 14 h 29"/>
                  <a:gd name="T18" fmla="*/ 0 w 147"/>
                  <a:gd name="T19" fmla="*/ 17 h 29"/>
                  <a:gd name="T20" fmla="*/ 0 w 147"/>
                  <a:gd name="T21" fmla="*/ 19 h 29"/>
                  <a:gd name="T22" fmla="*/ 13 w 147"/>
                  <a:gd name="T23" fmla="*/ 2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7" h="29">
                    <a:moveTo>
                      <a:pt x="13" y="20"/>
                    </a:moveTo>
                    <a:cubicBezTo>
                      <a:pt x="16" y="14"/>
                      <a:pt x="22" y="9"/>
                      <a:pt x="29" y="8"/>
                    </a:cubicBezTo>
                    <a:cubicBezTo>
                      <a:pt x="62" y="5"/>
                      <a:pt x="95" y="8"/>
                      <a:pt x="127" y="16"/>
                    </a:cubicBezTo>
                    <a:cubicBezTo>
                      <a:pt x="133" y="17"/>
                      <a:pt x="139" y="23"/>
                      <a:pt x="141" y="29"/>
                    </a:cubicBezTo>
                    <a:cubicBezTo>
                      <a:pt x="147" y="29"/>
                      <a:pt x="147" y="29"/>
                      <a:pt x="147" y="29"/>
                    </a:cubicBezTo>
                    <a:cubicBezTo>
                      <a:pt x="145" y="20"/>
                      <a:pt x="137" y="12"/>
                      <a:pt x="128" y="9"/>
                    </a:cubicBezTo>
                    <a:cubicBezTo>
                      <a:pt x="112" y="5"/>
                      <a:pt x="95" y="2"/>
                      <a:pt x="79" y="1"/>
                    </a:cubicBezTo>
                    <a:cubicBezTo>
                      <a:pt x="62" y="0"/>
                      <a:pt x="46" y="0"/>
                      <a:pt x="29" y="2"/>
                    </a:cubicBezTo>
                    <a:cubicBezTo>
                      <a:pt x="21" y="2"/>
                      <a:pt x="3" y="14"/>
                      <a:pt x="3" y="14"/>
                    </a:cubicBezTo>
                    <a:cubicBezTo>
                      <a:pt x="1" y="14"/>
                      <a:pt x="0" y="15"/>
                      <a:pt x="0" y="17"/>
                    </a:cubicBezTo>
                    <a:cubicBezTo>
                      <a:pt x="0" y="18"/>
                      <a:pt x="0" y="19"/>
                      <a:pt x="0" y="19"/>
                    </a:cubicBezTo>
                    <a:cubicBezTo>
                      <a:pt x="13" y="20"/>
                      <a:pt x="13" y="20"/>
                      <a:pt x="13" y="20"/>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1" name="Freeform 66"/>
              <p:cNvSpPr>
                <a:spLocks noEditPoints="1"/>
              </p:cNvSpPr>
              <p:nvPr/>
            </p:nvSpPr>
            <p:spPr bwMode="auto">
              <a:xfrm>
                <a:off x="9729788" y="3176588"/>
                <a:ext cx="385763" cy="184150"/>
              </a:xfrm>
              <a:custGeom>
                <a:avLst/>
                <a:gdLst>
                  <a:gd name="T0" fmla="*/ 19 w 103"/>
                  <a:gd name="T1" fmla="*/ 40 h 49"/>
                  <a:gd name="T2" fmla="*/ 23 w 103"/>
                  <a:gd name="T3" fmla="*/ 49 h 49"/>
                  <a:gd name="T4" fmla="*/ 38 w 103"/>
                  <a:gd name="T5" fmla="*/ 42 h 49"/>
                  <a:gd name="T6" fmla="*/ 19 w 103"/>
                  <a:gd name="T7" fmla="*/ 40 h 49"/>
                  <a:gd name="T8" fmla="*/ 14 w 103"/>
                  <a:gd name="T9" fmla="*/ 0 h 49"/>
                  <a:gd name="T10" fmla="*/ 0 w 103"/>
                  <a:gd name="T11" fmla="*/ 0 h 49"/>
                  <a:gd name="T12" fmla="*/ 9 w 103"/>
                  <a:gd name="T13" fmla="*/ 20 h 49"/>
                  <a:gd name="T14" fmla="*/ 101 w 103"/>
                  <a:gd name="T15" fmla="*/ 34 h 49"/>
                  <a:gd name="T16" fmla="*/ 101 w 103"/>
                  <a:gd name="T17" fmla="*/ 30 h 49"/>
                  <a:gd name="T18" fmla="*/ 86 w 103"/>
                  <a:gd name="T19" fmla="*/ 8 h 49"/>
                  <a:gd name="T20" fmla="*/ 14 w 103"/>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49">
                    <a:moveTo>
                      <a:pt x="19" y="40"/>
                    </a:moveTo>
                    <a:cubicBezTo>
                      <a:pt x="23" y="49"/>
                      <a:pt x="23" y="49"/>
                      <a:pt x="23" y="49"/>
                    </a:cubicBezTo>
                    <a:cubicBezTo>
                      <a:pt x="28" y="46"/>
                      <a:pt x="34" y="44"/>
                      <a:pt x="38" y="42"/>
                    </a:cubicBezTo>
                    <a:cubicBezTo>
                      <a:pt x="19" y="40"/>
                      <a:pt x="19" y="40"/>
                      <a:pt x="19" y="40"/>
                    </a:cubicBezTo>
                    <a:moveTo>
                      <a:pt x="14" y="0"/>
                    </a:moveTo>
                    <a:cubicBezTo>
                      <a:pt x="9" y="0"/>
                      <a:pt x="5" y="0"/>
                      <a:pt x="0" y="0"/>
                    </a:cubicBezTo>
                    <a:cubicBezTo>
                      <a:pt x="9" y="20"/>
                      <a:pt x="9" y="20"/>
                      <a:pt x="9" y="20"/>
                    </a:cubicBezTo>
                    <a:cubicBezTo>
                      <a:pt x="101" y="34"/>
                      <a:pt x="101" y="34"/>
                      <a:pt x="101" y="34"/>
                    </a:cubicBezTo>
                    <a:cubicBezTo>
                      <a:pt x="101" y="33"/>
                      <a:pt x="101" y="31"/>
                      <a:pt x="101" y="30"/>
                    </a:cubicBezTo>
                    <a:cubicBezTo>
                      <a:pt x="103" y="20"/>
                      <a:pt x="95" y="11"/>
                      <a:pt x="86" y="8"/>
                    </a:cubicBezTo>
                    <a:cubicBezTo>
                      <a:pt x="62" y="3"/>
                      <a:pt x="3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2" name="Freeform 67"/>
              <p:cNvSpPr>
                <a:spLocks noEditPoints="1"/>
              </p:cNvSpPr>
              <p:nvPr/>
            </p:nvSpPr>
            <p:spPr bwMode="auto">
              <a:xfrm>
                <a:off x="9617075" y="3176588"/>
                <a:ext cx="187325" cy="266700"/>
              </a:xfrm>
              <a:custGeom>
                <a:avLst/>
                <a:gdLst>
                  <a:gd name="T0" fmla="*/ 0 w 50"/>
                  <a:gd name="T1" fmla="*/ 34 h 71"/>
                  <a:gd name="T2" fmla="*/ 3 w 50"/>
                  <a:gd name="T3" fmla="*/ 53 h 71"/>
                  <a:gd name="T4" fmla="*/ 16 w 50"/>
                  <a:gd name="T5" fmla="*/ 71 h 71"/>
                  <a:gd name="T6" fmla="*/ 50 w 50"/>
                  <a:gd name="T7" fmla="*/ 50 h 71"/>
                  <a:gd name="T8" fmla="*/ 45 w 50"/>
                  <a:gd name="T9" fmla="*/ 39 h 71"/>
                  <a:gd name="T10" fmla="*/ 0 w 50"/>
                  <a:gd name="T11" fmla="*/ 34 h 71"/>
                  <a:gd name="T12" fmla="*/ 26 w 50"/>
                  <a:gd name="T13" fmla="*/ 0 h 71"/>
                  <a:gd name="T14" fmla="*/ 18 w 50"/>
                  <a:gd name="T15" fmla="*/ 1 h 71"/>
                  <a:gd name="T16" fmla="*/ 1 w 50"/>
                  <a:gd name="T17" fmla="*/ 14 h 71"/>
                  <a:gd name="T18" fmla="*/ 6 w 50"/>
                  <a:gd name="T19" fmla="*/ 15 h 71"/>
                  <a:gd name="T20" fmla="*/ 35 w 50"/>
                  <a:gd name="T21" fmla="*/ 19 h 71"/>
                  <a:gd name="T22" fmla="*/ 26 w 50"/>
                  <a:gd name="T23"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71">
                    <a:moveTo>
                      <a:pt x="0" y="34"/>
                    </a:moveTo>
                    <a:cubicBezTo>
                      <a:pt x="0" y="41"/>
                      <a:pt x="1" y="47"/>
                      <a:pt x="3" y="53"/>
                    </a:cubicBezTo>
                    <a:cubicBezTo>
                      <a:pt x="4" y="61"/>
                      <a:pt x="10" y="68"/>
                      <a:pt x="16" y="71"/>
                    </a:cubicBezTo>
                    <a:cubicBezTo>
                      <a:pt x="27" y="63"/>
                      <a:pt x="39" y="56"/>
                      <a:pt x="50" y="50"/>
                    </a:cubicBezTo>
                    <a:cubicBezTo>
                      <a:pt x="45" y="39"/>
                      <a:pt x="45" y="39"/>
                      <a:pt x="45" y="39"/>
                    </a:cubicBezTo>
                    <a:cubicBezTo>
                      <a:pt x="0" y="34"/>
                      <a:pt x="0" y="34"/>
                      <a:pt x="0" y="34"/>
                    </a:cubicBezTo>
                    <a:moveTo>
                      <a:pt x="26" y="0"/>
                    </a:moveTo>
                    <a:cubicBezTo>
                      <a:pt x="23" y="0"/>
                      <a:pt x="21" y="1"/>
                      <a:pt x="18" y="1"/>
                    </a:cubicBezTo>
                    <a:cubicBezTo>
                      <a:pt x="10" y="2"/>
                      <a:pt x="3" y="7"/>
                      <a:pt x="1" y="14"/>
                    </a:cubicBezTo>
                    <a:cubicBezTo>
                      <a:pt x="3" y="14"/>
                      <a:pt x="5" y="15"/>
                      <a:pt x="6" y="15"/>
                    </a:cubicBezTo>
                    <a:cubicBezTo>
                      <a:pt x="35" y="19"/>
                      <a:pt x="35" y="19"/>
                      <a:pt x="35" y="19"/>
                    </a:cubicBezTo>
                    <a:cubicBezTo>
                      <a:pt x="26" y="0"/>
                      <a:pt x="26" y="0"/>
                      <a:pt x="26"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3" name="Freeform 68"/>
              <p:cNvSpPr>
                <a:spLocks noEditPoints="1"/>
              </p:cNvSpPr>
              <p:nvPr/>
            </p:nvSpPr>
            <p:spPr bwMode="auto">
              <a:xfrm>
                <a:off x="9713913" y="3176588"/>
                <a:ext cx="101600" cy="187325"/>
              </a:xfrm>
              <a:custGeom>
                <a:avLst/>
                <a:gdLst>
                  <a:gd name="T0" fmla="*/ 19 w 27"/>
                  <a:gd name="T1" fmla="*/ 39 h 50"/>
                  <a:gd name="T2" fmla="*/ 24 w 27"/>
                  <a:gd name="T3" fmla="*/ 50 h 50"/>
                  <a:gd name="T4" fmla="*/ 27 w 27"/>
                  <a:gd name="T5" fmla="*/ 49 h 50"/>
                  <a:gd name="T6" fmla="*/ 23 w 27"/>
                  <a:gd name="T7" fmla="*/ 40 h 50"/>
                  <a:gd name="T8" fmla="*/ 19 w 27"/>
                  <a:gd name="T9" fmla="*/ 39 h 50"/>
                  <a:gd name="T10" fmla="*/ 4 w 27"/>
                  <a:gd name="T11" fmla="*/ 0 h 50"/>
                  <a:gd name="T12" fmla="*/ 0 w 27"/>
                  <a:gd name="T13" fmla="*/ 0 h 50"/>
                  <a:gd name="T14" fmla="*/ 9 w 27"/>
                  <a:gd name="T15" fmla="*/ 19 h 50"/>
                  <a:gd name="T16" fmla="*/ 13 w 27"/>
                  <a:gd name="T17" fmla="*/ 20 h 50"/>
                  <a:gd name="T18" fmla="*/ 4 w 27"/>
                  <a:gd name="T19"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50">
                    <a:moveTo>
                      <a:pt x="19" y="39"/>
                    </a:moveTo>
                    <a:cubicBezTo>
                      <a:pt x="24" y="50"/>
                      <a:pt x="24" y="50"/>
                      <a:pt x="24" y="50"/>
                    </a:cubicBezTo>
                    <a:cubicBezTo>
                      <a:pt x="25" y="50"/>
                      <a:pt x="26" y="49"/>
                      <a:pt x="27" y="49"/>
                    </a:cubicBezTo>
                    <a:cubicBezTo>
                      <a:pt x="23" y="40"/>
                      <a:pt x="23" y="40"/>
                      <a:pt x="23" y="40"/>
                    </a:cubicBezTo>
                    <a:cubicBezTo>
                      <a:pt x="19" y="39"/>
                      <a:pt x="19" y="39"/>
                      <a:pt x="19" y="39"/>
                    </a:cubicBezTo>
                    <a:moveTo>
                      <a:pt x="4" y="0"/>
                    </a:moveTo>
                    <a:cubicBezTo>
                      <a:pt x="3" y="0"/>
                      <a:pt x="1" y="0"/>
                      <a:pt x="0" y="0"/>
                    </a:cubicBezTo>
                    <a:cubicBezTo>
                      <a:pt x="9" y="19"/>
                      <a:pt x="9" y="19"/>
                      <a:pt x="9" y="19"/>
                    </a:cubicBezTo>
                    <a:cubicBezTo>
                      <a:pt x="13" y="20"/>
                      <a:pt x="13" y="20"/>
                      <a:pt x="13" y="20"/>
                    </a:cubicBezTo>
                    <a:cubicBezTo>
                      <a:pt x="4" y="0"/>
                      <a:pt x="4" y="0"/>
                      <a:pt x="4" y="0"/>
                    </a:cubicBezTo>
                  </a:path>
                </a:pathLst>
              </a:custGeom>
              <a:solidFill>
                <a:srgbClr val="DBDBD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4" name="Freeform 69"/>
              <p:cNvSpPr/>
              <p:nvPr/>
            </p:nvSpPr>
            <p:spPr bwMode="auto">
              <a:xfrm>
                <a:off x="9612313" y="3228975"/>
                <a:ext cx="496888" cy="96838"/>
              </a:xfrm>
              <a:custGeom>
                <a:avLst/>
                <a:gdLst>
                  <a:gd name="T0" fmla="*/ 2 w 132"/>
                  <a:gd name="T1" fmla="*/ 0 h 26"/>
                  <a:gd name="T2" fmla="*/ 0 w 132"/>
                  <a:gd name="T3" fmla="*/ 6 h 26"/>
                  <a:gd name="T4" fmla="*/ 1 w 132"/>
                  <a:gd name="T5" fmla="*/ 18 h 26"/>
                  <a:gd name="T6" fmla="*/ 74 w 132"/>
                  <a:gd name="T7" fmla="*/ 26 h 26"/>
                  <a:gd name="T8" fmla="*/ 90 w 132"/>
                  <a:gd name="T9" fmla="*/ 23 h 26"/>
                  <a:gd name="T10" fmla="*/ 132 w 132"/>
                  <a:gd name="T11" fmla="*/ 22 h 26"/>
                  <a:gd name="T12" fmla="*/ 132 w 132"/>
                  <a:gd name="T13" fmla="*/ 20 h 26"/>
                  <a:gd name="T14" fmla="*/ 40 w 132"/>
                  <a:gd name="T15" fmla="*/ 6 h 26"/>
                  <a:gd name="T16" fmla="*/ 36 w 132"/>
                  <a:gd name="T17" fmla="*/ 5 h 26"/>
                  <a:gd name="T18" fmla="*/ 7 w 132"/>
                  <a:gd name="T19" fmla="*/ 1 h 26"/>
                  <a:gd name="T20" fmla="*/ 2 w 132"/>
                  <a:gd name="T21"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26">
                    <a:moveTo>
                      <a:pt x="2" y="0"/>
                    </a:moveTo>
                    <a:cubicBezTo>
                      <a:pt x="1" y="2"/>
                      <a:pt x="0" y="4"/>
                      <a:pt x="0" y="6"/>
                    </a:cubicBezTo>
                    <a:cubicBezTo>
                      <a:pt x="0" y="10"/>
                      <a:pt x="0" y="14"/>
                      <a:pt x="1" y="18"/>
                    </a:cubicBezTo>
                    <a:cubicBezTo>
                      <a:pt x="74" y="26"/>
                      <a:pt x="74" y="26"/>
                      <a:pt x="74" y="26"/>
                    </a:cubicBezTo>
                    <a:cubicBezTo>
                      <a:pt x="80" y="24"/>
                      <a:pt x="85" y="23"/>
                      <a:pt x="90" y="23"/>
                    </a:cubicBezTo>
                    <a:cubicBezTo>
                      <a:pt x="132" y="22"/>
                      <a:pt x="132" y="22"/>
                      <a:pt x="132" y="22"/>
                    </a:cubicBezTo>
                    <a:cubicBezTo>
                      <a:pt x="132" y="22"/>
                      <a:pt x="132" y="21"/>
                      <a:pt x="132" y="20"/>
                    </a:cubicBezTo>
                    <a:cubicBezTo>
                      <a:pt x="40" y="6"/>
                      <a:pt x="40" y="6"/>
                      <a:pt x="40" y="6"/>
                    </a:cubicBezTo>
                    <a:cubicBezTo>
                      <a:pt x="36" y="5"/>
                      <a:pt x="36" y="5"/>
                      <a:pt x="36" y="5"/>
                    </a:cubicBezTo>
                    <a:cubicBezTo>
                      <a:pt x="7" y="1"/>
                      <a:pt x="7" y="1"/>
                      <a:pt x="7" y="1"/>
                    </a:cubicBezTo>
                    <a:cubicBezTo>
                      <a:pt x="6" y="1"/>
                      <a:pt x="4" y="0"/>
                      <a:pt x="2" y="0"/>
                    </a:cubicBezTo>
                  </a:path>
                </a:pathLst>
              </a:custGeom>
              <a:solidFill>
                <a:srgbClr val="6C8A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5" name="Freeform 70"/>
              <p:cNvSpPr/>
              <p:nvPr/>
            </p:nvSpPr>
            <p:spPr bwMode="auto">
              <a:xfrm>
                <a:off x="9617075" y="3295650"/>
                <a:ext cx="273050" cy="38100"/>
              </a:xfrm>
              <a:custGeom>
                <a:avLst/>
                <a:gdLst>
                  <a:gd name="T0" fmla="*/ 0 w 73"/>
                  <a:gd name="T1" fmla="*/ 0 h 10"/>
                  <a:gd name="T2" fmla="*/ 0 w 73"/>
                  <a:gd name="T3" fmla="*/ 2 h 10"/>
                  <a:gd name="T4" fmla="*/ 68 w 73"/>
                  <a:gd name="T5" fmla="*/ 10 h 10"/>
                  <a:gd name="T6" fmla="*/ 73 w 73"/>
                  <a:gd name="T7" fmla="*/ 8 h 10"/>
                  <a:gd name="T8" fmla="*/ 0 w 73"/>
                  <a:gd name="T9" fmla="*/ 0 h 10"/>
                </a:gdLst>
                <a:ahLst/>
                <a:cxnLst>
                  <a:cxn ang="0">
                    <a:pos x="T0" y="T1"/>
                  </a:cxn>
                  <a:cxn ang="0">
                    <a:pos x="T2" y="T3"/>
                  </a:cxn>
                  <a:cxn ang="0">
                    <a:pos x="T4" y="T5"/>
                  </a:cxn>
                  <a:cxn ang="0">
                    <a:pos x="T6" y="T7"/>
                  </a:cxn>
                  <a:cxn ang="0">
                    <a:pos x="T8" y="T9"/>
                  </a:cxn>
                </a:cxnLst>
                <a:rect l="0" t="0" r="r" b="b"/>
                <a:pathLst>
                  <a:path w="73" h="10">
                    <a:moveTo>
                      <a:pt x="0" y="0"/>
                    </a:moveTo>
                    <a:cubicBezTo>
                      <a:pt x="0" y="1"/>
                      <a:pt x="0" y="2"/>
                      <a:pt x="0" y="2"/>
                    </a:cubicBezTo>
                    <a:cubicBezTo>
                      <a:pt x="68" y="10"/>
                      <a:pt x="68" y="10"/>
                      <a:pt x="68" y="10"/>
                    </a:cubicBezTo>
                    <a:cubicBezTo>
                      <a:pt x="70" y="9"/>
                      <a:pt x="71" y="9"/>
                      <a:pt x="73" y="8"/>
                    </a:cubicBezTo>
                    <a:cubicBezTo>
                      <a:pt x="0" y="0"/>
                      <a:pt x="0" y="0"/>
                      <a:pt x="0" y="0"/>
                    </a:cubicBezTo>
                  </a:path>
                </a:pathLst>
              </a:custGeom>
              <a:solidFill>
                <a:srgbClr val="576F7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6" name="Freeform 71"/>
              <p:cNvSpPr/>
              <p:nvPr/>
            </p:nvSpPr>
            <p:spPr bwMode="auto">
              <a:xfrm>
                <a:off x="9837738" y="3360738"/>
                <a:ext cx="260350" cy="107950"/>
              </a:xfrm>
              <a:custGeom>
                <a:avLst/>
                <a:gdLst>
                  <a:gd name="T0" fmla="*/ 37 w 69"/>
                  <a:gd name="T1" fmla="*/ 0 h 29"/>
                  <a:gd name="T2" fmla="*/ 0 w 69"/>
                  <a:gd name="T3" fmla="*/ 11 h 29"/>
                  <a:gd name="T4" fmla="*/ 7 w 69"/>
                  <a:gd name="T5" fmla="*/ 28 h 29"/>
                  <a:gd name="T6" fmla="*/ 44 w 69"/>
                  <a:gd name="T7" fmla="*/ 29 h 29"/>
                  <a:gd name="T8" fmla="*/ 44 w 69"/>
                  <a:gd name="T9" fmla="*/ 29 h 29"/>
                  <a:gd name="T10" fmla="*/ 65 w 69"/>
                  <a:gd name="T11" fmla="*/ 13 h 29"/>
                  <a:gd name="T12" fmla="*/ 69 w 69"/>
                  <a:gd name="T13" fmla="*/ 1 h 29"/>
                  <a:gd name="T14" fmla="*/ 38 w 69"/>
                  <a:gd name="T15" fmla="*/ 0 h 29"/>
                  <a:gd name="T16" fmla="*/ 37 w 69"/>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29">
                    <a:moveTo>
                      <a:pt x="37" y="0"/>
                    </a:moveTo>
                    <a:cubicBezTo>
                      <a:pt x="28" y="0"/>
                      <a:pt x="14" y="4"/>
                      <a:pt x="0" y="11"/>
                    </a:cubicBezTo>
                    <a:cubicBezTo>
                      <a:pt x="7" y="28"/>
                      <a:pt x="7" y="28"/>
                      <a:pt x="7" y="28"/>
                    </a:cubicBezTo>
                    <a:cubicBezTo>
                      <a:pt x="19" y="29"/>
                      <a:pt x="32" y="29"/>
                      <a:pt x="44" y="29"/>
                    </a:cubicBezTo>
                    <a:cubicBezTo>
                      <a:pt x="44" y="29"/>
                      <a:pt x="44" y="29"/>
                      <a:pt x="44" y="29"/>
                    </a:cubicBezTo>
                    <a:cubicBezTo>
                      <a:pt x="51" y="29"/>
                      <a:pt x="61" y="22"/>
                      <a:pt x="65" y="13"/>
                    </a:cubicBezTo>
                    <a:cubicBezTo>
                      <a:pt x="66" y="9"/>
                      <a:pt x="68" y="5"/>
                      <a:pt x="69" y="1"/>
                    </a:cubicBezTo>
                    <a:cubicBezTo>
                      <a:pt x="38" y="0"/>
                      <a:pt x="38" y="0"/>
                      <a:pt x="38" y="0"/>
                    </a:cubicBezTo>
                    <a:cubicBezTo>
                      <a:pt x="38" y="0"/>
                      <a:pt x="37" y="0"/>
                      <a:pt x="37"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7" name="Freeform 72"/>
              <p:cNvSpPr/>
              <p:nvPr/>
            </p:nvSpPr>
            <p:spPr bwMode="auto">
              <a:xfrm>
                <a:off x="9744075" y="3408363"/>
                <a:ext cx="104775" cy="57150"/>
              </a:xfrm>
              <a:custGeom>
                <a:avLst/>
                <a:gdLst>
                  <a:gd name="T0" fmla="*/ 21 w 28"/>
                  <a:gd name="T1" fmla="*/ 0 h 15"/>
                  <a:gd name="T2" fmla="*/ 0 w 28"/>
                  <a:gd name="T3" fmla="*/ 12 h 15"/>
                  <a:gd name="T4" fmla="*/ 28 w 28"/>
                  <a:gd name="T5" fmla="*/ 15 h 15"/>
                  <a:gd name="T6" fmla="*/ 21 w 28"/>
                  <a:gd name="T7" fmla="*/ 0 h 15"/>
                </a:gdLst>
                <a:ahLst/>
                <a:cxnLst>
                  <a:cxn ang="0">
                    <a:pos x="T0" y="T1"/>
                  </a:cxn>
                  <a:cxn ang="0">
                    <a:pos x="T2" y="T3"/>
                  </a:cxn>
                  <a:cxn ang="0">
                    <a:pos x="T4" y="T5"/>
                  </a:cxn>
                  <a:cxn ang="0">
                    <a:pos x="T6" y="T7"/>
                  </a:cxn>
                </a:cxnLst>
                <a:rect l="0" t="0" r="r" b="b"/>
                <a:pathLst>
                  <a:path w="28" h="15">
                    <a:moveTo>
                      <a:pt x="21" y="0"/>
                    </a:moveTo>
                    <a:cubicBezTo>
                      <a:pt x="14" y="4"/>
                      <a:pt x="7" y="8"/>
                      <a:pt x="0" y="12"/>
                    </a:cubicBezTo>
                    <a:cubicBezTo>
                      <a:pt x="9" y="13"/>
                      <a:pt x="19" y="14"/>
                      <a:pt x="28" y="15"/>
                    </a:cubicBezTo>
                    <a:cubicBezTo>
                      <a:pt x="21" y="0"/>
                      <a:pt x="21" y="0"/>
                      <a:pt x="21"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8" name="Freeform 73"/>
              <p:cNvSpPr/>
              <p:nvPr/>
            </p:nvSpPr>
            <p:spPr bwMode="auto">
              <a:xfrm>
                <a:off x="9823450" y="3402013"/>
                <a:ext cx="41275" cy="63500"/>
              </a:xfrm>
              <a:custGeom>
                <a:avLst/>
                <a:gdLst>
                  <a:gd name="T0" fmla="*/ 4 w 11"/>
                  <a:gd name="T1" fmla="*/ 0 h 17"/>
                  <a:gd name="T2" fmla="*/ 0 w 11"/>
                  <a:gd name="T3" fmla="*/ 2 h 17"/>
                  <a:gd name="T4" fmla="*/ 7 w 11"/>
                  <a:gd name="T5" fmla="*/ 17 h 17"/>
                  <a:gd name="T6" fmla="*/ 11 w 11"/>
                  <a:gd name="T7" fmla="*/ 17 h 17"/>
                  <a:gd name="T8" fmla="*/ 4 w 11"/>
                  <a:gd name="T9" fmla="*/ 0 h 17"/>
                </a:gdLst>
                <a:ahLst/>
                <a:cxnLst>
                  <a:cxn ang="0">
                    <a:pos x="T0" y="T1"/>
                  </a:cxn>
                  <a:cxn ang="0">
                    <a:pos x="T2" y="T3"/>
                  </a:cxn>
                  <a:cxn ang="0">
                    <a:pos x="T4" y="T5"/>
                  </a:cxn>
                  <a:cxn ang="0">
                    <a:pos x="T6" y="T7"/>
                  </a:cxn>
                  <a:cxn ang="0">
                    <a:pos x="T8" y="T9"/>
                  </a:cxn>
                </a:cxnLst>
                <a:rect l="0" t="0" r="r" b="b"/>
                <a:pathLst>
                  <a:path w="11" h="17">
                    <a:moveTo>
                      <a:pt x="4" y="0"/>
                    </a:moveTo>
                    <a:cubicBezTo>
                      <a:pt x="3" y="1"/>
                      <a:pt x="1" y="2"/>
                      <a:pt x="0" y="2"/>
                    </a:cubicBezTo>
                    <a:cubicBezTo>
                      <a:pt x="7" y="17"/>
                      <a:pt x="7" y="17"/>
                      <a:pt x="7" y="17"/>
                    </a:cubicBezTo>
                    <a:cubicBezTo>
                      <a:pt x="9" y="17"/>
                      <a:pt x="10" y="17"/>
                      <a:pt x="11" y="17"/>
                    </a:cubicBezTo>
                    <a:cubicBezTo>
                      <a:pt x="4" y="0"/>
                      <a:pt x="4" y="0"/>
                      <a:pt x="4" y="0"/>
                    </a:cubicBezTo>
                  </a:path>
                </a:pathLst>
              </a:custGeom>
              <a:solidFill>
                <a:srgbClr val="DBDBD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9" name="Freeform 74"/>
              <p:cNvSpPr/>
              <p:nvPr/>
            </p:nvSpPr>
            <p:spPr bwMode="auto">
              <a:xfrm>
                <a:off x="9675813" y="3311525"/>
                <a:ext cx="433388" cy="142875"/>
              </a:xfrm>
              <a:custGeom>
                <a:avLst/>
                <a:gdLst>
                  <a:gd name="T0" fmla="*/ 115 w 115"/>
                  <a:gd name="T1" fmla="*/ 0 h 38"/>
                  <a:gd name="T2" fmla="*/ 73 w 115"/>
                  <a:gd name="T3" fmla="*/ 1 h 38"/>
                  <a:gd name="T4" fmla="*/ 57 w 115"/>
                  <a:gd name="T5" fmla="*/ 4 h 38"/>
                  <a:gd name="T6" fmla="*/ 52 w 115"/>
                  <a:gd name="T7" fmla="*/ 6 h 38"/>
                  <a:gd name="T8" fmla="*/ 52 w 115"/>
                  <a:gd name="T9" fmla="*/ 6 h 38"/>
                  <a:gd name="T10" fmla="*/ 37 w 115"/>
                  <a:gd name="T11" fmla="*/ 13 h 38"/>
                  <a:gd name="T12" fmla="*/ 34 w 115"/>
                  <a:gd name="T13" fmla="*/ 14 h 38"/>
                  <a:gd name="T14" fmla="*/ 0 w 115"/>
                  <a:gd name="T15" fmla="*/ 35 h 38"/>
                  <a:gd name="T16" fmla="*/ 5 w 115"/>
                  <a:gd name="T17" fmla="*/ 37 h 38"/>
                  <a:gd name="T18" fmla="*/ 14 w 115"/>
                  <a:gd name="T19" fmla="*/ 38 h 38"/>
                  <a:gd name="T20" fmla="*/ 79 w 115"/>
                  <a:gd name="T21" fmla="*/ 11 h 38"/>
                  <a:gd name="T22" fmla="*/ 80 w 115"/>
                  <a:gd name="T23" fmla="*/ 11 h 38"/>
                  <a:gd name="T24" fmla="*/ 112 w 115"/>
                  <a:gd name="T25" fmla="*/ 12 h 38"/>
                  <a:gd name="T26" fmla="*/ 115 w 115"/>
                  <a:gd name="T2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5" h="38">
                    <a:moveTo>
                      <a:pt x="115" y="0"/>
                    </a:moveTo>
                    <a:cubicBezTo>
                      <a:pt x="73" y="1"/>
                      <a:pt x="73" y="1"/>
                      <a:pt x="73" y="1"/>
                    </a:cubicBezTo>
                    <a:cubicBezTo>
                      <a:pt x="68" y="1"/>
                      <a:pt x="63" y="2"/>
                      <a:pt x="57" y="4"/>
                    </a:cubicBezTo>
                    <a:cubicBezTo>
                      <a:pt x="55" y="5"/>
                      <a:pt x="54" y="5"/>
                      <a:pt x="52" y="6"/>
                    </a:cubicBezTo>
                    <a:cubicBezTo>
                      <a:pt x="52" y="6"/>
                      <a:pt x="52" y="6"/>
                      <a:pt x="52" y="6"/>
                    </a:cubicBezTo>
                    <a:cubicBezTo>
                      <a:pt x="48" y="8"/>
                      <a:pt x="42" y="10"/>
                      <a:pt x="37" y="13"/>
                    </a:cubicBezTo>
                    <a:cubicBezTo>
                      <a:pt x="36" y="13"/>
                      <a:pt x="35" y="14"/>
                      <a:pt x="34" y="14"/>
                    </a:cubicBezTo>
                    <a:cubicBezTo>
                      <a:pt x="23" y="20"/>
                      <a:pt x="11" y="27"/>
                      <a:pt x="0" y="35"/>
                    </a:cubicBezTo>
                    <a:cubicBezTo>
                      <a:pt x="1" y="36"/>
                      <a:pt x="3" y="37"/>
                      <a:pt x="5" y="37"/>
                    </a:cubicBezTo>
                    <a:cubicBezTo>
                      <a:pt x="8" y="37"/>
                      <a:pt x="11" y="37"/>
                      <a:pt x="14" y="38"/>
                    </a:cubicBezTo>
                    <a:cubicBezTo>
                      <a:pt x="39" y="22"/>
                      <a:pt x="64" y="11"/>
                      <a:pt x="79" y="11"/>
                    </a:cubicBezTo>
                    <a:cubicBezTo>
                      <a:pt x="79" y="11"/>
                      <a:pt x="80" y="11"/>
                      <a:pt x="80" y="11"/>
                    </a:cubicBezTo>
                    <a:cubicBezTo>
                      <a:pt x="112" y="12"/>
                      <a:pt x="112" y="12"/>
                      <a:pt x="112" y="12"/>
                    </a:cubicBezTo>
                    <a:cubicBezTo>
                      <a:pt x="113" y="8"/>
                      <a:pt x="114" y="4"/>
                      <a:pt x="115" y="0"/>
                    </a:cubicBezTo>
                  </a:path>
                </a:pathLst>
              </a:custGeom>
              <a:solidFill>
                <a:srgbClr val="6C8A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0" name="Freeform 75"/>
              <p:cNvSpPr/>
              <p:nvPr/>
            </p:nvSpPr>
            <p:spPr bwMode="auto">
              <a:xfrm>
                <a:off x="9729788" y="3352800"/>
                <a:ext cx="368300" cy="101600"/>
              </a:xfrm>
              <a:custGeom>
                <a:avLst/>
                <a:gdLst>
                  <a:gd name="T0" fmla="*/ 65 w 98"/>
                  <a:gd name="T1" fmla="*/ 0 h 27"/>
                  <a:gd name="T2" fmla="*/ 0 w 98"/>
                  <a:gd name="T3" fmla="*/ 27 h 27"/>
                  <a:gd name="T4" fmla="*/ 4 w 98"/>
                  <a:gd name="T5" fmla="*/ 27 h 27"/>
                  <a:gd name="T6" fmla="*/ 66 w 98"/>
                  <a:gd name="T7" fmla="*/ 2 h 27"/>
                  <a:gd name="T8" fmla="*/ 67 w 98"/>
                  <a:gd name="T9" fmla="*/ 2 h 27"/>
                  <a:gd name="T10" fmla="*/ 98 w 98"/>
                  <a:gd name="T11" fmla="*/ 3 h 27"/>
                  <a:gd name="T12" fmla="*/ 98 w 98"/>
                  <a:gd name="T13" fmla="*/ 1 h 27"/>
                  <a:gd name="T14" fmla="*/ 66 w 98"/>
                  <a:gd name="T15" fmla="*/ 0 h 27"/>
                  <a:gd name="T16" fmla="*/ 65 w 98"/>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27">
                    <a:moveTo>
                      <a:pt x="65" y="0"/>
                    </a:moveTo>
                    <a:cubicBezTo>
                      <a:pt x="50" y="0"/>
                      <a:pt x="25" y="11"/>
                      <a:pt x="0" y="27"/>
                    </a:cubicBezTo>
                    <a:cubicBezTo>
                      <a:pt x="1" y="27"/>
                      <a:pt x="3" y="27"/>
                      <a:pt x="4" y="27"/>
                    </a:cubicBezTo>
                    <a:cubicBezTo>
                      <a:pt x="28" y="12"/>
                      <a:pt x="52" y="2"/>
                      <a:pt x="66" y="2"/>
                    </a:cubicBezTo>
                    <a:cubicBezTo>
                      <a:pt x="66" y="2"/>
                      <a:pt x="67" y="2"/>
                      <a:pt x="67" y="2"/>
                    </a:cubicBezTo>
                    <a:cubicBezTo>
                      <a:pt x="98" y="3"/>
                      <a:pt x="98" y="3"/>
                      <a:pt x="98" y="3"/>
                    </a:cubicBezTo>
                    <a:cubicBezTo>
                      <a:pt x="98" y="2"/>
                      <a:pt x="98" y="1"/>
                      <a:pt x="98" y="1"/>
                    </a:cubicBezTo>
                    <a:cubicBezTo>
                      <a:pt x="66" y="0"/>
                      <a:pt x="66" y="0"/>
                      <a:pt x="66" y="0"/>
                    </a:cubicBezTo>
                    <a:cubicBezTo>
                      <a:pt x="66" y="0"/>
                      <a:pt x="65" y="0"/>
                      <a:pt x="65" y="0"/>
                    </a:cubicBezTo>
                  </a:path>
                </a:pathLst>
              </a:custGeom>
              <a:solidFill>
                <a:srgbClr val="576F7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1" name="Freeform 76"/>
              <p:cNvSpPr>
                <a:spLocks noEditPoints="1"/>
              </p:cNvSpPr>
              <p:nvPr/>
            </p:nvSpPr>
            <p:spPr bwMode="auto">
              <a:xfrm>
                <a:off x="9567863" y="3149600"/>
                <a:ext cx="571500" cy="346075"/>
              </a:xfrm>
              <a:custGeom>
                <a:avLst/>
                <a:gdLst>
                  <a:gd name="T0" fmla="*/ 129 w 152"/>
                  <a:gd name="T1" fmla="*/ 9 h 92"/>
                  <a:gd name="T2" fmla="*/ 81 w 152"/>
                  <a:gd name="T3" fmla="*/ 1 h 92"/>
                  <a:gd name="T4" fmla="*/ 31 w 152"/>
                  <a:gd name="T5" fmla="*/ 1 h 92"/>
                  <a:gd name="T6" fmla="*/ 5 w 152"/>
                  <a:gd name="T7" fmla="*/ 13 h 92"/>
                  <a:gd name="T8" fmla="*/ 2 w 152"/>
                  <a:gd name="T9" fmla="*/ 17 h 92"/>
                  <a:gd name="T10" fmla="*/ 0 w 152"/>
                  <a:gd name="T11" fmla="*/ 39 h 92"/>
                  <a:gd name="T12" fmla="*/ 3 w 152"/>
                  <a:gd name="T13" fmla="*/ 42 h 92"/>
                  <a:gd name="T14" fmla="*/ 8 w 152"/>
                  <a:gd name="T15" fmla="*/ 50 h 92"/>
                  <a:gd name="T16" fmla="*/ 10 w 152"/>
                  <a:gd name="T17" fmla="*/ 62 h 92"/>
                  <a:gd name="T18" fmla="*/ 33 w 152"/>
                  <a:gd name="T19" fmla="*/ 86 h 92"/>
                  <a:gd name="T20" fmla="*/ 74 w 152"/>
                  <a:gd name="T21" fmla="*/ 90 h 92"/>
                  <a:gd name="T22" fmla="*/ 116 w 152"/>
                  <a:gd name="T23" fmla="*/ 92 h 92"/>
                  <a:gd name="T24" fmla="*/ 142 w 152"/>
                  <a:gd name="T25" fmla="*/ 72 h 92"/>
                  <a:gd name="T26" fmla="*/ 150 w 152"/>
                  <a:gd name="T27" fmla="*/ 38 h 92"/>
                  <a:gd name="T28" fmla="*/ 129 w 152"/>
                  <a:gd name="T29" fmla="*/ 9 h 92"/>
                  <a:gd name="T30" fmla="*/ 137 w 152"/>
                  <a:gd name="T31" fmla="*/ 69 h 92"/>
                  <a:gd name="T32" fmla="*/ 116 w 152"/>
                  <a:gd name="T33" fmla="*/ 85 h 92"/>
                  <a:gd name="T34" fmla="*/ 34 w 152"/>
                  <a:gd name="T35" fmla="*/ 80 h 92"/>
                  <a:gd name="T36" fmla="*/ 16 w 152"/>
                  <a:gd name="T37" fmla="*/ 60 h 92"/>
                  <a:gd name="T38" fmla="*/ 12 w 152"/>
                  <a:gd name="T39" fmla="*/ 27 h 92"/>
                  <a:gd name="T40" fmla="*/ 31 w 152"/>
                  <a:gd name="T41" fmla="*/ 8 h 92"/>
                  <a:gd name="T42" fmla="*/ 129 w 152"/>
                  <a:gd name="T43" fmla="*/ 15 h 92"/>
                  <a:gd name="T44" fmla="*/ 144 w 152"/>
                  <a:gd name="T45" fmla="*/ 37 h 92"/>
                  <a:gd name="T46" fmla="*/ 137 w 152"/>
                  <a:gd name="T47" fmla="*/ 69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2" h="92">
                    <a:moveTo>
                      <a:pt x="129" y="9"/>
                    </a:moveTo>
                    <a:cubicBezTo>
                      <a:pt x="113" y="5"/>
                      <a:pt x="97" y="2"/>
                      <a:pt x="81" y="1"/>
                    </a:cubicBezTo>
                    <a:cubicBezTo>
                      <a:pt x="64" y="0"/>
                      <a:pt x="48" y="0"/>
                      <a:pt x="31" y="1"/>
                    </a:cubicBezTo>
                    <a:cubicBezTo>
                      <a:pt x="23" y="2"/>
                      <a:pt x="5" y="13"/>
                      <a:pt x="5" y="13"/>
                    </a:cubicBezTo>
                    <a:cubicBezTo>
                      <a:pt x="3" y="13"/>
                      <a:pt x="2" y="15"/>
                      <a:pt x="2" y="17"/>
                    </a:cubicBezTo>
                    <a:cubicBezTo>
                      <a:pt x="1" y="24"/>
                      <a:pt x="1" y="31"/>
                      <a:pt x="0" y="39"/>
                    </a:cubicBezTo>
                    <a:cubicBezTo>
                      <a:pt x="0" y="40"/>
                      <a:pt x="1" y="41"/>
                      <a:pt x="3" y="42"/>
                    </a:cubicBezTo>
                    <a:cubicBezTo>
                      <a:pt x="5" y="43"/>
                      <a:pt x="8" y="47"/>
                      <a:pt x="8" y="50"/>
                    </a:cubicBezTo>
                    <a:cubicBezTo>
                      <a:pt x="8" y="54"/>
                      <a:pt x="9" y="58"/>
                      <a:pt x="10" y="62"/>
                    </a:cubicBezTo>
                    <a:cubicBezTo>
                      <a:pt x="13" y="74"/>
                      <a:pt x="23" y="85"/>
                      <a:pt x="33" y="86"/>
                    </a:cubicBezTo>
                    <a:cubicBezTo>
                      <a:pt x="47" y="88"/>
                      <a:pt x="61" y="89"/>
                      <a:pt x="74" y="90"/>
                    </a:cubicBezTo>
                    <a:cubicBezTo>
                      <a:pt x="88" y="91"/>
                      <a:pt x="102" y="92"/>
                      <a:pt x="116" y="92"/>
                    </a:cubicBezTo>
                    <a:cubicBezTo>
                      <a:pt x="126" y="92"/>
                      <a:pt x="138" y="83"/>
                      <a:pt x="142" y="72"/>
                    </a:cubicBezTo>
                    <a:cubicBezTo>
                      <a:pt x="146" y="60"/>
                      <a:pt x="149" y="49"/>
                      <a:pt x="150" y="38"/>
                    </a:cubicBezTo>
                    <a:cubicBezTo>
                      <a:pt x="152" y="26"/>
                      <a:pt x="142" y="12"/>
                      <a:pt x="129" y="9"/>
                    </a:cubicBezTo>
                    <a:close/>
                    <a:moveTo>
                      <a:pt x="137" y="69"/>
                    </a:moveTo>
                    <a:cubicBezTo>
                      <a:pt x="133" y="78"/>
                      <a:pt x="123" y="86"/>
                      <a:pt x="116" y="85"/>
                    </a:cubicBezTo>
                    <a:cubicBezTo>
                      <a:pt x="88" y="85"/>
                      <a:pt x="61" y="83"/>
                      <a:pt x="34" y="80"/>
                    </a:cubicBezTo>
                    <a:cubicBezTo>
                      <a:pt x="27" y="79"/>
                      <a:pt x="18" y="70"/>
                      <a:pt x="16" y="60"/>
                    </a:cubicBezTo>
                    <a:cubicBezTo>
                      <a:pt x="13" y="49"/>
                      <a:pt x="12" y="38"/>
                      <a:pt x="12" y="27"/>
                    </a:cubicBezTo>
                    <a:cubicBezTo>
                      <a:pt x="13" y="18"/>
                      <a:pt x="22" y="9"/>
                      <a:pt x="31" y="8"/>
                    </a:cubicBezTo>
                    <a:cubicBezTo>
                      <a:pt x="64" y="5"/>
                      <a:pt x="97" y="8"/>
                      <a:pt x="129" y="15"/>
                    </a:cubicBezTo>
                    <a:cubicBezTo>
                      <a:pt x="138" y="18"/>
                      <a:pt x="146" y="27"/>
                      <a:pt x="144" y="37"/>
                    </a:cubicBezTo>
                    <a:cubicBezTo>
                      <a:pt x="143" y="48"/>
                      <a:pt x="141" y="58"/>
                      <a:pt x="137" y="69"/>
                    </a:cubicBezTo>
                    <a:close/>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2" name="Freeform 77"/>
              <p:cNvSpPr/>
              <p:nvPr/>
            </p:nvSpPr>
            <p:spPr bwMode="auto">
              <a:xfrm>
                <a:off x="9604375" y="3160713"/>
                <a:ext cx="488950" cy="252413"/>
              </a:xfrm>
              <a:custGeom>
                <a:avLst/>
                <a:gdLst>
                  <a:gd name="T0" fmla="*/ 10 w 130"/>
                  <a:gd name="T1" fmla="*/ 67 h 67"/>
                  <a:gd name="T2" fmla="*/ 6 w 130"/>
                  <a:gd name="T3" fmla="*/ 57 h 67"/>
                  <a:gd name="T4" fmla="*/ 2 w 130"/>
                  <a:gd name="T5" fmla="*/ 24 h 67"/>
                  <a:gd name="T6" fmla="*/ 21 w 130"/>
                  <a:gd name="T7" fmla="*/ 5 h 67"/>
                  <a:gd name="T8" fmla="*/ 119 w 130"/>
                  <a:gd name="T9" fmla="*/ 12 h 67"/>
                  <a:gd name="T10" fmla="*/ 130 w 130"/>
                  <a:gd name="T11" fmla="*/ 20 h 67"/>
                  <a:gd name="T12" fmla="*/ 117 w 130"/>
                  <a:gd name="T13" fmla="*/ 10 h 67"/>
                  <a:gd name="T14" fmla="*/ 19 w 130"/>
                  <a:gd name="T15" fmla="*/ 3 h 67"/>
                  <a:gd name="T16" fmla="*/ 1 w 130"/>
                  <a:gd name="T17" fmla="*/ 22 h 67"/>
                  <a:gd name="T18" fmla="*/ 4 w 130"/>
                  <a:gd name="T19" fmla="*/ 55 h 67"/>
                  <a:gd name="T20" fmla="*/ 10 w 130"/>
                  <a:gd name="T2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0" h="67">
                    <a:moveTo>
                      <a:pt x="10" y="67"/>
                    </a:moveTo>
                    <a:cubicBezTo>
                      <a:pt x="8" y="64"/>
                      <a:pt x="6" y="61"/>
                      <a:pt x="6" y="57"/>
                    </a:cubicBezTo>
                    <a:cubicBezTo>
                      <a:pt x="3" y="46"/>
                      <a:pt x="2" y="35"/>
                      <a:pt x="2" y="24"/>
                    </a:cubicBezTo>
                    <a:cubicBezTo>
                      <a:pt x="3" y="15"/>
                      <a:pt x="12" y="6"/>
                      <a:pt x="21" y="5"/>
                    </a:cubicBezTo>
                    <a:cubicBezTo>
                      <a:pt x="54" y="2"/>
                      <a:pt x="87" y="5"/>
                      <a:pt x="119" y="12"/>
                    </a:cubicBezTo>
                    <a:cubicBezTo>
                      <a:pt x="123" y="13"/>
                      <a:pt x="127" y="16"/>
                      <a:pt x="130" y="20"/>
                    </a:cubicBezTo>
                    <a:cubicBezTo>
                      <a:pt x="127" y="15"/>
                      <a:pt x="122" y="11"/>
                      <a:pt x="117" y="10"/>
                    </a:cubicBezTo>
                    <a:cubicBezTo>
                      <a:pt x="85" y="2"/>
                      <a:pt x="52" y="0"/>
                      <a:pt x="19" y="3"/>
                    </a:cubicBezTo>
                    <a:cubicBezTo>
                      <a:pt x="10" y="4"/>
                      <a:pt x="1" y="13"/>
                      <a:pt x="1" y="22"/>
                    </a:cubicBezTo>
                    <a:cubicBezTo>
                      <a:pt x="0" y="33"/>
                      <a:pt x="1" y="44"/>
                      <a:pt x="4" y="55"/>
                    </a:cubicBezTo>
                    <a:cubicBezTo>
                      <a:pt x="5" y="60"/>
                      <a:pt x="7" y="64"/>
                      <a:pt x="10" y="67"/>
                    </a:cubicBez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3" name="Freeform 78"/>
              <p:cNvSpPr/>
              <p:nvPr/>
            </p:nvSpPr>
            <p:spPr bwMode="auto">
              <a:xfrm>
                <a:off x="10202863" y="3179763"/>
                <a:ext cx="555625" cy="112713"/>
              </a:xfrm>
              <a:custGeom>
                <a:avLst/>
                <a:gdLst>
                  <a:gd name="T0" fmla="*/ 135 w 148"/>
                  <a:gd name="T1" fmla="*/ 29 h 30"/>
                  <a:gd name="T2" fmla="*/ 120 w 148"/>
                  <a:gd name="T3" fmla="*/ 15 h 30"/>
                  <a:gd name="T4" fmla="*/ 22 w 148"/>
                  <a:gd name="T5" fmla="*/ 9 h 30"/>
                  <a:gd name="T6" fmla="*/ 6 w 148"/>
                  <a:gd name="T7" fmla="*/ 20 h 30"/>
                  <a:gd name="T8" fmla="*/ 0 w 148"/>
                  <a:gd name="T9" fmla="*/ 20 h 30"/>
                  <a:gd name="T10" fmla="*/ 22 w 148"/>
                  <a:gd name="T11" fmla="*/ 2 h 30"/>
                  <a:gd name="T12" fmla="*/ 72 w 148"/>
                  <a:gd name="T13" fmla="*/ 1 h 30"/>
                  <a:gd name="T14" fmla="*/ 121 w 148"/>
                  <a:gd name="T15" fmla="*/ 8 h 30"/>
                  <a:gd name="T16" fmla="*/ 145 w 148"/>
                  <a:gd name="T17" fmla="*/ 24 h 30"/>
                  <a:gd name="T18" fmla="*/ 148 w 148"/>
                  <a:gd name="T19" fmla="*/ 28 h 30"/>
                  <a:gd name="T20" fmla="*/ 148 w 148"/>
                  <a:gd name="T21" fmla="*/ 30 h 30"/>
                  <a:gd name="T22" fmla="*/ 135 w 148"/>
                  <a:gd name="T23" fmla="*/ 2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 h="30">
                    <a:moveTo>
                      <a:pt x="135" y="29"/>
                    </a:moveTo>
                    <a:cubicBezTo>
                      <a:pt x="132" y="22"/>
                      <a:pt x="127" y="17"/>
                      <a:pt x="120" y="15"/>
                    </a:cubicBezTo>
                    <a:cubicBezTo>
                      <a:pt x="88" y="8"/>
                      <a:pt x="55" y="5"/>
                      <a:pt x="22" y="9"/>
                    </a:cubicBezTo>
                    <a:cubicBezTo>
                      <a:pt x="16" y="10"/>
                      <a:pt x="9" y="14"/>
                      <a:pt x="6" y="20"/>
                    </a:cubicBezTo>
                    <a:cubicBezTo>
                      <a:pt x="0" y="20"/>
                      <a:pt x="0" y="20"/>
                      <a:pt x="0" y="20"/>
                    </a:cubicBezTo>
                    <a:cubicBezTo>
                      <a:pt x="4" y="11"/>
                      <a:pt x="13" y="3"/>
                      <a:pt x="22" y="2"/>
                    </a:cubicBezTo>
                    <a:cubicBezTo>
                      <a:pt x="39" y="0"/>
                      <a:pt x="55" y="0"/>
                      <a:pt x="72" y="1"/>
                    </a:cubicBezTo>
                    <a:cubicBezTo>
                      <a:pt x="88" y="2"/>
                      <a:pt x="105" y="5"/>
                      <a:pt x="121" y="8"/>
                    </a:cubicBezTo>
                    <a:cubicBezTo>
                      <a:pt x="129" y="10"/>
                      <a:pt x="145" y="24"/>
                      <a:pt x="145" y="24"/>
                    </a:cubicBezTo>
                    <a:cubicBezTo>
                      <a:pt x="147" y="24"/>
                      <a:pt x="148" y="26"/>
                      <a:pt x="148" y="28"/>
                    </a:cubicBezTo>
                    <a:cubicBezTo>
                      <a:pt x="148" y="29"/>
                      <a:pt x="148" y="29"/>
                      <a:pt x="148" y="30"/>
                    </a:cubicBezTo>
                    <a:cubicBezTo>
                      <a:pt x="135" y="29"/>
                      <a:pt x="135" y="29"/>
                      <a:pt x="135" y="29"/>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4" name="Freeform 79"/>
              <p:cNvSpPr>
                <a:spLocks noEditPoints="1"/>
              </p:cNvSpPr>
              <p:nvPr/>
            </p:nvSpPr>
            <p:spPr bwMode="auto">
              <a:xfrm>
                <a:off x="10213975" y="3217863"/>
                <a:ext cx="496888" cy="292100"/>
              </a:xfrm>
              <a:custGeom>
                <a:avLst/>
                <a:gdLst>
                  <a:gd name="T0" fmla="*/ 60 w 132"/>
                  <a:gd name="T1" fmla="*/ 41 h 78"/>
                  <a:gd name="T2" fmla="*/ 109 w 132"/>
                  <a:gd name="T3" fmla="*/ 78 h 78"/>
                  <a:gd name="T4" fmla="*/ 125 w 132"/>
                  <a:gd name="T5" fmla="*/ 62 h 78"/>
                  <a:gd name="T6" fmla="*/ 130 w 132"/>
                  <a:gd name="T7" fmla="*/ 43 h 78"/>
                  <a:gd name="T8" fmla="*/ 60 w 132"/>
                  <a:gd name="T9" fmla="*/ 41 h 78"/>
                  <a:gd name="T10" fmla="*/ 1 w 132"/>
                  <a:gd name="T11" fmla="*/ 41 h 78"/>
                  <a:gd name="T12" fmla="*/ 4 w 132"/>
                  <a:gd name="T13" fmla="*/ 54 h 78"/>
                  <a:gd name="T14" fmla="*/ 22 w 132"/>
                  <a:gd name="T15" fmla="*/ 73 h 78"/>
                  <a:gd name="T16" fmla="*/ 90 w 132"/>
                  <a:gd name="T17" fmla="*/ 78 h 78"/>
                  <a:gd name="T18" fmla="*/ 31 w 132"/>
                  <a:gd name="T19" fmla="*/ 44 h 78"/>
                  <a:gd name="T20" fmla="*/ 1 w 132"/>
                  <a:gd name="T21" fmla="*/ 41 h 78"/>
                  <a:gd name="T22" fmla="*/ 49 w 132"/>
                  <a:gd name="T23" fmla="*/ 0 h 78"/>
                  <a:gd name="T24" fmla="*/ 19 w 132"/>
                  <a:gd name="T25" fmla="*/ 2 h 78"/>
                  <a:gd name="T26" fmla="*/ 0 w 132"/>
                  <a:gd name="T27" fmla="*/ 21 h 78"/>
                  <a:gd name="T28" fmla="*/ 0 w 132"/>
                  <a:gd name="T29" fmla="*/ 25 h 78"/>
                  <a:gd name="T30" fmla="*/ 125 w 132"/>
                  <a:gd name="T31" fmla="*/ 23 h 78"/>
                  <a:gd name="T32" fmla="*/ 126 w 132"/>
                  <a:gd name="T33" fmla="*/ 23 h 78"/>
                  <a:gd name="T34" fmla="*/ 132 w 132"/>
                  <a:gd name="T35" fmla="*/ 23 h 78"/>
                  <a:gd name="T36" fmla="*/ 117 w 132"/>
                  <a:gd name="T37" fmla="*/ 8 h 78"/>
                  <a:gd name="T38" fmla="*/ 49 w 132"/>
                  <a:gd name="T39"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2" h="78">
                    <a:moveTo>
                      <a:pt x="60" y="41"/>
                    </a:moveTo>
                    <a:cubicBezTo>
                      <a:pt x="75" y="49"/>
                      <a:pt x="92" y="63"/>
                      <a:pt x="109" y="78"/>
                    </a:cubicBezTo>
                    <a:cubicBezTo>
                      <a:pt x="115" y="75"/>
                      <a:pt x="122" y="69"/>
                      <a:pt x="125" y="62"/>
                    </a:cubicBezTo>
                    <a:cubicBezTo>
                      <a:pt x="127" y="56"/>
                      <a:pt x="129" y="49"/>
                      <a:pt x="130" y="43"/>
                    </a:cubicBezTo>
                    <a:cubicBezTo>
                      <a:pt x="60" y="41"/>
                      <a:pt x="60" y="41"/>
                      <a:pt x="60" y="41"/>
                    </a:cubicBezTo>
                    <a:moveTo>
                      <a:pt x="1" y="41"/>
                    </a:moveTo>
                    <a:cubicBezTo>
                      <a:pt x="2" y="45"/>
                      <a:pt x="3" y="50"/>
                      <a:pt x="4" y="54"/>
                    </a:cubicBezTo>
                    <a:cubicBezTo>
                      <a:pt x="6" y="63"/>
                      <a:pt x="15" y="72"/>
                      <a:pt x="22" y="73"/>
                    </a:cubicBezTo>
                    <a:cubicBezTo>
                      <a:pt x="45" y="76"/>
                      <a:pt x="67" y="77"/>
                      <a:pt x="90" y="78"/>
                    </a:cubicBezTo>
                    <a:cubicBezTo>
                      <a:pt x="68" y="60"/>
                      <a:pt x="45" y="46"/>
                      <a:pt x="31" y="44"/>
                    </a:cubicBezTo>
                    <a:cubicBezTo>
                      <a:pt x="1" y="41"/>
                      <a:pt x="1" y="41"/>
                      <a:pt x="1" y="41"/>
                    </a:cubicBezTo>
                    <a:moveTo>
                      <a:pt x="49" y="0"/>
                    </a:moveTo>
                    <a:cubicBezTo>
                      <a:pt x="39" y="0"/>
                      <a:pt x="29" y="1"/>
                      <a:pt x="19" y="2"/>
                    </a:cubicBezTo>
                    <a:cubicBezTo>
                      <a:pt x="10" y="3"/>
                      <a:pt x="1" y="11"/>
                      <a:pt x="0" y="21"/>
                    </a:cubicBezTo>
                    <a:cubicBezTo>
                      <a:pt x="0" y="22"/>
                      <a:pt x="0" y="23"/>
                      <a:pt x="0" y="25"/>
                    </a:cubicBezTo>
                    <a:cubicBezTo>
                      <a:pt x="125" y="23"/>
                      <a:pt x="125" y="23"/>
                      <a:pt x="125" y="23"/>
                    </a:cubicBezTo>
                    <a:cubicBezTo>
                      <a:pt x="125" y="23"/>
                      <a:pt x="126" y="23"/>
                      <a:pt x="126" y="23"/>
                    </a:cubicBezTo>
                    <a:cubicBezTo>
                      <a:pt x="128" y="23"/>
                      <a:pt x="130" y="23"/>
                      <a:pt x="132" y="23"/>
                    </a:cubicBezTo>
                    <a:cubicBezTo>
                      <a:pt x="130" y="16"/>
                      <a:pt x="124" y="9"/>
                      <a:pt x="117" y="8"/>
                    </a:cubicBezTo>
                    <a:cubicBezTo>
                      <a:pt x="94" y="3"/>
                      <a:pt x="72" y="0"/>
                      <a:pt x="49"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5" name="Freeform 80"/>
              <p:cNvSpPr/>
              <p:nvPr/>
            </p:nvSpPr>
            <p:spPr bwMode="auto">
              <a:xfrm>
                <a:off x="10252075" y="3367088"/>
                <a:ext cx="371475" cy="142875"/>
              </a:xfrm>
              <a:custGeom>
                <a:avLst/>
                <a:gdLst>
                  <a:gd name="T0" fmla="*/ 0 w 99"/>
                  <a:gd name="T1" fmla="*/ 0 h 38"/>
                  <a:gd name="T2" fmla="*/ 22 w 99"/>
                  <a:gd name="T3" fmla="*/ 2 h 38"/>
                  <a:gd name="T4" fmla="*/ 84 w 99"/>
                  <a:gd name="T5" fmla="*/ 38 h 38"/>
                  <a:gd name="T6" fmla="*/ 94 w 99"/>
                  <a:gd name="T7" fmla="*/ 38 h 38"/>
                  <a:gd name="T8" fmla="*/ 94 w 99"/>
                  <a:gd name="T9" fmla="*/ 38 h 38"/>
                  <a:gd name="T10" fmla="*/ 99 w 99"/>
                  <a:gd name="T11" fmla="*/ 38 h 38"/>
                  <a:gd name="T12" fmla="*/ 50 w 99"/>
                  <a:gd name="T13" fmla="*/ 1 h 38"/>
                  <a:gd name="T14" fmla="*/ 0 w 99"/>
                  <a:gd name="T15" fmla="*/ 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38">
                    <a:moveTo>
                      <a:pt x="0" y="0"/>
                    </a:moveTo>
                    <a:cubicBezTo>
                      <a:pt x="22" y="2"/>
                      <a:pt x="22" y="2"/>
                      <a:pt x="22" y="2"/>
                    </a:cubicBezTo>
                    <a:cubicBezTo>
                      <a:pt x="37" y="4"/>
                      <a:pt x="61" y="19"/>
                      <a:pt x="84" y="38"/>
                    </a:cubicBezTo>
                    <a:cubicBezTo>
                      <a:pt x="87" y="38"/>
                      <a:pt x="90" y="38"/>
                      <a:pt x="94" y="38"/>
                    </a:cubicBezTo>
                    <a:cubicBezTo>
                      <a:pt x="94" y="38"/>
                      <a:pt x="94" y="38"/>
                      <a:pt x="94" y="38"/>
                    </a:cubicBezTo>
                    <a:cubicBezTo>
                      <a:pt x="95" y="38"/>
                      <a:pt x="97" y="38"/>
                      <a:pt x="99" y="38"/>
                    </a:cubicBezTo>
                    <a:cubicBezTo>
                      <a:pt x="82" y="23"/>
                      <a:pt x="65" y="9"/>
                      <a:pt x="50" y="1"/>
                    </a:cubicBezTo>
                    <a:cubicBezTo>
                      <a:pt x="0" y="0"/>
                      <a:pt x="0" y="0"/>
                      <a:pt x="0" y="0"/>
                    </a:cubicBezTo>
                  </a:path>
                </a:pathLst>
              </a:custGeom>
              <a:solidFill>
                <a:srgbClr val="6C8A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6" name="Freeform 81"/>
              <p:cNvSpPr/>
              <p:nvPr/>
            </p:nvSpPr>
            <p:spPr bwMode="auto">
              <a:xfrm>
                <a:off x="10217150" y="3367088"/>
                <a:ext cx="350838" cy="142875"/>
              </a:xfrm>
              <a:custGeom>
                <a:avLst/>
                <a:gdLst>
                  <a:gd name="T0" fmla="*/ 0 w 93"/>
                  <a:gd name="T1" fmla="*/ 0 h 38"/>
                  <a:gd name="T2" fmla="*/ 0 w 93"/>
                  <a:gd name="T3" fmla="*/ 1 h 38"/>
                  <a:gd name="T4" fmla="*/ 30 w 93"/>
                  <a:gd name="T5" fmla="*/ 4 h 38"/>
                  <a:gd name="T6" fmla="*/ 89 w 93"/>
                  <a:gd name="T7" fmla="*/ 38 h 38"/>
                  <a:gd name="T8" fmla="*/ 93 w 93"/>
                  <a:gd name="T9" fmla="*/ 38 h 38"/>
                  <a:gd name="T10" fmla="*/ 31 w 93"/>
                  <a:gd name="T11" fmla="*/ 2 h 38"/>
                  <a:gd name="T12" fmla="*/ 9 w 93"/>
                  <a:gd name="T13" fmla="*/ 0 h 38"/>
                  <a:gd name="T14" fmla="*/ 0 w 93"/>
                  <a:gd name="T15" fmla="*/ 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38">
                    <a:moveTo>
                      <a:pt x="0" y="0"/>
                    </a:moveTo>
                    <a:cubicBezTo>
                      <a:pt x="0" y="0"/>
                      <a:pt x="0" y="1"/>
                      <a:pt x="0" y="1"/>
                    </a:cubicBezTo>
                    <a:cubicBezTo>
                      <a:pt x="30" y="4"/>
                      <a:pt x="30" y="4"/>
                      <a:pt x="30" y="4"/>
                    </a:cubicBezTo>
                    <a:cubicBezTo>
                      <a:pt x="44" y="6"/>
                      <a:pt x="67" y="20"/>
                      <a:pt x="89" y="38"/>
                    </a:cubicBezTo>
                    <a:cubicBezTo>
                      <a:pt x="90" y="38"/>
                      <a:pt x="92" y="38"/>
                      <a:pt x="93" y="38"/>
                    </a:cubicBezTo>
                    <a:cubicBezTo>
                      <a:pt x="70" y="19"/>
                      <a:pt x="46" y="4"/>
                      <a:pt x="31" y="2"/>
                    </a:cubicBezTo>
                    <a:cubicBezTo>
                      <a:pt x="9" y="0"/>
                      <a:pt x="9" y="0"/>
                      <a:pt x="9" y="0"/>
                    </a:cubicBezTo>
                    <a:cubicBezTo>
                      <a:pt x="0" y="0"/>
                      <a:pt x="0" y="0"/>
                      <a:pt x="0" y="0"/>
                    </a:cubicBezTo>
                  </a:path>
                </a:pathLst>
              </a:custGeom>
              <a:solidFill>
                <a:srgbClr val="576F7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7" name="Freeform 82"/>
              <p:cNvSpPr/>
              <p:nvPr/>
            </p:nvSpPr>
            <p:spPr bwMode="auto">
              <a:xfrm>
                <a:off x="10213975" y="3303588"/>
                <a:ext cx="500063" cy="68263"/>
              </a:xfrm>
              <a:custGeom>
                <a:avLst/>
                <a:gdLst>
                  <a:gd name="T0" fmla="*/ 126 w 133"/>
                  <a:gd name="T1" fmla="*/ 0 h 18"/>
                  <a:gd name="T2" fmla="*/ 125 w 133"/>
                  <a:gd name="T3" fmla="*/ 0 h 18"/>
                  <a:gd name="T4" fmla="*/ 0 w 133"/>
                  <a:gd name="T5" fmla="*/ 2 h 18"/>
                  <a:gd name="T6" fmla="*/ 1 w 133"/>
                  <a:gd name="T7" fmla="*/ 15 h 18"/>
                  <a:gd name="T8" fmla="*/ 131 w 133"/>
                  <a:gd name="T9" fmla="*/ 18 h 18"/>
                  <a:gd name="T10" fmla="*/ 133 w 133"/>
                  <a:gd name="T11" fmla="*/ 6 h 18"/>
                  <a:gd name="T12" fmla="*/ 132 w 133"/>
                  <a:gd name="T13" fmla="*/ 0 h 18"/>
                  <a:gd name="T14" fmla="*/ 126 w 133"/>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 h="18">
                    <a:moveTo>
                      <a:pt x="126" y="0"/>
                    </a:moveTo>
                    <a:cubicBezTo>
                      <a:pt x="126" y="0"/>
                      <a:pt x="125" y="0"/>
                      <a:pt x="125" y="0"/>
                    </a:cubicBezTo>
                    <a:cubicBezTo>
                      <a:pt x="0" y="2"/>
                      <a:pt x="0" y="2"/>
                      <a:pt x="0" y="2"/>
                    </a:cubicBezTo>
                    <a:cubicBezTo>
                      <a:pt x="0" y="6"/>
                      <a:pt x="1" y="10"/>
                      <a:pt x="1" y="15"/>
                    </a:cubicBezTo>
                    <a:cubicBezTo>
                      <a:pt x="131" y="18"/>
                      <a:pt x="131" y="18"/>
                      <a:pt x="131" y="18"/>
                    </a:cubicBezTo>
                    <a:cubicBezTo>
                      <a:pt x="131" y="14"/>
                      <a:pt x="132" y="10"/>
                      <a:pt x="133" y="6"/>
                    </a:cubicBezTo>
                    <a:cubicBezTo>
                      <a:pt x="133" y="4"/>
                      <a:pt x="133" y="2"/>
                      <a:pt x="132" y="0"/>
                    </a:cubicBezTo>
                    <a:cubicBezTo>
                      <a:pt x="130" y="0"/>
                      <a:pt x="128" y="0"/>
                      <a:pt x="126" y="0"/>
                    </a:cubicBezTo>
                  </a:path>
                </a:pathLst>
              </a:custGeom>
              <a:solidFill>
                <a:srgbClr val="6C8A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8" name="Freeform 83"/>
              <p:cNvSpPr/>
              <p:nvPr/>
            </p:nvSpPr>
            <p:spPr bwMode="auto">
              <a:xfrm>
                <a:off x="10217150" y="3360738"/>
                <a:ext cx="488950" cy="17463"/>
              </a:xfrm>
              <a:custGeom>
                <a:avLst/>
                <a:gdLst>
                  <a:gd name="T0" fmla="*/ 0 w 130"/>
                  <a:gd name="T1" fmla="*/ 0 h 5"/>
                  <a:gd name="T2" fmla="*/ 0 w 130"/>
                  <a:gd name="T3" fmla="*/ 2 h 5"/>
                  <a:gd name="T4" fmla="*/ 129 w 130"/>
                  <a:gd name="T5" fmla="*/ 5 h 5"/>
                  <a:gd name="T6" fmla="*/ 130 w 130"/>
                  <a:gd name="T7" fmla="*/ 3 h 5"/>
                  <a:gd name="T8" fmla="*/ 0 w 130"/>
                  <a:gd name="T9" fmla="*/ 0 h 5"/>
                </a:gdLst>
                <a:ahLst/>
                <a:cxnLst>
                  <a:cxn ang="0">
                    <a:pos x="T0" y="T1"/>
                  </a:cxn>
                  <a:cxn ang="0">
                    <a:pos x="T2" y="T3"/>
                  </a:cxn>
                  <a:cxn ang="0">
                    <a:pos x="T4" y="T5"/>
                  </a:cxn>
                  <a:cxn ang="0">
                    <a:pos x="T6" y="T7"/>
                  </a:cxn>
                  <a:cxn ang="0">
                    <a:pos x="T8" y="T9"/>
                  </a:cxn>
                </a:cxnLst>
                <a:rect l="0" t="0" r="r" b="b"/>
                <a:pathLst>
                  <a:path w="130" h="5">
                    <a:moveTo>
                      <a:pt x="0" y="0"/>
                    </a:moveTo>
                    <a:cubicBezTo>
                      <a:pt x="0" y="0"/>
                      <a:pt x="0" y="1"/>
                      <a:pt x="0" y="2"/>
                    </a:cubicBezTo>
                    <a:cubicBezTo>
                      <a:pt x="129" y="5"/>
                      <a:pt x="129" y="5"/>
                      <a:pt x="129" y="5"/>
                    </a:cubicBezTo>
                    <a:cubicBezTo>
                      <a:pt x="129" y="5"/>
                      <a:pt x="129" y="4"/>
                      <a:pt x="130" y="3"/>
                    </a:cubicBezTo>
                    <a:cubicBezTo>
                      <a:pt x="0" y="0"/>
                      <a:pt x="0" y="0"/>
                      <a:pt x="0" y="0"/>
                    </a:cubicBezTo>
                  </a:path>
                </a:pathLst>
              </a:custGeom>
              <a:solidFill>
                <a:srgbClr val="576F7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9" name="Freeform 84"/>
              <p:cNvSpPr>
                <a:spLocks noEditPoints="1"/>
              </p:cNvSpPr>
              <p:nvPr/>
            </p:nvSpPr>
            <p:spPr bwMode="auto">
              <a:xfrm>
                <a:off x="10191750" y="3190875"/>
                <a:ext cx="566738" cy="346075"/>
              </a:xfrm>
              <a:custGeom>
                <a:avLst/>
                <a:gdLst>
                  <a:gd name="T0" fmla="*/ 25 w 151"/>
                  <a:gd name="T1" fmla="*/ 2 h 92"/>
                  <a:gd name="T2" fmla="*/ 75 w 151"/>
                  <a:gd name="T3" fmla="*/ 1 h 92"/>
                  <a:gd name="T4" fmla="*/ 124 w 151"/>
                  <a:gd name="T5" fmla="*/ 8 h 92"/>
                  <a:gd name="T6" fmla="*/ 148 w 151"/>
                  <a:gd name="T7" fmla="*/ 23 h 92"/>
                  <a:gd name="T8" fmla="*/ 151 w 151"/>
                  <a:gd name="T9" fmla="*/ 28 h 92"/>
                  <a:gd name="T10" fmla="*/ 149 w 151"/>
                  <a:gd name="T11" fmla="*/ 49 h 92"/>
                  <a:gd name="T12" fmla="*/ 146 w 151"/>
                  <a:gd name="T13" fmla="*/ 52 h 92"/>
                  <a:gd name="T14" fmla="*/ 140 w 151"/>
                  <a:gd name="T15" fmla="*/ 59 h 92"/>
                  <a:gd name="T16" fmla="*/ 136 w 151"/>
                  <a:gd name="T17" fmla="*/ 71 h 92"/>
                  <a:gd name="T18" fmla="*/ 110 w 151"/>
                  <a:gd name="T19" fmla="*/ 92 h 92"/>
                  <a:gd name="T20" fmla="*/ 68 w 151"/>
                  <a:gd name="T21" fmla="*/ 90 h 92"/>
                  <a:gd name="T22" fmla="*/ 27 w 151"/>
                  <a:gd name="T23" fmla="*/ 86 h 92"/>
                  <a:gd name="T24" fmla="*/ 4 w 151"/>
                  <a:gd name="T25" fmla="*/ 62 h 92"/>
                  <a:gd name="T26" fmla="*/ 1 w 151"/>
                  <a:gd name="T27" fmla="*/ 28 h 92"/>
                  <a:gd name="T28" fmla="*/ 25 w 151"/>
                  <a:gd name="T29" fmla="*/ 2 h 92"/>
                  <a:gd name="T30" fmla="*/ 10 w 151"/>
                  <a:gd name="T31" fmla="*/ 61 h 92"/>
                  <a:gd name="T32" fmla="*/ 28 w 151"/>
                  <a:gd name="T33" fmla="*/ 80 h 92"/>
                  <a:gd name="T34" fmla="*/ 110 w 151"/>
                  <a:gd name="T35" fmla="*/ 85 h 92"/>
                  <a:gd name="T36" fmla="*/ 131 w 151"/>
                  <a:gd name="T37" fmla="*/ 69 h 92"/>
                  <a:gd name="T38" fmla="*/ 139 w 151"/>
                  <a:gd name="T39" fmla="*/ 36 h 92"/>
                  <a:gd name="T40" fmla="*/ 123 w 151"/>
                  <a:gd name="T41" fmla="*/ 15 h 92"/>
                  <a:gd name="T42" fmla="*/ 25 w 151"/>
                  <a:gd name="T43" fmla="*/ 9 h 92"/>
                  <a:gd name="T44" fmla="*/ 6 w 151"/>
                  <a:gd name="T45" fmla="*/ 28 h 92"/>
                  <a:gd name="T46" fmla="*/ 10 w 151"/>
                  <a:gd name="T47" fmla="*/ 6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1" h="92">
                    <a:moveTo>
                      <a:pt x="25" y="2"/>
                    </a:moveTo>
                    <a:cubicBezTo>
                      <a:pt x="42" y="0"/>
                      <a:pt x="58" y="0"/>
                      <a:pt x="75" y="1"/>
                    </a:cubicBezTo>
                    <a:cubicBezTo>
                      <a:pt x="91" y="2"/>
                      <a:pt x="107" y="5"/>
                      <a:pt x="124" y="8"/>
                    </a:cubicBezTo>
                    <a:cubicBezTo>
                      <a:pt x="131" y="10"/>
                      <a:pt x="148" y="23"/>
                      <a:pt x="148" y="23"/>
                    </a:cubicBezTo>
                    <a:cubicBezTo>
                      <a:pt x="150" y="24"/>
                      <a:pt x="151" y="26"/>
                      <a:pt x="151" y="28"/>
                    </a:cubicBezTo>
                    <a:cubicBezTo>
                      <a:pt x="150" y="35"/>
                      <a:pt x="150" y="42"/>
                      <a:pt x="149" y="49"/>
                    </a:cubicBezTo>
                    <a:cubicBezTo>
                      <a:pt x="149" y="51"/>
                      <a:pt x="147" y="52"/>
                      <a:pt x="146" y="52"/>
                    </a:cubicBezTo>
                    <a:cubicBezTo>
                      <a:pt x="144" y="53"/>
                      <a:pt x="141" y="57"/>
                      <a:pt x="140" y="59"/>
                    </a:cubicBezTo>
                    <a:cubicBezTo>
                      <a:pt x="139" y="63"/>
                      <a:pt x="138" y="67"/>
                      <a:pt x="136" y="71"/>
                    </a:cubicBezTo>
                    <a:cubicBezTo>
                      <a:pt x="132" y="82"/>
                      <a:pt x="120" y="92"/>
                      <a:pt x="110" y="92"/>
                    </a:cubicBezTo>
                    <a:cubicBezTo>
                      <a:pt x="96" y="92"/>
                      <a:pt x="82" y="91"/>
                      <a:pt x="68" y="90"/>
                    </a:cubicBezTo>
                    <a:cubicBezTo>
                      <a:pt x="55" y="89"/>
                      <a:pt x="41" y="88"/>
                      <a:pt x="27" y="86"/>
                    </a:cubicBezTo>
                    <a:cubicBezTo>
                      <a:pt x="17" y="85"/>
                      <a:pt x="7" y="74"/>
                      <a:pt x="4" y="62"/>
                    </a:cubicBezTo>
                    <a:cubicBezTo>
                      <a:pt x="1" y="51"/>
                      <a:pt x="0" y="39"/>
                      <a:pt x="1" y="28"/>
                    </a:cubicBezTo>
                    <a:cubicBezTo>
                      <a:pt x="1" y="16"/>
                      <a:pt x="12" y="4"/>
                      <a:pt x="25" y="2"/>
                    </a:cubicBezTo>
                    <a:close/>
                    <a:moveTo>
                      <a:pt x="10" y="61"/>
                    </a:moveTo>
                    <a:cubicBezTo>
                      <a:pt x="12" y="70"/>
                      <a:pt x="21" y="79"/>
                      <a:pt x="28" y="80"/>
                    </a:cubicBezTo>
                    <a:cubicBezTo>
                      <a:pt x="55" y="83"/>
                      <a:pt x="82" y="85"/>
                      <a:pt x="110" y="85"/>
                    </a:cubicBezTo>
                    <a:cubicBezTo>
                      <a:pt x="117" y="86"/>
                      <a:pt x="127" y="78"/>
                      <a:pt x="131" y="69"/>
                    </a:cubicBezTo>
                    <a:cubicBezTo>
                      <a:pt x="135" y="58"/>
                      <a:pt x="137" y="47"/>
                      <a:pt x="139" y="36"/>
                    </a:cubicBezTo>
                    <a:cubicBezTo>
                      <a:pt x="140" y="27"/>
                      <a:pt x="132" y="17"/>
                      <a:pt x="123" y="15"/>
                    </a:cubicBezTo>
                    <a:cubicBezTo>
                      <a:pt x="91" y="7"/>
                      <a:pt x="58" y="5"/>
                      <a:pt x="25" y="9"/>
                    </a:cubicBezTo>
                    <a:cubicBezTo>
                      <a:pt x="16" y="10"/>
                      <a:pt x="7" y="18"/>
                      <a:pt x="6" y="28"/>
                    </a:cubicBezTo>
                    <a:cubicBezTo>
                      <a:pt x="6" y="39"/>
                      <a:pt x="7" y="50"/>
                      <a:pt x="10" y="61"/>
                    </a:cubicBezTo>
                    <a:close/>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0" name="Freeform 85"/>
              <p:cNvSpPr/>
              <p:nvPr/>
            </p:nvSpPr>
            <p:spPr bwMode="auto">
              <a:xfrm>
                <a:off x="10240963" y="3201988"/>
                <a:ext cx="484188" cy="282575"/>
              </a:xfrm>
              <a:custGeom>
                <a:avLst/>
                <a:gdLst>
                  <a:gd name="T0" fmla="*/ 112 w 129"/>
                  <a:gd name="T1" fmla="*/ 75 h 75"/>
                  <a:gd name="T2" fmla="*/ 118 w 129"/>
                  <a:gd name="T3" fmla="*/ 66 h 75"/>
                  <a:gd name="T4" fmla="*/ 126 w 129"/>
                  <a:gd name="T5" fmla="*/ 33 h 75"/>
                  <a:gd name="T6" fmla="*/ 110 w 129"/>
                  <a:gd name="T7" fmla="*/ 12 h 75"/>
                  <a:gd name="T8" fmla="*/ 12 w 129"/>
                  <a:gd name="T9" fmla="*/ 6 h 75"/>
                  <a:gd name="T10" fmla="*/ 0 w 129"/>
                  <a:gd name="T11" fmla="*/ 11 h 75"/>
                  <a:gd name="T12" fmla="*/ 14 w 129"/>
                  <a:gd name="T13" fmla="*/ 3 h 75"/>
                  <a:gd name="T14" fmla="*/ 112 w 129"/>
                  <a:gd name="T15" fmla="*/ 10 h 75"/>
                  <a:gd name="T16" fmla="*/ 128 w 129"/>
                  <a:gd name="T17" fmla="*/ 31 h 75"/>
                  <a:gd name="T18" fmla="*/ 120 w 129"/>
                  <a:gd name="T19" fmla="*/ 64 h 75"/>
                  <a:gd name="T20" fmla="*/ 112 w 129"/>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9" h="75">
                    <a:moveTo>
                      <a:pt x="112" y="75"/>
                    </a:moveTo>
                    <a:cubicBezTo>
                      <a:pt x="115" y="72"/>
                      <a:pt x="117" y="69"/>
                      <a:pt x="118" y="66"/>
                    </a:cubicBezTo>
                    <a:cubicBezTo>
                      <a:pt x="122" y="55"/>
                      <a:pt x="124" y="44"/>
                      <a:pt x="126" y="33"/>
                    </a:cubicBezTo>
                    <a:cubicBezTo>
                      <a:pt x="127" y="24"/>
                      <a:pt x="119" y="14"/>
                      <a:pt x="110" y="12"/>
                    </a:cubicBezTo>
                    <a:cubicBezTo>
                      <a:pt x="78" y="4"/>
                      <a:pt x="45" y="2"/>
                      <a:pt x="12" y="6"/>
                    </a:cubicBezTo>
                    <a:cubicBezTo>
                      <a:pt x="8" y="6"/>
                      <a:pt x="3" y="8"/>
                      <a:pt x="0" y="11"/>
                    </a:cubicBezTo>
                    <a:cubicBezTo>
                      <a:pt x="3" y="7"/>
                      <a:pt x="9" y="4"/>
                      <a:pt x="14" y="3"/>
                    </a:cubicBezTo>
                    <a:cubicBezTo>
                      <a:pt x="47" y="0"/>
                      <a:pt x="80" y="2"/>
                      <a:pt x="112" y="10"/>
                    </a:cubicBezTo>
                    <a:cubicBezTo>
                      <a:pt x="121" y="12"/>
                      <a:pt x="129" y="22"/>
                      <a:pt x="128" y="31"/>
                    </a:cubicBezTo>
                    <a:cubicBezTo>
                      <a:pt x="126" y="42"/>
                      <a:pt x="124" y="53"/>
                      <a:pt x="120" y="64"/>
                    </a:cubicBezTo>
                    <a:cubicBezTo>
                      <a:pt x="118" y="68"/>
                      <a:pt x="116" y="72"/>
                      <a:pt x="112" y="75"/>
                    </a:cubicBez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1" name="Freeform 86"/>
              <p:cNvSpPr/>
              <p:nvPr/>
            </p:nvSpPr>
            <p:spPr bwMode="auto">
              <a:xfrm>
                <a:off x="10109200" y="3217863"/>
                <a:ext cx="66675" cy="112713"/>
              </a:xfrm>
              <a:custGeom>
                <a:avLst/>
                <a:gdLst>
                  <a:gd name="T0" fmla="*/ 18 w 18"/>
                  <a:gd name="T1" fmla="*/ 4 h 30"/>
                  <a:gd name="T2" fmla="*/ 0 w 18"/>
                  <a:gd name="T3" fmla="*/ 0 h 30"/>
                  <a:gd name="T4" fmla="*/ 4 w 18"/>
                  <a:gd name="T5" fmla="*/ 30 h 30"/>
                  <a:gd name="T6" fmla="*/ 16 w 18"/>
                  <a:gd name="T7" fmla="*/ 22 h 30"/>
                  <a:gd name="T8" fmla="*/ 18 w 18"/>
                  <a:gd name="T9" fmla="*/ 4 h 30"/>
                </a:gdLst>
                <a:ahLst/>
                <a:cxnLst>
                  <a:cxn ang="0">
                    <a:pos x="T0" y="T1"/>
                  </a:cxn>
                  <a:cxn ang="0">
                    <a:pos x="T2" y="T3"/>
                  </a:cxn>
                  <a:cxn ang="0">
                    <a:pos x="T4" y="T5"/>
                  </a:cxn>
                  <a:cxn ang="0">
                    <a:pos x="T6" y="T7"/>
                  </a:cxn>
                  <a:cxn ang="0">
                    <a:pos x="T8" y="T9"/>
                  </a:cxn>
                </a:cxnLst>
                <a:rect l="0" t="0" r="r" b="b"/>
                <a:pathLst>
                  <a:path w="18" h="30">
                    <a:moveTo>
                      <a:pt x="18" y="4"/>
                    </a:moveTo>
                    <a:cubicBezTo>
                      <a:pt x="12" y="4"/>
                      <a:pt x="6" y="3"/>
                      <a:pt x="0" y="0"/>
                    </a:cubicBezTo>
                    <a:cubicBezTo>
                      <a:pt x="5" y="8"/>
                      <a:pt x="7" y="22"/>
                      <a:pt x="4" y="30"/>
                    </a:cubicBezTo>
                    <a:cubicBezTo>
                      <a:pt x="6" y="23"/>
                      <a:pt x="12" y="21"/>
                      <a:pt x="16" y="22"/>
                    </a:cubicBezTo>
                    <a:lnTo>
                      <a:pt x="18" y="4"/>
                    </a:lnTo>
                    <a:close/>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2" name="Freeform 87"/>
              <p:cNvSpPr/>
              <p:nvPr/>
            </p:nvSpPr>
            <p:spPr bwMode="auto">
              <a:xfrm>
                <a:off x="10153650" y="3224213"/>
                <a:ext cx="71438" cy="109538"/>
              </a:xfrm>
              <a:custGeom>
                <a:avLst/>
                <a:gdLst>
                  <a:gd name="T0" fmla="*/ 1 w 19"/>
                  <a:gd name="T1" fmla="*/ 2 h 29"/>
                  <a:gd name="T2" fmla="*/ 19 w 19"/>
                  <a:gd name="T3" fmla="*/ 0 h 29"/>
                  <a:gd name="T4" fmla="*/ 11 w 19"/>
                  <a:gd name="T5" fmla="*/ 29 h 29"/>
                  <a:gd name="T6" fmla="*/ 0 w 19"/>
                  <a:gd name="T7" fmla="*/ 20 h 29"/>
                  <a:gd name="T8" fmla="*/ 1 w 19"/>
                  <a:gd name="T9" fmla="*/ 2 h 29"/>
                </a:gdLst>
                <a:ahLst/>
                <a:cxnLst>
                  <a:cxn ang="0">
                    <a:pos x="T0" y="T1"/>
                  </a:cxn>
                  <a:cxn ang="0">
                    <a:pos x="T2" y="T3"/>
                  </a:cxn>
                  <a:cxn ang="0">
                    <a:pos x="T4" y="T5"/>
                  </a:cxn>
                  <a:cxn ang="0">
                    <a:pos x="T6" y="T7"/>
                  </a:cxn>
                  <a:cxn ang="0">
                    <a:pos x="T8" y="T9"/>
                  </a:cxn>
                </a:cxnLst>
                <a:rect l="0" t="0" r="r" b="b"/>
                <a:pathLst>
                  <a:path w="19" h="29">
                    <a:moveTo>
                      <a:pt x="1" y="2"/>
                    </a:moveTo>
                    <a:cubicBezTo>
                      <a:pt x="7" y="3"/>
                      <a:pt x="13" y="2"/>
                      <a:pt x="19" y="0"/>
                    </a:cubicBezTo>
                    <a:cubicBezTo>
                      <a:pt x="13" y="8"/>
                      <a:pt x="10" y="21"/>
                      <a:pt x="11" y="29"/>
                    </a:cubicBezTo>
                    <a:cubicBezTo>
                      <a:pt x="10" y="22"/>
                      <a:pt x="5" y="19"/>
                      <a:pt x="0" y="20"/>
                    </a:cubicBezTo>
                    <a:lnTo>
                      <a:pt x="1" y="2"/>
                    </a:lnTo>
                    <a:close/>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grpSp>
        <p:grpSp>
          <p:nvGrpSpPr>
            <p:cNvPr id="3" name="组合 2"/>
            <p:cNvGrpSpPr/>
            <p:nvPr/>
          </p:nvGrpSpPr>
          <p:grpSpPr>
            <a:xfrm>
              <a:off x="4054244" y="2874827"/>
              <a:ext cx="1238250" cy="393700"/>
              <a:chOff x="4489673" y="2874827"/>
              <a:chExt cx="1238250" cy="393700"/>
            </a:xfrm>
          </p:grpSpPr>
          <p:sp>
            <p:nvSpPr>
              <p:cNvPr id="313" name="Freeform 185"/>
              <p:cNvSpPr/>
              <p:nvPr/>
            </p:nvSpPr>
            <p:spPr bwMode="auto">
              <a:xfrm>
                <a:off x="4489673" y="2874827"/>
                <a:ext cx="1238250" cy="393700"/>
              </a:xfrm>
              <a:custGeom>
                <a:avLst/>
                <a:gdLst>
                  <a:gd name="T0" fmla="*/ 38 w 329"/>
                  <a:gd name="T1" fmla="*/ 105 h 105"/>
                  <a:gd name="T2" fmla="*/ 0 w 329"/>
                  <a:gd name="T3" fmla="*/ 99 h 105"/>
                  <a:gd name="T4" fmla="*/ 30 w 329"/>
                  <a:gd name="T5" fmla="*/ 75 h 105"/>
                  <a:gd name="T6" fmla="*/ 313 w 329"/>
                  <a:gd name="T7" fmla="*/ 1 h 105"/>
                  <a:gd name="T8" fmla="*/ 324 w 329"/>
                  <a:gd name="T9" fmla="*/ 8 h 105"/>
                  <a:gd name="T10" fmla="*/ 328 w 329"/>
                  <a:gd name="T11" fmla="*/ 22 h 105"/>
                  <a:gd name="T12" fmla="*/ 321 w 329"/>
                  <a:gd name="T13" fmla="*/ 32 h 105"/>
                  <a:gd name="T14" fmla="*/ 38 w 329"/>
                  <a:gd name="T15" fmla="*/ 105 h 1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9" h="105">
                    <a:moveTo>
                      <a:pt x="38" y="105"/>
                    </a:moveTo>
                    <a:cubicBezTo>
                      <a:pt x="0" y="99"/>
                      <a:pt x="0" y="99"/>
                      <a:pt x="0" y="99"/>
                    </a:cubicBezTo>
                    <a:cubicBezTo>
                      <a:pt x="30" y="75"/>
                      <a:pt x="30" y="75"/>
                      <a:pt x="30" y="75"/>
                    </a:cubicBezTo>
                    <a:cubicBezTo>
                      <a:pt x="313" y="1"/>
                      <a:pt x="313" y="1"/>
                      <a:pt x="313" y="1"/>
                    </a:cubicBezTo>
                    <a:cubicBezTo>
                      <a:pt x="318" y="0"/>
                      <a:pt x="323" y="3"/>
                      <a:pt x="324" y="8"/>
                    </a:cubicBezTo>
                    <a:cubicBezTo>
                      <a:pt x="328" y="22"/>
                      <a:pt x="328" y="22"/>
                      <a:pt x="328" y="22"/>
                    </a:cubicBezTo>
                    <a:cubicBezTo>
                      <a:pt x="329" y="26"/>
                      <a:pt x="326" y="31"/>
                      <a:pt x="321" y="32"/>
                    </a:cubicBezTo>
                    <a:lnTo>
                      <a:pt x="38" y="105"/>
                    </a:lnTo>
                    <a:close/>
                  </a:path>
                </a:pathLst>
              </a:custGeom>
              <a:solidFill>
                <a:srgbClr val="F85A6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4" name="Freeform 186"/>
              <p:cNvSpPr/>
              <p:nvPr/>
            </p:nvSpPr>
            <p:spPr bwMode="auto">
              <a:xfrm>
                <a:off x="4489673" y="2930389"/>
                <a:ext cx="1238250" cy="338138"/>
              </a:xfrm>
              <a:custGeom>
                <a:avLst/>
                <a:gdLst>
                  <a:gd name="T0" fmla="*/ 38 w 329"/>
                  <a:gd name="T1" fmla="*/ 90 h 90"/>
                  <a:gd name="T2" fmla="*/ 0 w 329"/>
                  <a:gd name="T3" fmla="*/ 84 h 90"/>
                  <a:gd name="T4" fmla="*/ 36 w 329"/>
                  <a:gd name="T5" fmla="*/ 75 h 90"/>
                  <a:gd name="T6" fmla="*/ 326 w 329"/>
                  <a:gd name="T7" fmla="*/ 0 h 90"/>
                  <a:gd name="T8" fmla="*/ 328 w 329"/>
                  <a:gd name="T9" fmla="*/ 7 h 90"/>
                  <a:gd name="T10" fmla="*/ 321 w 329"/>
                  <a:gd name="T11" fmla="*/ 17 h 90"/>
                  <a:gd name="T12" fmla="*/ 38 w 329"/>
                  <a:gd name="T13" fmla="*/ 90 h 90"/>
                </a:gdLst>
                <a:ahLst/>
                <a:cxnLst>
                  <a:cxn ang="0">
                    <a:pos x="T0" y="T1"/>
                  </a:cxn>
                  <a:cxn ang="0">
                    <a:pos x="T2" y="T3"/>
                  </a:cxn>
                  <a:cxn ang="0">
                    <a:pos x="T4" y="T5"/>
                  </a:cxn>
                  <a:cxn ang="0">
                    <a:pos x="T6" y="T7"/>
                  </a:cxn>
                  <a:cxn ang="0">
                    <a:pos x="T8" y="T9"/>
                  </a:cxn>
                  <a:cxn ang="0">
                    <a:pos x="T10" y="T11"/>
                  </a:cxn>
                  <a:cxn ang="0">
                    <a:pos x="T12" y="T13"/>
                  </a:cxn>
                </a:cxnLst>
                <a:rect l="0" t="0" r="r" b="b"/>
                <a:pathLst>
                  <a:path w="329" h="90">
                    <a:moveTo>
                      <a:pt x="38" y="90"/>
                    </a:moveTo>
                    <a:cubicBezTo>
                      <a:pt x="0" y="84"/>
                      <a:pt x="0" y="84"/>
                      <a:pt x="0" y="84"/>
                    </a:cubicBezTo>
                    <a:cubicBezTo>
                      <a:pt x="36" y="75"/>
                      <a:pt x="36" y="75"/>
                      <a:pt x="36" y="75"/>
                    </a:cubicBezTo>
                    <a:cubicBezTo>
                      <a:pt x="326" y="0"/>
                      <a:pt x="326" y="0"/>
                      <a:pt x="326" y="0"/>
                    </a:cubicBezTo>
                    <a:cubicBezTo>
                      <a:pt x="328" y="7"/>
                      <a:pt x="328" y="7"/>
                      <a:pt x="328" y="7"/>
                    </a:cubicBezTo>
                    <a:cubicBezTo>
                      <a:pt x="329" y="11"/>
                      <a:pt x="326" y="16"/>
                      <a:pt x="321" y="17"/>
                    </a:cubicBezTo>
                    <a:lnTo>
                      <a:pt x="38" y="90"/>
                    </a:lnTo>
                    <a:close/>
                  </a:path>
                </a:pathLst>
              </a:custGeom>
              <a:solidFill>
                <a:srgbClr val="C6222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5" name="Freeform 187"/>
              <p:cNvSpPr/>
              <p:nvPr/>
            </p:nvSpPr>
            <p:spPr bwMode="auto">
              <a:xfrm>
                <a:off x="4489673" y="2892289"/>
                <a:ext cx="1162050" cy="376238"/>
              </a:xfrm>
              <a:custGeom>
                <a:avLst/>
                <a:gdLst>
                  <a:gd name="T0" fmla="*/ 38 w 309"/>
                  <a:gd name="T1" fmla="*/ 100 h 100"/>
                  <a:gd name="T2" fmla="*/ 0 w 309"/>
                  <a:gd name="T3" fmla="*/ 94 h 100"/>
                  <a:gd name="T4" fmla="*/ 30 w 309"/>
                  <a:gd name="T5" fmla="*/ 70 h 100"/>
                  <a:gd name="T6" fmla="*/ 301 w 309"/>
                  <a:gd name="T7" fmla="*/ 0 h 100"/>
                  <a:gd name="T8" fmla="*/ 309 w 309"/>
                  <a:gd name="T9" fmla="*/ 30 h 100"/>
                  <a:gd name="T10" fmla="*/ 38 w 309"/>
                  <a:gd name="T11" fmla="*/ 100 h 100"/>
                </a:gdLst>
                <a:ahLst/>
                <a:cxnLst>
                  <a:cxn ang="0">
                    <a:pos x="T0" y="T1"/>
                  </a:cxn>
                  <a:cxn ang="0">
                    <a:pos x="T2" y="T3"/>
                  </a:cxn>
                  <a:cxn ang="0">
                    <a:pos x="T4" y="T5"/>
                  </a:cxn>
                  <a:cxn ang="0">
                    <a:pos x="T6" y="T7"/>
                  </a:cxn>
                  <a:cxn ang="0">
                    <a:pos x="T8" y="T9"/>
                  </a:cxn>
                  <a:cxn ang="0">
                    <a:pos x="T10" y="T11"/>
                  </a:cxn>
                </a:cxnLst>
                <a:rect l="0" t="0" r="r" b="b"/>
                <a:pathLst>
                  <a:path w="309" h="100">
                    <a:moveTo>
                      <a:pt x="38" y="100"/>
                    </a:moveTo>
                    <a:cubicBezTo>
                      <a:pt x="0" y="94"/>
                      <a:pt x="0" y="94"/>
                      <a:pt x="0" y="94"/>
                    </a:cubicBezTo>
                    <a:cubicBezTo>
                      <a:pt x="30" y="70"/>
                      <a:pt x="30" y="70"/>
                      <a:pt x="30" y="70"/>
                    </a:cubicBezTo>
                    <a:cubicBezTo>
                      <a:pt x="301" y="0"/>
                      <a:pt x="301" y="0"/>
                      <a:pt x="301" y="0"/>
                    </a:cubicBezTo>
                    <a:cubicBezTo>
                      <a:pt x="306" y="10"/>
                      <a:pt x="308" y="20"/>
                      <a:pt x="309" y="30"/>
                    </a:cubicBezTo>
                    <a:lnTo>
                      <a:pt x="38" y="10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6" name="Freeform 188"/>
              <p:cNvSpPr/>
              <p:nvPr/>
            </p:nvSpPr>
            <p:spPr bwMode="auto">
              <a:xfrm>
                <a:off x="4489673" y="2949439"/>
                <a:ext cx="1162050" cy="319088"/>
              </a:xfrm>
              <a:custGeom>
                <a:avLst/>
                <a:gdLst>
                  <a:gd name="T0" fmla="*/ 38 w 309"/>
                  <a:gd name="T1" fmla="*/ 85 h 85"/>
                  <a:gd name="T2" fmla="*/ 0 w 309"/>
                  <a:gd name="T3" fmla="*/ 79 h 85"/>
                  <a:gd name="T4" fmla="*/ 36 w 309"/>
                  <a:gd name="T5" fmla="*/ 70 h 85"/>
                  <a:gd name="T6" fmla="*/ 306 w 309"/>
                  <a:gd name="T7" fmla="*/ 0 h 85"/>
                  <a:gd name="T8" fmla="*/ 309 w 309"/>
                  <a:gd name="T9" fmla="*/ 15 h 85"/>
                  <a:gd name="T10" fmla="*/ 38 w 309"/>
                  <a:gd name="T11" fmla="*/ 85 h 85"/>
                </a:gdLst>
                <a:ahLst/>
                <a:cxnLst>
                  <a:cxn ang="0">
                    <a:pos x="T0" y="T1"/>
                  </a:cxn>
                  <a:cxn ang="0">
                    <a:pos x="T2" y="T3"/>
                  </a:cxn>
                  <a:cxn ang="0">
                    <a:pos x="T4" y="T5"/>
                  </a:cxn>
                  <a:cxn ang="0">
                    <a:pos x="T6" y="T7"/>
                  </a:cxn>
                  <a:cxn ang="0">
                    <a:pos x="T8" y="T9"/>
                  </a:cxn>
                  <a:cxn ang="0">
                    <a:pos x="T10" y="T11"/>
                  </a:cxn>
                </a:cxnLst>
                <a:rect l="0" t="0" r="r" b="b"/>
                <a:pathLst>
                  <a:path w="309" h="85">
                    <a:moveTo>
                      <a:pt x="38" y="85"/>
                    </a:moveTo>
                    <a:cubicBezTo>
                      <a:pt x="0" y="79"/>
                      <a:pt x="0" y="79"/>
                      <a:pt x="0" y="79"/>
                    </a:cubicBezTo>
                    <a:cubicBezTo>
                      <a:pt x="36" y="70"/>
                      <a:pt x="36" y="70"/>
                      <a:pt x="36" y="70"/>
                    </a:cubicBezTo>
                    <a:cubicBezTo>
                      <a:pt x="306" y="0"/>
                      <a:pt x="306" y="0"/>
                      <a:pt x="306" y="0"/>
                    </a:cubicBezTo>
                    <a:cubicBezTo>
                      <a:pt x="308" y="5"/>
                      <a:pt x="309" y="10"/>
                      <a:pt x="309" y="15"/>
                    </a:cubicBezTo>
                    <a:lnTo>
                      <a:pt x="38" y="85"/>
                    </a:ln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7" name="Freeform 189"/>
              <p:cNvSpPr/>
              <p:nvPr/>
            </p:nvSpPr>
            <p:spPr bwMode="auto">
              <a:xfrm>
                <a:off x="4489673" y="2900227"/>
                <a:ext cx="1125538" cy="368300"/>
              </a:xfrm>
              <a:custGeom>
                <a:avLst/>
                <a:gdLst>
                  <a:gd name="T0" fmla="*/ 38 w 299"/>
                  <a:gd name="T1" fmla="*/ 98 h 98"/>
                  <a:gd name="T2" fmla="*/ 0 w 299"/>
                  <a:gd name="T3" fmla="*/ 92 h 98"/>
                  <a:gd name="T4" fmla="*/ 30 w 299"/>
                  <a:gd name="T5" fmla="*/ 68 h 98"/>
                  <a:gd name="T6" fmla="*/ 291 w 299"/>
                  <a:gd name="T7" fmla="*/ 0 h 98"/>
                  <a:gd name="T8" fmla="*/ 299 w 299"/>
                  <a:gd name="T9" fmla="*/ 31 h 98"/>
                  <a:gd name="T10" fmla="*/ 38 w 299"/>
                  <a:gd name="T11" fmla="*/ 98 h 98"/>
                </a:gdLst>
                <a:ahLst/>
                <a:cxnLst>
                  <a:cxn ang="0">
                    <a:pos x="T0" y="T1"/>
                  </a:cxn>
                  <a:cxn ang="0">
                    <a:pos x="T2" y="T3"/>
                  </a:cxn>
                  <a:cxn ang="0">
                    <a:pos x="T4" y="T5"/>
                  </a:cxn>
                  <a:cxn ang="0">
                    <a:pos x="T6" y="T7"/>
                  </a:cxn>
                  <a:cxn ang="0">
                    <a:pos x="T8" y="T9"/>
                  </a:cxn>
                  <a:cxn ang="0">
                    <a:pos x="T10" y="T11"/>
                  </a:cxn>
                </a:cxnLst>
                <a:rect l="0" t="0" r="r" b="b"/>
                <a:pathLst>
                  <a:path w="299" h="98">
                    <a:moveTo>
                      <a:pt x="38" y="98"/>
                    </a:moveTo>
                    <a:cubicBezTo>
                      <a:pt x="0" y="92"/>
                      <a:pt x="0" y="92"/>
                      <a:pt x="0" y="92"/>
                    </a:cubicBezTo>
                    <a:cubicBezTo>
                      <a:pt x="30" y="68"/>
                      <a:pt x="30" y="68"/>
                      <a:pt x="30" y="68"/>
                    </a:cubicBezTo>
                    <a:cubicBezTo>
                      <a:pt x="291" y="0"/>
                      <a:pt x="291" y="0"/>
                      <a:pt x="291" y="0"/>
                    </a:cubicBezTo>
                    <a:cubicBezTo>
                      <a:pt x="296" y="11"/>
                      <a:pt x="299" y="21"/>
                      <a:pt x="299" y="31"/>
                    </a:cubicBezTo>
                    <a:lnTo>
                      <a:pt x="38" y="98"/>
                    </a:lnTo>
                    <a:close/>
                  </a:path>
                </a:pathLst>
              </a:custGeom>
              <a:solidFill>
                <a:srgbClr val="FFAE4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8" name="Freeform 190"/>
              <p:cNvSpPr/>
              <p:nvPr/>
            </p:nvSpPr>
            <p:spPr bwMode="auto">
              <a:xfrm>
                <a:off x="4489673" y="2957377"/>
                <a:ext cx="1125538" cy="311150"/>
              </a:xfrm>
              <a:custGeom>
                <a:avLst/>
                <a:gdLst>
                  <a:gd name="T0" fmla="*/ 38 w 299"/>
                  <a:gd name="T1" fmla="*/ 83 h 83"/>
                  <a:gd name="T2" fmla="*/ 0 w 299"/>
                  <a:gd name="T3" fmla="*/ 77 h 83"/>
                  <a:gd name="T4" fmla="*/ 36 w 299"/>
                  <a:gd name="T5" fmla="*/ 68 h 83"/>
                  <a:gd name="T6" fmla="*/ 297 w 299"/>
                  <a:gd name="T7" fmla="*/ 0 h 83"/>
                  <a:gd name="T8" fmla="*/ 299 w 299"/>
                  <a:gd name="T9" fmla="*/ 16 h 83"/>
                  <a:gd name="T10" fmla="*/ 38 w 299"/>
                  <a:gd name="T11" fmla="*/ 83 h 83"/>
                </a:gdLst>
                <a:ahLst/>
                <a:cxnLst>
                  <a:cxn ang="0">
                    <a:pos x="T0" y="T1"/>
                  </a:cxn>
                  <a:cxn ang="0">
                    <a:pos x="T2" y="T3"/>
                  </a:cxn>
                  <a:cxn ang="0">
                    <a:pos x="T4" y="T5"/>
                  </a:cxn>
                  <a:cxn ang="0">
                    <a:pos x="T6" y="T7"/>
                  </a:cxn>
                  <a:cxn ang="0">
                    <a:pos x="T8" y="T9"/>
                  </a:cxn>
                  <a:cxn ang="0">
                    <a:pos x="T10" y="T11"/>
                  </a:cxn>
                </a:cxnLst>
                <a:rect l="0" t="0" r="r" b="b"/>
                <a:pathLst>
                  <a:path w="299" h="83">
                    <a:moveTo>
                      <a:pt x="38" y="83"/>
                    </a:moveTo>
                    <a:cubicBezTo>
                      <a:pt x="0" y="77"/>
                      <a:pt x="0" y="77"/>
                      <a:pt x="0" y="77"/>
                    </a:cubicBezTo>
                    <a:cubicBezTo>
                      <a:pt x="36" y="68"/>
                      <a:pt x="36" y="68"/>
                      <a:pt x="36" y="68"/>
                    </a:cubicBezTo>
                    <a:cubicBezTo>
                      <a:pt x="297" y="0"/>
                      <a:pt x="297" y="0"/>
                      <a:pt x="297" y="0"/>
                    </a:cubicBezTo>
                    <a:cubicBezTo>
                      <a:pt x="298" y="5"/>
                      <a:pt x="299" y="11"/>
                      <a:pt x="299" y="16"/>
                    </a:cubicBezTo>
                    <a:lnTo>
                      <a:pt x="38" y="83"/>
                    </a:lnTo>
                    <a:close/>
                  </a:path>
                </a:pathLst>
              </a:custGeom>
              <a:solidFill>
                <a:srgbClr val="FF900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9" name="Freeform 191"/>
              <p:cNvSpPr/>
              <p:nvPr/>
            </p:nvSpPr>
            <p:spPr bwMode="auto">
              <a:xfrm>
                <a:off x="4489673" y="3155814"/>
                <a:ext cx="142875" cy="112713"/>
              </a:xfrm>
              <a:custGeom>
                <a:avLst/>
                <a:gdLst>
                  <a:gd name="T0" fmla="*/ 38 w 38"/>
                  <a:gd name="T1" fmla="*/ 30 h 30"/>
                  <a:gd name="T2" fmla="*/ 0 w 38"/>
                  <a:gd name="T3" fmla="*/ 24 h 30"/>
                  <a:gd name="T4" fmla="*/ 30 w 38"/>
                  <a:gd name="T5" fmla="*/ 0 h 30"/>
                  <a:gd name="T6" fmla="*/ 36 w 38"/>
                  <a:gd name="T7" fmla="*/ 15 h 30"/>
                  <a:gd name="T8" fmla="*/ 38 w 38"/>
                  <a:gd name="T9" fmla="*/ 30 h 30"/>
                </a:gdLst>
                <a:ahLst/>
                <a:cxnLst>
                  <a:cxn ang="0">
                    <a:pos x="T0" y="T1"/>
                  </a:cxn>
                  <a:cxn ang="0">
                    <a:pos x="T2" y="T3"/>
                  </a:cxn>
                  <a:cxn ang="0">
                    <a:pos x="T4" y="T5"/>
                  </a:cxn>
                  <a:cxn ang="0">
                    <a:pos x="T6" y="T7"/>
                  </a:cxn>
                  <a:cxn ang="0">
                    <a:pos x="T8" y="T9"/>
                  </a:cxn>
                </a:cxnLst>
                <a:rect l="0" t="0" r="r" b="b"/>
                <a:pathLst>
                  <a:path w="38" h="30">
                    <a:moveTo>
                      <a:pt x="38" y="30"/>
                    </a:moveTo>
                    <a:cubicBezTo>
                      <a:pt x="0" y="24"/>
                      <a:pt x="0" y="24"/>
                      <a:pt x="0" y="24"/>
                    </a:cubicBezTo>
                    <a:cubicBezTo>
                      <a:pt x="30" y="0"/>
                      <a:pt x="30" y="0"/>
                      <a:pt x="30" y="0"/>
                    </a:cubicBezTo>
                    <a:cubicBezTo>
                      <a:pt x="33" y="4"/>
                      <a:pt x="34" y="9"/>
                      <a:pt x="36" y="15"/>
                    </a:cubicBezTo>
                    <a:cubicBezTo>
                      <a:pt x="37" y="20"/>
                      <a:pt x="38" y="25"/>
                      <a:pt x="38" y="30"/>
                    </a:cubicBezTo>
                    <a:close/>
                  </a:path>
                </a:pathLst>
              </a:custGeom>
              <a:solidFill>
                <a:srgbClr val="F0B16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20" name="Freeform 192"/>
              <p:cNvSpPr/>
              <p:nvPr/>
            </p:nvSpPr>
            <p:spPr bwMode="auto">
              <a:xfrm>
                <a:off x="4489673" y="3212964"/>
                <a:ext cx="142875" cy="55563"/>
              </a:xfrm>
              <a:custGeom>
                <a:avLst/>
                <a:gdLst>
                  <a:gd name="T0" fmla="*/ 38 w 38"/>
                  <a:gd name="T1" fmla="*/ 15 h 15"/>
                  <a:gd name="T2" fmla="*/ 0 w 38"/>
                  <a:gd name="T3" fmla="*/ 9 h 15"/>
                  <a:gd name="T4" fmla="*/ 36 w 38"/>
                  <a:gd name="T5" fmla="*/ 0 h 15"/>
                  <a:gd name="T6" fmla="*/ 38 w 38"/>
                  <a:gd name="T7" fmla="*/ 15 h 15"/>
                </a:gdLst>
                <a:ahLst/>
                <a:cxnLst>
                  <a:cxn ang="0">
                    <a:pos x="T0" y="T1"/>
                  </a:cxn>
                  <a:cxn ang="0">
                    <a:pos x="T2" y="T3"/>
                  </a:cxn>
                  <a:cxn ang="0">
                    <a:pos x="T4" y="T5"/>
                  </a:cxn>
                  <a:cxn ang="0">
                    <a:pos x="T6" y="T7"/>
                  </a:cxn>
                </a:cxnLst>
                <a:rect l="0" t="0" r="r" b="b"/>
                <a:pathLst>
                  <a:path w="38" h="15">
                    <a:moveTo>
                      <a:pt x="38" y="15"/>
                    </a:moveTo>
                    <a:cubicBezTo>
                      <a:pt x="0" y="9"/>
                      <a:pt x="0" y="9"/>
                      <a:pt x="0" y="9"/>
                    </a:cubicBezTo>
                    <a:cubicBezTo>
                      <a:pt x="36" y="0"/>
                      <a:pt x="36" y="0"/>
                      <a:pt x="36" y="0"/>
                    </a:cubicBezTo>
                    <a:cubicBezTo>
                      <a:pt x="37" y="5"/>
                      <a:pt x="38" y="10"/>
                      <a:pt x="38" y="15"/>
                    </a:cubicBezTo>
                    <a:close/>
                  </a:path>
                </a:pathLst>
              </a:custGeom>
              <a:solidFill>
                <a:srgbClr val="C78B4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21" name="Freeform 193"/>
              <p:cNvSpPr/>
              <p:nvPr/>
            </p:nvSpPr>
            <p:spPr bwMode="auto">
              <a:xfrm>
                <a:off x="4489673" y="3216139"/>
                <a:ext cx="49213" cy="38100"/>
              </a:xfrm>
              <a:custGeom>
                <a:avLst/>
                <a:gdLst>
                  <a:gd name="T0" fmla="*/ 13 w 13"/>
                  <a:gd name="T1" fmla="*/ 10 h 10"/>
                  <a:gd name="T2" fmla="*/ 0 w 13"/>
                  <a:gd name="T3" fmla="*/ 8 h 10"/>
                  <a:gd name="T4" fmla="*/ 10 w 13"/>
                  <a:gd name="T5" fmla="*/ 0 h 10"/>
                  <a:gd name="T6" fmla="*/ 12 w 13"/>
                  <a:gd name="T7" fmla="*/ 5 h 10"/>
                  <a:gd name="T8" fmla="*/ 13 w 13"/>
                  <a:gd name="T9" fmla="*/ 10 h 10"/>
                </a:gdLst>
                <a:ahLst/>
                <a:cxnLst>
                  <a:cxn ang="0">
                    <a:pos x="T0" y="T1"/>
                  </a:cxn>
                  <a:cxn ang="0">
                    <a:pos x="T2" y="T3"/>
                  </a:cxn>
                  <a:cxn ang="0">
                    <a:pos x="T4" y="T5"/>
                  </a:cxn>
                  <a:cxn ang="0">
                    <a:pos x="T6" y="T7"/>
                  </a:cxn>
                  <a:cxn ang="0">
                    <a:pos x="T8" y="T9"/>
                  </a:cxn>
                </a:cxnLst>
                <a:rect l="0" t="0" r="r" b="b"/>
                <a:pathLst>
                  <a:path w="13" h="10">
                    <a:moveTo>
                      <a:pt x="13" y="10"/>
                    </a:moveTo>
                    <a:cubicBezTo>
                      <a:pt x="0" y="8"/>
                      <a:pt x="0" y="8"/>
                      <a:pt x="0" y="8"/>
                    </a:cubicBezTo>
                    <a:cubicBezTo>
                      <a:pt x="10" y="0"/>
                      <a:pt x="10" y="0"/>
                      <a:pt x="10" y="0"/>
                    </a:cubicBezTo>
                    <a:cubicBezTo>
                      <a:pt x="11" y="2"/>
                      <a:pt x="11" y="3"/>
                      <a:pt x="12" y="5"/>
                    </a:cubicBezTo>
                    <a:cubicBezTo>
                      <a:pt x="12" y="7"/>
                      <a:pt x="12" y="8"/>
                      <a:pt x="13" y="10"/>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grpSp>
      </p:grpSp>
      <p:sp>
        <p:nvSpPr>
          <p:cNvPr id="92" name="等腰三角形 91"/>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93" name="文本框 92"/>
          <p:cNvSpPr txBox="1"/>
          <p:nvPr/>
        </p:nvSpPr>
        <p:spPr>
          <a:xfrm>
            <a:off x="3117756" y="442517"/>
            <a:ext cx="295465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执行失败的五大原因</a:t>
            </a:r>
          </a:p>
        </p:txBody>
      </p:sp>
      <p:cxnSp>
        <p:nvCxnSpPr>
          <p:cNvPr id="94" name="直接连接符 93"/>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1000"/>
                                        <p:tgtEl>
                                          <p:spTgt spid="92"/>
                                        </p:tgtEl>
                                      </p:cBhvr>
                                    </p:animEffect>
                                    <p:anim calcmode="lin" valueType="num">
                                      <p:cBhvr>
                                        <p:cTn id="8" dur="1000" fill="hold"/>
                                        <p:tgtEl>
                                          <p:spTgt spid="92"/>
                                        </p:tgtEl>
                                        <p:attrNameLst>
                                          <p:attrName>ppt_x</p:attrName>
                                        </p:attrNameLst>
                                      </p:cBhvr>
                                      <p:tavLst>
                                        <p:tav tm="0">
                                          <p:val>
                                            <p:strVal val="#ppt_x"/>
                                          </p:val>
                                        </p:tav>
                                        <p:tav tm="100000">
                                          <p:val>
                                            <p:strVal val="#ppt_x"/>
                                          </p:val>
                                        </p:tav>
                                      </p:tavLst>
                                    </p:anim>
                                    <p:anim calcmode="lin" valueType="num">
                                      <p:cBhvr>
                                        <p:cTn id="9"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3"/>
                                        </p:tgtEl>
                                        <p:attrNameLst>
                                          <p:attrName>style.visibility</p:attrName>
                                        </p:attrNameLst>
                                      </p:cBhvr>
                                      <p:to>
                                        <p:strVal val="visible"/>
                                      </p:to>
                                    </p:set>
                                    <p:anim calcmode="lin" valueType="num">
                                      <p:cBhvr>
                                        <p:cTn id="14" dur="500" fill="hold"/>
                                        <p:tgtEl>
                                          <p:spTgt spid="93"/>
                                        </p:tgtEl>
                                        <p:attrNameLst>
                                          <p:attrName>ppt_w</p:attrName>
                                        </p:attrNameLst>
                                      </p:cBhvr>
                                      <p:tavLst>
                                        <p:tav tm="0">
                                          <p:val>
                                            <p:fltVal val="0"/>
                                          </p:val>
                                        </p:tav>
                                        <p:tav tm="100000">
                                          <p:val>
                                            <p:strVal val="#ppt_w"/>
                                          </p:val>
                                        </p:tav>
                                      </p:tavLst>
                                    </p:anim>
                                    <p:anim calcmode="lin" valueType="num">
                                      <p:cBhvr>
                                        <p:cTn id="15" dur="500" fill="hold"/>
                                        <p:tgtEl>
                                          <p:spTgt spid="93"/>
                                        </p:tgtEl>
                                        <p:attrNameLst>
                                          <p:attrName>ppt_h</p:attrName>
                                        </p:attrNameLst>
                                      </p:cBhvr>
                                      <p:tavLst>
                                        <p:tav tm="0">
                                          <p:val>
                                            <p:fltVal val="0"/>
                                          </p:val>
                                        </p:tav>
                                        <p:tav tm="100000">
                                          <p:val>
                                            <p:strVal val="#ppt_h"/>
                                          </p:val>
                                        </p:tav>
                                      </p:tavLst>
                                    </p:anim>
                                    <p:animEffect transition="in" filter="fade">
                                      <p:cBhvr>
                                        <p:cTn id="16" dur="500"/>
                                        <p:tgtEl>
                                          <p:spTgt spid="93"/>
                                        </p:tgtEl>
                                      </p:cBhvr>
                                    </p:animEffect>
                                  </p:childTnLst>
                                </p:cTn>
                              </p:par>
                              <p:par>
                                <p:cTn id="17" presetID="53" presetClass="entr" presetSubtype="16" fill="hold" nodeType="withEffect">
                                  <p:stCondLst>
                                    <p:cond delay="0"/>
                                  </p:stCondLst>
                                  <p:childTnLst>
                                    <p:set>
                                      <p:cBhvr>
                                        <p:cTn id="18" dur="1" fill="hold">
                                          <p:stCondLst>
                                            <p:cond delay="0"/>
                                          </p:stCondLst>
                                        </p:cTn>
                                        <p:tgtEl>
                                          <p:spTgt spid="94"/>
                                        </p:tgtEl>
                                        <p:attrNameLst>
                                          <p:attrName>style.visibility</p:attrName>
                                        </p:attrNameLst>
                                      </p:cBhvr>
                                      <p:to>
                                        <p:strVal val="visible"/>
                                      </p:to>
                                    </p:set>
                                    <p:anim calcmode="lin" valueType="num">
                                      <p:cBhvr>
                                        <p:cTn id="19" dur="500" fill="hold"/>
                                        <p:tgtEl>
                                          <p:spTgt spid="94"/>
                                        </p:tgtEl>
                                        <p:attrNameLst>
                                          <p:attrName>ppt_w</p:attrName>
                                        </p:attrNameLst>
                                      </p:cBhvr>
                                      <p:tavLst>
                                        <p:tav tm="0">
                                          <p:val>
                                            <p:fltVal val="0"/>
                                          </p:val>
                                        </p:tav>
                                        <p:tav tm="100000">
                                          <p:val>
                                            <p:strVal val="#ppt_w"/>
                                          </p:val>
                                        </p:tav>
                                      </p:tavLst>
                                    </p:anim>
                                    <p:anim calcmode="lin" valueType="num">
                                      <p:cBhvr>
                                        <p:cTn id="20" dur="500" fill="hold"/>
                                        <p:tgtEl>
                                          <p:spTgt spid="94"/>
                                        </p:tgtEl>
                                        <p:attrNameLst>
                                          <p:attrName>ppt_h</p:attrName>
                                        </p:attrNameLst>
                                      </p:cBhvr>
                                      <p:tavLst>
                                        <p:tav tm="0">
                                          <p:val>
                                            <p:fltVal val="0"/>
                                          </p:val>
                                        </p:tav>
                                        <p:tav tm="100000">
                                          <p:val>
                                            <p:strVal val="#ppt_h"/>
                                          </p:val>
                                        </p:tav>
                                      </p:tavLst>
                                    </p:anim>
                                    <p:animEffect transition="in" filter="fade">
                                      <p:cBhvr>
                                        <p:cTn id="21" dur="500"/>
                                        <p:tgtEl>
                                          <p:spTgt spid="94"/>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left)">
                                      <p:cBhvr>
                                        <p:cTn id="25" dur="1000"/>
                                        <p:tgtEl>
                                          <p:spTgt spid="2"/>
                                        </p:tgtEl>
                                      </p:cBhvr>
                                    </p:animEffect>
                                  </p:childTnLst>
                                </p:cTn>
                              </p:par>
                            </p:childTnLst>
                          </p:cTn>
                        </p:par>
                        <p:par>
                          <p:cTn id="26" fill="hold">
                            <p:stCondLst>
                              <p:cond delay="1500"/>
                            </p:stCondLst>
                            <p:childTnLst>
                              <p:par>
                                <p:cTn id="27" presetID="53" presetClass="entr" presetSubtype="16" fill="hold" nodeType="afterEffect">
                                  <p:stCondLst>
                                    <p:cond delay="0"/>
                                  </p:stCondLst>
                                  <p:childTnLst>
                                    <p:set>
                                      <p:cBhvr>
                                        <p:cTn id="28" dur="1" fill="hold">
                                          <p:stCondLst>
                                            <p:cond delay="0"/>
                                          </p:stCondLst>
                                        </p:cTn>
                                        <p:tgtEl>
                                          <p:spTgt spid="322"/>
                                        </p:tgtEl>
                                        <p:attrNameLst>
                                          <p:attrName>style.visibility</p:attrName>
                                        </p:attrNameLst>
                                      </p:cBhvr>
                                      <p:to>
                                        <p:strVal val="visible"/>
                                      </p:to>
                                    </p:set>
                                    <p:anim calcmode="lin" valueType="num">
                                      <p:cBhvr>
                                        <p:cTn id="29" dur="500" fill="hold"/>
                                        <p:tgtEl>
                                          <p:spTgt spid="322"/>
                                        </p:tgtEl>
                                        <p:attrNameLst>
                                          <p:attrName>ppt_w</p:attrName>
                                        </p:attrNameLst>
                                      </p:cBhvr>
                                      <p:tavLst>
                                        <p:tav tm="0">
                                          <p:val>
                                            <p:fltVal val="0"/>
                                          </p:val>
                                        </p:tav>
                                        <p:tav tm="100000">
                                          <p:val>
                                            <p:strVal val="#ppt_w"/>
                                          </p:val>
                                        </p:tav>
                                      </p:tavLst>
                                    </p:anim>
                                    <p:anim calcmode="lin" valueType="num">
                                      <p:cBhvr>
                                        <p:cTn id="30" dur="500" fill="hold"/>
                                        <p:tgtEl>
                                          <p:spTgt spid="322"/>
                                        </p:tgtEl>
                                        <p:attrNameLst>
                                          <p:attrName>ppt_h</p:attrName>
                                        </p:attrNameLst>
                                      </p:cBhvr>
                                      <p:tavLst>
                                        <p:tav tm="0">
                                          <p:val>
                                            <p:fltVal val="0"/>
                                          </p:val>
                                        </p:tav>
                                        <p:tav tm="100000">
                                          <p:val>
                                            <p:strVal val="#ppt_h"/>
                                          </p:val>
                                        </p:tav>
                                      </p:tavLst>
                                    </p:anim>
                                    <p:animEffect transition="in" filter="fade">
                                      <p:cBhvr>
                                        <p:cTn id="31" dur="500"/>
                                        <p:tgtEl>
                                          <p:spTgt spid="322"/>
                                        </p:tgtEl>
                                      </p:cBhvr>
                                    </p:animEffect>
                                  </p:childTnLst>
                                </p:cTn>
                              </p:par>
                            </p:childTnLst>
                          </p:cTn>
                        </p:par>
                        <p:par>
                          <p:cTn id="32" fill="hold">
                            <p:stCondLst>
                              <p:cond delay="2000"/>
                            </p:stCondLst>
                            <p:childTnLst>
                              <p:par>
                                <p:cTn id="33" presetID="12" presetClass="entr" presetSubtype="4"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p:tgtEl>
                                          <p:spTgt spid="14"/>
                                        </p:tgtEl>
                                        <p:attrNameLst>
                                          <p:attrName>ppt_y</p:attrName>
                                        </p:attrNameLst>
                                      </p:cBhvr>
                                      <p:tavLst>
                                        <p:tav tm="0">
                                          <p:val>
                                            <p:strVal val="#ppt_y+#ppt_h*1.125000"/>
                                          </p:val>
                                        </p:tav>
                                        <p:tav tm="100000">
                                          <p:val>
                                            <p:strVal val="#ppt_y"/>
                                          </p:val>
                                        </p:tav>
                                      </p:tavLst>
                                    </p:anim>
                                    <p:animEffect transition="in" filter="wipe(up)">
                                      <p:cBhvr>
                                        <p:cTn id="36" dur="500"/>
                                        <p:tgtEl>
                                          <p:spTgt spid="14"/>
                                        </p:tgtEl>
                                      </p:cBhvr>
                                    </p:animEffect>
                                  </p:childTnLst>
                                </p:cTn>
                              </p:par>
                            </p:childTnLst>
                          </p:cTn>
                        </p:par>
                        <p:par>
                          <p:cTn id="37" fill="hold">
                            <p:stCondLst>
                              <p:cond delay="2500"/>
                            </p:stCondLst>
                            <p:childTnLst>
                              <p:par>
                                <p:cTn id="38" presetID="22" presetClass="entr" presetSubtype="8"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left)">
                                      <p:cBhvr>
                                        <p:cTn id="40" dur="500"/>
                                        <p:tgtEl>
                                          <p:spTgt spid="15"/>
                                        </p:tgtEl>
                                      </p:cBhvr>
                                    </p:animEffect>
                                  </p:childTnLst>
                                </p:cTn>
                              </p:par>
                            </p:childTnLst>
                          </p:cTn>
                        </p:par>
                        <p:par>
                          <p:cTn id="41" fill="hold">
                            <p:stCondLst>
                              <p:cond delay="3000"/>
                            </p:stCondLst>
                            <p:childTnLst>
                              <p:par>
                                <p:cTn id="42" presetID="53" presetClass="entr" presetSubtype="16" fill="hold" grpId="0" nodeType="afterEffect">
                                  <p:stCondLst>
                                    <p:cond delay="0"/>
                                  </p:stCondLst>
                                  <p:iterate type="lt">
                                    <p:tmPct val="5000"/>
                                  </p:iterate>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fltVal val="0"/>
                                          </p:val>
                                        </p:tav>
                                        <p:tav tm="100000">
                                          <p:val>
                                            <p:strVal val="#ppt_h"/>
                                          </p:val>
                                        </p:tav>
                                      </p:tavLst>
                                    </p:anim>
                                    <p:animEffect transition="in" filter="fade">
                                      <p:cBhvr>
                                        <p:cTn id="4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92" grpId="0" animBg="1"/>
      <p:bldP spid="9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í$1ïḍe"/>
          <p:cNvGrpSpPr/>
          <p:nvPr/>
        </p:nvGrpSpPr>
        <p:grpSpPr>
          <a:xfrm>
            <a:off x="2742645" y="1249363"/>
            <a:ext cx="3829605" cy="3204994"/>
            <a:chOff x="3656860" y="1879451"/>
            <a:chExt cx="5106140" cy="4273325"/>
          </a:xfrm>
        </p:grpSpPr>
        <p:grpSp>
          <p:nvGrpSpPr>
            <p:cNvPr id="22" name="îś1íḋê"/>
            <p:cNvGrpSpPr/>
            <p:nvPr/>
          </p:nvGrpSpPr>
          <p:grpSpPr>
            <a:xfrm>
              <a:off x="3656860" y="1879451"/>
              <a:ext cx="5106140" cy="3835316"/>
              <a:chOff x="3656860" y="1879451"/>
              <a:chExt cx="5106140" cy="3835316"/>
            </a:xfrm>
          </p:grpSpPr>
          <p:sp>
            <p:nvSpPr>
              <p:cNvPr id="27" name="işḷiḓê"/>
              <p:cNvSpPr/>
              <p:nvPr/>
            </p:nvSpPr>
            <p:spPr bwMode="auto">
              <a:xfrm>
                <a:off x="6172598" y="4254850"/>
                <a:ext cx="190293" cy="222077"/>
              </a:xfrm>
              <a:custGeom>
                <a:avLst/>
                <a:gdLst>
                  <a:gd name="T0" fmla="*/ 36 w 56"/>
                  <a:gd name="T1" fmla="*/ 14 h 65"/>
                  <a:gd name="T2" fmla="*/ 43 w 56"/>
                  <a:gd name="T3" fmla="*/ 2 h 65"/>
                  <a:gd name="T4" fmla="*/ 41 w 56"/>
                  <a:gd name="T5" fmla="*/ 0 h 65"/>
                  <a:gd name="T6" fmla="*/ 13 w 56"/>
                  <a:gd name="T7" fmla="*/ 1 h 65"/>
                  <a:gd name="T8" fmla="*/ 20 w 56"/>
                  <a:gd name="T9" fmla="*/ 14 h 65"/>
                  <a:gd name="T10" fmla="*/ 0 w 56"/>
                  <a:gd name="T11" fmla="*/ 37 h 65"/>
                  <a:gd name="T12" fmla="*/ 7 w 56"/>
                  <a:gd name="T13" fmla="*/ 65 h 65"/>
                  <a:gd name="T14" fmla="*/ 56 w 56"/>
                  <a:gd name="T15" fmla="*/ 58 h 65"/>
                  <a:gd name="T16" fmla="*/ 36 w 56"/>
                  <a:gd name="T17" fmla="*/ 15 h 65"/>
                  <a:gd name="T18" fmla="*/ 23 w 56"/>
                  <a:gd name="T19" fmla="*/ 4 h 65"/>
                  <a:gd name="T20" fmla="*/ 21 w 56"/>
                  <a:gd name="T21" fmla="*/ 5 h 65"/>
                  <a:gd name="T22" fmla="*/ 22 w 56"/>
                  <a:gd name="T23" fmla="*/ 13 h 65"/>
                  <a:gd name="T24" fmla="*/ 39 w 56"/>
                  <a:gd name="T25" fmla="*/ 3 h 65"/>
                  <a:gd name="T26" fmla="*/ 26 w 56"/>
                  <a:gd name="T27" fmla="*/ 13 h 65"/>
                  <a:gd name="T28" fmla="*/ 33 w 56"/>
                  <a:gd name="T29" fmla="*/ 15 h 65"/>
                  <a:gd name="T30" fmla="*/ 23 w 56"/>
                  <a:gd name="T31" fmla="*/ 16 h 65"/>
                  <a:gd name="T32" fmla="*/ 53 w 56"/>
                  <a:gd name="T33" fmla="*/ 58 h 65"/>
                  <a:gd name="T34" fmla="*/ 7 w 56"/>
                  <a:gd name="T35" fmla="*/ 62 h 65"/>
                  <a:gd name="T36" fmla="*/ 3 w 56"/>
                  <a:gd name="T37" fmla="*/ 37 h 65"/>
                  <a:gd name="T38" fmla="*/ 34 w 56"/>
                  <a:gd name="T39" fmla="*/ 18 h 65"/>
                  <a:gd name="T40" fmla="*/ 53 w 56"/>
                  <a:gd name="T41" fmla="*/ 58 h 65"/>
                  <a:gd name="T42" fmla="*/ 8 w 56"/>
                  <a:gd name="T43" fmla="*/ 54 h 65"/>
                  <a:gd name="T44" fmla="*/ 12 w 56"/>
                  <a:gd name="T45" fmla="*/ 58 h 65"/>
                  <a:gd name="T46" fmla="*/ 6 w 56"/>
                  <a:gd name="T47" fmla="*/ 54 h 65"/>
                  <a:gd name="T48" fmla="*/ 23 w 56"/>
                  <a:gd name="T49" fmla="*/ 21 h 65"/>
                  <a:gd name="T50" fmla="*/ 23 w 56"/>
                  <a:gd name="T51" fmla="*/ 23 h 65"/>
                  <a:gd name="T52" fmla="*/ 28 w 56"/>
                  <a:gd name="T53" fmla="*/ 28 h 65"/>
                  <a:gd name="T54" fmla="*/ 28 w 56"/>
                  <a:gd name="T55" fmla="*/ 53 h 65"/>
                  <a:gd name="T56" fmla="*/ 28 w 56"/>
                  <a:gd name="T57" fmla="*/ 28 h 65"/>
                  <a:gd name="T58" fmla="*/ 17 w 56"/>
                  <a:gd name="T59" fmla="*/ 41 h 65"/>
                  <a:gd name="T60" fmla="*/ 38 w 56"/>
                  <a:gd name="T61" fmla="*/ 41 h 65"/>
                  <a:gd name="T62" fmla="*/ 26 w 56"/>
                  <a:gd name="T63" fmla="*/ 37 h 65"/>
                  <a:gd name="T64" fmla="*/ 32 w 56"/>
                  <a:gd name="T65" fmla="*/ 44 h 65"/>
                  <a:gd name="T66" fmla="*/ 29 w 56"/>
                  <a:gd name="T67" fmla="*/ 49 h 65"/>
                  <a:gd name="T68" fmla="*/ 27 w 56"/>
                  <a:gd name="T69" fmla="*/ 49 h 65"/>
                  <a:gd name="T70" fmla="*/ 24 w 56"/>
                  <a:gd name="T71" fmla="*/ 44 h 65"/>
                  <a:gd name="T72" fmla="*/ 26 w 56"/>
                  <a:gd name="T73" fmla="*/ 44 h 65"/>
                  <a:gd name="T74" fmla="*/ 30 w 56"/>
                  <a:gd name="T75" fmla="*/ 44 h 65"/>
                  <a:gd name="T76" fmla="*/ 24 w 56"/>
                  <a:gd name="T77" fmla="*/ 37 h 65"/>
                  <a:gd name="T78" fmla="*/ 27 w 56"/>
                  <a:gd name="T79" fmla="*/ 32 h 65"/>
                  <a:gd name="T80" fmla="*/ 29 w 56"/>
                  <a:gd name="T81" fmla="*/ 32 h 65"/>
                  <a:gd name="T82" fmla="*/ 32 w 56"/>
                  <a:gd name="T83" fmla="*/ 37 h 65"/>
                  <a:gd name="T84" fmla="*/ 30 w 56"/>
                  <a:gd name="T85" fmla="*/ 37 h 65"/>
                  <a:gd name="T86" fmla="*/ 26 w 56"/>
                  <a:gd name="T87"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6" h="65">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28" name="íṧ1îdé"/>
              <p:cNvSpPr/>
              <p:nvPr/>
            </p:nvSpPr>
            <p:spPr bwMode="auto">
              <a:xfrm>
                <a:off x="6139033" y="3686268"/>
                <a:ext cx="321481" cy="303513"/>
              </a:xfrm>
              <a:custGeom>
                <a:avLst/>
                <a:gdLst>
                  <a:gd name="T0" fmla="*/ 13 w 75"/>
                  <a:gd name="T1" fmla="*/ 41 h 71"/>
                  <a:gd name="T2" fmla="*/ 13 w 75"/>
                  <a:gd name="T3" fmla="*/ 35 h 71"/>
                  <a:gd name="T4" fmla="*/ 65 w 75"/>
                  <a:gd name="T5" fmla="*/ 12 h 71"/>
                  <a:gd name="T6" fmla="*/ 36 w 75"/>
                  <a:gd name="T7" fmla="*/ 13 h 71"/>
                  <a:gd name="T8" fmla="*/ 65 w 75"/>
                  <a:gd name="T9" fmla="*/ 14 h 71"/>
                  <a:gd name="T10" fmla="*/ 65 w 75"/>
                  <a:gd name="T11" fmla="*/ 12 h 71"/>
                  <a:gd name="T12" fmla="*/ 22 w 75"/>
                  <a:gd name="T13" fmla="*/ 38 h 71"/>
                  <a:gd name="T14" fmla="*/ 27 w 75"/>
                  <a:gd name="T15" fmla="*/ 38 h 71"/>
                  <a:gd name="T16" fmla="*/ 36 w 75"/>
                  <a:gd name="T17" fmla="*/ 35 h 71"/>
                  <a:gd name="T18" fmla="*/ 36 w 75"/>
                  <a:gd name="T19" fmla="*/ 41 h 71"/>
                  <a:gd name="T20" fmla="*/ 36 w 75"/>
                  <a:gd name="T21" fmla="*/ 35 h 71"/>
                  <a:gd name="T22" fmla="*/ 75 w 75"/>
                  <a:gd name="T23" fmla="*/ 36 h 71"/>
                  <a:gd name="T24" fmla="*/ 67 w 75"/>
                  <a:gd name="T25" fmla="*/ 42 h 71"/>
                  <a:gd name="T26" fmla="*/ 71 w 75"/>
                  <a:gd name="T27" fmla="*/ 52 h 71"/>
                  <a:gd name="T28" fmla="*/ 67 w 75"/>
                  <a:gd name="T29" fmla="*/ 53 h 71"/>
                  <a:gd name="T30" fmla="*/ 49 w 75"/>
                  <a:gd name="T31" fmla="*/ 42 h 71"/>
                  <a:gd name="T32" fmla="*/ 43 w 75"/>
                  <a:gd name="T33" fmla="*/ 59 h 71"/>
                  <a:gd name="T34" fmla="*/ 8 w 75"/>
                  <a:gd name="T35" fmla="*/ 70 h 71"/>
                  <a:gd name="T36" fmla="*/ 6 w 75"/>
                  <a:gd name="T37" fmla="*/ 70 h 71"/>
                  <a:gd name="T38" fmla="*/ 9 w 75"/>
                  <a:gd name="T39" fmla="*/ 59 h 71"/>
                  <a:gd name="T40" fmla="*/ 0 w 75"/>
                  <a:gd name="T41" fmla="*/ 53 h 71"/>
                  <a:gd name="T42" fmla="*/ 6 w 75"/>
                  <a:gd name="T43" fmla="*/ 17 h 71"/>
                  <a:gd name="T44" fmla="*/ 26 w 75"/>
                  <a:gd name="T45" fmla="*/ 6 h 71"/>
                  <a:gd name="T46" fmla="*/ 69 w 75"/>
                  <a:gd name="T47" fmla="*/ 0 h 71"/>
                  <a:gd name="T48" fmla="*/ 72 w 75"/>
                  <a:gd name="T49" fmla="*/ 36 h 71"/>
                  <a:gd name="T50" fmla="*/ 69 w 75"/>
                  <a:gd name="T51" fmla="*/ 3 h 71"/>
                  <a:gd name="T52" fmla="*/ 29 w 75"/>
                  <a:gd name="T53" fmla="*/ 6 h 71"/>
                  <a:gd name="T54" fmla="*/ 43 w 75"/>
                  <a:gd name="T55" fmla="*/ 18 h 71"/>
                  <a:gd name="T56" fmla="*/ 48 w 75"/>
                  <a:gd name="T57" fmla="*/ 21 h 71"/>
                  <a:gd name="T58" fmla="*/ 66 w 75"/>
                  <a:gd name="T59" fmla="*/ 22 h 71"/>
                  <a:gd name="T60" fmla="*/ 48 w 75"/>
                  <a:gd name="T61" fmla="*/ 23 h 71"/>
                  <a:gd name="T62" fmla="*/ 65 w 75"/>
                  <a:gd name="T63" fmla="*/ 30 h 71"/>
                  <a:gd name="T64" fmla="*/ 65 w 75"/>
                  <a:gd name="T65" fmla="*/ 32 h 71"/>
                  <a:gd name="T66" fmla="*/ 48 w 75"/>
                  <a:gd name="T67" fmla="*/ 39 h 71"/>
                  <a:gd name="T68" fmla="*/ 56 w 75"/>
                  <a:gd name="T69" fmla="*/ 39 h 71"/>
                  <a:gd name="T70" fmla="*/ 63 w 75"/>
                  <a:gd name="T71" fmla="*/ 41 h 71"/>
                  <a:gd name="T72" fmla="*/ 64 w 75"/>
                  <a:gd name="T73" fmla="*/ 39 h 71"/>
                  <a:gd name="T74" fmla="*/ 72 w 75"/>
                  <a:gd name="T75" fmla="*/ 36 h 71"/>
                  <a:gd name="T76" fmla="*/ 46 w 75"/>
                  <a:gd name="T77" fmla="*/ 23 h 71"/>
                  <a:gd name="T78" fmla="*/ 6 w 75"/>
                  <a:gd name="T79" fmla="*/ 20 h 71"/>
                  <a:gd name="T80" fmla="*/ 3 w 75"/>
                  <a:gd name="T81" fmla="*/ 53 h 71"/>
                  <a:gd name="T82" fmla="*/ 12 w 75"/>
                  <a:gd name="T83" fmla="*/ 56 h 71"/>
                  <a:gd name="T84" fmla="*/ 13 w 75"/>
                  <a:gd name="T85" fmla="*/ 57 h 71"/>
                  <a:gd name="T86" fmla="*/ 20 w 75"/>
                  <a:gd name="T87" fmla="*/ 56 h 71"/>
                  <a:gd name="T88" fmla="*/ 43 w 75"/>
                  <a:gd name="T89" fmla="*/ 5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5" h="71">
                    <a:moveTo>
                      <a:pt x="16" y="38"/>
                    </a:moveTo>
                    <a:cubicBezTo>
                      <a:pt x="16" y="40"/>
                      <a:pt x="15" y="41"/>
                      <a:pt x="13" y="41"/>
                    </a:cubicBezTo>
                    <a:cubicBezTo>
                      <a:pt x="12" y="41"/>
                      <a:pt x="10" y="40"/>
                      <a:pt x="10" y="38"/>
                    </a:cubicBezTo>
                    <a:cubicBezTo>
                      <a:pt x="10" y="37"/>
                      <a:pt x="12" y="35"/>
                      <a:pt x="13" y="35"/>
                    </a:cubicBezTo>
                    <a:cubicBezTo>
                      <a:pt x="15" y="35"/>
                      <a:pt x="16" y="37"/>
                      <a:pt x="16" y="38"/>
                    </a:cubicBezTo>
                    <a:close/>
                    <a:moveTo>
                      <a:pt x="65" y="12"/>
                    </a:moveTo>
                    <a:cubicBezTo>
                      <a:pt x="37" y="12"/>
                      <a:pt x="37" y="12"/>
                      <a:pt x="37" y="12"/>
                    </a:cubicBezTo>
                    <a:cubicBezTo>
                      <a:pt x="36" y="12"/>
                      <a:pt x="36" y="12"/>
                      <a:pt x="36" y="13"/>
                    </a:cubicBezTo>
                    <a:cubicBezTo>
                      <a:pt x="36" y="14"/>
                      <a:pt x="36" y="14"/>
                      <a:pt x="37" y="14"/>
                    </a:cubicBezTo>
                    <a:cubicBezTo>
                      <a:pt x="65" y="14"/>
                      <a:pt x="65" y="14"/>
                      <a:pt x="65" y="14"/>
                    </a:cubicBezTo>
                    <a:cubicBezTo>
                      <a:pt x="65" y="14"/>
                      <a:pt x="66" y="14"/>
                      <a:pt x="66" y="13"/>
                    </a:cubicBezTo>
                    <a:cubicBezTo>
                      <a:pt x="66" y="12"/>
                      <a:pt x="65" y="12"/>
                      <a:pt x="65" y="12"/>
                    </a:cubicBezTo>
                    <a:close/>
                    <a:moveTo>
                      <a:pt x="24" y="35"/>
                    </a:moveTo>
                    <a:cubicBezTo>
                      <a:pt x="23" y="35"/>
                      <a:pt x="22" y="37"/>
                      <a:pt x="22" y="38"/>
                    </a:cubicBezTo>
                    <a:cubicBezTo>
                      <a:pt x="22" y="40"/>
                      <a:pt x="23" y="41"/>
                      <a:pt x="24" y="41"/>
                    </a:cubicBezTo>
                    <a:cubicBezTo>
                      <a:pt x="26" y="41"/>
                      <a:pt x="27" y="40"/>
                      <a:pt x="27" y="38"/>
                    </a:cubicBezTo>
                    <a:cubicBezTo>
                      <a:pt x="27" y="37"/>
                      <a:pt x="26" y="35"/>
                      <a:pt x="24" y="35"/>
                    </a:cubicBezTo>
                    <a:close/>
                    <a:moveTo>
                      <a:pt x="36" y="35"/>
                    </a:moveTo>
                    <a:cubicBezTo>
                      <a:pt x="34" y="35"/>
                      <a:pt x="33" y="37"/>
                      <a:pt x="33" y="38"/>
                    </a:cubicBezTo>
                    <a:cubicBezTo>
                      <a:pt x="33" y="40"/>
                      <a:pt x="34" y="41"/>
                      <a:pt x="36" y="41"/>
                    </a:cubicBezTo>
                    <a:cubicBezTo>
                      <a:pt x="37" y="41"/>
                      <a:pt x="39" y="40"/>
                      <a:pt x="39" y="38"/>
                    </a:cubicBezTo>
                    <a:cubicBezTo>
                      <a:pt x="39" y="37"/>
                      <a:pt x="37" y="35"/>
                      <a:pt x="36" y="35"/>
                    </a:cubicBezTo>
                    <a:close/>
                    <a:moveTo>
                      <a:pt x="75" y="6"/>
                    </a:moveTo>
                    <a:cubicBezTo>
                      <a:pt x="75" y="36"/>
                      <a:pt x="75" y="36"/>
                      <a:pt x="75" y="36"/>
                    </a:cubicBezTo>
                    <a:cubicBezTo>
                      <a:pt x="75" y="40"/>
                      <a:pt x="73" y="42"/>
                      <a:pt x="69" y="42"/>
                    </a:cubicBezTo>
                    <a:cubicBezTo>
                      <a:pt x="67" y="42"/>
                      <a:pt x="67" y="42"/>
                      <a:pt x="67" y="42"/>
                    </a:cubicBezTo>
                    <a:cubicBezTo>
                      <a:pt x="70" y="51"/>
                      <a:pt x="70" y="51"/>
                      <a:pt x="70" y="51"/>
                    </a:cubicBezTo>
                    <a:cubicBezTo>
                      <a:pt x="70" y="51"/>
                      <a:pt x="71" y="52"/>
                      <a:pt x="71" y="52"/>
                    </a:cubicBezTo>
                    <a:cubicBezTo>
                      <a:pt x="71" y="53"/>
                      <a:pt x="70" y="54"/>
                      <a:pt x="69" y="54"/>
                    </a:cubicBezTo>
                    <a:cubicBezTo>
                      <a:pt x="68" y="54"/>
                      <a:pt x="68" y="54"/>
                      <a:pt x="67" y="53"/>
                    </a:cubicBezTo>
                    <a:cubicBezTo>
                      <a:pt x="54" y="42"/>
                      <a:pt x="54" y="42"/>
                      <a:pt x="54" y="42"/>
                    </a:cubicBezTo>
                    <a:cubicBezTo>
                      <a:pt x="49" y="42"/>
                      <a:pt x="49" y="42"/>
                      <a:pt x="49" y="42"/>
                    </a:cubicBezTo>
                    <a:cubicBezTo>
                      <a:pt x="49" y="53"/>
                      <a:pt x="49" y="53"/>
                      <a:pt x="49" y="53"/>
                    </a:cubicBezTo>
                    <a:cubicBezTo>
                      <a:pt x="49" y="56"/>
                      <a:pt x="46" y="59"/>
                      <a:pt x="43" y="59"/>
                    </a:cubicBezTo>
                    <a:cubicBezTo>
                      <a:pt x="21" y="59"/>
                      <a:pt x="21" y="59"/>
                      <a:pt x="21" y="59"/>
                    </a:cubicBezTo>
                    <a:cubicBezTo>
                      <a:pt x="8" y="70"/>
                      <a:pt x="8" y="70"/>
                      <a:pt x="8" y="70"/>
                    </a:cubicBezTo>
                    <a:cubicBezTo>
                      <a:pt x="8" y="70"/>
                      <a:pt x="7" y="71"/>
                      <a:pt x="7" y="71"/>
                    </a:cubicBezTo>
                    <a:cubicBezTo>
                      <a:pt x="7" y="71"/>
                      <a:pt x="6" y="71"/>
                      <a:pt x="6" y="70"/>
                    </a:cubicBezTo>
                    <a:cubicBezTo>
                      <a:pt x="5" y="70"/>
                      <a:pt x="5" y="69"/>
                      <a:pt x="5" y="68"/>
                    </a:cubicBezTo>
                    <a:cubicBezTo>
                      <a:pt x="9" y="59"/>
                      <a:pt x="9" y="59"/>
                      <a:pt x="9" y="59"/>
                    </a:cubicBezTo>
                    <a:cubicBezTo>
                      <a:pt x="6" y="59"/>
                      <a:pt x="6" y="59"/>
                      <a:pt x="6" y="59"/>
                    </a:cubicBezTo>
                    <a:cubicBezTo>
                      <a:pt x="3" y="59"/>
                      <a:pt x="0" y="56"/>
                      <a:pt x="0" y="53"/>
                    </a:cubicBezTo>
                    <a:cubicBezTo>
                      <a:pt x="0" y="23"/>
                      <a:pt x="0" y="23"/>
                      <a:pt x="0" y="23"/>
                    </a:cubicBezTo>
                    <a:cubicBezTo>
                      <a:pt x="0" y="19"/>
                      <a:pt x="3" y="17"/>
                      <a:pt x="6" y="17"/>
                    </a:cubicBezTo>
                    <a:cubicBezTo>
                      <a:pt x="26" y="17"/>
                      <a:pt x="26" y="17"/>
                      <a:pt x="26" y="17"/>
                    </a:cubicBezTo>
                    <a:cubicBezTo>
                      <a:pt x="26" y="6"/>
                      <a:pt x="26" y="6"/>
                      <a:pt x="26" y="6"/>
                    </a:cubicBezTo>
                    <a:cubicBezTo>
                      <a:pt x="26" y="3"/>
                      <a:pt x="29" y="0"/>
                      <a:pt x="32" y="0"/>
                    </a:cubicBezTo>
                    <a:cubicBezTo>
                      <a:pt x="69" y="0"/>
                      <a:pt x="69" y="0"/>
                      <a:pt x="69" y="0"/>
                    </a:cubicBezTo>
                    <a:cubicBezTo>
                      <a:pt x="73" y="0"/>
                      <a:pt x="75" y="3"/>
                      <a:pt x="75" y="6"/>
                    </a:cubicBezTo>
                    <a:close/>
                    <a:moveTo>
                      <a:pt x="72" y="36"/>
                    </a:moveTo>
                    <a:cubicBezTo>
                      <a:pt x="72" y="6"/>
                      <a:pt x="72" y="6"/>
                      <a:pt x="72" y="6"/>
                    </a:cubicBezTo>
                    <a:cubicBezTo>
                      <a:pt x="72" y="4"/>
                      <a:pt x="71" y="3"/>
                      <a:pt x="69" y="3"/>
                    </a:cubicBezTo>
                    <a:cubicBezTo>
                      <a:pt x="32" y="3"/>
                      <a:pt x="32" y="3"/>
                      <a:pt x="32" y="3"/>
                    </a:cubicBezTo>
                    <a:cubicBezTo>
                      <a:pt x="31" y="3"/>
                      <a:pt x="29" y="4"/>
                      <a:pt x="29" y="6"/>
                    </a:cubicBezTo>
                    <a:cubicBezTo>
                      <a:pt x="29" y="18"/>
                      <a:pt x="29" y="18"/>
                      <a:pt x="29" y="18"/>
                    </a:cubicBezTo>
                    <a:cubicBezTo>
                      <a:pt x="43" y="18"/>
                      <a:pt x="43" y="18"/>
                      <a:pt x="43" y="18"/>
                    </a:cubicBezTo>
                    <a:cubicBezTo>
                      <a:pt x="46" y="18"/>
                      <a:pt x="48" y="20"/>
                      <a:pt x="48" y="23"/>
                    </a:cubicBezTo>
                    <a:cubicBezTo>
                      <a:pt x="48" y="22"/>
                      <a:pt x="48" y="22"/>
                      <a:pt x="48" y="21"/>
                    </a:cubicBezTo>
                    <a:cubicBezTo>
                      <a:pt x="65" y="21"/>
                      <a:pt x="65" y="21"/>
                      <a:pt x="65" y="21"/>
                    </a:cubicBezTo>
                    <a:cubicBezTo>
                      <a:pt x="65" y="21"/>
                      <a:pt x="66" y="22"/>
                      <a:pt x="66" y="22"/>
                    </a:cubicBezTo>
                    <a:cubicBezTo>
                      <a:pt x="66" y="23"/>
                      <a:pt x="65" y="23"/>
                      <a:pt x="65" y="23"/>
                    </a:cubicBezTo>
                    <a:cubicBezTo>
                      <a:pt x="48" y="23"/>
                      <a:pt x="48" y="23"/>
                      <a:pt x="48" y="23"/>
                    </a:cubicBezTo>
                    <a:cubicBezTo>
                      <a:pt x="48" y="30"/>
                      <a:pt x="48" y="30"/>
                      <a:pt x="48" y="30"/>
                    </a:cubicBezTo>
                    <a:cubicBezTo>
                      <a:pt x="65" y="30"/>
                      <a:pt x="65" y="30"/>
                      <a:pt x="65" y="30"/>
                    </a:cubicBezTo>
                    <a:cubicBezTo>
                      <a:pt x="65" y="30"/>
                      <a:pt x="66" y="31"/>
                      <a:pt x="66" y="31"/>
                    </a:cubicBezTo>
                    <a:cubicBezTo>
                      <a:pt x="66" y="32"/>
                      <a:pt x="65" y="32"/>
                      <a:pt x="65" y="32"/>
                    </a:cubicBezTo>
                    <a:cubicBezTo>
                      <a:pt x="48" y="32"/>
                      <a:pt x="48" y="32"/>
                      <a:pt x="48" y="32"/>
                    </a:cubicBezTo>
                    <a:cubicBezTo>
                      <a:pt x="48" y="39"/>
                      <a:pt x="48" y="39"/>
                      <a:pt x="48" y="39"/>
                    </a:cubicBezTo>
                    <a:cubicBezTo>
                      <a:pt x="55" y="39"/>
                      <a:pt x="55" y="39"/>
                      <a:pt x="55" y="39"/>
                    </a:cubicBezTo>
                    <a:cubicBezTo>
                      <a:pt x="55" y="39"/>
                      <a:pt x="56" y="39"/>
                      <a:pt x="56" y="39"/>
                    </a:cubicBezTo>
                    <a:cubicBezTo>
                      <a:pt x="66" y="48"/>
                      <a:pt x="66" y="48"/>
                      <a:pt x="66" y="48"/>
                    </a:cubicBezTo>
                    <a:cubicBezTo>
                      <a:pt x="63" y="41"/>
                      <a:pt x="63" y="41"/>
                      <a:pt x="63" y="41"/>
                    </a:cubicBezTo>
                    <a:cubicBezTo>
                      <a:pt x="63" y="40"/>
                      <a:pt x="63" y="40"/>
                      <a:pt x="63" y="40"/>
                    </a:cubicBezTo>
                    <a:cubicBezTo>
                      <a:pt x="63" y="39"/>
                      <a:pt x="64" y="39"/>
                      <a:pt x="64" y="39"/>
                    </a:cubicBezTo>
                    <a:cubicBezTo>
                      <a:pt x="69" y="39"/>
                      <a:pt x="69" y="39"/>
                      <a:pt x="69" y="39"/>
                    </a:cubicBezTo>
                    <a:cubicBezTo>
                      <a:pt x="71" y="39"/>
                      <a:pt x="72" y="38"/>
                      <a:pt x="72" y="36"/>
                    </a:cubicBezTo>
                    <a:close/>
                    <a:moveTo>
                      <a:pt x="46" y="53"/>
                    </a:moveTo>
                    <a:cubicBezTo>
                      <a:pt x="46" y="23"/>
                      <a:pt x="46" y="23"/>
                      <a:pt x="46" y="23"/>
                    </a:cubicBezTo>
                    <a:cubicBezTo>
                      <a:pt x="46" y="21"/>
                      <a:pt x="45" y="20"/>
                      <a:pt x="43" y="20"/>
                    </a:cubicBezTo>
                    <a:cubicBezTo>
                      <a:pt x="6" y="20"/>
                      <a:pt x="6" y="20"/>
                      <a:pt x="6" y="20"/>
                    </a:cubicBezTo>
                    <a:cubicBezTo>
                      <a:pt x="4" y="20"/>
                      <a:pt x="3" y="21"/>
                      <a:pt x="3" y="23"/>
                    </a:cubicBezTo>
                    <a:cubicBezTo>
                      <a:pt x="3" y="53"/>
                      <a:pt x="3" y="53"/>
                      <a:pt x="3" y="53"/>
                    </a:cubicBezTo>
                    <a:cubicBezTo>
                      <a:pt x="3" y="55"/>
                      <a:pt x="4" y="56"/>
                      <a:pt x="6" y="56"/>
                    </a:cubicBezTo>
                    <a:cubicBezTo>
                      <a:pt x="12" y="56"/>
                      <a:pt x="12" y="56"/>
                      <a:pt x="12" y="56"/>
                    </a:cubicBezTo>
                    <a:cubicBezTo>
                      <a:pt x="12" y="56"/>
                      <a:pt x="12" y="56"/>
                      <a:pt x="12" y="56"/>
                    </a:cubicBezTo>
                    <a:cubicBezTo>
                      <a:pt x="13" y="57"/>
                      <a:pt x="13" y="57"/>
                      <a:pt x="13" y="57"/>
                    </a:cubicBezTo>
                    <a:cubicBezTo>
                      <a:pt x="9" y="65"/>
                      <a:pt x="9" y="65"/>
                      <a:pt x="9" y="65"/>
                    </a:cubicBezTo>
                    <a:cubicBezTo>
                      <a:pt x="20" y="56"/>
                      <a:pt x="20" y="56"/>
                      <a:pt x="20" y="56"/>
                    </a:cubicBezTo>
                    <a:cubicBezTo>
                      <a:pt x="20" y="56"/>
                      <a:pt x="20" y="56"/>
                      <a:pt x="20" y="56"/>
                    </a:cubicBezTo>
                    <a:cubicBezTo>
                      <a:pt x="43" y="56"/>
                      <a:pt x="43" y="56"/>
                      <a:pt x="43" y="56"/>
                    </a:cubicBezTo>
                    <a:cubicBezTo>
                      <a:pt x="45" y="56"/>
                      <a:pt x="46" y="55"/>
                      <a:pt x="46" y="53"/>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29" name="isḻíḍè"/>
              <p:cNvSpPr/>
              <p:nvPr/>
            </p:nvSpPr>
            <p:spPr bwMode="auto">
              <a:xfrm>
                <a:off x="7003021" y="3316278"/>
                <a:ext cx="167771" cy="167824"/>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4 w 35"/>
                  <a:gd name="T21" fmla="*/ 12 h 35"/>
                  <a:gd name="T22" fmla="*/ 19 w 35"/>
                  <a:gd name="T23" fmla="*/ 18 h 35"/>
                  <a:gd name="T24" fmla="*/ 24 w 35"/>
                  <a:gd name="T25" fmla="*/ 23 h 35"/>
                  <a:gd name="T26" fmla="*/ 24 w 35"/>
                  <a:gd name="T27" fmla="*/ 24 h 35"/>
                  <a:gd name="T28" fmla="*/ 24 w 35"/>
                  <a:gd name="T29" fmla="*/ 25 h 35"/>
                  <a:gd name="T30" fmla="*/ 23 w 35"/>
                  <a:gd name="T31" fmla="*/ 24 h 35"/>
                  <a:gd name="T32" fmla="*/ 18 w 35"/>
                  <a:gd name="T33" fmla="*/ 19 h 35"/>
                  <a:gd name="T34" fmla="*/ 12 w 35"/>
                  <a:gd name="T35" fmla="*/ 24 h 35"/>
                  <a:gd name="T36" fmla="*/ 12 w 35"/>
                  <a:gd name="T37" fmla="*/ 25 h 35"/>
                  <a:gd name="T38" fmla="*/ 11 w 35"/>
                  <a:gd name="T39" fmla="*/ 24 h 35"/>
                  <a:gd name="T40" fmla="*/ 11 w 35"/>
                  <a:gd name="T41" fmla="*/ 23 h 35"/>
                  <a:gd name="T42" fmla="*/ 16 w 35"/>
                  <a:gd name="T43" fmla="*/ 18 h 35"/>
                  <a:gd name="T44" fmla="*/ 11 w 35"/>
                  <a:gd name="T45" fmla="*/ 12 h 35"/>
                  <a:gd name="T46" fmla="*/ 11 w 35"/>
                  <a:gd name="T47" fmla="*/ 11 h 35"/>
                  <a:gd name="T48" fmla="*/ 12 w 35"/>
                  <a:gd name="T49" fmla="*/ 11 h 35"/>
                  <a:gd name="T50" fmla="*/ 18 w 35"/>
                  <a:gd name="T51" fmla="*/ 16 h 35"/>
                  <a:gd name="T52" fmla="*/ 23 w 35"/>
                  <a:gd name="T53" fmla="*/ 11 h 35"/>
                  <a:gd name="T54" fmla="*/ 24 w 35"/>
                  <a:gd name="T55" fmla="*/ 11 h 35"/>
                  <a:gd name="T56" fmla="*/ 24 w 35"/>
                  <a:gd name="T57"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35">
                    <a:moveTo>
                      <a:pt x="18" y="0"/>
                    </a:moveTo>
                    <a:cubicBezTo>
                      <a:pt x="8" y="0"/>
                      <a:pt x="0" y="8"/>
                      <a:pt x="0" y="18"/>
                    </a:cubicBezTo>
                    <a:cubicBezTo>
                      <a:pt x="0" y="27"/>
                      <a:pt x="8" y="35"/>
                      <a:pt x="18" y="35"/>
                    </a:cubicBezTo>
                    <a:cubicBezTo>
                      <a:pt x="27" y="35"/>
                      <a:pt x="35" y="27"/>
                      <a:pt x="35" y="18"/>
                    </a:cubicBezTo>
                    <a:cubicBezTo>
                      <a:pt x="35" y="8"/>
                      <a:pt x="27"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4" y="12"/>
                    </a:moveTo>
                    <a:cubicBezTo>
                      <a:pt x="19" y="18"/>
                      <a:pt x="19" y="18"/>
                      <a:pt x="19" y="18"/>
                    </a:cubicBezTo>
                    <a:cubicBezTo>
                      <a:pt x="24" y="23"/>
                      <a:pt x="24" y="23"/>
                      <a:pt x="24" y="23"/>
                    </a:cubicBezTo>
                    <a:cubicBezTo>
                      <a:pt x="25" y="23"/>
                      <a:pt x="25" y="24"/>
                      <a:pt x="24" y="24"/>
                    </a:cubicBezTo>
                    <a:cubicBezTo>
                      <a:pt x="24" y="24"/>
                      <a:pt x="24" y="25"/>
                      <a:pt x="24" y="25"/>
                    </a:cubicBezTo>
                    <a:cubicBezTo>
                      <a:pt x="23" y="25"/>
                      <a:pt x="23" y="24"/>
                      <a:pt x="23" y="24"/>
                    </a:cubicBezTo>
                    <a:cubicBezTo>
                      <a:pt x="18" y="19"/>
                      <a:pt x="18" y="19"/>
                      <a:pt x="18" y="19"/>
                    </a:cubicBezTo>
                    <a:cubicBezTo>
                      <a:pt x="12" y="24"/>
                      <a:pt x="12" y="24"/>
                      <a:pt x="12" y="24"/>
                    </a:cubicBezTo>
                    <a:cubicBezTo>
                      <a:pt x="12" y="24"/>
                      <a:pt x="12" y="25"/>
                      <a:pt x="12" y="25"/>
                    </a:cubicBezTo>
                    <a:cubicBezTo>
                      <a:pt x="11" y="25"/>
                      <a:pt x="11" y="24"/>
                      <a:pt x="11" y="24"/>
                    </a:cubicBezTo>
                    <a:cubicBezTo>
                      <a:pt x="11" y="24"/>
                      <a:pt x="11" y="23"/>
                      <a:pt x="11" y="23"/>
                    </a:cubicBezTo>
                    <a:cubicBezTo>
                      <a:pt x="16" y="18"/>
                      <a:pt x="16" y="18"/>
                      <a:pt x="16" y="18"/>
                    </a:cubicBezTo>
                    <a:cubicBezTo>
                      <a:pt x="11" y="12"/>
                      <a:pt x="11" y="12"/>
                      <a:pt x="11" y="12"/>
                    </a:cubicBezTo>
                    <a:cubicBezTo>
                      <a:pt x="11" y="12"/>
                      <a:pt x="11" y="11"/>
                      <a:pt x="11" y="11"/>
                    </a:cubicBezTo>
                    <a:cubicBezTo>
                      <a:pt x="11" y="10"/>
                      <a:pt x="12" y="10"/>
                      <a:pt x="12" y="11"/>
                    </a:cubicBezTo>
                    <a:cubicBezTo>
                      <a:pt x="18" y="16"/>
                      <a:pt x="18" y="16"/>
                      <a:pt x="18" y="16"/>
                    </a:cubicBezTo>
                    <a:cubicBezTo>
                      <a:pt x="23" y="11"/>
                      <a:pt x="23" y="11"/>
                      <a:pt x="23" y="11"/>
                    </a:cubicBezTo>
                    <a:cubicBezTo>
                      <a:pt x="23" y="10"/>
                      <a:pt x="24" y="10"/>
                      <a:pt x="24" y="11"/>
                    </a:cubicBezTo>
                    <a:cubicBezTo>
                      <a:pt x="25" y="11"/>
                      <a:pt x="25" y="12"/>
                      <a:pt x="24"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0" name="íślídè"/>
              <p:cNvSpPr/>
              <p:nvPr/>
            </p:nvSpPr>
            <p:spPr bwMode="auto">
              <a:xfrm>
                <a:off x="4231013" y="2849148"/>
                <a:ext cx="250793" cy="236777"/>
              </a:xfrm>
              <a:custGeom>
                <a:avLst/>
                <a:gdLst>
                  <a:gd name="T0" fmla="*/ 13 w 75"/>
                  <a:gd name="T1" fmla="*/ 41 h 71"/>
                  <a:gd name="T2" fmla="*/ 13 w 75"/>
                  <a:gd name="T3" fmla="*/ 35 h 71"/>
                  <a:gd name="T4" fmla="*/ 65 w 75"/>
                  <a:gd name="T5" fmla="*/ 12 h 71"/>
                  <a:gd name="T6" fmla="*/ 36 w 75"/>
                  <a:gd name="T7" fmla="*/ 13 h 71"/>
                  <a:gd name="T8" fmla="*/ 65 w 75"/>
                  <a:gd name="T9" fmla="*/ 14 h 71"/>
                  <a:gd name="T10" fmla="*/ 65 w 75"/>
                  <a:gd name="T11" fmla="*/ 12 h 71"/>
                  <a:gd name="T12" fmla="*/ 22 w 75"/>
                  <a:gd name="T13" fmla="*/ 38 h 71"/>
                  <a:gd name="T14" fmla="*/ 27 w 75"/>
                  <a:gd name="T15" fmla="*/ 38 h 71"/>
                  <a:gd name="T16" fmla="*/ 36 w 75"/>
                  <a:gd name="T17" fmla="*/ 35 h 71"/>
                  <a:gd name="T18" fmla="*/ 36 w 75"/>
                  <a:gd name="T19" fmla="*/ 41 h 71"/>
                  <a:gd name="T20" fmla="*/ 36 w 75"/>
                  <a:gd name="T21" fmla="*/ 35 h 71"/>
                  <a:gd name="T22" fmla="*/ 75 w 75"/>
                  <a:gd name="T23" fmla="*/ 36 h 71"/>
                  <a:gd name="T24" fmla="*/ 67 w 75"/>
                  <a:gd name="T25" fmla="*/ 42 h 71"/>
                  <a:gd name="T26" fmla="*/ 71 w 75"/>
                  <a:gd name="T27" fmla="*/ 52 h 71"/>
                  <a:gd name="T28" fmla="*/ 67 w 75"/>
                  <a:gd name="T29" fmla="*/ 53 h 71"/>
                  <a:gd name="T30" fmla="*/ 49 w 75"/>
                  <a:gd name="T31" fmla="*/ 42 h 71"/>
                  <a:gd name="T32" fmla="*/ 43 w 75"/>
                  <a:gd name="T33" fmla="*/ 59 h 71"/>
                  <a:gd name="T34" fmla="*/ 8 w 75"/>
                  <a:gd name="T35" fmla="*/ 70 h 71"/>
                  <a:gd name="T36" fmla="*/ 6 w 75"/>
                  <a:gd name="T37" fmla="*/ 70 h 71"/>
                  <a:gd name="T38" fmla="*/ 9 w 75"/>
                  <a:gd name="T39" fmla="*/ 59 h 71"/>
                  <a:gd name="T40" fmla="*/ 0 w 75"/>
                  <a:gd name="T41" fmla="*/ 53 h 71"/>
                  <a:gd name="T42" fmla="*/ 6 w 75"/>
                  <a:gd name="T43" fmla="*/ 17 h 71"/>
                  <a:gd name="T44" fmla="*/ 26 w 75"/>
                  <a:gd name="T45" fmla="*/ 6 h 71"/>
                  <a:gd name="T46" fmla="*/ 69 w 75"/>
                  <a:gd name="T47" fmla="*/ 0 h 71"/>
                  <a:gd name="T48" fmla="*/ 72 w 75"/>
                  <a:gd name="T49" fmla="*/ 36 h 71"/>
                  <a:gd name="T50" fmla="*/ 69 w 75"/>
                  <a:gd name="T51" fmla="*/ 3 h 71"/>
                  <a:gd name="T52" fmla="*/ 29 w 75"/>
                  <a:gd name="T53" fmla="*/ 6 h 71"/>
                  <a:gd name="T54" fmla="*/ 43 w 75"/>
                  <a:gd name="T55" fmla="*/ 18 h 71"/>
                  <a:gd name="T56" fmla="*/ 48 w 75"/>
                  <a:gd name="T57" fmla="*/ 21 h 71"/>
                  <a:gd name="T58" fmla="*/ 66 w 75"/>
                  <a:gd name="T59" fmla="*/ 22 h 71"/>
                  <a:gd name="T60" fmla="*/ 48 w 75"/>
                  <a:gd name="T61" fmla="*/ 23 h 71"/>
                  <a:gd name="T62" fmla="*/ 65 w 75"/>
                  <a:gd name="T63" fmla="*/ 30 h 71"/>
                  <a:gd name="T64" fmla="*/ 65 w 75"/>
                  <a:gd name="T65" fmla="*/ 32 h 71"/>
                  <a:gd name="T66" fmla="*/ 48 w 75"/>
                  <a:gd name="T67" fmla="*/ 39 h 71"/>
                  <a:gd name="T68" fmla="*/ 56 w 75"/>
                  <a:gd name="T69" fmla="*/ 39 h 71"/>
                  <a:gd name="T70" fmla="*/ 63 w 75"/>
                  <a:gd name="T71" fmla="*/ 41 h 71"/>
                  <a:gd name="T72" fmla="*/ 64 w 75"/>
                  <a:gd name="T73" fmla="*/ 39 h 71"/>
                  <a:gd name="T74" fmla="*/ 72 w 75"/>
                  <a:gd name="T75" fmla="*/ 36 h 71"/>
                  <a:gd name="T76" fmla="*/ 46 w 75"/>
                  <a:gd name="T77" fmla="*/ 23 h 71"/>
                  <a:gd name="T78" fmla="*/ 6 w 75"/>
                  <a:gd name="T79" fmla="*/ 20 h 71"/>
                  <a:gd name="T80" fmla="*/ 3 w 75"/>
                  <a:gd name="T81" fmla="*/ 53 h 71"/>
                  <a:gd name="T82" fmla="*/ 12 w 75"/>
                  <a:gd name="T83" fmla="*/ 56 h 71"/>
                  <a:gd name="T84" fmla="*/ 13 w 75"/>
                  <a:gd name="T85" fmla="*/ 57 h 71"/>
                  <a:gd name="T86" fmla="*/ 20 w 75"/>
                  <a:gd name="T87" fmla="*/ 56 h 71"/>
                  <a:gd name="T88" fmla="*/ 43 w 75"/>
                  <a:gd name="T89" fmla="*/ 5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5" h="71">
                    <a:moveTo>
                      <a:pt x="16" y="38"/>
                    </a:moveTo>
                    <a:cubicBezTo>
                      <a:pt x="16" y="40"/>
                      <a:pt x="15" y="41"/>
                      <a:pt x="13" y="41"/>
                    </a:cubicBezTo>
                    <a:cubicBezTo>
                      <a:pt x="12" y="41"/>
                      <a:pt x="10" y="40"/>
                      <a:pt x="10" y="38"/>
                    </a:cubicBezTo>
                    <a:cubicBezTo>
                      <a:pt x="10" y="37"/>
                      <a:pt x="12" y="35"/>
                      <a:pt x="13" y="35"/>
                    </a:cubicBezTo>
                    <a:cubicBezTo>
                      <a:pt x="15" y="35"/>
                      <a:pt x="16" y="37"/>
                      <a:pt x="16" y="38"/>
                    </a:cubicBezTo>
                    <a:close/>
                    <a:moveTo>
                      <a:pt x="65" y="12"/>
                    </a:moveTo>
                    <a:cubicBezTo>
                      <a:pt x="37" y="12"/>
                      <a:pt x="37" y="12"/>
                      <a:pt x="37" y="12"/>
                    </a:cubicBezTo>
                    <a:cubicBezTo>
                      <a:pt x="36" y="12"/>
                      <a:pt x="36" y="12"/>
                      <a:pt x="36" y="13"/>
                    </a:cubicBezTo>
                    <a:cubicBezTo>
                      <a:pt x="36" y="14"/>
                      <a:pt x="36" y="14"/>
                      <a:pt x="37" y="14"/>
                    </a:cubicBezTo>
                    <a:cubicBezTo>
                      <a:pt x="65" y="14"/>
                      <a:pt x="65" y="14"/>
                      <a:pt x="65" y="14"/>
                    </a:cubicBezTo>
                    <a:cubicBezTo>
                      <a:pt x="65" y="14"/>
                      <a:pt x="66" y="14"/>
                      <a:pt x="66" y="13"/>
                    </a:cubicBezTo>
                    <a:cubicBezTo>
                      <a:pt x="66" y="12"/>
                      <a:pt x="65" y="12"/>
                      <a:pt x="65" y="12"/>
                    </a:cubicBezTo>
                    <a:close/>
                    <a:moveTo>
                      <a:pt x="24" y="35"/>
                    </a:moveTo>
                    <a:cubicBezTo>
                      <a:pt x="23" y="35"/>
                      <a:pt x="22" y="37"/>
                      <a:pt x="22" y="38"/>
                    </a:cubicBezTo>
                    <a:cubicBezTo>
                      <a:pt x="22" y="40"/>
                      <a:pt x="23" y="41"/>
                      <a:pt x="24" y="41"/>
                    </a:cubicBezTo>
                    <a:cubicBezTo>
                      <a:pt x="26" y="41"/>
                      <a:pt x="27" y="40"/>
                      <a:pt x="27" y="38"/>
                    </a:cubicBezTo>
                    <a:cubicBezTo>
                      <a:pt x="27" y="37"/>
                      <a:pt x="26" y="35"/>
                      <a:pt x="24" y="35"/>
                    </a:cubicBezTo>
                    <a:close/>
                    <a:moveTo>
                      <a:pt x="36" y="35"/>
                    </a:moveTo>
                    <a:cubicBezTo>
                      <a:pt x="34" y="35"/>
                      <a:pt x="33" y="37"/>
                      <a:pt x="33" y="38"/>
                    </a:cubicBezTo>
                    <a:cubicBezTo>
                      <a:pt x="33" y="40"/>
                      <a:pt x="34" y="41"/>
                      <a:pt x="36" y="41"/>
                    </a:cubicBezTo>
                    <a:cubicBezTo>
                      <a:pt x="37" y="41"/>
                      <a:pt x="39" y="40"/>
                      <a:pt x="39" y="38"/>
                    </a:cubicBezTo>
                    <a:cubicBezTo>
                      <a:pt x="39" y="37"/>
                      <a:pt x="37" y="35"/>
                      <a:pt x="36" y="35"/>
                    </a:cubicBezTo>
                    <a:close/>
                    <a:moveTo>
                      <a:pt x="75" y="6"/>
                    </a:moveTo>
                    <a:cubicBezTo>
                      <a:pt x="75" y="36"/>
                      <a:pt x="75" y="36"/>
                      <a:pt x="75" y="36"/>
                    </a:cubicBezTo>
                    <a:cubicBezTo>
                      <a:pt x="75" y="40"/>
                      <a:pt x="73" y="42"/>
                      <a:pt x="69" y="42"/>
                    </a:cubicBezTo>
                    <a:cubicBezTo>
                      <a:pt x="67" y="42"/>
                      <a:pt x="67" y="42"/>
                      <a:pt x="67" y="42"/>
                    </a:cubicBezTo>
                    <a:cubicBezTo>
                      <a:pt x="70" y="51"/>
                      <a:pt x="70" y="51"/>
                      <a:pt x="70" y="51"/>
                    </a:cubicBezTo>
                    <a:cubicBezTo>
                      <a:pt x="70" y="51"/>
                      <a:pt x="71" y="52"/>
                      <a:pt x="71" y="52"/>
                    </a:cubicBezTo>
                    <a:cubicBezTo>
                      <a:pt x="71" y="53"/>
                      <a:pt x="70" y="54"/>
                      <a:pt x="69" y="54"/>
                    </a:cubicBezTo>
                    <a:cubicBezTo>
                      <a:pt x="68" y="54"/>
                      <a:pt x="68" y="54"/>
                      <a:pt x="67" y="53"/>
                    </a:cubicBezTo>
                    <a:cubicBezTo>
                      <a:pt x="54" y="42"/>
                      <a:pt x="54" y="42"/>
                      <a:pt x="54" y="42"/>
                    </a:cubicBezTo>
                    <a:cubicBezTo>
                      <a:pt x="49" y="42"/>
                      <a:pt x="49" y="42"/>
                      <a:pt x="49" y="42"/>
                    </a:cubicBezTo>
                    <a:cubicBezTo>
                      <a:pt x="49" y="53"/>
                      <a:pt x="49" y="53"/>
                      <a:pt x="49" y="53"/>
                    </a:cubicBezTo>
                    <a:cubicBezTo>
                      <a:pt x="49" y="56"/>
                      <a:pt x="46" y="59"/>
                      <a:pt x="43" y="59"/>
                    </a:cubicBezTo>
                    <a:cubicBezTo>
                      <a:pt x="21" y="59"/>
                      <a:pt x="21" y="59"/>
                      <a:pt x="21" y="59"/>
                    </a:cubicBezTo>
                    <a:cubicBezTo>
                      <a:pt x="8" y="70"/>
                      <a:pt x="8" y="70"/>
                      <a:pt x="8" y="70"/>
                    </a:cubicBezTo>
                    <a:cubicBezTo>
                      <a:pt x="8" y="70"/>
                      <a:pt x="7" y="71"/>
                      <a:pt x="7" y="71"/>
                    </a:cubicBezTo>
                    <a:cubicBezTo>
                      <a:pt x="7" y="71"/>
                      <a:pt x="6" y="71"/>
                      <a:pt x="6" y="70"/>
                    </a:cubicBezTo>
                    <a:cubicBezTo>
                      <a:pt x="5" y="70"/>
                      <a:pt x="5" y="69"/>
                      <a:pt x="5" y="68"/>
                    </a:cubicBezTo>
                    <a:cubicBezTo>
                      <a:pt x="9" y="59"/>
                      <a:pt x="9" y="59"/>
                      <a:pt x="9" y="59"/>
                    </a:cubicBezTo>
                    <a:cubicBezTo>
                      <a:pt x="6" y="59"/>
                      <a:pt x="6" y="59"/>
                      <a:pt x="6" y="59"/>
                    </a:cubicBezTo>
                    <a:cubicBezTo>
                      <a:pt x="3" y="59"/>
                      <a:pt x="0" y="56"/>
                      <a:pt x="0" y="53"/>
                    </a:cubicBezTo>
                    <a:cubicBezTo>
                      <a:pt x="0" y="23"/>
                      <a:pt x="0" y="23"/>
                      <a:pt x="0" y="23"/>
                    </a:cubicBezTo>
                    <a:cubicBezTo>
                      <a:pt x="0" y="19"/>
                      <a:pt x="3" y="17"/>
                      <a:pt x="6" y="17"/>
                    </a:cubicBezTo>
                    <a:cubicBezTo>
                      <a:pt x="26" y="17"/>
                      <a:pt x="26" y="17"/>
                      <a:pt x="26" y="17"/>
                    </a:cubicBezTo>
                    <a:cubicBezTo>
                      <a:pt x="26" y="6"/>
                      <a:pt x="26" y="6"/>
                      <a:pt x="26" y="6"/>
                    </a:cubicBezTo>
                    <a:cubicBezTo>
                      <a:pt x="26" y="3"/>
                      <a:pt x="29" y="0"/>
                      <a:pt x="32" y="0"/>
                    </a:cubicBezTo>
                    <a:cubicBezTo>
                      <a:pt x="69" y="0"/>
                      <a:pt x="69" y="0"/>
                      <a:pt x="69" y="0"/>
                    </a:cubicBezTo>
                    <a:cubicBezTo>
                      <a:pt x="73" y="0"/>
                      <a:pt x="75" y="3"/>
                      <a:pt x="75" y="6"/>
                    </a:cubicBezTo>
                    <a:close/>
                    <a:moveTo>
                      <a:pt x="72" y="36"/>
                    </a:moveTo>
                    <a:cubicBezTo>
                      <a:pt x="72" y="6"/>
                      <a:pt x="72" y="6"/>
                      <a:pt x="72" y="6"/>
                    </a:cubicBezTo>
                    <a:cubicBezTo>
                      <a:pt x="72" y="4"/>
                      <a:pt x="71" y="3"/>
                      <a:pt x="69" y="3"/>
                    </a:cubicBezTo>
                    <a:cubicBezTo>
                      <a:pt x="32" y="3"/>
                      <a:pt x="32" y="3"/>
                      <a:pt x="32" y="3"/>
                    </a:cubicBezTo>
                    <a:cubicBezTo>
                      <a:pt x="31" y="3"/>
                      <a:pt x="29" y="4"/>
                      <a:pt x="29" y="6"/>
                    </a:cubicBezTo>
                    <a:cubicBezTo>
                      <a:pt x="29" y="18"/>
                      <a:pt x="29" y="18"/>
                      <a:pt x="29" y="18"/>
                    </a:cubicBezTo>
                    <a:cubicBezTo>
                      <a:pt x="43" y="18"/>
                      <a:pt x="43" y="18"/>
                      <a:pt x="43" y="18"/>
                    </a:cubicBezTo>
                    <a:cubicBezTo>
                      <a:pt x="46" y="18"/>
                      <a:pt x="48" y="20"/>
                      <a:pt x="48" y="23"/>
                    </a:cubicBezTo>
                    <a:cubicBezTo>
                      <a:pt x="48" y="22"/>
                      <a:pt x="48" y="22"/>
                      <a:pt x="48" y="21"/>
                    </a:cubicBezTo>
                    <a:cubicBezTo>
                      <a:pt x="65" y="21"/>
                      <a:pt x="65" y="21"/>
                      <a:pt x="65" y="21"/>
                    </a:cubicBezTo>
                    <a:cubicBezTo>
                      <a:pt x="65" y="21"/>
                      <a:pt x="66" y="22"/>
                      <a:pt x="66" y="22"/>
                    </a:cubicBezTo>
                    <a:cubicBezTo>
                      <a:pt x="66" y="23"/>
                      <a:pt x="65" y="23"/>
                      <a:pt x="65" y="23"/>
                    </a:cubicBezTo>
                    <a:cubicBezTo>
                      <a:pt x="48" y="23"/>
                      <a:pt x="48" y="23"/>
                      <a:pt x="48" y="23"/>
                    </a:cubicBezTo>
                    <a:cubicBezTo>
                      <a:pt x="48" y="30"/>
                      <a:pt x="48" y="30"/>
                      <a:pt x="48" y="30"/>
                    </a:cubicBezTo>
                    <a:cubicBezTo>
                      <a:pt x="65" y="30"/>
                      <a:pt x="65" y="30"/>
                      <a:pt x="65" y="30"/>
                    </a:cubicBezTo>
                    <a:cubicBezTo>
                      <a:pt x="65" y="30"/>
                      <a:pt x="66" y="31"/>
                      <a:pt x="66" y="31"/>
                    </a:cubicBezTo>
                    <a:cubicBezTo>
                      <a:pt x="66" y="32"/>
                      <a:pt x="65" y="32"/>
                      <a:pt x="65" y="32"/>
                    </a:cubicBezTo>
                    <a:cubicBezTo>
                      <a:pt x="48" y="32"/>
                      <a:pt x="48" y="32"/>
                      <a:pt x="48" y="32"/>
                    </a:cubicBezTo>
                    <a:cubicBezTo>
                      <a:pt x="48" y="39"/>
                      <a:pt x="48" y="39"/>
                      <a:pt x="48" y="39"/>
                    </a:cubicBezTo>
                    <a:cubicBezTo>
                      <a:pt x="55" y="39"/>
                      <a:pt x="55" y="39"/>
                      <a:pt x="55" y="39"/>
                    </a:cubicBezTo>
                    <a:cubicBezTo>
                      <a:pt x="55" y="39"/>
                      <a:pt x="56" y="39"/>
                      <a:pt x="56" y="39"/>
                    </a:cubicBezTo>
                    <a:cubicBezTo>
                      <a:pt x="66" y="48"/>
                      <a:pt x="66" y="48"/>
                      <a:pt x="66" y="48"/>
                    </a:cubicBezTo>
                    <a:cubicBezTo>
                      <a:pt x="63" y="41"/>
                      <a:pt x="63" y="41"/>
                      <a:pt x="63" y="41"/>
                    </a:cubicBezTo>
                    <a:cubicBezTo>
                      <a:pt x="63" y="40"/>
                      <a:pt x="63" y="40"/>
                      <a:pt x="63" y="40"/>
                    </a:cubicBezTo>
                    <a:cubicBezTo>
                      <a:pt x="63" y="39"/>
                      <a:pt x="64" y="39"/>
                      <a:pt x="64" y="39"/>
                    </a:cubicBezTo>
                    <a:cubicBezTo>
                      <a:pt x="69" y="39"/>
                      <a:pt x="69" y="39"/>
                      <a:pt x="69" y="39"/>
                    </a:cubicBezTo>
                    <a:cubicBezTo>
                      <a:pt x="71" y="39"/>
                      <a:pt x="72" y="38"/>
                      <a:pt x="72" y="36"/>
                    </a:cubicBezTo>
                    <a:close/>
                    <a:moveTo>
                      <a:pt x="46" y="53"/>
                    </a:moveTo>
                    <a:cubicBezTo>
                      <a:pt x="46" y="23"/>
                      <a:pt x="46" y="23"/>
                      <a:pt x="46" y="23"/>
                    </a:cubicBezTo>
                    <a:cubicBezTo>
                      <a:pt x="46" y="21"/>
                      <a:pt x="45" y="20"/>
                      <a:pt x="43" y="20"/>
                    </a:cubicBezTo>
                    <a:cubicBezTo>
                      <a:pt x="6" y="20"/>
                      <a:pt x="6" y="20"/>
                      <a:pt x="6" y="20"/>
                    </a:cubicBezTo>
                    <a:cubicBezTo>
                      <a:pt x="4" y="20"/>
                      <a:pt x="3" y="21"/>
                      <a:pt x="3" y="23"/>
                    </a:cubicBezTo>
                    <a:cubicBezTo>
                      <a:pt x="3" y="53"/>
                      <a:pt x="3" y="53"/>
                      <a:pt x="3" y="53"/>
                    </a:cubicBezTo>
                    <a:cubicBezTo>
                      <a:pt x="3" y="55"/>
                      <a:pt x="4" y="56"/>
                      <a:pt x="6" y="56"/>
                    </a:cubicBezTo>
                    <a:cubicBezTo>
                      <a:pt x="12" y="56"/>
                      <a:pt x="12" y="56"/>
                      <a:pt x="12" y="56"/>
                    </a:cubicBezTo>
                    <a:cubicBezTo>
                      <a:pt x="12" y="56"/>
                      <a:pt x="12" y="56"/>
                      <a:pt x="12" y="56"/>
                    </a:cubicBezTo>
                    <a:cubicBezTo>
                      <a:pt x="13" y="57"/>
                      <a:pt x="13" y="57"/>
                      <a:pt x="13" y="57"/>
                    </a:cubicBezTo>
                    <a:cubicBezTo>
                      <a:pt x="9" y="65"/>
                      <a:pt x="9" y="65"/>
                      <a:pt x="9" y="65"/>
                    </a:cubicBezTo>
                    <a:cubicBezTo>
                      <a:pt x="20" y="56"/>
                      <a:pt x="20" y="56"/>
                      <a:pt x="20" y="56"/>
                    </a:cubicBezTo>
                    <a:cubicBezTo>
                      <a:pt x="20" y="56"/>
                      <a:pt x="20" y="56"/>
                      <a:pt x="20" y="56"/>
                    </a:cubicBezTo>
                    <a:cubicBezTo>
                      <a:pt x="43" y="56"/>
                      <a:pt x="43" y="56"/>
                      <a:pt x="43" y="56"/>
                    </a:cubicBezTo>
                    <a:cubicBezTo>
                      <a:pt x="45" y="56"/>
                      <a:pt x="46" y="55"/>
                      <a:pt x="46" y="53"/>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1" name="î$ḻíḓé"/>
              <p:cNvSpPr/>
              <p:nvPr/>
            </p:nvSpPr>
            <p:spPr bwMode="auto">
              <a:xfrm>
                <a:off x="6224867" y="2991100"/>
                <a:ext cx="271649" cy="271733"/>
              </a:xfrm>
              <a:custGeom>
                <a:avLst/>
                <a:gdLst>
                  <a:gd name="T0" fmla="*/ 0 w 66"/>
                  <a:gd name="T1" fmla="*/ 33 h 66"/>
                  <a:gd name="T2" fmla="*/ 66 w 66"/>
                  <a:gd name="T3" fmla="*/ 33 h 66"/>
                  <a:gd name="T4" fmla="*/ 50 w 66"/>
                  <a:gd name="T5" fmla="*/ 32 h 66"/>
                  <a:gd name="T6" fmla="*/ 63 w 66"/>
                  <a:gd name="T7" fmla="*/ 32 h 66"/>
                  <a:gd name="T8" fmla="*/ 48 w 66"/>
                  <a:gd name="T9" fmla="*/ 32 h 66"/>
                  <a:gd name="T10" fmla="*/ 34 w 66"/>
                  <a:gd name="T11" fmla="*/ 18 h 66"/>
                  <a:gd name="T12" fmla="*/ 48 w 66"/>
                  <a:gd name="T13" fmla="*/ 32 h 66"/>
                  <a:gd name="T14" fmla="*/ 34 w 66"/>
                  <a:gd name="T15" fmla="*/ 3 h 66"/>
                  <a:gd name="T16" fmla="*/ 34 w 66"/>
                  <a:gd name="T17" fmla="*/ 16 h 66"/>
                  <a:gd name="T18" fmla="*/ 20 w 66"/>
                  <a:gd name="T19" fmla="*/ 18 h 66"/>
                  <a:gd name="T20" fmla="*/ 32 w 66"/>
                  <a:gd name="T21" fmla="*/ 16 h 66"/>
                  <a:gd name="T22" fmla="*/ 32 w 66"/>
                  <a:gd name="T23" fmla="*/ 32 h 66"/>
                  <a:gd name="T24" fmla="*/ 19 w 66"/>
                  <a:gd name="T25" fmla="*/ 20 h 66"/>
                  <a:gd name="T26" fmla="*/ 16 w 66"/>
                  <a:gd name="T27" fmla="*/ 32 h 66"/>
                  <a:gd name="T28" fmla="*/ 17 w 66"/>
                  <a:gd name="T29" fmla="*/ 21 h 66"/>
                  <a:gd name="T30" fmla="*/ 16 w 66"/>
                  <a:gd name="T31" fmla="*/ 34 h 66"/>
                  <a:gd name="T32" fmla="*/ 3 w 66"/>
                  <a:gd name="T33" fmla="*/ 34 h 66"/>
                  <a:gd name="T34" fmla="*/ 18 w 66"/>
                  <a:gd name="T35" fmla="*/ 34 h 66"/>
                  <a:gd name="T36" fmla="*/ 32 w 66"/>
                  <a:gd name="T37" fmla="*/ 48 h 66"/>
                  <a:gd name="T38" fmla="*/ 18 w 66"/>
                  <a:gd name="T39" fmla="*/ 34 h 66"/>
                  <a:gd name="T40" fmla="*/ 32 w 66"/>
                  <a:gd name="T41" fmla="*/ 63 h 66"/>
                  <a:gd name="T42" fmla="*/ 32 w 66"/>
                  <a:gd name="T43" fmla="*/ 50 h 66"/>
                  <a:gd name="T44" fmla="*/ 46 w 66"/>
                  <a:gd name="T45" fmla="*/ 49 h 66"/>
                  <a:gd name="T46" fmla="*/ 34 w 66"/>
                  <a:gd name="T47" fmla="*/ 50 h 66"/>
                  <a:gd name="T48" fmla="*/ 34 w 66"/>
                  <a:gd name="T49" fmla="*/ 34 h 66"/>
                  <a:gd name="T50" fmla="*/ 46 w 66"/>
                  <a:gd name="T51" fmla="*/ 47 h 66"/>
                  <a:gd name="T52" fmla="*/ 50 w 66"/>
                  <a:gd name="T53" fmla="*/ 34 h 66"/>
                  <a:gd name="T54" fmla="*/ 48 w 66"/>
                  <a:gd name="T55" fmla="*/ 46 h 66"/>
                  <a:gd name="T56" fmla="*/ 48 w 66"/>
                  <a:gd name="T57" fmla="*/ 18 h 66"/>
                  <a:gd name="T58" fmla="*/ 62 w 66"/>
                  <a:gd name="T59" fmla="*/ 26 h 66"/>
                  <a:gd name="T60" fmla="*/ 18 w 66"/>
                  <a:gd name="T61" fmla="*/ 18 h 66"/>
                  <a:gd name="T62" fmla="*/ 26 w 66"/>
                  <a:gd name="T63" fmla="*/ 4 h 66"/>
                  <a:gd name="T64" fmla="*/ 18 w 66"/>
                  <a:gd name="T65" fmla="*/ 48 h 66"/>
                  <a:gd name="T66" fmla="*/ 4 w 66"/>
                  <a:gd name="T67" fmla="*/ 40 h 66"/>
                  <a:gd name="T68" fmla="*/ 48 w 66"/>
                  <a:gd name="T69" fmla="*/ 48 h 66"/>
                  <a:gd name="T70" fmla="*/ 40 w 66"/>
                  <a:gd name="T71"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 h="66">
                    <a:moveTo>
                      <a:pt x="33" y="0"/>
                    </a:moveTo>
                    <a:cubicBezTo>
                      <a:pt x="15" y="0"/>
                      <a:pt x="0" y="15"/>
                      <a:pt x="0" y="33"/>
                    </a:cubicBezTo>
                    <a:cubicBezTo>
                      <a:pt x="0" y="51"/>
                      <a:pt x="15" y="66"/>
                      <a:pt x="33" y="66"/>
                    </a:cubicBezTo>
                    <a:cubicBezTo>
                      <a:pt x="51" y="66"/>
                      <a:pt x="66" y="51"/>
                      <a:pt x="66" y="33"/>
                    </a:cubicBezTo>
                    <a:cubicBezTo>
                      <a:pt x="66" y="15"/>
                      <a:pt x="51" y="0"/>
                      <a:pt x="33" y="0"/>
                    </a:cubicBezTo>
                    <a:close/>
                    <a:moveTo>
                      <a:pt x="50" y="32"/>
                    </a:moveTo>
                    <a:cubicBezTo>
                      <a:pt x="50" y="28"/>
                      <a:pt x="49" y="24"/>
                      <a:pt x="48" y="21"/>
                    </a:cubicBezTo>
                    <a:cubicBezTo>
                      <a:pt x="56" y="23"/>
                      <a:pt x="62" y="27"/>
                      <a:pt x="63" y="32"/>
                    </a:cubicBezTo>
                    <a:lnTo>
                      <a:pt x="50" y="32"/>
                    </a:lnTo>
                    <a:close/>
                    <a:moveTo>
                      <a:pt x="48" y="32"/>
                    </a:moveTo>
                    <a:cubicBezTo>
                      <a:pt x="34" y="32"/>
                      <a:pt x="34" y="32"/>
                      <a:pt x="34" y="32"/>
                    </a:cubicBezTo>
                    <a:cubicBezTo>
                      <a:pt x="34" y="18"/>
                      <a:pt x="34" y="18"/>
                      <a:pt x="34" y="18"/>
                    </a:cubicBezTo>
                    <a:cubicBezTo>
                      <a:pt x="38" y="18"/>
                      <a:pt x="42" y="19"/>
                      <a:pt x="46" y="20"/>
                    </a:cubicBezTo>
                    <a:cubicBezTo>
                      <a:pt x="47" y="24"/>
                      <a:pt x="48" y="28"/>
                      <a:pt x="48" y="32"/>
                    </a:cubicBezTo>
                    <a:close/>
                    <a:moveTo>
                      <a:pt x="34" y="16"/>
                    </a:moveTo>
                    <a:cubicBezTo>
                      <a:pt x="34" y="3"/>
                      <a:pt x="34" y="3"/>
                      <a:pt x="34" y="3"/>
                    </a:cubicBezTo>
                    <a:cubicBezTo>
                      <a:pt x="39" y="4"/>
                      <a:pt x="43" y="10"/>
                      <a:pt x="46" y="18"/>
                    </a:cubicBezTo>
                    <a:cubicBezTo>
                      <a:pt x="42" y="17"/>
                      <a:pt x="38" y="16"/>
                      <a:pt x="34" y="16"/>
                    </a:cubicBezTo>
                    <a:close/>
                    <a:moveTo>
                      <a:pt x="32" y="16"/>
                    </a:moveTo>
                    <a:cubicBezTo>
                      <a:pt x="28" y="16"/>
                      <a:pt x="24" y="17"/>
                      <a:pt x="20" y="18"/>
                    </a:cubicBezTo>
                    <a:cubicBezTo>
                      <a:pt x="22" y="10"/>
                      <a:pt x="27" y="4"/>
                      <a:pt x="32" y="3"/>
                    </a:cubicBezTo>
                    <a:lnTo>
                      <a:pt x="32" y="16"/>
                    </a:lnTo>
                    <a:close/>
                    <a:moveTo>
                      <a:pt x="32" y="18"/>
                    </a:moveTo>
                    <a:cubicBezTo>
                      <a:pt x="32" y="32"/>
                      <a:pt x="32" y="32"/>
                      <a:pt x="32" y="32"/>
                    </a:cubicBezTo>
                    <a:cubicBezTo>
                      <a:pt x="18" y="32"/>
                      <a:pt x="18" y="32"/>
                      <a:pt x="18" y="32"/>
                    </a:cubicBezTo>
                    <a:cubicBezTo>
                      <a:pt x="18" y="28"/>
                      <a:pt x="18" y="24"/>
                      <a:pt x="19" y="20"/>
                    </a:cubicBezTo>
                    <a:cubicBezTo>
                      <a:pt x="23" y="19"/>
                      <a:pt x="27" y="18"/>
                      <a:pt x="32" y="18"/>
                    </a:cubicBezTo>
                    <a:close/>
                    <a:moveTo>
                      <a:pt x="16" y="32"/>
                    </a:moveTo>
                    <a:cubicBezTo>
                      <a:pt x="3" y="32"/>
                      <a:pt x="3" y="32"/>
                      <a:pt x="3" y="32"/>
                    </a:cubicBezTo>
                    <a:cubicBezTo>
                      <a:pt x="4" y="27"/>
                      <a:pt x="9" y="23"/>
                      <a:pt x="17" y="21"/>
                    </a:cubicBezTo>
                    <a:cubicBezTo>
                      <a:pt x="16" y="24"/>
                      <a:pt x="16" y="28"/>
                      <a:pt x="16" y="32"/>
                    </a:cubicBezTo>
                    <a:close/>
                    <a:moveTo>
                      <a:pt x="16" y="34"/>
                    </a:moveTo>
                    <a:cubicBezTo>
                      <a:pt x="16" y="38"/>
                      <a:pt x="16" y="42"/>
                      <a:pt x="17" y="46"/>
                    </a:cubicBezTo>
                    <a:cubicBezTo>
                      <a:pt x="9" y="44"/>
                      <a:pt x="4" y="39"/>
                      <a:pt x="3" y="34"/>
                    </a:cubicBezTo>
                    <a:lnTo>
                      <a:pt x="16" y="34"/>
                    </a:lnTo>
                    <a:close/>
                    <a:moveTo>
                      <a:pt x="18" y="34"/>
                    </a:moveTo>
                    <a:cubicBezTo>
                      <a:pt x="32" y="34"/>
                      <a:pt x="32" y="34"/>
                      <a:pt x="32" y="34"/>
                    </a:cubicBezTo>
                    <a:cubicBezTo>
                      <a:pt x="32" y="48"/>
                      <a:pt x="32" y="48"/>
                      <a:pt x="32" y="48"/>
                    </a:cubicBezTo>
                    <a:cubicBezTo>
                      <a:pt x="27" y="48"/>
                      <a:pt x="23" y="48"/>
                      <a:pt x="19" y="47"/>
                    </a:cubicBezTo>
                    <a:cubicBezTo>
                      <a:pt x="18" y="43"/>
                      <a:pt x="18" y="39"/>
                      <a:pt x="18" y="34"/>
                    </a:cubicBezTo>
                    <a:close/>
                    <a:moveTo>
                      <a:pt x="32" y="50"/>
                    </a:moveTo>
                    <a:cubicBezTo>
                      <a:pt x="32" y="63"/>
                      <a:pt x="32" y="63"/>
                      <a:pt x="32" y="63"/>
                    </a:cubicBezTo>
                    <a:cubicBezTo>
                      <a:pt x="27" y="62"/>
                      <a:pt x="22" y="57"/>
                      <a:pt x="20" y="49"/>
                    </a:cubicBezTo>
                    <a:cubicBezTo>
                      <a:pt x="24" y="50"/>
                      <a:pt x="28" y="50"/>
                      <a:pt x="32" y="50"/>
                    </a:cubicBezTo>
                    <a:close/>
                    <a:moveTo>
                      <a:pt x="34" y="50"/>
                    </a:moveTo>
                    <a:cubicBezTo>
                      <a:pt x="38" y="50"/>
                      <a:pt x="42" y="50"/>
                      <a:pt x="46" y="49"/>
                    </a:cubicBezTo>
                    <a:cubicBezTo>
                      <a:pt x="43" y="57"/>
                      <a:pt x="39" y="62"/>
                      <a:pt x="34" y="63"/>
                    </a:cubicBezTo>
                    <a:lnTo>
                      <a:pt x="34" y="50"/>
                    </a:lnTo>
                    <a:close/>
                    <a:moveTo>
                      <a:pt x="34" y="48"/>
                    </a:moveTo>
                    <a:cubicBezTo>
                      <a:pt x="34" y="34"/>
                      <a:pt x="34" y="34"/>
                      <a:pt x="34" y="34"/>
                    </a:cubicBezTo>
                    <a:cubicBezTo>
                      <a:pt x="48" y="34"/>
                      <a:pt x="48" y="34"/>
                      <a:pt x="48" y="34"/>
                    </a:cubicBezTo>
                    <a:cubicBezTo>
                      <a:pt x="48" y="39"/>
                      <a:pt x="47" y="43"/>
                      <a:pt x="46" y="47"/>
                    </a:cubicBezTo>
                    <a:cubicBezTo>
                      <a:pt x="42" y="48"/>
                      <a:pt x="38" y="48"/>
                      <a:pt x="34" y="48"/>
                    </a:cubicBezTo>
                    <a:close/>
                    <a:moveTo>
                      <a:pt x="50" y="34"/>
                    </a:moveTo>
                    <a:cubicBezTo>
                      <a:pt x="63" y="34"/>
                      <a:pt x="63" y="34"/>
                      <a:pt x="63" y="34"/>
                    </a:cubicBezTo>
                    <a:cubicBezTo>
                      <a:pt x="62" y="39"/>
                      <a:pt x="56" y="44"/>
                      <a:pt x="48" y="46"/>
                    </a:cubicBezTo>
                    <a:cubicBezTo>
                      <a:pt x="49" y="42"/>
                      <a:pt x="50" y="38"/>
                      <a:pt x="50" y="34"/>
                    </a:cubicBezTo>
                    <a:close/>
                    <a:moveTo>
                      <a:pt x="48" y="18"/>
                    </a:moveTo>
                    <a:cubicBezTo>
                      <a:pt x="46" y="12"/>
                      <a:pt x="43" y="7"/>
                      <a:pt x="40" y="4"/>
                    </a:cubicBezTo>
                    <a:cubicBezTo>
                      <a:pt x="51" y="7"/>
                      <a:pt x="59" y="15"/>
                      <a:pt x="62" y="26"/>
                    </a:cubicBezTo>
                    <a:cubicBezTo>
                      <a:pt x="59" y="23"/>
                      <a:pt x="54" y="20"/>
                      <a:pt x="48" y="18"/>
                    </a:cubicBezTo>
                    <a:close/>
                    <a:moveTo>
                      <a:pt x="18" y="18"/>
                    </a:moveTo>
                    <a:cubicBezTo>
                      <a:pt x="12" y="20"/>
                      <a:pt x="7" y="23"/>
                      <a:pt x="4" y="26"/>
                    </a:cubicBezTo>
                    <a:cubicBezTo>
                      <a:pt x="6" y="15"/>
                      <a:pt x="15" y="7"/>
                      <a:pt x="26" y="4"/>
                    </a:cubicBezTo>
                    <a:cubicBezTo>
                      <a:pt x="22" y="7"/>
                      <a:pt x="19" y="12"/>
                      <a:pt x="18" y="18"/>
                    </a:cubicBezTo>
                    <a:close/>
                    <a:moveTo>
                      <a:pt x="18" y="48"/>
                    </a:moveTo>
                    <a:cubicBezTo>
                      <a:pt x="19" y="55"/>
                      <a:pt x="22" y="59"/>
                      <a:pt x="26" y="62"/>
                    </a:cubicBezTo>
                    <a:cubicBezTo>
                      <a:pt x="15" y="60"/>
                      <a:pt x="6" y="51"/>
                      <a:pt x="4" y="40"/>
                    </a:cubicBezTo>
                    <a:cubicBezTo>
                      <a:pt x="7" y="44"/>
                      <a:pt x="12" y="47"/>
                      <a:pt x="18" y="48"/>
                    </a:cubicBezTo>
                    <a:close/>
                    <a:moveTo>
                      <a:pt x="48" y="48"/>
                    </a:moveTo>
                    <a:cubicBezTo>
                      <a:pt x="54" y="47"/>
                      <a:pt x="59" y="44"/>
                      <a:pt x="62" y="40"/>
                    </a:cubicBezTo>
                    <a:cubicBezTo>
                      <a:pt x="59" y="51"/>
                      <a:pt x="51" y="60"/>
                      <a:pt x="40" y="62"/>
                    </a:cubicBezTo>
                    <a:cubicBezTo>
                      <a:pt x="43" y="59"/>
                      <a:pt x="46" y="55"/>
                      <a:pt x="48" y="48"/>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2" name="íṩ1îḋe"/>
              <p:cNvSpPr/>
              <p:nvPr/>
            </p:nvSpPr>
            <p:spPr bwMode="auto">
              <a:xfrm>
                <a:off x="6298739" y="2440895"/>
                <a:ext cx="183914" cy="202839"/>
              </a:xfrm>
              <a:custGeom>
                <a:avLst/>
                <a:gdLst>
                  <a:gd name="T0" fmla="*/ 33 w 66"/>
                  <a:gd name="T1" fmla="*/ 0 h 73"/>
                  <a:gd name="T2" fmla="*/ 26 w 66"/>
                  <a:gd name="T3" fmla="*/ 6 h 73"/>
                  <a:gd name="T4" fmla="*/ 39 w 66"/>
                  <a:gd name="T5" fmla="*/ 7 h 73"/>
                  <a:gd name="T6" fmla="*/ 28 w 66"/>
                  <a:gd name="T7" fmla="*/ 5 h 73"/>
                  <a:gd name="T8" fmla="*/ 33 w 66"/>
                  <a:gd name="T9" fmla="*/ 1 h 73"/>
                  <a:gd name="T10" fmla="*/ 28 w 66"/>
                  <a:gd name="T11" fmla="*/ 5 h 73"/>
                  <a:gd name="T12" fmla="*/ 50 w 66"/>
                  <a:gd name="T13" fmla="*/ 13 h 73"/>
                  <a:gd name="T14" fmla="*/ 55 w 66"/>
                  <a:gd name="T15" fmla="*/ 15 h 73"/>
                  <a:gd name="T16" fmla="*/ 54 w 66"/>
                  <a:gd name="T17" fmla="*/ 8 h 73"/>
                  <a:gd name="T18" fmla="*/ 45 w 66"/>
                  <a:gd name="T19" fmla="*/ 8 h 73"/>
                  <a:gd name="T20" fmla="*/ 49 w 66"/>
                  <a:gd name="T21" fmla="*/ 11 h 73"/>
                  <a:gd name="T22" fmla="*/ 33 w 66"/>
                  <a:gd name="T23" fmla="*/ 7 h 73"/>
                  <a:gd name="T24" fmla="*/ 17 w 66"/>
                  <a:gd name="T25" fmla="*/ 12 h 73"/>
                  <a:gd name="T26" fmla="*/ 21 w 66"/>
                  <a:gd name="T27" fmla="*/ 8 h 73"/>
                  <a:gd name="T28" fmla="*/ 14 w 66"/>
                  <a:gd name="T29" fmla="*/ 6 h 73"/>
                  <a:gd name="T30" fmla="*/ 10 w 66"/>
                  <a:gd name="T31" fmla="*/ 15 h 73"/>
                  <a:gd name="T32" fmla="*/ 15 w 66"/>
                  <a:gd name="T33" fmla="*/ 12 h 73"/>
                  <a:gd name="T34" fmla="*/ 15 w 66"/>
                  <a:gd name="T35" fmla="*/ 13 h 73"/>
                  <a:gd name="T36" fmla="*/ 0 w 66"/>
                  <a:gd name="T37" fmla="*/ 35 h 73"/>
                  <a:gd name="T38" fmla="*/ 4 w 66"/>
                  <a:gd name="T39" fmla="*/ 43 h 73"/>
                  <a:gd name="T40" fmla="*/ 14 w 66"/>
                  <a:gd name="T41" fmla="*/ 60 h 73"/>
                  <a:gd name="T42" fmla="*/ 11 w 66"/>
                  <a:gd name="T43" fmla="*/ 68 h 73"/>
                  <a:gd name="T44" fmla="*/ 12 w 66"/>
                  <a:gd name="T45" fmla="*/ 73 h 73"/>
                  <a:gd name="T46" fmla="*/ 15 w 66"/>
                  <a:gd name="T47" fmla="*/ 70 h 73"/>
                  <a:gd name="T48" fmla="*/ 20 w 66"/>
                  <a:gd name="T49" fmla="*/ 63 h 73"/>
                  <a:gd name="T50" fmla="*/ 46 w 66"/>
                  <a:gd name="T51" fmla="*/ 63 h 73"/>
                  <a:gd name="T52" fmla="*/ 52 w 66"/>
                  <a:gd name="T53" fmla="*/ 70 h 73"/>
                  <a:gd name="T54" fmla="*/ 57 w 66"/>
                  <a:gd name="T55" fmla="*/ 71 h 73"/>
                  <a:gd name="T56" fmla="*/ 56 w 66"/>
                  <a:gd name="T57" fmla="*/ 67 h 73"/>
                  <a:gd name="T58" fmla="*/ 62 w 66"/>
                  <a:gd name="T59" fmla="*/ 43 h 73"/>
                  <a:gd name="T60" fmla="*/ 66 w 66"/>
                  <a:gd name="T61" fmla="*/ 35 h 73"/>
                  <a:gd name="T62" fmla="*/ 2 w 66"/>
                  <a:gd name="T63" fmla="*/ 38 h 73"/>
                  <a:gd name="T64" fmla="*/ 3 w 66"/>
                  <a:gd name="T65" fmla="*/ 32 h 73"/>
                  <a:gd name="T66" fmla="*/ 3 w 66"/>
                  <a:gd name="T67" fmla="*/ 41 h 73"/>
                  <a:gd name="T68" fmla="*/ 47 w 66"/>
                  <a:gd name="T69" fmla="*/ 8 h 73"/>
                  <a:gd name="T70" fmla="*/ 53 w 66"/>
                  <a:gd name="T71" fmla="*/ 10 h 73"/>
                  <a:gd name="T72" fmla="*/ 47 w 66"/>
                  <a:gd name="T73" fmla="*/ 8 h 73"/>
                  <a:gd name="T74" fmla="*/ 12 w 66"/>
                  <a:gd name="T75" fmla="*/ 10 h 73"/>
                  <a:gd name="T76" fmla="*/ 17 w 66"/>
                  <a:gd name="T77" fmla="*/ 7 h 73"/>
                  <a:gd name="T78" fmla="*/ 11 w 66"/>
                  <a:gd name="T79" fmla="*/ 13 h 73"/>
                  <a:gd name="T80" fmla="*/ 12 w 66"/>
                  <a:gd name="T81" fmla="*/ 66 h 73"/>
                  <a:gd name="T82" fmla="*/ 17 w 66"/>
                  <a:gd name="T83" fmla="*/ 64 h 73"/>
                  <a:gd name="T84" fmla="*/ 53 w 66"/>
                  <a:gd name="T85" fmla="*/ 66 h 73"/>
                  <a:gd name="T86" fmla="*/ 48 w 66"/>
                  <a:gd name="T87" fmla="*/ 64 h 73"/>
                  <a:gd name="T88" fmla="*/ 53 w 66"/>
                  <a:gd name="T89" fmla="*/ 66 h 73"/>
                  <a:gd name="T90" fmla="*/ 6 w 66"/>
                  <a:gd name="T91" fmla="*/ 37 h 73"/>
                  <a:gd name="T92" fmla="*/ 60 w 66"/>
                  <a:gd name="T93" fmla="*/ 37 h 73"/>
                  <a:gd name="T94" fmla="*/ 64 w 66"/>
                  <a:gd name="T95" fmla="*/ 38 h 73"/>
                  <a:gd name="T96" fmla="*/ 62 w 66"/>
                  <a:gd name="T97" fmla="*/ 37 h 73"/>
                  <a:gd name="T98" fmla="*/ 64 w 66"/>
                  <a:gd name="T99" fmla="*/ 35 h 73"/>
                  <a:gd name="T100" fmla="*/ 33 w 66"/>
                  <a:gd name="T101" fmla="*/ 12 h 73"/>
                  <a:gd name="T102" fmla="*/ 33 w 66"/>
                  <a:gd name="T103" fmla="*/ 61 h 73"/>
                  <a:gd name="T104" fmla="*/ 33 w 66"/>
                  <a:gd name="T105" fmla="*/ 12 h 73"/>
                  <a:gd name="T106" fmla="*/ 10 w 66"/>
                  <a:gd name="T107" fmla="*/ 37 h 73"/>
                  <a:gd name="T108" fmla="*/ 56 w 66"/>
                  <a:gd name="T109" fmla="*/ 37 h 73"/>
                  <a:gd name="T110" fmla="*/ 36 w 66"/>
                  <a:gd name="T111" fmla="*/ 35 h 73"/>
                  <a:gd name="T112" fmla="*/ 49 w 66"/>
                  <a:gd name="T113" fmla="*/ 38 h 73"/>
                  <a:gd name="T114" fmla="*/ 32 w 66"/>
                  <a:gd name="T115" fmla="*/ 40 h 73"/>
                  <a:gd name="T116" fmla="*/ 31 w 66"/>
                  <a:gd name="T117" fmla="*/ 32 h 73"/>
                  <a:gd name="T118" fmla="*/ 34 w 66"/>
                  <a:gd name="T119" fmla="*/ 16 h 73"/>
                  <a:gd name="T120" fmla="*/ 36 w 66"/>
                  <a:gd name="T121" fmla="*/ 3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 h="73">
                    <a:moveTo>
                      <a:pt x="39" y="6"/>
                    </a:moveTo>
                    <a:cubicBezTo>
                      <a:pt x="39" y="2"/>
                      <a:pt x="37" y="0"/>
                      <a:pt x="33" y="0"/>
                    </a:cubicBezTo>
                    <a:cubicBezTo>
                      <a:pt x="32" y="0"/>
                      <a:pt x="32" y="0"/>
                      <a:pt x="32" y="0"/>
                    </a:cubicBezTo>
                    <a:cubicBezTo>
                      <a:pt x="29" y="0"/>
                      <a:pt x="26" y="2"/>
                      <a:pt x="26" y="6"/>
                    </a:cubicBezTo>
                    <a:cubicBezTo>
                      <a:pt x="26" y="7"/>
                      <a:pt x="26" y="7"/>
                      <a:pt x="26" y="7"/>
                    </a:cubicBezTo>
                    <a:cubicBezTo>
                      <a:pt x="39" y="7"/>
                      <a:pt x="39" y="7"/>
                      <a:pt x="39" y="7"/>
                    </a:cubicBezTo>
                    <a:lnTo>
                      <a:pt x="39" y="6"/>
                    </a:lnTo>
                    <a:close/>
                    <a:moveTo>
                      <a:pt x="28" y="5"/>
                    </a:moveTo>
                    <a:cubicBezTo>
                      <a:pt x="28" y="3"/>
                      <a:pt x="30" y="1"/>
                      <a:pt x="32" y="1"/>
                    </a:cubicBezTo>
                    <a:cubicBezTo>
                      <a:pt x="33" y="1"/>
                      <a:pt x="33" y="1"/>
                      <a:pt x="33" y="1"/>
                    </a:cubicBezTo>
                    <a:cubicBezTo>
                      <a:pt x="35" y="1"/>
                      <a:pt x="37" y="3"/>
                      <a:pt x="38" y="5"/>
                    </a:cubicBezTo>
                    <a:lnTo>
                      <a:pt x="28" y="5"/>
                    </a:lnTo>
                    <a:close/>
                    <a:moveTo>
                      <a:pt x="62" y="30"/>
                    </a:moveTo>
                    <a:cubicBezTo>
                      <a:pt x="60" y="23"/>
                      <a:pt x="56" y="17"/>
                      <a:pt x="50" y="13"/>
                    </a:cubicBezTo>
                    <a:cubicBezTo>
                      <a:pt x="50" y="12"/>
                      <a:pt x="50" y="12"/>
                      <a:pt x="50" y="12"/>
                    </a:cubicBezTo>
                    <a:cubicBezTo>
                      <a:pt x="55" y="15"/>
                      <a:pt x="55" y="15"/>
                      <a:pt x="55" y="15"/>
                    </a:cubicBezTo>
                    <a:cubicBezTo>
                      <a:pt x="55" y="15"/>
                      <a:pt x="55" y="15"/>
                      <a:pt x="55" y="15"/>
                    </a:cubicBezTo>
                    <a:cubicBezTo>
                      <a:pt x="57" y="13"/>
                      <a:pt x="56" y="10"/>
                      <a:pt x="54" y="8"/>
                    </a:cubicBezTo>
                    <a:cubicBezTo>
                      <a:pt x="51" y="6"/>
                      <a:pt x="51" y="6"/>
                      <a:pt x="51" y="6"/>
                    </a:cubicBezTo>
                    <a:cubicBezTo>
                      <a:pt x="49" y="5"/>
                      <a:pt x="46" y="6"/>
                      <a:pt x="45" y="8"/>
                    </a:cubicBezTo>
                    <a:cubicBezTo>
                      <a:pt x="44" y="8"/>
                      <a:pt x="44" y="8"/>
                      <a:pt x="44" y="8"/>
                    </a:cubicBezTo>
                    <a:cubicBezTo>
                      <a:pt x="49" y="11"/>
                      <a:pt x="49" y="11"/>
                      <a:pt x="49" y="11"/>
                    </a:cubicBezTo>
                    <a:cubicBezTo>
                      <a:pt x="49" y="12"/>
                      <a:pt x="49" y="12"/>
                      <a:pt x="49" y="12"/>
                    </a:cubicBezTo>
                    <a:cubicBezTo>
                      <a:pt x="44" y="9"/>
                      <a:pt x="39" y="7"/>
                      <a:pt x="33" y="7"/>
                    </a:cubicBezTo>
                    <a:cubicBezTo>
                      <a:pt x="27" y="7"/>
                      <a:pt x="21" y="9"/>
                      <a:pt x="17" y="12"/>
                    </a:cubicBezTo>
                    <a:cubicBezTo>
                      <a:pt x="17" y="12"/>
                      <a:pt x="17" y="12"/>
                      <a:pt x="17" y="12"/>
                    </a:cubicBezTo>
                    <a:cubicBezTo>
                      <a:pt x="17" y="11"/>
                      <a:pt x="17" y="11"/>
                      <a:pt x="17" y="11"/>
                    </a:cubicBezTo>
                    <a:cubicBezTo>
                      <a:pt x="21" y="8"/>
                      <a:pt x="21" y="8"/>
                      <a:pt x="21" y="8"/>
                    </a:cubicBezTo>
                    <a:cubicBezTo>
                      <a:pt x="21" y="8"/>
                      <a:pt x="21" y="8"/>
                      <a:pt x="21" y="8"/>
                    </a:cubicBezTo>
                    <a:cubicBezTo>
                      <a:pt x="20" y="6"/>
                      <a:pt x="17" y="5"/>
                      <a:pt x="14" y="6"/>
                    </a:cubicBezTo>
                    <a:cubicBezTo>
                      <a:pt x="11" y="8"/>
                      <a:pt x="11" y="8"/>
                      <a:pt x="11" y="8"/>
                    </a:cubicBezTo>
                    <a:cubicBezTo>
                      <a:pt x="9" y="10"/>
                      <a:pt x="9" y="13"/>
                      <a:pt x="10" y="15"/>
                    </a:cubicBezTo>
                    <a:cubicBezTo>
                      <a:pt x="11" y="15"/>
                      <a:pt x="11" y="15"/>
                      <a:pt x="11" y="15"/>
                    </a:cubicBezTo>
                    <a:cubicBezTo>
                      <a:pt x="15" y="12"/>
                      <a:pt x="15" y="12"/>
                      <a:pt x="15" y="12"/>
                    </a:cubicBezTo>
                    <a:cubicBezTo>
                      <a:pt x="15" y="13"/>
                      <a:pt x="15" y="13"/>
                      <a:pt x="15" y="13"/>
                    </a:cubicBezTo>
                    <a:cubicBezTo>
                      <a:pt x="15" y="13"/>
                      <a:pt x="15" y="13"/>
                      <a:pt x="15" y="13"/>
                    </a:cubicBezTo>
                    <a:cubicBezTo>
                      <a:pt x="10" y="17"/>
                      <a:pt x="5" y="23"/>
                      <a:pt x="4" y="30"/>
                    </a:cubicBezTo>
                    <a:cubicBezTo>
                      <a:pt x="2" y="31"/>
                      <a:pt x="0" y="33"/>
                      <a:pt x="0" y="35"/>
                    </a:cubicBezTo>
                    <a:cubicBezTo>
                      <a:pt x="0" y="38"/>
                      <a:pt x="0" y="38"/>
                      <a:pt x="0" y="38"/>
                    </a:cubicBezTo>
                    <a:cubicBezTo>
                      <a:pt x="0" y="41"/>
                      <a:pt x="2" y="43"/>
                      <a:pt x="4" y="43"/>
                    </a:cubicBezTo>
                    <a:cubicBezTo>
                      <a:pt x="5" y="50"/>
                      <a:pt x="9" y="56"/>
                      <a:pt x="14" y="60"/>
                    </a:cubicBezTo>
                    <a:cubicBezTo>
                      <a:pt x="14" y="60"/>
                      <a:pt x="14" y="60"/>
                      <a:pt x="14" y="60"/>
                    </a:cubicBezTo>
                    <a:cubicBezTo>
                      <a:pt x="10" y="67"/>
                      <a:pt x="10" y="67"/>
                      <a:pt x="10" y="67"/>
                    </a:cubicBezTo>
                    <a:cubicBezTo>
                      <a:pt x="11" y="68"/>
                      <a:pt x="11" y="68"/>
                      <a:pt x="11" y="68"/>
                    </a:cubicBezTo>
                    <a:cubicBezTo>
                      <a:pt x="9" y="71"/>
                      <a:pt x="9" y="71"/>
                      <a:pt x="9" y="71"/>
                    </a:cubicBezTo>
                    <a:cubicBezTo>
                      <a:pt x="12" y="73"/>
                      <a:pt x="12" y="73"/>
                      <a:pt x="12" y="73"/>
                    </a:cubicBezTo>
                    <a:cubicBezTo>
                      <a:pt x="14" y="70"/>
                      <a:pt x="14" y="70"/>
                      <a:pt x="14" y="70"/>
                    </a:cubicBezTo>
                    <a:cubicBezTo>
                      <a:pt x="15" y="70"/>
                      <a:pt x="15" y="70"/>
                      <a:pt x="15" y="70"/>
                    </a:cubicBezTo>
                    <a:cubicBezTo>
                      <a:pt x="20" y="63"/>
                      <a:pt x="20" y="63"/>
                      <a:pt x="20" y="63"/>
                    </a:cubicBezTo>
                    <a:cubicBezTo>
                      <a:pt x="20" y="63"/>
                      <a:pt x="20" y="63"/>
                      <a:pt x="20" y="63"/>
                    </a:cubicBezTo>
                    <a:cubicBezTo>
                      <a:pt x="24" y="65"/>
                      <a:pt x="28" y="66"/>
                      <a:pt x="33" y="66"/>
                    </a:cubicBezTo>
                    <a:cubicBezTo>
                      <a:pt x="37" y="66"/>
                      <a:pt x="42" y="65"/>
                      <a:pt x="46" y="63"/>
                    </a:cubicBezTo>
                    <a:cubicBezTo>
                      <a:pt x="50" y="70"/>
                      <a:pt x="50" y="70"/>
                      <a:pt x="50" y="70"/>
                    </a:cubicBezTo>
                    <a:cubicBezTo>
                      <a:pt x="52" y="70"/>
                      <a:pt x="52" y="70"/>
                      <a:pt x="52" y="70"/>
                    </a:cubicBezTo>
                    <a:cubicBezTo>
                      <a:pt x="54" y="73"/>
                      <a:pt x="54" y="73"/>
                      <a:pt x="54" y="73"/>
                    </a:cubicBezTo>
                    <a:cubicBezTo>
                      <a:pt x="57" y="71"/>
                      <a:pt x="57" y="71"/>
                      <a:pt x="57" y="71"/>
                    </a:cubicBezTo>
                    <a:cubicBezTo>
                      <a:pt x="55" y="68"/>
                      <a:pt x="55" y="68"/>
                      <a:pt x="55" y="68"/>
                    </a:cubicBezTo>
                    <a:cubicBezTo>
                      <a:pt x="56" y="67"/>
                      <a:pt x="56" y="67"/>
                      <a:pt x="56" y="67"/>
                    </a:cubicBezTo>
                    <a:cubicBezTo>
                      <a:pt x="51" y="60"/>
                      <a:pt x="51" y="60"/>
                      <a:pt x="51" y="60"/>
                    </a:cubicBezTo>
                    <a:cubicBezTo>
                      <a:pt x="57" y="56"/>
                      <a:pt x="60" y="50"/>
                      <a:pt x="62" y="43"/>
                    </a:cubicBezTo>
                    <a:cubicBezTo>
                      <a:pt x="64" y="43"/>
                      <a:pt x="66" y="41"/>
                      <a:pt x="66" y="38"/>
                    </a:cubicBezTo>
                    <a:cubicBezTo>
                      <a:pt x="66" y="35"/>
                      <a:pt x="66" y="35"/>
                      <a:pt x="66" y="35"/>
                    </a:cubicBezTo>
                    <a:cubicBezTo>
                      <a:pt x="66" y="33"/>
                      <a:pt x="64" y="31"/>
                      <a:pt x="62" y="30"/>
                    </a:cubicBezTo>
                    <a:close/>
                    <a:moveTo>
                      <a:pt x="2" y="38"/>
                    </a:moveTo>
                    <a:cubicBezTo>
                      <a:pt x="2" y="35"/>
                      <a:pt x="2" y="35"/>
                      <a:pt x="2" y="35"/>
                    </a:cubicBezTo>
                    <a:cubicBezTo>
                      <a:pt x="2" y="34"/>
                      <a:pt x="2" y="33"/>
                      <a:pt x="3" y="32"/>
                    </a:cubicBezTo>
                    <a:cubicBezTo>
                      <a:pt x="3" y="34"/>
                      <a:pt x="3" y="35"/>
                      <a:pt x="3" y="37"/>
                    </a:cubicBezTo>
                    <a:cubicBezTo>
                      <a:pt x="3" y="38"/>
                      <a:pt x="3" y="40"/>
                      <a:pt x="3" y="41"/>
                    </a:cubicBezTo>
                    <a:cubicBezTo>
                      <a:pt x="2" y="41"/>
                      <a:pt x="2" y="40"/>
                      <a:pt x="2" y="38"/>
                    </a:cubicBezTo>
                    <a:close/>
                    <a:moveTo>
                      <a:pt x="47" y="8"/>
                    </a:moveTo>
                    <a:cubicBezTo>
                      <a:pt x="48" y="7"/>
                      <a:pt x="49" y="7"/>
                      <a:pt x="50" y="8"/>
                    </a:cubicBezTo>
                    <a:cubicBezTo>
                      <a:pt x="53" y="10"/>
                      <a:pt x="53" y="10"/>
                      <a:pt x="53" y="10"/>
                    </a:cubicBezTo>
                    <a:cubicBezTo>
                      <a:pt x="54" y="10"/>
                      <a:pt x="55" y="12"/>
                      <a:pt x="54" y="13"/>
                    </a:cubicBezTo>
                    <a:lnTo>
                      <a:pt x="47" y="8"/>
                    </a:lnTo>
                    <a:close/>
                    <a:moveTo>
                      <a:pt x="11" y="13"/>
                    </a:moveTo>
                    <a:cubicBezTo>
                      <a:pt x="11" y="12"/>
                      <a:pt x="11" y="10"/>
                      <a:pt x="12" y="10"/>
                    </a:cubicBezTo>
                    <a:cubicBezTo>
                      <a:pt x="15" y="8"/>
                      <a:pt x="15" y="8"/>
                      <a:pt x="15" y="8"/>
                    </a:cubicBezTo>
                    <a:cubicBezTo>
                      <a:pt x="16" y="7"/>
                      <a:pt x="16" y="7"/>
                      <a:pt x="17" y="7"/>
                    </a:cubicBezTo>
                    <a:cubicBezTo>
                      <a:pt x="18" y="7"/>
                      <a:pt x="18" y="8"/>
                      <a:pt x="19" y="8"/>
                    </a:cubicBezTo>
                    <a:lnTo>
                      <a:pt x="11" y="13"/>
                    </a:lnTo>
                    <a:close/>
                    <a:moveTo>
                      <a:pt x="15" y="68"/>
                    </a:moveTo>
                    <a:cubicBezTo>
                      <a:pt x="12" y="66"/>
                      <a:pt x="12" y="66"/>
                      <a:pt x="12" y="66"/>
                    </a:cubicBezTo>
                    <a:cubicBezTo>
                      <a:pt x="15" y="62"/>
                      <a:pt x="15" y="62"/>
                      <a:pt x="15" y="62"/>
                    </a:cubicBezTo>
                    <a:cubicBezTo>
                      <a:pt x="17" y="64"/>
                      <a:pt x="17" y="64"/>
                      <a:pt x="17" y="64"/>
                    </a:cubicBezTo>
                    <a:lnTo>
                      <a:pt x="15" y="68"/>
                    </a:lnTo>
                    <a:close/>
                    <a:moveTo>
                      <a:pt x="53" y="66"/>
                    </a:moveTo>
                    <a:cubicBezTo>
                      <a:pt x="51" y="68"/>
                      <a:pt x="51" y="68"/>
                      <a:pt x="51" y="68"/>
                    </a:cubicBezTo>
                    <a:cubicBezTo>
                      <a:pt x="48" y="64"/>
                      <a:pt x="48" y="64"/>
                      <a:pt x="48" y="64"/>
                    </a:cubicBezTo>
                    <a:cubicBezTo>
                      <a:pt x="50" y="62"/>
                      <a:pt x="50" y="62"/>
                      <a:pt x="50" y="62"/>
                    </a:cubicBezTo>
                    <a:lnTo>
                      <a:pt x="53" y="66"/>
                    </a:lnTo>
                    <a:close/>
                    <a:moveTo>
                      <a:pt x="33" y="64"/>
                    </a:moveTo>
                    <a:cubicBezTo>
                      <a:pt x="18" y="64"/>
                      <a:pt x="6" y="52"/>
                      <a:pt x="6" y="37"/>
                    </a:cubicBezTo>
                    <a:cubicBezTo>
                      <a:pt x="6" y="22"/>
                      <a:pt x="18" y="10"/>
                      <a:pt x="33" y="10"/>
                    </a:cubicBezTo>
                    <a:cubicBezTo>
                      <a:pt x="48" y="10"/>
                      <a:pt x="60" y="22"/>
                      <a:pt x="60" y="37"/>
                    </a:cubicBezTo>
                    <a:cubicBezTo>
                      <a:pt x="60" y="52"/>
                      <a:pt x="48" y="64"/>
                      <a:pt x="33" y="64"/>
                    </a:cubicBezTo>
                    <a:close/>
                    <a:moveTo>
                      <a:pt x="64" y="38"/>
                    </a:moveTo>
                    <a:cubicBezTo>
                      <a:pt x="64" y="40"/>
                      <a:pt x="63" y="41"/>
                      <a:pt x="62" y="41"/>
                    </a:cubicBezTo>
                    <a:cubicBezTo>
                      <a:pt x="62" y="40"/>
                      <a:pt x="62" y="38"/>
                      <a:pt x="62" y="37"/>
                    </a:cubicBezTo>
                    <a:cubicBezTo>
                      <a:pt x="62" y="35"/>
                      <a:pt x="62" y="34"/>
                      <a:pt x="62" y="32"/>
                    </a:cubicBezTo>
                    <a:cubicBezTo>
                      <a:pt x="63" y="33"/>
                      <a:pt x="64" y="34"/>
                      <a:pt x="64" y="35"/>
                    </a:cubicBezTo>
                    <a:lnTo>
                      <a:pt x="64" y="38"/>
                    </a:lnTo>
                    <a:close/>
                    <a:moveTo>
                      <a:pt x="33" y="12"/>
                    </a:moveTo>
                    <a:cubicBezTo>
                      <a:pt x="19" y="12"/>
                      <a:pt x="8" y="23"/>
                      <a:pt x="8" y="37"/>
                    </a:cubicBezTo>
                    <a:cubicBezTo>
                      <a:pt x="8" y="50"/>
                      <a:pt x="19" y="61"/>
                      <a:pt x="33" y="61"/>
                    </a:cubicBezTo>
                    <a:cubicBezTo>
                      <a:pt x="46" y="61"/>
                      <a:pt x="57" y="50"/>
                      <a:pt x="57" y="37"/>
                    </a:cubicBezTo>
                    <a:cubicBezTo>
                      <a:pt x="57" y="23"/>
                      <a:pt x="46" y="12"/>
                      <a:pt x="33" y="12"/>
                    </a:cubicBezTo>
                    <a:close/>
                    <a:moveTo>
                      <a:pt x="33" y="60"/>
                    </a:moveTo>
                    <a:cubicBezTo>
                      <a:pt x="20" y="60"/>
                      <a:pt x="10" y="49"/>
                      <a:pt x="10" y="37"/>
                    </a:cubicBezTo>
                    <a:cubicBezTo>
                      <a:pt x="10" y="24"/>
                      <a:pt x="20" y="14"/>
                      <a:pt x="33" y="14"/>
                    </a:cubicBezTo>
                    <a:cubicBezTo>
                      <a:pt x="45" y="14"/>
                      <a:pt x="56" y="24"/>
                      <a:pt x="56" y="37"/>
                    </a:cubicBezTo>
                    <a:cubicBezTo>
                      <a:pt x="56" y="49"/>
                      <a:pt x="45" y="60"/>
                      <a:pt x="33" y="60"/>
                    </a:cubicBezTo>
                    <a:close/>
                    <a:moveTo>
                      <a:pt x="36" y="35"/>
                    </a:moveTo>
                    <a:cubicBezTo>
                      <a:pt x="49" y="35"/>
                      <a:pt x="49" y="35"/>
                      <a:pt x="49" y="35"/>
                    </a:cubicBezTo>
                    <a:cubicBezTo>
                      <a:pt x="49" y="38"/>
                      <a:pt x="49" y="38"/>
                      <a:pt x="49" y="38"/>
                    </a:cubicBezTo>
                    <a:cubicBezTo>
                      <a:pt x="36" y="38"/>
                      <a:pt x="36" y="38"/>
                      <a:pt x="36" y="38"/>
                    </a:cubicBezTo>
                    <a:cubicBezTo>
                      <a:pt x="35" y="40"/>
                      <a:pt x="34" y="40"/>
                      <a:pt x="32" y="40"/>
                    </a:cubicBezTo>
                    <a:cubicBezTo>
                      <a:pt x="30" y="40"/>
                      <a:pt x="28" y="39"/>
                      <a:pt x="28" y="36"/>
                    </a:cubicBezTo>
                    <a:cubicBezTo>
                      <a:pt x="28" y="34"/>
                      <a:pt x="29" y="33"/>
                      <a:pt x="31" y="32"/>
                    </a:cubicBezTo>
                    <a:cubicBezTo>
                      <a:pt x="31" y="16"/>
                      <a:pt x="31" y="16"/>
                      <a:pt x="31" y="16"/>
                    </a:cubicBezTo>
                    <a:cubicBezTo>
                      <a:pt x="34" y="16"/>
                      <a:pt x="34" y="16"/>
                      <a:pt x="34" y="16"/>
                    </a:cubicBezTo>
                    <a:cubicBezTo>
                      <a:pt x="34" y="32"/>
                      <a:pt x="34" y="32"/>
                      <a:pt x="34" y="32"/>
                    </a:cubicBezTo>
                    <a:cubicBezTo>
                      <a:pt x="35" y="33"/>
                      <a:pt x="36" y="34"/>
                      <a:pt x="36" y="3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3" name="iśḻídé"/>
              <p:cNvSpPr/>
              <p:nvPr/>
            </p:nvSpPr>
            <p:spPr bwMode="auto">
              <a:xfrm>
                <a:off x="4046795" y="3595355"/>
                <a:ext cx="290297" cy="338785"/>
              </a:xfrm>
              <a:custGeom>
                <a:avLst/>
                <a:gdLst>
                  <a:gd name="T0" fmla="*/ 18 w 58"/>
                  <a:gd name="T1" fmla="*/ 37 h 68"/>
                  <a:gd name="T2" fmla="*/ 17 w 58"/>
                  <a:gd name="T3" fmla="*/ 31 h 68"/>
                  <a:gd name="T4" fmla="*/ 40 w 58"/>
                  <a:gd name="T5" fmla="*/ 16 h 68"/>
                  <a:gd name="T6" fmla="*/ 17 w 58"/>
                  <a:gd name="T7" fmla="*/ 30 h 68"/>
                  <a:gd name="T8" fmla="*/ 44 w 58"/>
                  <a:gd name="T9" fmla="*/ 18 h 68"/>
                  <a:gd name="T10" fmla="*/ 17 w 58"/>
                  <a:gd name="T11" fmla="*/ 23 h 68"/>
                  <a:gd name="T12" fmla="*/ 30 w 58"/>
                  <a:gd name="T13" fmla="*/ 16 h 68"/>
                  <a:gd name="T14" fmla="*/ 14 w 58"/>
                  <a:gd name="T15" fmla="*/ 21 h 68"/>
                  <a:gd name="T16" fmla="*/ 34 w 58"/>
                  <a:gd name="T17" fmla="*/ 66 h 68"/>
                  <a:gd name="T18" fmla="*/ 28 w 58"/>
                  <a:gd name="T19" fmla="*/ 68 h 68"/>
                  <a:gd name="T20" fmla="*/ 20 w 58"/>
                  <a:gd name="T21" fmla="*/ 62 h 68"/>
                  <a:gd name="T22" fmla="*/ 23 w 58"/>
                  <a:gd name="T23" fmla="*/ 50 h 68"/>
                  <a:gd name="T24" fmla="*/ 17 w 58"/>
                  <a:gd name="T25" fmla="*/ 44 h 68"/>
                  <a:gd name="T26" fmla="*/ 40 w 58"/>
                  <a:gd name="T27" fmla="*/ 30 h 68"/>
                  <a:gd name="T28" fmla="*/ 25 w 58"/>
                  <a:gd name="T29" fmla="*/ 41 h 68"/>
                  <a:gd name="T30" fmla="*/ 29 w 58"/>
                  <a:gd name="T31" fmla="*/ 50 h 68"/>
                  <a:gd name="T32" fmla="*/ 40 w 58"/>
                  <a:gd name="T33" fmla="*/ 39 h 68"/>
                  <a:gd name="T34" fmla="*/ 35 w 58"/>
                  <a:gd name="T35" fmla="*/ 50 h 68"/>
                  <a:gd name="T36" fmla="*/ 34 w 58"/>
                  <a:gd name="T37" fmla="*/ 52 h 68"/>
                  <a:gd name="T38" fmla="*/ 33 w 58"/>
                  <a:gd name="T39" fmla="*/ 52 h 68"/>
                  <a:gd name="T40" fmla="*/ 28 w 58"/>
                  <a:gd name="T41" fmla="*/ 52 h 68"/>
                  <a:gd name="T42" fmla="*/ 22 w 58"/>
                  <a:gd name="T43" fmla="*/ 54 h 68"/>
                  <a:gd name="T44" fmla="*/ 25 w 58"/>
                  <a:gd name="T45" fmla="*/ 64 h 68"/>
                  <a:gd name="T46" fmla="*/ 36 w 58"/>
                  <a:gd name="T47" fmla="*/ 62 h 68"/>
                  <a:gd name="T48" fmla="*/ 39 w 58"/>
                  <a:gd name="T49" fmla="*/ 9 h 68"/>
                  <a:gd name="T50" fmla="*/ 41 w 58"/>
                  <a:gd name="T51" fmla="*/ 10 h 68"/>
                  <a:gd name="T52" fmla="*/ 42 w 58"/>
                  <a:gd name="T53" fmla="*/ 4 h 68"/>
                  <a:gd name="T54" fmla="*/ 15 w 58"/>
                  <a:gd name="T55" fmla="*/ 54 h 68"/>
                  <a:gd name="T56" fmla="*/ 19 w 58"/>
                  <a:gd name="T57" fmla="*/ 49 h 68"/>
                  <a:gd name="T58" fmla="*/ 48 w 58"/>
                  <a:gd name="T59" fmla="*/ 19 h 68"/>
                  <a:gd name="T60" fmla="*/ 54 w 58"/>
                  <a:gd name="T61" fmla="*/ 14 h 68"/>
                  <a:gd name="T62" fmla="*/ 47 w 58"/>
                  <a:gd name="T63" fmla="*/ 18 h 68"/>
                  <a:gd name="T64" fmla="*/ 4 w 58"/>
                  <a:gd name="T65" fmla="*/ 42 h 68"/>
                  <a:gd name="T66" fmla="*/ 5 w 58"/>
                  <a:gd name="T67" fmla="*/ 44 h 68"/>
                  <a:gd name="T68" fmla="*/ 9 w 58"/>
                  <a:gd name="T69" fmla="*/ 39 h 68"/>
                  <a:gd name="T70" fmla="*/ 50 w 58"/>
                  <a:gd name="T71" fmla="*/ 29 h 68"/>
                  <a:gd name="T72" fmla="*/ 58 w 58"/>
                  <a:gd name="T73" fmla="*/ 29 h 68"/>
                  <a:gd name="T74" fmla="*/ 7 w 58"/>
                  <a:gd name="T75" fmla="*/ 28 h 68"/>
                  <a:gd name="T76" fmla="*/ 1 w 58"/>
                  <a:gd name="T77" fmla="*/ 30 h 68"/>
                  <a:gd name="T78" fmla="*/ 49 w 58"/>
                  <a:gd name="T79" fmla="*/ 39 h 68"/>
                  <a:gd name="T80" fmla="*/ 53 w 58"/>
                  <a:gd name="T81" fmla="*/ 44 h 68"/>
                  <a:gd name="T82" fmla="*/ 54 w 58"/>
                  <a:gd name="T83" fmla="*/ 42 h 68"/>
                  <a:gd name="T84" fmla="*/ 4 w 58"/>
                  <a:gd name="T85" fmla="*/ 14 h 68"/>
                  <a:gd name="T86" fmla="*/ 10 w 58"/>
                  <a:gd name="T87" fmla="*/ 19 h 68"/>
                  <a:gd name="T88" fmla="*/ 5 w 58"/>
                  <a:gd name="T89" fmla="*/ 14 h 68"/>
                  <a:gd name="T90" fmla="*/ 39 w 58"/>
                  <a:gd name="T91" fmla="*/ 49 h 68"/>
                  <a:gd name="T92" fmla="*/ 44 w 58"/>
                  <a:gd name="T93" fmla="*/ 54 h 68"/>
                  <a:gd name="T94" fmla="*/ 17 w 58"/>
                  <a:gd name="T95" fmla="*/ 10 h 68"/>
                  <a:gd name="T96" fmla="*/ 19 w 58"/>
                  <a:gd name="T97" fmla="*/ 9 h 68"/>
                  <a:gd name="T98" fmla="*/ 14 w 58"/>
                  <a:gd name="T99" fmla="*/ 5 h 68"/>
                  <a:gd name="T100" fmla="*/ 30 w 58"/>
                  <a:gd name="T101" fmla="*/ 7 h 68"/>
                  <a:gd name="T102" fmla="*/ 28 w 58"/>
                  <a:gd name="T103" fmla="*/ 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 h="68">
                    <a:moveTo>
                      <a:pt x="44" y="25"/>
                    </a:moveTo>
                    <a:cubicBezTo>
                      <a:pt x="44" y="26"/>
                      <a:pt x="42" y="28"/>
                      <a:pt x="41" y="28"/>
                    </a:cubicBezTo>
                    <a:cubicBezTo>
                      <a:pt x="18" y="37"/>
                      <a:pt x="18" y="37"/>
                      <a:pt x="18" y="37"/>
                    </a:cubicBezTo>
                    <a:cubicBezTo>
                      <a:pt x="18" y="37"/>
                      <a:pt x="17" y="37"/>
                      <a:pt x="17" y="37"/>
                    </a:cubicBezTo>
                    <a:cubicBezTo>
                      <a:pt x="15" y="37"/>
                      <a:pt x="14" y="36"/>
                      <a:pt x="14" y="35"/>
                    </a:cubicBezTo>
                    <a:cubicBezTo>
                      <a:pt x="14" y="33"/>
                      <a:pt x="16" y="32"/>
                      <a:pt x="17" y="31"/>
                    </a:cubicBezTo>
                    <a:cubicBezTo>
                      <a:pt x="40" y="23"/>
                      <a:pt x="40" y="23"/>
                      <a:pt x="40" y="23"/>
                    </a:cubicBezTo>
                    <a:cubicBezTo>
                      <a:pt x="42" y="22"/>
                      <a:pt x="44" y="23"/>
                      <a:pt x="44" y="25"/>
                    </a:cubicBezTo>
                    <a:close/>
                    <a:moveTo>
                      <a:pt x="40" y="16"/>
                    </a:moveTo>
                    <a:cubicBezTo>
                      <a:pt x="17" y="24"/>
                      <a:pt x="17" y="24"/>
                      <a:pt x="17" y="24"/>
                    </a:cubicBezTo>
                    <a:cubicBezTo>
                      <a:pt x="16" y="25"/>
                      <a:pt x="14" y="26"/>
                      <a:pt x="14" y="28"/>
                    </a:cubicBezTo>
                    <a:cubicBezTo>
                      <a:pt x="14" y="29"/>
                      <a:pt x="15" y="30"/>
                      <a:pt x="17" y="30"/>
                    </a:cubicBezTo>
                    <a:cubicBezTo>
                      <a:pt x="17" y="30"/>
                      <a:pt x="18" y="30"/>
                      <a:pt x="18" y="30"/>
                    </a:cubicBezTo>
                    <a:cubicBezTo>
                      <a:pt x="41" y="21"/>
                      <a:pt x="41" y="21"/>
                      <a:pt x="41" y="21"/>
                    </a:cubicBezTo>
                    <a:cubicBezTo>
                      <a:pt x="42" y="21"/>
                      <a:pt x="44" y="19"/>
                      <a:pt x="44" y="18"/>
                    </a:cubicBezTo>
                    <a:cubicBezTo>
                      <a:pt x="44" y="16"/>
                      <a:pt x="42" y="15"/>
                      <a:pt x="40" y="16"/>
                    </a:cubicBezTo>
                    <a:close/>
                    <a:moveTo>
                      <a:pt x="14" y="21"/>
                    </a:moveTo>
                    <a:cubicBezTo>
                      <a:pt x="14" y="22"/>
                      <a:pt x="15" y="23"/>
                      <a:pt x="17" y="23"/>
                    </a:cubicBezTo>
                    <a:cubicBezTo>
                      <a:pt x="17" y="23"/>
                      <a:pt x="18" y="23"/>
                      <a:pt x="18" y="23"/>
                    </a:cubicBezTo>
                    <a:cubicBezTo>
                      <a:pt x="27" y="19"/>
                      <a:pt x="27" y="19"/>
                      <a:pt x="27" y="19"/>
                    </a:cubicBezTo>
                    <a:cubicBezTo>
                      <a:pt x="29" y="19"/>
                      <a:pt x="30" y="17"/>
                      <a:pt x="30" y="16"/>
                    </a:cubicBezTo>
                    <a:cubicBezTo>
                      <a:pt x="30" y="14"/>
                      <a:pt x="28" y="13"/>
                      <a:pt x="26" y="14"/>
                    </a:cubicBezTo>
                    <a:cubicBezTo>
                      <a:pt x="17" y="17"/>
                      <a:pt x="17" y="17"/>
                      <a:pt x="17" y="17"/>
                    </a:cubicBezTo>
                    <a:cubicBezTo>
                      <a:pt x="16" y="18"/>
                      <a:pt x="14" y="19"/>
                      <a:pt x="14" y="21"/>
                    </a:cubicBezTo>
                    <a:close/>
                    <a:moveTo>
                      <a:pt x="38" y="54"/>
                    </a:moveTo>
                    <a:cubicBezTo>
                      <a:pt x="38" y="62"/>
                      <a:pt x="38" y="62"/>
                      <a:pt x="38" y="62"/>
                    </a:cubicBezTo>
                    <a:cubicBezTo>
                      <a:pt x="38" y="64"/>
                      <a:pt x="36" y="66"/>
                      <a:pt x="34" y="66"/>
                    </a:cubicBezTo>
                    <a:cubicBezTo>
                      <a:pt x="33" y="66"/>
                      <a:pt x="33" y="66"/>
                      <a:pt x="33" y="66"/>
                    </a:cubicBezTo>
                    <a:cubicBezTo>
                      <a:pt x="33" y="67"/>
                      <a:pt x="32" y="68"/>
                      <a:pt x="30" y="68"/>
                    </a:cubicBezTo>
                    <a:cubicBezTo>
                      <a:pt x="28" y="68"/>
                      <a:pt x="28" y="68"/>
                      <a:pt x="28" y="68"/>
                    </a:cubicBezTo>
                    <a:cubicBezTo>
                      <a:pt x="26" y="68"/>
                      <a:pt x="25" y="67"/>
                      <a:pt x="25" y="66"/>
                    </a:cubicBezTo>
                    <a:cubicBezTo>
                      <a:pt x="24" y="66"/>
                      <a:pt x="24" y="66"/>
                      <a:pt x="24" y="66"/>
                    </a:cubicBezTo>
                    <a:cubicBezTo>
                      <a:pt x="22" y="66"/>
                      <a:pt x="20" y="64"/>
                      <a:pt x="20" y="62"/>
                    </a:cubicBezTo>
                    <a:cubicBezTo>
                      <a:pt x="20" y="54"/>
                      <a:pt x="20" y="54"/>
                      <a:pt x="20" y="54"/>
                    </a:cubicBezTo>
                    <a:cubicBezTo>
                      <a:pt x="20" y="52"/>
                      <a:pt x="22" y="51"/>
                      <a:pt x="23" y="50"/>
                    </a:cubicBezTo>
                    <a:cubicBezTo>
                      <a:pt x="23" y="50"/>
                      <a:pt x="23" y="50"/>
                      <a:pt x="23" y="50"/>
                    </a:cubicBezTo>
                    <a:cubicBezTo>
                      <a:pt x="23" y="47"/>
                      <a:pt x="21" y="44"/>
                      <a:pt x="20" y="43"/>
                    </a:cubicBezTo>
                    <a:cubicBezTo>
                      <a:pt x="18" y="44"/>
                      <a:pt x="18" y="44"/>
                      <a:pt x="18" y="44"/>
                    </a:cubicBezTo>
                    <a:cubicBezTo>
                      <a:pt x="18" y="44"/>
                      <a:pt x="17" y="44"/>
                      <a:pt x="17" y="44"/>
                    </a:cubicBezTo>
                    <a:cubicBezTo>
                      <a:pt x="15" y="44"/>
                      <a:pt x="14" y="43"/>
                      <a:pt x="14" y="42"/>
                    </a:cubicBezTo>
                    <a:cubicBezTo>
                      <a:pt x="14" y="40"/>
                      <a:pt x="16" y="39"/>
                      <a:pt x="17" y="38"/>
                    </a:cubicBezTo>
                    <a:cubicBezTo>
                      <a:pt x="40" y="30"/>
                      <a:pt x="40" y="30"/>
                      <a:pt x="40" y="30"/>
                    </a:cubicBezTo>
                    <a:cubicBezTo>
                      <a:pt x="42" y="29"/>
                      <a:pt x="44" y="30"/>
                      <a:pt x="44" y="32"/>
                    </a:cubicBezTo>
                    <a:cubicBezTo>
                      <a:pt x="44" y="33"/>
                      <a:pt x="42" y="35"/>
                      <a:pt x="41" y="36"/>
                    </a:cubicBezTo>
                    <a:cubicBezTo>
                      <a:pt x="25" y="41"/>
                      <a:pt x="25" y="41"/>
                      <a:pt x="25" y="41"/>
                    </a:cubicBezTo>
                    <a:cubicBezTo>
                      <a:pt x="27" y="43"/>
                      <a:pt x="29" y="46"/>
                      <a:pt x="29" y="50"/>
                    </a:cubicBezTo>
                    <a:cubicBezTo>
                      <a:pt x="29" y="50"/>
                      <a:pt x="29" y="50"/>
                      <a:pt x="29" y="50"/>
                    </a:cubicBezTo>
                    <a:cubicBezTo>
                      <a:pt x="29" y="50"/>
                      <a:pt x="29" y="50"/>
                      <a:pt x="29" y="50"/>
                    </a:cubicBezTo>
                    <a:cubicBezTo>
                      <a:pt x="29" y="50"/>
                      <a:pt x="29" y="50"/>
                      <a:pt x="29" y="50"/>
                    </a:cubicBezTo>
                    <a:cubicBezTo>
                      <a:pt x="29" y="43"/>
                      <a:pt x="36" y="38"/>
                      <a:pt x="37" y="38"/>
                    </a:cubicBezTo>
                    <a:cubicBezTo>
                      <a:pt x="38" y="37"/>
                      <a:pt x="39" y="38"/>
                      <a:pt x="40" y="39"/>
                    </a:cubicBezTo>
                    <a:cubicBezTo>
                      <a:pt x="41" y="40"/>
                      <a:pt x="41" y="42"/>
                      <a:pt x="39" y="43"/>
                    </a:cubicBezTo>
                    <a:cubicBezTo>
                      <a:pt x="39" y="43"/>
                      <a:pt x="35" y="46"/>
                      <a:pt x="35" y="50"/>
                    </a:cubicBezTo>
                    <a:cubicBezTo>
                      <a:pt x="35" y="50"/>
                      <a:pt x="35" y="50"/>
                      <a:pt x="35" y="50"/>
                    </a:cubicBezTo>
                    <a:cubicBezTo>
                      <a:pt x="36" y="51"/>
                      <a:pt x="38" y="52"/>
                      <a:pt x="38" y="54"/>
                    </a:cubicBezTo>
                    <a:close/>
                    <a:moveTo>
                      <a:pt x="36" y="54"/>
                    </a:moveTo>
                    <a:cubicBezTo>
                      <a:pt x="36" y="53"/>
                      <a:pt x="35" y="52"/>
                      <a:pt x="34" y="52"/>
                    </a:cubicBezTo>
                    <a:cubicBezTo>
                      <a:pt x="34" y="52"/>
                      <a:pt x="34" y="52"/>
                      <a:pt x="34" y="52"/>
                    </a:cubicBezTo>
                    <a:cubicBezTo>
                      <a:pt x="34" y="52"/>
                      <a:pt x="34" y="52"/>
                      <a:pt x="34" y="52"/>
                    </a:cubicBezTo>
                    <a:cubicBezTo>
                      <a:pt x="34" y="52"/>
                      <a:pt x="34" y="52"/>
                      <a:pt x="33" y="52"/>
                    </a:cubicBezTo>
                    <a:cubicBezTo>
                      <a:pt x="33" y="52"/>
                      <a:pt x="33" y="52"/>
                      <a:pt x="33" y="52"/>
                    </a:cubicBezTo>
                    <a:cubicBezTo>
                      <a:pt x="30" y="52"/>
                      <a:pt x="30" y="52"/>
                      <a:pt x="30" y="52"/>
                    </a:cubicBezTo>
                    <a:cubicBezTo>
                      <a:pt x="28" y="52"/>
                      <a:pt x="28" y="52"/>
                      <a:pt x="28" y="52"/>
                    </a:cubicBezTo>
                    <a:cubicBezTo>
                      <a:pt x="24" y="52"/>
                      <a:pt x="24" y="52"/>
                      <a:pt x="24" y="52"/>
                    </a:cubicBezTo>
                    <a:cubicBezTo>
                      <a:pt x="24" y="52"/>
                      <a:pt x="24" y="52"/>
                      <a:pt x="24" y="52"/>
                    </a:cubicBezTo>
                    <a:cubicBezTo>
                      <a:pt x="23" y="52"/>
                      <a:pt x="22" y="53"/>
                      <a:pt x="22" y="54"/>
                    </a:cubicBezTo>
                    <a:cubicBezTo>
                      <a:pt x="22" y="62"/>
                      <a:pt x="22" y="62"/>
                      <a:pt x="22" y="62"/>
                    </a:cubicBezTo>
                    <a:cubicBezTo>
                      <a:pt x="22" y="63"/>
                      <a:pt x="23" y="64"/>
                      <a:pt x="24" y="64"/>
                    </a:cubicBezTo>
                    <a:cubicBezTo>
                      <a:pt x="25" y="64"/>
                      <a:pt x="25" y="64"/>
                      <a:pt x="25" y="64"/>
                    </a:cubicBezTo>
                    <a:cubicBezTo>
                      <a:pt x="33" y="64"/>
                      <a:pt x="33" y="64"/>
                      <a:pt x="33" y="64"/>
                    </a:cubicBezTo>
                    <a:cubicBezTo>
                      <a:pt x="34" y="64"/>
                      <a:pt x="34" y="64"/>
                      <a:pt x="34" y="64"/>
                    </a:cubicBezTo>
                    <a:cubicBezTo>
                      <a:pt x="35" y="64"/>
                      <a:pt x="36" y="63"/>
                      <a:pt x="36" y="62"/>
                    </a:cubicBezTo>
                    <a:lnTo>
                      <a:pt x="36" y="54"/>
                    </a:lnTo>
                    <a:close/>
                    <a:moveTo>
                      <a:pt x="42" y="4"/>
                    </a:moveTo>
                    <a:cubicBezTo>
                      <a:pt x="39" y="9"/>
                      <a:pt x="39" y="9"/>
                      <a:pt x="39" y="9"/>
                    </a:cubicBezTo>
                    <a:cubicBezTo>
                      <a:pt x="39" y="10"/>
                      <a:pt x="39" y="10"/>
                      <a:pt x="40" y="11"/>
                    </a:cubicBezTo>
                    <a:cubicBezTo>
                      <a:pt x="40" y="11"/>
                      <a:pt x="40" y="11"/>
                      <a:pt x="40" y="11"/>
                    </a:cubicBezTo>
                    <a:cubicBezTo>
                      <a:pt x="40" y="11"/>
                      <a:pt x="41" y="11"/>
                      <a:pt x="41" y="10"/>
                    </a:cubicBezTo>
                    <a:cubicBezTo>
                      <a:pt x="44" y="5"/>
                      <a:pt x="44" y="5"/>
                      <a:pt x="44" y="5"/>
                    </a:cubicBezTo>
                    <a:cubicBezTo>
                      <a:pt x="44" y="5"/>
                      <a:pt x="44" y="4"/>
                      <a:pt x="44" y="4"/>
                    </a:cubicBezTo>
                    <a:cubicBezTo>
                      <a:pt x="43" y="4"/>
                      <a:pt x="42" y="4"/>
                      <a:pt x="42" y="4"/>
                    </a:cubicBezTo>
                    <a:close/>
                    <a:moveTo>
                      <a:pt x="17" y="48"/>
                    </a:moveTo>
                    <a:cubicBezTo>
                      <a:pt x="14" y="53"/>
                      <a:pt x="14" y="53"/>
                      <a:pt x="14" y="53"/>
                    </a:cubicBezTo>
                    <a:cubicBezTo>
                      <a:pt x="14" y="53"/>
                      <a:pt x="14" y="54"/>
                      <a:pt x="15" y="54"/>
                    </a:cubicBezTo>
                    <a:cubicBezTo>
                      <a:pt x="15" y="54"/>
                      <a:pt x="15" y="54"/>
                      <a:pt x="15" y="54"/>
                    </a:cubicBezTo>
                    <a:cubicBezTo>
                      <a:pt x="15" y="54"/>
                      <a:pt x="16" y="54"/>
                      <a:pt x="16" y="54"/>
                    </a:cubicBezTo>
                    <a:cubicBezTo>
                      <a:pt x="19" y="49"/>
                      <a:pt x="19" y="49"/>
                      <a:pt x="19" y="49"/>
                    </a:cubicBezTo>
                    <a:cubicBezTo>
                      <a:pt x="19" y="48"/>
                      <a:pt x="19" y="47"/>
                      <a:pt x="18" y="47"/>
                    </a:cubicBezTo>
                    <a:cubicBezTo>
                      <a:pt x="18" y="47"/>
                      <a:pt x="17" y="47"/>
                      <a:pt x="17" y="48"/>
                    </a:cubicBezTo>
                    <a:close/>
                    <a:moveTo>
                      <a:pt x="48" y="19"/>
                    </a:moveTo>
                    <a:cubicBezTo>
                      <a:pt x="48" y="19"/>
                      <a:pt x="48" y="19"/>
                      <a:pt x="49" y="19"/>
                    </a:cubicBezTo>
                    <a:cubicBezTo>
                      <a:pt x="54" y="16"/>
                      <a:pt x="54" y="16"/>
                      <a:pt x="54" y="16"/>
                    </a:cubicBezTo>
                    <a:cubicBezTo>
                      <a:pt x="54" y="16"/>
                      <a:pt x="54" y="15"/>
                      <a:pt x="54" y="14"/>
                    </a:cubicBezTo>
                    <a:cubicBezTo>
                      <a:pt x="54" y="14"/>
                      <a:pt x="53" y="14"/>
                      <a:pt x="53" y="14"/>
                    </a:cubicBezTo>
                    <a:cubicBezTo>
                      <a:pt x="48" y="17"/>
                      <a:pt x="48" y="17"/>
                      <a:pt x="48" y="17"/>
                    </a:cubicBezTo>
                    <a:cubicBezTo>
                      <a:pt x="47" y="17"/>
                      <a:pt x="47" y="18"/>
                      <a:pt x="47" y="18"/>
                    </a:cubicBezTo>
                    <a:cubicBezTo>
                      <a:pt x="47" y="19"/>
                      <a:pt x="48" y="19"/>
                      <a:pt x="48" y="19"/>
                    </a:cubicBezTo>
                    <a:close/>
                    <a:moveTo>
                      <a:pt x="9" y="39"/>
                    </a:moveTo>
                    <a:cubicBezTo>
                      <a:pt x="4" y="42"/>
                      <a:pt x="4" y="42"/>
                      <a:pt x="4" y="42"/>
                    </a:cubicBezTo>
                    <a:cubicBezTo>
                      <a:pt x="4" y="42"/>
                      <a:pt x="4" y="43"/>
                      <a:pt x="4" y="43"/>
                    </a:cubicBezTo>
                    <a:cubicBezTo>
                      <a:pt x="4" y="44"/>
                      <a:pt x="4" y="44"/>
                      <a:pt x="5" y="44"/>
                    </a:cubicBezTo>
                    <a:cubicBezTo>
                      <a:pt x="5" y="44"/>
                      <a:pt x="5" y="44"/>
                      <a:pt x="5" y="44"/>
                    </a:cubicBezTo>
                    <a:cubicBezTo>
                      <a:pt x="10" y="41"/>
                      <a:pt x="10" y="41"/>
                      <a:pt x="10" y="41"/>
                    </a:cubicBezTo>
                    <a:cubicBezTo>
                      <a:pt x="11" y="41"/>
                      <a:pt x="11" y="40"/>
                      <a:pt x="11" y="40"/>
                    </a:cubicBezTo>
                    <a:cubicBezTo>
                      <a:pt x="10" y="39"/>
                      <a:pt x="10" y="39"/>
                      <a:pt x="9" y="39"/>
                    </a:cubicBezTo>
                    <a:close/>
                    <a:moveTo>
                      <a:pt x="57" y="28"/>
                    </a:moveTo>
                    <a:cubicBezTo>
                      <a:pt x="51" y="28"/>
                      <a:pt x="51" y="28"/>
                      <a:pt x="51" y="28"/>
                    </a:cubicBezTo>
                    <a:cubicBezTo>
                      <a:pt x="51" y="28"/>
                      <a:pt x="50" y="28"/>
                      <a:pt x="50" y="29"/>
                    </a:cubicBezTo>
                    <a:cubicBezTo>
                      <a:pt x="50" y="30"/>
                      <a:pt x="51" y="30"/>
                      <a:pt x="51" y="30"/>
                    </a:cubicBezTo>
                    <a:cubicBezTo>
                      <a:pt x="57" y="30"/>
                      <a:pt x="57" y="30"/>
                      <a:pt x="57" y="30"/>
                    </a:cubicBezTo>
                    <a:cubicBezTo>
                      <a:pt x="58" y="30"/>
                      <a:pt x="58" y="30"/>
                      <a:pt x="58" y="29"/>
                    </a:cubicBezTo>
                    <a:cubicBezTo>
                      <a:pt x="58" y="28"/>
                      <a:pt x="58" y="28"/>
                      <a:pt x="57" y="28"/>
                    </a:cubicBezTo>
                    <a:close/>
                    <a:moveTo>
                      <a:pt x="8" y="29"/>
                    </a:moveTo>
                    <a:cubicBezTo>
                      <a:pt x="8" y="28"/>
                      <a:pt x="7" y="28"/>
                      <a:pt x="7" y="28"/>
                    </a:cubicBezTo>
                    <a:cubicBezTo>
                      <a:pt x="1" y="28"/>
                      <a:pt x="1" y="28"/>
                      <a:pt x="1" y="28"/>
                    </a:cubicBezTo>
                    <a:cubicBezTo>
                      <a:pt x="0" y="28"/>
                      <a:pt x="0" y="28"/>
                      <a:pt x="0" y="29"/>
                    </a:cubicBezTo>
                    <a:cubicBezTo>
                      <a:pt x="0" y="30"/>
                      <a:pt x="0" y="30"/>
                      <a:pt x="1" y="30"/>
                    </a:cubicBezTo>
                    <a:cubicBezTo>
                      <a:pt x="7" y="30"/>
                      <a:pt x="7" y="30"/>
                      <a:pt x="7" y="30"/>
                    </a:cubicBezTo>
                    <a:cubicBezTo>
                      <a:pt x="7" y="30"/>
                      <a:pt x="8" y="30"/>
                      <a:pt x="8" y="29"/>
                    </a:cubicBezTo>
                    <a:close/>
                    <a:moveTo>
                      <a:pt x="49" y="39"/>
                    </a:moveTo>
                    <a:cubicBezTo>
                      <a:pt x="48" y="39"/>
                      <a:pt x="48" y="39"/>
                      <a:pt x="47" y="40"/>
                    </a:cubicBezTo>
                    <a:cubicBezTo>
                      <a:pt x="47" y="40"/>
                      <a:pt x="47" y="41"/>
                      <a:pt x="48" y="41"/>
                    </a:cubicBezTo>
                    <a:cubicBezTo>
                      <a:pt x="53" y="44"/>
                      <a:pt x="53" y="44"/>
                      <a:pt x="53" y="44"/>
                    </a:cubicBezTo>
                    <a:cubicBezTo>
                      <a:pt x="53" y="44"/>
                      <a:pt x="53" y="44"/>
                      <a:pt x="53" y="44"/>
                    </a:cubicBezTo>
                    <a:cubicBezTo>
                      <a:pt x="54" y="44"/>
                      <a:pt x="54" y="44"/>
                      <a:pt x="54" y="43"/>
                    </a:cubicBezTo>
                    <a:cubicBezTo>
                      <a:pt x="54" y="43"/>
                      <a:pt x="54" y="42"/>
                      <a:pt x="54" y="42"/>
                    </a:cubicBezTo>
                    <a:lnTo>
                      <a:pt x="49" y="39"/>
                    </a:lnTo>
                    <a:close/>
                    <a:moveTo>
                      <a:pt x="5" y="14"/>
                    </a:moveTo>
                    <a:cubicBezTo>
                      <a:pt x="5" y="14"/>
                      <a:pt x="4" y="14"/>
                      <a:pt x="4" y="14"/>
                    </a:cubicBezTo>
                    <a:cubicBezTo>
                      <a:pt x="4" y="15"/>
                      <a:pt x="4" y="16"/>
                      <a:pt x="4" y="16"/>
                    </a:cubicBezTo>
                    <a:cubicBezTo>
                      <a:pt x="9" y="19"/>
                      <a:pt x="9" y="19"/>
                      <a:pt x="9" y="19"/>
                    </a:cubicBezTo>
                    <a:cubicBezTo>
                      <a:pt x="10" y="19"/>
                      <a:pt x="10" y="19"/>
                      <a:pt x="10" y="19"/>
                    </a:cubicBezTo>
                    <a:cubicBezTo>
                      <a:pt x="10" y="19"/>
                      <a:pt x="11" y="19"/>
                      <a:pt x="11" y="18"/>
                    </a:cubicBezTo>
                    <a:cubicBezTo>
                      <a:pt x="11" y="18"/>
                      <a:pt x="11" y="17"/>
                      <a:pt x="10" y="17"/>
                    </a:cubicBezTo>
                    <a:lnTo>
                      <a:pt x="5" y="14"/>
                    </a:lnTo>
                    <a:close/>
                    <a:moveTo>
                      <a:pt x="41" y="48"/>
                    </a:moveTo>
                    <a:cubicBezTo>
                      <a:pt x="41" y="47"/>
                      <a:pt x="40" y="47"/>
                      <a:pt x="40" y="47"/>
                    </a:cubicBezTo>
                    <a:cubicBezTo>
                      <a:pt x="39" y="47"/>
                      <a:pt x="39" y="48"/>
                      <a:pt x="39" y="49"/>
                    </a:cubicBezTo>
                    <a:cubicBezTo>
                      <a:pt x="42" y="54"/>
                      <a:pt x="42" y="54"/>
                      <a:pt x="42" y="54"/>
                    </a:cubicBezTo>
                    <a:cubicBezTo>
                      <a:pt x="42" y="54"/>
                      <a:pt x="43" y="54"/>
                      <a:pt x="43" y="54"/>
                    </a:cubicBezTo>
                    <a:cubicBezTo>
                      <a:pt x="43" y="54"/>
                      <a:pt x="43" y="54"/>
                      <a:pt x="44" y="54"/>
                    </a:cubicBezTo>
                    <a:cubicBezTo>
                      <a:pt x="44" y="54"/>
                      <a:pt x="44" y="53"/>
                      <a:pt x="44" y="53"/>
                    </a:cubicBezTo>
                    <a:lnTo>
                      <a:pt x="41" y="48"/>
                    </a:lnTo>
                    <a:close/>
                    <a:moveTo>
                      <a:pt x="17" y="10"/>
                    </a:moveTo>
                    <a:cubicBezTo>
                      <a:pt x="17" y="11"/>
                      <a:pt x="18" y="11"/>
                      <a:pt x="18" y="11"/>
                    </a:cubicBezTo>
                    <a:cubicBezTo>
                      <a:pt x="18" y="11"/>
                      <a:pt x="18" y="11"/>
                      <a:pt x="18" y="11"/>
                    </a:cubicBezTo>
                    <a:cubicBezTo>
                      <a:pt x="19" y="10"/>
                      <a:pt x="19" y="10"/>
                      <a:pt x="19" y="9"/>
                    </a:cubicBezTo>
                    <a:cubicBezTo>
                      <a:pt x="16" y="4"/>
                      <a:pt x="16" y="4"/>
                      <a:pt x="16" y="4"/>
                    </a:cubicBezTo>
                    <a:cubicBezTo>
                      <a:pt x="16" y="4"/>
                      <a:pt x="15" y="4"/>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8" y="0"/>
                      <a:pt x="28" y="0"/>
                      <a:pt x="28" y="1"/>
                    </a:cubicBezTo>
                    <a:cubicBezTo>
                      <a:pt x="28" y="7"/>
                      <a:pt x="28" y="7"/>
                      <a:pt x="28" y="7"/>
                    </a:cubicBezTo>
                    <a:cubicBezTo>
                      <a:pt x="28" y="7"/>
                      <a:pt x="28" y="8"/>
                      <a:pt x="29" y="8"/>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4" name="îsļïdé"/>
              <p:cNvSpPr/>
              <p:nvPr/>
            </p:nvSpPr>
            <p:spPr bwMode="auto">
              <a:xfrm>
                <a:off x="6538933" y="3725837"/>
                <a:ext cx="190988" cy="187508"/>
              </a:xfrm>
              <a:custGeom>
                <a:avLst/>
                <a:gdLst>
                  <a:gd name="T0" fmla="*/ 12 w 68"/>
                  <a:gd name="T1" fmla="*/ 0 h 67"/>
                  <a:gd name="T2" fmla="*/ 0 w 68"/>
                  <a:gd name="T3" fmla="*/ 56 h 67"/>
                  <a:gd name="T4" fmla="*/ 57 w 68"/>
                  <a:gd name="T5" fmla="*/ 67 h 67"/>
                  <a:gd name="T6" fmla="*/ 68 w 68"/>
                  <a:gd name="T7" fmla="*/ 11 h 67"/>
                  <a:gd name="T8" fmla="*/ 65 w 68"/>
                  <a:gd name="T9" fmla="*/ 11 h 67"/>
                  <a:gd name="T10" fmla="*/ 57 w 68"/>
                  <a:gd name="T11" fmla="*/ 64 h 67"/>
                  <a:gd name="T12" fmla="*/ 3 w 68"/>
                  <a:gd name="T13" fmla="*/ 56 h 67"/>
                  <a:gd name="T14" fmla="*/ 12 w 68"/>
                  <a:gd name="T15" fmla="*/ 3 h 67"/>
                  <a:gd name="T16" fmla="*/ 65 w 68"/>
                  <a:gd name="T17" fmla="*/ 11 h 67"/>
                  <a:gd name="T18" fmla="*/ 12 w 68"/>
                  <a:gd name="T19" fmla="*/ 5 h 67"/>
                  <a:gd name="T20" fmla="*/ 6 w 68"/>
                  <a:gd name="T21" fmla="*/ 56 h 67"/>
                  <a:gd name="T22" fmla="*/ 56 w 68"/>
                  <a:gd name="T23" fmla="*/ 62 h 67"/>
                  <a:gd name="T24" fmla="*/ 63 w 68"/>
                  <a:gd name="T25" fmla="*/ 12 h 67"/>
                  <a:gd name="T26" fmla="*/ 61 w 68"/>
                  <a:gd name="T27" fmla="*/ 12 h 67"/>
                  <a:gd name="T28" fmla="*/ 35 w 68"/>
                  <a:gd name="T29" fmla="*/ 33 h 67"/>
                  <a:gd name="T30" fmla="*/ 56 w 68"/>
                  <a:gd name="T31" fmla="*/ 7 h 67"/>
                  <a:gd name="T32" fmla="*/ 12 w 68"/>
                  <a:gd name="T33" fmla="*/ 7 h 67"/>
                  <a:gd name="T34" fmla="*/ 33 w 68"/>
                  <a:gd name="T35" fmla="*/ 33 h 67"/>
                  <a:gd name="T36" fmla="*/ 8 w 68"/>
                  <a:gd name="T37" fmla="*/ 12 h 67"/>
                  <a:gd name="T38" fmla="*/ 8 w 68"/>
                  <a:gd name="T39" fmla="*/ 56 h 67"/>
                  <a:gd name="T40" fmla="*/ 33 w 68"/>
                  <a:gd name="T41" fmla="*/ 35 h 67"/>
                  <a:gd name="T42" fmla="*/ 12 w 68"/>
                  <a:gd name="T43" fmla="*/ 60 h 67"/>
                  <a:gd name="T44" fmla="*/ 56 w 68"/>
                  <a:gd name="T45" fmla="*/ 60 h 67"/>
                  <a:gd name="T46" fmla="*/ 35 w 68"/>
                  <a:gd name="T47" fmla="*/ 35 h 67"/>
                  <a:gd name="T48" fmla="*/ 61 w 68"/>
                  <a:gd name="T49" fmla="*/ 56 h 67"/>
                  <a:gd name="T50" fmla="*/ 12 w 68"/>
                  <a:gd name="T51" fmla="*/ 20 h 67"/>
                  <a:gd name="T52" fmla="*/ 19 w 68"/>
                  <a:gd name="T53" fmla="*/ 19 h 67"/>
                  <a:gd name="T54" fmla="*/ 20 w 68"/>
                  <a:gd name="T55" fmla="*/ 12 h 67"/>
                  <a:gd name="T56" fmla="*/ 21 w 68"/>
                  <a:gd name="T57" fmla="*/ 19 h 67"/>
                  <a:gd name="T58" fmla="*/ 29 w 68"/>
                  <a:gd name="T59" fmla="*/ 20 h 67"/>
                  <a:gd name="T60" fmla="*/ 21 w 68"/>
                  <a:gd name="T61" fmla="*/ 21 h 67"/>
                  <a:gd name="T62" fmla="*/ 20 w 68"/>
                  <a:gd name="T63" fmla="*/ 28 h 67"/>
                  <a:gd name="T64" fmla="*/ 19 w 68"/>
                  <a:gd name="T65" fmla="*/ 21 h 67"/>
                  <a:gd name="T66" fmla="*/ 12 w 68"/>
                  <a:gd name="T67" fmla="*/ 20 h 67"/>
                  <a:gd name="T68" fmla="*/ 26 w 68"/>
                  <a:gd name="T69" fmla="*/ 53 h 67"/>
                  <a:gd name="T70" fmla="*/ 25 w 68"/>
                  <a:gd name="T71" fmla="*/ 53 h 67"/>
                  <a:gd name="T72" fmla="*/ 16 w 68"/>
                  <a:gd name="T73" fmla="*/ 53 h 67"/>
                  <a:gd name="T74" fmla="*/ 15 w 68"/>
                  <a:gd name="T75" fmla="*/ 53 h 67"/>
                  <a:gd name="T76" fmla="*/ 19 w 68"/>
                  <a:gd name="T77" fmla="*/ 47 h 67"/>
                  <a:gd name="T78" fmla="*/ 15 w 68"/>
                  <a:gd name="T79" fmla="*/ 42 h 67"/>
                  <a:gd name="T80" fmla="*/ 20 w 68"/>
                  <a:gd name="T81" fmla="*/ 46 h 67"/>
                  <a:gd name="T82" fmla="*/ 26 w 68"/>
                  <a:gd name="T83" fmla="*/ 42 h 67"/>
                  <a:gd name="T84" fmla="*/ 22 w 68"/>
                  <a:gd name="T85" fmla="*/ 47 h 67"/>
                  <a:gd name="T86" fmla="*/ 40 w 68"/>
                  <a:gd name="T87" fmla="*/ 19 h 67"/>
                  <a:gd name="T88" fmla="*/ 56 w 68"/>
                  <a:gd name="T89" fmla="*/ 18 h 67"/>
                  <a:gd name="T90" fmla="*/ 56 w 68"/>
                  <a:gd name="T91" fmla="*/ 20 h 67"/>
                  <a:gd name="T92" fmla="*/ 40 w 68"/>
                  <a:gd name="T93" fmla="*/ 19 h 67"/>
                  <a:gd name="T94" fmla="*/ 55 w 68"/>
                  <a:gd name="T95" fmla="*/ 45 h 67"/>
                  <a:gd name="T96" fmla="*/ 40 w 68"/>
                  <a:gd name="T97" fmla="*/ 44 h 67"/>
                  <a:gd name="T98" fmla="*/ 55 w 68"/>
                  <a:gd name="T99" fmla="*/ 43 h 67"/>
                  <a:gd name="T100" fmla="*/ 56 w 68"/>
                  <a:gd name="T101" fmla="*/ 50 h 67"/>
                  <a:gd name="T102" fmla="*/ 41 w 68"/>
                  <a:gd name="T103" fmla="*/ 51 h 67"/>
                  <a:gd name="T104" fmla="*/ 41 w 68"/>
                  <a:gd name="T105" fmla="*/ 49 h 67"/>
                  <a:gd name="T106" fmla="*/ 56 w 68"/>
                  <a:gd name="T107" fmla="*/ 5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57" y="0"/>
                    </a:moveTo>
                    <a:cubicBezTo>
                      <a:pt x="12" y="0"/>
                      <a:pt x="12" y="0"/>
                      <a:pt x="12" y="0"/>
                    </a:cubicBezTo>
                    <a:cubicBezTo>
                      <a:pt x="5" y="0"/>
                      <a:pt x="0" y="5"/>
                      <a:pt x="0" y="11"/>
                    </a:cubicBezTo>
                    <a:cubicBezTo>
                      <a:pt x="0" y="56"/>
                      <a:pt x="0" y="56"/>
                      <a:pt x="0" y="56"/>
                    </a:cubicBezTo>
                    <a:cubicBezTo>
                      <a:pt x="0" y="62"/>
                      <a:pt x="5" y="67"/>
                      <a:pt x="12" y="67"/>
                    </a:cubicBezTo>
                    <a:cubicBezTo>
                      <a:pt x="57" y="67"/>
                      <a:pt x="57" y="67"/>
                      <a:pt x="57" y="67"/>
                    </a:cubicBezTo>
                    <a:cubicBezTo>
                      <a:pt x="63" y="67"/>
                      <a:pt x="68" y="62"/>
                      <a:pt x="68" y="56"/>
                    </a:cubicBezTo>
                    <a:cubicBezTo>
                      <a:pt x="68" y="11"/>
                      <a:pt x="68" y="11"/>
                      <a:pt x="68" y="11"/>
                    </a:cubicBezTo>
                    <a:cubicBezTo>
                      <a:pt x="68" y="5"/>
                      <a:pt x="63" y="0"/>
                      <a:pt x="57" y="0"/>
                    </a:cubicBezTo>
                    <a:close/>
                    <a:moveTo>
                      <a:pt x="65" y="11"/>
                    </a:moveTo>
                    <a:cubicBezTo>
                      <a:pt x="65" y="56"/>
                      <a:pt x="65" y="56"/>
                      <a:pt x="65" y="56"/>
                    </a:cubicBezTo>
                    <a:cubicBezTo>
                      <a:pt x="65" y="61"/>
                      <a:pt x="61" y="64"/>
                      <a:pt x="57" y="64"/>
                    </a:cubicBezTo>
                    <a:cubicBezTo>
                      <a:pt x="12" y="64"/>
                      <a:pt x="12" y="64"/>
                      <a:pt x="12" y="64"/>
                    </a:cubicBezTo>
                    <a:cubicBezTo>
                      <a:pt x="7" y="64"/>
                      <a:pt x="3" y="61"/>
                      <a:pt x="3" y="56"/>
                    </a:cubicBezTo>
                    <a:cubicBezTo>
                      <a:pt x="3" y="11"/>
                      <a:pt x="3" y="11"/>
                      <a:pt x="3" y="11"/>
                    </a:cubicBezTo>
                    <a:cubicBezTo>
                      <a:pt x="3" y="7"/>
                      <a:pt x="7" y="3"/>
                      <a:pt x="12" y="3"/>
                    </a:cubicBezTo>
                    <a:cubicBezTo>
                      <a:pt x="57" y="3"/>
                      <a:pt x="57" y="3"/>
                      <a:pt x="57" y="3"/>
                    </a:cubicBezTo>
                    <a:cubicBezTo>
                      <a:pt x="61" y="3"/>
                      <a:pt x="65" y="7"/>
                      <a:pt x="65" y="11"/>
                    </a:cubicBezTo>
                    <a:close/>
                    <a:moveTo>
                      <a:pt x="56" y="5"/>
                    </a:moveTo>
                    <a:cubicBezTo>
                      <a:pt x="12" y="5"/>
                      <a:pt x="12" y="5"/>
                      <a:pt x="12" y="5"/>
                    </a:cubicBezTo>
                    <a:cubicBezTo>
                      <a:pt x="9" y="5"/>
                      <a:pt x="6" y="8"/>
                      <a:pt x="6" y="12"/>
                    </a:cubicBezTo>
                    <a:cubicBezTo>
                      <a:pt x="6" y="56"/>
                      <a:pt x="6" y="56"/>
                      <a:pt x="6" y="56"/>
                    </a:cubicBezTo>
                    <a:cubicBezTo>
                      <a:pt x="6" y="59"/>
                      <a:pt x="9" y="62"/>
                      <a:pt x="12" y="62"/>
                    </a:cubicBezTo>
                    <a:cubicBezTo>
                      <a:pt x="56" y="62"/>
                      <a:pt x="56" y="62"/>
                      <a:pt x="56" y="62"/>
                    </a:cubicBezTo>
                    <a:cubicBezTo>
                      <a:pt x="60" y="62"/>
                      <a:pt x="63" y="59"/>
                      <a:pt x="63" y="56"/>
                    </a:cubicBezTo>
                    <a:cubicBezTo>
                      <a:pt x="63" y="12"/>
                      <a:pt x="63" y="12"/>
                      <a:pt x="63" y="12"/>
                    </a:cubicBezTo>
                    <a:cubicBezTo>
                      <a:pt x="63" y="8"/>
                      <a:pt x="60" y="5"/>
                      <a:pt x="56" y="5"/>
                    </a:cubicBezTo>
                    <a:close/>
                    <a:moveTo>
                      <a:pt x="61" y="12"/>
                    </a:moveTo>
                    <a:cubicBezTo>
                      <a:pt x="61" y="33"/>
                      <a:pt x="61" y="33"/>
                      <a:pt x="61" y="33"/>
                    </a:cubicBezTo>
                    <a:cubicBezTo>
                      <a:pt x="35" y="33"/>
                      <a:pt x="35" y="33"/>
                      <a:pt x="35" y="33"/>
                    </a:cubicBezTo>
                    <a:cubicBezTo>
                      <a:pt x="35" y="7"/>
                      <a:pt x="35" y="7"/>
                      <a:pt x="35" y="7"/>
                    </a:cubicBezTo>
                    <a:cubicBezTo>
                      <a:pt x="56" y="7"/>
                      <a:pt x="56" y="7"/>
                      <a:pt x="56" y="7"/>
                    </a:cubicBezTo>
                    <a:cubicBezTo>
                      <a:pt x="59" y="7"/>
                      <a:pt x="61" y="9"/>
                      <a:pt x="61" y="12"/>
                    </a:cubicBezTo>
                    <a:close/>
                    <a:moveTo>
                      <a:pt x="12" y="7"/>
                    </a:moveTo>
                    <a:cubicBezTo>
                      <a:pt x="33" y="7"/>
                      <a:pt x="33" y="7"/>
                      <a:pt x="33" y="7"/>
                    </a:cubicBezTo>
                    <a:cubicBezTo>
                      <a:pt x="33" y="33"/>
                      <a:pt x="33" y="33"/>
                      <a:pt x="33" y="33"/>
                    </a:cubicBezTo>
                    <a:cubicBezTo>
                      <a:pt x="8" y="33"/>
                      <a:pt x="8" y="33"/>
                      <a:pt x="8" y="33"/>
                    </a:cubicBezTo>
                    <a:cubicBezTo>
                      <a:pt x="8" y="12"/>
                      <a:pt x="8" y="12"/>
                      <a:pt x="8" y="12"/>
                    </a:cubicBezTo>
                    <a:cubicBezTo>
                      <a:pt x="8" y="9"/>
                      <a:pt x="10" y="7"/>
                      <a:pt x="12" y="7"/>
                    </a:cubicBezTo>
                    <a:close/>
                    <a:moveTo>
                      <a:pt x="8" y="56"/>
                    </a:moveTo>
                    <a:cubicBezTo>
                      <a:pt x="8" y="35"/>
                      <a:pt x="8" y="35"/>
                      <a:pt x="8" y="35"/>
                    </a:cubicBezTo>
                    <a:cubicBezTo>
                      <a:pt x="33" y="35"/>
                      <a:pt x="33" y="35"/>
                      <a:pt x="33" y="35"/>
                    </a:cubicBezTo>
                    <a:cubicBezTo>
                      <a:pt x="33" y="60"/>
                      <a:pt x="33" y="60"/>
                      <a:pt x="33" y="60"/>
                    </a:cubicBezTo>
                    <a:cubicBezTo>
                      <a:pt x="12" y="60"/>
                      <a:pt x="12" y="60"/>
                      <a:pt x="12" y="60"/>
                    </a:cubicBezTo>
                    <a:cubicBezTo>
                      <a:pt x="10" y="60"/>
                      <a:pt x="8" y="58"/>
                      <a:pt x="8" y="56"/>
                    </a:cubicBezTo>
                    <a:close/>
                    <a:moveTo>
                      <a:pt x="56" y="60"/>
                    </a:moveTo>
                    <a:cubicBezTo>
                      <a:pt x="35" y="60"/>
                      <a:pt x="35" y="60"/>
                      <a:pt x="35" y="60"/>
                    </a:cubicBezTo>
                    <a:cubicBezTo>
                      <a:pt x="35" y="35"/>
                      <a:pt x="35" y="35"/>
                      <a:pt x="35" y="35"/>
                    </a:cubicBezTo>
                    <a:cubicBezTo>
                      <a:pt x="61" y="35"/>
                      <a:pt x="61" y="35"/>
                      <a:pt x="61" y="35"/>
                    </a:cubicBezTo>
                    <a:cubicBezTo>
                      <a:pt x="61" y="56"/>
                      <a:pt x="61" y="56"/>
                      <a:pt x="61" y="56"/>
                    </a:cubicBezTo>
                    <a:cubicBezTo>
                      <a:pt x="61" y="58"/>
                      <a:pt x="59" y="60"/>
                      <a:pt x="56" y="60"/>
                    </a:cubicBezTo>
                    <a:close/>
                    <a:moveTo>
                      <a:pt x="12" y="20"/>
                    </a:moveTo>
                    <a:cubicBezTo>
                      <a:pt x="12" y="19"/>
                      <a:pt x="13" y="19"/>
                      <a:pt x="13" y="19"/>
                    </a:cubicBezTo>
                    <a:cubicBezTo>
                      <a:pt x="19" y="19"/>
                      <a:pt x="19" y="19"/>
                      <a:pt x="19" y="19"/>
                    </a:cubicBezTo>
                    <a:cubicBezTo>
                      <a:pt x="19" y="13"/>
                      <a:pt x="19" y="13"/>
                      <a:pt x="19" y="13"/>
                    </a:cubicBezTo>
                    <a:cubicBezTo>
                      <a:pt x="19" y="12"/>
                      <a:pt x="20" y="12"/>
                      <a:pt x="20" y="12"/>
                    </a:cubicBezTo>
                    <a:cubicBezTo>
                      <a:pt x="21" y="12"/>
                      <a:pt x="21" y="12"/>
                      <a:pt x="21" y="13"/>
                    </a:cubicBezTo>
                    <a:cubicBezTo>
                      <a:pt x="21" y="19"/>
                      <a:pt x="21" y="19"/>
                      <a:pt x="21" y="19"/>
                    </a:cubicBezTo>
                    <a:cubicBezTo>
                      <a:pt x="28" y="19"/>
                      <a:pt x="28" y="19"/>
                      <a:pt x="28" y="19"/>
                    </a:cubicBezTo>
                    <a:cubicBezTo>
                      <a:pt x="28" y="19"/>
                      <a:pt x="29" y="19"/>
                      <a:pt x="29" y="20"/>
                    </a:cubicBezTo>
                    <a:cubicBezTo>
                      <a:pt x="29" y="20"/>
                      <a:pt x="28" y="21"/>
                      <a:pt x="28" y="21"/>
                    </a:cubicBezTo>
                    <a:cubicBezTo>
                      <a:pt x="21" y="21"/>
                      <a:pt x="21" y="21"/>
                      <a:pt x="21" y="21"/>
                    </a:cubicBezTo>
                    <a:cubicBezTo>
                      <a:pt x="21" y="27"/>
                      <a:pt x="21" y="27"/>
                      <a:pt x="21" y="27"/>
                    </a:cubicBezTo>
                    <a:cubicBezTo>
                      <a:pt x="21" y="27"/>
                      <a:pt x="21" y="28"/>
                      <a:pt x="20" y="28"/>
                    </a:cubicBezTo>
                    <a:cubicBezTo>
                      <a:pt x="20" y="28"/>
                      <a:pt x="19" y="27"/>
                      <a:pt x="19" y="27"/>
                    </a:cubicBezTo>
                    <a:cubicBezTo>
                      <a:pt x="19" y="21"/>
                      <a:pt x="19" y="21"/>
                      <a:pt x="19" y="21"/>
                    </a:cubicBezTo>
                    <a:cubicBezTo>
                      <a:pt x="13" y="21"/>
                      <a:pt x="13" y="21"/>
                      <a:pt x="13" y="21"/>
                    </a:cubicBezTo>
                    <a:cubicBezTo>
                      <a:pt x="13" y="21"/>
                      <a:pt x="12" y="20"/>
                      <a:pt x="12" y="20"/>
                    </a:cubicBezTo>
                    <a:close/>
                    <a:moveTo>
                      <a:pt x="26" y="52"/>
                    </a:moveTo>
                    <a:cubicBezTo>
                      <a:pt x="27" y="52"/>
                      <a:pt x="27" y="53"/>
                      <a:pt x="26" y="53"/>
                    </a:cubicBezTo>
                    <a:cubicBezTo>
                      <a:pt x="26" y="53"/>
                      <a:pt x="26" y="53"/>
                      <a:pt x="25" y="53"/>
                    </a:cubicBezTo>
                    <a:cubicBezTo>
                      <a:pt x="25" y="53"/>
                      <a:pt x="25" y="53"/>
                      <a:pt x="25" y="53"/>
                    </a:cubicBezTo>
                    <a:cubicBezTo>
                      <a:pt x="20" y="49"/>
                      <a:pt x="20" y="49"/>
                      <a:pt x="20" y="49"/>
                    </a:cubicBezTo>
                    <a:cubicBezTo>
                      <a:pt x="16" y="53"/>
                      <a:pt x="16" y="53"/>
                      <a:pt x="16" y="53"/>
                    </a:cubicBezTo>
                    <a:cubicBezTo>
                      <a:pt x="16" y="53"/>
                      <a:pt x="16" y="53"/>
                      <a:pt x="15" y="53"/>
                    </a:cubicBezTo>
                    <a:cubicBezTo>
                      <a:pt x="15" y="53"/>
                      <a:pt x="15" y="53"/>
                      <a:pt x="15" y="53"/>
                    </a:cubicBezTo>
                    <a:cubicBezTo>
                      <a:pt x="14" y="53"/>
                      <a:pt x="14" y="52"/>
                      <a:pt x="15" y="52"/>
                    </a:cubicBezTo>
                    <a:cubicBezTo>
                      <a:pt x="19" y="47"/>
                      <a:pt x="19" y="47"/>
                      <a:pt x="19" y="47"/>
                    </a:cubicBezTo>
                    <a:cubicBezTo>
                      <a:pt x="15" y="43"/>
                      <a:pt x="15" y="43"/>
                      <a:pt x="15" y="43"/>
                    </a:cubicBezTo>
                    <a:cubicBezTo>
                      <a:pt x="14" y="43"/>
                      <a:pt x="14" y="42"/>
                      <a:pt x="15" y="42"/>
                    </a:cubicBezTo>
                    <a:cubicBezTo>
                      <a:pt x="15" y="41"/>
                      <a:pt x="16" y="41"/>
                      <a:pt x="16" y="42"/>
                    </a:cubicBezTo>
                    <a:cubicBezTo>
                      <a:pt x="20" y="46"/>
                      <a:pt x="20" y="46"/>
                      <a:pt x="20" y="46"/>
                    </a:cubicBezTo>
                    <a:cubicBezTo>
                      <a:pt x="25" y="42"/>
                      <a:pt x="25" y="42"/>
                      <a:pt x="25" y="42"/>
                    </a:cubicBezTo>
                    <a:cubicBezTo>
                      <a:pt x="25" y="41"/>
                      <a:pt x="26" y="41"/>
                      <a:pt x="26" y="42"/>
                    </a:cubicBezTo>
                    <a:cubicBezTo>
                      <a:pt x="27" y="42"/>
                      <a:pt x="27" y="43"/>
                      <a:pt x="26" y="43"/>
                    </a:cubicBezTo>
                    <a:cubicBezTo>
                      <a:pt x="22" y="47"/>
                      <a:pt x="22" y="47"/>
                      <a:pt x="22" y="47"/>
                    </a:cubicBezTo>
                    <a:lnTo>
                      <a:pt x="26" y="52"/>
                    </a:lnTo>
                    <a:close/>
                    <a:moveTo>
                      <a:pt x="40" y="19"/>
                    </a:moveTo>
                    <a:cubicBezTo>
                      <a:pt x="40" y="19"/>
                      <a:pt x="41" y="18"/>
                      <a:pt x="41" y="18"/>
                    </a:cubicBezTo>
                    <a:cubicBezTo>
                      <a:pt x="56" y="18"/>
                      <a:pt x="56" y="18"/>
                      <a:pt x="56" y="18"/>
                    </a:cubicBezTo>
                    <a:cubicBezTo>
                      <a:pt x="56" y="18"/>
                      <a:pt x="57" y="19"/>
                      <a:pt x="57" y="19"/>
                    </a:cubicBezTo>
                    <a:cubicBezTo>
                      <a:pt x="57" y="20"/>
                      <a:pt x="56" y="20"/>
                      <a:pt x="56" y="20"/>
                    </a:cubicBezTo>
                    <a:cubicBezTo>
                      <a:pt x="41" y="20"/>
                      <a:pt x="41" y="20"/>
                      <a:pt x="41" y="20"/>
                    </a:cubicBezTo>
                    <a:cubicBezTo>
                      <a:pt x="41" y="20"/>
                      <a:pt x="40" y="20"/>
                      <a:pt x="40" y="19"/>
                    </a:cubicBezTo>
                    <a:close/>
                    <a:moveTo>
                      <a:pt x="56" y="44"/>
                    </a:moveTo>
                    <a:cubicBezTo>
                      <a:pt x="56" y="45"/>
                      <a:pt x="56" y="45"/>
                      <a:pt x="55" y="45"/>
                    </a:cubicBezTo>
                    <a:cubicBezTo>
                      <a:pt x="41" y="45"/>
                      <a:pt x="41" y="45"/>
                      <a:pt x="41" y="45"/>
                    </a:cubicBezTo>
                    <a:cubicBezTo>
                      <a:pt x="41" y="45"/>
                      <a:pt x="40" y="45"/>
                      <a:pt x="40" y="44"/>
                    </a:cubicBezTo>
                    <a:cubicBezTo>
                      <a:pt x="40" y="44"/>
                      <a:pt x="41" y="43"/>
                      <a:pt x="41" y="43"/>
                    </a:cubicBezTo>
                    <a:cubicBezTo>
                      <a:pt x="55" y="43"/>
                      <a:pt x="55" y="43"/>
                      <a:pt x="55" y="43"/>
                    </a:cubicBezTo>
                    <a:cubicBezTo>
                      <a:pt x="56" y="43"/>
                      <a:pt x="56" y="44"/>
                      <a:pt x="56" y="44"/>
                    </a:cubicBezTo>
                    <a:close/>
                    <a:moveTo>
                      <a:pt x="56" y="50"/>
                    </a:moveTo>
                    <a:cubicBezTo>
                      <a:pt x="56" y="51"/>
                      <a:pt x="56" y="51"/>
                      <a:pt x="55" y="51"/>
                    </a:cubicBezTo>
                    <a:cubicBezTo>
                      <a:pt x="41" y="51"/>
                      <a:pt x="41" y="51"/>
                      <a:pt x="41" y="51"/>
                    </a:cubicBezTo>
                    <a:cubicBezTo>
                      <a:pt x="41" y="51"/>
                      <a:pt x="40" y="51"/>
                      <a:pt x="40" y="50"/>
                    </a:cubicBezTo>
                    <a:cubicBezTo>
                      <a:pt x="40" y="50"/>
                      <a:pt x="41" y="49"/>
                      <a:pt x="41" y="49"/>
                    </a:cubicBezTo>
                    <a:cubicBezTo>
                      <a:pt x="55" y="49"/>
                      <a:pt x="55" y="49"/>
                      <a:pt x="55" y="49"/>
                    </a:cubicBezTo>
                    <a:cubicBezTo>
                      <a:pt x="56" y="49"/>
                      <a:pt x="56" y="50"/>
                      <a:pt x="56" y="50"/>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5" name="ïṣlîḑé"/>
              <p:cNvSpPr/>
              <p:nvPr/>
            </p:nvSpPr>
            <p:spPr bwMode="auto">
              <a:xfrm>
                <a:off x="6414921" y="1879451"/>
                <a:ext cx="436528" cy="369880"/>
              </a:xfrm>
              <a:custGeom>
                <a:avLst/>
                <a:gdLst>
                  <a:gd name="T0" fmla="*/ 70 w 72"/>
                  <a:gd name="T1" fmla="*/ 16 h 61"/>
                  <a:gd name="T2" fmla="*/ 56 w 72"/>
                  <a:gd name="T3" fmla="*/ 18 h 61"/>
                  <a:gd name="T4" fmla="*/ 43 w 72"/>
                  <a:gd name="T5" fmla="*/ 46 h 61"/>
                  <a:gd name="T6" fmla="*/ 12 w 72"/>
                  <a:gd name="T7" fmla="*/ 46 h 61"/>
                  <a:gd name="T8" fmla="*/ 13 w 72"/>
                  <a:gd name="T9" fmla="*/ 49 h 61"/>
                  <a:gd name="T10" fmla="*/ 48 w 72"/>
                  <a:gd name="T11" fmla="*/ 51 h 61"/>
                  <a:gd name="T12" fmla="*/ 13 w 72"/>
                  <a:gd name="T13" fmla="*/ 52 h 61"/>
                  <a:gd name="T14" fmla="*/ 9 w 72"/>
                  <a:gd name="T15" fmla="*/ 45 h 61"/>
                  <a:gd name="T16" fmla="*/ 7 w 72"/>
                  <a:gd name="T17" fmla="*/ 42 h 61"/>
                  <a:gd name="T18" fmla="*/ 1 w 72"/>
                  <a:gd name="T19" fmla="*/ 23 h 61"/>
                  <a:gd name="T20" fmla="*/ 10 w 72"/>
                  <a:gd name="T21" fmla="*/ 41 h 61"/>
                  <a:gd name="T22" fmla="*/ 43 w 72"/>
                  <a:gd name="T23" fmla="*/ 43 h 61"/>
                  <a:gd name="T24" fmla="*/ 54 w 72"/>
                  <a:gd name="T25" fmla="*/ 17 h 61"/>
                  <a:gd name="T26" fmla="*/ 70 w 72"/>
                  <a:gd name="T27" fmla="*/ 13 h 61"/>
                  <a:gd name="T28" fmla="*/ 18 w 72"/>
                  <a:gd name="T29" fmla="*/ 57 h 61"/>
                  <a:gd name="T30" fmla="*/ 11 w 72"/>
                  <a:gd name="T31" fmla="*/ 57 h 61"/>
                  <a:gd name="T32" fmla="*/ 18 w 72"/>
                  <a:gd name="T33" fmla="*/ 57 h 61"/>
                  <a:gd name="T34" fmla="*/ 14 w 72"/>
                  <a:gd name="T35" fmla="*/ 55 h 61"/>
                  <a:gd name="T36" fmla="*/ 14 w 72"/>
                  <a:gd name="T37" fmla="*/ 59 h 61"/>
                  <a:gd name="T38" fmla="*/ 45 w 72"/>
                  <a:gd name="T39" fmla="*/ 57 h 61"/>
                  <a:gd name="T40" fmla="*/ 38 w 72"/>
                  <a:gd name="T41" fmla="*/ 57 h 61"/>
                  <a:gd name="T42" fmla="*/ 45 w 72"/>
                  <a:gd name="T43" fmla="*/ 57 h 61"/>
                  <a:gd name="T44" fmla="*/ 41 w 72"/>
                  <a:gd name="T45" fmla="*/ 55 h 61"/>
                  <a:gd name="T46" fmla="*/ 41 w 72"/>
                  <a:gd name="T47" fmla="*/ 59 h 61"/>
                  <a:gd name="T48" fmla="*/ 12 w 72"/>
                  <a:gd name="T49" fmla="*/ 37 h 61"/>
                  <a:gd name="T50" fmla="*/ 45 w 72"/>
                  <a:gd name="T51" fmla="*/ 36 h 61"/>
                  <a:gd name="T52" fmla="*/ 12 w 72"/>
                  <a:gd name="T53" fmla="*/ 35 h 61"/>
                  <a:gd name="T54" fmla="*/ 12 w 72"/>
                  <a:gd name="T55" fmla="*/ 37 h 61"/>
                  <a:gd name="T56" fmla="*/ 12 w 72"/>
                  <a:gd name="T57" fmla="*/ 40 h 61"/>
                  <a:gd name="T58" fmla="*/ 43 w 72"/>
                  <a:gd name="T59" fmla="*/ 41 h 61"/>
                  <a:gd name="T60" fmla="*/ 43 w 72"/>
                  <a:gd name="T61" fmla="*/ 39 h 61"/>
                  <a:gd name="T62" fmla="*/ 37 w 72"/>
                  <a:gd name="T63" fmla="*/ 31 h 61"/>
                  <a:gd name="T64" fmla="*/ 44 w 72"/>
                  <a:gd name="T65" fmla="*/ 30 h 61"/>
                  <a:gd name="T66" fmla="*/ 43 w 72"/>
                  <a:gd name="T67" fmla="*/ 0 h 61"/>
                  <a:gd name="T68" fmla="*/ 36 w 72"/>
                  <a:gd name="T69" fmla="*/ 0 h 61"/>
                  <a:gd name="T70" fmla="*/ 37 w 72"/>
                  <a:gd name="T71" fmla="*/ 31 h 61"/>
                  <a:gd name="T72" fmla="*/ 31 w 72"/>
                  <a:gd name="T73" fmla="*/ 31 h 61"/>
                  <a:gd name="T74" fmla="*/ 32 w 72"/>
                  <a:gd name="T75" fmla="*/ 8 h 61"/>
                  <a:gd name="T76" fmla="*/ 25 w 72"/>
                  <a:gd name="T77" fmla="*/ 8 h 61"/>
                  <a:gd name="T78" fmla="*/ 24 w 72"/>
                  <a:gd name="T79" fmla="*/ 30 h 61"/>
                  <a:gd name="T80" fmla="*/ 13 w 72"/>
                  <a:gd name="T81" fmla="*/ 31 h 61"/>
                  <a:gd name="T82" fmla="*/ 20 w 72"/>
                  <a:gd name="T83" fmla="*/ 30 h 61"/>
                  <a:gd name="T84" fmla="*/ 20 w 72"/>
                  <a:gd name="T85" fmla="*/ 16 h 61"/>
                  <a:gd name="T86" fmla="*/ 13 w 72"/>
                  <a:gd name="T87" fmla="*/ 16 h 61"/>
                  <a:gd name="T88" fmla="*/ 13 w 72"/>
                  <a:gd name="T89"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 h="61">
                    <a:moveTo>
                      <a:pt x="72" y="14"/>
                    </a:moveTo>
                    <a:cubicBezTo>
                      <a:pt x="72" y="15"/>
                      <a:pt x="71" y="16"/>
                      <a:pt x="70" y="16"/>
                    </a:cubicBezTo>
                    <a:cubicBezTo>
                      <a:pt x="59" y="16"/>
                      <a:pt x="59" y="16"/>
                      <a:pt x="59" y="16"/>
                    </a:cubicBezTo>
                    <a:cubicBezTo>
                      <a:pt x="58" y="16"/>
                      <a:pt x="57" y="17"/>
                      <a:pt x="56" y="18"/>
                    </a:cubicBezTo>
                    <a:cubicBezTo>
                      <a:pt x="49" y="42"/>
                      <a:pt x="49" y="42"/>
                      <a:pt x="49" y="42"/>
                    </a:cubicBezTo>
                    <a:cubicBezTo>
                      <a:pt x="48" y="44"/>
                      <a:pt x="46" y="46"/>
                      <a:pt x="43" y="46"/>
                    </a:cubicBezTo>
                    <a:cubicBezTo>
                      <a:pt x="13" y="46"/>
                      <a:pt x="13" y="46"/>
                      <a:pt x="13" y="46"/>
                    </a:cubicBezTo>
                    <a:cubicBezTo>
                      <a:pt x="13" y="46"/>
                      <a:pt x="12" y="46"/>
                      <a:pt x="12" y="46"/>
                    </a:cubicBezTo>
                    <a:cubicBezTo>
                      <a:pt x="12" y="48"/>
                      <a:pt x="12" y="48"/>
                      <a:pt x="12" y="48"/>
                    </a:cubicBezTo>
                    <a:cubicBezTo>
                      <a:pt x="12" y="49"/>
                      <a:pt x="12" y="49"/>
                      <a:pt x="13" y="49"/>
                    </a:cubicBezTo>
                    <a:cubicBezTo>
                      <a:pt x="47" y="49"/>
                      <a:pt x="47" y="49"/>
                      <a:pt x="47" y="49"/>
                    </a:cubicBezTo>
                    <a:cubicBezTo>
                      <a:pt x="47" y="49"/>
                      <a:pt x="48" y="50"/>
                      <a:pt x="48" y="51"/>
                    </a:cubicBezTo>
                    <a:cubicBezTo>
                      <a:pt x="48" y="52"/>
                      <a:pt x="47" y="52"/>
                      <a:pt x="47" y="52"/>
                    </a:cubicBezTo>
                    <a:cubicBezTo>
                      <a:pt x="13" y="52"/>
                      <a:pt x="13" y="52"/>
                      <a:pt x="13" y="52"/>
                    </a:cubicBezTo>
                    <a:cubicBezTo>
                      <a:pt x="11" y="52"/>
                      <a:pt x="9" y="50"/>
                      <a:pt x="9" y="48"/>
                    </a:cubicBezTo>
                    <a:cubicBezTo>
                      <a:pt x="9" y="45"/>
                      <a:pt x="9" y="45"/>
                      <a:pt x="9" y="45"/>
                    </a:cubicBezTo>
                    <a:cubicBezTo>
                      <a:pt x="9" y="45"/>
                      <a:pt x="9" y="44"/>
                      <a:pt x="9" y="44"/>
                    </a:cubicBezTo>
                    <a:cubicBezTo>
                      <a:pt x="8" y="44"/>
                      <a:pt x="8" y="43"/>
                      <a:pt x="7" y="42"/>
                    </a:cubicBezTo>
                    <a:cubicBezTo>
                      <a:pt x="0" y="25"/>
                      <a:pt x="0" y="25"/>
                      <a:pt x="0" y="25"/>
                    </a:cubicBezTo>
                    <a:cubicBezTo>
                      <a:pt x="0" y="24"/>
                      <a:pt x="0" y="23"/>
                      <a:pt x="1" y="23"/>
                    </a:cubicBezTo>
                    <a:cubicBezTo>
                      <a:pt x="1" y="22"/>
                      <a:pt x="2" y="23"/>
                      <a:pt x="3" y="24"/>
                    </a:cubicBezTo>
                    <a:cubicBezTo>
                      <a:pt x="10" y="41"/>
                      <a:pt x="10" y="41"/>
                      <a:pt x="10" y="41"/>
                    </a:cubicBezTo>
                    <a:cubicBezTo>
                      <a:pt x="11" y="42"/>
                      <a:pt x="12" y="43"/>
                      <a:pt x="13" y="43"/>
                    </a:cubicBezTo>
                    <a:cubicBezTo>
                      <a:pt x="43" y="43"/>
                      <a:pt x="43" y="43"/>
                      <a:pt x="43" y="43"/>
                    </a:cubicBezTo>
                    <a:cubicBezTo>
                      <a:pt x="44" y="43"/>
                      <a:pt x="46" y="42"/>
                      <a:pt x="46" y="41"/>
                    </a:cubicBezTo>
                    <a:cubicBezTo>
                      <a:pt x="54" y="17"/>
                      <a:pt x="54" y="17"/>
                      <a:pt x="54" y="17"/>
                    </a:cubicBezTo>
                    <a:cubicBezTo>
                      <a:pt x="54" y="15"/>
                      <a:pt x="57" y="13"/>
                      <a:pt x="59" y="13"/>
                    </a:cubicBezTo>
                    <a:cubicBezTo>
                      <a:pt x="70" y="13"/>
                      <a:pt x="70" y="13"/>
                      <a:pt x="70" y="13"/>
                    </a:cubicBezTo>
                    <a:cubicBezTo>
                      <a:pt x="71" y="13"/>
                      <a:pt x="72" y="13"/>
                      <a:pt x="72" y="14"/>
                    </a:cubicBezTo>
                    <a:close/>
                    <a:moveTo>
                      <a:pt x="18" y="57"/>
                    </a:moveTo>
                    <a:cubicBezTo>
                      <a:pt x="18" y="59"/>
                      <a:pt x="16" y="61"/>
                      <a:pt x="14" y="61"/>
                    </a:cubicBezTo>
                    <a:cubicBezTo>
                      <a:pt x="12" y="61"/>
                      <a:pt x="11" y="59"/>
                      <a:pt x="11" y="57"/>
                    </a:cubicBezTo>
                    <a:cubicBezTo>
                      <a:pt x="11" y="55"/>
                      <a:pt x="12" y="53"/>
                      <a:pt x="14" y="53"/>
                    </a:cubicBezTo>
                    <a:cubicBezTo>
                      <a:pt x="16" y="53"/>
                      <a:pt x="18" y="55"/>
                      <a:pt x="18" y="57"/>
                    </a:cubicBezTo>
                    <a:close/>
                    <a:moveTo>
                      <a:pt x="16" y="57"/>
                    </a:moveTo>
                    <a:cubicBezTo>
                      <a:pt x="16" y="56"/>
                      <a:pt x="15" y="55"/>
                      <a:pt x="14" y="55"/>
                    </a:cubicBezTo>
                    <a:cubicBezTo>
                      <a:pt x="14" y="55"/>
                      <a:pt x="13" y="56"/>
                      <a:pt x="13" y="57"/>
                    </a:cubicBezTo>
                    <a:cubicBezTo>
                      <a:pt x="13" y="58"/>
                      <a:pt x="14" y="59"/>
                      <a:pt x="14" y="59"/>
                    </a:cubicBezTo>
                    <a:cubicBezTo>
                      <a:pt x="15" y="59"/>
                      <a:pt x="16" y="58"/>
                      <a:pt x="16" y="57"/>
                    </a:cubicBezTo>
                    <a:close/>
                    <a:moveTo>
                      <a:pt x="45" y="57"/>
                    </a:moveTo>
                    <a:cubicBezTo>
                      <a:pt x="45" y="59"/>
                      <a:pt x="43" y="61"/>
                      <a:pt x="41" y="61"/>
                    </a:cubicBezTo>
                    <a:cubicBezTo>
                      <a:pt x="39" y="61"/>
                      <a:pt x="38" y="59"/>
                      <a:pt x="38" y="57"/>
                    </a:cubicBezTo>
                    <a:cubicBezTo>
                      <a:pt x="38" y="55"/>
                      <a:pt x="39" y="53"/>
                      <a:pt x="41" y="53"/>
                    </a:cubicBezTo>
                    <a:cubicBezTo>
                      <a:pt x="43" y="53"/>
                      <a:pt x="45" y="55"/>
                      <a:pt x="45" y="57"/>
                    </a:cubicBezTo>
                    <a:close/>
                    <a:moveTo>
                      <a:pt x="43" y="57"/>
                    </a:moveTo>
                    <a:cubicBezTo>
                      <a:pt x="43" y="56"/>
                      <a:pt x="42" y="55"/>
                      <a:pt x="41" y="55"/>
                    </a:cubicBezTo>
                    <a:cubicBezTo>
                      <a:pt x="40" y="55"/>
                      <a:pt x="40" y="56"/>
                      <a:pt x="40" y="57"/>
                    </a:cubicBezTo>
                    <a:cubicBezTo>
                      <a:pt x="40" y="58"/>
                      <a:pt x="40" y="59"/>
                      <a:pt x="41" y="59"/>
                    </a:cubicBezTo>
                    <a:cubicBezTo>
                      <a:pt x="42" y="59"/>
                      <a:pt x="43" y="58"/>
                      <a:pt x="43" y="57"/>
                    </a:cubicBezTo>
                    <a:close/>
                    <a:moveTo>
                      <a:pt x="12" y="37"/>
                    </a:moveTo>
                    <a:cubicBezTo>
                      <a:pt x="44" y="37"/>
                      <a:pt x="44" y="37"/>
                      <a:pt x="44" y="37"/>
                    </a:cubicBezTo>
                    <a:cubicBezTo>
                      <a:pt x="45" y="37"/>
                      <a:pt x="45" y="36"/>
                      <a:pt x="45" y="36"/>
                    </a:cubicBezTo>
                    <a:cubicBezTo>
                      <a:pt x="45" y="35"/>
                      <a:pt x="45" y="35"/>
                      <a:pt x="44" y="35"/>
                    </a:cubicBezTo>
                    <a:cubicBezTo>
                      <a:pt x="12" y="35"/>
                      <a:pt x="12" y="35"/>
                      <a:pt x="12" y="35"/>
                    </a:cubicBezTo>
                    <a:cubicBezTo>
                      <a:pt x="11" y="35"/>
                      <a:pt x="11" y="35"/>
                      <a:pt x="11" y="36"/>
                    </a:cubicBezTo>
                    <a:cubicBezTo>
                      <a:pt x="11" y="36"/>
                      <a:pt x="11" y="37"/>
                      <a:pt x="12" y="37"/>
                    </a:cubicBezTo>
                    <a:close/>
                    <a:moveTo>
                      <a:pt x="13" y="39"/>
                    </a:moveTo>
                    <a:cubicBezTo>
                      <a:pt x="13" y="39"/>
                      <a:pt x="12" y="40"/>
                      <a:pt x="12" y="40"/>
                    </a:cubicBezTo>
                    <a:cubicBezTo>
                      <a:pt x="12" y="41"/>
                      <a:pt x="13" y="41"/>
                      <a:pt x="13" y="41"/>
                    </a:cubicBezTo>
                    <a:cubicBezTo>
                      <a:pt x="43" y="41"/>
                      <a:pt x="43" y="41"/>
                      <a:pt x="43" y="41"/>
                    </a:cubicBezTo>
                    <a:cubicBezTo>
                      <a:pt x="44" y="41"/>
                      <a:pt x="44" y="41"/>
                      <a:pt x="44" y="40"/>
                    </a:cubicBezTo>
                    <a:cubicBezTo>
                      <a:pt x="44" y="40"/>
                      <a:pt x="44" y="39"/>
                      <a:pt x="43" y="39"/>
                    </a:cubicBezTo>
                    <a:lnTo>
                      <a:pt x="13" y="39"/>
                    </a:lnTo>
                    <a:close/>
                    <a:moveTo>
                      <a:pt x="37" y="31"/>
                    </a:moveTo>
                    <a:cubicBezTo>
                      <a:pt x="43" y="31"/>
                      <a:pt x="43" y="31"/>
                      <a:pt x="43" y="31"/>
                    </a:cubicBezTo>
                    <a:cubicBezTo>
                      <a:pt x="43" y="31"/>
                      <a:pt x="44" y="30"/>
                      <a:pt x="44" y="30"/>
                    </a:cubicBezTo>
                    <a:cubicBezTo>
                      <a:pt x="44" y="0"/>
                      <a:pt x="44" y="0"/>
                      <a:pt x="44" y="0"/>
                    </a:cubicBezTo>
                    <a:cubicBezTo>
                      <a:pt x="44" y="0"/>
                      <a:pt x="43" y="0"/>
                      <a:pt x="43" y="0"/>
                    </a:cubicBezTo>
                    <a:cubicBezTo>
                      <a:pt x="37" y="0"/>
                      <a:pt x="37" y="0"/>
                      <a:pt x="37" y="0"/>
                    </a:cubicBezTo>
                    <a:cubicBezTo>
                      <a:pt x="36" y="0"/>
                      <a:pt x="36" y="0"/>
                      <a:pt x="36" y="0"/>
                    </a:cubicBezTo>
                    <a:cubicBezTo>
                      <a:pt x="36" y="30"/>
                      <a:pt x="36" y="30"/>
                      <a:pt x="36" y="30"/>
                    </a:cubicBezTo>
                    <a:cubicBezTo>
                      <a:pt x="36" y="30"/>
                      <a:pt x="36" y="31"/>
                      <a:pt x="37" y="31"/>
                    </a:cubicBezTo>
                    <a:close/>
                    <a:moveTo>
                      <a:pt x="25" y="31"/>
                    </a:moveTo>
                    <a:cubicBezTo>
                      <a:pt x="31" y="31"/>
                      <a:pt x="31" y="31"/>
                      <a:pt x="31" y="31"/>
                    </a:cubicBezTo>
                    <a:cubicBezTo>
                      <a:pt x="32" y="31"/>
                      <a:pt x="32" y="30"/>
                      <a:pt x="32" y="30"/>
                    </a:cubicBezTo>
                    <a:cubicBezTo>
                      <a:pt x="32" y="8"/>
                      <a:pt x="32" y="8"/>
                      <a:pt x="32" y="8"/>
                    </a:cubicBezTo>
                    <a:cubicBezTo>
                      <a:pt x="32" y="8"/>
                      <a:pt x="32" y="8"/>
                      <a:pt x="31" y="8"/>
                    </a:cubicBezTo>
                    <a:cubicBezTo>
                      <a:pt x="25" y="8"/>
                      <a:pt x="25" y="8"/>
                      <a:pt x="25" y="8"/>
                    </a:cubicBezTo>
                    <a:cubicBezTo>
                      <a:pt x="25" y="8"/>
                      <a:pt x="24" y="8"/>
                      <a:pt x="24" y="8"/>
                    </a:cubicBezTo>
                    <a:cubicBezTo>
                      <a:pt x="24" y="30"/>
                      <a:pt x="24" y="30"/>
                      <a:pt x="24" y="30"/>
                    </a:cubicBezTo>
                    <a:cubicBezTo>
                      <a:pt x="24" y="30"/>
                      <a:pt x="25" y="31"/>
                      <a:pt x="25" y="31"/>
                    </a:cubicBezTo>
                    <a:close/>
                    <a:moveTo>
                      <a:pt x="13" y="31"/>
                    </a:moveTo>
                    <a:cubicBezTo>
                      <a:pt x="20" y="31"/>
                      <a:pt x="20" y="31"/>
                      <a:pt x="20" y="31"/>
                    </a:cubicBezTo>
                    <a:cubicBezTo>
                      <a:pt x="20" y="31"/>
                      <a:pt x="20" y="30"/>
                      <a:pt x="20" y="30"/>
                    </a:cubicBezTo>
                    <a:cubicBezTo>
                      <a:pt x="20" y="16"/>
                      <a:pt x="20" y="16"/>
                      <a:pt x="20" y="16"/>
                    </a:cubicBezTo>
                    <a:cubicBezTo>
                      <a:pt x="20" y="16"/>
                      <a:pt x="20" y="16"/>
                      <a:pt x="20" y="16"/>
                    </a:cubicBezTo>
                    <a:cubicBezTo>
                      <a:pt x="13" y="16"/>
                      <a:pt x="13" y="16"/>
                      <a:pt x="13" y="16"/>
                    </a:cubicBezTo>
                    <a:cubicBezTo>
                      <a:pt x="13" y="16"/>
                      <a:pt x="13" y="16"/>
                      <a:pt x="13" y="16"/>
                    </a:cubicBezTo>
                    <a:cubicBezTo>
                      <a:pt x="13" y="30"/>
                      <a:pt x="13" y="30"/>
                      <a:pt x="13" y="30"/>
                    </a:cubicBezTo>
                    <a:cubicBezTo>
                      <a:pt x="13" y="30"/>
                      <a:pt x="13" y="31"/>
                      <a:pt x="13" y="31"/>
                    </a:cubicBezTo>
                    <a:close/>
                  </a:path>
                </a:pathLst>
              </a:custGeom>
              <a:solidFill>
                <a:schemeClr val="bg1">
                  <a:lumMod val="75000"/>
                </a:scheme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6" name="îṣḻíḍé"/>
              <p:cNvSpPr/>
              <p:nvPr/>
            </p:nvSpPr>
            <p:spPr bwMode="auto">
              <a:xfrm>
                <a:off x="5461880" y="2311286"/>
                <a:ext cx="255840" cy="295803"/>
              </a:xfrm>
              <a:custGeom>
                <a:avLst/>
                <a:gdLst>
                  <a:gd name="T0" fmla="*/ 54 w 62"/>
                  <a:gd name="T1" fmla="*/ 0 h 72"/>
                  <a:gd name="T2" fmla="*/ 8 w 62"/>
                  <a:gd name="T3" fmla="*/ 0 h 72"/>
                  <a:gd name="T4" fmla="*/ 0 w 62"/>
                  <a:gd name="T5" fmla="*/ 8 h 72"/>
                  <a:gd name="T6" fmla="*/ 0 w 62"/>
                  <a:gd name="T7" fmla="*/ 64 h 72"/>
                  <a:gd name="T8" fmla="*/ 8 w 62"/>
                  <a:gd name="T9" fmla="*/ 72 h 72"/>
                  <a:gd name="T10" fmla="*/ 54 w 62"/>
                  <a:gd name="T11" fmla="*/ 72 h 72"/>
                  <a:gd name="T12" fmla="*/ 62 w 62"/>
                  <a:gd name="T13" fmla="*/ 64 h 72"/>
                  <a:gd name="T14" fmla="*/ 62 w 62"/>
                  <a:gd name="T15" fmla="*/ 8 h 72"/>
                  <a:gd name="T16" fmla="*/ 54 w 62"/>
                  <a:gd name="T17" fmla="*/ 0 h 72"/>
                  <a:gd name="T18" fmla="*/ 8 w 62"/>
                  <a:gd name="T19" fmla="*/ 3 h 72"/>
                  <a:gd name="T20" fmla="*/ 54 w 62"/>
                  <a:gd name="T21" fmla="*/ 3 h 72"/>
                  <a:gd name="T22" fmla="*/ 59 w 62"/>
                  <a:gd name="T23" fmla="*/ 8 h 72"/>
                  <a:gd name="T24" fmla="*/ 59 w 62"/>
                  <a:gd name="T25" fmla="*/ 64 h 72"/>
                  <a:gd name="T26" fmla="*/ 54 w 62"/>
                  <a:gd name="T27" fmla="*/ 69 h 72"/>
                  <a:gd name="T28" fmla="*/ 8 w 62"/>
                  <a:gd name="T29" fmla="*/ 69 h 72"/>
                  <a:gd name="T30" fmla="*/ 3 w 62"/>
                  <a:gd name="T31" fmla="*/ 64 h 72"/>
                  <a:gd name="T32" fmla="*/ 3 w 62"/>
                  <a:gd name="T33" fmla="*/ 8 h 72"/>
                  <a:gd name="T34" fmla="*/ 8 w 62"/>
                  <a:gd name="T35" fmla="*/ 3 h 72"/>
                  <a:gd name="T36" fmla="*/ 7 w 62"/>
                  <a:gd name="T37" fmla="*/ 62 h 72"/>
                  <a:gd name="T38" fmla="*/ 55 w 62"/>
                  <a:gd name="T39" fmla="*/ 62 h 72"/>
                  <a:gd name="T40" fmla="*/ 56 w 62"/>
                  <a:gd name="T41" fmla="*/ 61 h 72"/>
                  <a:gd name="T42" fmla="*/ 56 w 62"/>
                  <a:gd name="T43" fmla="*/ 7 h 72"/>
                  <a:gd name="T44" fmla="*/ 55 w 62"/>
                  <a:gd name="T45" fmla="*/ 6 h 72"/>
                  <a:gd name="T46" fmla="*/ 7 w 62"/>
                  <a:gd name="T47" fmla="*/ 6 h 72"/>
                  <a:gd name="T48" fmla="*/ 6 w 62"/>
                  <a:gd name="T49" fmla="*/ 7 h 72"/>
                  <a:gd name="T50" fmla="*/ 6 w 62"/>
                  <a:gd name="T51" fmla="*/ 61 h 72"/>
                  <a:gd name="T52" fmla="*/ 7 w 62"/>
                  <a:gd name="T53" fmla="*/ 62 h 72"/>
                  <a:gd name="T54" fmla="*/ 8 w 62"/>
                  <a:gd name="T55" fmla="*/ 8 h 72"/>
                  <a:gd name="T56" fmla="*/ 54 w 62"/>
                  <a:gd name="T57" fmla="*/ 8 h 72"/>
                  <a:gd name="T58" fmla="*/ 54 w 62"/>
                  <a:gd name="T59" fmla="*/ 60 h 72"/>
                  <a:gd name="T60" fmla="*/ 8 w 62"/>
                  <a:gd name="T61" fmla="*/ 60 h 72"/>
                  <a:gd name="T62" fmla="*/ 8 w 62"/>
                  <a:gd name="T63" fmla="*/ 8 h 72"/>
                  <a:gd name="T64" fmla="*/ 33 w 62"/>
                  <a:gd name="T65" fmla="*/ 66 h 72"/>
                  <a:gd name="T66" fmla="*/ 31 w 62"/>
                  <a:gd name="T67" fmla="*/ 68 h 72"/>
                  <a:gd name="T68" fmla="*/ 29 w 62"/>
                  <a:gd name="T69" fmla="*/ 66 h 72"/>
                  <a:gd name="T70" fmla="*/ 31 w 62"/>
                  <a:gd name="T71" fmla="*/ 64 h 72"/>
                  <a:gd name="T72" fmla="*/ 33 w 62"/>
                  <a:gd name="T73" fmla="*/ 6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72">
                    <a:moveTo>
                      <a:pt x="54" y="0"/>
                    </a:moveTo>
                    <a:cubicBezTo>
                      <a:pt x="8" y="0"/>
                      <a:pt x="8" y="0"/>
                      <a:pt x="8" y="0"/>
                    </a:cubicBezTo>
                    <a:cubicBezTo>
                      <a:pt x="4" y="0"/>
                      <a:pt x="0" y="3"/>
                      <a:pt x="0" y="8"/>
                    </a:cubicBezTo>
                    <a:cubicBezTo>
                      <a:pt x="0" y="64"/>
                      <a:pt x="0" y="64"/>
                      <a:pt x="0" y="64"/>
                    </a:cubicBezTo>
                    <a:cubicBezTo>
                      <a:pt x="0" y="68"/>
                      <a:pt x="4" y="72"/>
                      <a:pt x="8" y="72"/>
                    </a:cubicBezTo>
                    <a:cubicBezTo>
                      <a:pt x="54" y="72"/>
                      <a:pt x="54" y="72"/>
                      <a:pt x="54" y="72"/>
                    </a:cubicBezTo>
                    <a:cubicBezTo>
                      <a:pt x="58" y="72"/>
                      <a:pt x="62" y="68"/>
                      <a:pt x="62" y="64"/>
                    </a:cubicBezTo>
                    <a:cubicBezTo>
                      <a:pt x="62" y="8"/>
                      <a:pt x="62" y="8"/>
                      <a:pt x="62" y="8"/>
                    </a:cubicBezTo>
                    <a:cubicBezTo>
                      <a:pt x="62" y="3"/>
                      <a:pt x="58" y="0"/>
                      <a:pt x="54" y="0"/>
                    </a:cubicBezTo>
                    <a:close/>
                    <a:moveTo>
                      <a:pt x="8" y="3"/>
                    </a:moveTo>
                    <a:cubicBezTo>
                      <a:pt x="54" y="3"/>
                      <a:pt x="54" y="3"/>
                      <a:pt x="54" y="3"/>
                    </a:cubicBezTo>
                    <a:cubicBezTo>
                      <a:pt x="56" y="3"/>
                      <a:pt x="59" y="5"/>
                      <a:pt x="59" y="8"/>
                    </a:cubicBezTo>
                    <a:cubicBezTo>
                      <a:pt x="59" y="64"/>
                      <a:pt x="59" y="64"/>
                      <a:pt x="59" y="64"/>
                    </a:cubicBezTo>
                    <a:cubicBezTo>
                      <a:pt x="59" y="67"/>
                      <a:pt x="56" y="69"/>
                      <a:pt x="54" y="69"/>
                    </a:cubicBezTo>
                    <a:cubicBezTo>
                      <a:pt x="8" y="69"/>
                      <a:pt x="8" y="69"/>
                      <a:pt x="8" y="69"/>
                    </a:cubicBezTo>
                    <a:cubicBezTo>
                      <a:pt x="5" y="69"/>
                      <a:pt x="3" y="67"/>
                      <a:pt x="3" y="64"/>
                    </a:cubicBezTo>
                    <a:cubicBezTo>
                      <a:pt x="3" y="8"/>
                      <a:pt x="3" y="8"/>
                      <a:pt x="3" y="8"/>
                    </a:cubicBezTo>
                    <a:cubicBezTo>
                      <a:pt x="3" y="5"/>
                      <a:pt x="5" y="3"/>
                      <a:pt x="8" y="3"/>
                    </a:cubicBezTo>
                    <a:close/>
                    <a:moveTo>
                      <a:pt x="7" y="62"/>
                    </a:moveTo>
                    <a:cubicBezTo>
                      <a:pt x="55" y="62"/>
                      <a:pt x="55" y="62"/>
                      <a:pt x="55" y="62"/>
                    </a:cubicBezTo>
                    <a:cubicBezTo>
                      <a:pt x="55" y="62"/>
                      <a:pt x="56" y="61"/>
                      <a:pt x="56" y="61"/>
                    </a:cubicBezTo>
                    <a:cubicBezTo>
                      <a:pt x="56" y="7"/>
                      <a:pt x="56" y="7"/>
                      <a:pt x="56" y="7"/>
                    </a:cubicBezTo>
                    <a:cubicBezTo>
                      <a:pt x="56" y="6"/>
                      <a:pt x="55" y="6"/>
                      <a:pt x="55" y="6"/>
                    </a:cubicBezTo>
                    <a:cubicBezTo>
                      <a:pt x="7" y="6"/>
                      <a:pt x="7" y="6"/>
                      <a:pt x="7" y="6"/>
                    </a:cubicBezTo>
                    <a:cubicBezTo>
                      <a:pt x="7" y="6"/>
                      <a:pt x="6" y="6"/>
                      <a:pt x="6" y="7"/>
                    </a:cubicBezTo>
                    <a:cubicBezTo>
                      <a:pt x="6" y="61"/>
                      <a:pt x="6" y="61"/>
                      <a:pt x="6" y="61"/>
                    </a:cubicBezTo>
                    <a:cubicBezTo>
                      <a:pt x="6" y="61"/>
                      <a:pt x="7" y="62"/>
                      <a:pt x="7" y="62"/>
                    </a:cubicBezTo>
                    <a:close/>
                    <a:moveTo>
                      <a:pt x="8" y="8"/>
                    </a:moveTo>
                    <a:cubicBezTo>
                      <a:pt x="54" y="8"/>
                      <a:pt x="54" y="8"/>
                      <a:pt x="54" y="8"/>
                    </a:cubicBezTo>
                    <a:cubicBezTo>
                      <a:pt x="54" y="60"/>
                      <a:pt x="54" y="60"/>
                      <a:pt x="54" y="60"/>
                    </a:cubicBezTo>
                    <a:cubicBezTo>
                      <a:pt x="8" y="60"/>
                      <a:pt x="8" y="60"/>
                      <a:pt x="8" y="60"/>
                    </a:cubicBezTo>
                    <a:lnTo>
                      <a:pt x="8" y="8"/>
                    </a:lnTo>
                    <a:close/>
                    <a:moveTo>
                      <a:pt x="33" y="66"/>
                    </a:moveTo>
                    <a:cubicBezTo>
                      <a:pt x="33" y="67"/>
                      <a:pt x="32" y="68"/>
                      <a:pt x="31" y="68"/>
                    </a:cubicBezTo>
                    <a:cubicBezTo>
                      <a:pt x="30" y="68"/>
                      <a:pt x="29" y="67"/>
                      <a:pt x="29" y="66"/>
                    </a:cubicBezTo>
                    <a:cubicBezTo>
                      <a:pt x="29" y="65"/>
                      <a:pt x="30" y="64"/>
                      <a:pt x="31" y="64"/>
                    </a:cubicBezTo>
                    <a:cubicBezTo>
                      <a:pt x="32" y="64"/>
                      <a:pt x="33" y="65"/>
                      <a:pt x="33" y="66"/>
                    </a:cubicBezTo>
                    <a:close/>
                  </a:path>
                </a:pathLst>
              </a:custGeom>
              <a:solidFill>
                <a:schemeClr val="bg1">
                  <a:lumMod val="75000"/>
                </a:scheme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7" name="is1îḍé"/>
              <p:cNvSpPr/>
              <p:nvPr/>
            </p:nvSpPr>
            <p:spPr bwMode="auto">
              <a:xfrm>
                <a:off x="4517395" y="3640287"/>
                <a:ext cx="267632" cy="251874"/>
              </a:xfrm>
              <a:custGeom>
                <a:avLst/>
                <a:gdLst>
                  <a:gd name="T0" fmla="*/ 23 w 68"/>
                  <a:gd name="T1" fmla="*/ 5 h 67"/>
                  <a:gd name="T2" fmla="*/ 7 w 68"/>
                  <a:gd name="T3" fmla="*/ 11 h 67"/>
                  <a:gd name="T4" fmla="*/ 7 w 68"/>
                  <a:gd name="T5" fmla="*/ 67 h 67"/>
                  <a:gd name="T6" fmla="*/ 38 w 68"/>
                  <a:gd name="T7" fmla="*/ 62 h 67"/>
                  <a:gd name="T8" fmla="*/ 49 w 68"/>
                  <a:gd name="T9" fmla="*/ 56 h 67"/>
                  <a:gd name="T10" fmla="*/ 64 w 68"/>
                  <a:gd name="T11" fmla="*/ 47 h 67"/>
                  <a:gd name="T12" fmla="*/ 60 w 68"/>
                  <a:gd name="T13" fmla="*/ 0 h 67"/>
                  <a:gd name="T14" fmla="*/ 52 w 68"/>
                  <a:gd name="T15" fmla="*/ 51 h 67"/>
                  <a:gd name="T16" fmla="*/ 59 w 68"/>
                  <a:gd name="T17" fmla="*/ 44 h 67"/>
                  <a:gd name="T18" fmla="*/ 56 w 68"/>
                  <a:gd name="T19" fmla="*/ 41 h 67"/>
                  <a:gd name="T20" fmla="*/ 56 w 68"/>
                  <a:gd name="T21" fmla="*/ 51 h 67"/>
                  <a:gd name="T22" fmla="*/ 50 w 68"/>
                  <a:gd name="T23" fmla="*/ 43 h 67"/>
                  <a:gd name="T24" fmla="*/ 33 w 68"/>
                  <a:gd name="T25" fmla="*/ 45 h 67"/>
                  <a:gd name="T26" fmla="*/ 48 w 68"/>
                  <a:gd name="T27" fmla="*/ 53 h 67"/>
                  <a:gd name="T28" fmla="*/ 26 w 68"/>
                  <a:gd name="T29" fmla="*/ 7 h 67"/>
                  <a:gd name="T30" fmla="*/ 65 w 68"/>
                  <a:gd name="T31" fmla="*/ 7 h 67"/>
                  <a:gd name="T32" fmla="*/ 56 w 68"/>
                  <a:gd name="T33" fmla="*/ 39 h 67"/>
                  <a:gd name="T34" fmla="*/ 9 w 68"/>
                  <a:gd name="T35" fmla="*/ 23 h 67"/>
                  <a:gd name="T36" fmla="*/ 12 w 68"/>
                  <a:gd name="T37" fmla="*/ 30 h 67"/>
                  <a:gd name="T38" fmla="*/ 10 w 68"/>
                  <a:gd name="T39" fmla="*/ 32 h 67"/>
                  <a:gd name="T40" fmla="*/ 10 w 68"/>
                  <a:gd name="T41" fmla="*/ 38 h 67"/>
                  <a:gd name="T42" fmla="*/ 12 w 68"/>
                  <a:gd name="T43" fmla="*/ 40 h 67"/>
                  <a:gd name="T44" fmla="*/ 9 w 68"/>
                  <a:gd name="T45" fmla="*/ 47 h 67"/>
                  <a:gd name="T46" fmla="*/ 12 w 68"/>
                  <a:gd name="T47" fmla="*/ 54 h 67"/>
                  <a:gd name="T48" fmla="*/ 9 w 68"/>
                  <a:gd name="T49" fmla="*/ 55 h 67"/>
                  <a:gd name="T50" fmla="*/ 19 w 68"/>
                  <a:gd name="T51" fmla="*/ 61 h 67"/>
                  <a:gd name="T52" fmla="*/ 25 w 68"/>
                  <a:gd name="T53" fmla="*/ 64 h 67"/>
                  <a:gd name="T54" fmla="*/ 3 w 68"/>
                  <a:gd name="T55" fmla="*/ 19 h 67"/>
                  <a:gd name="T56" fmla="*/ 12 w 68"/>
                  <a:gd name="T57" fmla="*/ 22 h 67"/>
                  <a:gd name="T58" fmla="*/ 34 w 68"/>
                  <a:gd name="T59" fmla="*/ 61 h 67"/>
                  <a:gd name="T60" fmla="*/ 19 w 68"/>
                  <a:gd name="T61" fmla="*/ 59 h 67"/>
                  <a:gd name="T62" fmla="*/ 19 w 68"/>
                  <a:gd name="T63" fmla="*/ 8 h 67"/>
                  <a:gd name="T64" fmla="*/ 21 w 68"/>
                  <a:gd name="T65" fmla="*/ 17 h 67"/>
                  <a:gd name="T66" fmla="*/ 24 w 68"/>
                  <a:gd name="T67" fmla="*/ 19 h 67"/>
                  <a:gd name="T68" fmla="*/ 20 w 68"/>
                  <a:gd name="T69" fmla="*/ 26 h 67"/>
                  <a:gd name="T70" fmla="*/ 24 w 68"/>
                  <a:gd name="T71" fmla="*/ 33 h 67"/>
                  <a:gd name="T72" fmla="*/ 21 w 68"/>
                  <a:gd name="T73" fmla="*/ 35 h 67"/>
                  <a:gd name="T74" fmla="*/ 21 w 68"/>
                  <a:gd name="T75" fmla="*/ 41 h 67"/>
                  <a:gd name="T76" fmla="*/ 24 w 68"/>
                  <a:gd name="T77" fmla="*/ 43 h 67"/>
                  <a:gd name="T78" fmla="*/ 21 w 68"/>
                  <a:gd name="T79" fmla="*/ 49 h 67"/>
                  <a:gd name="T80" fmla="*/ 24 w 68"/>
                  <a:gd name="T81" fmla="*/ 51 h 67"/>
                  <a:gd name="T82" fmla="*/ 38 w 68"/>
                  <a:gd name="T83" fmla="*/ 57 h 67"/>
                  <a:gd name="T84" fmla="*/ 40 w 68"/>
                  <a:gd name="T85" fmla="*/ 58 h 67"/>
                  <a:gd name="T86" fmla="*/ 40 w 68"/>
                  <a:gd name="T87" fmla="*/ 55 h 67"/>
                  <a:gd name="T88" fmla="*/ 40 w 68"/>
                  <a:gd name="T89" fmla="*/ 58 h 67"/>
                  <a:gd name="T90" fmla="*/ 33 w 68"/>
                  <a:gd name="T91" fmla="*/ 13 h 67"/>
                  <a:gd name="T92" fmla="*/ 58 w 68"/>
                  <a:gd name="T93" fmla="*/ 11 h 67"/>
                  <a:gd name="T94" fmla="*/ 58 w 68"/>
                  <a:gd name="T95" fmla="*/ 21 h 67"/>
                  <a:gd name="T96" fmla="*/ 33 w 68"/>
                  <a:gd name="T97" fmla="*/ 19 h 67"/>
                  <a:gd name="T98" fmla="*/ 59 w 68"/>
                  <a:gd name="T99" fmla="*/ 28 h 67"/>
                  <a:gd name="T100" fmla="*/ 32 w 68"/>
                  <a:gd name="T101" fmla="*/ 28 h 67"/>
                  <a:gd name="T102" fmla="*/ 59 w 68"/>
                  <a:gd name="T103" fmla="*/ 28 h 67"/>
                  <a:gd name="T104" fmla="*/ 33 w 68"/>
                  <a:gd name="T105" fmla="*/ 37 h 67"/>
                  <a:gd name="T106" fmla="*/ 58 w 68"/>
                  <a:gd name="T107" fmla="*/ 3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60" y="0"/>
                    </a:moveTo>
                    <a:cubicBezTo>
                      <a:pt x="31" y="0"/>
                      <a:pt x="31" y="0"/>
                      <a:pt x="31" y="0"/>
                    </a:cubicBezTo>
                    <a:cubicBezTo>
                      <a:pt x="27" y="0"/>
                      <a:pt x="24" y="2"/>
                      <a:pt x="23" y="5"/>
                    </a:cubicBezTo>
                    <a:cubicBezTo>
                      <a:pt x="19" y="5"/>
                      <a:pt x="19" y="5"/>
                      <a:pt x="19" y="5"/>
                    </a:cubicBezTo>
                    <a:cubicBezTo>
                      <a:pt x="15" y="5"/>
                      <a:pt x="13" y="8"/>
                      <a:pt x="12" y="11"/>
                    </a:cubicBezTo>
                    <a:cubicBezTo>
                      <a:pt x="7" y="11"/>
                      <a:pt x="7" y="11"/>
                      <a:pt x="7" y="11"/>
                    </a:cubicBezTo>
                    <a:cubicBezTo>
                      <a:pt x="3" y="11"/>
                      <a:pt x="0" y="14"/>
                      <a:pt x="0" y="19"/>
                    </a:cubicBezTo>
                    <a:cubicBezTo>
                      <a:pt x="0" y="60"/>
                      <a:pt x="0" y="60"/>
                      <a:pt x="0" y="60"/>
                    </a:cubicBezTo>
                    <a:cubicBezTo>
                      <a:pt x="0" y="64"/>
                      <a:pt x="3" y="67"/>
                      <a:pt x="7" y="67"/>
                    </a:cubicBezTo>
                    <a:cubicBezTo>
                      <a:pt x="25" y="67"/>
                      <a:pt x="25" y="67"/>
                      <a:pt x="25" y="67"/>
                    </a:cubicBezTo>
                    <a:cubicBezTo>
                      <a:pt x="29" y="67"/>
                      <a:pt x="33" y="66"/>
                      <a:pt x="35" y="64"/>
                    </a:cubicBezTo>
                    <a:cubicBezTo>
                      <a:pt x="38" y="62"/>
                      <a:pt x="38" y="62"/>
                      <a:pt x="38" y="62"/>
                    </a:cubicBezTo>
                    <a:cubicBezTo>
                      <a:pt x="41" y="62"/>
                      <a:pt x="45" y="60"/>
                      <a:pt x="47" y="59"/>
                    </a:cubicBezTo>
                    <a:cubicBezTo>
                      <a:pt x="48" y="57"/>
                      <a:pt x="48" y="57"/>
                      <a:pt x="48" y="57"/>
                    </a:cubicBezTo>
                    <a:cubicBezTo>
                      <a:pt x="49" y="56"/>
                      <a:pt x="49" y="56"/>
                      <a:pt x="49" y="56"/>
                    </a:cubicBezTo>
                    <a:cubicBezTo>
                      <a:pt x="53" y="56"/>
                      <a:pt x="57" y="55"/>
                      <a:pt x="59" y="53"/>
                    </a:cubicBezTo>
                    <a:cubicBezTo>
                      <a:pt x="62" y="50"/>
                      <a:pt x="62" y="50"/>
                      <a:pt x="62" y="50"/>
                    </a:cubicBezTo>
                    <a:cubicBezTo>
                      <a:pt x="64" y="47"/>
                      <a:pt x="64" y="47"/>
                      <a:pt x="64" y="47"/>
                    </a:cubicBezTo>
                    <a:cubicBezTo>
                      <a:pt x="66" y="46"/>
                      <a:pt x="68" y="41"/>
                      <a:pt x="68" y="38"/>
                    </a:cubicBezTo>
                    <a:cubicBezTo>
                      <a:pt x="68" y="7"/>
                      <a:pt x="68" y="7"/>
                      <a:pt x="68" y="7"/>
                    </a:cubicBezTo>
                    <a:cubicBezTo>
                      <a:pt x="68" y="3"/>
                      <a:pt x="64" y="0"/>
                      <a:pt x="60" y="0"/>
                    </a:cubicBezTo>
                    <a:close/>
                    <a:moveTo>
                      <a:pt x="52" y="53"/>
                    </a:moveTo>
                    <a:cubicBezTo>
                      <a:pt x="52" y="52"/>
                      <a:pt x="52" y="52"/>
                      <a:pt x="52" y="52"/>
                    </a:cubicBezTo>
                    <a:cubicBezTo>
                      <a:pt x="52" y="52"/>
                      <a:pt x="52" y="51"/>
                      <a:pt x="52" y="51"/>
                    </a:cubicBezTo>
                    <a:cubicBezTo>
                      <a:pt x="52" y="45"/>
                      <a:pt x="52" y="45"/>
                      <a:pt x="52" y="45"/>
                    </a:cubicBezTo>
                    <a:cubicBezTo>
                      <a:pt x="58" y="45"/>
                      <a:pt x="58" y="45"/>
                      <a:pt x="58" y="45"/>
                    </a:cubicBezTo>
                    <a:cubicBezTo>
                      <a:pt x="59" y="45"/>
                      <a:pt x="59" y="45"/>
                      <a:pt x="59" y="44"/>
                    </a:cubicBezTo>
                    <a:cubicBezTo>
                      <a:pt x="59" y="44"/>
                      <a:pt x="59" y="43"/>
                      <a:pt x="58" y="43"/>
                    </a:cubicBezTo>
                    <a:cubicBezTo>
                      <a:pt x="52" y="43"/>
                      <a:pt x="52" y="43"/>
                      <a:pt x="52" y="43"/>
                    </a:cubicBezTo>
                    <a:cubicBezTo>
                      <a:pt x="53" y="42"/>
                      <a:pt x="54" y="41"/>
                      <a:pt x="56" y="41"/>
                    </a:cubicBezTo>
                    <a:cubicBezTo>
                      <a:pt x="64" y="41"/>
                      <a:pt x="64" y="41"/>
                      <a:pt x="64" y="41"/>
                    </a:cubicBezTo>
                    <a:cubicBezTo>
                      <a:pt x="64" y="43"/>
                      <a:pt x="63" y="45"/>
                      <a:pt x="62" y="45"/>
                    </a:cubicBezTo>
                    <a:cubicBezTo>
                      <a:pt x="56" y="51"/>
                      <a:pt x="56" y="51"/>
                      <a:pt x="56" y="51"/>
                    </a:cubicBezTo>
                    <a:cubicBezTo>
                      <a:pt x="56" y="52"/>
                      <a:pt x="54" y="52"/>
                      <a:pt x="52" y="53"/>
                    </a:cubicBezTo>
                    <a:close/>
                    <a:moveTo>
                      <a:pt x="56" y="39"/>
                    </a:moveTo>
                    <a:cubicBezTo>
                      <a:pt x="53" y="39"/>
                      <a:pt x="51" y="41"/>
                      <a:pt x="50" y="43"/>
                    </a:cubicBezTo>
                    <a:cubicBezTo>
                      <a:pt x="33" y="43"/>
                      <a:pt x="33" y="43"/>
                      <a:pt x="33" y="43"/>
                    </a:cubicBezTo>
                    <a:cubicBezTo>
                      <a:pt x="32" y="43"/>
                      <a:pt x="32" y="44"/>
                      <a:pt x="32" y="44"/>
                    </a:cubicBezTo>
                    <a:cubicBezTo>
                      <a:pt x="32" y="45"/>
                      <a:pt x="32" y="45"/>
                      <a:pt x="33" y="45"/>
                    </a:cubicBezTo>
                    <a:cubicBezTo>
                      <a:pt x="50" y="45"/>
                      <a:pt x="50" y="45"/>
                      <a:pt x="50" y="45"/>
                    </a:cubicBezTo>
                    <a:cubicBezTo>
                      <a:pt x="50" y="51"/>
                      <a:pt x="50" y="51"/>
                      <a:pt x="50" y="51"/>
                    </a:cubicBezTo>
                    <a:cubicBezTo>
                      <a:pt x="48" y="53"/>
                      <a:pt x="48" y="53"/>
                      <a:pt x="48" y="53"/>
                    </a:cubicBezTo>
                    <a:cubicBezTo>
                      <a:pt x="31" y="53"/>
                      <a:pt x="31" y="53"/>
                      <a:pt x="31" y="53"/>
                    </a:cubicBezTo>
                    <a:cubicBezTo>
                      <a:pt x="28" y="53"/>
                      <a:pt x="26" y="51"/>
                      <a:pt x="26" y="49"/>
                    </a:cubicBezTo>
                    <a:cubicBezTo>
                      <a:pt x="26" y="7"/>
                      <a:pt x="26" y="7"/>
                      <a:pt x="26" y="7"/>
                    </a:cubicBezTo>
                    <a:cubicBezTo>
                      <a:pt x="26" y="5"/>
                      <a:pt x="28" y="3"/>
                      <a:pt x="31" y="3"/>
                    </a:cubicBezTo>
                    <a:cubicBezTo>
                      <a:pt x="60" y="3"/>
                      <a:pt x="60" y="3"/>
                      <a:pt x="60" y="3"/>
                    </a:cubicBezTo>
                    <a:cubicBezTo>
                      <a:pt x="63" y="3"/>
                      <a:pt x="65" y="5"/>
                      <a:pt x="65" y="7"/>
                    </a:cubicBezTo>
                    <a:cubicBezTo>
                      <a:pt x="65" y="38"/>
                      <a:pt x="65" y="38"/>
                      <a:pt x="65" y="38"/>
                    </a:cubicBezTo>
                    <a:cubicBezTo>
                      <a:pt x="65" y="38"/>
                      <a:pt x="65" y="39"/>
                      <a:pt x="65" y="39"/>
                    </a:cubicBezTo>
                    <a:lnTo>
                      <a:pt x="56" y="39"/>
                    </a:lnTo>
                    <a:close/>
                    <a:moveTo>
                      <a:pt x="12" y="22"/>
                    </a:moveTo>
                    <a:cubicBezTo>
                      <a:pt x="10" y="22"/>
                      <a:pt x="10" y="22"/>
                      <a:pt x="10" y="22"/>
                    </a:cubicBezTo>
                    <a:cubicBezTo>
                      <a:pt x="9" y="22"/>
                      <a:pt x="9" y="23"/>
                      <a:pt x="9" y="23"/>
                    </a:cubicBezTo>
                    <a:cubicBezTo>
                      <a:pt x="9" y="24"/>
                      <a:pt x="9" y="24"/>
                      <a:pt x="10" y="24"/>
                    </a:cubicBezTo>
                    <a:cubicBezTo>
                      <a:pt x="12" y="24"/>
                      <a:pt x="12" y="24"/>
                      <a:pt x="12" y="24"/>
                    </a:cubicBezTo>
                    <a:cubicBezTo>
                      <a:pt x="12" y="30"/>
                      <a:pt x="12" y="30"/>
                      <a:pt x="12" y="30"/>
                    </a:cubicBezTo>
                    <a:cubicBezTo>
                      <a:pt x="10" y="30"/>
                      <a:pt x="10" y="30"/>
                      <a:pt x="10" y="30"/>
                    </a:cubicBezTo>
                    <a:cubicBezTo>
                      <a:pt x="9" y="30"/>
                      <a:pt x="9" y="31"/>
                      <a:pt x="9" y="31"/>
                    </a:cubicBezTo>
                    <a:cubicBezTo>
                      <a:pt x="9" y="32"/>
                      <a:pt x="9" y="32"/>
                      <a:pt x="10" y="32"/>
                    </a:cubicBezTo>
                    <a:cubicBezTo>
                      <a:pt x="12" y="32"/>
                      <a:pt x="12" y="32"/>
                      <a:pt x="12" y="32"/>
                    </a:cubicBezTo>
                    <a:cubicBezTo>
                      <a:pt x="12" y="38"/>
                      <a:pt x="12" y="38"/>
                      <a:pt x="12" y="38"/>
                    </a:cubicBezTo>
                    <a:cubicBezTo>
                      <a:pt x="10" y="38"/>
                      <a:pt x="10" y="38"/>
                      <a:pt x="10" y="38"/>
                    </a:cubicBezTo>
                    <a:cubicBezTo>
                      <a:pt x="9" y="38"/>
                      <a:pt x="9" y="39"/>
                      <a:pt x="9" y="39"/>
                    </a:cubicBezTo>
                    <a:cubicBezTo>
                      <a:pt x="9" y="40"/>
                      <a:pt x="9" y="40"/>
                      <a:pt x="10" y="40"/>
                    </a:cubicBezTo>
                    <a:cubicBezTo>
                      <a:pt x="12" y="40"/>
                      <a:pt x="12" y="40"/>
                      <a:pt x="12" y="40"/>
                    </a:cubicBezTo>
                    <a:cubicBezTo>
                      <a:pt x="12" y="46"/>
                      <a:pt x="12" y="46"/>
                      <a:pt x="12" y="46"/>
                    </a:cubicBezTo>
                    <a:cubicBezTo>
                      <a:pt x="10" y="46"/>
                      <a:pt x="10" y="46"/>
                      <a:pt x="10" y="46"/>
                    </a:cubicBezTo>
                    <a:cubicBezTo>
                      <a:pt x="9" y="46"/>
                      <a:pt x="9" y="47"/>
                      <a:pt x="9" y="47"/>
                    </a:cubicBezTo>
                    <a:cubicBezTo>
                      <a:pt x="9" y="48"/>
                      <a:pt x="9" y="48"/>
                      <a:pt x="10" y="48"/>
                    </a:cubicBezTo>
                    <a:cubicBezTo>
                      <a:pt x="12" y="48"/>
                      <a:pt x="12" y="48"/>
                      <a:pt x="12" y="48"/>
                    </a:cubicBezTo>
                    <a:cubicBezTo>
                      <a:pt x="12" y="54"/>
                      <a:pt x="12" y="54"/>
                      <a:pt x="12" y="54"/>
                    </a:cubicBezTo>
                    <a:cubicBezTo>
                      <a:pt x="12" y="54"/>
                      <a:pt x="12" y="54"/>
                      <a:pt x="12" y="54"/>
                    </a:cubicBezTo>
                    <a:cubicBezTo>
                      <a:pt x="10" y="54"/>
                      <a:pt x="10" y="54"/>
                      <a:pt x="10" y="54"/>
                    </a:cubicBezTo>
                    <a:cubicBezTo>
                      <a:pt x="9" y="54"/>
                      <a:pt x="9" y="55"/>
                      <a:pt x="9" y="55"/>
                    </a:cubicBezTo>
                    <a:cubicBezTo>
                      <a:pt x="9" y="56"/>
                      <a:pt x="9" y="56"/>
                      <a:pt x="10" y="56"/>
                    </a:cubicBezTo>
                    <a:cubicBezTo>
                      <a:pt x="13" y="56"/>
                      <a:pt x="13" y="56"/>
                      <a:pt x="13" y="56"/>
                    </a:cubicBezTo>
                    <a:cubicBezTo>
                      <a:pt x="14" y="59"/>
                      <a:pt x="16" y="61"/>
                      <a:pt x="19" y="61"/>
                    </a:cubicBezTo>
                    <a:cubicBezTo>
                      <a:pt x="27" y="61"/>
                      <a:pt x="27" y="61"/>
                      <a:pt x="27" y="61"/>
                    </a:cubicBezTo>
                    <a:cubicBezTo>
                      <a:pt x="27" y="64"/>
                      <a:pt x="27" y="64"/>
                      <a:pt x="27" y="64"/>
                    </a:cubicBezTo>
                    <a:cubicBezTo>
                      <a:pt x="26" y="64"/>
                      <a:pt x="26" y="64"/>
                      <a:pt x="25" y="64"/>
                    </a:cubicBezTo>
                    <a:cubicBezTo>
                      <a:pt x="7" y="64"/>
                      <a:pt x="7" y="64"/>
                      <a:pt x="7" y="64"/>
                    </a:cubicBezTo>
                    <a:cubicBezTo>
                      <a:pt x="5" y="64"/>
                      <a:pt x="3" y="62"/>
                      <a:pt x="3" y="60"/>
                    </a:cubicBezTo>
                    <a:cubicBezTo>
                      <a:pt x="3" y="19"/>
                      <a:pt x="3" y="19"/>
                      <a:pt x="3" y="19"/>
                    </a:cubicBezTo>
                    <a:cubicBezTo>
                      <a:pt x="3" y="16"/>
                      <a:pt x="5" y="14"/>
                      <a:pt x="7" y="14"/>
                    </a:cubicBezTo>
                    <a:cubicBezTo>
                      <a:pt x="12" y="14"/>
                      <a:pt x="12" y="14"/>
                      <a:pt x="12" y="14"/>
                    </a:cubicBezTo>
                    <a:lnTo>
                      <a:pt x="12" y="22"/>
                    </a:lnTo>
                    <a:close/>
                    <a:moveTo>
                      <a:pt x="29" y="64"/>
                    </a:moveTo>
                    <a:cubicBezTo>
                      <a:pt x="29" y="61"/>
                      <a:pt x="29" y="61"/>
                      <a:pt x="29" y="61"/>
                    </a:cubicBezTo>
                    <a:cubicBezTo>
                      <a:pt x="34" y="61"/>
                      <a:pt x="34" y="61"/>
                      <a:pt x="34" y="61"/>
                    </a:cubicBezTo>
                    <a:cubicBezTo>
                      <a:pt x="33" y="62"/>
                      <a:pt x="33" y="62"/>
                      <a:pt x="33" y="62"/>
                    </a:cubicBezTo>
                    <a:cubicBezTo>
                      <a:pt x="32" y="63"/>
                      <a:pt x="31" y="63"/>
                      <a:pt x="29" y="64"/>
                    </a:cubicBezTo>
                    <a:close/>
                    <a:moveTo>
                      <a:pt x="19" y="59"/>
                    </a:moveTo>
                    <a:cubicBezTo>
                      <a:pt x="16" y="59"/>
                      <a:pt x="14" y="57"/>
                      <a:pt x="14" y="54"/>
                    </a:cubicBezTo>
                    <a:cubicBezTo>
                      <a:pt x="14" y="13"/>
                      <a:pt x="14" y="13"/>
                      <a:pt x="14" y="13"/>
                    </a:cubicBezTo>
                    <a:cubicBezTo>
                      <a:pt x="14" y="10"/>
                      <a:pt x="16" y="8"/>
                      <a:pt x="19" y="8"/>
                    </a:cubicBezTo>
                    <a:cubicBezTo>
                      <a:pt x="24" y="8"/>
                      <a:pt x="24" y="8"/>
                      <a:pt x="24" y="8"/>
                    </a:cubicBezTo>
                    <a:cubicBezTo>
                      <a:pt x="24" y="17"/>
                      <a:pt x="24" y="17"/>
                      <a:pt x="24" y="17"/>
                    </a:cubicBezTo>
                    <a:cubicBezTo>
                      <a:pt x="21" y="17"/>
                      <a:pt x="21" y="17"/>
                      <a:pt x="21" y="17"/>
                    </a:cubicBezTo>
                    <a:cubicBezTo>
                      <a:pt x="21" y="17"/>
                      <a:pt x="20" y="17"/>
                      <a:pt x="20" y="18"/>
                    </a:cubicBezTo>
                    <a:cubicBezTo>
                      <a:pt x="20" y="18"/>
                      <a:pt x="21" y="19"/>
                      <a:pt x="21" y="19"/>
                    </a:cubicBezTo>
                    <a:cubicBezTo>
                      <a:pt x="24" y="19"/>
                      <a:pt x="24" y="19"/>
                      <a:pt x="24" y="19"/>
                    </a:cubicBezTo>
                    <a:cubicBezTo>
                      <a:pt x="24" y="25"/>
                      <a:pt x="24" y="25"/>
                      <a:pt x="24" y="25"/>
                    </a:cubicBezTo>
                    <a:cubicBezTo>
                      <a:pt x="21" y="25"/>
                      <a:pt x="21" y="25"/>
                      <a:pt x="21" y="25"/>
                    </a:cubicBezTo>
                    <a:cubicBezTo>
                      <a:pt x="21" y="25"/>
                      <a:pt x="20" y="25"/>
                      <a:pt x="20" y="26"/>
                    </a:cubicBezTo>
                    <a:cubicBezTo>
                      <a:pt x="20" y="26"/>
                      <a:pt x="21" y="27"/>
                      <a:pt x="21" y="27"/>
                    </a:cubicBezTo>
                    <a:cubicBezTo>
                      <a:pt x="24" y="27"/>
                      <a:pt x="24" y="27"/>
                      <a:pt x="24" y="27"/>
                    </a:cubicBezTo>
                    <a:cubicBezTo>
                      <a:pt x="24" y="33"/>
                      <a:pt x="24" y="33"/>
                      <a:pt x="24" y="33"/>
                    </a:cubicBezTo>
                    <a:cubicBezTo>
                      <a:pt x="21" y="33"/>
                      <a:pt x="21" y="33"/>
                      <a:pt x="21" y="33"/>
                    </a:cubicBezTo>
                    <a:cubicBezTo>
                      <a:pt x="21" y="33"/>
                      <a:pt x="20" y="33"/>
                      <a:pt x="20" y="34"/>
                    </a:cubicBezTo>
                    <a:cubicBezTo>
                      <a:pt x="20" y="34"/>
                      <a:pt x="21" y="35"/>
                      <a:pt x="21" y="35"/>
                    </a:cubicBezTo>
                    <a:cubicBezTo>
                      <a:pt x="24" y="35"/>
                      <a:pt x="24" y="35"/>
                      <a:pt x="24" y="35"/>
                    </a:cubicBezTo>
                    <a:cubicBezTo>
                      <a:pt x="24" y="41"/>
                      <a:pt x="24" y="41"/>
                      <a:pt x="24" y="41"/>
                    </a:cubicBezTo>
                    <a:cubicBezTo>
                      <a:pt x="21" y="41"/>
                      <a:pt x="21" y="41"/>
                      <a:pt x="21" y="41"/>
                    </a:cubicBezTo>
                    <a:cubicBezTo>
                      <a:pt x="21" y="41"/>
                      <a:pt x="20" y="41"/>
                      <a:pt x="20" y="42"/>
                    </a:cubicBezTo>
                    <a:cubicBezTo>
                      <a:pt x="20" y="42"/>
                      <a:pt x="21" y="43"/>
                      <a:pt x="21" y="43"/>
                    </a:cubicBezTo>
                    <a:cubicBezTo>
                      <a:pt x="24" y="43"/>
                      <a:pt x="24" y="43"/>
                      <a:pt x="24" y="43"/>
                    </a:cubicBezTo>
                    <a:cubicBezTo>
                      <a:pt x="24" y="49"/>
                      <a:pt x="24" y="49"/>
                      <a:pt x="24" y="49"/>
                    </a:cubicBezTo>
                    <a:cubicBezTo>
                      <a:pt x="24" y="49"/>
                      <a:pt x="24" y="49"/>
                      <a:pt x="24" y="49"/>
                    </a:cubicBezTo>
                    <a:cubicBezTo>
                      <a:pt x="21" y="49"/>
                      <a:pt x="21" y="49"/>
                      <a:pt x="21" y="49"/>
                    </a:cubicBezTo>
                    <a:cubicBezTo>
                      <a:pt x="21" y="49"/>
                      <a:pt x="20" y="49"/>
                      <a:pt x="20" y="50"/>
                    </a:cubicBezTo>
                    <a:cubicBezTo>
                      <a:pt x="20" y="50"/>
                      <a:pt x="21" y="51"/>
                      <a:pt x="21" y="51"/>
                    </a:cubicBezTo>
                    <a:cubicBezTo>
                      <a:pt x="24" y="51"/>
                      <a:pt x="24" y="51"/>
                      <a:pt x="24" y="51"/>
                    </a:cubicBezTo>
                    <a:cubicBezTo>
                      <a:pt x="25" y="53"/>
                      <a:pt x="28" y="55"/>
                      <a:pt x="31" y="55"/>
                    </a:cubicBezTo>
                    <a:cubicBezTo>
                      <a:pt x="38" y="55"/>
                      <a:pt x="38" y="55"/>
                      <a:pt x="38" y="55"/>
                    </a:cubicBezTo>
                    <a:cubicBezTo>
                      <a:pt x="38" y="57"/>
                      <a:pt x="38" y="57"/>
                      <a:pt x="38" y="57"/>
                    </a:cubicBezTo>
                    <a:cubicBezTo>
                      <a:pt x="37" y="59"/>
                      <a:pt x="37" y="59"/>
                      <a:pt x="37" y="59"/>
                    </a:cubicBezTo>
                    <a:lnTo>
                      <a:pt x="19" y="59"/>
                    </a:lnTo>
                    <a:close/>
                    <a:moveTo>
                      <a:pt x="40" y="58"/>
                    </a:moveTo>
                    <a:cubicBezTo>
                      <a:pt x="40" y="58"/>
                      <a:pt x="40" y="58"/>
                      <a:pt x="40" y="58"/>
                    </a:cubicBezTo>
                    <a:cubicBezTo>
                      <a:pt x="41" y="57"/>
                      <a:pt x="41" y="57"/>
                      <a:pt x="40" y="57"/>
                    </a:cubicBezTo>
                    <a:cubicBezTo>
                      <a:pt x="40" y="55"/>
                      <a:pt x="40" y="55"/>
                      <a:pt x="40" y="55"/>
                    </a:cubicBezTo>
                    <a:cubicBezTo>
                      <a:pt x="46" y="55"/>
                      <a:pt x="46" y="55"/>
                      <a:pt x="46" y="55"/>
                    </a:cubicBezTo>
                    <a:cubicBezTo>
                      <a:pt x="45" y="56"/>
                      <a:pt x="45" y="56"/>
                      <a:pt x="45" y="56"/>
                    </a:cubicBezTo>
                    <a:cubicBezTo>
                      <a:pt x="44" y="57"/>
                      <a:pt x="42" y="58"/>
                      <a:pt x="40" y="58"/>
                    </a:cubicBezTo>
                    <a:close/>
                    <a:moveTo>
                      <a:pt x="59" y="12"/>
                    </a:moveTo>
                    <a:cubicBezTo>
                      <a:pt x="59" y="12"/>
                      <a:pt x="59" y="13"/>
                      <a:pt x="58" y="13"/>
                    </a:cubicBezTo>
                    <a:cubicBezTo>
                      <a:pt x="33" y="13"/>
                      <a:pt x="33" y="13"/>
                      <a:pt x="33" y="13"/>
                    </a:cubicBezTo>
                    <a:cubicBezTo>
                      <a:pt x="32" y="13"/>
                      <a:pt x="32" y="12"/>
                      <a:pt x="32" y="12"/>
                    </a:cubicBezTo>
                    <a:cubicBezTo>
                      <a:pt x="32" y="11"/>
                      <a:pt x="32" y="11"/>
                      <a:pt x="33" y="11"/>
                    </a:cubicBezTo>
                    <a:cubicBezTo>
                      <a:pt x="58" y="11"/>
                      <a:pt x="58" y="11"/>
                      <a:pt x="58" y="11"/>
                    </a:cubicBezTo>
                    <a:cubicBezTo>
                      <a:pt x="59" y="11"/>
                      <a:pt x="59" y="11"/>
                      <a:pt x="59" y="12"/>
                    </a:cubicBezTo>
                    <a:close/>
                    <a:moveTo>
                      <a:pt x="59" y="20"/>
                    </a:moveTo>
                    <a:cubicBezTo>
                      <a:pt x="59" y="21"/>
                      <a:pt x="59" y="21"/>
                      <a:pt x="58" y="21"/>
                    </a:cubicBezTo>
                    <a:cubicBezTo>
                      <a:pt x="33" y="21"/>
                      <a:pt x="33" y="21"/>
                      <a:pt x="33" y="21"/>
                    </a:cubicBezTo>
                    <a:cubicBezTo>
                      <a:pt x="32" y="21"/>
                      <a:pt x="32" y="21"/>
                      <a:pt x="32" y="20"/>
                    </a:cubicBezTo>
                    <a:cubicBezTo>
                      <a:pt x="32" y="19"/>
                      <a:pt x="32" y="19"/>
                      <a:pt x="33" y="19"/>
                    </a:cubicBezTo>
                    <a:cubicBezTo>
                      <a:pt x="58" y="19"/>
                      <a:pt x="58" y="19"/>
                      <a:pt x="58" y="19"/>
                    </a:cubicBezTo>
                    <a:cubicBezTo>
                      <a:pt x="59" y="19"/>
                      <a:pt x="59" y="19"/>
                      <a:pt x="59" y="20"/>
                    </a:cubicBezTo>
                    <a:close/>
                    <a:moveTo>
                      <a:pt x="59" y="28"/>
                    </a:moveTo>
                    <a:cubicBezTo>
                      <a:pt x="59" y="29"/>
                      <a:pt x="59" y="29"/>
                      <a:pt x="58" y="29"/>
                    </a:cubicBezTo>
                    <a:cubicBezTo>
                      <a:pt x="33" y="29"/>
                      <a:pt x="33" y="29"/>
                      <a:pt x="33" y="29"/>
                    </a:cubicBezTo>
                    <a:cubicBezTo>
                      <a:pt x="32" y="29"/>
                      <a:pt x="32" y="29"/>
                      <a:pt x="32" y="28"/>
                    </a:cubicBezTo>
                    <a:cubicBezTo>
                      <a:pt x="32" y="27"/>
                      <a:pt x="32" y="27"/>
                      <a:pt x="33" y="27"/>
                    </a:cubicBezTo>
                    <a:cubicBezTo>
                      <a:pt x="58" y="27"/>
                      <a:pt x="58" y="27"/>
                      <a:pt x="58" y="27"/>
                    </a:cubicBezTo>
                    <a:cubicBezTo>
                      <a:pt x="59" y="27"/>
                      <a:pt x="59" y="27"/>
                      <a:pt x="59" y="28"/>
                    </a:cubicBezTo>
                    <a:close/>
                    <a:moveTo>
                      <a:pt x="59" y="36"/>
                    </a:moveTo>
                    <a:cubicBezTo>
                      <a:pt x="59" y="37"/>
                      <a:pt x="59" y="37"/>
                      <a:pt x="58" y="37"/>
                    </a:cubicBezTo>
                    <a:cubicBezTo>
                      <a:pt x="33" y="37"/>
                      <a:pt x="33" y="37"/>
                      <a:pt x="33" y="37"/>
                    </a:cubicBezTo>
                    <a:cubicBezTo>
                      <a:pt x="32" y="37"/>
                      <a:pt x="32" y="37"/>
                      <a:pt x="32" y="36"/>
                    </a:cubicBezTo>
                    <a:cubicBezTo>
                      <a:pt x="32" y="36"/>
                      <a:pt x="32" y="35"/>
                      <a:pt x="33" y="35"/>
                    </a:cubicBezTo>
                    <a:cubicBezTo>
                      <a:pt x="58" y="35"/>
                      <a:pt x="58" y="35"/>
                      <a:pt x="58" y="35"/>
                    </a:cubicBezTo>
                    <a:cubicBezTo>
                      <a:pt x="59" y="35"/>
                      <a:pt x="59" y="36"/>
                      <a:pt x="59" y="36"/>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8" name="íṣḷîḋe"/>
              <p:cNvSpPr/>
              <p:nvPr/>
            </p:nvSpPr>
            <p:spPr bwMode="auto">
              <a:xfrm>
                <a:off x="7969635" y="2823548"/>
                <a:ext cx="295114" cy="221840"/>
              </a:xfrm>
              <a:custGeom>
                <a:avLst/>
                <a:gdLst>
                  <a:gd name="T0" fmla="*/ 53 w 71"/>
                  <a:gd name="T1" fmla="*/ 5 h 51"/>
                  <a:gd name="T2" fmla="*/ 0 w 71"/>
                  <a:gd name="T3" fmla="*/ 12 h 51"/>
                  <a:gd name="T4" fmla="*/ 8 w 71"/>
                  <a:gd name="T5" fmla="*/ 33 h 51"/>
                  <a:gd name="T6" fmla="*/ 12 w 71"/>
                  <a:gd name="T7" fmla="*/ 43 h 51"/>
                  <a:gd name="T8" fmla="*/ 46 w 71"/>
                  <a:gd name="T9" fmla="*/ 40 h 51"/>
                  <a:gd name="T10" fmla="*/ 11 w 71"/>
                  <a:gd name="T11" fmla="*/ 35 h 51"/>
                  <a:gd name="T12" fmla="*/ 48 w 71"/>
                  <a:gd name="T13" fmla="*/ 31 h 51"/>
                  <a:gd name="T14" fmla="*/ 56 w 71"/>
                  <a:gd name="T15" fmla="*/ 6 h 51"/>
                  <a:gd name="T16" fmla="*/ 71 w 71"/>
                  <a:gd name="T17" fmla="*/ 2 h 51"/>
                  <a:gd name="T18" fmla="*/ 45 w 71"/>
                  <a:gd name="T19" fmla="*/ 18 h 51"/>
                  <a:gd name="T20" fmla="*/ 49 w 71"/>
                  <a:gd name="T21" fmla="*/ 18 h 51"/>
                  <a:gd name="T22" fmla="*/ 45 w 71"/>
                  <a:gd name="T23" fmla="*/ 20 h 51"/>
                  <a:gd name="T24" fmla="*/ 9 w 71"/>
                  <a:gd name="T25" fmla="*/ 30 h 51"/>
                  <a:gd name="T26" fmla="*/ 12 w 71"/>
                  <a:gd name="T27" fmla="*/ 32 h 51"/>
                  <a:gd name="T28" fmla="*/ 28 w 71"/>
                  <a:gd name="T29" fmla="*/ 18 h 51"/>
                  <a:gd name="T30" fmla="*/ 35 w 71"/>
                  <a:gd name="T31" fmla="*/ 18 h 51"/>
                  <a:gd name="T32" fmla="*/ 43 w 71"/>
                  <a:gd name="T33" fmla="*/ 18 h 51"/>
                  <a:gd name="T34" fmla="*/ 28 w 71"/>
                  <a:gd name="T35" fmla="*/ 20 h 51"/>
                  <a:gd name="T36" fmla="*/ 28 w 71"/>
                  <a:gd name="T37" fmla="*/ 25 h 51"/>
                  <a:gd name="T38" fmla="*/ 21 w 71"/>
                  <a:gd name="T39" fmla="*/ 25 h 51"/>
                  <a:gd name="T40" fmla="*/ 26 w 71"/>
                  <a:gd name="T41" fmla="*/ 25 h 51"/>
                  <a:gd name="T42" fmla="*/ 20 w 71"/>
                  <a:gd name="T43" fmla="*/ 13 h 51"/>
                  <a:gd name="T44" fmla="*/ 18 w 71"/>
                  <a:gd name="T45" fmla="*/ 18 h 51"/>
                  <a:gd name="T46" fmla="*/ 18 w 71"/>
                  <a:gd name="T47" fmla="*/ 13 h 51"/>
                  <a:gd name="T48" fmla="*/ 19 w 71"/>
                  <a:gd name="T49" fmla="*/ 25 h 51"/>
                  <a:gd name="T50" fmla="*/ 18 w 71"/>
                  <a:gd name="T51" fmla="*/ 20 h 51"/>
                  <a:gd name="T52" fmla="*/ 5 w 71"/>
                  <a:gd name="T53" fmla="*/ 20 h 51"/>
                  <a:gd name="T54" fmla="*/ 13 w 71"/>
                  <a:gd name="T55" fmla="*/ 27 h 51"/>
                  <a:gd name="T56" fmla="*/ 14 w 71"/>
                  <a:gd name="T57" fmla="*/ 32 h 51"/>
                  <a:gd name="T58" fmla="*/ 26 w 71"/>
                  <a:gd name="T59" fmla="*/ 27 h 51"/>
                  <a:gd name="T60" fmla="*/ 21 w 71"/>
                  <a:gd name="T61" fmla="*/ 27 h 51"/>
                  <a:gd name="T62" fmla="*/ 33 w 71"/>
                  <a:gd name="T63" fmla="*/ 32 h 51"/>
                  <a:gd name="T64" fmla="*/ 36 w 71"/>
                  <a:gd name="T65" fmla="*/ 27 h 51"/>
                  <a:gd name="T66" fmla="*/ 35 w 71"/>
                  <a:gd name="T67" fmla="*/ 32 h 51"/>
                  <a:gd name="T68" fmla="*/ 37 w 71"/>
                  <a:gd name="T69" fmla="*/ 20 h 51"/>
                  <a:gd name="T70" fmla="*/ 36 w 71"/>
                  <a:gd name="T71" fmla="*/ 25 h 51"/>
                  <a:gd name="T72" fmla="*/ 9 w 71"/>
                  <a:gd name="T73" fmla="*/ 13 h 51"/>
                  <a:gd name="T74" fmla="*/ 3 w 71"/>
                  <a:gd name="T75" fmla="*/ 14 h 51"/>
                  <a:gd name="T76" fmla="*/ 42 w 71"/>
                  <a:gd name="T77" fmla="*/ 32 h 51"/>
                  <a:gd name="T78" fmla="*/ 46 w 71"/>
                  <a:gd name="T79" fmla="*/ 27 h 51"/>
                  <a:gd name="T80" fmla="*/ 13 w 71"/>
                  <a:gd name="T81" fmla="*/ 44 h 51"/>
                  <a:gd name="T82" fmla="*/ 17 w 71"/>
                  <a:gd name="T83" fmla="*/ 48 h 51"/>
                  <a:gd name="T84" fmla="*/ 12 w 71"/>
                  <a:gd name="T85" fmla="*/ 48 h 51"/>
                  <a:gd name="T86" fmla="*/ 13 w 71"/>
                  <a:gd name="T87" fmla="*/ 49 h 51"/>
                  <a:gd name="T88" fmla="*/ 40 w 71"/>
                  <a:gd name="T89" fmla="*/ 51 h 51"/>
                  <a:gd name="T90" fmla="*/ 40 w 71"/>
                  <a:gd name="T91" fmla="*/ 49 h 51"/>
                  <a:gd name="T92" fmla="*/ 42 w 71"/>
                  <a:gd name="T93" fmla="*/ 4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1" h="51">
                    <a:moveTo>
                      <a:pt x="70" y="0"/>
                    </a:moveTo>
                    <a:cubicBezTo>
                      <a:pt x="59" y="0"/>
                      <a:pt x="59" y="0"/>
                      <a:pt x="59" y="0"/>
                    </a:cubicBezTo>
                    <a:cubicBezTo>
                      <a:pt x="56" y="0"/>
                      <a:pt x="54" y="2"/>
                      <a:pt x="53" y="5"/>
                    </a:cubicBezTo>
                    <a:cubicBezTo>
                      <a:pt x="51" y="10"/>
                      <a:pt x="51" y="10"/>
                      <a:pt x="51" y="10"/>
                    </a:cubicBezTo>
                    <a:cubicBezTo>
                      <a:pt x="4" y="10"/>
                      <a:pt x="4" y="10"/>
                      <a:pt x="4" y="10"/>
                    </a:cubicBezTo>
                    <a:cubicBezTo>
                      <a:pt x="2" y="10"/>
                      <a:pt x="1" y="11"/>
                      <a:pt x="0" y="12"/>
                    </a:cubicBezTo>
                    <a:cubicBezTo>
                      <a:pt x="0" y="13"/>
                      <a:pt x="0" y="14"/>
                      <a:pt x="0" y="16"/>
                    </a:cubicBezTo>
                    <a:cubicBezTo>
                      <a:pt x="6" y="31"/>
                      <a:pt x="6" y="31"/>
                      <a:pt x="6" y="31"/>
                    </a:cubicBezTo>
                    <a:cubicBezTo>
                      <a:pt x="7" y="32"/>
                      <a:pt x="7" y="32"/>
                      <a:pt x="8" y="33"/>
                    </a:cubicBezTo>
                    <a:cubicBezTo>
                      <a:pt x="8" y="33"/>
                      <a:pt x="8" y="33"/>
                      <a:pt x="8" y="34"/>
                    </a:cubicBezTo>
                    <a:cubicBezTo>
                      <a:pt x="8" y="38"/>
                      <a:pt x="8" y="38"/>
                      <a:pt x="8" y="38"/>
                    </a:cubicBezTo>
                    <a:cubicBezTo>
                      <a:pt x="8" y="41"/>
                      <a:pt x="10" y="43"/>
                      <a:pt x="12" y="43"/>
                    </a:cubicBezTo>
                    <a:cubicBezTo>
                      <a:pt x="46" y="43"/>
                      <a:pt x="46" y="43"/>
                      <a:pt x="46" y="43"/>
                    </a:cubicBezTo>
                    <a:cubicBezTo>
                      <a:pt x="46" y="43"/>
                      <a:pt x="47" y="42"/>
                      <a:pt x="47" y="41"/>
                    </a:cubicBezTo>
                    <a:cubicBezTo>
                      <a:pt x="47" y="41"/>
                      <a:pt x="46" y="40"/>
                      <a:pt x="46" y="40"/>
                    </a:cubicBezTo>
                    <a:cubicBezTo>
                      <a:pt x="12" y="40"/>
                      <a:pt x="12" y="40"/>
                      <a:pt x="12" y="40"/>
                    </a:cubicBezTo>
                    <a:cubicBezTo>
                      <a:pt x="11" y="40"/>
                      <a:pt x="11" y="39"/>
                      <a:pt x="11" y="38"/>
                    </a:cubicBezTo>
                    <a:cubicBezTo>
                      <a:pt x="11" y="35"/>
                      <a:pt x="11" y="35"/>
                      <a:pt x="11" y="35"/>
                    </a:cubicBezTo>
                    <a:cubicBezTo>
                      <a:pt x="11" y="35"/>
                      <a:pt x="12" y="35"/>
                      <a:pt x="12" y="35"/>
                    </a:cubicBezTo>
                    <a:cubicBezTo>
                      <a:pt x="42" y="35"/>
                      <a:pt x="42" y="35"/>
                      <a:pt x="42" y="35"/>
                    </a:cubicBezTo>
                    <a:cubicBezTo>
                      <a:pt x="45" y="35"/>
                      <a:pt x="47" y="33"/>
                      <a:pt x="48" y="31"/>
                    </a:cubicBezTo>
                    <a:cubicBezTo>
                      <a:pt x="54" y="13"/>
                      <a:pt x="54" y="13"/>
                      <a:pt x="54" y="13"/>
                    </a:cubicBezTo>
                    <a:cubicBezTo>
                      <a:pt x="54" y="13"/>
                      <a:pt x="54" y="12"/>
                      <a:pt x="54" y="12"/>
                    </a:cubicBezTo>
                    <a:cubicBezTo>
                      <a:pt x="56" y="6"/>
                      <a:pt x="56" y="6"/>
                      <a:pt x="56" y="6"/>
                    </a:cubicBezTo>
                    <a:cubicBezTo>
                      <a:pt x="56" y="4"/>
                      <a:pt x="58" y="3"/>
                      <a:pt x="59" y="3"/>
                    </a:cubicBezTo>
                    <a:cubicBezTo>
                      <a:pt x="70" y="3"/>
                      <a:pt x="70" y="3"/>
                      <a:pt x="70" y="3"/>
                    </a:cubicBezTo>
                    <a:cubicBezTo>
                      <a:pt x="70" y="3"/>
                      <a:pt x="71" y="3"/>
                      <a:pt x="71" y="2"/>
                    </a:cubicBezTo>
                    <a:cubicBezTo>
                      <a:pt x="71" y="1"/>
                      <a:pt x="70" y="0"/>
                      <a:pt x="70" y="0"/>
                    </a:cubicBezTo>
                    <a:close/>
                    <a:moveTo>
                      <a:pt x="49" y="18"/>
                    </a:moveTo>
                    <a:cubicBezTo>
                      <a:pt x="45" y="18"/>
                      <a:pt x="45" y="18"/>
                      <a:pt x="45" y="18"/>
                    </a:cubicBezTo>
                    <a:cubicBezTo>
                      <a:pt x="46" y="13"/>
                      <a:pt x="46" y="13"/>
                      <a:pt x="46" y="13"/>
                    </a:cubicBezTo>
                    <a:cubicBezTo>
                      <a:pt x="50" y="13"/>
                      <a:pt x="50" y="13"/>
                      <a:pt x="50" y="13"/>
                    </a:cubicBezTo>
                    <a:lnTo>
                      <a:pt x="49" y="18"/>
                    </a:lnTo>
                    <a:close/>
                    <a:moveTo>
                      <a:pt x="47" y="25"/>
                    </a:moveTo>
                    <a:cubicBezTo>
                      <a:pt x="44" y="25"/>
                      <a:pt x="44" y="25"/>
                      <a:pt x="44" y="25"/>
                    </a:cubicBezTo>
                    <a:cubicBezTo>
                      <a:pt x="45" y="20"/>
                      <a:pt x="45" y="20"/>
                      <a:pt x="45" y="20"/>
                    </a:cubicBezTo>
                    <a:cubicBezTo>
                      <a:pt x="48" y="20"/>
                      <a:pt x="48" y="20"/>
                      <a:pt x="48" y="20"/>
                    </a:cubicBezTo>
                    <a:lnTo>
                      <a:pt x="47" y="25"/>
                    </a:lnTo>
                    <a:close/>
                    <a:moveTo>
                      <a:pt x="9" y="30"/>
                    </a:moveTo>
                    <a:cubicBezTo>
                      <a:pt x="8" y="27"/>
                      <a:pt x="8" y="27"/>
                      <a:pt x="8" y="27"/>
                    </a:cubicBezTo>
                    <a:cubicBezTo>
                      <a:pt x="11" y="27"/>
                      <a:pt x="11" y="27"/>
                      <a:pt x="11" y="27"/>
                    </a:cubicBezTo>
                    <a:cubicBezTo>
                      <a:pt x="12" y="32"/>
                      <a:pt x="12" y="32"/>
                      <a:pt x="12" y="32"/>
                    </a:cubicBezTo>
                    <a:cubicBezTo>
                      <a:pt x="11" y="32"/>
                      <a:pt x="10" y="31"/>
                      <a:pt x="9" y="30"/>
                    </a:cubicBezTo>
                    <a:close/>
                    <a:moveTo>
                      <a:pt x="35" y="18"/>
                    </a:moveTo>
                    <a:cubicBezTo>
                      <a:pt x="28" y="18"/>
                      <a:pt x="28" y="18"/>
                      <a:pt x="28" y="18"/>
                    </a:cubicBezTo>
                    <a:cubicBezTo>
                      <a:pt x="29" y="13"/>
                      <a:pt x="29" y="13"/>
                      <a:pt x="29" y="13"/>
                    </a:cubicBezTo>
                    <a:cubicBezTo>
                      <a:pt x="35" y="13"/>
                      <a:pt x="35" y="13"/>
                      <a:pt x="35" y="13"/>
                    </a:cubicBezTo>
                    <a:lnTo>
                      <a:pt x="35" y="18"/>
                    </a:lnTo>
                    <a:close/>
                    <a:moveTo>
                      <a:pt x="37" y="13"/>
                    </a:moveTo>
                    <a:cubicBezTo>
                      <a:pt x="44" y="13"/>
                      <a:pt x="44" y="13"/>
                      <a:pt x="44" y="13"/>
                    </a:cubicBezTo>
                    <a:cubicBezTo>
                      <a:pt x="43" y="18"/>
                      <a:pt x="43" y="18"/>
                      <a:pt x="43" y="18"/>
                    </a:cubicBezTo>
                    <a:cubicBezTo>
                      <a:pt x="37" y="18"/>
                      <a:pt x="37" y="18"/>
                      <a:pt x="37" y="18"/>
                    </a:cubicBezTo>
                    <a:lnTo>
                      <a:pt x="37" y="13"/>
                    </a:lnTo>
                    <a:close/>
                    <a:moveTo>
                      <a:pt x="28" y="20"/>
                    </a:moveTo>
                    <a:cubicBezTo>
                      <a:pt x="35" y="20"/>
                      <a:pt x="35" y="20"/>
                      <a:pt x="35" y="20"/>
                    </a:cubicBezTo>
                    <a:cubicBezTo>
                      <a:pt x="34" y="25"/>
                      <a:pt x="34" y="25"/>
                      <a:pt x="34" y="25"/>
                    </a:cubicBezTo>
                    <a:cubicBezTo>
                      <a:pt x="28" y="25"/>
                      <a:pt x="28" y="25"/>
                      <a:pt x="28" y="25"/>
                    </a:cubicBezTo>
                    <a:lnTo>
                      <a:pt x="28" y="20"/>
                    </a:lnTo>
                    <a:close/>
                    <a:moveTo>
                      <a:pt x="26" y="25"/>
                    </a:moveTo>
                    <a:cubicBezTo>
                      <a:pt x="21" y="25"/>
                      <a:pt x="21" y="25"/>
                      <a:pt x="21" y="25"/>
                    </a:cubicBezTo>
                    <a:cubicBezTo>
                      <a:pt x="20" y="20"/>
                      <a:pt x="20" y="20"/>
                      <a:pt x="20" y="20"/>
                    </a:cubicBezTo>
                    <a:cubicBezTo>
                      <a:pt x="26" y="20"/>
                      <a:pt x="26" y="20"/>
                      <a:pt x="26" y="20"/>
                    </a:cubicBezTo>
                    <a:lnTo>
                      <a:pt x="26" y="25"/>
                    </a:lnTo>
                    <a:close/>
                    <a:moveTo>
                      <a:pt x="26" y="18"/>
                    </a:moveTo>
                    <a:cubicBezTo>
                      <a:pt x="20" y="18"/>
                      <a:pt x="20" y="18"/>
                      <a:pt x="20" y="18"/>
                    </a:cubicBezTo>
                    <a:cubicBezTo>
                      <a:pt x="20" y="13"/>
                      <a:pt x="20" y="13"/>
                      <a:pt x="20" y="13"/>
                    </a:cubicBezTo>
                    <a:cubicBezTo>
                      <a:pt x="27" y="13"/>
                      <a:pt x="27" y="13"/>
                      <a:pt x="27" y="13"/>
                    </a:cubicBezTo>
                    <a:lnTo>
                      <a:pt x="26" y="18"/>
                    </a:lnTo>
                    <a:close/>
                    <a:moveTo>
                      <a:pt x="18" y="18"/>
                    </a:moveTo>
                    <a:cubicBezTo>
                      <a:pt x="12" y="18"/>
                      <a:pt x="12" y="18"/>
                      <a:pt x="12" y="18"/>
                    </a:cubicBezTo>
                    <a:cubicBezTo>
                      <a:pt x="11" y="13"/>
                      <a:pt x="11" y="13"/>
                      <a:pt x="11" y="13"/>
                    </a:cubicBezTo>
                    <a:cubicBezTo>
                      <a:pt x="18" y="13"/>
                      <a:pt x="18" y="13"/>
                      <a:pt x="18" y="13"/>
                    </a:cubicBezTo>
                    <a:lnTo>
                      <a:pt x="18" y="18"/>
                    </a:lnTo>
                    <a:close/>
                    <a:moveTo>
                      <a:pt x="18" y="20"/>
                    </a:moveTo>
                    <a:cubicBezTo>
                      <a:pt x="19" y="25"/>
                      <a:pt x="19" y="25"/>
                      <a:pt x="19" y="25"/>
                    </a:cubicBezTo>
                    <a:cubicBezTo>
                      <a:pt x="13" y="25"/>
                      <a:pt x="13" y="25"/>
                      <a:pt x="13" y="25"/>
                    </a:cubicBezTo>
                    <a:cubicBezTo>
                      <a:pt x="12" y="20"/>
                      <a:pt x="12" y="20"/>
                      <a:pt x="12" y="20"/>
                    </a:cubicBezTo>
                    <a:lnTo>
                      <a:pt x="18" y="20"/>
                    </a:lnTo>
                    <a:close/>
                    <a:moveTo>
                      <a:pt x="11" y="25"/>
                    </a:moveTo>
                    <a:cubicBezTo>
                      <a:pt x="7" y="25"/>
                      <a:pt x="7" y="25"/>
                      <a:pt x="7" y="25"/>
                    </a:cubicBezTo>
                    <a:cubicBezTo>
                      <a:pt x="5" y="20"/>
                      <a:pt x="5" y="20"/>
                      <a:pt x="5" y="20"/>
                    </a:cubicBezTo>
                    <a:cubicBezTo>
                      <a:pt x="10" y="20"/>
                      <a:pt x="10" y="20"/>
                      <a:pt x="10" y="20"/>
                    </a:cubicBezTo>
                    <a:lnTo>
                      <a:pt x="11" y="25"/>
                    </a:lnTo>
                    <a:close/>
                    <a:moveTo>
                      <a:pt x="13" y="27"/>
                    </a:moveTo>
                    <a:cubicBezTo>
                      <a:pt x="19" y="27"/>
                      <a:pt x="19" y="27"/>
                      <a:pt x="19" y="27"/>
                    </a:cubicBezTo>
                    <a:cubicBezTo>
                      <a:pt x="19" y="32"/>
                      <a:pt x="19" y="32"/>
                      <a:pt x="19" y="32"/>
                    </a:cubicBezTo>
                    <a:cubicBezTo>
                      <a:pt x="14" y="32"/>
                      <a:pt x="14" y="32"/>
                      <a:pt x="14" y="32"/>
                    </a:cubicBezTo>
                    <a:lnTo>
                      <a:pt x="13" y="27"/>
                    </a:lnTo>
                    <a:close/>
                    <a:moveTo>
                      <a:pt x="21" y="27"/>
                    </a:moveTo>
                    <a:cubicBezTo>
                      <a:pt x="26" y="27"/>
                      <a:pt x="26" y="27"/>
                      <a:pt x="26" y="27"/>
                    </a:cubicBezTo>
                    <a:cubicBezTo>
                      <a:pt x="26" y="32"/>
                      <a:pt x="26" y="32"/>
                      <a:pt x="26" y="32"/>
                    </a:cubicBezTo>
                    <a:cubicBezTo>
                      <a:pt x="21" y="32"/>
                      <a:pt x="21" y="32"/>
                      <a:pt x="21" y="32"/>
                    </a:cubicBezTo>
                    <a:lnTo>
                      <a:pt x="21" y="27"/>
                    </a:lnTo>
                    <a:close/>
                    <a:moveTo>
                      <a:pt x="28" y="27"/>
                    </a:moveTo>
                    <a:cubicBezTo>
                      <a:pt x="34" y="27"/>
                      <a:pt x="34" y="27"/>
                      <a:pt x="34" y="27"/>
                    </a:cubicBezTo>
                    <a:cubicBezTo>
                      <a:pt x="33" y="32"/>
                      <a:pt x="33" y="32"/>
                      <a:pt x="33" y="32"/>
                    </a:cubicBezTo>
                    <a:cubicBezTo>
                      <a:pt x="28" y="32"/>
                      <a:pt x="28" y="32"/>
                      <a:pt x="28" y="32"/>
                    </a:cubicBezTo>
                    <a:lnTo>
                      <a:pt x="28" y="27"/>
                    </a:lnTo>
                    <a:close/>
                    <a:moveTo>
                      <a:pt x="36" y="27"/>
                    </a:moveTo>
                    <a:cubicBezTo>
                      <a:pt x="41" y="27"/>
                      <a:pt x="41" y="27"/>
                      <a:pt x="41" y="27"/>
                    </a:cubicBezTo>
                    <a:cubicBezTo>
                      <a:pt x="40" y="32"/>
                      <a:pt x="40" y="32"/>
                      <a:pt x="40" y="32"/>
                    </a:cubicBezTo>
                    <a:cubicBezTo>
                      <a:pt x="35" y="32"/>
                      <a:pt x="35" y="32"/>
                      <a:pt x="35" y="32"/>
                    </a:cubicBezTo>
                    <a:lnTo>
                      <a:pt x="36" y="27"/>
                    </a:lnTo>
                    <a:close/>
                    <a:moveTo>
                      <a:pt x="36" y="25"/>
                    </a:moveTo>
                    <a:cubicBezTo>
                      <a:pt x="37" y="20"/>
                      <a:pt x="37" y="20"/>
                      <a:pt x="37" y="20"/>
                    </a:cubicBezTo>
                    <a:cubicBezTo>
                      <a:pt x="43" y="20"/>
                      <a:pt x="43" y="20"/>
                      <a:pt x="43" y="20"/>
                    </a:cubicBezTo>
                    <a:cubicBezTo>
                      <a:pt x="42" y="25"/>
                      <a:pt x="42" y="25"/>
                      <a:pt x="42" y="25"/>
                    </a:cubicBezTo>
                    <a:lnTo>
                      <a:pt x="36" y="25"/>
                    </a:lnTo>
                    <a:close/>
                    <a:moveTo>
                      <a:pt x="4" y="13"/>
                    </a:moveTo>
                    <a:cubicBezTo>
                      <a:pt x="4" y="13"/>
                      <a:pt x="4" y="13"/>
                      <a:pt x="4" y="13"/>
                    </a:cubicBezTo>
                    <a:cubicBezTo>
                      <a:pt x="9" y="13"/>
                      <a:pt x="9" y="13"/>
                      <a:pt x="9" y="13"/>
                    </a:cubicBezTo>
                    <a:cubicBezTo>
                      <a:pt x="10" y="18"/>
                      <a:pt x="10" y="18"/>
                      <a:pt x="10" y="18"/>
                    </a:cubicBezTo>
                    <a:cubicBezTo>
                      <a:pt x="4" y="18"/>
                      <a:pt x="4" y="18"/>
                      <a:pt x="4" y="18"/>
                    </a:cubicBezTo>
                    <a:cubicBezTo>
                      <a:pt x="3" y="14"/>
                      <a:pt x="3" y="14"/>
                      <a:pt x="3" y="14"/>
                    </a:cubicBezTo>
                    <a:cubicBezTo>
                      <a:pt x="3" y="14"/>
                      <a:pt x="3" y="14"/>
                      <a:pt x="3" y="14"/>
                    </a:cubicBezTo>
                    <a:cubicBezTo>
                      <a:pt x="3" y="13"/>
                      <a:pt x="3" y="13"/>
                      <a:pt x="4" y="13"/>
                    </a:cubicBezTo>
                    <a:close/>
                    <a:moveTo>
                      <a:pt x="42" y="32"/>
                    </a:moveTo>
                    <a:cubicBezTo>
                      <a:pt x="42" y="32"/>
                      <a:pt x="42" y="32"/>
                      <a:pt x="42" y="32"/>
                    </a:cubicBezTo>
                    <a:cubicBezTo>
                      <a:pt x="43" y="27"/>
                      <a:pt x="43" y="27"/>
                      <a:pt x="43" y="27"/>
                    </a:cubicBezTo>
                    <a:cubicBezTo>
                      <a:pt x="46" y="27"/>
                      <a:pt x="46" y="27"/>
                      <a:pt x="46" y="27"/>
                    </a:cubicBezTo>
                    <a:cubicBezTo>
                      <a:pt x="45" y="30"/>
                      <a:pt x="45" y="30"/>
                      <a:pt x="45" y="30"/>
                    </a:cubicBezTo>
                    <a:cubicBezTo>
                      <a:pt x="45" y="31"/>
                      <a:pt x="43" y="32"/>
                      <a:pt x="42" y="32"/>
                    </a:cubicBezTo>
                    <a:close/>
                    <a:moveTo>
                      <a:pt x="13" y="44"/>
                    </a:moveTo>
                    <a:cubicBezTo>
                      <a:pt x="11" y="44"/>
                      <a:pt x="10" y="46"/>
                      <a:pt x="10" y="48"/>
                    </a:cubicBezTo>
                    <a:cubicBezTo>
                      <a:pt x="10" y="50"/>
                      <a:pt x="11" y="51"/>
                      <a:pt x="13" y="51"/>
                    </a:cubicBezTo>
                    <a:cubicBezTo>
                      <a:pt x="15" y="51"/>
                      <a:pt x="17" y="50"/>
                      <a:pt x="17" y="48"/>
                    </a:cubicBezTo>
                    <a:cubicBezTo>
                      <a:pt x="17" y="46"/>
                      <a:pt x="15" y="44"/>
                      <a:pt x="13" y="44"/>
                    </a:cubicBezTo>
                    <a:close/>
                    <a:moveTo>
                      <a:pt x="13" y="49"/>
                    </a:moveTo>
                    <a:cubicBezTo>
                      <a:pt x="13" y="49"/>
                      <a:pt x="12" y="48"/>
                      <a:pt x="12" y="48"/>
                    </a:cubicBezTo>
                    <a:cubicBezTo>
                      <a:pt x="12" y="47"/>
                      <a:pt x="13" y="46"/>
                      <a:pt x="13" y="46"/>
                    </a:cubicBezTo>
                    <a:cubicBezTo>
                      <a:pt x="14" y="46"/>
                      <a:pt x="15" y="47"/>
                      <a:pt x="15" y="48"/>
                    </a:cubicBezTo>
                    <a:cubicBezTo>
                      <a:pt x="15" y="48"/>
                      <a:pt x="14" y="49"/>
                      <a:pt x="13" y="49"/>
                    </a:cubicBezTo>
                    <a:close/>
                    <a:moveTo>
                      <a:pt x="40" y="44"/>
                    </a:moveTo>
                    <a:cubicBezTo>
                      <a:pt x="38" y="44"/>
                      <a:pt x="37" y="46"/>
                      <a:pt x="37" y="48"/>
                    </a:cubicBezTo>
                    <a:cubicBezTo>
                      <a:pt x="37" y="50"/>
                      <a:pt x="38" y="51"/>
                      <a:pt x="40" y="51"/>
                    </a:cubicBezTo>
                    <a:cubicBezTo>
                      <a:pt x="42" y="51"/>
                      <a:pt x="44" y="50"/>
                      <a:pt x="44" y="48"/>
                    </a:cubicBezTo>
                    <a:cubicBezTo>
                      <a:pt x="44" y="46"/>
                      <a:pt x="42" y="44"/>
                      <a:pt x="40" y="44"/>
                    </a:cubicBezTo>
                    <a:close/>
                    <a:moveTo>
                      <a:pt x="40" y="49"/>
                    </a:moveTo>
                    <a:cubicBezTo>
                      <a:pt x="39" y="49"/>
                      <a:pt x="39" y="48"/>
                      <a:pt x="39" y="48"/>
                    </a:cubicBezTo>
                    <a:cubicBezTo>
                      <a:pt x="39" y="47"/>
                      <a:pt x="39" y="46"/>
                      <a:pt x="40" y="46"/>
                    </a:cubicBezTo>
                    <a:cubicBezTo>
                      <a:pt x="41" y="46"/>
                      <a:pt x="42" y="47"/>
                      <a:pt x="42" y="48"/>
                    </a:cubicBezTo>
                    <a:cubicBezTo>
                      <a:pt x="42" y="48"/>
                      <a:pt x="41" y="49"/>
                      <a:pt x="40" y="49"/>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9" name="îşlîḓê"/>
              <p:cNvSpPr/>
              <p:nvPr/>
            </p:nvSpPr>
            <p:spPr bwMode="auto">
              <a:xfrm>
                <a:off x="3946356" y="4044745"/>
                <a:ext cx="349428" cy="283624"/>
              </a:xfrm>
              <a:custGeom>
                <a:avLst/>
                <a:gdLst>
                  <a:gd name="T0" fmla="*/ 26 w 74"/>
                  <a:gd name="T1" fmla="*/ 0 h 60"/>
                  <a:gd name="T2" fmla="*/ 19 w 74"/>
                  <a:gd name="T3" fmla="*/ 53 h 60"/>
                  <a:gd name="T4" fmla="*/ 49 w 74"/>
                  <a:gd name="T5" fmla="*/ 60 h 60"/>
                  <a:gd name="T6" fmla="*/ 56 w 74"/>
                  <a:gd name="T7" fmla="*/ 7 h 60"/>
                  <a:gd name="T8" fmla="*/ 53 w 74"/>
                  <a:gd name="T9" fmla="*/ 7 h 60"/>
                  <a:gd name="T10" fmla="*/ 49 w 74"/>
                  <a:gd name="T11" fmla="*/ 57 h 60"/>
                  <a:gd name="T12" fmla="*/ 22 w 74"/>
                  <a:gd name="T13" fmla="*/ 53 h 60"/>
                  <a:gd name="T14" fmla="*/ 26 w 74"/>
                  <a:gd name="T15" fmla="*/ 3 h 60"/>
                  <a:gd name="T16" fmla="*/ 53 w 74"/>
                  <a:gd name="T17" fmla="*/ 7 h 60"/>
                  <a:gd name="T18" fmla="*/ 25 w 74"/>
                  <a:gd name="T19" fmla="*/ 6 h 60"/>
                  <a:gd name="T20" fmla="*/ 24 w 74"/>
                  <a:gd name="T21" fmla="*/ 50 h 60"/>
                  <a:gd name="T22" fmla="*/ 50 w 74"/>
                  <a:gd name="T23" fmla="*/ 51 h 60"/>
                  <a:gd name="T24" fmla="*/ 51 w 74"/>
                  <a:gd name="T25" fmla="*/ 7 h 60"/>
                  <a:gd name="T26" fmla="*/ 49 w 74"/>
                  <a:gd name="T27" fmla="*/ 49 h 60"/>
                  <a:gd name="T28" fmla="*/ 26 w 74"/>
                  <a:gd name="T29" fmla="*/ 8 h 60"/>
                  <a:gd name="T30" fmla="*/ 49 w 74"/>
                  <a:gd name="T31" fmla="*/ 49 h 60"/>
                  <a:gd name="T32" fmla="*/ 37 w 74"/>
                  <a:gd name="T33" fmla="*/ 56 h 60"/>
                  <a:gd name="T34" fmla="*/ 37 w 74"/>
                  <a:gd name="T35" fmla="*/ 52 h 60"/>
                  <a:gd name="T36" fmla="*/ 74 w 74"/>
                  <a:gd name="T37" fmla="*/ 23 h 60"/>
                  <a:gd name="T38" fmla="*/ 67 w 74"/>
                  <a:gd name="T39" fmla="*/ 41 h 60"/>
                  <a:gd name="T40" fmla="*/ 66 w 74"/>
                  <a:gd name="T41" fmla="*/ 39 h 60"/>
                  <a:gd name="T42" fmla="*/ 66 w 74"/>
                  <a:gd name="T43" fmla="*/ 7 h 60"/>
                  <a:gd name="T44" fmla="*/ 68 w 74"/>
                  <a:gd name="T45" fmla="*/ 6 h 60"/>
                  <a:gd name="T46" fmla="*/ 69 w 74"/>
                  <a:gd name="T47" fmla="*/ 23 h 60"/>
                  <a:gd name="T48" fmla="*/ 64 w 74"/>
                  <a:gd name="T49" fmla="*/ 37 h 60"/>
                  <a:gd name="T50" fmla="*/ 63 w 74"/>
                  <a:gd name="T51" fmla="*/ 35 h 60"/>
                  <a:gd name="T52" fmla="*/ 63 w 74"/>
                  <a:gd name="T53" fmla="*/ 11 h 60"/>
                  <a:gd name="T54" fmla="*/ 65 w 74"/>
                  <a:gd name="T55" fmla="*/ 10 h 60"/>
                  <a:gd name="T56" fmla="*/ 64 w 74"/>
                  <a:gd name="T57" fmla="*/ 23 h 60"/>
                  <a:gd name="T58" fmla="*/ 60 w 74"/>
                  <a:gd name="T59" fmla="*/ 33 h 60"/>
                  <a:gd name="T60" fmla="*/ 60 w 74"/>
                  <a:gd name="T61" fmla="*/ 31 h 60"/>
                  <a:gd name="T62" fmla="*/ 60 w 74"/>
                  <a:gd name="T63" fmla="*/ 15 h 60"/>
                  <a:gd name="T64" fmla="*/ 61 w 74"/>
                  <a:gd name="T65" fmla="*/ 14 h 60"/>
                  <a:gd name="T66" fmla="*/ 8 w 74"/>
                  <a:gd name="T67" fmla="*/ 39 h 60"/>
                  <a:gd name="T68" fmla="*/ 7 w 74"/>
                  <a:gd name="T69" fmla="*/ 41 h 60"/>
                  <a:gd name="T70" fmla="*/ 0 w 74"/>
                  <a:gd name="T71" fmla="*/ 23 h 60"/>
                  <a:gd name="T72" fmla="*/ 8 w 74"/>
                  <a:gd name="T73" fmla="*/ 6 h 60"/>
                  <a:gd name="T74" fmla="*/ 2 w 74"/>
                  <a:gd name="T75" fmla="*/ 23 h 60"/>
                  <a:gd name="T76" fmla="*/ 12 w 74"/>
                  <a:gd name="T77" fmla="*/ 35 h 60"/>
                  <a:gd name="T78" fmla="*/ 11 w 74"/>
                  <a:gd name="T79" fmla="*/ 37 h 60"/>
                  <a:gd name="T80" fmla="*/ 6 w 74"/>
                  <a:gd name="T81" fmla="*/ 23 h 60"/>
                  <a:gd name="T82" fmla="*/ 11 w 74"/>
                  <a:gd name="T83" fmla="*/ 10 h 60"/>
                  <a:gd name="T84" fmla="*/ 8 w 74"/>
                  <a:gd name="T85" fmla="*/ 23 h 60"/>
                  <a:gd name="T86" fmla="*/ 15 w 74"/>
                  <a:gd name="T87" fmla="*/ 15 h 60"/>
                  <a:gd name="T88" fmla="*/ 15 w 74"/>
                  <a:gd name="T89" fmla="*/ 31 h 60"/>
                  <a:gd name="T90" fmla="*/ 14 w 74"/>
                  <a:gd name="T91" fmla="*/ 33 h 60"/>
                  <a:gd name="T92" fmla="*/ 11 w 74"/>
                  <a:gd name="T93" fmla="*/ 23 h 60"/>
                  <a:gd name="T94" fmla="*/ 15 w 74"/>
                  <a:gd name="T95"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 h="60">
                    <a:moveTo>
                      <a:pt x="49" y="0"/>
                    </a:moveTo>
                    <a:cubicBezTo>
                      <a:pt x="26" y="0"/>
                      <a:pt x="26" y="0"/>
                      <a:pt x="26" y="0"/>
                    </a:cubicBezTo>
                    <a:cubicBezTo>
                      <a:pt x="22" y="0"/>
                      <a:pt x="19" y="3"/>
                      <a:pt x="19" y="7"/>
                    </a:cubicBezTo>
                    <a:cubicBezTo>
                      <a:pt x="19" y="53"/>
                      <a:pt x="19" y="53"/>
                      <a:pt x="19" y="53"/>
                    </a:cubicBezTo>
                    <a:cubicBezTo>
                      <a:pt x="19" y="56"/>
                      <a:pt x="22" y="60"/>
                      <a:pt x="26" y="60"/>
                    </a:cubicBezTo>
                    <a:cubicBezTo>
                      <a:pt x="49" y="60"/>
                      <a:pt x="49" y="60"/>
                      <a:pt x="49" y="60"/>
                    </a:cubicBezTo>
                    <a:cubicBezTo>
                      <a:pt x="53" y="60"/>
                      <a:pt x="56" y="56"/>
                      <a:pt x="56" y="53"/>
                    </a:cubicBezTo>
                    <a:cubicBezTo>
                      <a:pt x="56" y="7"/>
                      <a:pt x="56" y="7"/>
                      <a:pt x="56" y="7"/>
                    </a:cubicBezTo>
                    <a:cubicBezTo>
                      <a:pt x="56" y="3"/>
                      <a:pt x="53" y="0"/>
                      <a:pt x="49" y="0"/>
                    </a:cubicBezTo>
                    <a:close/>
                    <a:moveTo>
                      <a:pt x="53" y="7"/>
                    </a:moveTo>
                    <a:cubicBezTo>
                      <a:pt x="53" y="53"/>
                      <a:pt x="53" y="53"/>
                      <a:pt x="53" y="53"/>
                    </a:cubicBezTo>
                    <a:cubicBezTo>
                      <a:pt x="53" y="55"/>
                      <a:pt x="51" y="57"/>
                      <a:pt x="49" y="57"/>
                    </a:cubicBezTo>
                    <a:cubicBezTo>
                      <a:pt x="26" y="57"/>
                      <a:pt x="26" y="57"/>
                      <a:pt x="26" y="57"/>
                    </a:cubicBezTo>
                    <a:cubicBezTo>
                      <a:pt x="24" y="57"/>
                      <a:pt x="22" y="55"/>
                      <a:pt x="22" y="53"/>
                    </a:cubicBezTo>
                    <a:cubicBezTo>
                      <a:pt x="22" y="7"/>
                      <a:pt x="22" y="7"/>
                      <a:pt x="22" y="7"/>
                    </a:cubicBezTo>
                    <a:cubicBezTo>
                      <a:pt x="22" y="5"/>
                      <a:pt x="24" y="3"/>
                      <a:pt x="26" y="3"/>
                    </a:cubicBezTo>
                    <a:cubicBezTo>
                      <a:pt x="49" y="3"/>
                      <a:pt x="49" y="3"/>
                      <a:pt x="49" y="3"/>
                    </a:cubicBezTo>
                    <a:cubicBezTo>
                      <a:pt x="51" y="3"/>
                      <a:pt x="53" y="5"/>
                      <a:pt x="53" y="7"/>
                    </a:cubicBezTo>
                    <a:close/>
                    <a:moveTo>
                      <a:pt x="50" y="6"/>
                    </a:moveTo>
                    <a:cubicBezTo>
                      <a:pt x="25" y="6"/>
                      <a:pt x="25" y="6"/>
                      <a:pt x="25" y="6"/>
                    </a:cubicBezTo>
                    <a:cubicBezTo>
                      <a:pt x="24" y="6"/>
                      <a:pt x="24" y="6"/>
                      <a:pt x="24" y="7"/>
                    </a:cubicBezTo>
                    <a:cubicBezTo>
                      <a:pt x="24" y="50"/>
                      <a:pt x="24" y="50"/>
                      <a:pt x="24" y="50"/>
                    </a:cubicBezTo>
                    <a:cubicBezTo>
                      <a:pt x="24" y="51"/>
                      <a:pt x="24" y="51"/>
                      <a:pt x="25" y="51"/>
                    </a:cubicBezTo>
                    <a:cubicBezTo>
                      <a:pt x="50" y="51"/>
                      <a:pt x="50" y="51"/>
                      <a:pt x="50" y="51"/>
                    </a:cubicBezTo>
                    <a:cubicBezTo>
                      <a:pt x="50" y="51"/>
                      <a:pt x="51" y="51"/>
                      <a:pt x="51" y="50"/>
                    </a:cubicBezTo>
                    <a:cubicBezTo>
                      <a:pt x="51" y="7"/>
                      <a:pt x="51" y="7"/>
                      <a:pt x="51" y="7"/>
                    </a:cubicBezTo>
                    <a:cubicBezTo>
                      <a:pt x="51" y="6"/>
                      <a:pt x="50" y="6"/>
                      <a:pt x="50" y="6"/>
                    </a:cubicBezTo>
                    <a:close/>
                    <a:moveTo>
                      <a:pt x="49" y="49"/>
                    </a:moveTo>
                    <a:cubicBezTo>
                      <a:pt x="26" y="49"/>
                      <a:pt x="26" y="49"/>
                      <a:pt x="26" y="49"/>
                    </a:cubicBezTo>
                    <a:cubicBezTo>
                      <a:pt x="26" y="8"/>
                      <a:pt x="26" y="8"/>
                      <a:pt x="26" y="8"/>
                    </a:cubicBezTo>
                    <a:cubicBezTo>
                      <a:pt x="49" y="8"/>
                      <a:pt x="49" y="8"/>
                      <a:pt x="49" y="8"/>
                    </a:cubicBezTo>
                    <a:lnTo>
                      <a:pt x="49" y="49"/>
                    </a:lnTo>
                    <a:close/>
                    <a:moveTo>
                      <a:pt x="39" y="54"/>
                    </a:moveTo>
                    <a:cubicBezTo>
                      <a:pt x="39" y="55"/>
                      <a:pt x="38" y="56"/>
                      <a:pt x="37" y="56"/>
                    </a:cubicBezTo>
                    <a:cubicBezTo>
                      <a:pt x="36" y="56"/>
                      <a:pt x="35" y="55"/>
                      <a:pt x="35" y="54"/>
                    </a:cubicBezTo>
                    <a:cubicBezTo>
                      <a:pt x="35" y="53"/>
                      <a:pt x="36" y="52"/>
                      <a:pt x="37" y="52"/>
                    </a:cubicBezTo>
                    <a:cubicBezTo>
                      <a:pt x="38" y="52"/>
                      <a:pt x="39" y="53"/>
                      <a:pt x="39" y="54"/>
                    </a:cubicBezTo>
                    <a:close/>
                    <a:moveTo>
                      <a:pt x="74" y="23"/>
                    </a:moveTo>
                    <a:cubicBezTo>
                      <a:pt x="74" y="30"/>
                      <a:pt x="72" y="36"/>
                      <a:pt x="68" y="41"/>
                    </a:cubicBezTo>
                    <a:cubicBezTo>
                      <a:pt x="68" y="41"/>
                      <a:pt x="67" y="41"/>
                      <a:pt x="67" y="41"/>
                    </a:cubicBezTo>
                    <a:cubicBezTo>
                      <a:pt x="67" y="41"/>
                      <a:pt x="67" y="41"/>
                      <a:pt x="67" y="41"/>
                    </a:cubicBezTo>
                    <a:cubicBezTo>
                      <a:pt x="66" y="40"/>
                      <a:pt x="66" y="40"/>
                      <a:pt x="66" y="39"/>
                    </a:cubicBezTo>
                    <a:cubicBezTo>
                      <a:pt x="70" y="35"/>
                      <a:pt x="72" y="29"/>
                      <a:pt x="72" y="23"/>
                    </a:cubicBezTo>
                    <a:cubicBezTo>
                      <a:pt x="72" y="17"/>
                      <a:pt x="70" y="12"/>
                      <a:pt x="66" y="7"/>
                    </a:cubicBezTo>
                    <a:cubicBezTo>
                      <a:pt x="66" y="7"/>
                      <a:pt x="66" y="6"/>
                      <a:pt x="67" y="6"/>
                    </a:cubicBezTo>
                    <a:cubicBezTo>
                      <a:pt x="67" y="5"/>
                      <a:pt x="68" y="6"/>
                      <a:pt x="68" y="6"/>
                    </a:cubicBezTo>
                    <a:cubicBezTo>
                      <a:pt x="72" y="11"/>
                      <a:pt x="74" y="17"/>
                      <a:pt x="74" y="23"/>
                    </a:cubicBezTo>
                    <a:close/>
                    <a:moveTo>
                      <a:pt x="69" y="23"/>
                    </a:moveTo>
                    <a:cubicBezTo>
                      <a:pt x="69" y="28"/>
                      <a:pt x="67" y="33"/>
                      <a:pt x="65" y="36"/>
                    </a:cubicBezTo>
                    <a:cubicBezTo>
                      <a:pt x="64" y="37"/>
                      <a:pt x="64" y="37"/>
                      <a:pt x="64" y="37"/>
                    </a:cubicBezTo>
                    <a:cubicBezTo>
                      <a:pt x="64" y="37"/>
                      <a:pt x="63" y="37"/>
                      <a:pt x="63" y="37"/>
                    </a:cubicBezTo>
                    <a:cubicBezTo>
                      <a:pt x="63" y="36"/>
                      <a:pt x="63" y="36"/>
                      <a:pt x="63" y="35"/>
                    </a:cubicBezTo>
                    <a:cubicBezTo>
                      <a:pt x="66" y="32"/>
                      <a:pt x="67" y="28"/>
                      <a:pt x="67" y="23"/>
                    </a:cubicBezTo>
                    <a:cubicBezTo>
                      <a:pt x="67" y="19"/>
                      <a:pt x="66" y="15"/>
                      <a:pt x="63" y="11"/>
                    </a:cubicBezTo>
                    <a:cubicBezTo>
                      <a:pt x="63" y="11"/>
                      <a:pt x="63" y="10"/>
                      <a:pt x="63" y="10"/>
                    </a:cubicBezTo>
                    <a:cubicBezTo>
                      <a:pt x="64" y="10"/>
                      <a:pt x="64" y="10"/>
                      <a:pt x="65" y="10"/>
                    </a:cubicBezTo>
                    <a:cubicBezTo>
                      <a:pt x="67" y="14"/>
                      <a:pt x="69" y="19"/>
                      <a:pt x="69" y="23"/>
                    </a:cubicBezTo>
                    <a:close/>
                    <a:moveTo>
                      <a:pt x="64" y="23"/>
                    </a:moveTo>
                    <a:cubicBezTo>
                      <a:pt x="64" y="26"/>
                      <a:pt x="63" y="29"/>
                      <a:pt x="61" y="32"/>
                    </a:cubicBezTo>
                    <a:cubicBezTo>
                      <a:pt x="61" y="32"/>
                      <a:pt x="61" y="33"/>
                      <a:pt x="60" y="33"/>
                    </a:cubicBezTo>
                    <a:cubicBezTo>
                      <a:pt x="60" y="33"/>
                      <a:pt x="60" y="33"/>
                      <a:pt x="60" y="33"/>
                    </a:cubicBezTo>
                    <a:cubicBezTo>
                      <a:pt x="59" y="32"/>
                      <a:pt x="59" y="32"/>
                      <a:pt x="60" y="31"/>
                    </a:cubicBezTo>
                    <a:cubicBezTo>
                      <a:pt x="61" y="29"/>
                      <a:pt x="62" y="26"/>
                      <a:pt x="62" y="23"/>
                    </a:cubicBezTo>
                    <a:cubicBezTo>
                      <a:pt x="62" y="21"/>
                      <a:pt x="61" y="18"/>
                      <a:pt x="60" y="15"/>
                    </a:cubicBezTo>
                    <a:cubicBezTo>
                      <a:pt x="59" y="15"/>
                      <a:pt x="59" y="14"/>
                      <a:pt x="60" y="14"/>
                    </a:cubicBezTo>
                    <a:cubicBezTo>
                      <a:pt x="60" y="14"/>
                      <a:pt x="61" y="14"/>
                      <a:pt x="61" y="14"/>
                    </a:cubicBezTo>
                    <a:cubicBezTo>
                      <a:pt x="63" y="17"/>
                      <a:pt x="64" y="20"/>
                      <a:pt x="64" y="23"/>
                    </a:cubicBezTo>
                    <a:close/>
                    <a:moveTo>
                      <a:pt x="8" y="39"/>
                    </a:moveTo>
                    <a:cubicBezTo>
                      <a:pt x="9" y="40"/>
                      <a:pt x="8" y="40"/>
                      <a:pt x="8" y="41"/>
                    </a:cubicBezTo>
                    <a:cubicBezTo>
                      <a:pt x="8" y="41"/>
                      <a:pt x="8" y="41"/>
                      <a:pt x="7" y="41"/>
                    </a:cubicBezTo>
                    <a:cubicBezTo>
                      <a:pt x="7" y="41"/>
                      <a:pt x="7" y="41"/>
                      <a:pt x="7" y="41"/>
                    </a:cubicBezTo>
                    <a:cubicBezTo>
                      <a:pt x="3" y="36"/>
                      <a:pt x="0" y="30"/>
                      <a:pt x="0" y="23"/>
                    </a:cubicBezTo>
                    <a:cubicBezTo>
                      <a:pt x="0" y="17"/>
                      <a:pt x="3" y="11"/>
                      <a:pt x="7" y="6"/>
                    </a:cubicBezTo>
                    <a:cubicBezTo>
                      <a:pt x="7" y="6"/>
                      <a:pt x="8" y="5"/>
                      <a:pt x="8" y="6"/>
                    </a:cubicBezTo>
                    <a:cubicBezTo>
                      <a:pt x="8" y="6"/>
                      <a:pt x="9" y="7"/>
                      <a:pt x="8" y="7"/>
                    </a:cubicBezTo>
                    <a:cubicBezTo>
                      <a:pt x="5" y="12"/>
                      <a:pt x="2" y="17"/>
                      <a:pt x="2" y="23"/>
                    </a:cubicBezTo>
                    <a:cubicBezTo>
                      <a:pt x="2" y="29"/>
                      <a:pt x="5" y="35"/>
                      <a:pt x="8" y="39"/>
                    </a:cubicBezTo>
                    <a:close/>
                    <a:moveTo>
                      <a:pt x="12" y="35"/>
                    </a:moveTo>
                    <a:cubicBezTo>
                      <a:pt x="12" y="36"/>
                      <a:pt x="12" y="36"/>
                      <a:pt x="11" y="37"/>
                    </a:cubicBezTo>
                    <a:cubicBezTo>
                      <a:pt x="11" y="37"/>
                      <a:pt x="11" y="37"/>
                      <a:pt x="11" y="37"/>
                    </a:cubicBezTo>
                    <a:cubicBezTo>
                      <a:pt x="10" y="37"/>
                      <a:pt x="10" y="37"/>
                      <a:pt x="10" y="36"/>
                    </a:cubicBezTo>
                    <a:cubicBezTo>
                      <a:pt x="7" y="33"/>
                      <a:pt x="6" y="28"/>
                      <a:pt x="6" y="23"/>
                    </a:cubicBezTo>
                    <a:cubicBezTo>
                      <a:pt x="6" y="19"/>
                      <a:pt x="7" y="14"/>
                      <a:pt x="10" y="10"/>
                    </a:cubicBezTo>
                    <a:cubicBezTo>
                      <a:pt x="10" y="10"/>
                      <a:pt x="11" y="10"/>
                      <a:pt x="11" y="10"/>
                    </a:cubicBezTo>
                    <a:cubicBezTo>
                      <a:pt x="12" y="10"/>
                      <a:pt x="12" y="11"/>
                      <a:pt x="12" y="11"/>
                    </a:cubicBezTo>
                    <a:cubicBezTo>
                      <a:pt x="9" y="15"/>
                      <a:pt x="8" y="19"/>
                      <a:pt x="8" y="23"/>
                    </a:cubicBezTo>
                    <a:cubicBezTo>
                      <a:pt x="8" y="28"/>
                      <a:pt x="9" y="32"/>
                      <a:pt x="12" y="35"/>
                    </a:cubicBezTo>
                    <a:close/>
                    <a:moveTo>
                      <a:pt x="15" y="15"/>
                    </a:moveTo>
                    <a:cubicBezTo>
                      <a:pt x="14" y="18"/>
                      <a:pt x="13" y="21"/>
                      <a:pt x="13" y="23"/>
                    </a:cubicBezTo>
                    <a:cubicBezTo>
                      <a:pt x="13" y="26"/>
                      <a:pt x="14" y="29"/>
                      <a:pt x="15" y="31"/>
                    </a:cubicBezTo>
                    <a:cubicBezTo>
                      <a:pt x="15" y="32"/>
                      <a:pt x="15" y="32"/>
                      <a:pt x="15" y="33"/>
                    </a:cubicBezTo>
                    <a:cubicBezTo>
                      <a:pt x="15" y="33"/>
                      <a:pt x="14" y="33"/>
                      <a:pt x="14" y="33"/>
                    </a:cubicBezTo>
                    <a:cubicBezTo>
                      <a:pt x="14" y="33"/>
                      <a:pt x="14" y="32"/>
                      <a:pt x="13" y="32"/>
                    </a:cubicBezTo>
                    <a:cubicBezTo>
                      <a:pt x="12" y="29"/>
                      <a:pt x="11" y="26"/>
                      <a:pt x="11" y="23"/>
                    </a:cubicBezTo>
                    <a:cubicBezTo>
                      <a:pt x="11" y="20"/>
                      <a:pt x="12" y="17"/>
                      <a:pt x="13" y="14"/>
                    </a:cubicBezTo>
                    <a:cubicBezTo>
                      <a:pt x="14" y="14"/>
                      <a:pt x="14" y="14"/>
                      <a:pt x="15" y="14"/>
                    </a:cubicBezTo>
                    <a:cubicBezTo>
                      <a:pt x="15" y="14"/>
                      <a:pt x="15" y="15"/>
                      <a:pt x="15" y="15"/>
                    </a:cubicBezTo>
                    <a:close/>
                  </a:path>
                </a:pathLst>
              </a:custGeom>
              <a:solidFill>
                <a:schemeClr val="accent1"/>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0" name="ïṣlíḍe"/>
              <p:cNvSpPr/>
              <p:nvPr/>
            </p:nvSpPr>
            <p:spPr bwMode="auto">
              <a:xfrm>
                <a:off x="7935760" y="3340545"/>
                <a:ext cx="374782" cy="267513"/>
              </a:xfrm>
              <a:custGeom>
                <a:avLst/>
                <a:gdLst>
                  <a:gd name="T0" fmla="*/ 9 w 84"/>
                  <a:gd name="T1" fmla="*/ 37 h 60"/>
                  <a:gd name="T2" fmla="*/ 74 w 84"/>
                  <a:gd name="T3" fmla="*/ 37 h 60"/>
                  <a:gd name="T4" fmla="*/ 10 w 84"/>
                  <a:gd name="T5" fmla="*/ 5 h 60"/>
                  <a:gd name="T6" fmla="*/ 11 w 84"/>
                  <a:gd name="T7" fmla="*/ 7 h 60"/>
                  <a:gd name="T8" fmla="*/ 32 w 84"/>
                  <a:gd name="T9" fmla="*/ 24 h 60"/>
                  <a:gd name="T10" fmla="*/ 33 w 84"/>
                  <a:gd name="T11" fmla="*/ 25 h 60"/>
                  <a:gd name="T12" fmla="*/ 34 w 84"/>
                  <a:gd name="T13" fmla="*/ 29 h 60"/>
                  <a:gd name="T14" fmla="*/ 37 w 84"/>
                  <a:gd name="T15" fmla="*/ 29 h 60"/>
                  <a:gd name="T16" fmla="*/ 37 w 84"/>
                  <a:gd name="T17" fmla="*/ 31 h 60"/>
                  <a:gd name="T18" fmla="*/ 41 w 84"/>
                  <a:gd name="T19" fmla="*/ 32 h 60"/>
                  <a:gd name="T20" fmla="*/ 43 w 84"/>
                  <a:gd name="T21" fmla="*/ 32 h 60"/>
                  <a:gd name="T22" fmla="*/ 47 w 84"/>
                  <a:gd name="T23" fmla="*/ 30 h 60"/>
                  <a:gd name="T24" fmla="*/ 48 w 84"/>
                  <a:gd name="T25" fmla="*/ 29 h 60"/>
                  <a:gd name="T26" fmla="*/ 51 w 84"/>
                  <a:gd name="T27" fmla="*/ 27 h 60"/>
                  <a:gd name="T28" fmla="*/ 50 w 84"/>
                  <a:gd name="T29" fmla="*/ 25 h 60"/>
                  <a:gd name="T30" fmla="*/ 52 w 84"/>
                  <a:gd name="T31" fmla="*/ 23 h 60"/>
                  <a:gd name="T32" fmla="*/ 51 w 84"/>
                  <a:gd name="T33" fmla="*/ 20 h 60"/>
                  <a:gd name="T34" fmla="*/ 50 w 84"/>
                  <a:gd name="T35" fmla="*/ 18 h 60"/>
                  <a:gd name="T36" fmla="*/ 49 w 84"/>
                  <a:gd name="T37" fmla="*/ 15 h 60"/>
                  <a:gd name="T38" fmla="*/ 47 w 84"/>
                  <a:gd name="T39" fmla="*/ 15 h 60"/>
                  <a:gd name="T40" fmla="*/ 46 w 84"/>
                  <a:gd name="T41" fmla="*/ 13 h 60"/>
                  <a:gd name="T42" fmla="*/ 42 w 84"/>
                  <a:gd name="T43" fmla="*/ 13 h 60"/>
                  <a:gd name="T44" fmla="*/ 40 w 84"/>
                  <a:gd name="T45" fmla="*/ 12 h 60"/>
                  <a:gd name="T46" fmla="*/ 37 w 84"/>
                  <a:gd name="T47" fmla="*/ 14 h 60"/>
                  <a:gd name="T48" fmla="*/ 35 w 84"/>
                  <a:gd name="T49" fmla="*/ 14 h 60"/>
                  <a:gd name="T50" fmla="*/ 33 w 84"/>
                  <a:gd name="T51" fmla="*/ 18 h 60"/>
                  <a:gd name="T52" fmla="*/ 33 w 84"/>
                  <a:gd name="T53" fmla="*/ 20 h 60"/>
                  <a:gd name="T54" fmla="*/ 31 w 84"/>
                  <a:gd name="T55" fmla="*/ 22 h 60"/>
                  <a:gd name="T56" fmla="*/ 33 w 84"/>
                  <a:gd name="T57" fmla="*/ 22 h 60"/>
                  <a:gd name="T58" fmla="*/ 35 w 84"/>
                  <a:gd name="T59" fmla="*/ 17 h 60"/>
                  <a:gd name="T60" fmla="*/ 39 w 84"/>
                  <a:gd name="T61" fmla="*/ 14 h 60"/>
                  <a:gd name="T62" fmla="*/ 45 w 84"/>
                  <a:gd name="T63" fmla="*/ 14 h 60"/>
                  <a:gd name="T64" fmla="*/ 49 w 84"/>
                  <a:gd name="T65" fmla="*/ 17 h 60"/>
                  <a:gd name="T66" fmla="*/ 50 w 84"/>
                  <a:gd name="T67" fmla="*/ 22 h 60"/>
                  <a:gd name="T68" fmla="*/ 49 w 84"/>
                  <a:gd name="T69" fmla="*/ 26 h 60"/>
                  <a:gd name="T70" fmla="*/ 45 w 84"/>
                  <a:gd name="T71" fmla="*/ 30 h 60"/>
                  <a:gd name="T72" fmla="*/ 39 w 84"/>
                  <a:gd name="T73" fmla="*/ 30 h 60"/>
                  <a:gd name="T74" fmla="*/ 35 w 84"/>
                  <a:gd name="T75" fmla="*/ 27 h 60"/>
                  <a:gd name="T76" fmla="*/ 33 w 84"/>
                  <a:gd name="T77" fmla="*/ 22 h 60"/>
                  <a:gd name="T78" fmla="*/ 42 w 84"/>
                  <a:gd name="T79" fmla="*/ 27 h 60"/>
                  <a:gd name="T80" fmla="*/ 37 w 84"/>
                  <a:gd name="T81" fmla="*/ 22 h 60"/>
                  <a:gd name="T82" fmla="*/ 44 w 84"/>
                  <a:gd name="T83" fmla="*/ 22 h 60"/>
                  <a:gd name="T84" fmla="*/ 42 w 84"/>
                  <a:gd name="T85" fmla="*/ 19 h 60"/>
                  <a:gd name="T86" fmla="*/ 79 w 84"/>
                  <a:gd name="T87" fmla="*/ 6 h 60"/>
                  <a:gd name="T88" fmla="*/ 5 w 84"/>
                  <a:gd name="T89" fmla="*/ 6 h 60"/>
                  <a:gd name="T90" fmla="*/ 0 w 84"/>
                  <a:gd name="T91" fmla="*/ 51 h 60"/>
                  <a:gd name="T92" fmla="*/ 0 w 84"/>
                  <a:gd name="T93" fmla="*/ 55 h 60"/>
                  <a:gd name="T94" fmla="*/ 84 w 84"/>
                  <a:gd name="T95" fmla="*/ 55 h 60"/>
                  <a:gd name="T96" fmla="*/ 76 w 84"/>
                  <a:gd name="T97" fmla="*/ 57 h 60"/>
                  <a:gd name="T98" fmla="*/ 3 w 84"/>
                  <a:gd name="T99" fmla="*/ 53 h 60"/>
                  <a:gd name="T100" fmla="*/ 30 w 84"/>
                  <a:gd name="T101" fmla="*/ 56 h 60"/>
                  <a:gd name="T102" fmla="*/ 54 w 84"/>
                  <a:gd name="T103" fmla="*/ 53 h 60"/>
                  <a:gd name="T104" fmla="*/ 76 w 84"/>
                  <a:gd name="T105" fmla="*/ 57 h 60"/>
                  <a:gd name="T106" fmla="*/ 52 w 84"/>
                  <a:gd name="T107" fmla="*/ 54 h 60"/>
                  <a:gd name="T108" fmla="*/ 53 w 84"/>
                  <a:gd name="T109" fmla="*/ 51 h 60"/>
                  <a:gd name="T110" fmla="*/ 7 w 84"/>
                  <a:gd name="T111" fmla="*/ 43 h 60"/>
                  <a:gd name="T112" fmla="*/ 53 w 84"/>
                  <a:gd name="T113" fmla="*/ 51 h 60"/>
                  <a:gd name="T114" fmla="*/ 8 w 84"/>
                  <a:gd name="T115" fmla="*/ 41 h 60"/>
                  <a:gd name="T116" fmla="*/ 10 w 84"/>
                  <a:gd name="T117" fmla="*/ 3 h 60"/>
                  <a:gd name="T118" fmla="*/ 76 w 84"/>
                  <a:gd name="T119"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60">
                    <a:moveTo>
                      <a:pt x="10" y="5"/>
                    </a:moveTo>
                    <a:cubicBezTo>
                      <a:pt x="10" y="5"/>
                      <a:pt x="9" y="5"/>
                      <a:pt x="9" y="6"/>
                    </a:cubicBezTo>
                    <a:cubicBezTo>
                      <a:pt x="9" y="37"/>
                      <a:pt x="9" y="37"/>
                      <a:pt x="9" y="37"/>
                    </a:cubicBezTo>
                    <a:cubicBezTo>
                      <a:pt x="9" y="37"/>
                      <a:pt x="10" y="38"/>
                      <a:pt x="10" y="38"/>
                    </a:cubicBezTo>
                    <a:cubicBezTo>
                      <a:pt x="73" y="38"/>
                      <a:pt x="73" y="38"/>
                      <a:pt x="73" y="38"/>
                    </a:cubicBezTo>
                    <a:cubicBezTo>
                      <a:pt x="74" y="38"/>
                      <a:pt x="74" y="37"/>
                      <a:pt x="74" y="37"/>
                    </a:cubicBezTo>
                    <a:cubicBezTo>
                      <a:pt x="74" y="6"/>
                      <a:pt x="74" y="6"/>
                      <a:pt x="74" y="6"/>
                    </a:cubicBezTo>
                    <a:cubicBezTo>
                      <a:pt x="74" y="5"/>
                      <a:pt x="74" y="5"/>
                      <a:pt x="73" y="5"/>
                    </a:cubicBezTo>
                    <a:lnTo>
                      <a:pt x="10" y="5"/>
                    </a:lnTo>
                    <a:close/>
                    <a:moveTo>
                      <a:pt x="72" y="36"/>
                    </a:moveTo>
                    <a:cubicBezTo>
                      <a:pt x="11" y="36"/>
                      <a:pt x="11" y="36"/>
                      <a:pt x="11" y="36"/>
                    </a:cubicBezTo>
                    <a:cubicBezTo>
                      <a:pt x="11" y="7"/>
                      <a:pt x="11" y="7"/>
                      <a:pt x="11" y="7"/>
                    </a:cubicBezTo>
                    <a:cubicBezTo>
                      <a:pt x="72" y="7"/>
                      <a:pt x="72" y="7"/>
                      <a:pt x="72" y="7"/>
                    </a:cubicBezTo>
                    <a:lnTo>
                      <a:pt x="72" y="36"/>
                    </a:lnTo>
                    <a:close/>
                    <a:moveTo>
                      <a:pt x="32" y="24"/>
                    </a:moveTo>
                    <a:cubicBezTo>
                      <a:pt x="32" y="24"/>
                      <a:pt x="33" y="24"/>
                      <a:pt x="33" y="24"/>
                    </a:cubicBezTo>
                    <a:cubicBezTo>
                      <a:pt x="33" y="24"/>
                      <a:pt x="33" y="24"/>
                      <a:pt x="34" y="25"/>
                    </a:cubicBezTo>
                    <a:cubicBezTo>
                      <a:pt x="34" y="25"/>
                      <a:pt x="34" y="25"/>
                      <a:pt x="33" y="25"/>
                    </a:cubicBezTo>
                    <a:cubicBezTo>
                      <a:pt x="33" y="25"/>
                      <a:pt x="33" y="26"/>
                      <a:pt x="33" y="26"/>
                    </a:cubicBezTo>
                    <a:cubicBezTo>
                      <a:pt x="33" y="26"/>
                      <a:pt x="33" y="26"/>
                      <a:pt x="33" y="27"/>
                    </a:cubicBezTo>
                    <a:cubicBezTo>
                      <a:pt x="33" y="28"/>
                      <a:pt x="34" y="28"/>
                      <a:pt x="34" y="29"/>
                    </a:cubicBezTo>
                    <a:cubicBezTo>
                      <a:pt x="35" y="29"/>
                      <a:pt x="35" y="29"/>
                      <a:pt x="35" y="29"/>
                    </a:cubicBezTo>
                    <a:cubicBezTo>
                      <a:pt x="35" y="29"/>
                      <a:pt x="36" y="29"/>
                      <a:pt x="36" y="29"/>
                    </a:cubicBezTo>
                    <a:cubicBezTo>
                      <a:pt x="36" y="29"/>
                      <a:pt x="36" y="28"/>
                      <a:pt x="37" y="29"/>
                    </a:cubicBezTo>
                    <a:cubicBezTo>
                      <a:pt x="37" y="29"/>
                      <a:pt x="37" y="29"/>
                      <a:pt x="37" y="30"/>
                    </a:cubicBezTo>
                    <a:cubicBezTo>
                      <a:pt x="37" y="30"/>
                      <a:pt x="37" y="30"/>
                      <a:pt x="37" y="30"/>
                    </a:cubicBezTo>
                    <a:cubicBezTo>
                      <a:pt x="37" y="31"/>
                      <a:pt x="37" y="31"/>
                      <a:pt x="37" y="31"/>
                    </a:cubicBezTo>
                    <a:cubicBezTo>
                      <a:pt x="38" y="31"/>
                      <a:pt x="39" y="32"/>
                      <a:pt x="40" y="32"/>
                    </a:cubicBezTo>
                    <a:cubicBezTo>
                      <a:pt x="40" y="32"/>
                      <a:pt x="40" y="32"/>
                      <a:pt x="40" y="32"/>
                    </a:cubicBezTo>
                    <a:cubicBezTo>
                      <a:pt x="40" y="32"/>
                      <a:pt x="41" y="32"/>
                      <a:pt x="41" y="32"/>
                    </a:cubicBezTo>
                    <a:cubicBezTo>
                      <a:pt x="41" y="32"/>
                      <a:pt x="41" y="31"/>
                      <a:pt x="41" y="31"/>
                    </a:cubicBezTo>
                    <a:cubicBezTo>
                      <a:pt x="41" y="30"/>
                      <a:pt x="42" y="30"/>
                      <a:pt x="42" y="31"/>
                    </a:cubicBezTo>
                    <a:cubicBezTo>
                      <a:pt x="42" y="31"/>
                      <a:pt x="43" y="32"/>
                      <a:pt x="43" y="32"/>
                    </a:cubicBezTo>
                    <a:cubicBezTo>
                      <a:pt x="43" y="32"/>
                      <a:pt x="43" y="32"/>
                      <a:pt x="44" y="32"/>
                    </a:cubicBezTo>
                    <a:cubicBezTo>
                      <a:pt x="44" y="32"/>
                      <a:pt x="45" y="31"/>
                      <a:pt x="46" y="31"/>
                    </a:cubicBezTo>
                    <a:cubicBezTo>
                      <a:pt x="46" y="31"/>
                      <a:pt x="47" y="31"/>
                      <a:pt x="47" y="30"/>
                    </a:cubicBezTo>
                    <a:cubicBezTo>
                      <a:pt x="47" y="30"/>
                      <a:pt x="47" y="30"/>
                      <a:pt x="47" y="30"/>
                    </a:cubicBezTo>
                    <a:cubicBezTo>
                      <a:pt x="46" y="29"/>
                      <a:pt x="47" y="29"/>
                      <a:pt x="47" y="29"/>
                    </a:cubicBezTo>
                    <a:cubicBezTo>
                      <a:pt x="47" y="28"/>
                      <a:pt x="47" y="29"/>
                      <a:pt x="48" y="29"/>
                    </a:cubicBezTo>
                    <a:cubicBezTo>
                      <a:pt x="48" y="29"/>
                      <a:pt x="48" y="29"/>
                      <a:pt x="48" y="29"/>
                    </a:cubicBezTo>
                    <a:cubicBezTo>
                      <a:pt x="49" y="29"/>
                      <a:pt x="49" y="29"/>
                      <a:pt x="49" y="29"/>
                    </a:cubicBezTo>
                    <a:cubicBezTo>
                      <a:pt x="50" y="28"/>
                      <a:pt x="50" y="28"/>
                      <a:pt x="51" y="27"/>
                    </a:cubicBezTo>
                    <a:cubicBezTo>
                      <a:pt x="51" y="26"/>
                      <a:pt x="51" y="26"/>
                      <a:pt x="51" y="26"/>
                    </a:cubicBezTo>
                    <a:cubicBezTo>
                      <a:pt x="51" y="26"/>
                      <a:pt x="51" y="25"/>
                      <a:pt x="50" y="25"/>
                    </a:cubicBezTo>
                    <a:cubicBezTo>
                      <a:pt x="50" y="25"/>
                      <a:pt x="50" y="25"/>
                      <a:pt x="50" y="25"/>
                    </a:cubicBezTo>
                    <a:cubicBezTo>
                      <a:pt x="50" y="24"/>
                      <a:pt x="50" y="24"/>
                      <a:pt x="51" y="24"/>
                    </a:cubicBezTo>
                    <a:cubicBezTo>
                      <a:pt x="51" y="24"/>
                      <a:pt x="51" y="24"/>
                      <a:pt x="51" y="24"/>
                    </a:cubicBezTo>
                    <a:cubicBezTo>
                      <a:pt x="52" y="24"/>
                      <a:pt x="52" y="24"/>
                      <a:pt x="52" y="23"/>
                    </a:cubicBezTo>
                    <a:cubicBezTo>
                      <a:pt x="52" y="23"/>
                      <a:pt x="52" y="22"/>
                      <a:pt x="52" y="22"/>
                    </a:cubicBezTo>
                    <a:cubicBezTo>
                      <a:pt x="52" y="21"/>
                      <a:pt x="52" y="21"/>
                      <a:pt x="52" y="20"/>
                    </a:cubicBezTo>
                    <a:cubicBezTo>
                      <a:pt x="52" y="20"/>
                      <a:pt x="52" y="20"/>
                      <a:pt x="51" y="20"/>
                    </a:cubicBezTo>
                    <a:cubicBezTo>
                      <a:pt x="51" y="20"/>
                      <a:pt x="51" y="20"/>
                      <a:pt x="51" y="20"/>
                    </a:cubicBezTo>
                    <a:cubicBezTo>
                      <a:pt x="50" y="20"/>
                      <a:pt x="50" y="19"/>
                      <a:pt x="50" y="19"/>
                    </a:cubicBezTo>
                    <a:cubicBezTo>
                      <a:pt x="50" y="19"/>
                      <a:pt x="50" y="19"/>
                      <a:pt x="50" y="18"/>
                    </a:cubicBezTo>
                    <a:cubicBezTo>
                      <a:pt x="51" y="18"/>
                      <a:pt x="51" y="18"/>
                      <a:pt x="51" y="18"/>
                    </a:cubicBezTo>
                    <a:cubicBezTo>
                      <a:pt x="51" y="18"/>
                      <a:pt x="51" y="17"/>
                      <a:pt x="51" y="17"/>
                    </a:cubicBezTo>
                    <a:cubicBezTo>
                      <a:pt x="50" y="16"/>
                      <a:pt x="50" y="15"/>
                      <a:pt x="49" y="15"/>
                    </a:cubicBezTo>
                    <a:cubicBezTo>
                      <a:pt x="49" y="15"/>
                      <a:pt x="49" y="14"/>
                      <a:pt x="48" y="14"/>
                    </a:cubicBezTo>
                    <a:cubicBezTo>
                      <a:pt x="48" y="14"/>
                      <a:pt x="48" y="15"/>
                      <a:pt x="48" y="15"/>
                    </a:cubicBezTo>
                    <a:cubicBezTo>
                      <a:pt x="47" y="15"/>
                      <a:pt x="47" y="15"/>
                      <a:pt x="47" y="15"/>
                    </a:cubicBezTo>
                    <a:cubicBezTo>
                      <a:pt x="47" y="15"/>
                      <a:pt x="46" y="14"/>
                      <a:pt x="47" y="14"/>
                    </a:cubicBezTo>
                    <a:cubicBezTo>
                      <a:pt x="47" y="14"/>
                      <a:pt x="47" y="13"/>
                      <a:pt x="47" y="13"/>
                    </a:cubicBezTo>
                    <a:cubicBezTo>
                      <a:pt x="47" y="13"/>
                      <a:pt x="46" y="13"/>
                      <a:pt x="46" y="13"/>
                    </a:cubicBezTo>
                    <a:cubicBezTo>
                      <a:pt x="45" y="12"/>
                      <a:pt x="44" y="12"/>
                      <a:pt x="44" y="12"/>
                    </a:cubicBezTo>
                    <a:cubicBezTo>
                      <a:pt x="43" y="12"/>
                      <a:pt x="43" y="12"/>
                      <a:pt x="43" y="12"/>
                    </a:cubicBezTo>
                    <a:cubicBezTo>
                      <a:pt x="43" y="12"/>
                      <a:pt x="42" y="12"/>
                      <a:pt x="42" y="13"/>
                    </a:cubicBezTo>
                    <a:cubicBezTo>
                      <a:pt x="42" y="13"/>
                      <a:pt x="41" y="13"/>
                      <a:pt x="41" y="13"/>
                    </a:cubicBezTo>
                    <a:cubicBezTo>
                      <a:pt x="41" y="12"/>
                      <a:pt x="41" y="12"/>
                      <a:pt x="41" y="12"/>
                    </a:cubicBezTo>
                    <a:cubicBezTo>
                      <a:pt x="40" y="12"/>
                      <a:pt x="40" y="12"/>
                      <a:pt x="40" y="12"/>
                    </a:cubicBezTo>
                    <a:cubicBezTo>
                      <a:pt x="39" y="12"/>
                      <a:pt x="38" y="12"/>
                      <a:pt x="37" y="13"/>
                    </a:cubicBezTo>
                    <a:cubicBezTo>
                      <a:pt x="37" y="13"/>
                      <a:pt x="37" y="13"/>
                      <a:pt x="37" y="13"/>
                    </a:cubicBezTo>
                    <a:cubicBezTo>
                      <a:pt x="37" y="13"/>
                      <a:pt x="37" y="14"/>
                      <a:pt x="37" y="14"/>
                    </a:cubicBezTo>
                    <a:cubicBezTo>
                      <a:pt x="37" y="14"/>
                      <a:pt x="37" y="15"/>
                      <a:pt x="37" y="15"/>
                    </a:cubicBezTo>
                    <a:cubicBezTo>
                      <a:pt x="36" y="15"/>
                      <a:pt x="36" y="15"/>
                      <a:pt x="36" y="15"/>
                    </a:cubicBezTo>
                    <a:cubicBezTo>
                      <a:pt x="36" y="15"/>
                      <a:pt x="35" y="14"/>
                      <a:pt x="35" y="14"/>
                    </a:cubicBezTo>
                    <a:cubicBezTo>
                      <a:pt x="35" y="14"/>
                      <a:pt x="35" y="15"/>
                      <a:pt x="34" y="15"/>
                    </a:cubicBezTo>
                    <a:cubicBezTo>
                      <a:pt x="34" y="15"/>
                      <a:pt x="33" y="16"/>
                      <a:pt x="33" y="17"/>
                    </a:cubicBezTo>
                    <a:cubicBezTo>
                      <a:pt x="33" y="17"/>
                      <a:pt x="33" y="18"/>
                      <a:pt x="33" y="18"/>
                    </a:cubicBezTo>
                    <a:cubicBezTo>
                      <a:pt x="33" y="18"/>
                      <a:pt x="33" y="18"/>
                      <a:pt x="33" y="18"/>
                    </a:cubicBezTo>
                    <a:cubicBezTo>
                      <a:pt x="34" y="19"/>
                      <a:pt x="34" y="19"/>
                      <a:pt x="34" y="19"/>
                    </a:cubicBezTo>
                    <a:cubicBezTo>
                      <a:pt x="33" y="19"/>
                      <a:pt x="33" y="20"/>
                      <a:pt x="33" y="20"/>
                    </a:cubicBezTo>
                    <a:cubicBezTo>
                      <a:pt x="32" y="20"/>
                      <a:pt x="32" y="20"/>
                      <a:pt x="32" y="20"/>
                    </a:cubicBezTo>
                    <a:cubicBezTo>
                      <a:pt x="32" y="20"/>
                      <a:pt x="32" y="20"/>
                      <a:pt x="32" y="20"/>
                    </a:cubicBezTo>
                    <a:cubicBezTo>
                      <a:pt x="32" y="21"/>
                      <a:pt x="31" y="21"/>
                      <a:pt x="31" y="22"/>
                    </a:cubicBezTo>
                    <a:cubicBezTo>
                      <a:pt x="31" y="22"/>
                      <a:pt x="32" y="23"/>
                      <a:pt x="32" y="23"/>
                    </a:cubicBezTo>
                    <a:cubicBezTo>
                      <a:pt x="32" y="24"/>
                      <a:pt x="32" y="24"/>
                      <a:pt x="32" y="24"/>
                    </a:cubicBezTo>
                    <a:close/>
                    <a:moveTo>
                      <a:pt x="33" y="22"/>
                    </a:moveTo>
                    <a:cubicBezTo>
                      <a:pt x="34" y="21"/>
                      <a:pt x="35" y="21"/>
                      <a:pt x="35" y="20"/>
                    </a:cubicBezTo>
                    <a:cubicBezTo>
                      <a:pt x="36" y="19"/>
                      <a:pt x="36" y="18"/>
                      <a:pt x="35" y="17"/>
                    </a:cubicBezTo>
                    <a:cubicBezTo>
                      <a:pt x="35" y="17"/>
                      <a:pt x="35" y="17"/>
                      <a:pt x="35" y="17"/>
                    </a:cubicBezTo>
                    <a:cubicBezTo>
                      <a:pt x="36" y="17"/>
                      <a:pt x="37" y="17"/>
                      <a:pt x="38" y="17"/>
                    </a:cubicBezTo>
                    <a:cubicBezTo>
                      <a:pt x="39" y="16"/>
                      <a:pt x="39" y="15"/>
                      <a:pt x="39" y="14"/>
                    </a:cubicBezTo>
                    <a:cubicBezTo>
                      <a:pt x="39" y="14"/>
                      <a:pt x="39" y="14"/>
                      <a:pt x="39" y="14"/>
                    </a:cubicBezTo>
                    <a:cubicBezTo>
                      <a:pt x="40" y="15"/>
                      <a:pt x="41" y="15"/>
                      <a:pt x="42" y="15"/>
                    </a:cubicBezTo>
                    <a:cubicBezTo>
                      <a:pt x="43" y="15"/>
                      <a:pt x="44" y="15"/>
                      <a:pt x="44" y="14"/>
                    </a:cubicBezTo>
                    <a:cubicBezTo>
                      <a:pt x="44" y="14"/>
                      <a:pt x="44" y="14"/>
                      <a:pt x="45" y="14"/>
                    </a:cubicBezTo>
                    <a:cubicBezTo>
                      <a:pt x="44" y="15"/>
                      <a:pt x="45" y="16"/>
                      <a:pt x="46" y="17"/>
                    </a:cubicBezTo>
                    <a:cubicBezTo>
                      <a:pt x="46" y="17"/>
                      <a:pt x="47" y="17"/>
                      <a:pt x="48" y="17"/>
                    </a:cubicBezTo>
                    <a:cubicBezTo>
                      <a:pt x="48" y="17"/>
                      <a:pt x="48" y="17"/>
                      <a:pt x="49" y="17"/>
                    </a:cubicBezTo>
                    <a:cubicBezTo>
                      <a:pt x="48" y="18"/>
                      <a:pt x="48" y="19"/>
                      <a:pt x="48" y="20"/>
                    </a:cubicBezTo>
                    <a:cubicBezTo>
                      <a:pt x="48" y="21"/>
                      <a:pt x="49" y="21"/>
                      <a:pt x="50" y="22"/>
                    </a:cubicBezTo>
                    <a:cubicBezTo>
                      <a:pt x="50" y="22"/>
                      <a:pt x="50" y="22"/>
                      <a:pt x="50" y="22"/>
                    </a:cubicBezTo>
                    <a:cubicBezTo>
                      <a:pt x="50" y="22"/>
                      <a:pt x="50" y="22"/>
                      <a:pt x="50" y="22"/>
                    </a:cubicBezTo>
                    <a:cubicBezTo>
                      <a:pt x="49" y="22"/>
                      <a:pt x="48" y="23"/>
                      <a:pt x="48" y="24"/>
                    </a:cubicBezTo>
                    <a:cubicBezTo>
                      <a:pt x="48" y="25"/>
                      <a:pt x="48" y="26"/>
                      <a:pt x="49" y="26"/>
                    </a:cubicBezTo>
                    <a:cubicBezTo>
                      <a:pt x="48" y="27"/>
                      <a:pt x="48" y="27"/>
                      <a:pt x="48" y="27"/>
                    </a:cubicBezTo>
                    <a:cubicBezTo>
                      <a:pt x="47" y="27"/>
                      <a:pt x="46" y="27"/>
                      <a:pt x="46" y="27"/>
                    </a:cubicBezTo>
                    <a:cubicBezTo>
                      <a:pt x="45" y="28"/>
                      <a:pt x="44" y="29"/>
                      <a:pt x="45" y="30"/>
                    </a:cubicBezTo>
                    <a:cubicBezTo>
                      <a:pt x="44" y="30"/>
                      <a:pt x="44" y="30"/>
                      <a:pt x="44" y="30"/>
                    </a:cubicBezTo>
                    <a:cubicBezTo>
                      <a:pt x="44" y="29"/>
                      <a:pt x="43" y="28"/>
                      <a:pt x="42" y="28"/>
                    </a:cubicBezTo>
                    <a:cubicBezTo>
                      <a:pt x="41" y="28"/>
                      <a:pt x="40" y="29"/>
                      <a:pt x="39" y="30"/>
                    </a:cubicBezTo>
                    <a:cubicBezTo>
                      <a:pt x="39" y="30"/>
                      <a:pt x="39" y="30"/>
                      <a:pt x="39" y="30"/>
                    </a:cubicBezTo>
                    <a:cubicBezTo>
                      <a:pt x="39" y="29"/>
                      <a:pt x="39" y="28"/>
                      <a:pt x="38" y="27"/>
                    </a:cubicBezTo>
                    <a:cubicBezTo>
                      <a:pt x="37" y="27"/>
                      <a:pt x="36" y="27"/>
                      <a:pt x="35" y="27"/>
                    </a:cubicBezTo>
                    <a:cubicBezTo>
                      <a:pt x="35" y="27"/>
                      <a:pt x="35" y="27"/>
                      <a:pt x="35" y="26"/>
                    </a:cubicBezTo>
                    <a:cubicBezTo>
                      <a:pt x="36" y="26"/>
                      <a:pt x="36" y="25"/>
                      <a:pt x="35" y="24"/>
                    </a:cubicBezTo>
                    <a:cubicBezTo>
                      <a:pt x="35" y="23"/>
                      <a:pt x="34" y="22"/>
                      <a:pt x="33" y="22"/>
                    </a:cubicBezTo>
                    <a:cubicBezTo>
                      <a:pt x="33" y="22"/>
                      <a:pt x="33" y="22"/>
                      <a:pt x="33" y="22"/>
                    </a:cubicBezTo>
                    <a:cubicBezTo>
                      <a:pt x="33" y="22"/>
                      <a:pt x="33" y="22"/>
                      <a:pt x="33" y="22"/>
                    </a:cubicBezTo>
                    <a:close/>
                    <a:moveTo>
                      <a:pt x="42" y="27"/>
                    </a:moveTo>
                    <a:cubicBezTo>
                      <a:pt x="44" y="27"/>
                      <a:pt x="46" y="24"/>
                      <a:pt x="46" y="22"/>
                    </a:cubicBezTo>
                    <a:cubicBezTo>
                      <a:pt x="46" y="19"/>
                      <a:pt x="44" y="17"/>
                      <a:pt x="42" y="17"/>
                    </a:cubicBezTo>
                    <a:cubicBezTo>
                      <a:pt x="39" y="17"/>
                      <a:pt x="37" y="19"/>
                      <a:pt x="37" y="22"/>
                    </a:cubicBezTo>
                    <a:cubicBezTo>
                      <a:pt x="37" y="24"/>
                      <a:pt x="39" y="27"/>
                      <a:pt x="42" y="27"/>
                    </a:cubicBezTo>
                    <a:close/>
                    <a:moveTo>
                      <a:pt x="42" y="19"/>
                    </a:moveTo>
                    <a:cubicBezTo>
                      <a:pt x="43" y="19"/>
                      <a:pt x="44" y="20"/>
                      <a:pt x="44" y="22"/>
                    </a:cubicBezTo>
                    <a:cubicBezTo>
                      <a:pt x="44" y="23"/>
                      <a:pt x="43" y="25"/>
                      <a:pt x="42" y="25"/>
                    </a:cubicBezTo>
                    <a:cubicBezTo>
                      <a:pt x="40" y="25"/>
                      <a:pt x="39" y="23"/>
                      <a:pt x="39" y="22"/>
                    </a:cubicBezTo>
                    <a:cubicBezTo>
                      <a:pt x="39" y="20"/>
                      <a:pt x="40" y="19"/>
                      <a:pt x="42" y="19"/>
                    </a:cubicBezTo>
                    <a:close/>
                    <a:moveTo>
                      <a:pt x="84" y="51"/>
                    </a:moveTo>
                    <a:cubicBezTo>
                      <a:pt x="79" y="42"/>
                      <a:pt x="79" y="42"/>
                      <a:pt x="79" y="42"/>
                    </a:cubicBezTo>
                    <a:cubicBezTo>
                      <a:pt x="79" y="6"/>
                      <a:pt x="79" y="6"/>
                      <a:pt x="79" y="6"/>
                    </a:cubicBezTo>
                    <a:cubicBezTo>
                      <a:pt x="79" y="1"/>
                      <a:pt x="78" y="0"/>
                      <a:pt x="74" y="0"/>
                    </a:cubicBezTo>
                    <a:cubicBezTo>
                      <a:pt x="10" y="0"/>
                      <a:pt x="10" y="0"/>
                      <a:pt x="10" y="0"/>
                    </a:cubicBezTo>
                    <a:cubicBezTo>
                      <a:pt x="6" y="0"/>
                      <a:pt x="5" y="1"/>
                      <a:pt x="5" y="6"/>
                    </a:cubicBezTo>
                    <a:cubicBezTo>
                      <a:pt x="5" y="42"/>
                      <a:pt x="5" y="42"/>
                      <a:pt x="5" y="42"/>
                    </a:cubicBezTo>
                    <a:cubicBezTo>
                      <a:pt x="0" y="51"/>
                      <a:pt x="0" y="51"/>
                      <a:pt x="0" y="51"/>
                    </a:cubicBezTo>
                    <a:cubicBezTo>
                      <a:pt x="0" y="51"/>
                      <a:pt x="0" y="51"/>
                      <a:pt x="0" y="51"/>
                    </a:cubicBezTo>
                    <a:cubicBezTo>
                      <a:pt x="0" y="51"/>
                      <a:pt x="0" y="51"/>
                      <a:pt x="0" y="51"/>
                    </a:cubicBezTo>
                    <a:cubicBezTo>
                      <a:pt x="0" y="51"/>
                      <a:pt x="0" y="51"/>
                      <a:pt x="0" y="51"/>
                    </a:cubicBezTo>
                    <a:cubicBezTo>
                      <a:pt x="0" y="52"/>
                      <a:pt x="0" y="53"/>
                      <a:pt x="0" y="55"/>
                    </a:cubicBezTo>
                    <a:cubicBezTo>
                      <a:pt x="0" y="58"/>
                      <a:pt x="3" y="60"/>
                      <a:pt x="7" y="60"/>
                    </a:cubicBezTo>
                    <a:cubicBezTo>
                      <a:pt x="76" y="60"/>
                      <a:pt x="76" y="60"/>
                      <a:pt x="76" y="60"/>
                    </a:cubicBezTo>
                    <a:cubicBezTo>
                      <a:pt x="80" y="60"/>
                      <a:pt x="84" y="58"/>
                      <a:pt x="84" y="55"/>
                    </a:cubicBezTo>
                    <a:cubicBezTo>
                      <a:pt x="84" y="52"/>
                      <a:pt x="84" y="52"/>
                      <a:pt x="84" y="52"/>
                    </a:cubicBezTo>
                    <a:cubicBezTo>
                      <a:pt x="84" y="52"/>
                      <a:pt x="84" y="52"/>
                      <a:pt x="84" y="51"/>
                    </a:cubicBezTo>
                    <a:close/>
                    <a:moveTo>
                      <a:pt x="76" y="57"/>
                    </a:moveTo>
                    <a:cubicBezTo>
                      <a:pt x="7" y="57"/>
                      <a:pt x="7" y="57"/>
                      <a:pt x="7" y="57"/>
                    </a:cubicBezTo>
                    <a:cubicBezTo>
                      <a:pt x="5" y="57"/>
                      <a:pt x="3" y="56"/>
                      <a:pt x="3" y="55"/>
                    </a:cubicBezTo>
                    <a:cubicBezTo>
                      <a:pt x="3" y="53"/>
                      <a:pt x="3" y="53"/>
                      <a:pt x="3" y="53"/>
                    </a:cubicBezTo>
                    <a:cubicBezTo>
                      <a:pt x="29" y="53"/>
                      <a:pt x="29" y="53"/>
                      <a:pt x="29" y="53"/>
                    </a:cubicBezTo>
                    <a:cubicBezTo>
                      <a:pt x="29" y="55"/>
                      <a:pt x="29" y="55"/>
                      <a:pt x="29" y="55"/>
                    </a:cubicBezTo>
                    <a:cubicBezTo>
                      <a:pt x="29" y="56"/>
                      <a:pt x="30" y="56"/>
                      <a:pt x="30" y="56"/>
                    </a:cubicBezTo>
                    <a:cubicBezTo>
                      <a:pt x="53" y="56"/>
                      <a:pt x="53" y="56"/>
                      <a:pt x="53" y="56"/>
                    </a:cubicBezTo>
                    <a:cubicBezTo>
                      <a:pt x="54" y="56"/>
                      <a:pt x="54" y="56"/>
                      <a:pt x="54" y="55"/>
                    </a:cubicBezTo>
                    <a:cubicBezTo>
                      <a:pt x="54" y="53"/>
                      <a:pt x="54" y="53"/>
                      <a:pt x="54" y="53"/>
                    </a:cubicBezTo>
                    <a:cubicBezTo>
                      <a:pt x="81" y="53"/>
                      <a:pt x="81" y="53"/>
                      <a:pt x="81" y="53"/>
                    </a:cubicBezTo>
                    <a:cubicBezTo>
                      <a:pt x="81" y="55"/>
                      <a:pt x="81" y="55"/>
                      <a:pt x="81" y="55"/>
                    </a:cubicBezTo>
                    <a:cubicBezTo>
                      <a:pt x="81" y="56"/>
                      <a:pt x="79" y="57"/>
                      <a:pt x="76" y="57"/>
                    </a:cubicBezTo>
                    <a:close/>
                    <a:moveTo>
                      <a:pt x="31" y="53"/>
                    </a:moveTo>
                    <a:cubicBezTo>
                      <a:pt x="52" y="53"/>
                      <a:pt x="52" y="53"/>
                      <a:pt x="52" y="53"/>
                    </a:cubicBezTo>
                    <a:cubicBezTo>
                      <a:pt x="52" y="54"/>
                      <a:pt x="52" y="54"/>
                      <a:pt x="52" y="54"/>
                    </a:cubicBezTo>
                    <a:cubicBezTo>
                      <a:pt x="31" y="54"/>
                      <a:pt x="31" y="54"/>
                      <a:pt x="31" y="54"/>
                    </a:cubicBezTo>
                    <a:lnTo>
                      <a:pt x="31" y="53"/>
                    </a:lnTo>
                    <a:close/>
                    <a:moveTo>
                      <a:pt x="53" y="51"/>
                    </a:moveTo>
                    <a:cubicBezTo>
                      <a:pt x="30" y="51"/>
                      <a:pt x="30" y="51"/>
                      <a:pt x="30" y="51"/>
                    </a:cubicBezTo>
                    <a:cubicBezTo>
                      <a:pt x="3" y="51"/>
                      <a:pt x="3" y="51"/>
                      <a:pt x="3" y="51"/>
                    </a:cubicBezTo>
                    <a:cubicBezTo>
                      <a:pt x="7" y="43"/>
                      <a:pt x="7" y="43"/>
                      <a:pt x="7" y="43"/>
                    </a:cubicBezTo>
                    <a:cubicBezTo>
                      <a:pt x="76" y="43"/>
                      <a:pt x="76" y="43"/>
                      <a:pt x="76" y="43"/>
                    </a:cubicBezTo>
                    <a:cubicBezTo>
                      <a:pt x="80" y="51"/>
                      <a:pt x="80" y="51"/>
                      <a:pt x="80" y="51"/>
                    </a:cubicBezTo>
                    <a:lnTo>
                      <a:pt x="53" y="51"/>
                    </a:lnTo>
                    <a:close/>
                    <a:moveTo>
                      <a:pt x="76" y="6"/>
                    </a:moveTo>
                    <a:cubicBezTo>
                      <a:pt x="76" y="41"/>
                      <a:pt x="76" y="41"/>
                      <a:pt x="76" y="41"/>
                    </a:cubicBezTo>
                    <a:cubicBezTo>
                      <a:pt x="8" y="41"/>
                      <a:pt x="8" y="41"/>
                      <a:pt x="8" y="41"/>
                    </a:cubicBezTo>
                    <a:cubicBezTo>
                      <a:pt x="8" y="6"/>
                      <a:pt x="8" y="6"/>
                      <a:pt x="8" y="6"/>
                    </a:cubicBezTo>
                    <a:cubicBezTo>
                      <a:pt x="8" y="5"/>
                      <a:pt x="8" y="4"/>
                      <a:pt x="8" y="3"/>
                    </a:cubicBezTo>
                    <a:cubicBezTo>
                      <a:pt x="8" y="3"/>
                      <a:pt x="9" y="3"/>
                      <a:pt x="10" y="3"/>
                    </a:cubicBezTo>
                    <a:cubicBezTo>
                      <a:pt x="74" y="3"/>
                      <a:pt x="74" y="3"/>
                      <a:pt x="74" y="3"/>
                    </a:cubicBezTo>
                    <a:cubicBezTo>
                      <a:pt x="74" y="3"/>
                      <a:pt x="75" y="3"/>
                      <a:pt x="76" y="3"/>
                    </a:cubicBezTo>
                    <a:cubicBezTo>
                      <a:pt x="76" y="4"/>
                      <a:pt x="76" y="5"/>
                      <a:pt x="76" y="6"/>
                    </a:cubicBezTo>
                    <a:close/>
                  </a:path>
                </a:pathLst>
              </a:custGeom>
              <a:solidFill>
                <a:schemeClr val="accent3"/>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1" name="iṣḻîďé"/>
              <p:cNvSpPr/>
              <p:nvPr/>
            </p:nvSpPr>
            <p:spPr bwMode="auto">
              <a:xfrm>
                <a:off x="6810759" y="4541342"/>
                <a:ext cx="328989" cy="234827"/>
              </a:xfrm>
              <a:custGeom>
                <a:avLst/>
                <a:gdLst>
                  <a:gd name="T0" fmla="*/ 9 w 84"/>
                  <a:gd name="T1" fmla="*/ 37 h 60"/>
                  <a:gd name="T2" fmla="*/ 74 w 84"/>
                  <a:gd name="T3" fmla="*/ 37 h 60"/>
                  <a:gd name="T4" fmla="*/ 10 w 84"/>
                  <a:gd name="T5" fmla="*/ 5 h 60"/>
                  <a:gd name="T6" fmla="*/ 11 w 84"/>
                  <a:gd name="T7" fmla="*/ 7 h 60"/>
                  <a:gd name="T8" fmla="*/ 32 w 84"/>
                  <a:gd name="T9" fmla="*/ 24 h 60"/>
                  <a:gd name="T10" fmla="*/ 33 w 84"/>
                  <a:gd name="T11" fmla="*/ 25 h 60"/>
                  <a:gd name="T12" fmla="*/ 34 w 84"/>
                  <a:gd name="T13" fmla="*/ 29 h 60"/>
                  <a:gd name="T14" fmla="*/ 37 w 84"/>
                  <a:gd name="T15" fmla="*/ 29 h 60"/>
                  <a:gd name="T16" fmla="*/ 37 w 84"/>
                  <a:gd name="T17" fmla="*/ 31 h 60"/>
                  <a:gd name="T18" fmla="*/ 41 w 84"/>
                  <a:gd name="T19" fmla="*/ 32 h 60"/>
                  <a:gd name="T20" fmla="*/ 43 w 84"/>
                  <a:gd name="T21" fmla="*/ 32 h 60"/>
                  <a:gd name="T22" fmla="*/ 47 w 84"/>
                  <a:gd name="T23" fmla="*/ 30 h 60"/>
                  <a:gd name="T24" fmla="*/ 48 w 84"/>
                  <a:gd name="T25" fmla="*/ 29 h 60"/>
                  <a:gd name="T26" fmla="*/ 51 w 84"/>
                  <a:gd name="T27" fmla="*/ 27 h 60"/>
                  <a:gd name="T28" fmla="*/ 50 w 84"/>
                  <a:gd name="T29" fmla="*/ 25 h 60"/>
                  <a:gd name="T30" fmla="*/ 52 w 84"/>
                  <a:gd name="T31" fmla="*/ 23 h 60"/>
                  <a:gd name="T32" fmla="*/ 51 w 84"/>
                  <a:gd name="T33" fmla="*/ 20 h 60"/>
                  <a:gd name="T34" fmla="*/ 50 w 84"/>
                  <a:gd name="T35" fmla="*/ 18 h 60"/>
                  <a:gd name="T36" fmla="*/ 49 w 84"/>
                  <a:gd name="T37" fmla="*/ 15 h 60"/>
                  <a:gd name="T38" fmla="*/ 47 w 84"/>
                  <a:gd name="T39" fmla="*/ 15 h 60"/>
                  <a:gd name="T40" fmla="*/ 46 w 84"/>
                  <a:gd name="T41" fmla="*/ 13 h 60"/>
                  <a:gd name="T42" fmla="*/ 42 w 84"/>
                  <a:gd name="T43" fmla="*/ 13 h 60"/>
                  <a:gd name="T44" fmla="*/ 40 w 84"/>
                  <a:gd name="T45" fmla="*/ 12 h 60"/>
                  <a:gd name="T46" fmla="*/ 37 w 84"/>
                  <a:gd name="T47" fmla="*/ 14 h 60"/>
                  <a:gd name="T48" fmla="*/ 35 w 84"/>
                  <a:gd name="T49" fmla="*/ 14 h 60"/>
                  <a:gd name="T50" fmla="*/ 33 w 84"/>
                  <a:gd name="T51" fmla="*/ 18 h 60"/>
                  <a:gd name="T52" fmla="*/ 33 w 84"/>
                  <a:gd name="T53" fmla="*/ 20 h 60"/>
                  <a:gd name="T54" fmla="*/ 31 w 84"/>
                  <a:gd name="T55" fmla="*/ 22 h 60"/>
                  <a:gd name="T56" fmla="*/ 33 w 84"/>
                  <a:gd name="T57" fmla="*/ 22 h 60"/>
                  <a:gd name="T58" fmla="*/ 35 w 84"/>
                  <a:gd name="T59" fmla="*/ 17 h 60"/>
                  <a:gd name="T60" fmla="*/ 39 w 84"/>
                  <a:gd name="T61" fmla="*/ 14 h 60"/>
                  <a:gd name="T62" fmla="*/ 45 w 84"/>
                  <a:gd name="T63" fmla="*/ 14 h 60"/>
                  <a:gd name="T64" fmla="*/ 49 w 84"/>
                  <a:gd name="T65" fmla="*/ 17 h 60"/>
                  <a:gd name="T66" fmla="*/ 50 w 84"/>
                  <a:gd name="T67" fmla="*/ 22 h 60"/>
                  <a:gd name="T68" fmla="*/ 49 w 84"/>
                  <a:gd name="T69" fmla="*/ 26 h 60"/>
                  <a:gd name="T70" fmla="*/ 45 w 84"/>
                  <a:gd name="T71" fmla="*/ 30 h 60"/>
                  <a:gd name="T72" fmla="*/ 39 w 84"/>
                  <a:gd name="T73" fmla="*/ 30 h 60"/>
                  <a:gd name="T74" fmla="*/ 35 w 84"/>
                  <a:gd name="T75" fmla="*/ 27 h 60"/>
                  <a:gd name="T76" fmla="*/ 33 w 84"/>
                  <a:gd name="T77" fmla="*/ 22 h 60"/>
                  <a:gd name="T78" fmla="*/ 42 w 84"/>
                  <a:gd name="T79" fmla="*/ 27 h 60"/>
                  <a:gd name="T80" fmla="*/ 37 w 84"/>
                  <a:gd name="T81" fmla="*/ 22 h 60"/>
                  <a:gd name="T82" fmla="*/ 44 w 84"/>
                  <a:gd name="T83" fmla="*/ 22 h 60"/>
                  <a:gd name="T84" fmla="*/ 42 w 84"/>
                  <a:gd name="T85" fmla="*/ 19 h 60"/>
                  <a:gd name="T86" fmla="*/ 79 w 84"/>
                  <a:gd name="T87" fmla="*/ 6 h 60"/>
                  <a:gd name="T88" fmla="*/ 5 w 84"/>
                  <a:gd name="T89" fmla="*/ 6 h 60"/>
                  <a:gd name="T90" fmla="*/ 0 w 84"/>
                  <a:gd name="T91" fmla="*/ 51 h 60"/>
                  <a:gd name="T92" fmla="*/ 0 w 84"/>
                  <a:gd name="T93" fmla="*/ 55 h 60"/>
                  <a:gd name="T94" fmla="*/ 84 w 84"/>
                  <a:gd name="T95" fmla="*/ 55 h 60"/>
                  <a:gd name="T96" fmla="*/ 76 w 84"/>
                  <a:gd name="T97" fmla="*/ 57 h 60"/>
                  <a:gd name="T98" fmla="*/ 3 w 84"/>
                  <a:gd name="T99" fmla="*/ 53 h 60"/>
                  <a:gd name="T100" fmla="*/ 30 w 84"/>
                  <a:gd name="T101" fmla="*/ 56 h 60"/>
                  <a:gd name="T102" fmla="*/ 54 w 84"/>
                  <a:gd name="T103" fmla="*/ 53 h 60"/>
                  <a:gd name="T104" fmla="*/ 76 w 84"/>
                  <a:gd name="T105" fmla="*/ 57 h 60"/>
                  <a:gd name="T106" fmla="*/ 52 w 84"/>
                  <a:gd name="T107" fmla="*/ 54 h 60"/>
                  <a:gd name="T108" fmla="*/ 53 w 84"/>
                  <a:gd name="T109" fmla="*/ 51 h 60"/>
                  <a:gd name="T110" fmla="*/ 7 w 84"/>
                  <a:gd name="T111" fmla="*/ 43 h 60"/>
                  <a:gd name="T112" fmla="*/ 53 w 84"/>
                  <a:gd name="T113" fmla="*/ 51 h 60"/>
                  <a:gd name="T114" fmla="*/ 8 w 84"/>
                  <a:gd name="T115" fmla="*/ 41 h 60"/>
                  <a:gd name="T116" fmla="*/ 10 w 84"/>
                  <a:gd name="T117" fmla="*/ 3 h 60"/>
                  <a:gd name="T118" fmla="*/ 76 w 84"/>
                  <a:gd name="T119"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60">
                    <a:moveTo>
                      <a:pt x="10" y="5"/>
                    </a:moveTo>
                    <a:cubicBezTo>
                      <a:pt x="10" y="5"/>
                      <a:pt x="9" y="5"/>
                      <a:pt x="9" y="6"/>
                    </a:cubicBezTo>
                    <a:cubicBezTo>
                      <a:pt x="9" y="37"/>
                      <a:pt x="9" y="37"/>
                      <a:pt x="9" y="37"/>
                    </a:cubicBezTo>
                    <a:cubicBezTo>
                      <a:pt x="9" y="37"/>
                      <a:pt x="10" y="38"/>
                      <a:pt x="10" y="38"/>
                    </a:cubicBezTo>
                    <a:cubicBezTo>
                      <a:pt x="73" y="38"/>
                      <a:pt x="73" y="38"/>
                      <a:pt x="73" y="38"/>
                    </a:cubicBezTo>
                    <a:cubicBezTo>
                      <a:pt x="74" y="38"/>
                      <a:pt x="74" y="37"/>
                      <a:pt x="74" y="37"/>
                    </a:cubicBezTo>
                    <a:cubicBezTo>
                      <a:pt x="74" y="6"/>
                      <a:pt x="74" y="6"/>
                      <a:pt x="74" y="6"/>
                    </a:cubicBezTo>
                    <a:cubicBezTo>
                      <a:pt x="74" y="5"/>
                      <a:pt x="74" y="5"/>
                      <a:pt x="73" y="5"/>
                    </a:cubicBezTo>
                    <a:lnTo>
                      <a:pt x="10" y="5"/>
                    </a:lnTo>
                    <a:close/>
                    <a:moveTo>
                      <a:pt x="72" y="36"/>
                    </a:moveTo>
                    <a:cubicBezTo>
                      <a:pt x="11" y="36"/>
                      <a:pt x="11" y="36"/>
                      <a:pt x="11" y="36"/>
                    </a:cubicBezTo>
                    <a:cubicBezTo>
                      <a:pt x="11" y="7"/>
                      <a:pt x="11" y="7"/>
                      <a:pt x="11" y="7"/>
                    </a:cubicBezTo>
                    <a:cubicBezTo>
                      <a:pt x="72" y="7"/>
                      <a:pt x="72" y="7"/>
                      <a:pt x="72" y="7"/>
                    </a:cubicBezTo>
                    <a:lnTo>
                      <a:pt x="72" y="36"/>
                    </a:lnTo>
                    <a:close/>
                    <a:moveTo>
                      <a:pt x="32" y="24"/>
                    </a:moveTo>
                    <a:cubicBezTo>
                      <a:pt x="32" y="24"/>
                      <a:pt x="33" y="24"/>
                      <a:pt x="33" y="24"/>
                    </a:cubicBezTo>
                    <a:cubicBezTo>
                      <a:pt x="33" y="24"/>
                      <a:pt x="33" y="24"/>
                      <a:pt x="34" y="25"/>
                    </a:cubicBezTo>
                    <a:cubicBezTo>
                      <a:pt x="34" y="25"/>
                      <a:pt x="34" y="25"/>
                      <a:pt x="33" y="25"/>
                    </a:cubicBezTo>
                    <a:cubicBezTo>
                      <a:pt x="33" y="25"/>
                      <a:pt x="33" y="26"/>
                      <a:pt x="33" y="26"/>
                    </a:cubicBezTo>
                    <a:cubicBezTo>
                      <a:pt x="33" y="26"/>
                      <a:pt x="33" y="26"/>
                      <a:pt x="33" y="27"/>
                    </a:cubicBezTo>
                    <a:cubicBezTo>
                      <a:pt x="33" y="28"/>
                      <a:pt x="34" y="28"/>
                      <a:pt x="34" y="29"/>
                    </a:cubicBezTo>
                    <a:cubicBezTo>
                      <a:pt x="35" y="29"/>
                      <a:pt x="35" y="29"/>
                      <a:pt x="35" y="29"/>
                    </a:cubicBezTo>
                    <a:cubicBezTo>
                      <a:pt x="35" y="29"/>
                      <a:pt x="36" y="29"/>
                      <a:pt x="36" y="29"/>
                    </a:cubicBezTo>
                    <a:cubicBezTo>
                      <a:pt x="36" y="29"/>
                      <a:pt x="36" y="28"/>
                      <a:pt x="37" y="29"/>
                    </a:cubicBezTo>
                    <a:cubicBezTo>
                      <a:pt x="37" y="29"/>
                      <a:pt x="37" y="29"/>
                      <a:pt x="37" y="30"/>
                    </a:cubicBezTo>
                    <a:cubicBezTo>
                      <a:pt x="37" y="30"/>
                      <a:pt x="37" y="30"/>
                      <a:pt x="37" y="30"/>
                    </a:cubicBezTo>
                    <a:cubicBezTo>
                      <a:pt x="37" y="31"/>
                      <a:pt x="37" y="31"/>
                      <a:pt x="37" y="31"/>
                    </a:cubicBezTo>
                    <a:cubicBezTo>
                      <a:pt x="38" y="31"/>
                      <a:pt x="39" y="32"/>
                      <a:pt x="40" y="32"/>
                    </a:cubicBezTo>
                    <a:cubicBezTo>
                      <a:pt x="40" y="32"/>
                      <a:pt x="40" y="32"/>
                      <a:pt x="40" y="32"/>
                    </a:cubicBezTo>
                    <a:cubicBezTo>
                      <a:pt x="40" y="32"/>
                      <a:pt x="41" y="32"/>
                      <a:pt x="41" y="32"/>
                    </a:cubicBezTo>
                    <a:cubicBezTo>
                      <a:pt x="41" y="32"/>
                      <a:pt x="41" y="31"/>
                      <a:pt x="41" y="31"/>
                    </a:cubicBezTo>
                    <a:cubicBezTo>
                      <a:pt x="41" y="30"/>
                      <a:pt x="42" y="30"/>
                      <a:pt x="42" y="31"/>
                    </a:cubicBezTo>
                    <a:cubicBezTo>
                      <a:pt x="42" y="31"/>
                      <a:pt x="43" y="32"/>
                      <a:pt x="43" y="32"/>
                    </a:cubicBezTo>
                    <a:cubicBezTo>
                      <a:pt x="43" y="32"/>
                      <a:pt x="43" y="32"/>
                      <a:pt x="44" y="32"/>
                    </a:cubicBezTo>
                    <a:cubicBezTo>
                      <a:pt x="44" y="32"/>
                      <a:pt x="45" y="31"/>
                      <a:pt x="46" y="31"/>
                    </a:cubicBezTo>
                    <a:cubicBezTo>
                      <a:pt x="46" y="31"/>
                      <a:pt x="47" y="31"/>
                      <a:pt x="47" y="30"/>
                    </a:cubicBezTo>
                    <a:cubicBezTo>
                      <a:pt x="47" y="30"/>
                      <a:pt x="47" y="30"/>
                      <a:pt x="47" y="30"/>
                    </a:cubicBezTo>
                    <a:cubicBezTo>
                      <a:pt x="46" y="29"/>
                      <a:pt x="47" y="29"/>
                      <a:pt x="47" y="29"/>
                    </a:cubicBezTo>
                    <a:cubicBezTo>
                      <a:pt x="47" y="28"/>
                      <a:pt x="47" y="29"/>
                      <a:pt x="48" y="29"/>
                    </a:cubicBezTo>
                    <a:cubicBezTo>
                      <a:pt x="48" y="29"/>
                      <a:pt x="48" y="29"/>
                      <a:pt x="48" y="29"/>
                    </a:cubicBezTo>
                    <a:cubicBezTo>
                      <a:pt x="49" y="29"/>
                      <a:pt x="49" y="29"/>
                      <a:pt x="49" y="29"/>
                    </a:cubicBezTo>
                    <a:cubicBezTo>
                      <a:pt x="50" y="28"/>
                      <a:pt x="50" y="28"/>
                      <a:pt x="51" y="27"/>
                    </a:cubicBezTo>
                    <a:cubicBezTo>
                      <a:pt x="51" y="26"/>
                      <a:pt x="51" y="26"/>
                      <a:pt x="51" y="26"/>
                    </a:cubicBezTo>
                    <a:cubicBezTo>
                      <a:pt x="51" y="26"/>
                      <a:pt x="51" y="25"/>
                      <a:pt x="50" y="25"/>
                    </a:cubicBezTo>
                    <a:cubicBezTo>
                      <a:pt x="50" y="25"/>
                      <a:pt x="50" y="25"/>
                      <a:pt x="50" y="25"/>
                    </a:cubicBezTo>
                    <a:cubicBezTo>
                      <a:pt x="50" y="24"/>
                      <a:pt x="50" y="24"/>
                      <a:pt x="51" y="24"/>
                    </a:cubicBezTo>
                    <a:cubicBezTo>
                      <a:pt x="51" y="24"/>
                      <a:pt x="51" y="24"/>
                      <a:pt x="51" y="24"/>
                    </a:cubicBezTo>
                    <a:cubicBezTo>
                      <a:pt x="52" y="24"/>
                      <a:pt x="52" y="24"/>
                      <a:pt x="52" y="23"/>
                    </a:cubicBezTo>
                    <a:cubicBezTo>
                      <a:pt x="52" y="23"/>
                      <a:pt x="52" y="22"/>
                      <a:pt x="52" y="22"/>
                    </a:cubicBezTo>
                    <a:cubicBezTo>
                      <a:pt x="52" y="21"/>
                      <a:pt x="52" y="21"/>
                      <a:pt x="52" y="20"/>
                    </a:cubicBezTo>
                    <a:cubicBezTo>
                      <a:pt x="52" y="20"/>
                      <a:pt x="52" y="20"/>
                      <a:pt x="51" y="20"/>
                    </a:cubicBezTo>
                    <a:cubicBezTo>
                      <a:pt x="51" y="20"/>
                      <a:pt x="51" y="20"/>
                      <a:pt x="51" y="20"/>
                    </a:cubicBezTo>
                    <a:cubicBezTo>
                      <a:pt x="50" y="20"/>
                      <a:pt x="50" y="19"/>
                      <a:pt x="50" y="19"/>
                    </a:cubicBezTo>
                    <a:cubicBezTo>
                      <a:pt x="50" y="19"/>
                      <a:pt x="50" y="19"/>
                      <a:pt x="50" y="18"/>
                    </a:cubicBezTo>
                    <a:cubicBezTo>
                      <a:pt x="51" y="18"/>
                      <a:pt x="51" y="18"/>
                      <a:pt x="51" y="18"/>
                    </a:cubicBezTo>
                    <a:cubicBezTo>
                      <a:pt x="51" y="18"/>
                      <a:pt x="51" y="17"/>
                      <a:pt x="51" y="17"/>
                    </a:cubicBezTo>
                    <a:cubicBezTo>
                      <a:pt x="50" y="16"/>
                      <a:pt x="50" y="15"/>
                      <a:pt x="49" y="15"/>
                    </a:cubicBezTo>
                    <a:cubicBezTo>
                      <a:pt x="49" y="15"/>
                      <a:pt x="49" y="14"/>
                      <a:pt x="48" y="14"/>
                    </a:cubicBezTo>
                    <a:cubicBezTo>
                      <a:pt x="48" y="14"/>
                      <a:pt x="48" y="15"/>
                      <a:pt x="48" y="15"/>
                    </a:cubicBezTo>
                    <a:cubicBezTo>
                      <a:pt x="47" y="15"/>
                      <a:pt x="47" y="15"/>
                      <a:pt x="47" y="15"/>
                    </a:cubicBezTo>
                    <a:cubicBezTo>
                      <a:pt x="47" y="15"/>
                      <a:pt x="46" y="14"/>
                      <a:pt x="47" y="14"/>
                    </a:cubicBezTo>
                    <a:cubicBezTo>
                      <a:pt x="47" y="14"/>
                      <a:pt x="47" y="13"/>
                      <a:pt x="47" y="13"/>
                    </a:cubicBezTo>
                    <a:cubicBezTo>
                      <a:pt x="47" y="13"/>
                      <a:pt x="46" y="13"/>
                      <a:pt x="46" y="13"/>
                    </a:cubicBezTo>
                    <a:cubicBezTo>
                      <a:pt x="45" y="12"/>
                      <a:pt x="44" y="12"/>
                      <a:pt x="44" y="12"/>
                    </a:cubicBezTo>
                    <a:cubicBezTo>
                      <a:pt x="43" y="12"/>
                      <a:pt x="43" y="12"/>
                      <a:pt x="43" y="12"/>
                    </a:cubicBezTo>
                    <a:cubicBezTo>
                      <a:pt x="43" y="12"/>
                      <a:pt x="42" y="12"/>
                      <a:pt x="42" y="13"/>
                    </a:cubicBezTo>
                    <a:cubicBezTo>
                      <a:pt x="42" y="13"/>
                      <a:pt x="41" y="13"/>
                      <a:pt x="41" y="13"/>
                    </a:cubicBezTo>
                    <a:cubicBezTo>
                      <a:pt x="41" y="12"/>
                      <a:pt x="41" y="12"/>
                      <a:pt x="41" y="12"/>
                    </a:cubicBezTo>
                    <a:cubicBezTo>
                      <a:pt x="40" y="12"/>
                      <a:pt x="40" y="12"/>
                      <a:pt x="40" y="12"/>
                    </a:cubicBezTo>
                    <a:cubicBezTo>
                      <a:pt x="39" y="12"/>
                      <a:pt x="38" y="12"/>
                      <a:pt x="37" y="13"/>
                    </a:cubicBezTo>
                    <a:cubicBezTo>
                      <a:pt x="37" y="13"/>
                      <a:pt x="37" y="13"/>
                      <a:pt x="37" y="13"/>
                    </a:cubicBezTo>
                    <a:cubicBezTo>
                      <a:pt x="37" y="13"/>
                      <a:pt x="37" y="14"/>
                      <a:pt x="37" y="14"/>
                    </a:cubicBezTo>
                    <a:cubicBezTo>
                      <a:pt x="37" y="14"/>
                      <a:pt x="37" y="15"/>
                      <a:pt x="37" y="15"/>
                    </a:cubicBezTo>
                    <a:cubicBezTo>
                      <a:pt x="36" y="15"/>
                      <a:pt x="36" y="15"/>
                      <a:pt x="36" y="15"/>
                    </a:cubicBezTo>
                    <a:cubicBezTo>
                      <a:pt x="36" y="15"/>
                      <a:pt x="35" y="14"/>
                      <a:pt x="35" y="14"/>
                    </a:cubicBezTo>
                    <a:cubicBezTo>
                      <a:pt x="35" y="14"/>
                      <a:pt x="35" y="15"/>
                      <a:pt x="34" y="15"/>
                    </a:cubicBezTo>
                    <a:cubicBezTo>
                      <a:pt x="34" y="15"/>
                      <a:pt x="33" y="16"/>
                      <a:pt x="33" y="17"/>
                    </a:cubicBezTo>
                    <a:cubicBezTo>
                      <a:pt x="33" y="17"/>
                      <a:pt x="33" y="18"/>
                      <a:pt x="33" y="18"/>
                    </a:cubicBezTo>
                    <a:cubicBezTo>
                      <a:pt x="33" y="18"/>
                      <a:pt x="33" y="18"/>
                      <a:pt x="33" y="18"/>
                    </a:cubicBezTo>
                    <a:cubicBezTo>
                      <a:pt x="34" y="19"/>
                      <a:pt x="34" y="19"/>
                      <a:pt x="34" y="19"/>
                    </a:cubicBezTo>
                    <a:cubicBezTo>
                      <a:pt x="33" y="19"/>
                      <a:pt x="33" y="20"/>
                      <a:pt x="33" y="20"/>
                    </a:cubicBezTo>
                    <a:cubicBezTo>
                      <a:pt x="32" y="20"/>
                      <a:pt x="32" y="20"/>
                      <a:pt x="32" y="20"/>
                    </a:cubicBezTo>
                    <a:cubicBezTo>
                      <a:pt x="32" y="20"/>
                      <a:pt x="32" y="20"/>
                      <a:pt x="32" y="20"/>
                    </a:cubicBezTo>
                    <a:cubicBezTo>
                      <a:pt x="32" y="21"/>
                      <a:pt x="31" y="21"/>
                      <a:pt x="31" y="22"/>
                    </a:cubicBezTo>
                    <a:cubicBezTo>
                      <a:pt x="31" y="22"/>
                      <a:pt x="32" y="23"/>
                      <a:pt x="32" y="23"/>
                    </a:cubicBezTo>
                    <a:cubicBezTo>
                      <a:pt x="32" y="24"/>
                      <a:pt x="32" y="24"/>
                      <a:pt x="32" y="24"/>
                    </a:cubicBezTo>
                    <a:close/>
                    <a:moveTo>
                      <a:pt x="33" y="22"/>
                    </a:moveTo>
                    <a:cubicBezTo>
                      <a:pt x="34" y="21"/>
                      <a:pt x="35" y="21"/>
                      <a:pt x="35" y="20"/>
                    </a:cubicBezTo>
                    <a:cubicBezTo>
                      <a:pt x="36" y="19"/>
                      <a:pt x="36" y="18"/>
                      <a:pt x="35" y="17"/>
                    </a:cubicBezTo>
                    <a:cubicBezTo>
                      <a:pt x="35" y="17"/>
                      <a:pt x="35" y="17"/>
                      <a:pt x="35" y="17"/>
                    </a:cubicBezTo>
                    <a:cubicBezTo>
                      <a:pt x="36" y="17"/>
                      <a:pt x="37" y="17"/>
                      <a:pt x="38" y="17"/>
                    </a:cubicBezTo>
                    <a:cubicBezTo>
                      <a:pt x="39" y="16"/>
                      <a:pt x="39" y="15"/>
                      <a:pt x="39" y="14"/>
                    </a:cubicBezTo>
                    <a:cubicBezTo>
                      <a:pt x="39" y="14"/>
                      <a:pt x="39" y="14"/>
                      <a:pt x="39" y="14"/>
                    </a:cubicBezTo>
                    <a:cubicBezTo>
                      <a:pt x="40" y="15"/>
                      <a:pt x="41" y="15"/>
                      <a:pt x="42" y="15"/>
                    </a:cubicBezTo>
                    <a:cubicBezTo>
                      <a:pt x="43" y="15"/>
                      <a:pt x="44" y="15"/>
                      <a:pt x="44" y="14"/>
                    </a:cubicBezTo>
                    <a:cubicBezTo>
                      <a:pt x="44" y="14"/>
                      <a:pt x="44" y="14"/>
                      <a:pt x="45" y="14"/>
                    </a:cubicBezTo>
                    <a:cubicBezTo>
                      <a:pt x="44" y="15"/>
                      <a:pt x="45" y="16"/>
                      <a:pt x="46" y="17"/>
                    </a:cubicBezTo>
                    <a:cubicBezTo>
                      <a:pt x="46" y="17"/>
                      <a:pt x="47" y="17"/>
                      <a:pt x="48" y="17"/>
                    </a:cubicBezTo>
                    <a:cubicBezTo>
                      <a:pt x="48" y="17"/>
                      <a:pt x="48" y="17"/>
                      <a:pt x="49" y="17"/>
                    </a:cubicBezTo>
                    <a:cubicBezTo>
                      <a:pt x="48" y="18"/>
                      <a:pt x="48" y="19"/>
                      <a:pt x="48" y="20"/>
                    </a:cubicBezTo>
                    <a:cubicBezTo>
                      <a:pt x="48" y="21"/>
                      <a:pt x="49" y="21"/>
                      <a:pt x="50" y="22"/>
                    </a:cubicBezTo>
                    <a:cubicBezTo>
                      <a:pt x="50" y="22"/>
                      <a:pt x="50" y="22"/>
                      <a:pt x="50" y="22"/>
                    </a:cubicBezTo>
                    <a:cubicBezTo>
                      <a:pt x="50" y="22"/>
                      <a:pt x="50" y="22"/>
                      <a:pt x="50" y="22"/>
                    </a:cubicBezTo>
                    <a:cubicBezTo>
                      <a:pt x="49" y="22"/>
                      <a:pt x="48" y="23"/>
                      <a:pt x="48" y="24"/>
                    </a:cubicBezTo>
                    <a:cubicBezTo>
                      <a:pt x="48" y="25"/>
                      <a:pt x="48" y="26"/>
                      <a:pt x="49" y="26"/>
                    </a:cubicBezTo>
                    <a:cubicBezTo>
                      <a:pt x="48" y="27"/>
                      <a:pt x="48" y="27"/>
                      <a:pt x="48" y="27"/>
                    </a:cubicBezTo>
                    <a:cubicBezTo>
                      <a:pt x="47" y="27"/>
                      <a:pt x="46" y="27"/>
                      <a:pt x="46" y="27"/>
                    </a:cubicBezTo>
                    <a:cubicBezTo>
                      <a:pt x="45" y="28"/>
                      <a:pt x="44" y="29"/>
                      <a:pt x="45" y="30"/>
                    </a:cubicBezTo>
                    <a:cubicBezTo>
                      <a:pt x="44" y="30"/>
                      <a:pt x="44" y="30"/>
                      <a:pt x="44" y="30"/>
                    </a:cubicBezTo>
                    <a:cubicBezTo>
                      <a:pt x="44" y="29"/>
                      <a:pt x="43" y="28"/>
                      <a:pt x="42" y="28"/>
                    </a:cubicBezTo>
                    <a:cubicBezTo>
                      <a:pt x="41" y="28"/>
                      <a:pt x="40" y="29"/>
                      <a:pt x="39" y="30"/>
                    </a:cubicBezTo>
                    <a:cubicBezTo>
                      <a:pt x="39" y="30"/>
                      <a:pt x="39" y="30"/>
                      <a:pt x="39" y="30"/>
                    </a:cubicBezTo>
                    <a:cubicBezTo>
                      <a:pt x="39" y="29"/>
                      <a:pt x="39" y="28"/>
                      <a:pt x="38" y="27"/>
                    </a:cubicBezTo>
                    <a:cubicBezTo>
                      <a:pt x="37" y="27"/>
                      <a:pt x="36" y="27"/>
                      <a:pt x="35" y="27"/>
                    </a:cubicBezTo>
                    <a:cubicBezTo>
                      <a:pt x="35" y="27"/>
                      <a:pt x="35" y="27"/>
                      <a:pt x="35" y="26"/>
                    </a:cubicBezTo>
                    <a:cubicBezTo>
                      <a:pt x="36" y="26"/>
                      <a:pt x="36" y="25"/>
                      <a:pt x="35" y="24"/>
                    </a:cubicBezTo>
                    <a:cubicBezTo>
                      <a:pt x="35" y="23"/>
                      <a:pt x="34" y="22"/>
                      <a:pt x="33" y="22"/>
                    </a:cubicBezTo>
                    <a:cubicBezTo>
                      <a:pt x="33" y="22"/>
                      <a:pt x="33" y="22"/>
                      <a:pt x="33" y="22"/>
                    </a:cubicBezTo>
                    <a:cubicBezTo>
                      <a:pt x="33" y="22"/>
                      <a:pt x="33" y="22"/>
                      <a:pt x="33" y="22"/>
                    </a:cubicBezTo>
                    <a:close/>
                    <a:moveTo>
                      <a:pt x="42" y="27"/>
                    </a:moveTo>
                    <a:cubicBezTo>
                      <a:pt x="44" y="27"/>
                      <a:pt x="46" y="24"/>
                      <a:pt x="46" y="22"/>
                    </a:cubicBezTo>
                    <a:cubicBezTo>
                      <a:pt x="46" y="19"/>
                      <a:pt x="44" y="17"/>
                      <a:pt x="42" y="17"/>
                    </a:cubicBezTo>
                    <a:cubicBezTo>
                      <a:pt x="39" y="17"/>
                      <a:pt x="37" y="19"/>
                      <a:pt x="37" y="22"/>
                    </a:cubicBezTo>
                    <a:cubicBezTo>
                      <a:pt x="37" y="24"/>
                      <a:pt x="39" y="27"/>
                      <a:pt x="42" y="27"/>
                    </a:cubicBezTo>
                    <a:close/>
                    <a:moveTo>
                      <a:pt x="42" y="19"/>
                    </a:moveTo>
                    <a:cubicBezTo>
                      <a:pt x="43" y="19"/>
                      <a:pt x="44" y="20"/>
                      <a:pt x="44" y="22"/>
                    </a:cubicBezTo>
                    <a:cubicBezTo>
                      <a:pt x="44" y="23"/>
                      <a:pt x="43" y="25"/>
                      <a:pt x="42" y="25"/>
                    </a:cubicBezTo>
                    <a:cubicBezTo>
                      <a:pt x="40" y="25"/>
                      <a:pt x="39" y="23"/>
                      <a:pt x="39" y="22"/>
                    </a:cubicBezTo>
                    <a:cubicBezTo>
                      <a:pt x="39" y="20"/>
                      <a:pt x="40" y="19"/>
                      <a:pt x="42" y="19"/>
                    </a:cubicBezTo>
                    <a:close/>
                    <a:moveTo>
                      <a:pt x="84" y="51"/>
                    </a:moveTo>
                    <a:cubicBezTo>
                      <a:pt x="79" y="42"/>
                      <a:pt x="79" y="42"/>
                      <a:pt x="79" y="42"/>
                    </a:cubicBezTo>
                    <a:cubicBezTo>
                      <a:pt x="79" y="6"/>
                      <a:pt x="79" y="6"/>
                      <a:pt x="79" y="6"/>
                    </a:cubicBezTo>
                    <a:cubicBezTo>
                      <a:pt x="79" y="1"/>
                      <a:pt x="78" y="0"/>
                      <a:pt x="74" y="0"/>
                    </a:cubicBezTo>
                    <a:cubicBezTo>
                      <a:pt x="10" y="0"/>
                      <a:pt x="10" y="0"/>
                      <a:pt x="10" y="0"/>
                    </a:cubicBezTo>
                    <a:cubicBezTo>
                      <a:pt x="6" y="0"/>
                      <a:pt x="5" y="1"/>
                      <a:pt x="5" y="6"/>
                    </a:cubicBezTo>
                    <a:cubicBezTo>
                      <a:pt x="5" y="42"/>
                      <a:pt x="5" y="42"/>
                      <a:pt x="5" y="42"/>
                    </a:cubicBezTo>
                    <a:cubicBezTo>
                      <a:pt x="0" y="51"/>
                      <a:pt x="0" y="51"/>
                      <a:pt x="0" y="51"/>
                    </a:cubicBezTo>
                    <a:cubicBezTo>
                      <a:pt x="0" y="51"/>
                      <a:pt x="0" y="51"/>
                      <a:pt x="0" y="51"/>
                    </a:cubicBezTo>
                    <a:cubicBezTo>
                      <a:pt x="0" y="51"/>
                      <a:pt x="0" y="51"/>
                      <a:pt x="0" y="51"/>
                    </a:cubicBezTo>
                    <a:cubicBezTo>
                      <a:pt x="0" y="51"/>
                      <a:pt x="0" y="51"/>
                      <a:pt x="0" y="51"/>
                    </a:cubicBezTo>
                    <a:cubicBezTo>
                      <a:pt x="0" y="52"/>
                      <a:pt x="0" y="53"/>
                      <a:pt x="0" y="55"/>
                    </a:cubicBezTo>
                    <a:cubicBezTo>
                      <a:pt x="0" y="58"/>
                      <a:pt x="3" y="60"/>
                      <a:pt x="7" y="60"/>
                    </a:cubicBezTo>
                    <a:cubicBezTo>
                      <a:pt x="76" y="60"/>
                      <a:pt x="76" y="60"/>
                      <a:pt x="76" y="60"/>
                    </a:cubicBezTo>
                    <a:cubicBezTo>
                      <a:pt x="80" y="60"/>
                      <a:pt x="84" y="58"/>
                      <a:pt x="84" y="55"/>
                    </a:cubicBezTo>
                    <a:cubicBezTo>
                      <a:pt x="84" y="52"/>
                      <a:pt x="84" y="52"/>
                      <a:pt x="84" y="52"/>
                    </a:cubicBezTo>
                    <a:cubicBezTo>
                      <a:pt x="84" y="52"/>
                      <a:pt x="84" y="52"/>
                      <a:pt x="84" y="51"/>
                    </a:cubicBezTo>
                    <a:close/>
                    <a:moveTo>
                      <a:pt x="76" y="57"/>
                    </a:moveTo>
                    <a:cubicBezTo>
                      <a:pt x="7" y="57"/>
                      <a:pt x="7" y="57"/>
                      <a:pt x="7" y="57"/>
                    </a:cubicBezTo>
                    <a:cubicBezTo>
                      <a:pt x="5" y="57"/>
                      <a:pt x="3" y="56"/>
                      <a:pt x="3" y="55"/>
                    </a:cubicBezTo>
                    <a:cubicBezTo>
                      <a:pt x="3" y="53"/>
                      <a:pt x="3" y="53"/>
                      <a:pt x="3" y="53"/>
                    </a:cubicBezTo>
                    <a:cubicBezTo>
                      <a:pt x="29" y="53"/>
                      <a:pt x="29" y="53"/>
                      <a:pt x="29" y="53"/>
                    </a:cubicBezTo>
                    <a:cubicBezTo>
                      <a:pt x="29" y="55"/>
                      <a:pt x="29" y="55"/>
                      <a:pt x="29" y="55"/>
                    </a:cubicBezTo>
                    <a:cubicBezTo>
                      <a:pt x="29" y="56"/>
                      <a:pt x="30" y="56"/>
                      <a:pt x="30" y="56"/>
                    </a:cubicBezTo>
                    <a:cubicBezTo>
                      <a:pt x="53" y="56"/>
                      <a:pt x="53" y="56"/>
                      <a:pt x="53" y="56"/>
                    </a:cubicBezTo>
                    <a:cubicBezTo>
                      <a:pt x="54" y="56"/>
                      <a:pt x="54" y="56"/>
                      <a:pt x="54" y="55"/>
                    </a:cubicBezTo>
                    <a:cubicBezTo>
                      <a:pt x="54" y="53"/>
                      <a:pt x="54" y="53"/>
                      <a:pt x="54" y="53"/>
                    </a:cubicBezTo>
                    <a:cubicBezTo>
                      <a:pt x="81" y="53"/>
                      <a:pt x="81" y="53"/>
                      <a:pt x="81" y="53"/>
                    </a:cubicBezTo>
                    <a:cubicBezTo>
                      <a:pt x="81" y="55"/>
                      <a:pt x="81" y="55"/>
                      <a:pt x="81" y="55"/>
                    </a:cubicBezTo>
                    <a:cubicBezTo>
                      <a:pt x="81" y="56"/>
                      <a:pt x="79" y="57"/>
                      <a:pt x="76" y="57"/>
                    </a:cubicBezTo>
                    <a:close/>
                    <a:moveTo>
                      <a:pt x="31" y="53"/>
                    </a:moveTo>
                    <a:cubicBezTo>
                      <a:pt x="52" y="53"/>
                      <a:pt x="52" y="53"/>
                      <a:pt x="52" y="53"/>
                    </a:cubicBezTo>
                    <a:cubicBezTo>
                      <a:pt x="52" y="54"/>
                      <a:pt x="52" y="54"/>
                      <a:pt x="52" y="54"/>
                    </a:cubicBezTo>
                    <a:cubicBezTo>
                      <a:pt x="31" y="54"/>
                      <a:pt x="31" y="54"/>
                      <a:pt x="31" y="54"/>
                    </a:cubicBezTo>
                    <a:lnTo>
                      <a:pt x="31" y="53"/>
                    </a:lnTo>
                    <a:close/>
                    <a:moveTo>
                      <a:pt x="53" y="51"/>
                    </a:moveTo>
                    <a:cubicBezTo>
                      <a:pt x="30" y="51"/>
                      <a:pt x="30" y="51"/>
                      <a:pt x="30" y="51"/>
                    </a:cubicBezTo>
                    <a:cubicBezTo>
                      <a:pt x="3" y="51"/>
                      <a:pt x="3" y="51"/>
                      <a:pt x="3" y="51"/>
                    </a:cubicBezTo>
                    <a:cubicBezTo>
                      <a:pt x="7" y="43"/>
                      <a:pt x="7" y="43"/>
                      <a:pt x="7" y="43"/>
                    </a:cubicBezTo>
                    <a:cubicBezTo>
                      <a:pt x="76" y="43"/>
                      <a:pt x="76" y="43"/>
                      <a:pt x="76" y="43"/>
                    </a:cubicBezTo>
                    <a:cubicBezTo>
                      <a:pt x="80" y="51"/>
                      <a:pt x="80" y="51"/>
                      <a:pt x="80" y="51"/>
                    </a:cubicBezTo>
                    <a:lnTo>
                      <a:pt x="53" y="51"/>
                    </a:lnTo>
                    <a:close/>
                    <a:moveTo>
                      <a:pt x="76" y="6"/>
                    </a:moveTo>
                    <a:cubicBezTo>
                      <a:pt x="76" y="41"/>
                      <a:pt x="76" y="41"/>
                      <a:pt x="76" y="41"/>
                    </a:cubicBezTo>
                    <a:cubicBezTo>
                      <a:pt x="8" y="41"/>
                      <a:pt x="8" y="41"/>
                      <a:pt x="8" y="41"/>
                    </a:cubicBezTo>
                    <a:cubicBezTo>
                      <a:pt x="8" y="6"/>
                      <a:pt x="8" y="6"/>
                      <a:pt x="8" y="6"/>
                    </a:cubicBezTo>
                    <a:cubicBezTo>
                      <a:pt x="8" y="5"/>
                      <a:pt x="8" y="4"/>
                      <a:pt x="8" y="3"/>
                    </a:cubicBezTo>
                    <a:cubicBezTo>
                      <a:pt x="8" y="3"/>
                      <a:pt x="9" y="3"/>
                      <a:pt x="10" y="3"/>
                    </a:cubicBezTo>
                    <a:cubicBezTo>
                      <a:pt x="74" y="3"/>
                      <a:pt x="74" y="3"/>
                      <a:pt x="74" y="3"/>
                    </a:cubicBezTo>
                    <a:cubicBezTo>
                      <a:pt x="74" y="3"/>
                      <a:pt x="75" y="3"/>
                      <a:pt x="76" y="3"/>
                    </a:cubicBezTo>
                    <a:cubicBezTo>
                      <a:pt x="76" y="4"/>
                      <a:pt x="76" y="5"/>
                      <a:pt x="76" y="6"/>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2" name="íŝḻíḋê"/>
              <p:cNvSpPr/>
              <p:nvPr/>
            </p:nvSpPr>
            <p:spPr bwMode="auto">
              <a:xfrm>
                <a:off x="6519908" y="2591703"/>
                <a:ext cx="282625" cy="298203"/>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chemeClr val="bg1">
                  <a:lumMod val="75000"/>
                </a:scheme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3" name="îSḷïḑè"/>
              <p:cNvSpPr/>
              <p:nvPr/>
            </p:nvSpPr>
            <p:spPr bwMode="auto">
              <a:xfrm>
                <a:off x="7718649" y="2450434"/>
                <a:ext cx="337446" cy="337549"/>
              </a:xfrm>
              <a:custGeom>
                <a:avLst/>
                <a:gdLst>
                  <a:gd name="T0" fmla="*/ 45 w 62"/>
                  <a:gd name="T1" fmla="*/ 4 h 62"/>
                  <a:gd name="T2" fmla="*/ 45 w 62"/>
                  <a:gd name="T3" fmla="*/ 9 h 62"/>
                  <a:gd name="T4" fmla="*/ 17 w 62"/>
                  <a:gd name="T5" fmla="*/ 52 h 62"/>
                  <a:gd name="T6" fmla="*/ 16 w 62"/>
                  <a:gd name="T7" fmla="*/ 58 h 62"/>
                  <a:gd name="T8" fmla="*/ 19 w 62"/>
                  <a:gd name="T9" fmla="*/ 52 h 62"/>
                  <a:gd name="T10" fmla="*/ 54 w 62"/>
                  <a:gd name="T11" fmla="*/ 19 h 62"/>
                  <a:gd name="T12" fmla="*/ 56 w 62"/>
                  <a:gd name="T13" fmla="*/ 15 h 62"/>
                  <a:gd name="T14" fmla="*/ 53 w 62"/>
                  <a:gd name="T15" fmla="*/ 19 h 62"/>
                  <a:gd name="T16" fmla="*/ 4 w 62"/>
                  <a:gd name="T17" fmla="*/ 46 h 62"/>
                  <a:gd name="T18" fmla="*/ 9 w 62"/>
                  <a:gd name="T19" fmla="*/ 44 h 62"/>
                  <a:gd name="T20" fmla="*/ 61 w 62"/>
                  <a:gd name="T21" fmla="*/ 30 h 62"/>
                  <a:gd name="T22" fmla="*/ 56 w 62"/>
                  <a:gd name="T23" fmla="*/ 32 h 62"/>
                  <a:gd name="T24" fmla="*/ 61 w 62"/>
                  <a:gd name="T25" fmla="*/ 30 h 62"/>
                  <a:gd name="T26" fmla="*/ 1 w 62"/>
                  <a:gd name="T27" fmla="*/ 30 h 62"/>
                  <a:gd name="T28" fmla="*/ 5 w 62"/>
                  <a:gd name="T29" fmla="*/ 32 h 62"/>
                  <a:gd name="T30" fmla="*/ 52 w 62"/>
                  <a:gd name="T31" fmla="*/ 43 h 62"/>
                  <a:gd name="T32" fmla="*/ 57 w 62"/>
                  <a:gd name="T33" fmla="*/ 47 h 62"/>
                  <a:gd name="T34" fmla="*/ 54 w 62"/>
                  <a:gd name="T35" fmla="*/ 43 h 62"/>
                  <a:gd name="T36" fmla="*/ 10 w 62"/>
                  <a:gd name="T37" fmla="*/ 18 h 62"/>
                  <a:gd name="T38" fmla="*/ 4 w 62"/>
                  <a:gd name="T39" fmla="*/ 15 h 62"/>
                  <a:gd name="T40" fmla="*/ 45 w 62"/>
                  <a:gd name="T41" fmla="*/ 52 h 62"/>
                  <a:gd name="T42" fmla="*/ 45 w 62"/>
                  <a:gd name="T43" fmla="*/ 57 h 62"/>
                  <a:gd name="T44" fmla="*/ 47 w 62"/>
                  <a:gd name="T45" fmla="*/ 56 h 62"/>
                  <a:gd name="T46" fmla="*/ 30 w 62"/>
                  <a:gd name="T47" fmla="*/ 56 h 62"/>
                  <a:gd name="T48" fmla="*/ 32 w 62"/>
                  <a:gd name="T49" fmla="*/ 61 h 62"/>
                  <a:gd name="T50" fmla="*/ 17 w 62"/>
                  <a:gd name="T51" fmla="*/ 9 h 62"/>
                  <a:gd name="T52" fmla="*/ 19 w 62"/>
                  <a:gd name="T53" fmla="*/ 8 h 62"/>
                  <a:gd name="T54" fmla="*/ 15 w 62"/>
                  <a:gd name="T55" fmla="*/ 5 h 62"/>
                  <a:gd name="T56" fmla="*/ 32 w 62"/>
                  <a:gd name="T57" fmla="*/ 5 h 62"/>
                  <a:gd name="T58" fmla="*/ 30 w 62"/>
                  <a:gd name="T59" fmla="*/ 1 h 62"/>
                  <a:gd name="T60" fmla="*/ 53 w 62"/>
                  <a:gd name="T61" fmla="*/ 30 h 62"/>
                  <a:gd name="T62" fmla="*/ 29 w 62"/>
                  <a:gd name="T63" fmla="*/ 53 h 62"/>
                  <a:gd name="T64" fmla="*/ 14 w 62"/>
                  <a:gd name="T65" fmla="*/ 19 h 62"/>
                  <a:gd name="T66" fmla="*/ 48 w 62"/>
                  <a:gd name="T67" fmla="*/ 19 h 62"/>
                  <a:gd name="T68" fmla="*/ 46 w 62"/>
                  <a:gd name="T69" fmla="*/ 22 h 62"/>
                  <a:gd name="T70" fmla="*/ 46 w 62"/>
                  <a:gd name="T71" fmla="*/ 22 h 62"/>
                  <a:gd name="T72" fmla="*/ 39 w 62"/>
                  <a:gd name="T73" fmla="*/ 27 h 62"/>
                  <a:gd name="T74" fmla="*/ 31 w 62"/>
                  <a:gd name="T75" fmla="*/ 48 h 62"/>
                  <a:gd name="T76" fmla="*/ 36 w 62"/>
                  <a:gd name="T77" fmla="*/ 27 h 62"/>
                  <a:gd name="T78" fmla="*/ 36 w 62"/>
                  <a:gd name="T79" fmla="*/ 27 h 62"/>
                  <a:gd name="T80" fmla="*/ 23 w 62"/>
                  <a:gd name="T81" fmla="*/ 27 h 62"/>
                  <a:gd name="T82" fmla="*/ 21 w 62"/>
                  <a:gd name="T83" fmla="*/ 27 h 62"/>
                  <a:gd name="T84" fmla="*/ 28 w 62"/>
                  <a:gd name="T85" fmla="*/ 47 h 62"/>
                  <a:gd name="T86" fmla="*/ 28 w 62"/>
                  <a:gd name="T87" fmla="*/ 47 h 62"/>
                  <a:gd name="T88" fmla="*/ 39 w 62"/>
                  <a:gd name="T8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2" h="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solidFill>
                <a:schemeClr val="bg1">
                  <a:lumMod val="75000"/>
                </a:scheme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4" name="ïṡľidé"/>
              <p:cNvSpPr/>
              <p:nvPr/>
            </p:nvSpPr>
            <p:spPr bwMode="auto">
              <a:xfrm>
                <a:off x="5932112" y="2125033"/>
                <a:ext cx="276035" cy="304441"/>
              </a:xfrm>
              <a:custGeom>
                <a:avLst/>
                <a:gdLst>
                  <a:gd name="T0" fmla="*/ 33 w 66"/>
                  <a:gd name="T1" fmla="*/ 0 h 73"/>
                  <a:gd name="T2" fmla="*/ 26 w 66"/>
                  <a:gd name="T3" fmla="*/ 6 h 73"/>
                  <a:gd name="T4" fmla="*/ 39 w 66"/>
                  <a:gd name="T5" fmla="*/ 7 h 73"/>
                  <a:gd name="T6" fmla="*/ 28 w 66"/>
                  <a:gd name="T7" fmla="*/ 5 h 73"/>
                  <a:gd name="T8" fmla="*/ 33 w 66"/>
                  <a:gd name="T9" fmla="*/ 1 h 73"/>
                  <a:gd name="T10" fmla="*/ 28 w 66"/>
                  <a:gd name="T11" fmla="*/ 5 h 73"/>
                  <a:gd name="T12" fmla="*/ 50 w 66"/>
                  <a:gd name="T13" fmla="*/ 13 h 73"/>
                  <a:gd name="T14" fmla="*/ 55 w 66"/>
                  <a:gd name="T15" fmla="*/ 15 h 73"/>
                  <a:gd name="T16" fmla="*/ 54 w 66"/>
                  <a:gd name="T17" fmla="*/ 8 h 73"/>
                  <a:gd name="T18" fmla="*/ 45 w 66"/>
                  <a:gd name="T19" fmla="*/ 8 h 73"/>
                  <a:gd name="T20" fmla="*/ 49 w 66"/>
                  <a:gd name="T21" fmla="*/ 11 h 73"/>
                  <a:gd name="T22" fmla="*/ 33 w 66"/>
                  <a:gd name="T23" fmla="*/ 7 h 73"/>
                  <a:gd name="T24" fmla="*/ 17 w 66"/>
                  <a:gd name="T25" fmla="*/ 12 h 73"/>
                  <a:gd name="T26" fmla="*/ 21 w 66"/>
                  <a:gd name="T27" fmla="*/ 8 h 73"/>
                  <a:gd name="T28" fmla="*/ 14 w 66"/>
                  <a:gd name="T29" fmla="*/ 6 h 73"/>
                  <a:gd name="T30" fmla="*/ 10 w 66"/>
                  <a:gd name="T31" fmla="*/ 15 h 73"/>
                  <a:gd name="T32" fmla="*/ 15 w 66"/>
                  <a:gd name="T33" fmla="*/ 12 h 73"/>
                  <a:gd name="T34" fmla="*/ 15 w 66"/>
                  <a:gd name="T35" fmla="*/ 13 h 73"/>
                  <a:gd name="T36" fmla="*/ 0 w 66"/>
                  <a:gd name="T37" fmla="*/ 35 h 73"/>
                  <a:gd name="T38" fmla="*/ 4 w 66"/>
                  <a:gd name="T39" fmla="*/ 43 h 73"/>
                  <a:gd name="T40" fmla="*/ 14 w 66"/>
                  <a:gd name="T41" fmla="*/ 60 h 73"/>
                  <a:gd name="T42" fmla="*/ 11 w 66"/>
                  <a:gd name="T43" fmla="*/ 68 h 73"/>
                  <a:gd name="T44" fmla="*/ 12 w 66"/>
                  <a:gd name="T45" fmla="*/ 73 h 73"/>
                  <a:gd name="T46" fmla="*/ 15 w 66"/>
                  <a:gd name="T47" fmla="*/ 70 h 73"/>
                  <a:gd name="T48" fmla="*/ 20 w 66"/>
                  <a:gd name="T49" fmla="*/ 63 h 73"/>
                  <a:gd name="T50" fmla="*/ 46 w 66"/>
                  <a:gd name="T51" fmla="*/ 63 h 73"/>
                  <a:gd name="T52" fmla="*/ 52 w 66"/>
                  <a:gd name="T53" fmla="*/ 70 h 73"/>
                  <a:gd name="T54" fmla="*/ 57 w 66"/>
                  <a:gd name="T55" fmla="*/ 71 h 73"/>
                  <a:gd name="T56" fmla="*/ 56 w 66"/>
                  <a:gd name="T57" fmla="*/ 67 h 73"/>
                  <a:gd name="T58" fmla="*/ 62 w 66"/>
                  <a:gd name="T59" fmla="*/ 43 h 73"/>
                  <a:gd name="T60" fmla="*/ 66 w 66"/>
                  <a:gd name="T61" fmla="*/ 35 h 73"/>
                  <a:gd name="T62" fmla="*/ 2 w 66"/>
                  <a:gd name="T63" fmla="*/ 38 h 73"/>
                  <a:gd name="T64" fmla="*/ 3 w 66"/>
                  <a:gd name="T65" fmla="*/ 32 h 73"/>
                  <a:gd name="T66" fmla="*/ 3 w 66"/>
                  <a:gd name="T67" fmla="*/ 41 h 73"/>
                  <a:gd name="T68" fmla="*/ 47 w 66"/>
                  <a:gd name="T69" fmla="*/ 8 h 73"/>
                  <a:gd name="T70" fmla="*/ 53 w 66"/>
                  <a:gd name="T71" fmla="*/ 10 h 73"/>
                  <a:gd name="T72" fmla="*/ 47 w 66"/>
                  <a:gd name="T73" fmla="*/ 8 h 73"/>
                  <a:gd name="T74" fmla="*/ 12 w 66"/>
                  <a:gd name="T75" fmla="*/ 10 h 73"/>
                  <a:gd name="T76" fmla="*/ 17 w 66"/>
                  <a:gd name="T77" fmla="*/ 7 h 73"/>
                  <a:gd name="T78" fmla="*/ 11 w 66"/>
                  <a:gd name="T79" fmla="*/ 13 h 73"/>
                  <a:gd name="T80" fmla="*/ 12 w 66"/>
                  <a:gd name="T81" fmla="*/ 66 h 73"/>
                  <a:gd name="T82" fmla="*/ 17 w 66"/>
                  <a:gd name="T83" fmla="*/ 64 h 73"/>
                  <a:gd name="T84" fmla="*/ 53 w 66"/>
                  <a:gd name="T85" fmla="*/ 66 h 73"/>
                  <a:gd name="T86" fmla="*/ 48 w 66"/>
                  <a:gd name="T87" fmla="*/ 64 h 73"/>
                  <a:gd name="T88" fmla="*/ 53 w 66"/>
                  <a:gd name="T89" fmla="*/ 66 h 73"/>
                  <a:gd name="T90" fmla="*/ 6 w 66"/>
                  <a:gd name="T91" fmla="*/ 37 h 73"/>
                  <a:gd name="T92" fmla="*/ 60 w 66"/>
                  <a:gd name="T93" fmla="*/ 37 h 73"/>
                  <a:gd name="T94" fmla="*/ 64 w 66"/>
                  <a:gd name="T95" fmla="*/ 38 h 73"/>
                  <a:gd name="T96" fmla="*/ 62 w 66"/>
                  <a:gd name="T97" fmla="*/ 37 h 73"/>
                  <a:gd name="T98" fmla="*/ 64 w 66"/>
                  <a:gd name="T99" fmla="*/ 35 h 73"/>
                  <a:gd name="T100" fmla="*/ 33 w 66"/>
                  <a:gd name="T101" fmla="*/ 12 h 73"/>
                  <a:gd name="T102" fmla="*/ 33 w 66"/>
                  <a:gd name="T103" fmla="*/ 61 h 73"/>
                  <a:gd name="T104" fmla="*/ 33 w 66"/>
                  <a:gd name="T105" fmla="*/ 12 h 73"/>
                  <a:gd name="T106" fmla="*/ 10 w 66"/>
                  <a:gd name="T107" fmla="*/ 37 h 73"/>
                  <a:gd name="T108" fmla="*/ 56 w 66"/>
                  <a:gd name="T109" fmla="*/ 37 h 73"/>
                  <a:gd name="T110" fmla="*/ 36 w 66"/>
                  <a:gd name="T111" fmla="*/ 35 h 73"/>
                  <a:gd name="T112" fmla="*/ 49 w 66"/>
                  <a:gd name="T113" fmla="*/ 38 h 73"/>
                  <a:gd name="T114" fmla="*/ 32 w 66"/>
                  <a:gd name="T115" fmla="*/ 40 h 73"/>
                  <a:gd name="T116" fmla="*/ 31 w 66"/>
                  <a:gd name="T117" fmla="*/ 32 h 73"/>
                  <a:gd name="T118" fmla="*/ 34 w 66"/>
                  <a:gd name="T119" fmla="*/ 16 h 73"/>
                  <a:gd name="T120" fmla="*/ 36 w 66"/>
                  <a:gd name="T121" fmla="*/ 3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 h="73">
                    <a:moveTo>
                      <a:pt x="39" y="6"/>
                    </a:moveTo>
                    <a:cubicBezTo>
                      <a:pt x="39" y="2"/>
                      <a:pt x="37" y="0"/>
                      <a:pt x="33" y="0"/>
                    </a:cubicBezTo>
                    <a:cubicBezTo>
                      <a:pt x="32" y="0"/>
                      <a:pt x="32" y="0"/>
                      <a:pt x="32" y="0"/>
                    </a:cubicBezTo>
                    <a:cubicBezTo>
                      <a:pt x="29" y="0"/>
                      <a:pt x="26" y="2"/>
                      <a:pt x="26" y="6"/>
                    </a:cubicBezTo>
                    <a:cubicBezTo>
                      <a:pt x="26" y="7"/>
                      <a:pt x="26" y="7"/>
                      <a:pt x="26" y="7"/>
                    </a:cubicBezTo>
                    <a:cubicBezTo>
                      <a:pt x="39" y="7"/>
                      <a:pt x="39" y="7"/>
                      <a:pt x="39" y="7"/>
                    </a:cubicBezTo>
                    <a:lnTo>
                      <a:pt x="39" y="6"/>
                    </a:lnTo>
                    <a:close/>
                    <a:moveTo>
                      <a:pt x="28" y="5"/>
                    </a:moveTo>
                    <a:cubicBezTo>
                      <a:pt x="28" y="3"/>
                      <a:pt x="30" y="1"/>
                      <a:pt x="32" y="1"/>
                    </a:cubicBezTo>
                    <a:cubicBezTo>
                      <a:pt x="33" y="1"/>
                      <a:pt x="33" y="1"/>
                      <a:pt x="33" y="1"/>
                    </a:cubicBezTo>
                    <a:cubicBezTo>
                      <a:pt x="35" y="1"/>
                      <a:pt x="37" y="3"/>
                      <a:pt x="38" y="5"/>
                    </a:cubicBezTo>
                    <a:lnTo>
                      <a:pt x="28" y="5"/>
                    </a:lnTo>
                    <a:close/>
                    <a:moveTo>
                      <a:pt x="62" y="30"/>
                    </a:moveTo>
                    <a:cubicBezTo>
                      <a:pt x="60" y="23"/>
                      <a:pt x="56" y="17"/>
                      <a:pt x="50" y="13"/>
                    </a:cubicBezTo>
                    <a:cubicBezTo>
                      <a:pt x="50" y="12"/>
                      <a:pt x="50" y="12"/>
                      <a:pt x="50" y="12"/>
                    </a:cubicBezTo>
                    <a:cubicBezTo>
                      <a:pt x="55" y="15"/>
                      <a:pt x="55" y="15"/>
                      <a:pt x="55" y="15"/>
                    </a:cubicBezTo>
                    <a:cubicBezTo>
                      <a:pt x="55" y="15"/>
                      <a:pt x="55" y="15"/>
                      <a:pt x="55" y="15"/>
                    </a:cubicBezTo>
                    <a:cubicBezTo>
                      <a:pt x="57" y="13"/>
                      <a:pt x="56" y="10"/>
                      <a:pt x="54" y="8"/>
                    </a:cubicBezTo>
                    <a:cubicBezTo>
                      <a:pt x="51" y="6"/>
                      <a:pt x="51" y="6"/>
                      <a:pt x="51" y="6"/>
                    </a:cubicBezTo>
                    <a:cubicBezTo>
                      <a:pt x="49" y="5"/>
                      <a:pt x="46" y="6"/>
                      <a:pt x="45" y="8"/>
                    </a:cubicBezTo>
                    <a:cubicBezTo>
                      <a:pt x="44" y="8"/>
                      <a:pt x="44" y="8"/>
                      <a:pt x="44" y="8"/>
                    </a:cubicBezTo>
                    <a:cubicBezTo>
                      <a:pt x="49" y="11"/>
                      <a:pt x="49" y="11"/>
                      <a:pt x="49" y="11"/>
                    </a:cubicBezTo>
                    <a:cubicBezTo>
                      <a:pt x="49" y="12"/>
                      <a:pt x="49" y="12"/>
                      <a:pt x="49" y="12"/>
                    </a:cubicBezTo>
                    <a:cubicBezTo>
                      <a:pt x="44" y="9"/>
                      <a:pt x="39" y="7"/>
                      <a:pt x="33" y="7"/>
                    </a:cubicBezTo>
                    <a:cubicBezTo>
                      <a:pt x="27" y="7"/>
                      <a:pt x="21" y="9"/>
                      <a:pt x="17" y="12"/>
                    </a:cubicBezTo>
                    <a:cubicBezTo>
                      <a:pt x="17" y="12"/>
                      <a:pt x="17" y="12"/>
                      <a:pt x="17" y="12"/>
                    </a:cubicBezTo>
                    <a:cubicBezTo>
                      <a:pt x="17" y="11"/>
                      <a:pt x="17" y="11"/>
                      <a:pt x="17" y="11"/>
                    </a:cubicBezTo>
                    <a:cubicBezTo>
                      <a:pt x="21" y="8"/>
                      <a:pt x="21" y="8"/>
                      <a:pt x="21" y="8"/>
                    </a:cubicBezTo>
                    <a:cubicBezTo>
                      <a:pt x="21" y="8"/>
                      <a:pt x="21" y="8"/>
                      <a:pt x="21" y="8"/>
                    </a:cubicBezTo>
                    <a:cubicBezTo>
                      <a:pt x="20" y="6"/>
                      <a:pt x="17" y="5"/>
                      <a:pt x="14" y="6"/>
                    </a:cubicBezTo>
                    <a:cubicBezTo>
                      <a:pt x="11" y="8"/>
                      <a:pt x="11" y="8"/>
                      <a:pt x="11" y="8"/>
                    </a:cubicBezTo>
                    <a:cubicBezTo>
                      <a:pt x="9" y="10"/>
                      <a:pt x="9" y="13"/>
                      <a:pt x="10" y="15"/>
                    </a:cubicBezTo>
                    <a:cubicBezTo>
                      <a:pt x="11" y="15"/>
                      <a:pt x="11" y="15"/>
                      <a:pt x="11" y="15"/>
                    </a:cubicBezTo>
                    <a:cubicBezTo>
                      <a:pt x="15" y="12"/>
                      <a:pt x="15" y="12"/>
                      <a:pt x="15" y="12"/>
                    </a:cubicBezTo>
                    <a:cubicBezTo>
                      <a:pt x="15" y="13"/>
                      <a:pt x="15" y="13"/>
                      <a:pt x="15" y="13"/>
                    </a:cubicBezTo>
                    <a:cubicBezTo>
                      <a:pt x="15" y="13"/>
                      <a:pt x="15" y="13"/>
                      <a:pt x="15" y="13"/>
                    </a:cubicBezTo>
                    <a:cubicBezTo>
                      <a:pt x="10" y="17"/>
                      <a:pt x="5" y="23"/>
                      <a:pt x="4" y="30"/>
                    </a:cubicBezTo>
                    <a:cubicBezTo>
                      <a:pt x="2" y="31"/>
                      <a:pt x="0" y="33"/>
                      <a:pt x="0" y="35"/>
                    </a:cubicBezTo>
                    <a:cubicBezTo>
                      <a:pt x="0" y="38"/>
                      <a:pt x="0" y="38"/>
                      <a:pt x="0" y="38"/>
                    </a:cubicBezTo>
                    <a:cubicBezTo>
                      <a:pt x="0" y="41"/>
                      <a:pt x="2" y="43"/>
                      <a:pt x="4" y="43"/>
                    </a:cubicBezTo>
                    <a:cubicBezTo>
                      <a:pt x="5" y="50"/>
                      <a:pt x="9" y="56"/>
                      <a:pt x="14" y="60"/>
                    </a:cubicBezTo>
                    <a:cubicBezTo>
                      <a:pt x="14" y="60"/>
                      <a:pt x="14" y="60"/>
                      <a:pt x="14" y="60"/>
                    </a:cubicBezTo>
                    <a:cubicBezTo>
                      <a:pt x="10" y="67"/>
                      <a:pt x="10" y="67"/>
                      <a:pt x="10" y="67"/>
                    </a:cubicBezTo>
                    <a:cubicBezTo>
                      <a:pt x="11" y="68"/>
                      <a:pt x="11" y="68"/>
                      <a:pt x="11" y="68"/>
                    </a:cubicBezTo>
                    <a:cubicBezTo>
                      <a:pt x="9" y="71"/>
                      <a:pt x="9" y="71"/>
                      <a:pt x="9" y="71"/>
                    </a:cubicBezTo>
                    <a:cubicBezTo>
                      <a:pt x="12" y="73"/>
                      <a:pt x="12" y="73"/>
                      <a:pt x="12" y="73"/>
                    </a:cubicBezTo>
                    <a:cubicBezTo>
                      <a:pt x="14" y="70"/>
                      <a:pt x="14" y="70"/>
                      <a:pt x="14" y="70"/>
                    </a:cubicBezTo>
                    <a:cubicBezTo>
                      <a:pt x="15" y="70"/>
                      <a:pt x="15" y="70"/>
                      <a:pt x="15" y="70"/>
                    </a:cubicBezTo>
                    <a:cubicBezTo>
                      <a:pt x="20" y="63"/>
                      <a:pt x="20" y="63"/>
                      <a:pt x="20" y="63"/>
                    </a:cubicBezTo>
                    <a:cubicBezTo>
                      <a:pt x="20" y="63"/>
                      <a:pt x="20" y="63"/>
                      <a:pt x="20" y="63"/>
                    </a:cubicBezTo>
                    <a:cubicBezTo>
                      <a:pt x="24" y="65"/>
                      <a:pt x="28" y="66"/>
                      <a:pt x="33" y="66"/>
                    </a:cubicBezTo>
                    <a:cubicBezTo>
                      <a:pt x="37" y="66"/>
                      <a:pt x="42" y="65"/>
                      <a:pt x="46" y="63"/>
                    </a:cubicBezTo>
                    <a:cubicBezTo>
                      <a:pt x="50" y="70"/>
                      <a:pt x="50" y="70"/>
                      <a:pt x="50" y="70"/>
                    </a:cubicBezTo>
                    <a:cubicBezTo>
                      <a:pt x="52" y="70"/>
                      <a:pt x="52" y="70"/>
                      <a:pt x="52" y="70"/>
                    </a:cubicBezTo>
                    <a:cubicBezTo>
                      <a:pt x="54" y="73"/>
                      <a:pt x="54" y="73"/>
                      <a:pt x="54" y="73"/>
                    </a:cubicBezTo>
                    <a:cubicBezTo>
                      <a:pt x="57" y="71"/>
                      <a:pt x="57" y="71"/>
                      <a:pt x="57" y="71"/>
                    </a:cubicBezTo>
                    <a:cubicBezTo>
                      <a:pt x="55" y="68"/>
                      <a:pt x="55" y="68"/>
                      <a:pt x="55" y="68"/>
                    </a:cubicBezTo>
                    <a:cubicBezTo>
                      <a:pt x="56" y="67"/>
                      <a:pt x="56" y="67"/>
                      <a:pt x="56" y="67"/>
                    </a:cubicBezTo>
                    <a:cubicBezTo>
                      <a:pt x="51" y="60"/>
                      <a:pt x="51" y="60"/>
                      <a:pt x="51" y="60"/>
                    </a:cubicBezTo>
                    <a:cubicBezTo>
                      <a:pt x="57" y="56"/>
                      <a:pt x="60" y="50"/>
                      <a:pt x="62" y="43"/>
                    </a:cubicBezTo>
                    <a:cubicBezTo>
                      <a:pt x="64" y="43"/>
                      <a:pt x="66" y="41"/>
                      <a:pt x="66" y="38"/>
                    </a:cubicBezTo>
                    <a:cubicBezTo>
                      <a:pt x="66" y="35"/>
                      <a:pt x="66" y="35"/>
                      <a:pt x="66" y="35"/>
                    </a:cubicBezTo>
                    <a:cubicBezTo>
                      <a:pt x="66" y="33"/>
                      <a:pt x="64" y="31"/>
                      <a:pt x="62" y="30"/>
                    </a:cubicBezTo>
                    <a:close/>
                    <a:moveTo>
                      <a:pt x="2" y="38"/>
                    </a:moveTo>
                    <a:cubicBezTo>
                      <a:pt x="2" y="35"/>
                      <a:pt x="2" y="35"/>
                      <a:pt x="2" y="35"/>
                    </a:cubicBezTo>
                    <a:cubicBezTo>
                      <a:pt x="2" y="34"/>
                      <a:pt x="2" y="33"/>
                      <a:pt x="3" y="32"/>
                    </a:cubicBezTo>
                    <a:cubicBezTo>
                      <a:pt x="3" y="34"/>
                      <a:pt x="3" y="35"/>
                      <a:pt x="3" y="37"/>
                    </a:cubicBezTo>
                    <a:cubicBezTo>
                      <a:pt x="3" y="38"/>
                      <a:pt x="3" y="40"/>
                      <a:pt x="3" y="41"/>
                    </a:cubicBezTo>
                    <a:cubicBezTo>
                      <a:pt x="2" y="41"/>
                      <a:pt x="2" y="40"/>
                      <a:pt x="2" y="38"/>
                    </a:cubicBezTo>
                    <a:close/>
                    <a:moveTo>
                      <a:pt x="47" y="8"/>
                    </a:moveTo>
                    <a:cubicBezTo>
                      <a:pt x="48" y="7"/>
                      <a:pt x="49" y="7"/>
                      <a:pt x="50" y="8"/>
                    </a:cubicBezTo>
                    <a:cubicBezTo>
                      <a:pt x="53" y="10"/>
                      <a:pt x="53" y="10"/>
                      <a:pt x="53" y="10"/>
                    </a:cubicBezTo>
                    <a:cubicBezTo>
                      <a:pt x="54" y="10"/>
                      <a:pt x="55" y="12"/>
                      <a:pt x="54" y="13"/>
                    </a:cubicBezTo>
                    <a:lnTo>
                      <a:pt x="47" y="8"/>
                    </a:lnTo>
                    <a:close/>
                    <a:moveTo>
                      <a:pt x="11" y="13"/>
                    </a:moveTo>
                    <a:cubicBezTo>
                      <a:pt x="11" y="12"/>
                      <a:pt x="11" y="10"/>
                      <a:pt x="12" y="10"/>
                    </a:cubicBezTo>
                    <a:cubicBezTo>
                      <a:pt x="15" y="8"/>
                      <a:pt x="15" y="8"/>
                      <a:pt x="15" y="8"/>
                    </a:cubicBezTo>
                    <a:cubicBezTo>
                      <a:pt x="16" y="7"/>
                      <a:pt x="16" y="7"/>
                      <a:pt x="17" y="7"/>
                    </a:cubicBezTo>
                    <a:cubicBezTo>
                      <a:pt x="18" y="7"/>
                      <a:pt x="18" y="8"/>
                      <a:pt x="19" y="8"/>
                    </a:cubicBezTo>
                    <a:lnTo>
                      <a:pt x="11" y="13"/>
                    </a:lnTo>
                    <a:close/>
                    <a:moveTo>
                      <a:pt x="15" y="68"/>
                    </a:moveTo>
                    <a:cubicBezTo>
                      <a:pt x="12" y="66"/>
                      <a:pt x="12" y="66"/>
                      <a:pt x="12" y="66"/>
                    </a:cubicBezTo>
                    <a:cubicBezTo>
                      <a:pt x="15" y="62"/>
                      <a:pt x="15" y="62"/>
                      <a:pt x="15" y="62"/>
                    </a:cubicBezTo>
                    <a:cubicBezTo>
                      <a:pt x="17" y="64"/>
                      <a:pt x="17" y="64"/>
                      <a:pt x="17" y="64"/>
                    </a:cubicBezTo>
                    <a:lnTo>
                      <a:pt x="15" y="68"/>
                    </a:lnTo>
                    <a:close/>
                    <a:moveTo>
                      <a:pt x="53" y="66"/>
                    </a:moveTo>
                    <a:cubicBezTo>
                      <a:pt x="51" y="68"/>
                      <a:pt x="51" y="68"/>
                      <a:pt x="51" y="68"/>
                    </a:cubicBezTo>
                    <a:cubicBezTo>
                      <a:pt x="48" y="64"/>
                      <a:pt x="48" y="64"/>
                      <a:pt x="48" y="64"/>
                    </a:cubicBezTo>
                    <a:cubicBezTo>
                      <a:pt x="50" y="62"/>
                      <a:pt x="50" y="62"/>
                      <a:pt x="50" y="62"/>
                    </a:cubicBezTo>
                    <a:lnTo>
                      <a:pt x="53" y="66"/>
                    </a:lnTo>
                    <a:close/>
                    <a:moveTo>
                      <a:pt x="33" y="64"/>
                    </a:moveTo>
                    <a:cubicBezTo>
                      <a:pt x="18" y="64"/>
                      <a:pt x="6" y="52"/>
                      <a:pt x="6" y="37"/>
                    </a:cubicBezTo>
                    <a:cubicBezTo>
                      <a:pt x="6" y="22"/>
                      <a:pt x="18" y="10"/>
                      <a:pt x="33" y="10"/>
                    </a:cubicBezTo>
                    <a:cubicBezTo>
                      <a:pt x="48" y="10"/>
                      <a:pt x="60" y="22"/>
                      <a:pt x="60" y="37"/>
                    </a:cubicBezTo>
                    <a:cubicBezTo>
                      <a:pt x="60" y="52"/>
                      <a:pt x="48" y="64"/>
                      <a:pt x="33" y="64"/>
                    </a:cubicBezTo>
                    <a:close/>
                    <a:moveTo>
                      <a:pt x="64" y="38"/>
                    </a:moveTo>
                    <a:cubicBezTo>
                      <a:pt x="64" y="40"/>
                      <a:pt x="63" y="41"/>
                      <a:pt x="62" y="41"/>
                    </a:cubicBezTo>
                    <a:cubicBezTo>
                      <a:pt x="62" y="40"/>
                      <a:pt x="62" y="38"/>
                      <a:pt x="62" y="37"/>
                    </a:cubicBezTo>
                    <a:cubicBezTo>
                      <a:pt x="62" y="35"/>
                      <a:pt x="62" y="34"/>
                      <a:pt x="62" y="32"/>
                    </a:cubicBezTo>
                    <a:cubicBezTo>
                      <a:pt x="63" y="33"/>
                      <a:pt x="64" y="34"/>
                      <a:pt x="64" y="35"/>
                    </a:cubicBezTo>
                    <a:lnTo>
                      <a:pt x="64" y="38"/>
                    </a:lnTo>
                    <a:close/>
                    <a:moveTo>
                      <a:pt x="33" y="12"/>
                    </a:moveTo>
                    <a:cubicBezTo>
                      <a:pt x="19" y="12"/>
                      <a:pt x="8" y="23"/>
                      <a:pt x="8" y="37"/>
                    </a:cubicBezTo>
                    <a:cubicBezTo>
                      <a:pt x="8" y="50"/>
                      <a:pt x="19" y="61"/>
                      <a:pt x="33" y="61"/>
                    </a:cubicBezTo>
                    <a:cubicBezTo>
                      <a:pt x="46" y="61"/>
                      <a:pt x="57" y="50"/>
                      <a:pt x="57" y="37"/>
                    </a:cubicBezTo>
                    <a:cubicBezTo>
                      <a:pt x="57" y="23"/>
                      <a:pt x="46" y="12"/>
                      <a:pt x="33" y="12"/>
                    </a:cubicBezTo>
                    <a:close/>
                    <a:moveTo>
                      <a:pt x="33" y="60"/>
                    </a:moveTo>
                    <a:cubicBezTo>
                      <a:pt x="20" y="60"/>
                      <a:pt x="10" y="49"/>
                      <a:pt x="10" y="37"/>
                    </a:cubicBezTo>
                    <a:cubicBezTo>
                      <a:pt x="10" y="24"/>
                      <a:pt x="20" y="14"/>
                      <a:pt x="33" y="14"/>
                    </a:cubicBezTo>
                    <a:cubicBezTo>
                      <a:pt x="45" y="14"/>
                      <a:pt x="56" y="24"/>
                      <a:pt x="56" y="37"/>
                    </a:cubicBezTo>
                    <a:cubicBezTo>
                      <a:pt x="56" y="49"/>
                      <a:pt x="45" y="60"/>
                      <a:pt x="33" y="60"/>
                    </a:cubicBezTo>
                    <a:close/>
                    <a:moveTo>
                      <a:pt x="36" y="35"/>
                    </a:moveTo>
                    <a:cubicBezTo>
                      <a:pt x="49" y="35"/>
                      <a:pt x="49" y="35"/>
                      <a:pt x="49" y="35"/>
                    </a:cubicBezTo>
                    <a:cubicBezTo>
                      <a:pt x="49" y="38"/>
                      <a:pt x="49" y="38"/>
                      <a:pt x="49" y="38"/>
                    </a:cubicBezTo>
                    <a:cubicBezTo>
                      <a:pt x="36" y="38"/>
                      <a:pt x="36" y="38"/>
                      <a:pt x="36" y="38"/>
                    </a:cubicBezTo>
                    <a:cubicBezTo>
                      <a:pt x="35" y="40"/>
                      <a:pt x="34" y="40"/>
                      <a:pt x="32" y="40"/>
                    </a:cubicBezTo>
                    <a:cubicBezTo>
                      <a:pt x="30" y="40"/>
                      <a:pt x="28" y="39"/>
                      <a:pt x="28" y="36"/>
                    </a:cubicBezTo>
                    <a:cubicBezTo>
                      <a:pt x="28" y="34"/>
                      <a:pt x="29" y="33"/>
                      <a:pt x="31" y="32"/>
                    </a:cubicBezTo>
                    <a:cubicBezTo>
                      <a:pt x="31" y="16"/>
                      <a:pt x="31" y="16"/>
                      <a:pt x="31" y="16"/>
                    </a:cubicBezTo>
                    <a:cubicBezTo>
                      <a:pt x="34" y="16"/>
                      <a:pt x="34" y="16"/>
                      <a:pt x="34" y="16"/>
                    </a:cubicBezTo>
                    <a:cubicBezTo>
                      <a:pt x="34" y="32"/>
                      <a:pt x="34" y="32"/>
                      <a:pt x="34" y="32"/>
                    </a:cubicBezTo>
                    <a:cubicBezTo>
                      <a:pt x="35" y="33"/>
                      <a:pt x="36" y="34"/>
                      <a:pt x="36" y="3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5" name="íSḻiḓê"/>
              <p:cNvSpPr/>
              <p:nvPr/>
            </p:nvSpPr>
            <p:spPr bwMode="auto">
              <a:xfrm>
                <a:off x="5815495" y="3722100"/>
                <a:ext cx="255840" cy="295803"/>
              </a:xfrm>
              <a:custGeom>
                <a:avLst/>
                <a:gdLst>
                  <a:gd name="T0" fmla="*/ 54 w 62"/>
                  <a:gd name="T1" fmla="*/ 0 h 72"/>
                  <a:gd name="T2" fmla="*/ 8 w 62"/>
                  <a:gd name="T3" fmla="*/ 0 h 72"/>
                  <a:gd name="T4" fmla="*/ 0 w 62"/>
                  <a:gd name="T5" fmla="*/ 8 h 72"/>
                  <a:gd name="T6" fmla="*/ 0 w 62"/>
                  <a:gd name="T7" fmla="*/ 64 h 72"/>
                  <a:gd name="T8" fmla="*/ 8 w 62"/>
                  <a:gd name="T9" fmla="*/ 72 h 72"/>
                  <a:gd name="T10" fmla="*/ 54 w 62"/>
                  <a:gd name="T11" fmla="*/ 72 h 72"/>
                  <a:gd name="T12" fmla="*/ 62 w 62"/>
                  <a:gd name="T13" fmla="*/ 64 h 72"/>
                  <a:gd name="T14" fmla="*/ 62 w 62"/>
                  <a:gd name="T15" fmla="*/ 8 h 72"/>
                  <a:gd name="T16" fmla="*/ 54 w 62"/>
                  <a:gd name="T17" fmla="*/ 0 h 72"/>
                  <a:gd name="T18" fmla="*/ 8 w 62"/>
                  <a:gd name="T19" fmla="*/ 3 h 72"/>
                  <a:gd name="T20" fmla="*/ 54 w 62"/>
                  <a:gd name="T21" fmla="*/ 3 h 72"/>
                  <a:gd name="T22" fmla="*/ 59 w 62"/>
                  <a:gd name="T23" fmla="*/ 8 h 72"/>
                  <a:gd name="T24" fmla="*/ 59 w 62"/>
                  <a:gd name="T25" fmla="*/ 64 h 72"/>
                  <a:gd name="T26" fmla="*/ 54 w 62"/>
                  <a:gd name="T27" fmla="*/ 69 h 72"/>
                  <a:gd name="T28" fmla="*/ 8 w 62"/>
                  <a:gd name="T29" fmla="*/ 69 h 72"/>
                  <a:gd name="T30" fmla="*/ 3 w 62"/>
                  <a:gd name="T31" fmla="*/ 64 h 72"/>
                  <a:gd name="T32" fmla="*/ 3 w 62"/>
                  <a:gd name="T33" fmla="*/ 8 h 72"/>
                  <a:gd name="T34" fmla="*/ 8 w 62"/>
                  <a:gd name="T35" fmla="*/ 3 h 72"/>
                  <a:gd name="T36" fmla="*/ 7 w 62"/>
                  <a:gd name="T37" fmla="*/ 62 h 72"/>
                  <a:gd name="T38" fmla="*/ 55 w 62"/>
                  <a:gd name="T39" fmla="*/ 62 h 72"/>
                  <a:gd name="T40" fmla="*/ 56 w 62"/>
                  <a:gd name="T41" fmla="*/ 61 h 72"/>
                  <a:gd name="T42" fmla="*/ 56 w 62"/>
                  <a:gd name="T43" fmla="*/ 7 h 72"/>
                  <a:gd name="T44" fmla="*/ 55 w 62"/>
                  <a:gd name="T45" fmla="*/ 6 h 72"/>
                  <a:gd name="T46" fmla="*/ 7 w 62"/>
                  <a:gd name="T47" fmla="*/ 6 h 72"/>
                  <a:gd name="T48" fmla="*/ 6 w 62"/>
                  <a:gd name="T49" fmla="*/ 7 h 72"/>
                  <a:gd name="T50" fmla="*/ 6 w 62"/>
                  <a:gd name="T51" fmla="*/ 61 h 72"/>
                  <a:gd name="T52" fmla="*/ 7 w 62"/>
                  <a:gd name="T53" fmla="*/ 62 h 72"/>
                  <a:gd name="T54" fmla="*/ 8 w 62"/>
                  <a:gd name="T55" fmla="*/ 8 h 72"/>
                  <a:gd name="T56" fmla="*/ 54 w 62"/>
                  <a:gd name="T57" fmla="*/ 8 h 72"/>
                  <a:gd name="T58" fmla="*/ 54 w 62"/>
                  <a:gd name="T59" fmla="*/ 60 h 72"/>
                  <a:gd name="T60" fmla="*/ 8 w 62"/>
                  <a:gd name="T61" fmla="*/ 60 h 72"/>
                  <a:gd name="T62" fmla="*/ 8 w 62"/>
                  <a:gd name="T63" fmla="*/ 8 h 72"/>
                  <a:gd name="T64" fmla="*/ 33 w 62"/>
                  <a:gd name="T65" fmla="*/ 66 h 72"/>
                  <a:gd name="T66" fmla="*/ 31 w 62"/>
                  <a:gd name="T67" fmla="*/ 68 h 72"/>
                  <a:gd name="T68" fmla="*/ 29 w 62"/>
                  <a:gd name="T69" fmla="*/ 66 h 72"/>
                  <a:gd name="T70" fmla="*/ 31 w 62"/>
                  <a:gd name="T71" fmla="*/ 64 h 72"/>
                  <a:gd name="T72" fmla="*/ 33 w 62"/>
                  <a:gd name="T73" fmla="*/ 6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72">
                    <a:moveTo>
                      <a:pt x="54" y="0"/>
                    </a:moveTo>
                    <a:cubicBezTo>
                      <a:pt x="8" y="0"/>
                      <a:pt x="8" y="0"/>
                      <a:pt x="8" y="0"/>
                    </a:cubicBezTo>
                    <a:cubicBezTo>
                      <a:pt x="4" y="0"/>
                      <a:pt x="0" y="3"/>
                      <a:pt x="0" y="8"/>
                    </a:cubicBezTo>
                    <a:cubicBezTo>
                      <a:pt x="0" y="64"/>
                      <a:pt x="0" y="64"/>
                      <a:pt x="0" y="64"/>
                    </a:cubicBezTo>
                    <a:cubicBezTo>
                      <a:pt x="0" y="68"/>
                      <a:pt x="4" y="72"/>
                      <a:pt x="8" y="72"/>
                    </a:cubicBezTo>
                    <a:cubicBezTo>
                      <a:pt x="54" y="72"/>
                      <a:pt x="54" y="72"/>
                      <a:pt x="54" y="72"/>
                    </a:cubicBezTo>
                    <a:cubicBezTo>
                      <a:pt x="58" y="72"/>
                      <a:pt x="62" y="68"/>
                      <a:pt x="62" y="64"/>
                    </a:cubicBezTo>
                    <a:cubicBezTo>
                      <a:pt x="62" y="8"/>
                      <a:pt x="62" y="8"/>
                      <a:pt x="62" y="8"/>
                    </a:cubicBezTo>
                    <a:cubicBezTo>
                      <a:pt x="62" y="3"/>
                      <a:pt x="58" y="0"/>
                      <a:pt x="54" y="0"/>
                    </a:cubicBezTo>
                    <a:close/>
                    <a:moveTo>
                      <a:pt x="8" y="3"/>
                    </a:moveTo>
                    <a:cubicBezTo>
                      <a:pt x="54" y="3"/>
                      <a:pt x="54" y="3"/>
                      <a:pt x="54" y="3"/>
                    </a:cubicBezTo>
                    <a:cubicBezTo>
                      <a:pt x="56" y="3"/>
                      <a:pt x="59" y="5"/>
                      <a:pt x="59" y="8"/>
                    </a:cubicBezTo>
                    <a:cubicBezTo>
                      <a:pt x="59" y="64"/>
                      <a:pt x="59" y="64"/>
                      <a:pt x="59" y="64"/>
                    </a:cubicBezTo>
                    <a:cubicBezTo>
                      <a:pt x="59" y="67"/>
                      <a:pt x="56" y="69"/>
                      <a:pt x="54" y="69"/>
                    </a:cubicBezTo>
                    <a:cubicBezTo>
                      <a:pt x="8" y="69"/>
                      <a:pt x="8" y="69"/>
                      <a:pt x="8" y="69"/>
                    </a:cubicBezTo>
                    <a:cubicBezTo>
                      <a:pt x="5" y="69"/>
                      <a:pt x="3" y="67"/>
                      <a:pt x="3" y="64"/>
                    </a:cubicBezTo>
                    <a:cubicBezTo>
                      <a:pt x="3" y="8"/>
                      <a:pt x="3" y="8"/>
                      <a:pt x="3" y="8"/>
                    </a:cubicBezTo>
                    <a:cubicBezTo>
                      <a:pt x="3" y="5"/>
                      <a:pt x="5" y="3"/>
                      <a:pt x="8" y="3"/>
                    </a:cubicBezTo>
                    <a:close/>
                    <a:moveTo>
                      <a:pt x="7" y="62"/>
                    </a:moveTo>
                    <a:cubicBezTo>
                      <a:pt x="55" y="62"/>
                      <a:pt x="55" y="62"/>
                      <a:pt x="55" y="62"/>
                    </a:cubicBezTo>
                    <a:cubicBezTo>
                      <a:pt x="55" y="62"/>
                      <a:pt x="56" y="61"/>
                      <a:pt x="56" y="61"/>
                    </a:cubicBezTo>
                    <a:cubicBezTo>
                      <a:pt x="56" y="7"/>
                      <a:pt x="56" y="7"/>
                      <a:pt x="56" y="7"/>
                    </a:cubicBezTo>
                    <a:cubicBezTo>
                      <a:pt x="56" y="6"/>
                      <a:pt x="55" y="6"/>
                      <a:pt x="55" y="6"/>
                    </a:cubicBezTo>
                    <a:cubicBezTo>
                      <a:pt x="7" y="6"/>
                      <a:pt x="7" y="6"/>
                      <a:pt x="7" y="6"/>
                    </a:cubicBezTo>
                    <a:cubicBezTo>
                      <a:pt x="7" y="6"/>
                      <a:pt x="6" y="6"/>
                      <a:pt x="6" y="7"/>
                    </a:cubicBezTo>
                    <a:cubicBezTo>
                      <a:pt x="6" y="61"/>
                      <a:pt x="6" y="61"/>
                      <a:pt x="6" y="61"/>
                    </a:cubicBezTo>
                    <a:cubicBezTo>
                      <a:pt x="6" y="61"/>
                      <a:pt x="7" y="62"/>
                      <a:pt x="7" y="62"/>
                    </a:cubicBezTo>
                    <a:close/>
                    <a:moveTo>
                      <a:pt x="8" y="8"/>
                    </a:moveTo>
                    <a:cubicBezTo>
                      <a:pt x="54" y="8"/>
                      <a:pt x="54" y="8"/>
                      <a:pt x="54" y="8"/>
                    </a:cubicBezTo>
                    <a:cubicBezTo>
                      <a:pt x="54" y="60"/>
                      <a:pt x="54" y="60"/>
                      <a:pt x="54" y="60"/>
                    </a:cubicBezTo>
                    <a:cubicBezTo>
                      <a:pt x="8" y="60"/>
                      <a:pt x="8" y="60"/>
                      <a:pt x="8" y="60"/>
                    </a:cubicBezTo>
                    <a:lnTo>
                      <a:pt x="8" y="8"/>
                    </a:lnTo>
                    <a:close/>
                    <a:moveTo>
                      <a:pt x="33" y="66"/>
                    </a:moveTo>
                    <a:cubicBezTo>
                      <a:pt x="33" y="67"/>
                      <a:pt x="32" y="68"/>
                      <a:pt x="31" y="68"/>
                    </a:cubicBezTo>
                    <a:cubicBezTo>
                      <a:pt x="30" y="68"/>
                      <a:pt x="29" y="67"/>
                      <a:pt x="29" y="66"/>
                    </a:cubicBezTo>
                    <a:cubicBezTo>
                      <a:pt x="29" y="65"/>
                      <a:pt x="30" y="64"/>
                      <a:pt x="31" y="64"/>
                    </a:cubicBezTo>
                    <a:cubicBezTo>
                      <a:pt x="32" y="64"/>
                      <a:pt x="33" y="65"/>
                      <a:pt x="33" y="66"/>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6" name="íšḷiḍé"/>
              <p:cNvSpPr/>
              <p:nvPr/>
            </p:nvSpPr>
            <p:spPr bwMode="auto">
              <a:xfrm>
                <a:off x="4665426" y="3148101"/>
                <a:ext cx="374782" cy="267513"/>
              </a:xfrm>
              <a:custGeom>
                <a:avLst/>
                <a:gdLst>
                  <a:gd name="T0" fmla="*/ 9 w 84"/>
                  <a:gd name="T1" fmla="*/ 37 h 60"/>
                  <a:gd name="T2" fmla="*/ 74 w 84"/>
                  <a:gd name="T3" fmla="*/ 37 h 60"/>
                  <a:gd name="T4" fmla="*/ 10 w 84"/>
                  <a:gd name="T5" fmla="*/ 5 h 60"/>
                  <a:gd name="T6" fmla="*/ 11 w 84"/>
                  <a:gd name="T7" fmla="*/ 7 h 60"/>
                  <a:gd name="T8" fmla="*/ 32 w 84"/>
                  <a:gd name="T9" fmla="*/ 24 h 60"/>
                  <a:gd name="T10" fmla="*/ 33 w 84"/>
                  <a:gd name="T11" fmla="*/ 25 h 60"/>
                  <a:gd name="T12" fmla="*/ 34 w 84"/>
                  <a:gd name="T13" fmla="*/ 29 h 60"/>
                  <a:gd name="T14" fmla="*/ 37 w 84"/>
                  <a:gd name="T15" fmla="*/ 29 h 60"/>
                  <a:gd name="T16" fmla="*/ 37 w 84"/>
                  <a:gd name="T17" fmla="*/ 31 h 60"/>
                  <a:gd name="T18" fmla="*/ 41 w 84"/>
                  <a:gd name="T19" fmla="*/ 32 h 60"/>
                  <a:gd name="T20" fmla="*/ 43 w 84"/>
                  <a:gd name="T21" fmla="*/ 32 h 60"/>
                  <a:gd name="T22" fmla="*/ 47 w 84"/>
                  <a:gd name="T23" fmla="*/ 30 h 60"/>
                  <a:gd name="T24" fmla="*/ 48 w 84"/>
                  <a:gd name="T25" fmla="*/ 29 h 60"/>
                  <a:gd name="T26" fmla="*/ 51 w 84"/>
                  <a:gd name="T27" fmla="*/ 27 h 60"/>
                  <a:gd name="T28" fmla="*/ 50 w 84"/>
                  <a:gd name="T29" fmla="*/ 25 h 60"/>
                  <a:gd name="T30" fmla="*/ 52 w 84"/>
                  <a:gd name="T31" fmla="*/ 23 h 60"/>
                  <a:gd name="T32" fmla="*/ 51 w 84"/>
                  <a:gd name="T33" fmla="*/ 20 h 60"/>
                  <a:gd name="T34" fmla="*/ 50 w 84"/>
                  <a:gd name="T35" fmla="*/ 18 h 60"/>
                  <a:gd name="T36" fmla="*/ 49 w 84"/>
                  <a:gd name="T37" fmla="*/ 15 h 60"/>
                  <a:gd name="T38" fmla="*/ 47 w 84"/>
                  <a:gd name="T39" fmla="*/ 15 h 60"/>
                  <a:gd name="T40" fmla="*/ 46 w 84"/>
                  <a:gd name="T41" fmla="*/ 13 h 60"/>
                  <a:gd name="T42" fmla="*/ 42 w 84"/>
                  <a:gd name="T43" fmla="*/ 13 h 60"/>
                  <a:gd name="T44" fmla="*/ 40 w 84"/>
                  <a:gd name="T45" fmla="*/ 12 h 60"/>
                  <a:gd name="T46" fmla="*/ 37 w 84"/>
                  <a:gd name="T47" fmla="*/ 14 h 60"/>
                  <a:gd name="T48" fmla="*/ 35 w 84"/>
                  <a:gd name="T49" fmla="*/ 14 h 60"/>
                  <a:gd name="T50" fmla="*/ 33 w 84"/>
                  <a:gd name="T51" fmla="*/ 18 h 60"/>
                  <a:gd name="T52" fmla="*/ 33 w 84"/>
                  <a:gd name="T53" fmla="*/ 20 h 60"/>
                  <a:gd name="T54" fmla="*/ 31 w 84"/>
                  <a:gd name="T55" fmla="*/ 22 h 60"/>
                  <a:gd name="T56" fmla="*/ 33 w 84"/>
                  <a:gd name="T57" fmla="*/ 22 h 60"/>
                  <a:gd name="T58" fmla="*/ 35 w 84"/>
                  <a:gd name="T59" fmla="*/ 17 h 60"/>
                  <a:gd name="T60" fmla="*/ 39 w 84"/>
                  <a:gd name="T61" fmla="*/ 14 h 60"/>
                  <a:gd name="T62" fmla="*/ 45 w 84"/>
                  <a:gd name="T63" fmla="*/ 14 h 60"/>
                  <a:gd name="T64" fmla="*/ 49 w 84"/>
                  <a:gd name="T65" fmla="*/ 17 h 60"/>
                  <a:gd name="T66" fmla="*/ 50 w 84"/>
                  <a:gd name="T67" fmla="*/ 22 h 60"/>
                  <a:gd name="T68" fmla="*/ 49 w 84"/>
                  <a:gd name="T69" fmla="*/ 26 h 60"/>
                  <a:gd name="T70" fmla="*/ 45 w 84"/>
                  <a:gd name="T71" fmla="*/ 30 h 60"/>
                  <a:gd name="T72" fmla="*/ 39 w 84"/>
                  <a:gd name="T73" fmla="*/ 30 h 60"/>
                  <a:gd name="T74" fmla="*/ 35 w 84"/>
                  <a:gd name="T75" fmla="*/ 27 h 60"/>
                  <a:gd name="T76" fmla="*/ 33 w 84"/>
                  <a:gd name="T77" fmla="*/ 22 h 60"/>
                  <a:gd name="T78" fmla="*/ 42 w 84"/>
                  <a:gd name="T79" fmla="*/ 27 h 60"/>
                  <a:gd name="T80" fmla="*/ 37 w 84"/>
                  <a:gd name="T81" fmla="*/ 22 h 60"/>
                  <a:gd name="T82" fmla="*/ 44 w 84"/>
                  <a:gd name="T83" fmla="*/ 22 h 60"/>
                  <a:gd name="T84" fmla="*/ 42 w 84"/>
                  <a:gd name="T85" fmla="*/ 19 h 60"/>
                  <a:gd name="T86" fmla="*/ 79 w 84"/>
                  <a:gd name="T87" fmla="*/ 6 h 60"/>
                  <a:gd name="T88" fmla="*/ 5 w 84"/>
                  <a:gd name="T89" fmla="*/ 6 h 60"/>
                  <a:gd name="T90" fmla="*/ 0 w 84"/>
                  <a:gd name="T91" fmla="*/ 51 h 60"/>
                  <a:gd name="T92" fmla="*/ 0 w 84"/>
                  <a:gd name="T93" fmla="*/ 55 h 60"/>
                  <a:gd name="T94" fmla="*/ 84 w 84"/>
                  <a:gd name="T95" fmla="*/ 55 h 60"/>
                  <a:gd name="T96" fmla="*/ 76 w 84"/>
                  <a:gd name="T97" fmla="*/ 57 h 60"/>
                  <a:gd name="T98" fmla="*/ 3 w 84"/>
                  <a:gd name="T99" fmla="*/ 53 h 60"/>
                  <a:gd name="T100" fmla="*/ 30 w 84"/>
                  <a:gd name="T101" fmla="*/ 56 h 60"/>
                  <a:gd name="T102" fmla="*/ 54 w 84"/>
                  <a:gd name="T103" fmla="*/ 53 h 60"/>
                  <a:gd name="T104" fmla="*/ 76 w 84"/>
                  <a:gd name="T105" fmla="*/ 57 h 60"/>
                  <a:gd name="T106" fmla="*/ 52 w 84"/>
                  <a:gd name="T107" fmla="*/ 54 h 60"/>
                  <a:gd name="T108" fmla="*/ 53 w 84"/>
                  <a:gd name="T109" fmla="*/ 51 h 60"/>
                  <a:gd name="T110" fmla="*/ 7 w 84"/>
                  <a:gd name="T111" fmla="*/ 43 h 60"/>
                  <a:gd name="T112" fmla="*/ 53 w 84"/>
                  <a:gd name="T113" fmla="*/ 51 h 60"/>
                  <a:gd name="T114" fmla="*/ 8 w 84"/>
                  <a:gd name="T115" fmla="*/ 41 h 60"/>
                  <a:gd name="T116" fmla="*/ 10 w 84"/>
                  <a:gd name="T117" fmla="*/ 3 h 60"/>
                  <a:gd name="T118" fmla="*/ 76 w 84"/>
                  <a:gd name="T119"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60">
                    <a:moveTo>
                      <a:pt x="10" y="5"/>
                    </a:moveTo>
                    <a:cubicBezTo>
                      <a:pt x="10" y="5"/>
                      <a:pt x="9" y="5"/>
                      <a:pt x="9" y="6"/>
                    </a:cubicBezTo>
                    <a:cubicBezTo>
                      <a:pt x="9" y="37"/>
                      <a:pt x="9" y="37"/>
                      <a:pt x="9" y="37"/>
                    </a:cubicBezTo>
                    <a:cubicBezTo>
                      <a:pt x="9" y="37"/>
                      <a:pt x="10" y="38"/>
                      <a:pt x="10" y="38"/>
                    </a:cubicBezTo>
                    <a:cubicBezTo>
                      <a:pt x="73" y="38"/>
                      <a:pt x="73" y="38"/>
                      <a:pt x="73" y="38"/>
                    </a:cubicBezTo>
                    <a:cubicBezTo>
                      <a:pt x="74" y="38"/>
                      <a:pt x="74" y="37"/>
                      <a:pt x="74" y="37"/>
                    </a:cubicBezTo>
                    <a:cubicBezTo>
                      <a:pt x="74" y="6"/>
                      <a:pt x="74" y="6"/>
                      <a:pt x="74" y="6"/>
                    </a:cubicBezTo>
                    <a:cubicBezTo>
                      <a:pt x="74" y="5"/>
                      <a:pt x="74" y="5"/>
                      <a:pt x="73" y="5"/>
                    </a:cubicBezTo>
                    <a:lnTo>
                      <a:pt x="10" y="5"/>
                    </a:lnTo>
                    <a:close/>
                    <a:moveTo>
                      <a:pt x="72" y="36"/>
                    </a:moveTo>
                    <a:cubicBezTo>
                      <a:pt x="11" y="36"/>
                      <a:pt x="11" y="36"/>
                      <a:pt x="11" y="36"/>
                    </a:cubicBezTo>
                    <a:cubicBezTo>
                      <a:pt x="11" y="7"/>
                      <a:pt x="11" y="7"/>
                      <a:pt x="11" y="7"/>
                    </a:cubicBezTo>
                    <a:cubicBezTo>
                      <a:pt x="72" y="7"/>
                      <a:pt x="72" y="7"/>
                      <a:pt x="72" y="7"/>
                    </a:cubicBezTo>
                    <a:lnTo>
                      <a:pt x="72" y="36"/>
                    </a:lnTo>
                    <a:close/>
                    <a:moveTo>
                      <a:pt x="32" y="24"/>
                    </a:moveTo>
                    <a:cubicBezTo>
                      <a:pt x="32" y="24"/>
                      <a:pt x="33" y="24"/>
                      <a:pt x="33" y="24"/>
                    </a:cubicBezTo>
                    <a:cubicBezTo>
                      <a:pt x="33" y="24"/>
                      <a:pt x="33" y="24"/>
                      <a:pt x="34" y="25"/>
                    </a:cubicBezTo>
                    <a:cubicBezTo>
                      <a:pt x="34" y="25"/>
                      <a:pt x="34" y="25"/>
                      <a:pt x="33" y="25"/>
                    </a:cubicBezTo>
                    <a:cubicBezTo>
                      <a:pt x="33" y="25"/>
                      <a:pt x="33" y="26"/>
                      <a:pt x="33" y="26"/>
                    </a:cubicBezTo>
                    <a:cubicBezTo>
                      <a:pt x="33" y="26"/>
                      <a:pt x="33" y="26"/>
                      <a:pt x="33" y="27"/>
                    </a:cubicBezTo>
                    <a:cubicBezTo>
                      <a:pt x="33" y="28"/>
                      <a:pt x="34" y="28"/>
                      <a:pt x="34" y="29"/>
                    </a:cubicBezTo>
                    <a:cubicBezTo>
                      <a:pt x="35" y="29"/>
                      <a:pt x="35" y="29"/>
                      <a:pt x="35" y="29"/>
                    </a:cubicBezTo>
                    <a:cubicBezTo>
                      <a:pt x="35" y="29"/>
                      <a:pt x="36" y="29"/>
                      <a:pt x="36" y="29"/>
                    </a:cubicBezTo>
                    <a:cubicBezTo>
                      <a:pt x="36" y="29"/>
                      <a:pt x="36" y="28"/>
                      <a:pt x="37" y="29"/>
                    </a:cubicBezTo>
                    <a:cubicBezTo>
                      <a:pt x="37" y="29"/>
                      <a:pt x="37" y="29"/>
                      <a:pt x="37" y="30"/>
                    </a:cubicBezTo>
                    <a:cubicBezTo>
                      <a:pt x="37" y="30"/>
                      <a:pt x="37" y="30"/>
                      <a:pt x="37" y="30"/>
                    </a:cubicBezTo>
                    <a:cubicBezTo>
                      <a:pt x="37" y="31"/>
                      <a:pt x="37" y="31"/>
                      <a:pt x="37" y="31"/>
                    </a:cubicBezTo>
                    <a:cubicBezTo>
                      <a:pt x="38" y="31"/>
                      <a:pt x="39" y="32"/>
                      <a:pt x="40" y="32"/>
                    </a:cubicBezTo>
                    <a:cubicBezTo>
                      <a:pt x="40" y="32"/>
                      <a:pt x="40" y="32"/>
                      <a:pt x="40" y="32"/>
                    </a:cubicBezTo>
                    <a:cubicBezTo>
                      <a:pt x="40" y="32"/>
                      <a:pt x="41" y="32"/>
                      <a:pt x="41" y="32"/>
                    </a:cubicBezTo>
                    <a:cubicBezTo>
                      <a:pt x="41" y="32"/>
                      <a:pt x="41" y="31"/>
                      <a:pt x="41" y="31"/>
                    </a:cubicBezTo>
                    <a:cubicBezTo>
                      <a:pt x="41" y="30"/>
                      <a:pt x="42" y="30"/>
                      <a:pt x="42" y="31"/>
                    </a:cubicBezTo>
                    <a:cubicBezTo>
                      <a:pt x="42" y="31"/>
                      <a:pt x="43" y="32"/>
                      <a:pt x="43" y="32"/>
                    </a:cubicBezTo>
                    <a:cubicBezTo>
                      <a:pt x="43" y="32"/>
                      <a:pt x="43" y="32"/>
                      <a:pt x="44" y="32"/>
                    </a:cubicBezTo>
                    <a:cubicBezTo>
                      <a:pt x="44" y="32"/>
                      <a:pt x="45" y="31"/>
                      <a:pt x="46" y="31"/>
                    </a:cubicBezTo>
                    <a:cubicBezTo>
                      <a:pt x="46" y="31"/>
                      <a:pt x="47" y="31"/>
                      <a:pt x="47" y="30"/>
                    </a:cubicBezTo>
                    <a:cubicBezTo>
                      <a:pt x="47" y="30"/>
                      <a:pt x="47" y="30"/>
                      <a:pt x="47" y="30"/>
                    </a:cubicBezTo>
                    <a:cubicBezTo>
                      <a:pt x="46" y="29"/>
                      <a:pt x="47" y="29"/>
                      <a:pt x="47" y="29"/>
                    </a:cubicBezTo>
                    <a:cubicBezTo>
                      <a:pt x="47" y="28"/>
                      <a:pt x="47" y="29"/>
                      <a:pt x="48" y="29"/>
                    </a:cubicBezTo>
                    <a:cubicBezTo>
                      <a:pt x="48" y="29"/>
                      <a:pt x="48" y="29"/>
                      <a:pt x="48" y="29"/>
                    </a:cubicBezTo>
                    <a:cubicBezTo>
                      <a:pt x="49" y="29"/>
                      <a:pt x="49" y="29"/>
                      <a:pt x="49" y="29"/>
                    </a:cubicBezTo>
                    <a:cubicBezTo>
                      <a:pt x="50" y="28"/>
                      <a:pt x="50" y="28"/>
                      <a:pt x="51" y="27"/>
                    </a:cubicBezTo>
                    <a:cubicBezTo>
                      <a:pt x="51" y="26"/>
                      <a:pt x="51" y="26"/>
                      <a:pt x="51" y="26"/>
                    </a:cubicBezTo>
                    <a:cubicBezTo>
                      <a:pt x="51" y="26"/>
                      <a:pt x="51" y="25"/>
                      <a:pt x="50" y="25"/>
                    </a:cubicBezTo>
                    <a:cubicBezTo>
                      <a:pt x="50" y="25"/>
                      <a:pt x="50" y="25"/>
                      <a:pt x="50" y="25"/>
                    </a:cubicBezTo>
                    <a:cubicBezTo>
                      <a:pt x="50" y="24"/>
                      <a:pt x="50" y="24"/>
                      <a:pt x="51" y="24"/>
                    </a:cubicBezTo>
                    <a:cubicBezTo>
                      <a:pt x="51" y="24"/>
                      <a:pt x="51" y="24"/>
                      <a:pt x="51" y="24"/>
                    </a:cubicBezTo>
                    <a:cubicBezTo>
                      <a:pt x="52" y="24"/>
                      <a:pt x="52" y="24"/>
                      <a:pt x="52" y="23"/>
                    </a:cubicBezTo>
                    <a:cubicBezTo>
                      <a:pt x="52" y="23"/>
                      <a:pt x="52" y="22"/>
                      <a:pt x="52" y="22"/>
                    </a:cubicBezTo>
                    <a:cubicBezTo>
                      <a:pt x="52" y="21"/>
                      <a:pt x="52" y="21"/>
                      <a:pt x="52" y="20"/>
                    </a:cubicBezTo>
                    <a:cubicBezTo>
                      <a:pt x="52" y="20"/>
                      <a:pt x="52" y="20"/>
                      <a:pt x="51" y="20"/>
                    </a:cubicBezTo>
                    <a:cubicBezTo>
                      <a:pt x="51" y="20"/>
                      <a:pt x="51" y="20"/>
                      <a:pt x="51" y="20"/>
                    </a:cubicBezTo>
                    <a:cubicBezTo>
                      <a:pt x="50" y="20"/>
                      <a:pt x="50" y="19"/>
                      <a:pt x="50" y="19"/>
                    </a:cubicBezTo>
                    <a:cubicBezTo>
                      <a:pt x="50" y="19"/>
                      <a:pt x="50" y="19"/>
                      <a:pt x="50" y="18"/>
                    </a:cubicBezTo>
                    <a:cubicBezTo>
                      <a:pt x="51" y="18"/>
                      <a:pt x="51" y="18"/>
                      <a:pt x="51" y="18"/>
                    </a:cubicBezTo>
                    <a:cubicBezTo>
                      <a:pt x="51" y="18"/>
                      <a:pt x="51" y="17"/>
                      <a:pt x="51" y="17"/>
                    </a:cubicBezTo>
                    <a:cubicBezTo>
                      <a:pt x="50" y="16"/>
                      <a:pt x="50" y="15"/>
                      <a:pt x="49" y="15"/>
                    </a:cubicBezTo>
                    <a:cubicBezTo>
                      <a:pt x="49" y="15"/>
                      <a:pt x="49" y="14"/>
                      <a:pt x="48" y="14"/>
                    </a:cubicBezTo>
                    <a:cubicBezTo>
                      <a:pt x="48" y="14"/>
                      <a:pt x="48" y="15"/>
                      <a:pt x="48" y="15"/>
                    </a:cubicBezTo>
                    <a:cubicBezTo>
                      <a:pt x="47" y="15"/>
                      <a:pt x="47" y="15"/>
                      <a:pt x="47" y="15"/>
                    </a:cubicBezTo>
                    <a:cubicBezTo>
                      <a:pt x="47" y="15"/>
                      <a:pt x="46" y="14"/>
                      <a:pt x="47" y="14"/>
                    </a:cubicBezTo>
                    <a:cubicBezTo>
                      <a:pt x="47" y="14"/>
                      <a:pt x="47" y="13"/>
                      <a:pt x="47" y="13"/>
                    </a:cubicBezTo>
                    <a:cubicBezTo>
                      <a:pt x="47" y="13"/>
                      <a:pt x="46" y="13"/>
                      <a:pt x="46" y="13"/>
                    </a:cubicBezTo>
                    <a:cubicBezTo>
                      <a:pt x="45" y="12"/>
                      <a:pt x="44" y="12"/>
                      <a:pt x="44" y="12"/>
                    </a:cubicBezTo>
                    <a:cubicBezTo>
                      <a:pt x="43" y="12"/>
                      <a:pt x="43" y="12"/>
                      <a:pt x="43" y="12"/>
                    </a:cubicBezTo>
                    <a:cubicBezTo>
                      <a:pt x="43" y="12"/>
                      <a:pt x="42" y="12"/>
                      <a:pt x="42" y="13"/>
                    </a:cubicBezTo>
                    <a:cubicBezTo>
                      <a:pt x="42" y="13"/>
                      <a:pt x="41" y="13"/>
                      <a:pt x="41" y="13"/>
                    </a:cubicBezTo>
                    <a:cubicBezTo>
                      <a:pt x="41" y="12"/>
                      <a:pt x="41" y="12"/>
                      <a:pt x="41" y="12"/>
                    </a:cubicBezTo>
                    <a:cubicBezTo>
                      <a:pt x="40" y="12"/>
                      <a:pt x="40" y="12"/>
                      <a:pt x="40" y="12"/>
                    </a:cubicBezTo>
                    <a:cubicBezTo>
                      <a:pt x="39" y="12"/>
                      <a:pt x="38" y="12"/>
                      <a:pt x="37" y="13"/>
                    </a:cubicBezTo>
                    <a:cubicBezTo>
                      <a:pt x="37" y="13"/>
                      <a:pt x="37" y="13"/>
                      <a:pt x="37" y="13"/>
                    </a:cubicBezTo>
                    <a:cubicBezTo>
                      <a:pt x="37" y="13"/>
                      <a:pt x="37" y="14"/>
                      <a:pt x="37" y="14"/>
                    </a:cubicBezTo>
                    <a:cubicBezTo>
                      <a:pt x="37" y="14"/>
                      <a:pt x="37" y="15"/>
                      <a:pt x="37" y="15"/>
                    </a:cubicBezTo>
                    <a:cubicBezTo>
                      <a:pt x="36" y="15"/>
                      <a:pt x="36" y="15"/>
                      <a:pt x="36" y="15"/>
                    </a:cubicBezTo>
                    <a:cubicBezTo>
                      <a:pt x="36" y="15"/>
                      <a:pt x="35" y="14"/>
                      <a:pt x="35" y="14"/>
                    </a:cubicBezTo>
                    <a:cubicBezTo>
                      <a:pt x="35" y="14"/>
                      <a:pt x="35" y="15"/>
                      <a:pt x="34" y="15"/>
                    </a:cubicBezTo>
                    <a:cubicBezTo>
                      <a:pt x="34" y="15"/>
                      <a:pt x="33" y="16"/>
                      <a:pt x="33" y="17"/>
                    </a:cubicBezTo>
                    <a:cubicBezTo>
                      <a:pt x="33" y="17"/>
                      <a:pt x="33" y="18"/>
                      <a:pt x="33" y="18"/>
                    </a:cubicBezTo>
                    <a:cubicBezTo>
                      <a:pt x="33" y="18"/>
                      <a:pt x="33" y="18"/>
                      <a:pt x="33" y="18"/>
                    </a:cubicBezTo>
                    <a:cubicBezTo>
                      <a:pt x="34" y="19"/>
                      <a:pt x="34" y="19"/>
                      <a:pt x="34" y="19"/>
                    </a:cubicBezTo>
                    <a:cubicBezTo>
                      <a:pt x="33" y="19"/>
                      <a:pt x="33" y="20"/>
                      <a:pt x="33" y="20"/>
                    </a:cubicBezTo>
                    <a:cubicBezTo>
                      <a:pt x="32" y="20"/>
                      <a:pt x="32" y="20"/>
                      <a:pt x="32" y="20"/>
                    </a:cubicBezTo>
                    <a:cubicBezTo>
                      <a:pt x="32" y="20"/>
                      <a:pt x="32" y="20"/>
                      <a:pt x="32" y="20"/>
                    </a:cubicBezTo>
                    <a:cubicBezTo>
                      <a:pt x="32" y="21"/>
                      <a:pt x="31" y="21"/>
                      <a:pt x="31" y="22"/>
                    </a:cubicBezTo>
                    <a:cubicBezTo>
                      <a:pt x="31" y="22"/>
                      <a:pt x="32" y="23"/>
                      <a:pt x="32" y="23"/>
                    </a:cubicBezTo>
                    <a:cubicBezTo>
                      <a:pt x="32" y="24"/>
                      <a:pt x="32" y="24"/>
                      <a:pt x="32" y="24"/>
                    </a:cubicBezTo>
                    <a:close/>
                    <a:moveTo>
                      <a:pt x="33" y="22"/>
                    </a:moveTo>
                    <a:cubicBezTo>
                      <a:pt x="34" y="21"/>
                      <a:pt x="35" y="21"/>
                      <a:pt x="35" y="20"/>
                    </a:cubicBezTo>
                    <a:cubicBezTo>
                      <a:pt x="36" y="19"/>
                      <a:pt x="36" y="18"/>
                      <a:pt x="35" y="17"/>
                    </a:cubicBezTo>
                    <a:cubicBezTo>
                      <a:pt x="35" y="17"/>
                      <a:pt x="35" y="17"/>
                      <a:pt x="35" y="17"/>
                    </a:cubicBezTo>
                    <a:cubicBezTo>
                      <a:pt x="36" y="17"/>
                      <a:pt x="37" y="17"/>
                      <a:pt x="38" y="17"/>
                    </a:cubicBezTo>
                    <a:cubicBezTo>
                      <a:pt x="39" y="16"/>
                      <a:pt x="39" y="15"/>
                      <a:pt x="39" y="14"/>
                    </a:cubicBezTo>
                    <a:cubicBezTo>
                      <a:pt x="39" y="14"/>
                      <a:pt x="39" y="14"/>
                      <a:pt x="39" y="14"/>
                    </a:cubicBezTo>
                    <a:cubicBezTo>
                      <a:pt x="40" y="15"/>
                      <a:pt x="41" y="15"/>
                      <a:pt x="42" y="15"/>
                    </a:cubicBezTo>
                    <a:cubicBezTo>
                      <a:pt x="43" y="15"/>
                      <a:pt x="44" y="15"/>
                      <a:pt x="44" y="14"/>
                    </a:cubicBezTo>
                    <a:cubicBezTo>
                      <a:pt x="44" y="14"/>
                      <a:pt x="44" y="14"/>
                      <a:pt x="45" y="14"/>
                    </a:cubicBezTo>
                    <a:cubicBezTo>
                      <a:pt x="44" y="15"/>
                      <a:pt x="45" y="16"/>
                      <a:pt x="46" y="17"/>
                    </a:cubicBezTo>
                    <a:cubicBezTo>
                      <a:pt x="46" y="17"/>
                      <a:pt x="47" y="17"/>
                      <a:pt x="48" y="17"/>
                    </a:cubicBezTo>
                    <a:cubicBezTo>
                      <a:pt x="48" y="17"/>
                      <a:pt x="48" y="17"/>
                      <a:pt x="49" y="17"/>
                    </a:cubicBezTo>
                    <a:cubicBezTo>
                      <a:pt x="48" y="18"/>
                      <a:pt x="48" y="19"/>
                      <a:pt x="48" y="20"/>
                    </a:cubicBezTo>
                    <a:cubicBezTo>
                      <a:pt x="48" y="21"/>
                      <a:pt x="49" y="21"/>
                      <a:pt x="50" y="22"/>
                    </a:cubicBezTo>
                    <a:cubicBezTo>
                      <a:pt x="50" y="22"/>
                      <a:pt x="50" y="22"/>
                      <a:pt x="50" y="22"/>
                    </a:cubicBezTo>
                    <a:cubicBezTo>
                      <a:pt x="50" y="22"/>
                      <a:pt x="50" y="22"/>
                      <a:pt x="50" y="22"/>
                    </a:cubicBezTo>
                    <a:cubicBezTo>
                      <a:pt x="49" y="22"/>
                      <a:pt x="48" y="23"/>
                      <a:pt x="48" y="24"/>
                    </a:cubicBezTo>
                    <a:cubicBezTo>
                      <a:pt x="48" y="25"/>
                      <a:pt x="48" y="26"/>
                      <a:pt x="49" y="26"/>
                    </a:cubicBezTo>
                    <a:cubicBezTo>
                      <a:pt x="48" y="27"/>
                      <a:pt x="48" y="27"/>
                      <a:pt x="48" y="27"/>
                    </a:cubicBezTo>
                    <a:cubicBezTo>
                      <a:pt x="47" y="27"/>
                      <a:pt x="46" y="27"/>
                      <a:pt x="46" y="27"/>
                    </a:cubicBezTo>
                    <a:cubicBezTo>
                      <a:pt x="45" y="28"/>
                      <a:pt x="44" y="29"/>
                      <a:pt x="45" y="30"/>
                    </a:cubicBezTo>
                    <a:cubicBezTo>
                      <a:pt x="44" y="30"/>
                      <a:pt x="44" y="30"/>
                      <a:pt x="44" y="30"/>
                    </a:cubicBezTo>
                    <a:cubicBezTo>
                      <a:pt x="44" y="29"/>
                      <a:pt x="43" y="28"/>
                      <a:pt x="42" y="28"/>
                    </a:cubicBezTo>
                    <a:cubicBezTo>
                      <a:pt x="41" y="28"/>
                      <a:pt x="40" y="29"/>
                      <a:pt x="39" y="30"/>
                    </a:cubicBezTo>
                    <a:cubicBezTo>
                      <a:pt x="39" y="30"/>
                      <a:pt x="39" y="30"/>
                      <a:pt x="39" y="30"/>
                    </a:cubicBezTo>
                    <a:cubicBezTo>
                      <a:pt x="39" y="29"/>
                      <a:pt x="39" y="28"/>
                      <a:pt x="38" y="27"/>
                    </a:cubicBezTo>
                    <a:cubicBezTo>
                      <a:pt x="37" y="27"/>
                      <a:pt x="36" y="27"/>
                      <a:pt x="35" y="27"/>
                    </a:cubicBezTo>
                    <a:cubicBezTo>
                      <a:pt x="35" y="27"/>
                      <a:pt x="35" y="27"/>
                      <a:pt x="35" y="26"/>
                    </a:cubicBezTo>
                    <a:cubicBezTo>
                      <a:pt x="36" y="26"/>
                      <a:pt x="36" y="25"/>
                      <a:pt x="35" y="24"/>
                    </a:cubicBezTo>
                    <a:cubicBezTo>
                      <a:pt x="35" y="23"/>
                      <a:pt x="34" y="22"/>
                      <a:pt x="33" y="22"/>
                    </a:cubicBezTo>
                    <a:cubicBezTo>
                      <a:pt x="33" y="22"/>
                      <a:pt x="33" y="22"/>
                      <a:pt x="33" y="22"/>
                    </a:cubicBezTo>
                    <a:cubicBezTo>
                      <a:pt x="33" y="22"/>
                      <a:pt x="33" y="22"/>
                      <a:pt x="33" y="22"/>
                    </a:cubicBezTo>
                    <a:close/>
                    <a:moveTo>
                      <a:pt x="42" y="27"/>
                    </a:moveTo>
                    <a:cubicBezTo>
                      <a:pt x="44" y="27"/>
                      <a:pt x="46" y="24"/>
                      <a:pt x="46" y="22"/>
                    </a:cubicBezTo>
                    <a:cubicBezTo>
                      <a:pt x="46" y="19"/>
                      <a:pt x="44" y="17"/>
                      <a:pt x="42" y="17"/>
                    </a:cubicBezTo>
                    <a:cubicBezTo>
                      <a:pt x="39" y="17"/>
                      <a:pt x="37" y="19"/>
                      <a:pt x="37" y="22"/>
                    </a:cubicBezTo>
                    <a:cubicBezTo>
                      <a:pt x="37" y="24"/>
                      <a:pt x="39" y="27"/>
                      <a:pt x="42" y="27"/>
                    </a:cubicBezTo>
                    <a:close/>
                    <a:moveTo>
                      <a:pt x="42" y="19"/>
                    </a:moveTo>
                    <a:cubicBezTo>
                      <a:pt x="43" y="19"/>
                      <a:pt x="44" y="20"/>
                      <a:pt x="44" y="22"/>
                    </a:cubicBezTo>
                    <a:cubicBezTo>
                      <a:pt x="44" y="23"/>
                      <a:pt x="43" y="25"/>
                      <a:pt x="42" y="25"/>
                    </a:cubicBezTo>
                    <a:cubicBezTo>
                      <a:pt x="40" y="25"/>
                      <a:pt x="39" y="23"/>
                      <a:pt x="39" y="22"/>
                    </a:cubicBezTo>
                    <a:cubicBezTo>
                      <a:pt x="39" y="20"/>
                      <a:pt x="40" y="19"/>
                      <a:pt x="42" y="19"/>
                    </a:cubicBezTo>
                    <a:close/>
                    <a:moveTo>
                      <a:pt x="84" y="51"/>
                    </a:moveTo>
                    <a:cubicBezTo>
                      <a:pt x="79" y="42"/>
                      <a:pt x="79" y="42"/>
                      <a:pt x="79" y="42"/>
                    </a:cubicBezTo>
                    <a:cubicBezTo>
                      <a:pt x="79" y="6"/>
                      <a:pt x="79" y="6"/>
                      <a:pt x="79" y="6"/>
                    </a:cubicBezTo>
                    <a:cubicBezTo>
                      <a:pt x="79" y="1"/>
                      <a:pt x="78" y="0"/>
                      <a:pt x="74" y="0"/>
                    </a:cubicBezTo>
                    <a:cubicBezTo>
                      <a:pt x="10" y="0"/>
                      <a:pt x="10" y="0"/>
                      <a:pt x="10" y="0"/>
                    </a:cubicBezTo>
                    <a:cubicBezTo>
                      <a:pt x="6" y="0"/>
                      <a:pt x="5" y="1"/>
                      <a:pt x="5" y="6"/>
                    </a:cubicBezTo>
                    <a:cubicBezTo>
                      <a:pt x="5" y="42"/>
                      <a:pt x="5" y="42"/>
                      <a:pt x="5" y="42"/>
                    </a:cubicBezTo>
                    <a:cubicBezTo>
                      <a:pt x="0" y="51"/>
                      <a:pt x="0" y="51"/>
                      <a:pt x="0" y="51"/>
                    </a:cubicBezTo>
                    <a:cubicBezTo>
                      <a:pt x="0" y="51"/>
                      <a:pt x="0" y="51"/>
                      <a:pt x="0" y="51"/>
                    </a:cubicBezTo>
                    <a:cubicBezTo>
                      <a:pt x="0" y="51"/>
                      <a:pt x="0" y="51"/>
                      <a:pt x="0" y="51"/>
                    </a:cubicBezTo>
                    <a:cubicBezTo>
                      <a:pt x="0" y="51"/>
                      <a:pt x="0" y="51"/>
                      <a:pt x="0" y="51"/>
                    </a:cubicBezTo>
                    <a:cubicBezTo>
                      <a:pt x="0" y="52"/>
                      <a:pt x="0" y="53"/>
                      <a:pt x="0" y="55"/>
                    </a:cubicBezTo>
                    <a:cubicBezTo>
                      <a:pt x="0" y="58"/>
                      <a:pt x="3" y="60"/>
                      <a:pt x="7" y="60"/>
                    </a:cubicBezTo>
                    <a:cubicBezTo>
                      <a:pt x="76" y="60"/>
                      <a:pt x="76" y="60"/>
                      <a:pt x="76" y="60"/>
                    </a:cubicBezTo>
                    <a:cubicBezTo>
                      <a:pt x="80" y="60"/>
                      <a:pt x="84" y="58"/>
                      <a:pt x="84" y="55"/>
                    </a:cubicBezTo>
                    <a:cubicBezTo>
                      <a:pt x="84" y="52"/>
                      <a:pt x="84" y="52"/>
                      <a:pt x="84" y="52"/>
                    </a:cubicBezTo>
                    <a:cubicBezTo>
                      <a:pt x="84" y="52"/>
                      <a:pt x="84" y="52"/>
                      <a:pt x="84" y="51"/>
                    </a:cubicBezTo>
                    <a:close/>
                    <a:moveTo>
                      <a:pt x="76" y="57"/>
                    </a:moveTo>
                    <a:cubicBezTo>
                      <a:pt x="7" y="57"/>
                      <a:pt x="7" y="57"/>
                      <a:pt x="7" y="57"/>
                    </a:cubicBezTo>
                    <a:cubicBezTo>
                      <a:pt x="5" y="57"/>
                      <a:pt x="3" y="56"/>
                      <a:pt x="3" y="55"/>
                    </a:cubicBezTo>
                    <a:cubicBezTo>
                      <a:pt x="3" y="53"/>
                      <a:pt x="3" y="53"/>
                      <a:pt x="3" y="53"/>
                    </a:cubicBezTo>
                    <a:cubicBezTo>
                      <a:pt x="29" y="53"/>
                      <a:pt x="29" y="53"/>
                      <a:pt x="29" y="53"/>
                    </a:cubicBezTo>
                    <a:cubicBezTo>
                      <a:pt x="29" y="55"/>
                      <a:pt x="29" y="55"/>
                      <a:pt x="29" y="55"/>
                    </a:cubicBezTo>
                    <a:cubicBezTo>
                      <a:pt x="29" y="56"/>
                      <a:pt x="30" y="56"/>
                      <a:pt x="30" y="56"/>
                    </a:cubicBezTo>
                    <a:cubicBezTo>
                      <a:pt x="53" y="56"/>
                      <a:pt x="53" y="56"/>
                      <a:pt x="53" y="56"/>
                    </a:cubicBezTo>
                    <a:cubicBezTo>
                      <a:pt x="54" y="56"/>
                      <a:pt x="54" y="56"/>
                      <a:pt x="54" y="55"/>
                    </a:cubicBezTo>
                    <a:cubicBezTo>
                      <a:pt x="54" y="53"/>
                      <a:pt x="54" y="53"/>
                      <a:pt x="54" y="53"/>
                    </a:cubicBezTo>
                    <a:cubicBezTo>
                      <a:pt x="81" y="53"/>
                      <a:pt x="81" y="53"/>
                      <a:pt x="81" y="53"/>
                    </a:cubicBezTo>
                    <a:cubicBezTo>
                      <a:pt x="81" y="55"/>
                      <a:pt x="81" y="55"/>
                      <a:pt x="81" y="55"/>
                    </a:cubicBezTo>
                    <a:cubicBezTo>
                      <a:pt x="81" y="56"/>
                      <a:pt x="79" y="57"/>
                      <a:pt x="76" y="57"/>
                    </a:cubicBezTo>
                    <a:close/>
                    <a:moveTo>
                      <a:pt x="31" y="53"/>
                    </a:moveTo>
                    <a:cubicBezTo>
                      <a:pt x="52" y="53"/>
                      <a:pt x="52" y="53"/>
                      <a:pt x="52" y="53"/>
                    </a:cubicBezTo>
                    <a:cubicBezTo>
                      <a:pt x="52" y="54"/>
                      <a:pt x="52" y="54"/>
                      <a:pt x="52" y="54"/>
                    </a:cubicBezTo>
                    <a:cubicBezTo>
                      <a:pt x="31" y="54"/>
                      <a:pt x="31" y="54"/>
                      <a:pt x="31" y="54"/>
                    </a:cubicBezTo>
                    <a:lnTo>
                      <a:pt x="31" y="53"/>
                    </a:lnTo>
                    <a:close/>
                    <a:moveTo>
                      <a:pt x="53" y="51"/>
                    </a:moveTo>
                    <a:cubicBezTo>
                      <a:pt x="30" y="51"/>
                      <a:pt x="30" y="51"/>
                      <a:pt x="30" y="51"/>
                    </a:cubicBezTo>
                    <a:cubicBezTo>
                      <a:pt x="3" y="51"/>
                      <a:pt x="3" y="51"/>
                      <a:pt x="3" y="51"/>
                    </a:cubicBezTo>
                    <a:cubicBezTo>
                      <a:pt x="7" y="43"/>
                      <a:pt x="7" y="43"/>
                      <a:pt x="7" y="43"/>
                    </a:cubicBezTo>
                    <a:cubicBezTo>
                      <a:pt x="76" y="43"/>
                      <a:pt x="76" y="43"/>
                      <a:pt x="76" y="43"/>
                    </a:cubicBezTo>
                    <a:cubicBezTo>
                      <a:pt x="80" y="51"/>
                      <a:pt x="80" y="51"/>
                      <a:pt x="80" y="51"/>
                    </a:cubicBezTo>
                    <a:lnTo>
                      <a:pt x="53" y="51"/>
                    </a:lnTo>
                    <a:close/>
                    <a:moveTo>
                      <a:pt x="76" y="6"/>
                    </a:moveTo>
                    <a:cubicBezTo>
                      <a:pt x="76" y="41"/>
                      <a:pt x="76" y="41"/>
                      <a:pt x="76" y="41"/>
                    </a:cubicBezTo>
                    <a:cubicBezTo>
                      <a:pt x="8" y="41"/>
                      <a:pt x="8" y="41"/>
                      <a:pt x="8" y="41"/>
                    </a:cubicBezTo>
                    <a:cubicBezTo>
                      <a:pt x="8" y="6"/>
                      <a:pt x="8" y="6"/>
                      <a:pt x="8" y="6"/>
                    </a:cubicBezTo>
                    <a:cubicBezTo>
                      <a:pt x="8" y="5"/>
                      <a:pt x="8" y="4"/>
                      <a:pt x="8" y="3"/>
                    </a:cubicBezTo>
                    <a:cubicBezTo>
                      <a:pt x="8" y="3"/>
                      <a:pt x="9" y="3"/>
                      <a:pt x="10" y="3"/>
                    </a:cubicBezTo>
                    <a:cubicBezTo>
                      <a:pt x="74" y="3"/>
                      <a:pt x="74" y="3"/>
                      <a:pt x="74" y="3"/>
                    </a:cubicBezTo>
                    <a:cubicBezTo>
                      <a:pt x="74" y="3"/>
                      <a:pt x="75" y="3"/>
                      <a:pt x="76" y="3"/>
                    </a:cubicBezTo>
                    <a:cubicBezTo>
                      <a:pt x="76" y="4"/>
                      <a:pt x="76" y="5"/>
                      <a:pt x="76" y="6"/>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7" name="ïšḷiḋé"/>
              <p:cNvSpPr/>
              <p:nvPr/>
            </p:nvSpPr>
            <p:spPr bwMode="auto">
              <a:xfrm>
                <a:off x="5838803" y="3156003"/>
                <a:ext cx="290229" cy="338707"/>
              </a:xfrm>
              <a:custGeom>
                <a:avLst/>
                <a:gdLst>
                  <a:gd name="T0" fmla="*/ 36 w 56"/>
                  <a:gd name="T1" fmla="*/ 14 h 65"/>
                  <a:gd name="T2" fmla="*/ 43 w 56"/>
                  <a:gd name="T3" fmla="*/ 2 h 65"/>
                  <a:gd name="T4" fmla="*/ 41 w 56"/>
                  <a:gd name="T5" fmla="*/ 0 h 65"/>
                  <a:gd name="T6" fmla="*/ 13 w 56"/>
                  <a:gd name="T7" fmla="*/ 1 h 65"/>
                  <a:gd name="T8" fmla="*/ 20 w 56"/>
                  <a:gd name="T9" fmla="*/ 14 h 65"/>
                  <a:gd name="T10" fmla="*/ 0 w 56"/>
                  <a:gd name="T11" fmla="*/ 37 h 65"/>
                  <a:gd name="T12" fmla="*/ 7 w 56"/>
                  <a:gd name="T13" fmla="*/ 65 h 65"/>
                  <a:gd name="T14" fmla="*/ 56 w 56"/>
                  <a:gd name="T15" fmla="*/ 58 h 65"/>
                  <a:gd name="T16" fmla="*/ 36 w 56"/>
                  <a:gd name="T17" fmla="*/ 15 h 65"/>
                  <a:gd name="T18" fmla="*/ 23 w 56"/>
                  <a:gd name="T19" fmla="*/ 4 h 65"/>
                  <a:gd name="T20" fmla="*/ 21 w 56"/>
                  <a:gd name="T21" fmla="*/ 5 h 65"/>
                  <a:gd name="T22" fmla="*/ 22 w 56"/>
                  <a:gd name="T23" fmla="*/ 13 h 65"/>
                  <a:gd name="T24" fmla="*/ 39 w 56"/>
                  <a:gd name="T25" fmla="*/ 3 h 65"/>
                  <a:gd name="T26" fmla="*/ 26 w 56"/>
                  <a:gd name="T27" fmla="*/ 13 h 65"/>
                  <a:gd name="T28" fmla="*/ 33 w 56"/>
                  <a:gd name="T29" fmla="*/ 15 h 65"/>
                  <a:gd name="T30" fmla="*/ 23 w 56"/>
                  <a:gd name="T31" fmla="*/ 16 h 65"/>
                  <a:gd name="T32" fmla="*/ 53 w 56"/>
                  <a:gd name="T33" fmla="*/ 58 h 65"/>
                  <a:gd name="T34" fmla="*/ 7 w 56"/>
                  <a:gd name="T35" fmla="*/ 62 h 65"/>
                  <a:gd name="T36" fmla="*/ 3 w 56"/>
                  <a:gd name="T37" fmla="*/ 37 h 65"/>
                  <a:gd name="T38" fmla="*/ 34 w 56"/>
                  <a:gd name="T39" fmla="*/ 18 h 65"/>
                  <a:gd name="T40" fmla="*/ 53 w 56"/>
                  <a:gd name="T41" fmla="*/ 58 h 65"/>
                  <a:gd name="T42" fmla="*/ 8 w 56"/>
                  <a:gd name="T43" fmla="*/ 54 h 65"/>
                  <a:gd name="T44" fmla="*/ 12 w 56"/>
                  <a:gd name="T45" fmla="*/ 58 h 65"/>
                  <a:gd name="T46" fmla="*/ 6 w 56"/>
                  <a:gd name="T47" fmla="*/ 54 h 65"/>
                  <a:gd name="T48" fmla="*/ 23 w 56"/>
                  <a:gd name="T49" fmla="*/ 21 h 65"/>
                  <a:gd name="T50" fmla="*/ 23 w 56"/>
                  <a:gd name="T51" fmla="*/ 23 h 65"/>
                  <a:gd name="T52" fmla="*/ 28 w 56"/>
                  <a:gd name="T53" fmla="*/ 28 h 65"/>
                  <a:gd name="T54" fmla="*/ 28 w 56"/>
                  <a:gd name="T55" fmla="*/ 53 h 65"/>
                  <a:gd name="T56" fmla="*/ 28 w 56"/>
                  <a:gd name="T57" fmla="*/ 28 h 65"/>
                  <a:gd name="T58" fmla="*/ 17 w 56"/>
                  <a:gd name="T59" fmla="*/ 41 h 65"/>
                  <a:gd name="T60" fmla="*/ 38 w 56"/>
                  <a:gd name="T61" fmla="*/ 41 h 65"/>
                  <a:gd name="T62" fmla="*/ 26 w 56"/>
                  <a:gd name="T63" fmla="*/ 37 h 65"/>
                  <a:gd name="T64" fmla="*/ 32 w 56"/>
                  <a:gd name="T65" fmla="*/ 44 h 65"/>
                  <a:gd name="T66" fmla="*/ 29 w 56"/>
                  <a:gd name="T67" fmla="*/ 49 h 65"/>
                  <a:gd name="T68" fmla="*/ 27 w 56"/>
                  <a:gd name="T69" fmla="*/ 49 h 65"/>
                  <a:gd name="T70" fmla="*/ 24 w 56"/>
                  <a:gd name="T71" fmla="*/ 44 h 65"/>
                  <a:gd name="T72" fmla="*/ 26 w 56"/>
                  <a:gd name="T73" fmla="*/ 44 h 65"/>
                  <a:gd name="T74" fmla="*/ 30 w 56"/>
                  <a:gd name="T75" fmla="*/ 44 h 65"/>
                  <a:gd name="T76" fmla="*/ 24 w 56"/>
                  <a:gd name="T77" fmla="*/ 37 h 65"/>
                  <a:gd name="T78" fmla="*/ 27 w 56"/>
                  <a:gd name="T79" fmla="*/ 32 h 65"/>
                  <a:gd name="T80" fmla="*/ 29 w 56"/>
                  <a:gd name="T81" fmla="*/ 32 h 65"/>
                  <a:gd name="T82" fmla="*/ 32 w 56"/>
                  <a:gd name="T83" fmla="*/ 37 h 65"/>
                  <a:gd name="T84" fmla="*/ 30 w 56"/>
                  <a:gd name="T85" fmla="*/ 37 h 65"/>
                  <a:gd name="T86" fmla="*/ 26 w 56"/>
                  <a:gd name="T87"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6" h="65">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solidFill>
                <a:schemeClr val="bg1">
                  <a:lumMod val="75000"/>
                </a:scheme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8" name="íśḷiďé"/>
              <p:cNvSpPr/>
              <p:nvPr/>
            </p:nvSpPr>
            <p:spPr bwMode="auto">
              <a:xfrm>
                <a:off x="3827091" y="4373014"/>
                <a:ext cx="337446" cy="337549"/>
              </a:xfrm>
              <a:custGeom>
                <a:avLst/>
                <a:gdLst>
                  <a:gd name="T0" fmla="*/ 45 w 62"/>
                  <a:gd name="T1" fmla="*/ 4 h 62"/>
                  <a:gd name="T2" fmla="*/ 45 w 62"/>
                  <a:gd name="T3" fmla="*/ 9 h 62"/>
                  <a:gd name="T4" fmla="*/ 17 w 62"/>
                  <a:gd name="T5" fmla="*/ 52 h 62"/>
                  <a:gd name="T6" fmla="*/ 16 w 62"/>
                  <a:gd name="T7" fmla="*/ 58 h 62"/>
                  <a:gd name="T8" fmla="*/ 19 w 62"/>
                  <a:gd name="T9" fmla="*/ 52 h 62"/>
                  <a:gd name="T10" fmla="*/ 54 w 62"/>
                  <a:gd name="T11" fmla="*/ 19 h 62"/>
                  <a:gd name="T12" fmla="*/ 56 w 62"/>
                  <a:gd name="T13" fmla="*/ 15 h 62"/>
                  <a:gd name="T14" fmla="*/ 53 w 62"/>
                  <a:gd name="T15" fmla="*/ 19 h 62"/>
                  <a:gd name="T16" fmla="*/ 4 w 62"/>
                  <a:gd name="T17" fmla="*/ 46 h 62"/>
                  <a:gd name="T18" fmla="*/ 9 w 62"/>
                  <a:gd name="T19" fmla="*/ 44 h 62"/>
                  <a:gd name="T20" fmla="*/ 61 w 62"/>
                  <a:gd name="T21" fmla="*/ 30 h 62"/>
                  <a:gd name="T22" fmla="*/ 56 w 62"/>
                  <a:gd name="T23" fmla="*/ 32 h 62"/>
                  <a:gd name="T24" fmla="*/ 61 w 62"/>
                  <a:gd name="T25" fmla="*/ 30 h 62"/>
                  <a:gd name="T26" fmla="*/ 1 w 62"/>
                  <a:gd name="T27" fmla="*/ 30 h 62"/>
                  <a:gd name="T28" fmla="*/ 5 w 62"/>
                  <a:gd name="T29" fmla="*/ 32 h 62"/>
                  <a:gd name="T30" fmla="*/ 52 w 62"/>
                  <a:gd name="T31" fmla="*/ 43 h 62"/>
                  <a:gd name="T32" fmla="*/ 57 w 62"/>
                  <a:gd name="T33" fmla="*/ 47 h 62"/>
                  <a:gd name="T34" fmla="*/ 54 w 62"/>
                  <a:gd name="T35" fmla="*/ 43 h 62"/>
                  <a:gd name="T36" fmla="*/ 10 w 62"/>
                  <a:gd name="T37" fmla="*/ 18 h 62"/>
                  <a:gd name="T38" fmla="*/ 4 w 62"/>
                  <a:gd name="T39" fmla="*/ 15 h 62"/>
                  <a:gd name="T40" fmla="*/ 45 w 62"/>
                  <a:gd name="T41" fmla="*/ 52 h 62"/>
                  <a:gd name="T42" fmla="*/ 45 w 62"/>
                  <a:gd name="T43" fmla="*/ 57 h 62"/>
                  <a:gd name="T44" fmla="*/ 47 w 62"/>
                  <a:gd name="T45" fmla="*/ 56 h 62"/>
                  <a:gd name="T46" fmla="*/ 30 w 62"/>
                  <a:gd name="T47" fmla="*/ 56 h 62"/>
                  <a:gd name="T48" fmla="*/ 32 w 62"/>
                  <a:gd name="T49" fmla="*/ 61 h 62"/>
                  <a:gd name="T50" fmla="*/ 17 w 62"/>
                  <a:gd name="T51" fmla="*/ 9 h 62"/>
                  <a:gd name="T52" fmla="*/ 19 w 62"/>
                  <a:gd name="T53" fmla="*/ 8 h 62"/>
                  <a:gd name="T54" fmla="*/ 15 w 62"/>
                  <a:gd name="T55" fmla="*/ 5 h 62"/>
                  <a:gd name="T56" fmla="*/ 32 w 62"/>
                  <a:gd name="T57" fmla="*/ 5 h 62"/>
                  <a:gd name="T58" fmla="*/ 30 w 62"/>
                  <a:gd name="T59" fmla="*/ 1 h 62"/>
                  <a:gd name="T60" fmla="*/ 53 w 62"/>
                  <a:gd name="T61" fmla="*/ 30 h 62"/>
                  <a:gd name="T62" fmla="*/ 29 w 62"/>
                  <a:gd name="T63" fmla="*/ 53 h 62"/>
                  <a:gd name="T64" fmla="*/ 14 w 62"/>
                  <a:gd name="T65" fmla="*/ 19 h 62"/>
                  <a:gd name="T66" fmla="*/ 48 w 62"/>
                  <a:gd name="T67" fmla="*/ 19 h 62"/>
                  <a:gd name="T68" fmla="*/ 46 w 62"/>
                  <a:gd name="T69" fmla="*/ 22 h 62"/>
                  <a:gd name="T70" fmla="*/ 46 w 62"/>
                  <a:gd name="T71" fmla="*/ 22 h 62"/>
                  <a:gd name="T72" fmla="*/ 39 w 62"/>
                  <a:gd name="T73" fmla="*/ 27 h 62"/>
                  <a:gd name="T74" fmla="*/ 31 w 62"/>
                  <a:gd name="T75" fmla="*/ 48 h 62"/>
                  <a:gd name="T76" fmla="*/ 36 w 62"/>
                  <a:gd name="T77" fmla="*/ 27 h 62"/>
                  <a:gd name="T78" fmla="*/ 36 w 62"/>
                  <a:gd name="T79" fmla="*/ 27 h 62"/>
                  <a:gd name="T80" fmla="*/ 23 w 62"/>
                  <a:gd name="T81" fmla="*/ 27 h 62"/>
                  <a:gd name="T82" fmla="*/ 21 w 62"/>
                  <a:gd name="T83" fmla="*/ 27 h 62"/>
                  <a:gd name="T84" fmla="*/ 28 w 62"/>
                  <a:gd name="T85" fmla="*/ 47 h 62"/>
                  <a:gd name="T86" fmla="*/ 28 w 62"/>
                  <a:gd name="T87" fmla="*/ 47 h 62"/>
                  <a:gd name="T88" fmla="*/ 39 w 62"/>
                  <a:gd name="T8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2" h="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9" name="iš1ïḍe"/>
              <p:cNvSpPr/>
              <p:nvPr/>
            </p:nvSpPr>
            <p:spPr bwMode="auto">
              <a:xfrm>
                <a:off x="5113530" y="2402460"/>
                <a:ext cx="347151" cy="335684"/>
              </a:xfrm>
              <a:custGeom>
                <a:avLst/>
                <a:gdLst>
                  <a:gd name="T0" fmla="*/ 12 w 63"/>
                  <a:gd name="T1" fmla="*/ 10 h 61"/>
                  <a:gd name="T2" fmla="*/ 13 w 63"/>
                  <a:gd name="T3" fmla="*/ 10 h 61"/>
                  <a:gd name="T4" fmla="*/ 13 w 63"/>
                  <a:gd name="T5" fmla="*/ 12 h 61"/>
                  <a:gd name="T6" fmla="*/ 13 w 63"/>
                  <a:gd name="T7" fmla="*/ 29 h 61"/>
                  <a:gd name="T8" fmla="*/ 13 w 63"/>
                  <a:gd name="T9" fmla="*/ 31 h 61"/>
                  <a:gd name="T10" fmla="*/ 13 w 63"/>
                  <a:gd name="T11" fmla="*/ 31 h 61"/>
                  <a:gd name="T12" fmla="*/ 12 w 63"/>
                  <a:gd name="T13" fmla="*/ 31 h 61"/>
                  <a:gd name="T14" fmla="*/ 12 w 63"/>
                  <a:gd name="T15" fmla="*/ 10 h 61"/>
                  <a:gd name="T16" fmla="*/ 61 w 63"/>
                  <a:gd name="T17" fmla="*/ 59 h 61"/>
                  <a:gd name="T18" fmla="*/ 56 w 63"/>
                  <a:gd name="T19" fmla="*/ 61 h 61"/>
                  <a:gd name="T20" fmla="*/ 51 w 63"/>
                  <a:gd name="T21" fmla="*/ 59 h 61"/>
                  <a:gd name="T22" fmla="*/ 38 w 63"/>
                  <a:gd name="T23" fmla="*/ 47 h 61"/>
                  <a:gd name="T24" fmla="*/ 36 w 63"/>
                  <a:gd name="T25" fmla="*/ 42 h 61"/>
                  <a:gd name="T26" fmla="*/ 32 w 63"/>
                  <a:gd name="T27" fmla="*/ 38 h 61"/>
                  <a:gd name="T28" fmla="*/ 22 w 63"/>
                  <a:gd name="T29" fmla="*/ 41 h 61"/>
                  <a:gd name="T30" fmla="*/ 8 w 63"/>
                  <a:gd name="T31" fmla="*/ 35 h 61"/>
                  <a:gd name="T32" fmla="*/ 8 w 63"/>
                  <a:gd name="T33" fmla="*/ 6 h 61"/>
                  <a:gd name="T34" fmla="*/ 22 w 63"/>
                  <a:gd name="T35" fmla="*/ 0 h 61"/>
                  <a:gd name="T36" fmla="*/ 36 w 63"/>
                  <a:gd name="T37" fmla="*/ 6 h 61"/>
                  <a:gd name="T38" fmla="*/ 39 w 63"/>
                  <a:gd name="T39" fmla="*/ 31 h 61"/>
                  <a:gd name="T40" fmla="*/ 43 w 63"/>
                  <a:gd name="T41" fmla="*/ 35 h 61"/>
                  <a:gd name="T42" fmla="*/ 48 w 63"/>
                  <a:gd name="T43" fmla="*/ 37 h 61"/>
                  <a:gd name="T44" fmla="*/ 60 w 63"/>
                  <a:gd name="T45" fmla="*/ 49 h 61"/>
                  <a:gd name="T46" fmla="*/ 61 w 63"/>
                  <a:gd name="T47" fmla="*/ 59 h 61"/>
                  <a:gd name="T48" fmla="*/ 10 w 63"/>
                  <a:gd name="T49" fmla="*/ 8 h 61"/>
                  <a:gd name="T50" fmla="*/ 5 w 63"/>
                  <a:gd name="T51" fmla="*/ 21 h 61"/>
                  <a:gd name="T52" fmla="*/ 10 w 63"/>
                  <a:gd name="T53" fmla="*/ 33 h 61"/>
                  <a:gd name="T54" fmla="*/ 22 w 63"/>
                  <a:gd name="T55" fmla="*/ 38 h 61"/>
                  <a:gd name="T56" fmla="*/ 34 w 63"/>
                  <a:gd name="T57" fmla="*/ 33 h 61"/>
                  <a:gd name="T58" fmla="*/ 39 w 63"/>
                  <a:gd name="T59" fmla="*/ 21 h 61"/>
                  <a:gd name="T60" fmla="*/ 34 w 63"/>
                  <a:gd name="T61" fmla="*/ 8 h 61"/>
                  <a:gd name="T62" fmla="*/ 22 w 63"/>
                  <a:gd name="T63" fmla="*/ 3 h 61"/>
                  <a:gd name="T64" fmla="*/ 10 w 63"/>
                  <a:gd name="T65" fmla="*/ 8 h 61"/>
                  <a:gd name="T66" fmla="*/ 36 w 63"/>
                  <a:gd name="T67" fmla="*/ 34 h 61"/>
                  <a:gd name="T68" fmla="*/ 34 w 63"/>
                  <a:gd name="T69" fmla="*/ 35 h 61"/>
                  <a:gd name="T70" fmla="*/ 38 w 63"/>
                  <a:gd name="T71" fmla="*/ 39 h 61"/>
                  <a:gd name="T72" fmla="*/ 39 w 63"/>
                  <a:gd name="T73" fmla="*/ 37 h 61"/>
                  <a:gd name="T74" fmla="*/ 40 w 63"/>
                  <a:gd name="T75" fmla="*/ 36 h 61"/>
                  <a:gd name="T76" fmla="*/ 37 w 63"/>
                  <a:gd name="T77" fmla="*/ 33 h 61"/>
                  <a:gd name="T78" fmla="*/ 36 w 63"/>
                  <a:gd name="T79" fmla="*/ 34 h 61"/>
                  <a:gd name="T80" fmla="*/ 41 w 63"/>
                  <a:gd name="T81" fmla="*/ 44 h 61"/>
                  <a:gd name="T82" fmla="*/ 53 w 63"/>
                  <a:gd name="T83" fmla="*/ 57 h 61"/>
                  <a:gd name="T84" fmla="*/ 58 w 63"/>
                  <a:gd name="T85" fmla="*/ 57 h 61"/>
                  <a:gd name="T86" fmla="*/ 60 w 63"/>
                  <a:gd name="T87" fmla="*/ 54 h 61"/>
                  <a:gd name="T88" fmla="*/ 58 w 63"/>
                  <a:gd name="T89" fmla="*/ 51 h 61"/>
                  <a:gd name="T90" fmla="*/ 46 w 63"/>
                  <a:gd name="T91" fmla="*/ 39 h 61"/>
                  <a:gd name="T92" fmla="*/ 43 w 63"/>
                  <a:gd name="T93" fmla="*/ 38 h 61"/>
                  <a:gd name="T94" fmla="*/ 42 w 63"/>
                  <a:gd name="T95" fmla="*/ 38 h 61"/>
                  <a:gd name="T96" fmla="*/ 41 w 63"/>
                  <a:gd name="T97" fmla="*/ 38 h 61"/>
                  <a:gd name="T98" fmla="*/ 40 w 63"/>
                  <a:gd name="T99" fmla="*/ 39 h 61"/>
                  <a:gd name="T100" fmla="*/ 40 w 63"/>
                  <a:gd name="T101" fmla="*/ 40 h 61"/>
                  <a:gd name="T102" fmla="*/ 39 w 63"/>
                  <a:gd name="T103" fmla="*/ 40 h 61"/>
                  <a:gd name="T104" fmla="*/ 41 w 63"/>
                  <a:gd name="T105"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61">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0" name="îSļídê"/>
              <p:cNvSpPr/>
              <p:nvPr/>
            </p:nvSpPr>
            <p:spPr bwMode="auto">
              <a:xfrm>
                <a:off x="7166024" y="5147746"/>
                <a:ext cx="347151" cy="335684"/>
              </a:xfrm>
              <a:custGeom>
                <a:avLst/>
                <a:gdLst>
                  <a:gd name="T0" fmla="*/ 12 w 63"/>
                  <a:gd name="T1" fmla="*/ 10 h 61"/>
                  <a:gd name="T2" fmla="*/ 13 w 63"/>
                  <a:gd name="T3" fmla="*/ 10 h 61"/>
                  <a:gd name="T4" fmla="*/ 13 w 63"/>
                  <a:gd name="T5" fmla="*/ 12 h 61"/>
                  <a:gd name="T6" fmla="*/ 13 w 63"/>
                  <a:gd name="T7" fmla="*/ 29 h 61"/>
                  <a:gd name="T8" fmla="*/ 13 w 63"/>
                  <a:gd name="T9" fmla="*/ 31 h 61"/>
                  <a:gd name="T10" fmla="*/ 13 w 63"/>
                  <a:gd name="T11" fmla="*/ 31 h 61"/>
                  <a:gd name="T12" fmla="*/ 12 w 63"/>
                  <a:gd name="T13" fmla="*/ 31 h 61"/>
                  <a:gd name="T14" fmla="*/ 12 w 63"/>
                  <a:gd name="T15" fmla="*/ 10 h 61"/>
                  <a:gd name="T16" fmla="*/ 61 w 63"/>
                  <a:gd name="T17" fmla="*/ 59 h 61"/>
                  <a:gd name="T18" fmla="*/ 56 w 63"/>
                  <a:gd name="T19" fmla="*/ 61 h 61"/>
                  <a:gd name="T20" fmla="*/ 51 w 63"/>
                  <a:gd name="T21" fmla="*/ 59 h 61"/>
                  <a:gd name="T22" fmla="*/ 38 w 63"/>
                  <a:gd name="T23" fmla="*/ 47 h 61"/>
                  <a:gd name="T24" fmla="*/ 36 w 63"/>
                  <a:gd name="T25" fmla="*/ 42 h 61"/>
                  <a:gd name="T26" fmla="*/ 32 w 63"/>
                  <a:gd name="T27" fmla="*/ 38 h 61"/>
                  <a:gd name="T28" fmla="*/ 22 w 63"/>
                  <a:gd name="T29" fmla="*/ 41 h 61"/>
                  <a:gd name="T30" fmla="*/ 8 w 63"/>
                  <a:gd name="T31" fmla="*/ 35 h 61"/>
                  <a:gd name="T32" fmla="*/ 8 w 63"/>
                  <a:gd name="T33" fmla="*/ 6 h 61"/>
                  <a:gd name="T34" fmla="*/ 22 w 63"/>
                  <a:gd name="T35" fmla="*/ 0 h 61"/>
                  <a:gd name="T36" fmla="*/ 36 w 63"/>
                  <a:gd name="T37" fmla="*/ 6 h 61"/>
                  <a:gd name="T38" fmla="*/ 39 w 63"/>
                  <a:gd name="T39" fmla="*/ 31 h 61"/>
                  <a:gd name="T40" fmla="*/ 43 w 63"/>
                  <a:gd name="T41" fmla="*/ 35 h 61"/>
                  <a:gd name="T42" fmla="*/ 48 w 63"/>
                  <a:gd name="T43" fmla="*/ 37 h 61"/>
                  <a:gd name="T44" fmla="*/ 60 w 63"/>
                  <a:gd name="T45" fmla="*/ 49 h 61"/>
                  <a:gd name="T46" fmla="*/ 61 w 63"/>
                  <a:gd name="T47" fmla="*/ 59 h 61"/>
                  <a:gd name="T48" fmla="*/ 10 w 63"/>
                  <a:gd name="T49" fmla="*/ 8 h 61"/>
                  <a:gd name="T50" fmla="*/ 5 w 63"/>
                  <a:gd name="T51" fmla="*/ 21 h 61"/>
                  <a:gd name="T52" fmla="*/ 10 w 63"/>
                  <a:gd name="T53" fmla="*/ 33 h 61"/>
                  <a:gd name="T54" fmla="*/ 22 w 63"/>
                  <a:gd name="T55" fmla="*/ 38 h 61"/>
                  <a:gd name="T56" fmla="*/ 34 w 63"/>
                  <a:gd name="T57" fmla="*/ 33 h 61"/>
                  <a:gd name="T58" fmla="*/ 39 w 63"/>
                  <a:gd name="T59" fmla="*/ 21 h 61"/>
                  <a:gd name="T60" fmla="*/ 34 w 63"/>
                  <a:gd name="T61" fmla="*/ 8 h 61"/>
                  <a:gd name="T62" fmla="*/ 22 w 63"/>
                  <a:gd name="T63" fmla="*/ 3 h 61"/>
                  <a:gd name="T64" fmla="*/ 10 w 63"/>
                  <a:gd name="T65" fmla="*/ 8 h 61"/>
                  <a:gd name="T66" fmla="*/ 36 w 63"/>
                  <a:gd name="T67" fmla="*/ 34 h 61"/>
                  <a:gd name="T68" fmla="*/ 34 w 63"/>
                  <a:gd name="T69" fmla="*/ 35 h 61"/>
                  <a:gd name="T70" fmla="*/ 38 w 63"/>
                  <a:gd name="T71" fmla="*/ 39 h 61"/>
                  <a:gd name="T72" fmla="*/ 39 w 63"/>
                  <a:gd name="T73" fmla="*/ 37 h 61"/>
                  <a:gd name="T74" fmla="*/ 40 w 63"/>
                  <a:gd name="T75" fmla="*/ 36 h 61"/>
                  <a:gd name="T76" fmla="*/ 37 w 63"/>
                  <a:gd name="T77" fmla="*/ 33 h 61"/>
                  <a:gd name="T78" fmla="*/ 36 w 63"/>
                  <a:gd name="T79" fmla="*/ 34 h 61"/>
                  <a:gd name="T80" fmla="*/ 41 w 63"/>
                  <a:gd name="T81" fmla="*/ 44 h 61"/>
                  <a:gd name="T82" fmla="*/ 53 w 63"/>
                  <a:gd name="T83" fmla="*/ 57 h 61"/>
                  <a:gd name="T84" fmla="*/ 58 w 63"/>
                  <a:gd name="T85" fmla="*/ 57 h 61"/>
                  <a:gd name="T86" fmla="*/ 60 w 63"/>
                  <a:gd name="T87" fmla="*/ 54 h 61"/>
                  <a:gd name="T88" fmla="*/ 58 w 63"/>
                  <a:gd name="T89" fmla="*/ 51 h 61"/>
                  <a:gd name="T90" fmla="*/ 46 w 63"/>
                  <a:gd name="T91" fmla="*/ 39 h 61"/>
                  <a:gd name="T92" fmla="*/ 43 w 63"/>
                  <a:gd name="T93" fmla="*/ 38 h 61"/>
                  <a:gd name="T94" fmla="*/ 42 w 63"/>
                  <a:gd name="T95" fmla="*/ 38 h 61"/>
                  <a:gd name="T96" fmla="*/ 41 w 63"/>
                  <a:gd name="T97" fmla="*/ 38 h 61"/>
                  <a:gd name="T98" fmla="*/ 40 w 63"/>
                  <a:gd name="T99" fmla="*/ 39 h 61"/>
                  <a:gd name="T100" fmla="*/ 40 w 63"/>
                  <a:gd name="T101" fmla="*/ 40 h 61"/>
                  <a:gd name="T102" fmla="*/ 39 w 63"/>
                  <a:gd name="T103" fmla="*/ 40 h 61"/>
                  <a:gd name="T104" fmla="*/ 41 w 63"/>
                  <a:gd name="T105"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61">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1" name="ïś1idè"/>
              <p:cNvSpPr/>
              <p:nvPr/>
            </p:nvSpPr>
            <p:spPr bwMode="auto">
              <a:xfrm>
                <a:off x="7643607" y="4712294"/>
                <a:ext cx="275639" cy="275726"/>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4 w 35"/>
                  <a:gd name="T21" fmla="*/ 12 h 35"/>
                  <a:gd name="T22" fmla="*/ 19 w 35"/>
                  <a:gd name="T23" fmla="*/ 18 h 35"/>
                  <a:gd name="T24" fmla="*/ 24 w 35"/>
                  <a:gd name="T25" fmla="*/ 23 h 35"/>
                  <a:gd name="T26" fmla="*/ 24 w 35"/>
                  <a:gd name="T27" fmla="*/ 24 h 35"/>
                  <a:gd name="T28" fmla="*/ 24 w 35"/>
                  <a:gd name="T29" fmla="*/ 25 h 35"/>
                  <a:gd name="T30" fmla="*/ 23 w 35"/>
                  <a:gd name="T31" fmla="*/ 24 h 35"/>
                  <a:gd name="T32" fmla="*/ 18 w 35"/>
                  <a:gd name="T33" fmla="*/ 19 h 35"/>
                  <a:gd name="T34" fmla="*/ 12 w 35"/>
                  <a:gd name="T35" fmla="*/ 24 h 35"/>
                  <a:gd name="T36" fmla="*/ 12 w 35"/>
                  <a:gd name="T37" fmla="*/ 25 h 35"/>
                  <a:gd name="T38" fmla="*/ 11 w 35"/>
                  <a:gd name="T39" fmla="*/ 24 h 35"/>
                  <a:gd name="T40" fmla="*/ 11 w 35"/>
                  <a:gd name="T41" fmla="*/ 23 h 35"/>
                  <a:gd name="T42" fmla="*/ 16 w 35"/>
                  <a:gd name="T43" fmla="*/ 18 h 35"/>
                  <a:gd name="T44" fmla="*/ 11 w 35"/>
                  <a:gd name="T45" fmla="*/ 12 h 35"/>
                  <a:gd name="T46" fmla="*/ 11 w 35"/>
                  <a:gd name="T47" fmla="*/ 11 h 35"/>
                  <a:gd name="T48" fmla="*/ 12 w 35"/>
                  <a:gd name="T49" fmla="*/ 11 h 35"/>
                  <a:gd name="T50" fmla="*/ 18 w 35"/>
                  <a:gd name="T51" fmla="*/ 16 h 35"/>
                  <a:gd name="T52" fmla="*/ 23 w 35"/>
                  <a:gd name="T53" fmla="*/ 11 h 35"/>
                  <a:gd name="T54" fmla="*/ 24 w 35"/>
                  <a:gd name="T55" fmla="*/ 11 h 35"/>
                  <a:gd name="T56" fmla="*/ 24 w 35"/>
                  <a:gd name="T57"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35">
                    <a:moveTo>
                      <a:pt x="18" y="0"/>
                    </a:moveTo>
                    <a:cubicBezTo>
                      <a:pt x="8" y="0"/>
                      <a:pt x="0" y="8"/>
                      <a:pt x="0" y="18"/>
                    </a:cubicBezTo>
                    <a:cubicBezTo>
                      <a:pt x="0" y="27"/>
                      <a:pt x="8" y="35"/>
                      <a:pt x="18" y="35"/>
                    </a:cubicBezTo>
                    <a:cubicBezTo>
                      <a:pt x="27" y="35"/>
                      <a:pt x="35" y="27"/>
                      <a:pt x="35" y="18"/>
                    </a:cubicBezTo>
                    <a:cubicBezTo>
                      <a:pt x="35" y="8"/>
                      <a:pt x="27"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4" y="12"/>
                    </a:moveTo>
                    <a:cubicBezTo>
                      <a:pt x="19" y="18"/>
                      <a:pt x="19" y="18"/>
                      <a:pt x="19" y="18"/>
                    </a:cubicBezTo>
                    <a:cubicBezTo>
                      <a:pt x="24" y="23"/>
                      <a:pt x="24" y="23"/>
                      <a:pt x="24" y="23"/>
                    </a:cubicBezTo>
                    <a:cubicBezTo>
                      <a:pt x="25" y="23"/>
                      <a:pt x="25" y="24"/>
                      <a:pt x="24" y="24"/>
                    </a:cubicBezTo>
                    <a:cubicBezTo>
                      <a:pt x="24" y="24"/>
                      <a:pt x="24" y="25"/>
                      <a:pt x="24" y="25"/>
                    </a:cubicBezTo>
                    <a:cubicBezTo>
                      <a:pt x="23" y="25"/>
                      <a:pt x="23" y="24"/>
                      <a:pt x="23" y="24"/>
                    </a:cubicBezTo>
                    <a:cubicBezTo>
                      <a:pt x="18" y="19"/>
                      <a:pt x="18" y="19"/>
                      <a:pt x="18" y="19"/>
                    </a:cubicBezTo>
                    <a:cubicBezTo>
                      <a:pt x="12" y="24"/>
                      <a:pt x="12" y="24"/>
                      <a:pt x="12" y="24"/>
                    </a:cubicBezTo>
                    <a:cubicBezTo>
                      <a:pt x="12" y="24"/>
                      <a:pt x="12" y="25"/>
                      <a:pt x="12" y="25"/>
                    </a:cubicBezTo>
                    <a:cubicBezTo>
                      <a:pt x="11" y="25"/>
                      <a:pt x="11" y="24"/>
                      <a:pt x="11" y="24"/>
                    </a:cubicBezTo>
                    <a:cubicBezTo>
                      <a:pt x="11" y="24"/>
                      <a:pt x="11" y="23"/>
                      <a:pt x="11" y="23"/>
                    </a:cubicBezTo>
                    <a:cubicBezTo>
                      <a:pt x="16" y="18"/>
                      <a:pt x="16" y="18"/>
                      <a:pt x="16" y="18"/>
                    </a:cubicBezTo>
                    <a:cubicBezTo>
                      <a:pt x="11" y="12"/>
                      <a:pt x="11" y="12"/>
                      <a:pt x="11" y="12"/>
                    </a:cubicBezTo>
                    <a:cubicBezTo>
                      <a:pt x="11" y="12"/>
                      <a:pt x="11" y="11"/>
                      <a:pt x="11" y="11"/>
                    </a:cubicBezTo>
                    <a:cubicBezTo>
                      <a:pt x="11" y="10"/>
                      <a:pt x="12" y="10"/>
                      <a:pt x="12" y="11"/>
                    </a:cubicBezTo>
                    <a:cubicBezTo>
                      <a:pt x="18" y="16"/>
                      <a:pt x="18" y="16"/>
                      <a:pt x="18" y="16"/>
                    </a:cubicBezTo>
                    <a:cubicBezTo>
                      <a:pt x="23" y="11"/>
                      <a:pt x="23" y="11"/>
                      <a:pt x="23" y="11"/>
                    </a:cubicBezTo>
                    <a:cubicBezTo>
                      <a:pt x="23" y="10"/>
                      <a:pt x="24" y="10"/>
                      <a:pt x="24" y="11"/>
                    </a:cubicBezTo>
                    <a:cubicBezTo>
                      <a:pt x="25" y="11"/>
                      <a:pt x="25" y="12"/>
                      <a:pt x="24"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2" name="íṣļidé"/>
              <p:cNvSpPr/>
              <p:nvPr/>
            </p:nvSpPr>
            <p:spPr bwMode="auto">
              <a:xfrm>
                <a:off x="3673170" y="3857235"/>
                <a:ext cx="245275" cy="286243"/>
              </a:xfrm>
              <a:custGeom>
                <a:avLst/>
                <a:gdLst>
                  <a:gd name="T0" fmla="*/ 36 w 56"/>
                  <a:gd name="T1" fmla="*/ 14 h 65"/>
                  <a:gd name="T2" fmla="*/ 43 w 56"/>
                  <a:gd name="T3" fmla="*/ 2 h 65"/>
                  <a:gd name="T4" fmla="*/ 41 w 56"/>
                  <a:gd name="T5" fmla="*/ 0 h 65"/>
                  <a:gd name="T6" fmla="*/ 13 w 56"/>
                  <a:gd name="T7" fmla="*/ 1 h 65"/>
                  <a:gd name="T8" fmla="*/ 20 w 56"/>
                  <a:gd name="T9" fmla="*/ 14 h 65"/>
                  <a:gd name="T10" fmla="*/ 0 w 56"/>
                  <a:gd name="T11" fmla="*/ 37 h 65"/>
                  <a:gd name="T12" fmla="*/ 7 w 56"/>
                  <a:gd name="T13" fmla="*/ 65 h 65"/>
                  <a:gd name="T14" fmla="*/ 56 w 56"/>
                  <a:gd name="T15" fmla="*/ 58 h 65"/>
                  <a:gd name="T16" fmla="*/ 36 w 56"/>
                  <a:gd name="T17" fmla="*/ 15 h 65"/>
                  <a:gd name="T18" fmla="*/ 23 w 56"/>
                  <a:gd name="T19" fmla="*/ 4 h 65"/>
                  <a:gd name="T20" fmla="*/ 21 w 56"/>
                  <a:gd name="T21" fmla="*/ 5 h 65"/>
                  <a:gd name="T22" fmla="*/ 22 w 56"/>
                  <a:gd name="T23" fmla="*/ 13 h 65"/>
                  <a:gd name="T24" fmla="*/ 39 w 56"/>
                  <a:gd name="T25" fmla="*/ 3 h 65"/>
                  <a:gd name="T26" fmla="*/ 26 w 56"/>
                  <a:gd name="T27" fmla="*/ 13 h 65"/>
                  <a:gd name="T28" fmla="*/ 33 w 56"/>
                  <a:gd name="T29" fmla="*/ 15 h 65"/>
                  <a:gd name="T30" fmla="*/ 23 w 56"/>
                  <a:gd name="T31" fmla="*/ 16 h 65"/>
                  <a:gd name="T32" fmla="*/ 53 w 56"/>
                  <a:gd name="T33" fmla="*/ 58 h 65"/>
                  <a:gd name="T34" fmla="*/ 7 w 56"/>
                  <a:gd name="T35" fmla="*/ 62 h 65"/>
                  <a:gd name="T36" fmla="*/ 3 w 56"/>
                  <a:gd name="T37" fmla="*/ 37 h 65"/>
                  <a:gd name="T38" fmla="*/ 34 w 56"/>
                  <a:gd name="T39" fmla="*/ 18 h 65"/>
                  <a:gd name="T40" fmla="*/ 53 w 56"/>
                  <a:gd name="T41" fmla="*/ 58 h 65"/>
                  <a:gd name="T42" fmla="*/ 8 w 56"/>
                  <a:gd name="T43" fmla="*/ 54 h 65"/>
                  <a:gd name="T44" fmla="*/ 12 w 56"/>
                  <a:gd name="T45" fmla="*/ 58 h 65"/>
                  <a:gd name="T46" fmla="*/ 6 w 56"/>
                  <a:gd name="T47" fmla="*/ 54 h 65"/>
                  <a:gd name="T48" fmla="*/ 23 w 56"/>
                  <a:gd name="T49" fmla="*/ 21 h 65"/>
                  <a:gd name="T50" fmla="*/ 23 w 56"/>
                  <a:gd name="T51" fmla="*/ 23 h 65"/>
                  <a:gd name="T52" fmla="*/ 28 w 56"/>
                  <a:gd name="T53" fmla="*/ 28 h 65"/>
                  <a:gd name="T54" fmla="*/ 28 w 56"/>
                  <a:gd name="T55" fmla="*/ 53 h 65"/>
                  <a:gd name="T56" fmla="*/ 28 w 56"/>
                  <a:gd name="T57" fmla="*/ 28 h 65"/>
                  <a:gd name="T58" fmla="*/ 17 w 56"/>
                  <a:gd name="T59" fmla="*/ 41 h 65"/>
                  <a:gd name="T60" fmla="*/ 38 w 56"/>
                  <a:gd name="T61" fmla="*/ 41 h 65"/>
                  <a:gd name="T62" fmla="*/ 26 w 56"/>
                  <a:gd name="T63" fmla="*/ 37 h 65"/>
                  <a:gd name="T64" fmla="*/ 32 w 56"/>
                  <a:gd name="T65" fmla="*/ 44 h 65"/>
                  <a:gd name="T66" fmla="*/ 29 w 56"/>
                  <a:gd name="T67" fmla="*/ 49 h 65"/>
                  <a:gd name="T68" fmla="*/ 27 w 56"/>
                  <a:gd name="T69" fmla="*/ 49 h 65"/>
                  <a:gd name="T70" fmla="*/ 24 w 56"/>
                  <a:gd name="T71" fmla="*/ 44 h 65"/>
                  <a:gd name="T72" fmla="*/ 26 w 56"/>
                  <a:gd name="T73" fmla="*/ 44 h 65"/>
                  <a:gd name="T74" fmla="*/ 30 w 56"/>
                  <a:gd name="T75" fmla="*/ 44 h 65"/>
                  <a:gd name="T76" fmla="*/ 24 w 56"/>
                  <a:gd name="T77" fmla="*/ 37 h 65"/>
                  <a:gd name="T78" fmla="*/ 27 w 56"/>
                  <a:gd name="T79" fmla="*/ 32 h 65"/>
                  <a:gd name="T80" fmla="*/ 29 w 56"/>
                  <a:gd name="T81" fmla="*/ 32 h 65"/>
                  <a:gd name="T82" fmla="*/ 32 w 56"/>
                  <a:gd name="T83" fmla="*/ 37 h 65"/>
                  <a:gd name="T84" fmla="*/ 30 w 56"/>
                  <a:gd name="T85" fmla="*/ 37 h 65"/>
                  <a:gd name="T86" fmla="*/ 26 w 56"/>
                  <a:gd name="T87"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6" h="65">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3" name="îṣ1ïďê"/>
              <p:cNvSpPr/>
              <p:nvPr/>
            </p:nvSpPr>
            <p:spPr bwMode="auto">
              <a:xfrm>
                <a:off x="3656860" y="4205761"/>
                <a:ext cx="190988" cy="187508"/>
              </a:xfrm>
              <a:custGeom>
                <a:avLst/>
                <a:gdLst>
                  <a:gd name="T0" fmla="*/ 12 w 68"/>
                  <a:gd name="T1" fmla="*/ 0 h 67"/>
                  <a:gd name="T2" fmla="*/ 0 w 68"/>
                  <a:gd name="T3" fmla="*/ 56 h 67"/>
                  <a:gd name="T4" fmla="*/ 57 w 68"/>
                  <a:gd name="T5" fmla="*/ 67 h 67"/>
                  <a:gd name="T6" fmla="*/ 68 w 68"/>
                  <a:gd name="T7" fmla="*/ 11 h 67"/>
                  <a:gd name="T8" fmla="*/ 65 w 68"/>
                  <a:gd name="T9" fmla="*/ 11 h 67"/>
                  <a:gd name="T10" fmla="*/ 57 w 68"/>
                  <a:gd name="T11" fmla="*/ 64 h 67"/>
                  <a:gd name="T12" fmla="*/ 3 w 68"/>
                  <a:gd name="T13" fmla="*/ 56 h 67"/>
                  <a:gd name="T14" fmla="*/ 12 w 68"/>
                  <a:gd name="T15" fmla="*/ 3 h 67"/>
                  <a:gd name="T16" fmla="*/ 65 w 68"/>
                  <a:gd name="T17" fmla="*/ 11 h 67"/>
                  <a:gd name="T18" fmla="*/ 12 w 68"/>
                  <a:gd name="T19" fmla="*/ 5 h 67"/>
                  <a:gd name="T20" fmla="*/ 6 w 68"/>
                  <a:gd name="T21" fmla="*/ 56 h 67"/>
                  <a:gd name="T22" fmla="*/ 56 w 68"/>
                  <a:gd name="T23" fmla="*/ 62 h 67"/>
                  <a:gd name="T24" fmla="*/ 63 w 68"/>
                  <a:gd name="T25" fmla="*/ 12 h 67"/>
                  <a:gd name="T26" fmla="*/ 61 w 68"/>
                  <a:gd name="T27" fmla="*/ 12 h 67"/>
                  <a:gd name="T28" fmla="*/ 35 w 68"/>
                  <a:gd name="T29" fmla="*/ 33 h 67"/>
                  <a:gd name="T30" fmla="*/ 56 w 68"/>
                  <a:gd name="T31" fmla="*/ 7 h 67"/>
                  <a:gd name="T32" fmla="*/ 12 w 68"/>
                  <a:gd name="T33" fmla="*/ 7 h 67"/>
                  <a:gd name="T34" fmla="*/ 33 w 68"/>
                  <a:gd name="T35" fmla="*/ 33 h 67"/>
                  <a:gd name="T36" fmla="*/ 8 w 68"/>
                  <a:gd name="T37" fmla="*/ 12 h 67"/>
                  <a:gd name="T38" fmla="*/ 8 w 68"/>
                  <a:gd name="T39" fmla="*/ 56 h 67"/>
                  <a:gd name="T40" fmla="*/ 33 w 68"/>
                  <a:gd name="T41" fmla="*/ 35 h 67"/>
                  <a:gd name="T42" fmla="*/ 12 w 68"/>
                  <a:gd name="T43" fmla="*/ 60 h 67"/>
                  <a:gd name="T44" fmla="*/ 56 w 68"/>
                  <a:gd name="T45" fmla="*/ 60 h 67"/>
                  <a:gd name="T46" fmla="*/ 35 w 68"/>
                  <a:gd name="T47" fmla="*/ 35 h 67"/>
                  <a:gd name="T48" fmla="*/ 61 w 68"/>
                  <a:gd name="T49" fmla="*/ 56 h 67"/>
                  <a:gd name="T50" fmla="*/ 12 w 68"/>
                  <a:gd name="T51" fmla="*/ 20 h 67"/>
                  <a:gd name="T52" fmla="*/ 19 w 68"/>
                  <a:gd name="T53" fmla="*/ 19 h 67"/>
                  <a:gd name="T54" fmla="*/ 20 w 68"/>
                  <a:gd name="T55" fmla="*/ 12 h 67"/>
                  <a:gd name="T56" fmla="*/ 21 w 68"/>
                  <a:gd name="T57" fmla="*/ 19 h 67"/>
                  <a:gd name="T58" fmla="*/ 29 w 68"/>
                  <a:gd name="T59" fmla="*/ 20 h 67"/>
                  <a:gd name="T60" fmla="*/ 21 w 68"/>
                  <a:gd name="T61" fmla="*/ 21 h 67"/>
                  <a:gd name="T62" fmla="*/ 20 w 68"/>
                  <a:gd name="T63" fmla="*/ 28 h 67"/>
                  <a:gd name="T64" fmla="*/ 19 w 68"/>
                  <a:gd name="T65" fmla="*/ 21 h 67"/>
                  <a:gd name="T66" fmla="*/ 12 w 68"/>
                  <a:gd name="T67" fmla="*/ 20 h 67"/>
                  <a:gd name="T68" fmla="*/ 26 w 68"/>
                  <a:gd name="T69" fmla="*/ 53 h 67"/>
                  <a:gd name="T70" fmla="*/ 25 w 68"/>
                  <a:gd name="T71" fmla="*/ 53 h 67"/>
                  <a:gd name="T72" fmla="*/ 16 w 68"/>
                  <a:gd name="T73" fmla="*/ 53 h 67"/>
                  <a:gd name="T74" fmla="*/ 15 w 68"/>
                  <a:gd name="T75" fmla="*/ 53 h 67"/>
                  <a:gd name="T76" fmla="*/ 19 w 68"/>
                  <a:gd name="T77" fmla="*/ 47 h 67"/>
                  <a:gd name="T78" fmla="*/ 15 w 68"/>
                  <a:gd name="T79" fmla="*/ 42 h 67"/>
                  <a:gd name="T80" fmla="*/ 20 w 68"/>
                  <a:gd name="T81" fmla="*/ 46 h 67"/>
                  <a:gd name="T82" fmla="*/ 26 w 68"/>
                  <a:gd name="T83" fmla="*/ 42 h 67"/>
                  <a:gd name="T84" fmla="*/ 22 w 68"/>
                  <a:gd name="T85" fmla="*/ 47 h 67"/>
                  <a:gd name="T86" fmla="*/ 40 w 68"/>
                  <a:gd name="T87" fmla="*/ 19 h 67"/>
                  <a:gd name="T88" fmla="*/ 56 w 68"/>
                  <a:gd name="T89" fmla="*/ 18 h 67"/>
                  <a:gd name="T90" fmla="*/ 56 w 68"/>
                  <a:gd name="T91" fmla="*/ 20 h 67"/>
                  <a:gd name="T92" fmla="*/ 40 w 68"/>
                  <a:gd name="T93" fmla="*/ 19 h 67"/>
                  <a:gd name="T94" fmla="*/ 55 w 68"/>
                  <a:gd name="T95" fmla="*/ 45 h 67"/>
                  <a:gd name="T96" fmla="*/ 40 w 68"/>
                  <a:gd name="T97" fmla="*/ 44 h 67"/>
                  <a:gd name="T98" fmla="*/ 55 w 68"/>
                  <a:gd name="T99" fmla="*/ 43 h 67"/>
                  <a:gd name="T100" fmla="*/ 56 w 68"/>
                  <a:gd name="T101" fmla="*/ 50 h 67"/>
                  <a:gd name="T102" fmla="*/ 41 w 68"/>
                  <a:gd name="T103" fmla="*/ 51 h 67"/>
                  <a:gd name="T104" fmla="*/ 41 w 68"/>
                  <a:gd name="T105" fmla="*/ 49 h 67"/>
                  <a:gd name="T106" fmla="*/ 56 w 68"/>
                  <a:gd name="T107" fmla="*/ 5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57" y="0"/>
                    </a:moveTo>
                    <a:cubicBezTo>
                      <a:pt x="12" y="0"/>
                      <a:pt x="12" y="0"/>
                      <a:pt x="12" y="0"/>
                    </a:cubicBezTo>
                    <a:cubicBezTo>
                      <a:pt x="5" y="0"/>
                      <a:pt x="0" y="5"/>
                      <a:pt x="0" y="11"/>
                    </a:cubicBezTo>
                    <a:cubicBezTo>
                      <a:pt x="0" y="56"/>
                      <a:pt x="0" y="56"/>
                      <a:pt x="0" y="56"/>
                    </a:cubicBezTo>
                    <a:cubicBezTo>
                      <a:pt x="0" y="62"/>
                      <a:pt x="5" y="67"/>
                      <a:pt x="12" y="67"/>
                    </a:cubicBezTo>
                    <a:cubicBezTo>
                      <a:pt x="57" y="67"/>
                      <a:pt x="57" y="67"/>
                      <a:pt x="57" y="67"/>
                    </a:cubicBezTo>
                    <a:cubicBezTo>
                      <a:pt x="63" y="67"/>
                      <a:pt x="68" y="62"/>
                      <a:pt x="68" y="56"/>
                    </a:cubicBezTo>
                    <a:cubicBezTo>
                      <a:pt x="68" y="11"/>
                      <a:pt x="68" y="11"/>
                      <a:pt x="68" y="11"/>
                    </a:cubicBezTo>
                    <a:cubicBezTo>
                      <a:pt x="68" y="5"/>
                      <a:pt x="63" y="0"/>
                      <a:pt x="57" y="0"/>
                    </a:cubicBezTo>
                    <a:close/>
                    <a:moveTo>
                      <a:pt x="65" y="11"/>
                    </a:moveTo>
                    <a:cubicBezTo>
                      <a:pt x="65" y="56"/>
                      <a:pt x="65" y="56"/>
                      <a:pt x="65" y="56"/>
                    </a:cubicBezTo>
                    <a:cubicBezTo>
                      <a:pt x="65" y="61"/>
                      <a:pt x="61" y="64"/>
                      <a:pt x="57" y="64"/>
                    </a:cubicBezTo>
                    <a:cubicBezTo>
                      <a:pt x="12" y="64"/>
                      <a:pt x="12" y="64"/>
                      <a:pt x="12" y="64"/>
                    </a:cubicBezTo>
                    <a:cubicBezTo>
                      <a:pt x="7" y="64"/>
                      <a:pt x="3" y="61"/>
                      <a:pt x="3" y="56"/>
                    </a:cubicBezTo>
                    <a:cubicBezTo>
                      <a:pt x="3" y="11"/>
                      <a:pt x="3" y="11"/>
                      <a:pt x="3" y="11"/>
                    </a:cubicBezTo>
                    <a:cubicBezTo>
                      <a:pt x="3" y="7"/>
                      <a:pt x="7" y="3"/>
                      <a:pt x="12" y="3"/>
                    </a:cubicBezTo>
                    <a:cubicBezTo>
                      <a:pt x="57" y="3"/>
                      <a:pt x="57" y="3"/>
                      <a:pt x="57" y="3"/>
                    </a:cubicBezTo>
                    <a:cubicBezTo>
                      <a:pt x="61" y="3"/>
                      <a:pt x="65" y="7"/>
                      <a:pt x="65" y="11"/>
                    </a:cubicBezTo>
                    <a:close/>
                    <a:moveTo>
                      <a:pt x="56" y="5"/>
                    </a:moveTo>
                    <a:cubicBezTo>
                      <a:pt x="12" y="5"/>
                      <a:pt x="12" y="5"/>
                      <a:pt x="12" y="5"/>
                    </a:cubicBezTo>
                    <a:cubicBezTo>
                      <a:pt x="9" y="5"/>
                      <a:pt x="6" y="8"/>
                      <a:pt x="6" y="12"/>
                    </a:cubicBezTo>
                    <a:cubicBezTo>
                      <a:pt x="6" y="56"/>
                      <a:pt x="6" y="56"/>
                      <a:pt x="6" y="56"/>
                    </a:cubicBezTo>
                    <a:cubicBezTo>
                      <a:pt x="6" y="59"/>
                      <a:pt x="9" y="62"/>
                      <a:pt x="12" y="62"/>
                    </a:cubicBezTo>
                    <a:cubicBezTo>
                      <a:pt x="56" y="62"/>
                      <a:pt x="56" y="62"/>
                      <a:pt x="56" y="62"/>
                    </a:cubicBezTo>
                    <a:cubicBezTo>
                      <a:pt x="60" y="62"/>
                      <a:pt x="63" y="59"/>
                      <a:pt x="63" y="56"/>
                    </a:cubicBezTo>
                    <a:cubicBezTo>
                      <a:pt x="63" y="12"/>
                      <a:pt x="63" y="12"/>
                      <a:pt x="63" y="12"/>
                    </a:cubicBezTo>
                    <a:cubicBezTo>
                      <a:pt x="63" y="8"/>
                      <a:pt x="60" y="5"/>
                      <a:pt x="56" y="5"/>
                    </a:cubicBezTo>
                    <a:close/>
                    <a:moveTo>
                      <a:pt x="61" y="12"/>
                    </a:moveTo>
                    <a:cubicBezTo>
                      <a:pt x="61" y="33"/>
                      <a:pt x="61" y="33"/>
                      <a:pt x="61" y="33"/>
                    </a:cubicBezTo>
                    <a:cubicBezTo>
                      <a:pt x="35" y="33"/>
                      <a:pt x="35" y="33"/>
                      <a:pt x="35" y="33"/>
                    </a:cubicBezTo>
                    <a:cubicBezTo>
                      <a:pt x="35" y="7"/>
                      <a:pt x="35" y="7"/>
                      <a:pt x="35" y="7"/>
                    </a:cubicBezTo>
                    <a:cubicBezTo>
                      <a:pt x="56" y="7"/>
                      <a:pt x="56" y="7"/>
                      <a:pt x="56" y="7"/>
                    </a:cubicBezTo>
                    <a:cubicBezTo>
                      <a:pt x="59" y="7"/>
                      <a:pt x="61" y="9"/>
                      <a:pt x="61" y="12"/>
                    </a:cubicBezTo>
                    <a:close/>
                    <a:moveTo>
                      <a:pt x="12" y="7"/>
                    </a:moveTo>
                    <a:cubicBezTo>
                      <a:pt x="33" y="7"/>
                      <a:pt x="33" y="7"/>
                      <a:pt x="33" y="7"/>
                    </a:cubicBezTo>
                    <a:cubicBezTo>
                      <a:pt x="33" y="33"/>
                      <a:pt x="33" y="33"/>
                      <a:pt x="33" y="33"/>
                    </a:cubicBezTo>
                    <a:cubicBezTo>
                      <a:pt x="8" y="33"/>
                      <a:pt x="8" y="33"/>
                      <a:pt x="8" y="33"/>
                    </a:cubicBezTo>
                    <a:cubicBezTo>
                      <a:pt x="8" y="12"/>
                      <a:pt x="8" y="12"/>
                      <a:pt x="8" y="12"/>
                    </a:cubicBezTo>
                    <a:cubicBezTo>
                      <a:pt x="8" y="9"/>
                      <a:pt x="10" y="7"/>
                      <a:pt x="12" y="7"/>
                    </a:cubicBezTo>
                    <a:close/>
                    <a:moveTo>
                      <a:pt x="8" y="56"/>
                    </a:moveTo>
                    <a:cubicBezTo>
                      <a:pt x="8" y="35"/>
                      <a:pt x="8" y="35"/>
                      <a:pt x="8" y="35"/>
                    </a:cubicBezTo>
                    <a:cubicBezTo>
                      <a:pt x="33" y="35"/>
                      <a:pt x="33" y="35"/>
                      <a:pt x="33" y="35"/>
                    </a:cubicBezTo>
                    <a:cubicBezTo>
                      <a:pt x="33" y="60"/>
                      <a:pt x="33" y="60"/>
                      <a:pt x="33" y="60"/>
                    </a:cubicBezTo>
                    <a:cubicBezTo>
                      <a:pt x="12" y="60"/>
                      <a:pt x="12" y="60"/>
                      <a:pt x="12" y="60"/>
                    </a:cubicBezTo>
                    <a:cubicBezTo>
                      <a:pt x="10" y="60"/>
                      <a:pt x="8" y="58"/>
                      <a:pt x="8" y="56"/>
                    </a:cubicBezTo>
                    <a:close/>
                    <a:moveTo>
                      <a:pt x="56" y="60"/>
                    </a:moveTo>
                    <a:cubicBezTo>
                      <a:pt x="35" y="60"/>
                      <a:pt x="35" y="60"/>
                      <a:pt x="35" y="60"/>
                    </a:cubicBezTo>
                    <a:cubicBezTo>
                      <a:pt x="35" y="35"/>
                      <a:pt x="35" y="35"/>
                      <a:pt x="35" y="35"/>
                    </a:cubicBezTo>
                    <a:cubicBezTo>
                      <a:pt x="61" y="35"/>
                      <a:pt x="61" y="35"/>
                      <a:pt x="61" y="35"/>
                    </a:cubicBezTo>
                    <a:cubicBezTo>
                      <a:pt x="61" y="56"/>
                      <a:pt x="61" y="56"/>
                      <a:pt x="61" y="56"/>
                    </a:cubicBezTo>
                    <a:cubicBezTo>
                      <a:pt x="61" y="58"/>
                      <a:pt x="59" y="60"/>
                      <a:pt x="56" y="60"/>
                    </a:cubicBezTo>
                    <a:close/>
                    <a:moveTo>
                      <a:pt x="12" y="20"/>
                    </a:moveTo>
                    <a:cubicBezTo>
                      <a:pt x="12" y="19"/>
                      <a:pt x="13" y="19"/>
                      <a:pt x="13" y="19"/>
                    </a:cubicBezTo>
                    <a:cubicBezTo>
                      <a:pt x="19" y="19"/>
                      <a:pt x="19" y="19"/>
                      <a:pt x="19" y="19"/>
                    </a:cubicBezTo>
                    <a:cubicBezTo>
                      <a:pt x="19" y="13"/>
                      <a:pt x="19" y="13"/>
                      <a:pt x="19" y="13"/>
                    </a:cubicBezTo>
                    <a:cubicBezTo>
                      <a:pt x="19" y="12"/>
                      <a:pt x="20" y="12"/>
                      <a:pt x="20" y="12"/>
                    </a:cubicBezTo>
                    <a:cubicBezTo>
                      <a:pt x="21" y="12"/>
                      <a:pt x="21" y="12"/>
                      <a:pt x="21" y="13"/>
                    </a:cubicBezTo>
                    <a:cubicBezTo>
                      <a:pt x="21" y="19"/>
                      <a:pt x="21" y="19"/>
                      <a:pt x="21" y="19"/>
                    </a:cubicBezTo>
                    <a:cubicBezTo>
                      <a:pt x="28" y="19"/>
                      <a:pt x="28" y="19"/>
                      <a:pt x="28" y="19"/>
                    </a:cubicBezTo>
                    <a:cubicBezTo>
                      <a:pt x="28" y="19"/>
                      <a:pt x="29" y="19"/>
                      <a:pt x="29" y="20"/>
                    </a:cubicBezTo>
                    <a:cubicBezTo>
                      <a:pt x="29" y="20"/>
                      <a:pt x="28" y="21"/>
                      <a:pt x="28" y="21"/>
                    </a:cubicBezTo>
                    <a:cubicBezTo>
                      <a:pt x="21" y="21"/>
                      <a:pt x="21" y="21"/>
                      <a:pt x="21" y="21"/>
                    </a:cubicBezTo>
                    <a:cubicBezTo>
                      <a:pt x="21" y="27"/>
                      <a:pt x="21" y="27"/>
                      <a:pt x="21" y="27"/>
                    </a:cubicBezTo>
                    <a:cubicBezTo>
                      <a:pt x="21" y="27"/>
                      <a:pt x="21" y="28"/>
                      <a:pt x="20" y="28"/>
                    </a:cubicBezTo>
                    <a:cubicBezTo>
                      <a:pt x="20" y="28"/>
                      <a:pt x="19" y="27"/>
                      <a:pt x="19" y="27"/>
                    </a:cubicBezTo>
                    <a:cubicBezTo>
                      <a:pt x="19" y="21"/>
                      <a:pt x="19" y="21"/>
                      <a:pt x="19" y="21"/>
                    </a:cubicBezTo>
                    <a:cubicBezTo>
                      <a:pt x="13" y="21"/>
                      <a:pt x="13" y="21"/>
                      <a:pt x="13" y="21"/>
                    </a:cubicBezTo>
                    <a:cubicBezTo>
                      <a:pt x="13" y="21"/>
                      <a:pt x="12" y="20"/>
                      <a:pt x="12" y="20"/>
                    </a:cubicBezTo>
                    <a:close/>
                    <a:moveTo>
                      <a:pt x="26" y="52"/>
                    </a:moveTo>
                    <a:cubicBezTo>
                      <a:pt x="27" y="52"/>
                      <a:pt x="27" y="53"/>
                      <a:pt x="26" y="53"/>
                    </a:cubicBezTo>
                    <a:cubicBezTo>
                      <a:pt x="26" y="53"/>
                      <a:pt x="26" y="53"/>
                      <a:pt x="25" y="53"/>
                    </a:cubicBezTo>
                    <a:cubicBezTo>
                      <a:pt x="25" y="53"/>
                      <a:pt x="25" y="53"/>
                      <a:pt x="25" y="53"/>
                    </a:cubicBezTo>
                    <a:cubicBezTo>
                      <a:pt x="20" y="49"/>
                      <a:pt x="20" y="49"/>
                      <a:pt x="20" y="49"/>
                    </a:cubicBezTo>
                    <a:cubicBezTo>
                      <a:pt x="16" y="53"/>
                      <a:pt x="16" y="53"/>
                      <a:pt x="16" y="53"/>
                    </a:cubicBezTo>
                    <a:cubicBezTo>
                      <a:pt x="16" y="53"/>
                      <a:pt x="16" y="53"/>
                      <a:pt x="15" y="53"/>
                    </a:cubicBezTo>
                    <a:cubicBezTo>
                      <a:pt x="15" y="53"/>
                      <a:pt x="15" y="53"/>
                      <a:pt x="15" y="53"/>
                    </a:cubicBezTo>
                    <a:cubicBezTo>
                      <a:pt x="14" y="53"/>
                      <a:pt x="14" y="52"/>
                      <a:pt x="15" y="52"/>
                    </a:cubicBezTo>
                    <a:cubicBezTo>
                      <a:pt x="19" y="47"/>
                      <a:pt x="19" y="47"/>
                      <a:pt x="19" y="47"/>
                    </a:cubicBezTo>
                    <a:cubicBezTo>
                      <a:pt x="15" y="43"/>
                      <a:pt x="15" y="43"/>
                      <a:pt x="15" y="43"/>
                    </a:cubicBezTo>
                    <a:cubicBezTo>
                      <a:pt x="14" y="43"/>
                      <a:pt x="14" y="42"/>
                      <a:pt x="15" y="42"/>
                    </a:cubicBezTo>
                    <a:cubicBezTo>
                      <a:pt x="15" y="41"/>
                      <a:pt x="16" y="41"/>
                      <a:pt x="16" y="42"/>
                    </a:cubicBezTo>
                    <a:cubicBezTo>
                      <a:pt x="20" y="46"/>
                      <a:pt x="20" y="46"/>
                      <a:pt x="20" y="46"/>
                    </a:cubicBezTo>
                    <a:cubicBezTo>
                      <a:pt x="25" y="42"/>
                      <a:pt x="25" y="42"/>
                      <a:pt x="25" y="42"/>
                    </a:cubicBezTo>
                    <a:cubicBezTo>
                      <a:pt x="25" y="41"/>
                      <a:pt x="26" y="41"/>
                      <a:pt x="26" y="42"/>
                    </a:cubicBezTo>
                    <a:cubicBezTo>
                      <a:pt x="27" y="42"/>
                      <a:pt x="27" y="43"/>
                      <a:pt x="26" y="43"/>
                    </a:cubicBezTo>
                    <a:cubicBezTo>
                      <a:pt x="22" y="47"/>
                      <a:pt x="22" y="47"/>
                      <a:pt x="22" y="47"/>
                    </a:cubicBezTo>
                    <a:lnTo>
                      <a:pt x="26" y="52"/>
                    </a:lnTo>
                    <a:close/>
                    <a:moveTo>
                      <a:pt x="40" y="19"/>
                    </a:moveTo>
                    <a:cubicBezTo>
                      <a:pt x="40" y="19"/>
                      <a:pt x="41" y="18"/>
                      <a:pt x="41" y="18"/>
                    </a:cubicBezTo>
                    <a:cubicBezTo>
                      <a:pt x="56" y="18"/>
                      <a:pt x="56" y="18"/>
                      <a:pt x="56" y="18"/>
                    </a:cubicBezTo>
                    <a:cubicBezTo>
                      <a:pt x="56" y="18"/>
                      <a:pt x="57" y="19"/>
                      <a:pt x="57" y="19"/>
                    </a:cubicBezTo>
                    <a:cubicBezTo>
                      <a:pt x="57" y="20"/>
                      <a:pt x="56" y="20"/>
                      <a:pt x="56" y="20"/>
                    </a:cubicBezTo>
                    <a:cubicBezTo>
                      <a:pt x="41" y="20"/>
                      <a:pt x="41" y="20"/>
                      <a:pt x="41" y="20"/>
                    </a:cubicBezTo>
                    <a:cubicBezTo>
                      <a:pt x="41" y="20"/>
                      <a:pt x="40" y="20"/>
                      <a:pt x="40" y="19"/>
                    </a:cubicBezTo>
                    <a:close/>
                    <a:moveTo>
                      <a:pt x="56" y="44"/>
                    </a:moveTo>
                    <a:cubicBezTo>
                      <a:pt x="56" y="45"/>
                      <a:pt x="56" y="45"/>
                      <a:pt x="55" y="45"/>
                    </a:cubicBezTo>
                    <a:cubicBezTo>
                      <a:pt x="41" y="45"/>
                      <a:pt x="41" y="45"/>
                      <a:pt x="41" y="45"/>
                    </a:cubicBezTo>
                    <a:cubicBezTo>
                      <a:pt x="41" y="45"/>
                      <a:pt x="40" y="45"/>
                      <a:pt x="40" y="44"/>
                    </a:cubicBezTo>
                    <a:cubicBezTo>
                      <a:pt x="40" y="44"/>
                      <a:pt x="41" y="43"/>
                      <a:pt x="41" y="43"/>
                    </a:cubicBezTo>
                    <a:cubicBezTo>
                      <a:pt x="55" y="43"/>
                      <a:pt x="55" y="43"/>
                      <a:pt x="55" y="43"/>
                    </a:cubicBezTo>
                    <a:cubicBezTo>
                      <a:pt x="56" y="43"/>
                      <a:pt x="56" y="44"/>
                      <a:pt x="56" y="44"/>
                    </a:cubicBezTo>
                    <a:close/>
                    <a:moveTo>
                      <a:pt x="56" y="50"/>
                    </a:moveTo>
                    <a:cubicBezTo>
                      <a:pt x="56" y="51"/>
                      <a:pt x="56" y="51"/>
                      <a:pt x="55" y="51"/>
                    </a:cubicBezTo>
                    <a:cubicBezTo>
                      <a:pt x="41" y="51"/>
                      <a:pt x="41" y="51"/>
                      <a:pt x="41" y="51"/>
                    </a:cubicBezTo>
                    <a:cubicBezTo>
                      <a:pt x="41" y="51"/>
                      <a:pt x="40" y="51"/>
                      <a:pt x="40" y="50"/>
                    </a:cubicBezTo>
                    <a:cubicBezTo>
                      <a:pt x="40" y="50"/>
                      <a:pt x="41" y="49"/>
                      <a:pt x="41" y="49"/>
                    </a:cubicBezTo>
                    <a:cubicBezTo>
                      <a:pt x="55" y="49"/>
                      <a:pt x="55" y="49"/>
                      <a:pt x="55" y="49"/>
                    </a:cubicBezTo>
                    <a:cubicBezTo>
                      <a:pt x="56" y="49"/>
                      <a:pt x="56" y="50"/>
                      <a:pt x="56" y="50"/>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4" name="ï$liďê"/>
              <p:cNvSpPr/>
              <p:nvPr/>
            </p:nvSpPr>
            <p:spPr bwMode="auto">
              <a:xfrm>
                <a:off x="7618304" y="2109372"/>
                <a:ext cx="263571" cy="254865"/>
              </a:xfrm>
              <a:custGeom>
                <a:avLst/>
                <a:gdLst>
                  <a:gd name="T0" fmla="*/ 12 w 63"/>
                  <a:gd name="T1" fmla="*/ 10 h 61"/>
                  <a:gd name="T2" fmla="*/ 13 w 63"/>
                  <a:gd name="T3" fmla="*/ 10 h 61"/>
                  <a:gd name="T4" fmla="*/ 13 w 63"/>
                  <a:gd name="T5" fmla="*/ 12 h 61"/>
                  <a:gd name="T6" fmla="*/ 13 w 63"/>
                  <a:gd name="T7" fmla="*/ 29 h 61"/>
                  <a:gd name="T8" fmla="*/ 13 w 63"/>
                  <a:gd name="T9" fmla="*/ 31 h 61"/>
                  <a:gd name="T10" fmla="*/ 13 w 63"/>
                  <a:gd name="T11" fmla="*/ 31 h 61"/>
                  <a:gd name="T12" fmla="*/ 12 w 63"/>
                  <a:gd name="T13" fmla="*/ 31 h 61"/>
                  <a:gd name="T14" fmla="*/ 12 w 63"/>
                  <a:gd name="T15" fmla="*/ 10 h 61"/>
                  <a:gd name="T16" fmla="*/ 61 w 63"/>
                  <a:gd name="T17" fmla="*/ 59 h 61"/>
                  <a:gd name="T18" fmla="*/ 56 w 63"/>
                  <a:gd name="T19" fmla="*/ 61 h 61"/>
                  <a:gd name="T20" fmla="*/ 51 w 63"/>
                  <a:gd name="T21" fmla="*/ 59 h 61"/>
                  <a:gd name="T22" fmla="*/ 38 w 63"/>
                  <a:gd name="T23" fmla="*/ 47 h 61"/>
                  <a:gd name="T24" fmla="*/ 36 w 63"/>
                  <a:gd name="T25" fmla="*/ 42 h 61"/>
                  <a:gd name="T26" fmla="*/ 32 w 63"/>
                  <a:gd name="T27" fmla="*/ 38 h 61"/>
                  <a:gd name="T28" fmla="*/ 22 w 63"/>
                  <a:gd name="T29" fmla="*/ 41 h 61"/>
                  <a:gd name="T30" fmla="*/ 8 w 63"/>
                  <a:gd name="T31" fmla="*/ 35 h 61"/>
                  <a:gd name="T32" fmla="*/ 8 w 63"/>
                  <a:gd name="T33" fmla="*/ 6 h 61"/>
                  <a:gd name="T34" fmla="*/ 22 w 63"/>
                  <a:gd name="T35" fmla="*/ 0 h 61"/>
                  <a:gd name="T36" fmla="*/ 36 w 63"/>
                  <a:gd name="T37" fmla="*/ 6 h 61"/>
                  <a:gd name="T38" fmla="*/ 39 w 63"/>
                  <a:gd name="T39" fmla="*/ 31 h 61"/>
                  <a:gd name="T40" fmla="*/ 43 w 63"/>
                  <a:gd name="T41" fmla="*/ 35 h 61"/>
                  <a:gd name="T42" fmla="*/ 48 w 63"/>
                  <a:gd name="T43" fmla="*/ 37 h 61"/>
                  <a:gd name="T44" fmla="*/ 60 w 63"/>
                  <a:gd name="T45" fmla="*/ 49 h 61"/>
                  <a:gd name="T46" fmla="*/ 61 w 63"/>
                  <a:gd name="T47" fmla="*/ 59 h 61"/>
                  <a:gd name="T48" fmla="*/ 10 w 63"/>
                  <a:gd name="T49" fmla="*/ 8 h 61"/>
                  <a:gd name="T50" fmla="*/ 5 w 63"/>
                  <a:gd name="T51" fmla="*/ 21 h 61"/>
                  <a:gd name="T52" fmla="*/ 10 w 63"/>
                  <a:gd name="T53" fmla="*/ 33 h 61"/>
                  <a:gd name="T54" fmla="*/ 22 w 63"/>
                  <a:gd name="T55" fmla="*/ 38 h 61"/>
                  <a:gd name="T56" fmla="*/ 34 w 63"/>
                  <a:gd name="T57" fmla="*/ 33 h 61"/>
                  <a:gd name="T58" fmla="*/ 39 w 63"/>
                  <a:gd name="T59" fmla="*/ 21 h 61"/>
                  <a:gd name="T60" fmla="*/ 34 w 63"/>
                  <a:gd name="T61" fmla="*/ 8 h 61"/>
                  <a:gd name="T62" fmla="*/ 22 w 63"/>
                  <a:gd name="T63" fmla="*/ 3 h 61"/>
                  <a:gd name="T64" fmla="*/ 10 w 63"/>
                  <a:gd name="T65" fmla="*/ 8 h 61"/>
                  <a:gd name="T66" fmla="*/ 36 w 63"/>
                  <a:gd name="T67" fmla="*/ 34 h 61"/>
                  <a:gd name="T68" fmla="*/ 34 w 63"/>
                  <a:gd name="T69" fmla="*/ 35 h 61"/>
                  <a:gd name="T70" fmla="*/ 38 w 63"/>
                  <a:gd name="T71" fmla="*/ 39 h 61"/>
                  <a:gd name="T72" fmla="*/ 39 w 63"/>
                  <a:gd name="T73" fmla="*/ 37 h 61"/>
                  <a:gd name="T74" fmla="*/ 40 w 63"/>
                  <a:gd name="T75" fmla="*/ 36 h 61"/>
                  <a:gd name="T76" fmla="*/ 37 w 63"/>
                  <a:gd name="T77" fmla="*/ 33 h 61"/>
                  <a:gd name="T78" fmla="*/ 36 w 63"/>
                  <a:gd name="T79" fmla="*/ 34 h 61"/>
                  <a:gd name="T80" fmla="*/ 41 w 63"/>
                  <a:gd name="T81" fmla="*/ 44 h 61"/>
                  <a:gd name="T82" fmla="*/ 53 w 63"/>
                  <a:gd name="T83" fmla="*/ 57 h 61"/>
                  <a:gd name="T84" fmla="*/ 58 w 63"/>
                  <a:gd name="T85" fmla="*/ 57 h 61"/>
                  <a:gd name="T86" fmla="*/ 60 w 63"/>
                  <a:gd name="T87" fmla="*/ 54 h 61"/>
                  <a:gd name="T88" fmla="*/ 58 w 63"/>
                  <a:gd name="T89" fmla="*/ 51 h 61"/>
                  <a:gd name="T90" fmla="*/ 46 w 63"/>
                  <a:gd name="T91" fmla="*/ 39 h 61"/>
                  <a:gd name="T92" fmla="*/ 43 w 63"/>
                  <a:gd name="T93" fmla="*/ 38 h 61"/>
                  <a:gd name="T94" fmla="*/ 42 w 63"/>
                  <a:gd name="T95" fmla="*/ 38 h 61"/>
                  <a:gd name="T96" fmla="*/ 41 w 63"/>
                  <a:gd name="T97" fmla="*/ 38 h 61"/>
                  <a:gd name="T98" fmla="*/ 40 w 63"/>
                  <a:gd name="T99" fmla="*/ 39 h 61"/>
                  <a:gd name="T100" fmla="*/ 40 w 63"/>
                  <a:gd name="T101" fmla="*/ 40 h 61"/>
                  <a:gd name="T102" fmla="*/ 39 w 63"/>
                  <a:gd name="T103" fmla="*/ 40 h 61"/>
                  <a:gd name="T104" fmla="*/ 41 w 63"/>
                  <a:gd name="T105"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61">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5" name="îṩľîḋè"/>
              <p:cNvSpPr/>
              <p:nvPr/>
            </p:nvSpPr>
            <p:spPr bwMode="auto">
              <a:xfrm>
                <a:off x="4944918" y="4175209"/>
                <a:ext cx="287764" cy="287855"/>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6" name="iṩḷïḍe"/>
              <p:cNvSpPr/>
              <p:nvPr/>
            </p:nvSpPr>
            <p:spPr bwMode="auto">
              <a:xfrm>
                <a:off x="6736663" y="2918610"/>
                <a:ext cx="232380" cy="232454"/>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7" name="í$líďe"/>
              <p:cNvSpPr/>
              <p:nvPr/>
            </p:nvSpPr>
            <p:spPr bwMode="auto">
              <a:xfrm>
                <a:off x="5503816" y="4303188"/>
                <a:ext cx="371108" cy="403738"/>
              </a:xfrm>
              <a:custGeom>
                <a:avLst/>
                <a:gdLst>
                  <a:gd name="T0" fmla="*/ 42 w 58"/>
                  <a:gd name="T1" fmla="*/ 4 h 63"/>
                  <a:gd name="T2" fmla="*/ 41 w 58"/>
                  <a:gd name="T3" fmla="*/ 10 h 63"/>
                  <a:gd name="T4" fmla="*/ 17 w 58"/>
                  <a:gd name="T5" fmla="*/ 47 h 63"/>
                  <a:gd name="T6" fmla="*/ 15 w 58"/>
                  <a:gd name="T7" fmla="*/ 54 h 63"/>
                  <a:gd name="T8" fmla="*/ 19 w 58"/>
                  <a:gd name="T9" fmla="*/ 47 h 63"/>
                  <a:gd name="T10" fmla="*/ 49 w 58"/>
                  <a:gd name="T11" fmla="*/ 19 h 63"/>
                  <a:gd name="T12" fmla="*/ 53 w 58"/>
                  <a:gd name="T13" fmla="*/ 14 h 63"/>
                  <a:gd name="T14" fmla="*/ 48 w 58"/>
                  <a:gd name="T15" fmla="*/ 19 h 63"/>
                  <a:gd name="T16" fmla="*/ 4 w 58"/>
                  <a:gd name="T17" fmla="*/ 43 h 63"/>
                  <a:gd name="T18" fmla="*/ 11 w 58"/>
                  <a:gd name="T19" fmla="*/ 41 h 63"/>
                  <a:gd name="T20" fmla="*/ 57 w 58"/>
                  <a:gd name="T21" fmla="*/ 28 h 63"/>
                  <a:gd name="T22" fmla="*/ 51 w 58"/>
                  <a:gd name="T23" fmla="*/ 30 h 63"/>
                  <a:gd name="T24" fmla="*/ 57 w 58"/>
                  <a:gd name="T25" fmla="*/ 28 h 63"/>
                  <a:gd name="T26" fmla="*/ 1 w 58"/>
                  <a:gd name="T27" fmla="*/ 28 h 63"/>
                  <a:gd name="T28" fmla="*/ 7 w 58"/>
                  <a:gd name="T29" fmla="*/ 30 h 63"/>
                  <a:gd name="T30" fmla="*/ 48 w 58"/>
                  <a:gd name="T31" fmla="*/ 39 h 63"/>
                  <a:gd name="T32" fmla="*/ 54 w 58"/>
                  <a:gd name="T33" fmla="*/ 44 h 63"/>
                  <a:gd name="T34" fmla="*/ 49 w 58"/>
                  <a:gd name="T35" fmla="*/ 39 h 63"/>
                  <a:gd name="T36" fmla="*/ 5 w 58"/>
                  <a:gd name="T37" fmla="*/ 16 h 63"/>
                  <a:gd name="T38" fmla="*/ 11 w 58"/>
                  <a:gd name="T39" fmla="*/ 18 h 63"/>
                  <a:gd name="T40" fmla="*/ 41 w 58"/>
                  <a:gd name="T41" fmla="*/ 47 h 63"/>
                  <a:gd name="T42" fmla="*/ 42 w 58"/>
                  <a:gd name="T43" fmla="*/ 54 h 63"/>
                  <a:gd name="T44" fmla="*/ 44 w 58"/>
                  <a:gd name="T45" fmla="*/ 53 h 63"/>
                  <a:gd name="T46" fmla="*/ 18 w 58"/>
                  <a:gd name="T47" fmla="*/ 11 h 63"/>
                  <a:gd name="T48" fmla="*/ 16 w 58"/>
                  <a:gd name="T49" fmla="*/ 4 h 63"/>
                  <a:gd name="T50" fmla="*/ 17 w 58"/>
                  <a:gd name="T51" fmla="*/ 10 h 63"/>
                  <a:gd name="T52" fmla="*/ 30 w 58"/>
                  <a:gd name="T53" fmla="*/ 1 h 63"/>
                  <a:gd name="T54" fmla="*/ 28 w 58"/>
                  <a:gd name="T55" fmla="*/ 7 h 63"/>
                  <a:gd name="T56" fmla="*/ 40 w 58"/>
                  <a:gd name="T57" fmla="*/ 41 h 63"/>
                  <a:gd name="T58" fmla="*/ 37 w 58"/>
                  <a:gd name="T59" fmla="*/ 51 h 63"/>
                  <a:gd name="T60" fmla="*/ 38 w 58"/>
                  <a:gd name="T61" fmla="*/ 55 h 63"/>
                  <a:gd name="T62" fmla="*/ 35 w 58"/>
                  <a:gd name="T63" fmla="*/ 60 h 63"/>
                  <a:gd name="T64" fmla="*/ 28 w 58"/>
                  <a:gd name="T65" fmla="*/ 63 h 63"/>
                  <a:gd name="T66" fmla="*/ 21 w 58"/>
                  <a:gd name="T67" fmla="*/ 58 h 63"/>
                  <a:gd name="T68" fmla="*/ 22 w 58"/>
                  <a:gd name="T69" fmla="*/ 53 h 63"/>
                  <a:gd name="T70" fmla="*/ 21 w 58"/>
                  <a:gd name="T71" fmla="*/ 49 h 63"/>
                  <a:gd name="T72" fmla="*/ 13 w 58"/>
                  <a:gd name="T73" fmla="*/ 29 h 63"/>
                  <a:gd name="T74" fmla="*/ 33 w 58"/>
                  <a:gd name="T75" fmla="*/ 61 h 63"/>
                  <a:gd name="T76" fmla="*/ 25 w 58"/>
                  <a:gd name="T77" fmla="*/ 61 h 63"/>
                  <a:gd name="T78" fmla="*/ 33 w 58"/>
                  <a:gd name="T79" fmla="*/ 61 h 63"/>
                  <a:gd name="T80" fmla="*/ 23 w 58"/>
                  <a:gd name="T81" fmla="*/ 58 h 63"/>
                  <a:gd name="T82" fmla="*/ 31 w 58"/>
                  <a:gd name="T83" fmla="*/ 58 h 63"/>
                  <a:gd name="T84" fmla="*/ 34 w 58"/>
                  <a:gd name="T85" fmla="*/ 57 h 63"/>
                  <a:gd name="T86" fmla="*/ 23 w 58"/>
                  <a:gd name="T87" fmla="*/ 55 h 63"/>
                  <a:gd name="T88" fmla="*/ 36 w 58"/>
                  <a:gd name="T89" fmla="*/ 55 h 63"/>
                  <a:gd name="T90" fmla="*/ 25 w 58"/>
                  <a:gd name="T91" fmla="*/ 52 h 63"/>
                  <a:gd name="T92" fmla="*/ 34 w 58"/>
                  <a:gd name="T93" fmla="*/ 52 h 63"/>
                  <a:gd name="T94" fmla="*/ 34 w 58"/>
                  <a:gd name="T95" fmla="*/ 50 h 63"/>
                  <a:gd name="T96" fmla="*/ 25 w 58"/>
                  <a:gd name="T97" fmla="*/ 49 h 63"/>
                  <a:gd name="T98" fmla="*/ 34 w 58"/>
                  <a:gd name="T99" fmla="*/ 50 h 63"/>
                  <a:gd name="T100" fmla="*/ 15 w 58"/>
                  <a:gd name="T101" fmla="*/ 29 h 63"/>
                  <a:gd name="T102" fmla="*/ 25 w 58"/>
                  <a:gd name="T103" fmla="*/ 47 h 63"/>
                  <a:gd name="T104" fmla="*/ 24 w 58"/>
                  <a:gd name="T105" fmla="*/ 31 h 63"/>
                  <a:gd name="T106" fmla="*/ 31 w 58"/>
                  <a:gd name="T107" fmla="*/ 47 h 63"/>
                  <a:gd name="T108" fmla="*/ 35 w 58"/>
                  <a:gd name="T109" fmla="*/ 32 h 63"/>
                  <a:gd name="T110" fmla="*/ 35 w 58"/>
                  <a:gd name="T111" fmla="*/ 4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8" h="63">
                    <a:moveTo>
                      <a:pt x="40" y="11"/>
                    </a:moveTo>
                    <a:cubicBezTo>
                      <a:pt x="39" y="10"/>
                      <a:pt x="39" y="10"/>
                      <a:pt x="39" y="9"/>
                    </a:cubicBezTo>
                    <a:cubicBezTo>
                      <a:pt x="42" y="4"/>
                      <a:pt x="42" y="4"/>
                      <a:pt x="42" y="4"/>
                    </a:cubicBezTo>
                    <a:cubicBezTo>
                      <a:pt x="43" y="4"/>
                      <a:pt x="43" y="3"/>
                      <a:pt x="44" y="4"/>
                    </a:cubicBezTo>
                    <a:cubicBezTo>
                      <a:pt x="44" y="4"/>
                      <a:pt x="44" y="5"/>
                      <a:pt x="44" y="5"/>
                    </a:cubicBezTo>
                    <a:cubicBezTo>
                      <a:pt x="41" y="10"/>
                      <a:pt x="41" y="10"/>
                      <a:pt x="41" y="10"/>
                    </a:cubicBezTo>
                    <a:cubicBezTo>
                      <a:pt x="41" y="10"/>
                      <a:pt x="41" y="11"/>
                      <a:pt x="40" y="11"/>
                    </a:cubicBezTo>
                    <a:cubicBezTo>
                      <a:pt x="40" y="11"/>
                      <a:pt x="40" y="11"/>
                      <a:pt x="40" y="11"/>
                    </a:cubicBezTo>
                    <a:close/>
                    <a:moveTo>
                      <a:pt x="17" y="47"/>
                    </a:moveTo>
                    <a:cubicBezTo>
                      <a:pt x="14" y="53"/>
                      <a:pt x="14" y="53"/>
                      <a:pt x="14" y="53"/>
                    </a:cubicBezTo>
                    <a:cubicBezTo>
                      <a:pt x="14" y="53"/>
                      <a:pt x="14" y="54"/>
                      <a:pt x="15" y="54"/>
                    </a:cubicBezTo>
                    <a:cubicBezTo>
                      <a:pt x="15" y="54"/>
                      <a:pt x="15" y="54"/>
                      <a:pt x="15" y="54"/>
                    </a:cubicBezTo>
                    <a:cubicBezTo>
                      <a:pt x="16" y="54"/>
                      <a:pt x="16" y="54"/>
                      <a:pt x="16" y="54"/>
                    </a:cubicBezTo>
                    <a:cubicBezTo>
                      <a:pt x="19" y="48"/>
                      <a:pt x="19" y="48"/>
                      <a:pt x="19" y="48"/>
                    </a:cubicBezTo>
                    <a:cubicBezTo>
                      <a:pt x="19" y="48"/>
                      <a:pt x="19" y="47"/>
                      <a:pt x="19" y="47"/>
                    </a:cubicBezTo>
                    <a:cubicBezTo>
                      <a:pt x="18" y="47"/>
                      <a:pt x="18" y="47"/>
                      <a:pt x="17" y="47"/>
                    </a:cubicBezTo>
                    <a:close/>
                    <a:moveTo>
                      <a:pt x="48" y="19"/>
                    </a:moveTo>
                    <a:cubicBezTo>
                      <a:pt x="49" y="19"/>
                      <a:pt x="49" y="19"/>
                      <a:pt x="49" y="19"/>
                    </a:cubicBezTo>
                    <a:cubicBezTo>
                      <a:pt x="54" y="16"/>
                      <a:pt x="54" y="16"/>
                      <a:pt x="54" y="16"/>
                    </a:cubicBezTo>
                    <a:cubicBezTo>
                      <a:pt x="55" y="15"/>
                      <a:pt x="55" y="15"/>
                      <a:pt x="54" y="14"/>
                    </a:cubicBezTo>
                    <a:cubicBezTo>
                      <a:pt x="54" y="14"/>
                      <a:pt x="54" y="14"/>
                      <a:pt x="53" y="14"/>
                    </a:cubicBezTo>
                    <a:cubicBezTo>
                      <a:pt x="48" y="17"/>
                      <a:pt x="48" y="17"/>
                      <a:pt x="48" y="17"/>
                    </a:cubicBezTo>
                    <a:cubicBezTo>
                      <a:pt x="47" y="17"/>
                      <a:pt x="47" y="18"/>
                      <a:pt x="48" y="18"/>
                    </a:cubicBezTo>
                    <a:cubicBezTo>
                      <a:pt x="48" y="19"/>
                      <a:pt x="48" y="19"/>
                      <a:pt x="48" y="19"/>
                    </a:cubicBezTo>
                    <a:close/>
                    <a:moveTo>
                      <a:pt x="10" y="39"/>
                    </a:moveTo>
                    <a:cubicBezTo>
                      <a:pt x="5" y="42"/>
                      <a:pt x="5" y="42"/>
                      <a:pt x="5" y="42"/>
                    </a:cubicBezTo>
                    <a:cubicBezTo>
                      <a:pt x="4" y="42"/>
                      <a:pt x="4" y="43"/>
                      <a:pt x="4" y="43"/>
                    </a:cubicBezTo>
                    <a:cubicBezTo>
                      <a:pt x="4" y="44"/>
                      <a:pt x="5" y="44"/>
                      <a:pt x="5" y="44"/>
                    </a:cubicBezTo>
                    <a:cubicBezTo>
                      <a:pt x="5" y="44"/>
                      <a:pt x="5" y="44"/>
                      <a:pt x="6" y="44"/>
                    </a:cubicBezTo>
                    <a:cubicBezTo>
                      <a:pt x="11" y="41"/>
                      <a:pt x="11" y="41"/>
                      <a:pt x="11" y="41"/>
                    </a:cubicBezTo>
                    <a:cubicBezTo>
                      <a:pt x="11" y="40"/>
                      <a:pt x="11" y="40"/>
                      <a:pt x="11" y="39"/>
                    </a:cubicBezTo>
                    <a:cubicBezTo>
                      <a:pt x="11" y="39"/>
                      <a:pt x="10" y="39"/>
                      <a:pt x="10" y="39"/>
                    </a:cubicBezTo>
                    <a:close/>
                    <a:moveTo>
                      <a:pt x="57" y="28"/>
                    </a:moveTo>
                    <a:cubicBezTo>
                      <a:pt x="51" y="28"/>
                      <a:pt x="51" y="28"/>
                      <a:pt x="51" y="28"/>
                    </a:cubicBezTo>
                    <a:cubicBezTo>
                      <a:pt x="51" y="28"/>
                      <a:pt x="50" y="28"/>
                      <a:pt x="50" y="29"/>
                    </a:cubicBezTo>
                    <a:cubicBezTo>
                      <a:pt x="50" y="29"/>
                      <a:pt x="51" y="30"/>
                      <a:pt x="51" y="30"/>
                    </a:cubicBezTo>
                    <a:cubicBezTo>
                      <a:pt x="57" y="30"/>
                      <a:pt x="57" y="30"/>
                      <a:pt x="57" y="30"/>
                    </a:cubicBezTo>
                    <a:cubicBezTo>
                      <a:pt x="58" y="30"/>
                      <a:pt x="58" y="29"/>
                      <a:pt x="58" y="29"/>
                    </a:cubicBezTo>
                    <a:cubicBezTo>
                      <a:pt x="58" y="28"/>
                      <a:pt x="58" y="28"/>
                      <a:pt x="57" y="28"/>
                    </a:cubicBezTo>
                    <a:close/>
                    <a:moveTo>
                      <a:pt x="8" y="29"/>
                    </a:moveTo>
                    <a:cubicBezTo>
                      <a:pt x="8" y="28"/>
                      <a:pt x="8" y="28"/>
                      <a:pt x="7" y="28"/>
                    </a:cubicBezTo>
                    <a:cubicBezTo>
                      <a:pt x="1" y="28"/>
                      <a:pt x="1" y="28"/>
                      <a:pt x="1" y="28"/>
                    </a:cubicBezTo>
                    <a:cubicBezTo>
                      <a:pt x="1" y="28"/>
                      <a:pt x="0" y="28"/>
                      <a:pt x="0" y="29"/>
                    </a:cubicBezTo>
                    <a:cubicBezTo>
                      <a:pt x="0" y="29"/>
                      <a:pt x="1" y="30"/>
                      <a:pt x="1" y="30"/>
                    </a:cubicBezTo>
                    <a:cubicBezTo>
                      <a:pt x="7" y="30"/>
                      <a:pt x="7" y="30"/>
                      <a:pt x="7" y="30"/>
                    </a:cubicBezTo>
                    <a:cubicBezTo>
                      <a:pt x="8" y="30"/>
                      <a:pt x="8" y="29"/>
                      <a:pt x="8" y="29"/>
                    </a:cubicBezTo>
                    <a:close/>
                    <a:moveTo>
                      <a:pt x="49" y="39"/>
                    </a:moveTo>
                    <a:cubicBezTo>
                      <a:pt x="48" y="39"/>
                      <a:pt x="48" y="39"/>
                      <a:pt x="48" y="39"/>
                    </a:cubicBezTo>
                    <a:cubicBezTo>
                      <a:pt x="47" y="40"/>
                      <a:pt x="47" y="40"/>
                      <a:pt x="48" y="41"/>
                    </a:cubicBezTo>
                    <a:cubicBezTo>
                      <a:pt x="53" y="44"/>
                      <a:pt x="53" y="44"/>
                      <a:pt x="53" y="44"/>
                    </a:cubicBezTo>
                    <a:cubicBezTo>
                      <a:pt x="53" y="44"/>
                      <a:pt x="53" y="44"/>
                      <a:pt x="54" y="44"/>
                    </a:cubicBezTo>
                    <a:cubicBezTo>
                      <a:pt x="54" y="44"/>
                      <a:pt x="54" y="44"/>
                      <a:pt x="54" y="43"/>
                    </a:cubicBezTo>
                    <a:cubicBezTo>
                      <a:pt x="55" y="43"/>
                      <a:pt x="55" y="42"/>
                      <a:pt x="54" y="42"/>
                    </a:cubicBezTo>
                    <a:lnTo>
                      <a:pt x="49" y="39"/>
                    </a:lnTo>
                    <a:close/>
                    <a:moveTo>
                      <a:pt x="6" y="14"/>
                    </a:moveTo>
                    <a:cubicBezTo>
                      <a:pt x="5" y="14"/>
                      <a:pt x="4" y="14"/>
                      <a:pt x="4" y="14"/>
                    </a:cubicBezTo>
                    <a:cubicBezTo>
                      <a:pt x="4" y="15"/>
                      <a:pt x="4" y="15"/>
                      <a:pt x="5" y="16"/>
                    </a:cubicBezTo>
                    <a:cubicBezTo>
                      <a:pt x="10" y="19"/>
                      <a:pt x="10" y="19"/>
                      <a:pt x="10" y="19"/>
                    </a:cubicBezTo>
                    <a:cubicBezTo>
                      <a:pt x="10" y="19"/>
                      <a:pt x="10" y="19"/>
                      <a:pt x="10" y="19"/>
                    </a:cubicBezTo>
                    <a:cubicBezTo>
                      <a:pt x="11" y="19"/>
                      <a:pt x="11" y="19"/>
                      <a:pt x="11" y="18"/>
                    </a:cubicBezTo>
                    <a:cubicBezTo>
                      <a:pt x="11" y="18"/>
                      <a:pt x="11" y="17"/>
                      <a:pt x="11" y="17"/>
                    </a:cubicBezTo>
                    <a:lnTo>
                      <a:pt x="6" y="14"/>
                    </a:lnTo>
                    <a:close/>
                    <a:moveTo>
                      <a:pt x="41" y="47"/>
                    </a:moveTo>
                    <a:cubicBezTo>
                      <a:pt x="41" y="47"/>
                      <a:pt x="40" y="47"/>
                      <a:pt x="40" y="47"/>
                    </a:cubicBezTo>
                    <a:cubicBezTo>
                      <a:pt x="39" y="47"/>
                      <a:pt x="39" y="48"/>
                      <a:pt x="39" y="48"/>
                    </a:cubicBezTo>
                    <a:cubicBezTo>
                      <a:pt x="42" y="54"/>
                      <a:pt x="42" y="54"/>
                      <a:pt x="42" y="54"/>
                    </a:cubicBezTo>
                    <a:cubicBezTo>
                      <a:pt x="43" y="54"/>
                      <a:pt x="43" y="54"/>
                      <a:pt x="43" y="54"/>
                    </a:cubicBezTo>
                    <a:cubicBezTo>
                      <a:pt x="43" y="54"/>
                      <a:pt x="44" y="54"/>
                      <a:pt x="44" y="54"/>
                    </a:cubicBezTo>
                    <a:cubicBezTo>
                      <a:pt x="44" y="54"/>
                      <a:pt x="44" y="53"/>
                      <a:pt x="44" y="53"/>
                    </a:cubicBezTo>
                    <a:lnTo>
                      <a:pt x="41" y="47"/>
                    </a:lnTo>
                    <a:close/>
                    <a:moveTo>
                      <a:pt x="17" y="10"/>
                    </a:moveTo>
                    <a:cubicBezTo>
                      <a:pt x="18" y="10"/>
                      <a:pt x="18" y="11"/>
                      <a:pt x="18" y="11"/>
                    </a:cubicBezTo>
                    <a:cubicBezTo>
                      <a:pt x="18" y="11"/>
                      <a:pt x="19" y="11"/>
                      <a:pt x="19" y="11"/>
                    </a:cubicBezTo>
                    <a:cubicBezTo>
                      <a:pt x="19" y="10"/>
                      <a:pt x="19" y="10"/>
                      <a:pt x="19" y="9"/>
                    </a:cubicBezTo>
                    <a:cubicBezTo>
                      <a:pt x="16" y="4"/>
                      <a:pt x="16" y="4"/>
                      <a:pt x="16" y="4"/>
                    </a:cubicBezTo>
                    <a:cubicBezTo>
                      <a:pt x="16" y="4"/>
                      <a:pt x="15" y="3"/>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9" y="0"/>
                      <a:pt x="28" y="0"/>
                      <a:pt x="28" y="1"/>
                    </a:cubicBezTo>
                    <a:cubicBezTo>
                      <a:pt x="28" y="7"/>
                      <a:pt x="28" y="7"/>
                      <a:pt x="28" y="7"/>
                    </a:cubicBezTo>
                    <a:cubicBezTo>
                      <a:pt x="28" y="7"/>
                      <a:pt x="29" y="8"/>
                      <a:pt x="29" y="8"/>
                    </a:cubicBezTo>
                    <a:close/>
                    <a:moveTo>
                      <a:pt x="45" y="29"/>
                    </a:moveTo>
                    <a:cubicBezTo>
                      <a:pt x="45" y="33"/>
                      <a:pt x="44" y="38"/>
                      <a:pt x="40" y="41"/>
                    </a:cubicBezTo>
                    <a:cubicBezTo>
                      <a:pt x="38" y="43"/>
                      <a:pt x="37" y="46"/>
                      <a:pt x="37" y="47"/>
                    </a:cubicBezTo>
                    <a:cubicBezTo>
                      <a:pt x="38" y="48"/>
                      <a:pt x="38" y="48"/>
                      <a:pt x="38" y="49"/>
                    </a:cubicBezTo>
                    <a:cubicBezTo>
                      <a:pt x="38" y="50"/>
                      <a:pt x="38" y="50"/>
                      <a:pt x="37" y="51"/>
                    </a:cubicBezTo>
                    <a:cubicBezTo>
                      <a:pt x="38" y="51"/>
                      <a:pt x="38" y="51"/>
                      <a:pt x="38" y="52"/>
                    </a:cubicBezTo>
                    <a:cubicBezTo>
                      <a:pt x="38" y="53"/>
                      <a:pt x="38" y="53"/>
                      <a:pt x="37" y="53"/>
                    </a:cubicBezTo>
                    <a:cubicBezTo>
                      <a:pt x="38" y="54"/>
                      <a:pt x="38" y="54"/>
                      <a:pt x="38" y="55"/>
                    </a:cubicBezTo>
                    <a:cubicBezTo>
                      <a:pt x="38" y="56"/>
                      <a:pt x="38" y="56"/>
                      <a:pt x="37" y="56"/>
                    </a:cubicBezTo>
                    <a:cubicBezTo>
                      <a:pt x="38" y="57"/>
                      <a:pt x="38" y="57"/>
                      <a:pt x="38" y="58"/>
                    </a:cubicBezTo>
                    <a:cubicBezTo>
                      <a:pt x="38" y="59"/>
                      <a:pt x="37" y="60"/>
                      <a:pt x="35" y="60"/>
                    </a:cubicBezTo>
                    <a:cubicBezTo>
                      <a:pt x="35" y="60"/>
                      <a:pt x="35" y="61"/>
                      <a:pt x="35" y="61"/>
                    </a:cubicBezTo>
                    <a:cubicBezTo>
                      <a:pt x="35" y="63"/>
                      <a:pt x="33" y="63"/>
                      <a:pt x="31" y="63"/>
                    </a:cubicBezTo>
                    <a:cubicBezTo>
                      <a:pt x="28" y="63"/>
                      <a:pt x="28" y="63"/>
                      <a:pt x="28" y="63"/>
                    </a:cubicBezTo>
                    <a:cubicBezTo>
                      <a:pt x="26" y="63"/>
                      <a:pt x="23" y="63"/>
                      <a:pt x="23" y="61"/>
                    </a:cubicBezTo>
                    <a:cubicBezTo>
                      <a:pt x="23" y="61"/>
                      <a:pt x="23" y="60"/>
                      <a:pt x="23" y="60"/>
                    </a:cubicBezTo>
                    <a:cubicBezTo>
                      <a:pt x="22" y="60"/>
                      <a:pt x="21" y="59"/>
                      <a:pt x="21" y="58"/>
                    </a:cubicBezTo>
                    <a:cubicBezTo>
                      <a:pt x="21" y="57"/>
                      <a:pt x="21" y="57"/>
                      <a:pt x="22" y="56"/>
                    </a:cubicBezTo>
                    <a:cubicBezTo>
                      <a:pt x="21" y="56"/>
                      <a:pt x="21" y="56"/>
                      <a:pt x="21" y="55"/>
                    </a:cubicBezTo>
                    <a:cubicBezTo>
                      <a:pt x="21" y="54"/>
                      <a:pt x="21" y="54"/>
                      <a:pt x="22" y="53"/>
                    </a:cubicBezTo>
                    <a:cubicBezTo>
                      <a:pt x="21" y="53"/>
                      <a:pt x="21" y="53"/>
                      <a:pt x="21" y="52"/>
                    </a:cubicBezTo>
                    <a:cubicBezTo>
                      <a:pt x="21" y="51"/>
                      <a:pt x="21" y="51"/>
                      <a:pt x="22" y="51"/>
                    </a:cubicBezTo>
                    <a:cubicBezTo>
                      <a:pt x="21" y="50"/>
                      <a:pt x="21" y="50"/>
                      <a:pt x="21" y="49"/>
                    </a:cubicBezTo>
                    <a:cubicBezTo>
                      <a:pt x="21" y="48"/>
                      <a:pt x="21" y="48"/>
                      <a:pt x="22" y="47"/>
                    </a:cubicBezTo>
                    <a:cubicBezTo>
                      <a:pt x="22" y="46"/>
                      <a:pt x="21" y="43"/>
                      <a:pt x="18" y="41"/>
                    </a:cubicBezTo>
                    <a:cubicBezTo>
                      <a:pt x="15" y="38"/>
                      <a:pt x="13" y="33"/>
                      <a:pt x="13" y="29"/>
                    </a:cubicBezTo>
                    <a:cubicBezTo>
                      <a:pt x="13" y="20"/>
                      <a:pt x="20" y="13"/>
                      <a:pt x="29" y="13"/>
                    </a:cubicBezTo>
                    <a:cubicBezTo>
                      <a:pt x="38" y="13"/>
                      <a:pt x="45" y="20"/>
                      <a:pt x="45" y="29"/>
                    </a:cubicBezTo>
                    <a:close/>
                    <a:moveTo>
                      <a:pt x="33" y="61"/>
                    </a:moveTo>
                    <a:cubicBezTo>
                      <a:pt x="33" y="61"/>
                      <a:pt x="32" y="60"/>
                      <a:pt x="31" y="60"/>
                    </a:cubicBezTo>
                    <a:cubicBezTo>
                      <a:pt x="28" y="60"/>
                      <a:pt x="28" y="60"/>
                      <a:pt x="28" y="60"/>
                    </a:cubicBezTo>
                    <a:cubicBezTo>
                      <a:pt x="26" y="60"/>
                      <a:pt x="26" y="61"/>
                      <a:pt x="25" y="61"/>
                    </a:cubicBezTo>
                    <a:cubicBezTo>
                      <a:pt x="26" y="61"/>
                      <a:pt x="26" y="61"/>
                      <a:pt x="28" y="61"/>
                    </a:cubicBezTo>
                    <a:cubicBezTo>
                      <a:pt x="31" y="61"/>
                      <a:pt x="31" y="61"/>
                      <a:pt x="31" y="61"/>
                    </a:cubicBezTo>
                    <a:cubicBezTo>
                      <a:pt x="32" y="61"/>
                      <a:pt x="33" y="61"/>
                      <a:pt x="33" y="61"/>
                    </a:cubicBezTo>
                    <a:close/>
                    <a:moveTo>
                      <a:pt x="34" y="57"/>
                    </a:moveTo>
                    <a:cubicBezTo>
                      <a:pt x="25" y="57"/>
                      <a:pt x="25" y="57"/>
                      <a:pt x="25" y="57"/>
                    </a:cubicBezTo>
                    <a:cubicBezTo>
                      <a:pt x="24" y="57"/>
                      <a:pt x="23" y="58"/>
                      <a:pt x="23" y="58"/>
                    </a:cubicBezTo>
                    <a:cubicBezTo>
                      <a:pt x="23" y="58"/>
                      <a:pt x="24" y="58"/>
                      <a:pt x="25" y="58"/>
                    </a:cubicBezTo>
                    <a:cubicBezTo>
                      <a:pt x="28" y="58"/>
                      <a:pt x="28" y="58"/>
                      <a:pt x="28" y="58"/>
                    </a:cubicBezTo>
                    <a:cubicBezTo>
                      <a:pt x="31" y="58"/>
                      <a:pt x="31" y="58"/>
                      <a:pt x="31" y="58"/>
                    </a:cubicBezTo>
                    <a:cubicBezTo>
                      <a:pt x="34" y="58"/>
                      <a:pt x="34" y="58"/>
                      <a:pt x="34" y="58"/>
                    </a:cubicBezTo>
                    <a:cubicBezTo>
                      <a:pt x="35" y="58"/>
                      <a:pt x="35" y="58"/>
                      <a:pt x="36" y="58"/>
                    </a:cubicBezTo>
                    <a:cubicBezTo>
                      <a:pt x="35" y="58"/>
                      <a:pt x="35" y="57"/>
                      <a:pt x="34" y="57"/>
                    </a:cubicBezTo>
                    <a:close/>
                    <a:moveTo>
                      <a:pt x="34" y="54"/>
                    </a:moveTo>
                    <a:cubicBezTo>
                      <a:pt x="25" y="54"/>
                      <a:pt x="25" y="54"/>
                      <a:pt x="25" y="54"/>
                    </a:cubicBezTo>
                    <a:cubicBezTo>
                      <a:pt x="24" y="54"/>
                      <a:pt x="23" y="55"/>
                      <a:pt x="23" y="55"/>
                    </a:cubicBezTo>
                    <a:cubicBezTo>
                      <a:pt x="23" y="55"/>
                      <a:pt x="24" y="55"/>
                      <a:pt x="25" y="55"/>
                    </a:cubicBezTo>
                    <a:cubicBezTo>
                      <a:pt x="34" y="55"/>
                      <a:pt x="34" y="55"/>
                      <a:pt x="34" y="55"/>
                    </a:cubicBezTo>
                    <a:cubicBezTo>
                      <a:pt x="35" y="55"/>
                      <a:pt x="35" y="55"/>
                      <a:pt x="36" y="55"/>
                    </a:cubicBezTo>
                    <a:cubicBezTo>
                      <a:pt x="35" y="55"/>
                      <a:pt x="35" y="54"/>
                      <a:pt x="34" y="54"/>
                    </a:cubicBezTo>
                    <a:close/>
                    <a:moveTo>
                      <a:pt x="34" y="52"/>
                    </a:moveTo>
                    <a:cubicBezTo>
                      <a:pt x="25" y="52"/>
                      <a:pt x="25" y="52"/>
                      <a:pt x="25" y="52"/>
                    </a:cubicBezTo>
                    <a:cubicBezTo>
                      <a:pt x="24" y="52"/>
                      <a:pt x="23" y="52"/>
                      <a:pt x="23" y="52"/>
                    </a:cubicBezTo>
                    <a:cubicBezTo>
                      <a:pt x="23" y="52"/>
                      <a:pt x="24" y="52"/>
                      <a:pt x="25" y="52"/>
                    </a:cubicBezTo>
                    <a:cubicBezTo>
                      <a:pt x="34" y="52"/>
                      <a:pt x="34" y="52"/>
                      <a:pt x="34" y="52"/>
                    </a:cubicBezTo>
                    <a:cubicBezTo>
                      <a:pt x="35" y="52"/>
                      <a:pt x="35" y="52"/>
                      <a:pt x="36" y="52"/>
                    </a:cubicBezTo>
                    <a:cubicBezTo>
                      <a:pt x="35" y="52"/>
                      <a:pt x="35" y="52"/>
                      <a:pt x="34" y="52"/>
                    </a:cubicBezTo>
                    <a:close/>
                    <a:moveTo>
                      <a:pt x="34" y="50"/>
                    </a:moveTo>
                    <a:cubicBezTo>
                      <a:pt x="35" y="50"/>
                      <a:pt x="35" y="49"/>
                      <a:pt x="36" y="49"/>
                    </a:cubicBezTo>
                    <a:cubicBezTo>
                      <a:pt x="35" y="49"/>
                      <a:pt x="35" y="49"/>
                      <a:pt x="34" y="49"/>
                    </a:cubicBezTo>
                    <a:cubicBezTo>
                      <a:pt x="25" y="49"/>
                      <a:pt x="25" y="49"/>
                      <a:pt x="25" y="49"/>
                    </a:cubicBezTo>
                    <a:cubicBezTo>
                      <a:pt x="24" y="49"/>
                      <a:pt x="23" y="49"/>
                      <a:pt x="23" y="49"/>
                    </a:cubicBezTo>
                    <a:cubicBezTo>
                      <a:pt x="23" y="49"/>
                      <a:pt x="24" y="50"/>
                      <a:pt x="25" y="50"/>
                    </a:cubicBezTo>
                    <a:lnTo>
                      <a:pt x="34" y="50"/>
                    </a:lnTo>
                    <a:close/>
                    <a:moveTo>
                      <a:pt x="43" y="29"/>
                    </a:moveTo>
                    <a:cubicBezTo>
                      <a:pt x="43" y="21"/>
                      <a:pt x="37" y="15"/>
                      <a:pt x="29" y="15"/>
                    </a:cubicBezTo>
                    <a:cubicBezTo>
                      <a:pt x="22" y="15"/>
                      <a:pt x="15" y="21"/>
                      <a:pt x="15" y="29"/>
                    </a:cubicBezTo>
                    <a:cubicBezTo>
                      <a:pt x="15" y="33"/>
                      <a:pt x="17" y="36"/>
                      <a:pt x="20" y="39"/>
                    </a:cubicBezTo>
                    <a:cubicBezTo>
                      <a:pt x="22" y="42"/>
                      <a:pt x="23" y="44"/>
                      <a:pt x="24" y="47"/>
                    </a:cubicBezTo>
                    <a:cubicBezTo>
                      <a:pt x="25" y="47"/>
                      <a:pt x="25" y="47"/>
                      <a:pt x="25" y="47"/>
                    </a:cubicBezTo>
                    <a:cubicBezTo>
                      <a:pt x="26" y="47"/>
                      <a:pt x="26" y="47"/>
                      <a:pt x="26" y="47"/>
                    </a:cubicBezTo>
                    <a:cubicBezTo>
                      <a:pt x="23" y="32"/>
                      <a:pt x="23" y="32"/>
                      <a:pt x="23" y="32"/>
                    </a:cubicBezTo>
                    <a:cubicBezTo>
                      <a:pt x="23" y="32"/>
                      <a:pt x="24" y="31"/>
                      <a:pt x="24" y="31"/>
                    </a:cubicBezTo>
                    <a:cubicBezTo>
                      <a:pt x="25" y="31"/>
                      <a:pt x="25" y="31"/>
                      <a:pt x="25" y="32"/>
                    </a:cubicBezTo>
                    <a:cubicBezTo>
                      <a:pt x="28" y="47"/>
                      <a:pt x="28" y="47"/>
                      <a:pt x="28" y="47"/>
                    </a:cubicBezTo>
                    <a:cubicBezTo>
                      <a:pt x="31" y="47"/>
                      <a:pt x="31" y="47"/>
                      <a:pt x="31" y="47"/>
                    </a:cubicBezTo>
                    <a:cubicBezTo>
                      <a:pt x="33" y="32"/>
                      <a:pt x="33" y="32"/>
                      <a:pt x="33" y="32"/>
                    </a:cubicBezTo>
                    <a:cubicBezTo>
                      <a:pt x="33" y="31"/>
                      <a:pt x="34" y="31"/>
                      <a:pt x="35" y="31"/>
                    </a:cubicBezTo>
                    <a:cubicBezTo>
                      <a:pt x="35" y="31"/>
                      <a:pt x="35" y="32"/>
                      <a:pt x="35" y="32"/>
                    </a:cubicBezTo>
                    <a:cubicBezTo>
                      <a:pt x="33" y="47"/>
                      <a:pt x="33" y="47"/>
                      <a:pt x="33" y="47"/>
                    </a:cubicBezTo>
                    <a:cubicBezTo>
                      <a:pt x="34" y="47"/>
                      <a:pt x="34" y="47"/>
                      <a:pt x="34" y="47"/>
                    </a:cubicBezTo>
                    <a:cubicBezTo>
                      <a:pt x="35" y="47"/>
                      <a:pt x="35" y="47"/>
                      <a:pt x="35" y="47"/>
                    </a:cubicBezTo>
                    <a:cubicBezTo>
                      <a:pt x="35" y="44"/>
                      <a:pt x="37" y="42"/>
                      <a:pt x="39" y="39"/>
                    </a:cubicBezTo>
                    <a:cubicBezTo>
                      <a:pt x="42" y="36"/>
                      <a:pt x="43" y="33"/>
                      <a:pt x="43" y="29"/>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8" name="işḻíḋê"/>
              <p:cNvSpPr/>
              <p:nvPr/>
            </p:nvSpPr>
            <p:spPr bwMode="auto">
              <a:xfrm>
                <a:off x="5055012" y="3592237"/>
                <a:ext cx="347442" cy="388060"/>
              </a:xfrm>
              <a:custGeom>
                <a:avLst/>
                <a:gdLst>
                  <a:gd name="T0" fmla="*/ 55 w 69"/>
                  <a:gd name="T1" fmla="*/ 0 h 77"/>
                  <a:gd name="T2" fmla="*/ 45 w 69"/>
                  <a:gd name="T3" fmla="*/ 5 h 77"/>
                  <a:gd name="T4" fmla="*/ 31 w 69"/>
                  <a:gd name="T5" fmla="*/ 7 h 77"/>
                  <a:gd name="T6" fmla="*/ 24 w 69"/>
                  <a:gd name="T7" fmla="*/ 7 h 77"/>
                  <a:gd name="T8" fmla="*/ 10 w 69"/>
                  <a:gd name="T9" fmla="*/ 5 h 77"/>
                  <a:gd name="T10" fmla="*/ 0 w 69"/>
                  <a:gd name="T11" fmla="*/ 69 h 77"/>
                  <a:gd name="T12" fmla="*/ 69 w 69"/>
                  <a:gd name="T13" fmla="*/ 14 h 77"/>
                  <a:gd name="T14" fmla="*/ 10 w 69"/>
                  <a:gd name="T15" fmla="*/ 13 h 77"/>
                  <a:gd name="T16" fmla="*/ 24 w 69"/>
                  <a:gd name="T17" fmla="*/ 10 h 77"/>
                  <a:gd name="T18" fmla="*/ 31 w 69"/>
                  <a:gd name="T19" fmla="*/ 10 h 77"/>
                  <a:gd name="T20" fmla="*/ 45 w 69"/>
                  <a:gd name="T21" fmla="*/ 13 h 77"/>
                  <a:gd name="T22" fmla="*/ 55 w 69"/>
                  <a:gd name="T23" fmla="*/ 17 h 77"/>
                  <a:gd name="T24" fmla="*/ 66 w 69"/>
                  <a:gd name="T25" fmla="*/ 14 h 77"/>
                  <a:gd name="T26" fmla="*/ 7 w 69"/>
                  <a:gd name="T27" fmla="*/ 10 h 77"/>
                  <a:gd name="T28" fmla="*/ 61 w 69"/>
                  <a:gd name="T29" fmla="*/ 74 h 77"/>
                  <a:gd name="T30" fmla="*/ 34 w 69"/>
                  <a:gd name="T31" fmla="*/ 39 h 77"/>
                  <a:gd name="T32" fmla="*/ 34 w 69"/>
                  <a:gd name="T33" fmla="*/ 39 h 77"/>
                  <a:gd name="T34" fmla="*/ 33 w 69"/>
                  <a:gd name="T35" fmla="*/ 36 h 77"/>
                  <a:gd name="T36" fmla="*/ 44 w 69"/>
                  <a:gd name="T37" fmla="*/ 33 h 77"/>
                  <a:gd name="T38" fmla="*/ 45 w 69"/>
                  <a:gd name="T39" fmla="*/ 36 h 77"/>
                  <a:gd name="T40" fmla="*/ 54 w 69"/>
                  <a:gd name="T41" fmla="*/ 39 h 77"/>
                  <a:gd name="T42" fmla="*/ 54 w 69"/>
                  <a:gd name="T43" fmla="*/ 39 h 77"/>
                  <a:gd name="T44" fmla="*/ 53 w 69"/>
                  <a:gd name="T45" fmla="*/ 36 h 77"/>
                  <a:gd name="T46" fmla="*/ 14 w 69"/>
                  <a:gd name="T47" fmla="*/ 43 h 77"/>
                  <a:gd name="T48" fmla="*/ 15 w 69"/>
                  <a:gd name="T49" fmla="*/ 46 h 77"/>
                  <a:gd name="T50" fmla="*/ 24 w 69"/>
                  <a:gd name="T51" fmla="*/ 49 h 77"/>
                  <a:gd name="T52" fmla="*/ 24 w 69"/>
                  <a:gd name="T53" fmla="*/ 49 h 77"/>
                  <a:gd name="T54" fmla="*/ 23 w 69"/>
                  <a:gd name="T55" fmla="*/ 46 h 77"/>
                  <a:gd name="T56" fmla="*/ 34 w 69"/>
                  <a:gd name="T57" fmla="*/ 43 h 77"/>
                  <a:gd name="T58" fmla="*/ 35 w 69"/>
                  <a:gd name="T59" fmla="*/ 46 h 77"/>
                  <a:gd name="T60" fmla="*/ 44 w 69"/>
                  <a:gd name="T61" fmla="*/ 49 h 77"/>
                  <a:gd name="T62" fmla="*/ 44 w 69"/>
                  <a:gd name="T63" fmla="*/ 49 h 77"/>
                  <a:gd name="T64" fmla="*/ 43 w 69"/>
                  <a:gd name="T65" fmla="*/ 46 h 77"/>
                  <a:gd name="T66" fmla="*/ 54 w 69"/>
                  <a:gd name="T67" fmla="*/ 43 h 77"/>
                  <a:gd name="T68" fmla="*/ 55 w 69"/>
                  <a:gd name="T69" fmla="*/ 46 h 77"/>
                  <a:gd name="T70" fmla="*/ 14 w 69"/>
                  <a:gd name="T71" fmla="*/ 59 h 77"/>
                  <a:gd name="T72" fmla="*/ 14 w 69"/>
                  <a:gd name="T73" fmla="*/ 59 h 77"/>
                  <a:gd name="T74" fmla="*/ 13 w 69"/>
                  <a:gd name="T75" fmla="*/ 56 h 77"/>
                  <a:gd name="T76" fmla="*/ 24 w 69"/>
                  <a:gd name="T77" fmla="*/ 53 h 77"/>
                  <a:gd name="T78" fmla="*/ 25 w 69"/>
                  <a:gd name="T79" fmla="*/ 56 h 77"/>
                  <a:gd name="T80" fmla="*/ 34 w 69"/>
                  <a:gd name="T81" fmla="*/ 59 h 77"/>
                  <a:gd name="T82" fmla="*/ 34 w 69"/>
                  <a:gd name="T83" fmla="*/ 59 h 77"/>
                  <a:gd name="T84" fmla="*/ 33 w 69"/>
                  <a:gd name="T85" fmla="*/ 56 h 77"/>
                  <a:gd name="T86" fmla="*/ 44 w 69"/>
                  <a:gd name="T87" fmla="*/ 53 h 77"/>
                  <a:gd name="T88" fmla="*/ 45 w 69"/>
                  <a:gd name="T89" fmla="*/ 56 h 77"/>
                  <a:gd name="T90" fmla="*/ 54 w 69"/>
                  <a:gd name="T91" fmla="*/ 59 h 77"/>
                  <a:gd name="T92" fmla="*/ 54 w 69"/>
                  <a:gd name="T93" fmla="*/ 59 h 77"/>
                  <a:gd name="T94" fmla="*/ 53 w 69"/>
                  <a:gd name="T95" fmla="*/ 56 h 77"/>
                  <a:gd name="T96" fmla="*/ 14 w 69"/>
                  <a:gd name="T97" fmla="*/ 63 h 77"/>
                  <a:gd name="T98" fmla="*/ 15 w 69"/>
                  <a:gd name="T99" fmla="*/ 65 h 77"/>
                  <a:gd name="T100" fmla="*/ 24 w 69"/>
                  <a:gd name="T101" fmla="*/ 68 h 77"/>
                  <a:gd name="T102" fmla="*/ 24 w 69"/>
                  <a:gd name="T103" fmla="*/ 68 h 77"/>
                  <a:gd name="T104" fmla="*/ 23 w 69"/>
                  <a:gd name="T105" fmla="*/ 6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 h="77">
                    <a:moveTo>
                      <a:pt x="61" y="7"/>
                    </a:moveTo>
                    <a:cubicBezTo>
                      <a:pt x="59" y="7"/>
                      <a:pt x="59" y="7"/>
                      <a:pt x="59" y="7"/>
                    </a:cubicBezTo>
                    <a:cubicBezTo>
                      <a:pt x="59" y="5"/>
                      <a:pt x="59" y="5"/>
                      <a:pt x="59" y="5"/>
                    </a:cubicBezTo>
                    <a:cubicBezTo>
                      <a:pt x="59" y="2"/>
                      <a:pt x="57" y="0"/>
                      <a:pt x="55" y="0"/>
                    </a:cubicBezTo>
                    <a:cubicBezTo>
                      <a:pt x="53" y="0"/>
                      <a:pt x="51" y="2"/>
                      <a:pt x="51" y="5"/>
                    </a:cubicBezTo>
                    <a:cubicBezTo>
                      <a:pt x="51" y="7"/>
                      <a:pt x="51" y="7"/>
                      <a:pt x="51" y="7"/>
                    </a:cubicBezTo>
                    <a:cubicBezTo>
                      <a:pt x="45" y="7"/>
                      <a:pt x="45" y="7"/>
                      <a:pt x="45" y="7"/>
                    </a:cubicBezTo>
                    <a:cubicBezTo>
                      <a:pt x="45" y="5"/>
                      <a:pt x="45" y="5"/>
                      <a:pt x="45" y="5"/>
                    </a:cubicBezTo>
                    <a:cubicBezTo>
                      <a:pt x="45" y="2"/>
                      <a:pt x="43" y="0"/>
                      <a:pt x="41" y="0"/>
                    </a:cubicBezTo>
                    <a:cubicBezTo>
                      <a:pt x="39" y="0"/>
                      <a:pt x="37" y="2"/>
                      <a:pt x="37" y="5"/>
                    </a:cubicBezTo>
                    <a:cubicBezTo>
                      <a:pt x="37" y="7"/>
                      <a:pt x="37" y="7"/>
                      <a:pt x="37" y="7"/>
                    </a:cubicBezTo>
                    <a:cubicBezTo>
                      <a:pt x="31" y="7"/>
                      <a:pt x="31" y="7"/>
                      <a:pt x="31" y="7"/>
                    </a:cubicBezTo>
                    <a:cubicBezTo>
                      <a:pt x="31" y="5"/>
                      <a:pt x="31" y="5"/>
                      <a:pt x="31" y="5"/>
                    </a:cubicBezTo>
                    <a:cubicBezTo>
                      <a:pt x="31" y="2"/>
                      <a:pt x="29" y="0"/>
                      <a:pt x="27" y="0"/>
                    </a:cubicBezTo>
                    <a:cubicBezTo>
                      <a:pt x="25" y="0"/>
                      <a:pt x="24" y="2"/>
                      <a:pt x="24" y="5"/>
                    </a:cubicBezTo>
                    <a:cubicBezTo>
                      <a:pt x="24" y="7"/>
                      <a:pt x="24" y="7"/>
                      <a:pt x="24" y="7"/>
                    </a:cubicBezTo>
                    <a:cubicBezTo>
                      <a:pt x="17" y="7"/>
                      <a:pt x="17" y="7"/>
                      <a:pt x="17" y="7"/>
                    </a:cubicBezTo>
                    <a:cubicBezTo>
                      <a:pt x="17" y="5"/>
                      <a:pt x="17" y="5"/>
                      <a:pt x="17" y="5"/>
                    </a:cubicBezTo>
                    <a:cubicBezTo>
                      <a:pt x="17" y="2"/>
                      <a:pt x="16" y="0"/>
                      <a:pt x="14" y="0"/>
                    </a:cubicBezTo>
                    <a:cubicBezTo>
                      <a:pt x="11" y="0"/>
                      <a:pt x="10" y="2"/>
                      <a:pt x="10" y="5"/>
                    </a:cubicBezTo>
                    <a:cubicBezTo>
                      <a:pt x="10" y="7"/>
                      <a:pt x="10" y="7"/>
                      <a:pt x="10" y="7"/>
                    </a:cubicBezTo>
                    <a:cubicBezTo>
                      <a:pt x="7" y="7"/>
                      <a:pt x="7" y="7"/>
                      <a:pt x="7" y="7"/>
                    </a:cubicBezTo>
                    <a:cubicBezTo>
                      <a:pt x="3" y="7"/>
                      <a:pt x="0" y="10"/>
                      <a:pt x="0" y="14"/>
                    </a:cubicBezTo>
                    <a:cubicBezTo>
                      <a:pt x="0" y="69"/>
                      <a:pt x="0" y="69"/>
                      <a:pt x="0" y="69"/>
                    </a:cubicBezTo>
                    <a:cubicBezTo>
                      <a:pt x="0" y="74"/>
                      <a:pt x="3" y="77"/>
                      <a:pt x="7" y="77"/>
                    </a:cubicBezTo>
                    <a:cubicBezTo>
                      <a:pt x="61" y="77"/>
                      <a:pt x="61" y="77"/>
                      <a:pt x="61" y="77"/>
                    </a:cubicBezTo>
                    <a:cubicBezTo>
                      <a:pt x="65" y="77"/>
                      <a:pt x="69" y="74"/>
                      <a:pt x="69" y="69"/>
                    </a:cubicBezTo>
                    <a:cubicBezTo>
                      <a:pt x="69" y="14"/>
                      <a:pt x="69" y="14"/>
                      <a:pt x="69" y="14"/>
                    </a:cubicBezTo>
                    <a:cubicBezTo>
                      <a:pt x="69" y="10"/>
                      <a:pt x="65" y="7"/>
                      <a:pt x="61" y="7"/>
                    </a:cubicBezTo>
                    <a:close/>
                    <a:moveTo>
                      <a:pt x="7" y="10"/>
                    </a:moveTo>
                    <a:cubicBezTo>
                      <a:pt x="10" y="10"/>
                      <a:pt x="10" y="10"/>
                      <a:pt x="10" y="10"/>
                    </a:cubicBezTo>
                    <a:cubicBezTo>
                      <a:pt x="10" y="13"/>
                      <a:pt x="10" y="13"/>
                      <a:pt x="10" y="13"/>
                    </a:cubicBezTo>
                    <a:cubicBezTo>
                      <a:pt x="10" y="15"/>
                      <a:pt x="11" y="17"/>
                      <a:pt x="14" y="17"/>
                    </a:cubicBezTo>
                    <a:cubicBezTo>
                      <a:pt x="16" y="17"/>
                      <a:pt x="17" y="15"/>
                      <a:pt x="17" y="13"/>
                    </a:cubicBezTo>
                    <a:cubicBezTo>
                      <a:pt x="17" y="10"/>
                      <a:pt x="17" y="10"/>
                      <a:pt x="17" y="10"/>
                    </a:cubicBezTo>
                    <a:cubicBezTo>
                      <a:pt x="24" y="10"/>
                      <a:pt x="24" y="10"/>
                      <a:pt x="24" y="10"/>
                    </a:cubicBezTo>
                    <a:cubicBezTo>
                      <a:pt x="24" y="13"/>
                      <a:pt x="24" y="13"/>
                      <a:pt x="24" y="13"/>
                    </a:cubicBezTo>
                    <a:cubicBezTo>
                      <a:pt x="24" y="15"/>
                      <a:pt x="25" y="17"/>
                      <a:pt x="27" y="17"/>
                    </a:cubicBezTo>
                    <a:cubicBezTo>
                      <a:pt x="29" y="17"/>
                      <a:pt x="31" y="15"/>
                      <a:pt x="31" y="13"/>
                    </a:cubicBezTo>
                    <a:cubicBezTo>
                      <a:pt x="31" y="10"/>
                      <a:pt x="31" y="10"/>
                      <a:pt x="31" y="10"/>
                    </a:cubicBezTo>
                    <a:cubicBezTo>
                      <a:pt x="37" y="10"/>
                      <a:pt x="37" y="10"/>
                      <a:pt x="37" y="10"/>
                    </a:cubicBezTo>
                    <a:cubicBezTo>
                      <a:pt x="37" y="13"/>
                      <a:pt x="37" y="13"/>
                      <a:pt x="37" y="13"/>
                    </a:cubicBezTo>
                    <a:cubicBezTo>
                      <a:pt x="37" y="15"/>
                      <a:pt x="39" y="17"/>
                      <a:pt x="41" y="17"/>
                    </a:cubicBezTo>
                    <a:cubicBezTo>
                      <a:pt x="43" y="17"/>
                      <a:pt x="45" y="15"/>
                      <a:pt x="45" y="13"/>
                    </a:cubicBezTo>
                    <a:cubicBezTo>
                      <a:pt x="45" y="10"/>
                      <a:pt x="45" y="10"/>
                      <a:pt x="45" y="10"/>
                    </a:cubicBezTo>
                    <a:cubicBezTo>
                      <a:pt x="51" y="10"/>
                      <a:pt x="51" y="10"/>
                      <a:pt x="51" y="10"/>
                    </a:cubicBezTo>
                    <a:cubicBezTo>
                      <a:pt x="51" y="13"/>
                      <a:pt x="51" y="13"/>
                      <a:pt x="51" y="13"/>
                    </a:cubicBezTo>
                    <a:cubicBezTo>
                      <a:pt x="51" y="15"/>
                      <a:pt x="53" y="17"/>
                      <a:pt x="55" y="17"/>
                    </a:cubicBezTo>
                    <a:cubicBezTo>
                      <a:pt x="57" y="17"/>
                      <a:pt x="59" y="15"/>
                      <a:pt x="59" y="13"/>
                    </a:cubicBezTo>
                    <a:cubicBezTo>
                      <a:pt x="59" y="10"/>
                      <a:pt x="59" y="10"/>
                      <a:pt x="59" y="10"/>
                    </a:cubicBezTo>
                    <a:cubicBezTo>
                      <a:pt x="61" y="10"/>
                      <a:pt x="61" y="10"/>
                      <a:pt x="61" y="10"/>
                    </a:cubicBezTo>
                    <a:cubicBezTo>
                      <a:pt x="64" y="10"/>
                      <a:pt x="66" y="12"/>
                      <a:pt x="66" y="14"/>
                    </a:cubicBezTo>
                    <a:cubicBezTo>
                      <a:pt x="66" y="26"/>
                      <a:pt x="66" y="26"/>
                      <a:pt x="66" y="26"/>
                    </a:cubicBezTo>
                    <a:cubicBezTo>
                      <a:pt x="3" y="26"/>
                      <a:pt x="3" y="26"/>
                      <a:pt x="3" y="26"/>
                    </a:cubicBezTo>
                    <a:cubicBezTo>
                      <a:pt x="3" y="14"/>
                      <a:pt x="3" y="14"/>
                      <a:pt x="3" y="14"/>
                    </a:cubicBezTo>
                    <a:cubicBezTo>
                      <a:pt x="3" y="12"/>
                      <a:pt x="5" y="10"/>
                      <a:pt x="7" y="10"/>
                    </a:cubicBezTo>
                    <a:close/>
                    <a:moveTo>
                      <a:pt x="3" y="28"/>
                    </a:moveTo>
                    <a:cubicBezTo>
                      <a:pt x="66" y="28"/>
                      <a:pt x="66" y="28"/>
                      <a:pt x="66" y="28"/>
                    </a:cubicBezTo>
                    <a:cubicBezTo>
                      <a:pt x="66" y="69"/>
                      <a:pt x="66" y="69"/>
                      <a:pt x="66" y="69"/>
                    </a:cubicBezTo>
                    <a:cubicBezTo>
                      <a:pt x="66" y="72"/>
                      <a:pt x="64" y="74"/>
                      <a:pt x="61" y="74"/>
                    </a:cubicBezTo>
                    <a:cubicBezTo>
                      <a:pt x="7" y="74"/>
                      <a:pt x="7" y="74"/>
                      <a:pt x="7" y="74"/>
                    </a:cubicBezTo>
                    <a:cubicBezTo>
                      <a:pt x="5" y="74"/>
                      <a:pt x="3" y="72"/>
                      <a:pt x="3" y="69"/>
                    </a:cubicBezTo>
                    <a:lnTo>
                      <a:pt x="3" y="28"/>
                    </a:lnTo>
                    <a:close/>
                    <a:moveTo>
                      <a:pt x="34" y="39"/>
                    </a:moveTo>
                    <a:cubicBezTo>
                      <a:pt x="36" y="39"/>
                      <a:pt x="37" y="38"/>
                      <a:pt x="37" y="36"/>
                    </a:cubicBezTo>
                    <a:cubicBezTo>
                      <a:pt x="37" y="34"/>
                      <a:pt x="36" y="33"/>
                      <a:pt x="34" y="33"/>
                    </a:cubicBezTo>
                    <a:cubicBezTo>
                      <a:pt x="33" y="33"/>
                      <a:pt x="31" y="34"/>
                      <a:pt x="31" y="36"/>
                    </a:cubicBezTo>
                    <a:cubicBezTo>
                      <a:pt x="31" y="38"/>
                      <a:pt x="33" y="39"/>
                      <a:pt x="34" y="39"/>
                    </a:cubicBezTo>
                    <a:close/>
                    <a:moveTo>
                      <a:pt x="34" y="35"/>
                    </a:moveTo>
                    <a:cubicBezTo>
                      <a:pt x="35" y="35"/>
                      <a:pt x="35" y="36"/>
                      <a:pt x="35" y="36"/>
                    </a:cubicBezTo>
                    <a:cubicBezTo>
                      <a:pt x="35" y="36"/>
                      <a:pt x="35" y="37"/>
                      <a:pt x="34" y="37"/>
                    </a:cubicBezTo>
                    <a:cubicBezTo>
                      <a:pt x="34" y="37"/>
                      <a:pt x="33" y="36"/>
                      <a:pt x="33" y="36"/>
                    </a:cubicBezTo>
                    <a:cubicBezTo>
                      <a:pt x="33" y="36"/>
                      <a:pt x="34" y="35"/>
                      <a:pt x="34" y="35"/>
                    </a:cubicBezTo>
                    <a:close/>
                    <a:moveTo>
                      <a:pt x="44" y="39"/>
                    </a:moveTo>
                    <a:cubicBezTo>
                      <a:pt x="46" y="39"/>
                      <a:pt x="47" y="38"/>
                      <a:pt x="47" y="36"/>
                    </a:cubicBezTo>
                    <a:cubicBezTo>
                      <a:pt x="47" y="34"/>
                      <a:pt x="46" y="33"/>
                      <a:pt x="44" y="33"/>
                    </a:cubicBezTo>
                    <a:cubicBezTo>
                      <a:pt x="43" y="33"/>
                      <a:pt x="41" y="34"/>
                      <a:pt x="41" y="36"/>
                    </a:cubicBezTo>
                    <a:cubicBezTo>
                      <a:pt x="41" y="38"/>
                      <a:pt x="43" y="39"/>
                      <a:pt x="44" y="39"/>
                    </a:cubicBezTo>
                    <a:close/>
                    <a:moveTo>
                      <a:pt x="44" y="35"/>
                    </a:moveTo>
                    <a:cubicBezTo>
                      <a:pt x="45" y="35"/>
                      <a:pt x="45" y="36"/>
                      <a:pt x="45" y="36"/>
                    </a:cubicBezTo>
                    <a:cubicBezTo>
                      <a:pt x="45" y="36"/>
                      <a:pt x="45" y="37"/>
                      <a:pt x="44" y="37"/>
                    </a:cubicBezTo>
                    <a:cubicBezTo>
                      <a:pt x="44" y="37"/>
                      <a:pt x="43" y="36"/>
                      <a:pt x="43" y="36"/>
                    </a:cubicBezTo>
                    <a:cubicBezTo>
                      <a:pt x="43" y="36"/>
                      <a:pt x="44" y="35"/>
                      <a:pt x="44" y="35"/>
                    </a:cubicBezTo>
                    <a:close/>
                    <a:moveTo>
                      <a:pt x="54" y="39"/>
                    </a:moveTo>
                    <a:cubicBezTo>
                      <a:pt x="56" y="39"/>
                      <a:pt x="57" y="38"/>
                      <a:pt x="57" y="36"/>
                    </a:cubicBezTo>
                    <a:cubicBezTo>
                      <a:pt x="57" y="34"/>
                      <a:pt x="56" y="33"/>
                      <a:pt x="54" y="33"/>
                    </a:cubicBezTo>
                    <a:cubicBezTo>
                      <a:pt x="52" y="33"/>
                      <a:pt x="51" y="34"/>
                      <a:pt x="51" y="36"/>
                    </a:cubicBezTo>
                    <a:cubicBezTo>
                      <a:pt x="51" y="38"/>
                      <a:pt x="52" y="39"/>
                      <a:pt x="54" y="39"/>
                    </a:cubicBezTo>
                    <a:close/>
                    <a:moveTo>
                      <a:pt x="54" y="35"/>
                    </a:moveTo>
                    <a:cubicBezTo>
                      <a:pt x="55" y="35"/>
                      <a:pt x="55" y="36"/>
                      <a:pt x="55" y="36"/>
                    </a:cubicBezTo>
                    <a:cubicBezTo>
                      <a:pt x="55" y="36"/>
                      <a:pt x="55" y="37"/>
                      <a:pt x="54" y="37"/>
                    </a:cubicBezTo>
                    <a:cubicBezTo>
                      <a:pt x="54" y="37"/>
                      <a:pt x="53" y="36"/>
                      <a:pt x="53" y="36"/>
                    </a:cubicBezTo>
                    <a:cubicBezTo>
                      <a:pt x="53" y="36"/>
                      <a:pt x="54" y="35"/>
                      <a:pt x="54" y="35"/>
                    </a:cubicBezTo>
                    <a:close/>
                    <a:moveTo>
                      <a:pt x="14" y="49"/>
                    </a:moveTo>
                    <a:cubicBezTo>
                      <a:pt x="16" y="49"/>
                      <a:pt x="17" y="47"/>
                      <a:pt x="17" y="46"/>
                    </a:cubicBezTo>
                    <a:cubicBezTo>
                      <a:pt x="17" y="44"/>
                      <a:pt x="16" y="43"/>
                      <a:pt x="14" y="43"/>
                    </a:cubicBezTo>
                    <a:cubicBezTo>
                      <a:pt x="13" y="43"/>
                      <a:pt x="11" y="44"/>
                      <a:pt x="11" y="46"/>
                    </a:cubicBezTo>
                    <a:cubicBezTo>
                      <a:pt x="11" y="47"/>
                      <a:pt x="13" y="49"/>
                      <a:pt x="14" y="49"/>
                    </a:cubicBezTo>
                    <a:close/>
                    <a:moveTo>
                      <a:pt x="14" y="45"/>
                    </a:moveTo>
                    <a:cubicBezTo>
                      <a:pt x="15" y="45"/>
                      <a:pt x="15" y="45"/>
                      <a:pt x="15" y="46"/>
                    </a:cubicBezTo>
                    <a:cubicBezTo>
                      <a:pt x="15" y="46"/>
                      <a:pt x="15" y="47"/>
                      <a:pt x="14" y="47"/>
                    </a:cubicBezTo>
                    <a:cubicBezTo>
                      <a:pt x="14" y="47"/>
                      <a:pt x="13" y="46"/>
                      <a:pt x="13" y="46"/>
                    </a:cubicBezTo>
                    <a:cubicBezTo>
                      <a:pt x="13" y="45"/>
                      <a:pt x="14" y="45"/>
                      <a:pt x="14" y="45"/>
                    </a:cubicBezTo>
                    <a:close/>
                    <a:moveTo>
                      <a:pt x="24" y="49"/>
                    </a:moveTo>
                    <a:cubicBezTo>
                      <a:pt x="26" y="49"/>
                      <a:pt x="27" y="47"/>
                      <a:pt x="27" y="46"/>
                    </a:cubicBezTo>
                    <a:cubicBezTo>
                      <a:pt x="27" y="44"/>
                      <a:pt x="26" y="43"/>
                      <a:pt x="24" y="43"/>
                    </a:cubicBezTo>
                    <a:cubicBezTo>
                      <a:pt x="23" y="43"/>
                      <a:pt x="21" y="44"/>
                      <a:pt x="21" y="46"/>
                    </a:cubicBezTo>
                    <a:cubicBezTo>
                      <a:pt x="21" y="47"/>
                      <a:pt x="23" y="49"/>
                      <a:pt x="24" y="49"/>
                    </a:cubicBezTo>
                    <a:close/>
                    <a:moveTo>
                      <a:pt x="24" y="45"/>
                    </a:moveTo>
                    <a:cubicBezTo>
                      <a:pt x="25" y="45"/>
                      <a:pt x="25" y="45"/>
                      <a:pt x="25" y="46"/>
                    </a:cubicBezTo>
                    <a:cubicBezTo>
                      <a:pt x="25" y="46"/>
                      <a:pt x="25" y="47"/>
                      <a:pt x="24" y="47"/>
                    </a:cubicBezTo>
                    <a:cubicBezTo>
                      <a:pt x="24" y="47"/>
                      <a:pt x="23" y="46"/>
                      <a:pt x="23" y="46"/>
                    </a:cubicBezTo>
                    <a:cubicBezTo>
                      <a:pt x="23" y="45"/>
                      <a:pt x="24" y="45"/>
                      <a:pt x="24" y="45"/>
                    </a:cubicBezTo>
                    <a:close/>
                    <a:moveTo>
                      <a:pt x="34" y="49"/>
                    </a:moveTo>
                    <a:cubicBezTo>
                      <a:pt x="36" y="49"/>
                      <a:pt x="37" y="47"/>
                      <a:pt x="37" y="46"/>
                    </a:cubicBezTo>
                    <a:cubicBezTo>
                      <a:pt x="37" y="44"/>
                      <a:pt x="36" y="43"/>
                      <a:pt x="34" y="43"/>
                    </a:cubicBezTo>
                    <a:cubicBezTo>
                      <a:pt x="33" y="43"/>
                      <a:pt x="31" y="44"/>
                      <a:pt x="31" y="46"/>
                    </a:cubicBezTo>
                    <a:cubicBezTo>
                      <a:pt x="31" y="47"/>
                      <a:pt x="33" y="49"/>
                      <a:pt x="34" y="49"/>
                    </a:cubicBezTo>
                    <a:close/>
                    <a:moveTo>
                      <a:pt x="34" y="45"/>
                    </a:moveTo>
                    <a:cubicBezTo>
                      <a:pt x="35" y="45"/>
                      <a:pt x="35" y="45"/>
                      <a:pt x="35" y="46"/>
                    </a:cubicBezTo>
                    <a:cubicBezTo>
                      <a:pt x="35" y="46"/>
                      <a:pt x="35" y="47"/>
                      <a:pt x="34" y="47"/>
                    </a:cubicBezTo>
                    <a:cubicBezTo>
                      <a:pt x="34" y="47"/>
                      <a:pt x="33" y="46"/>
                      <a:pt x="33" y="46"/>
                    </a:cubicBezTo>
                    <a:cubicBezTo>
                      <a:pt x="33" y="45"/>
                      <a:pt x="34" y="45"/>
                      <a:pt x="34" y="45"/>
                    </a:cubicBezTo>
                    <a:close/>
                    <a:moveTo>
                      <a:pt x="44" y="49"/>
                    </a:moveTo>
                    <a:cubicBezTo>
                      <a:pt x="46" y="49"/>
                      <a:pt x="47" y="47"/>
                      <a:pt x="47" y="46"/>
                    </a:cubicBezTo>
                    <a:cubicBezTo>
                      <a:pt x="47" y="44"/>
                      <a:pt x="46" y="43"/>
                      <a:pt x="44" y="43"/>
                    </a:cubicBezTo>
                    <a:cubicBezTo>
                      <a:pt x="43" y="43"/>
                      <a:pt x="41" y="44"/>
                      <a:pt x="41" y="46"/>
                    </a:cubicBezTo>
                    <a:cubicBezTo>
                      <a:pt x="41" y="47"/>
                      <a:pt x="43" y="49"/>
                      <a:pt x="44" y="49"/>
                    </a:cubicBezTo>
                    <a:close/>
                    <a:moveTo>
                      <a:pt x="44" y="45"/>
                    </a:moveTo>
                    <a:cubicBezTo>
                      <a:pt x="45" y="45"/>
                      <a:pt x="45" y="45"/>
                      <a:pt x="45" y="46"/>
                    </a:cubicBezTo>
                    <a:cubicBezTo>
                      <a:pt x="45" y="46"/>
                      <a:pt x="45" y="47"/>
                      <a:pt x="44" y="47"/>
                    </a:cubicBezTo>
                    <a:cubicBezTo>
                      <a:pt x="44" y="47"/>
                      <a:pt x="43" y="46"/>
                      <a:pt x="43" y="46"/>
                    </a:cubicBezTo>
                    <a:cubicBezTo>
                      <a:pt x="43" y="45"/>
                      <a:pt x="44" y="45"/>
                      <a:pt x="44" y="45"/>
                    </a:cubicBezTo>
                    <a:close/>
                    <a:moveTo>
                      <a:pt x="54" y="49"/>
                    </a:moveTo>
                    <a:cubicBezTo>
                      <a:pt x="56" y="49"/>
                      <a:pt x="57" y="47"/>
                      <a:pt x="57" y="46"/>
                    </a:cubicBezTo>
                    <a:cubicBezTo>
                      <a:pt x="57" y="44"/>
                      <a:pt x="56" y="43"/>
                      <a:pt x="54" y="43"/>
                    </a:cubicBezTo>
                    <a:cubicBezTo>
                      <a:pt x="52" y="43"/>
                      <a:pt x="51" y="44"/>
                      <a:pt x="51" y="46"/>
                    </a:cubicBezTo>
                    <a:cubicBezTo>
                      <a:pt x="51" y="47"/>
                      <a:pt x="52" y="49"/>
                      <a:pt x="54" y="49"/>
                    </a:cubicBezTo>
                    <a:close/>
                    <a:moveTo>
                      <a:pt x="54" y="45"/>
                    </a:moveTo>
                    <a:cubicBezTo>
                      <a:pt x="55" y="45"/>
                      <a:pt x="55" y="45"/>
                      <a:pt x="55" y="46"/>
                    </a:cubicBezTo>
                    <a:cubicBezTo>
                      <a:pt x="55" y="46"/>
                      <a:pt x="55" y="47"/>
                      <a:pt x="54" y="47"/>
                    </a:cubicBezTo>
                    <a:cubicBezTo>
                      <a:pt x="54" y="47"/>
                      <a:pt x="53" y="46"/>
                      <a:pt x="53" y="46"/>
                    </a:cubicBezTo>
                    <a:cubicBezTo>
                      <a:pt x="53" y="45"/>
                      <a:pt x="54" y="45"/>
                      <a:pt x="54" y="45"/>
                    </a:cubicBezTo>
                    <a:close/>
                    <a:moveTo>
                      <a:pt x="14" y="59"/>
                    </a:moveTo>
                    <a:cubicBezTo>
                      <a:pt x="16" y="59"/>
                      <a:pt x="17" y="57"/>
                      <a:pt x="17" y="56"/>
                    </a:cubicBezTo>
                    <a:cubicBezTo>
                      <a:pt x="17" y="54"/>
                      <a:pt x="16" y="53"/>
                      <a:pt x="14" y="53"/>
                    </a:cubicBezTo>
                    <a:cubicBezTo>
                      <a:pt x="13" y="53"/>
                      <a:pt x="11" y="54"/>
                      <a:pt x="11" y="56"/>
                    </a:cubicBezTo>
                    <a:cubicBezTo>
                      <a:pt x="11" y="57"/>
                      <a:pt x="13" y="59"/>
                      <a:pt x="14" y="59"/>
                    </a:cubicBezTo>
                    <a:close/>
                    <a:moveTo>
                      <a:pt x="14" y="55"/>
                    </a:moveTo>
                    <a:cubicBezTo>
                      <a:pt x="15" y="55"/>
                      <a:pt x="15" y="55"/>
                      <a:pt x="15" y="56"/>
                    </a:cubicBezTo>
                    <a:cubicBezTo>
                      <a:pt x="15" y="56"/>
                      <a:pt x="15" y="57"/>
                      <a:pt x="14" y="57"/>
                    </a:cubicBezTo>
                    <a:cubicBezTo>
                      <a:pt x="14" y="57"/>
                      <a:pt x="13" y="56"/>
                      <a:pt x="13" y="56"/>
                    </a:cubicBezTo>
                    <a:cubicBezTo>
                      <a:pt x="13" y="55"/>
                      <a:pt x="14" y="55"/>
                      <a:pt x="14" y="55"/>
                    </a:cubicBezTo>
                    <a:close/>
                    <a:moveTo>
                      <a:pt x="24" y="59"/>
                    </a:moveTo>
                    <a:cubicBezTo>
                      <a:pt x="26" y="59"/>
                      <a:pt x="27" y="57"/>
                      <a:pt x="27" y="56"/>
                    </a:cubicBezTo>
                    <a:cubicBezTo>
                      <a:pt x="27" y="54"/>
                      <a:pt x="26" y="53"/>
                      <a:pt x="24" y="53"/>
                    </a:cubicBezTo>
                    <a:cubicBezTo>
                      <a:pt x="23" y="53"/>
                      <a:pt x="21" y="54"/>
                      <a:pt x="21" y="56"/>
                    </a:cubicBezTo>
                    <a:cubicBezTo>
                      <a:pt x="21" y="57"/>
                      <a:pt x="23" y="59"/>
                      <a:pt x="24" y="59"/>
                    </a:cubicBezTo>
                    <a:close/>
                    <a:moveTo>
                      <a:pt x="24" y="55"/>
                    </a:moveTo>
                    <a:cubicBezTo>
                      <a:pt x="25" y="55"/>
                      <a:pt x="25" y="55"/>
                      <a:pt x="25" y="56"/>
                    </a:cubicBezTo>
                    <a:cubicBezTo>
                      <a:pt x="25" y="56"/>
                      <a:pt x="25" y="57"/>
                      <a:pt x="24" y="57"/>
                    </a:cubicBezTo>
                    <a:cubicBezTo>
                      <a:pt x="24" y="57"/>
                      <a:pt x="23" y="56"/>
                      <a:pt x="23" y="56"/>
                    </a:cubicBezTo>
                    <a:cubicBezTo>
                      <a:pt x="23" y="55"/>
                      <a:pt x="24" y="55"/>
                      <a:pt x="24" y="55"/>
                    </a:cubicBezTo>
                    <a:close/>
                    <a:moveTo>
                      <a:pt x="34" y="59"/>
                    </a:moveTo>
                    <a:cubicBezTo>
                      <a:pt x="36" y="59"/>
                      <a:pt x="37" y="57"/>
                      <a:pt x="37" y="56"/>
                    </a:cubicBezTo>
                    <a:cubicBezTo>
                      <a:pt x="37" y="54"/>
                      <a:pt x="36" y="53"/>
                      <a:pt x="34" y="53"/>
                    </a:cubicBezTo>
                    <a:cubicBezTo>
                      <a:pt x="33" y="53"/>
                      <a:pt x="31" y="54"/>
                      <a:pt x="31" y="56"/>
                    </a:cubicBezTo>
                    <a:cubicBezTo>
                      <a:pt x="31" y="57"/>
                      <a:pt x="33" y="59"/>
                      <a:pt x="34" y="59"/>
                    </a:cubicBezTo>
                    <a:close/>
                    <a:moveTo>
                      <a:pt x="34" y="55"/>
                    </a:moveTo>
                    <a:cubicBezTo>
                      <a:pt x="35" y="55"/>
                      <a:pt x="35" y="55"/>
                      <a:pt x="35" y="56"/>
                    </a:cubicBezTo>
                    <a:cubicBezTo>
                      <a:pt x="35" y="56"/>
                      <a:pt x="35" y="57"/>
                      <a:pt x="34" y="57"/>
                    </a:cubicBezTo>
                    <a:cubicBezTo>
                      <a:pt x="34" y="57"/>
                      <a:pt x="33" y="56"/>
                      <a:pt x="33" y="56"/>
                    </a:cubicBezTo>
                    <a:cubicBezTo>
                      <a:pt x="33" y="55"/>
                      <a:pt x="34" y="55"/>
                      <a:pt x="34" y="55"/>
                    </a:cubicBezTo>
                    <a:close/>
                    <a:moveTo>
                      <a:pt x="44" y="59"/>
                    </a:moveTo>
                    <a:cubicBezTo>
                      <a:pt x="46" y="59"/>
                      <a:pt x="47" y="57"/>
                      <a:pt x="47" y="56"/>
                    </a:cubicBezTo>
                    <a:cubicBezTo>
                      <a:pt x="47" y="54"/>
                      <a:pt x="46" y="53"/>
                      <a:pt x="44" y="53"/>
                    </a:cubicBezTo>
                    <a:cubicBezTo>
                      <a:pt x="43" y="53"/>
                      <a:pt x="41" y="54"/>
                      <a:pt x="41" y="56"/>
                    </a:cubicBezTo>
                    <a:cubicBezTo>
                      <a:pt x="41" y="57"/>
                      <a:pt x="43" y="59"/>
                      <a:pt x="44" y="59"/>
                    </a:cubicBezTo>
                    <a:close/>
                    <a:moveTo>
                      <a:pt x="44" y="55"/>
                    </a:moveTo>
                    <a:cubicBezTo>
                      <a:pt x="45" y="55"/>
                      <a:pt x="45" y="55"/>
                      <a:pt x="45" y="56"/>
                    </a:cubicBezTo>
                    <a:cubicBezTo>
                      <a:pt x="45" y="56"/>
                      <a:pt x="45" y="57"/>
                      <a:pt x="44" y="57"/>
                    </a:cubicBezTo>
                    <a:cubicBezTo>
                      <a:pt x="44" y="57"/>
                      <a:pt x="43" y="56"/>
                      <a:pt x="43" y="56"/>
                    </a:cubicBezTo>
                    <a:cubicBezTo>
                      <a:pt x="43" y="55"/>
                      <a:pt x="44" y="55"/>
                      <a:pt x="44" y="55"/>
                    </a:cubicBezTo>
                    <a:close/>
                    <a:moveTo>
                      <a:pt x="54" y="59"/>
                    </a:moveTo>
                    <a:cubicBezTo>
                      <a:pt x="56" y="59"/>
                      <a:pt x="57" y="57"/>
                      <a:pt x="57" y="56"/>
                    </a:cubicBezTo>
                    <a:cubicBezTo>
                      <a:pt x="57" y="54"/>
                      <a:pt x="56" y="53"/>
                      <a:pt x="54" y="53"/>
                    </a:cubicBezTo>
                    <a:cubicBezTo>
                      <a:pt x="52" y="53"/>
                      <a:pt x="51" y="54"/>
                      <a:pt x="51" y="56"/>
                    </a:cubicBezTo>
                    <a:cubicBezTo>
                      <a:pt x="51" y="57"/>
                      <a:pt x="52" y="59"/>
                      <a:pt x="54" y="59"/>
                    </a:cubicBezTo>
                    <a:close/>
                    <a:moveTo>
                      <a:pt x="54" y="55"/>
                    </a:moveTo>
                    <a:cubicBezTo>
                      <a:pt x="55" y="55"/>
                      <a:pt x="55" y="55"/>
                      <a:pt x="55" y="56"/>
                    </a:cubicBezTo>
                    <a:cubicBezTo>
                      <a:pt x="55" y="56"/>
                      <a:pt x="55" y="57"/>
                      <a:pt x="54" y="57"/>
                    </a:cubicBezTo>
                    <a:cubicBezTo>
                      <a:pt x="54" y="57"/>
                      <a:pt x="53" y="56"/>
                      <a:pt x="53" y="56"/>
                    </a:cubicBezTo>
                    <a:cubicBezTo>
                      <a:pt x="53" y="55"/>
                      <a:pt x="54" y="55"/>
                      <a:pt x="54" y="55"/>
                    </a:cubicBezTo>
                    <a:close/>
                    <a:moveTo>
                      <a:pt x="14" y="68"/>
                    </a:moveTo>
                    <a:cubicBezTo>
                      <a:pt x="16" y="68"/>
                      <a:pt x="17" y="67"/>
                      <a:pt x="17" y="65"/>
                    </a:cubicBezTo>
                    <a:cubicBezTo>
                      <a:pt x="17" y="64"/>
                      <a:pt x="16" y="63"/>
                      <a:pt x="14" y="63"/>
                    </a:cubicBezTo>
                    <a:cubicBezTo>
                      <a:pt x="13" y="63"/>
                      <a:pt x="11" y="64"/>
                      <a:pt x="11" y="65"/>
                    </a:cubicBezTo>
                    <a:cubicBezTo>
                      <a:pt x="11" y="67"/>
                      <a:pt x="13" y="68"/>
                      <a:pt x="14" y="68"/>
                    </a:cubicBezTo>
                    <a:close/>
                    <a:moveTo>
                      <a:pt x="14" y="65"/>
                    </a:moveTo>
                    <a:cubicBezTo>
                      <a:pt x="15" y="65"/>
                      <a:pt x="15" y="65"/>
                      <a:pt x="15" y="65"/>
                    </a:cubicBezTo>
                    <a:cubicBezTo>
                      <a:pt x="15" y="66"/>
                      <a:pt x="15" y="66"/>
                      <a:pt x="14" y="66"/>
                    </a:cubicBezTo>
                    <a:cubicBezTo>
                      <a:pt x="14" y="66"/>
                      <a:pt x="13" y="66"/>
                      <a:pt x="13" y="65"/>
                    </a:cubicBezTo>
                    <a:cubicBezTo>
                      <a:pt x="13" y="65"/>
                      <a:pt x="14" y="65"/>
                      <a:pt x="14" y="65"/>
                    </a:cubicBezTo>
                    <a:close/>
                    <a:moveTo>
                      <a:pt x="24" y="68"/>
                    </a:moveTo>
                    <a:cubicBezTo>
                      <a:pt x="26" y="68"/>
                      <a:pt x="27" y="67"/>
                      <a:pt x="27" y="65"/>
                    </a:cubicBezTo>
                    <a:cubicBezTo>
                      <a:pt x="27" y="64"/>
                      <a:pt x="26" y="63"/>
                      <a:pt x="24" y="63"/>
                    </a:cubicBezTo>
                    <a:cubicBezTo>
                      <a:pt x="23" y="63"/>
                      <a:pt x="21" y="64"/>
                      <a:pt x="21" y="65"/>
                    </a:cubicBezTo>
                    <a:cubicBezTo>
                      <a:pt x="21" y="67"/>
                      <a:pt x="23" y="68"/>
                      <a:pt x="24" y="68"/>
                    </a:cubicBezTo>
                    <a:close/>
                    <a:moveTo>
                      <a:pt x="24" y="65"/>
                    </a:moveTo>
                    <a:cubicBezTo>
                      <a:pt x="25" y="65"/>
                      <a:pt x="25" y="65"/>
                      <a:pt x="25" y="65"/>
                    </a:cubicBezTo>
                    <a:cubicBezTo>
                      <a:pt x="25" y="66"/>
                      <a:pt x="25" y="66"/>
                      <a:pt x="24" y="66"/>
                    </a:cubicBezTo>
                    <a:cubicBezTo>
                      <a:pt x="24" y="66"/>
                      <a:pt x="23" y="66"/>
                      <a:pt x="23" y="65"/>
                    </a:cubicBezTo>
                    <a:cubicBezTo>
                      <a:pt x="23" y="65"/>
                      <a:pt x="24" y="65"/>
                      <a:pt x="24" y="65"/>
                    </a:cubicBezTo>
                    <a:close/>
                  </a:path>
                </a:pathLst>
              </a:custGeom>
              <a:solidFill>
                <a:schemeClr val="accent2"/>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9" name="ïš1ïḍê"/>
              <p:cNvSpPr/>
              <p:nvPr/>
            </p:nvSpPr>
            <p:spPr bwMode="auto">
              <a:xfrm>
                <a:off x="3771532" y="3059422"/>
                <a:ext cx="334152" cy="342407"/>
              </a:xfrm>
              <a:custGeom>
                <a:avLst/>
                <a:gdLst>
                  <a:gd name="T0" fmla="*/ 8 w 52"/>
                  <a:gd name="T1" fmla="*/ 19 h 53"/>
                  <a:gd name="T2" fmla="*/ 8 w 52"/>
                  <a:gd name="T3" fmla="*/ 19 h 53"/>
                  <a:gd name="T4" fmla="*/ 8 w 52"/>
                  <a:gd name="T5" fmla="*/ 18 h 53"/>
                  <a:gd name="T6" fmla="*/ 8 w 52"/>
                  <a:gd name="T7" fmla="*/ 17 h 53"/>
                  <a:gd name="T8" fmla="*/ 8 w 52"/>
                  <a:gd name="T9" fmla="*/ 17 h 53"/>
                  <a:gd name="T10" fmla="*/ 15 w 52"/>
                  <a:gd name="T11" fmla="*/ 10 h 53"/>
                  <a:gd name="T12" fmla="*/ 17 w 52"/>
                  <a:gd name="T13" fmla="*/ 10 h 53"/>
                  <a:gd name="T14" fmla="*/ 17 w 52"/>
                  <a:gd name="T15" fmla="*/ 12 h 53"/>
                  <a:gd name="T16" fmla="*/ 13 w 52"/>
                  <a:gd name="T17" fmla="*/ 17 h 53"/>
                  <a:gd name="T18" fmla="*/ 39 w 52"/>
                  <a:gd name="T19" fmla="*/ 17 h 53"/>
                  <a:gd name="T20" fmla="*/ 40 w 52"/>
                  <a:gd name="T21" fmla="*/ 18 h 53"/>
                  <a:gd name="T22" fmla="*/ 39 w 52"/>
                  <a:gd name="T23" fmla="*/ 20 h 53"/>
                  <a:gd name="T24" fmla="*/ 13 w 52"/>
                  <a:gd name="T25" fmla="*/ 20 h 53"/>
                  <a:gd name="T26" fmla="*/ 17 w 52"/>
                  <a:gd name="T27" fmla="*/ 24 h 53"/>
                  <a:gd name="T28" fmla="*/ 17 w 52"/>
                  <a:gd name="T29" fmla="*/ 26 h 53"/>
                  <a:gd name="T30" fmla="*/ 16 w 52"/>
                  <a:gd name="T31" fmla="*/ 26 h 53"/>
                  <a:gd name="T32" fmla="*/ 15 w 52"/>
                  <a:gd name="T33" fmla="*/ 26 h 53"/>
                  <a:gd name="T34" fmla="*/ 8 w 52"/>
                  <a:gd name="T35" fmla="*/ 19 h 53"/>
                  <a:gd name="T36" fmla="*/ 43 w 52"/>
                  <a:gd name="T37" fmla="*/ 34 h 53"/>
                  <a:gd name="T38" fmla="*/ 43 w 52"/>
                  <a:gd name="T39" fmla="*/ 34 h 53"/>
                  <a:gd name="T40" fmla="*/ 36 w 52"/>
                  <a:gd name="T41" fmla="*/ 27 h 53"/>
                  <a:gd name="T42" fmla="*/ 34 w 52"/>
                  <a:gd name="T43" fmla="*/ 27 h 53"/>
                  <a:gd name="T44" fmla="*/ 34 w 52"/>
                  <a:gd name="T45" fmla="*/ 29 h 53"/>
                  <a:gd name="T46" fmla="*/ 39 w 52"/>
                  <a:gd name="T47" fmla="*/ 33 h 53"/>
                  <a:gd name="T48" fmla="*/ 13 w 52"/>
                  <a:gd name="T49" fmla="*/ 33 h 53"/>
                  <a:gd name="T50" fmla="*/ 11 w 52"/>
                  <a:gd name="T51" fmla="*/ 35 h 53"/>
                  <a:gd name="T52" fmla="*/ 13 w 52"/>
                  <a:gd name="T53" fmla="*/ 36 h 53"/>
                  <a:gd name="T54" fmla="*/ 39 w 52"/>
                  <a:gd name="T55" fmla="*/ 36 h 53"/>
                  <a:gd name="T56" fmla="*/ 34 w 52"/>
                  <a:gd name="T57" fmla="*/ 41 h 53"/>
                  <a:gd name="T58" fmla="*/ 34 w 52"/>
                  <a:gd name="T59" fmla="*/ 43 h 53"/>
                  <a:gd name="T60" fmla="*/ 35 w 52"/>
                  <a:gd name="T61" fmla="*/ 43 h 53"/>
                  <a:gd name="T62" fmla="*/ 36 w 52"/>
                  <a:gd name="T63" fmla="*/ 43 h 53"/>
                  <a:gd name="T64" fmla="*/ 43 w 52"/>
                  <a:gd name="T65" fmla="*/ 36 h 53"/>
                  <a:gd name="T66" fmla="*/ 43 w 52"/>
                  <a:gd name="T67" fmla="*/ 36 h 53"/>
                  <a:gd name="T68" fmla="*/ 44 w 52"/>
                  <a:gd name="T69" fmla="*/ 35 h 53"/>
                  <a:gd name="T70" fmla="*/ 43 w 52"/>
                  <a:gd name="T71" fmla="*/ 34 h 53"/>
                  <a:gd name="T72" fmla="*/ 52 w 52"/>
                  <a:gd name="T73" fmla="*/ 7 h 53"/>
                  <a:gd name="T74" fmla="*/ 52 w 52"/>
                  <a:gd name="T75" fmla="*/ 45 h 53"/>
                  <a:gd name="T76" fmla="*/ 45 w 52"/>
                  <a:gd name="T77" fmla="*/ 53 h 53"/>
                  <a:gd name="T78" fmla="*/ 7 w 52"/>
                  <a:gd name="T79" fmla="*/ 53 h 53"/>
                  <a:gd name="T80" fmla="*/ 0 w 52"/>
                  <a:gd name="T81" fmla="*/ 45 h 53"/>
                  <a:gd name="T82" fmla="*/ 0 w 52"/>
                  <a:gd name="T83" fmla="*/ 7 h 53"/>
                  <a:gd name="T84" fmla="*/ 7 w 52"/>
                  <a:gd name="T85" fmla="*/ 0 h 53"/>
                  <a:gd name="T86" fmla="*/ 45 w 52"/>
                  <a:gd name="T87" fmla="*/ 0 h 53"/>
                  <a:gd name="T88" fmla="*/ 52 w 52"/>
                  <a:gd name="T89" fmla="*/ 7 h 53"/>
                  <a:gd name="T90" fmla="*/ 49 w 52"/>
                  <a:gd name="T91" fmla="*/ 7 h 53"/>
                  <a:gd name="T92" fmla="*/ 45 w 52"/>
                  <a:gd name="T93" fmla="*/ 3 h 53"/>
                  <a:gd name="T94" fmla="*/ 7 w 52"/>
                  <a:gd name="T95" fmla="*/ 3 h 53"/>
                  <a:gd name="T96" fmla="*/ 3 w 52"/>
                  <a:gd name="T97" fmla="*/ 7 h 53"/>
                  <a:gd name="T98" fmla="*/ 3 w 52"/>
                  <a:gd name="T99" fmla="*/ 45 h 53"/>
                  <a:gd name="T100" fmla="*/ 7 w 52"/>
                  <a:gd name="T101" fmla="*/ 50 h 53"/>
                  <a:gd name="T102" fmla="*/ 45 w 52"/>
                  <a:gd name="T103" fmla="*/ 50 h 53"/>
                  <a:gd name="T104" fmla="*/ 49 w 52"/>
                  <a:gd name="T105" fmla="*/ 45 h 53"/>
                  <a:gd name="T106" fmla="*/ 49 w 52"/>
                  <a:gd name="T10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53">
                    <a:moveTo>
                      <a:pt x="8" y="19"/>
                    </a:moveTo>
                    <a:cubicBezTo>
                      <a:pt x="8" y="19"/>
                      <a:pt x="8" y="19"/>
                      <a:pt x="8" y="19"/>
                    </a:cubicBezTo>
                    <a:cubicBezTo>
                      <a:pt x="8" y="19"/>
                      <a:pt x="8" y="18"/>
                      <a:pt x="8" y="18"/>
                    </a:cubicBezTo>
                    <a:cubicBezTo>
                      <a:pt x="8" y="18"/>
                      <a:pt x="8" y="17"/>
                      <a:pt x="8" y="17"/>
                    </a:cubicBezTo>
                    <a:cubicBezTo>
                      <a:pt x="8" y="17"/>
                      <a:pt x="8" y="17"/>
                      <a:pt x="8" y="17"/>
                    </a:cubicBezTo>
                    <a:cubicBezTo>
                      <a:pt x="15" y="10"/>
                      <a:pt x="15" y="10"/>
                      <a:pt x="15" y="10"/>
                    </a:cubicBezTo>
                    <a:cubicBezTo>
                      <a:pt x="15" y="9"/>
                      <a:pt x="16" y="9"/>
                      <a:pt x="17" y="10"/>
                    </a:cubicBezTo>
                    <a:cubicBezTo>
                      <a:pt x="18" y="11"/>
                      <a:pt x="18" y="12"/>
                      <a:pt x="17" y="12"/>
                    </a:cubicBezTo>
                    <a:cubicBezTo>
                      <a:pt x="13" y="17"/>
                      <a:pt x="13" y="17"/>
                      <a:pt x="13" y="17"/>
                    </a:cubicBezTo>
                    <a:cubicBezTo>
                      <a:pt x="39" y="17"/>
                      <a:pt x="39" y="17"/>
                      <a:pt x="39" y="17"/>
                    </a:cubicBezTo>
                    <a:cubicBezTo>
                      <a:pt x="40" y="17"/>
                      <a:pt x="40" y="17"/>
                      <a:pt x="40" y="18"/>
                    </a:cubicBezTo>
                    <a:cubicBezTo>
                      <a:pt x="40" y="19"/>
                      <a:pt x="40" y="20"/>
                      <a:pt x="39" y="20"/>
                    </a:cubicBezTo>
                    <a:cubicBezTo>
                      <a:pt x="13" y="20"/>
                      <a:pt x="13" y="20"/>
                      <a:pt x="13" y="20"/>
                    </a:cubicBezTo>
                    <a:cubicBezTo>
                      <a:pt x="17" y="24"/>
                      <a:pt x="17" y="24"/>
                      <a:pt x="17" y="24"/>
                    </a:cubicBezTo>
                    <a:cubicBezTo>
                      <a:pt x="18" y="24"/>
                      <a:pt x="18" y="25"/>
                      <a:pt x="17" y="26"/>
                    </a:cubicBezTo>
                    <a:cubicBezTo>
                      <a:pt x="17" y="26"/>
                      <a:pt x="16" y="26"/>
                      <a:pt x="16" y="26"/>
                    </a:cubicBezTo>
                    <a:cubicBezTo>
                      <a:pt x="16" y="26"/>
                      <a:pt x="15" y="26"/>
                      <a:pt x="15" y="26"/>
                    </a:cubicBezTo>
                    <a:lnTo>
                      <a:pt x="8" y="19"/>
                    </a:lnTo>
                    <a:close/>
                    <a:moveTo>
                      <a:pt x="43" y="34"/>
                    </a:moveTo>
                    <a:cubicBezTo>
                      <a:pt x="43" y="34"/>
                      <a:pt x="43" y="34"/>
                      <a:pt x="43" y="34"/>
                    </a:cubicBezTo>
                    <a:cubicBezTo>
                      <a:pt x="36" y="27"/>
                      <a:pt x="36" y="27"/>
                      <a:pt x="36" y="27"/>
                    </a:cubicBezTo>
                    <a:cubicBezTo>
                      <a:pt x="36" y="26"/>
                      <a:pt x="35" y="26"/>
                      <a:pt x="34" y="27"/>
                    </a:cubicBezTo>
                    <a:cubicBezTo>
                      <a:pt x="34" y="28"/>
                      <a:pt x="34" y="29"/>
                      <a:pt x="34" y="29"/>
                    </a:cubicBezTo>
                    <a:cubicBezTo>
                      <a:pt x="39" y="33"/>
                      <a:pt x="39" y="33"/>
                      <a:pt x="39" y="33"/>
                    </a:cubicBezTo>
                    <a:cubicBezTo>
                      <a:pt x="13" y="33"/>
                      <a:pt x="13" y="33"/>
                      <a:pt x="13" y="33"/>
                    </a:cubicBezTo>
                    <a:cubicBezTo>
                      <a:pt x="12" y="33"/>
                      <a:pt x="11" y="34"/>
                      <a:pt x="11" y="35"/>
                    </a:cubicBezTo>
                    <a:cubicBezTo>
                      <a:pt x="11" y="36"/>
                      <a:pt x="12" y="36"/>
                      <a:pt x="13" y="36"/>
                    </a:cubicBezTo>
                    <a:cubicBezTo>
                      <a:pt x="39" y="36"/>
                      <a:pt x="39" y="36"/>
                      <a:pt x="39" y="36"/>
                    </a:cubicBezTo>
                    <a:cubicBezTo>
                      <a:pt x="34" y="41"/>
                      <a:pt x="34" y="41"/>
                      <a:pt x="34" y="41"/>
                    </a:cubicBezTo>
                    <a:cubicBezTo>
                      <a:pt x="34" y="41"/>
                      <a:pt x="34" y="42"/>
                      <a:pt x="34" y="43"/>
                    </a:cubicBezTo>
                    <a:cubicBezTo>
                      <a:pt x="35" y="43"/>
                      <a:pt x="35" y="43"/>
                      <a:pt x="35" y="43"/>
                    </a:cubicBezTo>
                    <a:cubicBezTo>
                      <a:pt x="36" y="43"/>
                      <a:pt x="36" y="43"/>
                      <a:pt x="36" y="43"/>
                    </a:cubicBezTo>
                    <a:cubicBezTo>
                      <a:pt x="43" y="36"/>
                      <a:pt x="43" y="36"/>
                      <a:pt x="43" y="36"/>
                    </a:cubicBezTo>
                    <a:cubicBezTo>
                      <a:pt x="43" y="36"/>
                      <a:pt x="43" y="36"/>
                      <a:pt x="43" y="36"/>
                    </a:cubicBezTo>
                    <a:cubicBezTo>
                      <a:pt x="44" y="36"/>
                      <a:pt x="44" y="35"/>
                      <a:pt x="44" y="35"/>
                    </a:cubicBezTo>
                    <a:cubicBezTo>
                      <a:pt x="44" y="35"/>
                      <a:pt x="44" y="34"/>
                      <a:pt x="43" y="34"/>
                    </a:cubicBezTo>
                    <a:close/>
                    <a:moveTo>
                      <a:pt x="52" y="7"/>
                    </a:moveTo>
                    <a:cubicBezTo>
                      <a:pt x="52" y="45"/>
                      <a:pt x="52" y="45"/>
                      <a:pt x="52" y="45"/>
                    </a:cubicBezTo>
                    <a:cubicBezTo>
                      <a:pt x="52" y="49"/>
                      <a:pt x="49" y="53"/>
                      <a:pt x="45" y="53"/>
                    </a:cubicBezTo>
                    <a:cubicBezTo>
                      <a:pt x="7" y="53"/>
                      <a:pt x="7" y="53"/>
                      <a:pt x="7" y="53"/>
                    </a:cubicBezTo>
                    <a:cubicBezTo>
                      <a:pt x="3" y="53"/>
                      <a:pt x="0" y="49"/>
                      <a:pt x="0" y="45"/>
                    </a:cubicBezTo>
                    <a:cubicBezTo>
                      <a:pt x="0" y="7"/>
                      <a:pt x="0" y="7"/>
                      <a:pt x="0" y="7"/>
                    </a:cubicBezTo>
                    <a:cubicBezTo>
                      <a:pt x="0" y="4"/>
                      <a:pt x="3" y="0"/>
                      <a:pt x="7" y="0"/>
                    </a:cubicBezTo>
                    <a:cubicBezTo>
                      <a:pt x="45" y="0"/>
                      <a:pt x="45" y="0"/>
                      <a:pt x="45" y="0"/>
                    </a:cubicBezTo>
                    <a:cubicBezTo>
                      <a:pt x="49" y="0"/>
                      <a:pt x="52" y="4"/>
                      <a:pt x="52" y="7"/>
                    </a:cubicBezTo>
                    <a:close/>
                    <a:moveTo>
                      <a:pt x="49" y="7"/>
                    </a:moveTo>
                    <a:cubicBezTo>
                      <a:pt x="49" y="5"/>
                      <a:pt x="47" y="3"/>
                      <a:pt x="45" y="3"/>
                    </a:cubicBezTo>
                    <a:cubicBezTo>
                      <a:pt x="7" y="3"/>
                      <a:pt x="7" y="3"/>
                      <a:pt x="7" y="3"/>
                    </a:cubicBezTo>
                    <a:cubicBezTo>
                      <a:pt x="4" y="3"/>
                      <a:pt x="3" y="5"/>
                      <a:pt x="3" y="7"/>
                    </a:cubicBezTo>
                    <a:cubicBezTo>
                      <a:pt x="3" y="45"/>
                      <a:pt x="3" y="45"/>
                      <a:pt x="3" y="45"/>
                    </a:cubicBezTo>
                    <a:cubicBezTo>
                      <a:pt x="3" y="48"/>
                      <a:pt x="4" y="50"/>
                      <a:pt x="7" y="50"/>
                    </a:cubicBezTo>
                    <a:cubicBezTo>
                      <a:pt x="45" y="50"/>
                      <a:pt x="45" y="50"/>
                      <a:pt x="45" y="50"/>
                    </a:cubicBezTo>
                    <a:cubicBezTo>
                      <a:pt x="47" y="50"/>
                      <a:pt x="49" y="48"/>
                      <a:pt x="49" y="45"/>
                    </a:cubicBezTo>
                    <a:lnTo>
                      <a:pt x="49" y="7"/>
                    </a:ln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0" name="îṣliḋé"/>
              <p:cNvSpPr/>
              <p:nvPr/>
            </p:nvSpPr>
            <p:spPr bwMode="auto">
              <a:xfrm>
                <a:off x="5551612" y="2819436"/>
                <a:ext cx="303165" cy="289824"/>
              </a:xfrm>
              <a:custGeom>
                <a:avLst/>
                <a:gdLst>
                  <a:gd name="T0" fmla="*/ 44 w 67"/>
                  <a:gd name="T1" fmla="*/ 21 h 64"/>
                  <a:gd name="T2" fmla="*/ 25 w 67"/>
                  <a:gd name="T3" fmla="*/ 19 h 64"/>
                  <a:gd name="T4" fmla="*/ 24 w 67"/>
                  <a:gd name="T5" fmla="*/ 21 h 64"/>
                  <a:gd name="T6" fmla="*/ 16 w 67"/>
                  <a:gd name="T7" fmla="*/ 30 h 64"/>
                  <a:gd name="T8" fmla="*/ 26 w 67"/>
                  <a:gd name="T9" fmla="*/ 36 h 64"/>
                  <a:gd name="T10" fmla="*/ 32 w 67"/>
                  <a:gd name="T11" fmla="*/ 42 h 64"/>
                  <a:gd name="T12" fmla="*/ 26 w 67"/>
                  <a:gd name="T13" fmla="*/ 48 h 64"/>
                  <a:gd name="T14" fmla="*/ 42 w 67"/>
                  <a:gd name="T15" fmla="*/ 48 h 64"/>
                  <a:gd name="T16" fmla="*/ 36 w 67"/>
                  <a:gd name="T17" fmla="*/ 42 h 64"/>
                  <a:gd name="T18" fmla="*/ 42 w 67"/>
                  <a:gd name="T19" fmla="*/ 36 h 64"/>
                  <a:gd name="T20" fmla="*/ 51 w 67"/>
                  <a:gd name="T21" fmla="*/ 30 h 64"/>
                  <a:gd name="T22" fmla="*/ 19 w 67"/>
                  <a:gd name="T23" fmla="*/ 30 h 64"/>
                  <a:gd name="T24" fmla="*/ 24 w 67"/>
                  <a:gd name="T25" fmla="*/ 31 h 64"/>
                  <a:gd name="T26" fmla="*/ 48 w 67"/>
                  <a:gd name="T27" fmla="*/ 30 h 64"/>
                  <a:gd name="T28" fmla="*/ 44 w 67"/>
                  <a:gd name="T29" fmla="*/ 31 h 64"/>
                  <a:gd name="T30" fmla="*/ 48 w 67"/>
                  <a:gd name="T31" fmla="*/ 30 h 64"/>
                  <a:gd name="T32" fmla="*/ 61 w 67"/>
                  <a:gd name="T33" fmla="*/ 20 h 64"/>
                  <a:gd name="T34" fmla="*/ 51 w 67"/>
                  <a:gd name="T35" fmla="*/ 9 h 64"/>
                  <a:gd name="T36" fmla="*/ 43 w 67"/>
                  <a:gd name="T37" fmla="*/ 0 h 64"/>
                  <a:gd name="T38" fmla="*/ 30 w 67"/>
                  <a:gd name="T39" fmla="*/ 2 h 64"/>
                  <a:gd name="T40" fmla="*/ 19 w 67"/>
                  <a:gd name="T41" fmla="*/ 6 h 64"/>
                  <a:gd name="T42" fmla="*/ 7 w 67"/>
                  <a:gd name="T43" fmla="*/ 13 h 64"/>
                  <a:gd name="T44" fmla="*/ 4 w 67"/>
                  <a:gd name="T45" fmla="*/ 26 h 64"/>
                  <a:gd name="T46" fmla="*/ 7 w 67"/>
                  <a:gd name="T47" fmla="*/ 41 h 64"/>
                  <a:gd name="T48" fmla="*/ 13 w 67"/>
                  <a:gd name="T49" fmla="*/ 55 h 64"/>
                  <a:gd name="T50" fmla="*/ 24 w 67"/>
                  <a:gd name="T51" fmla="*/ 64 h 64"/>
                  <a:gd name="T52" fmla="*/ 34 w 67"/>
                  <a:gd name="T53" fmla="*/ 61 h 64"/>
                  <a:gd name="T54" fmla="*/ 44 w 67"/>
                  <a:gd name="T55" fmla="*/ 64 h 64"/>
                  <a:gd name="T56" fmla="*/ 54 w 67"/>
                  <a:gd name="T57" fmla="*/ 55 h 64"/>
                  <a:gd name="T58" fmla="*/ 61 w 67"/>
                  <a:gd name="T59" fmla="*/ 41 h 64"/>
                  <a:gd name="T60" fmla="*/ 63 w 67"/>
                  <a:gd name="T61" fmla="*/ 26 h 64"/>
                  <a:gd name="T62" fmla="*/ 58 w 67"/>
                  <a:gd name="T63" fmla="*/ 19 h 64"/>
                  <a:gd name="T64" fmla="*/ 54 w 67"/>
                  <a:gd name="T65" fmla="*/ 13 h 64"/>
                  <a:gd name="T66" fmla="*/ 46 w 67"/>
                  <a:gd name="T67" fmla="*/ 7 h 64"/>
                  <a:gd name="T68" fmla="*/ 39 w 67"/>
                  <a:gd name="T69" fmla="*/ 5 h 64"/>
                  <a:gd name="T70" fmla="*/ 29 w 67"/>
                  <a:gd name="T71" fmla="*/ 5 h 64"/>
                  <a:gd name="T72" fmla="*/ 22 w 67"/>
                  <a:gd name="T73" fmla="*/ 7 h 64"/>
                  <a:gd name="T74" fmla="*/ 18 w 67"/>
                  <a:gd name="T75" fmla="*/ 12 h 64"/>
                  <a:gd name="T76" fmla="*/ 9 w 67"/>
                  <a:gd name="T77" fmla="*/ 14 h 64"/>
                  <a:gd name="T78" fmla="*/ 6 w 67"/>
                  <a:gd name="T79" fmla="*/ 28 h 64"/>
                  <a:gd name="T80" fmla="*/ 9 w 67"/>
                  <a:gd name="T81" fmla="*/ 40 h 64"/>
                  <a:gd name="T82" fmla="*/ 9 w 67"/>
                  <a:gd name="T83" fmla="*/ 50 h 64"/>
                  <a:gd name="T84" fmla="*/ 18 w 67"/>
                  <a:gd name="T85" fmla="*/ 53 h 64"/>
                  <a:gd name="T86" fmla="*/ 24 w 67"/>
                  <a:gd name="T87" fmla="*/ 61 h 64"/>
                  <a:gd name="T88" fmla="*/ 33 w 67"/>
                  <a:gd name="T89" fmla="*/ 58 h 64"/>
                  <a:gd name="T90" fmla="*/ 43 w 67"/>
                  <a:gd name="T91" fmla="*/ 61 h 64"/>
                  <a:gd name="T92" fmla="*/ 48 w 67"/>
                  <a:gd name="T93" fmla="*/ 53 h 64"/>
                  <a:gd name="T94" fmla="*/ 10 w 67"/>
                  <a:gd name="T95" fmla="*/ 32 h 64"/>
                  <a:gd name="T96" fmla="*/ 34 w 67"/>
                  <a:gd name="T97" fmla="*/ 56 h 64"/>
                  <a:gd name="T98" fmla="*/ 49 w 67"/>
                  <a:gd name="T99" fmla="*/ 53 h 64"/>
                  <a:gd name="T100" fmla="*/ 58 w 67"/>
                  <a:gd name="T101" fmla="*/ 50 h 64"/>
                  <a:gd name="T102" fmla="*/ 60 w 67"/>
                  <a:gd name="T103" fmla="*/ 32 h 64"/>
                  <a:gd name="T104" fmla="*/ 64 w 67"/>
                  <a:gd name="T105"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 h="64">
                    <a:moveTo>
                      <a:pt x="51" y="23"/>
                    </a:moveTo>
                    <a:cubicBezTo>
                      <a:pt x="51" y="22"/>
                      <a:pt x="51" y="21"/>
                      <a:pt x="50" y="21"/>
                    </a:cubicBezTo>
                    <a:cubicBezTo>
                      <a:pt x="44" y="21"/>
                      <a:pt x="44" y="21"/>
                      <a:pt x="44" y="21"/>
                    </a:cubicBezTo>
                    <a:cubicBezTo>
                      <a:pt x="44" y="20"/>
                      <a:pt x="44" y="20"/>
                      <a:pt x="44" y="20"/>
                    </a:cubicBezTo>
                    <a:cubicBezTo>
                      <a:pt x="44" y="20"/>
                      <a:pt x="44" y="19"/>
                      <a:pt x="43" y="19"/>
                    </a:cubicBezTo>
                    <a:cubicBezTo>
                      <a:pt x="25" y="19"/>
                      <a:pt x="25" y="19"/>
                      <a:pt x="25" y="19"/>
                    </a:cubicBezTo>
                    <a:cubicBezTo>
                      <a:pt x="24" y="19"/>
                      <a:pt x="24" y="19"/>
                      <a:pt x="24" y="19"/>
                    </a:cubicBezTo>
                    <a:cubicBezTo>
                      <a:pt x="24" y="20"/>
                      <a:pt x="24" y="20"/>
                      <a:pt x="24" y="20"/>
                    </a:cubicBezTo>
                    <a:cubicBezTo>
                      <a:pt x="24" y="21"/>
                      <a:pt x="24" y="21"/>
                      <a:pt x="24" y="21"/>
                    </a:cubicBezTo>
                    <a:cubicBezTo>
                      <a:pt x="18" y="21"/>
                      <a:pt x="18" y="21"/>
                      <a:pt x="18" y="21"/>
                    </a:cubicBezTo>
                    <a:cubicBezTo>
                      <a:pt x="17" y="21"/>
                      <a:pt x="16" y="22"/>
                      <a:pt x="16" y="23"/>
                    </a:cubicBezTo>
                    <a:cubicBezTo>
                      <a:pt x="16" y="30"/>
                      <a:pt x="16" y="30"/>
                      <a:pt x="16" y="30"/>
                    </a:cubicBezTo>
                    <a:cubicBezTo>
                      <a:pt x="16" y="33"/>
                      <a:pt x="20" y="35"/>
                      <a:pt x="22" y="37"/>
                    </a:cubicBezTo>
                    <a:cubicBezTo>
                      <a:pt x="23" y="37"/>
                      <a:pt x="23" y="37"/>
                      <a:pt x="23" y="37"/>
                    </a:cubicBezTo>
                    <a:cubicBezTo>
                      <a:pt x="24" y="37"/>
                      <a:pt x="25" y="37"/>
                      <a:pt x="26" y="36"/>
                    </a:cubicBezTo>
                    <a:cubicBezTo>
                      <a:pt x="27" y="37"/>
                      <a:pt x="28" y="38"/>
                      <a:pt x="30" y="39"/>
                    </a:cubicBezTo>
                    <a:cubicBezTo>
                      <a:pt x="30" y="39"/>
                      <a:pt x="31" y="39"/>
                      <a:pt x="31" y="40"/>
                    </a:cubicBezTo>
                    <a:cubicBezTo>
                      <a:pt x="31" y="40"/>
                      <a:pt x="32" y="41"/>
                      <a:pt x="32" y="42"/>
                    </a:cubicBezTo>
                    <a:cubicBezTo>
                      <a:pt x="32" y="45"/>
                      <a:pt x="30" y="46"/>
                      <a:pt x="30" y="46"/>
                    </a:cubicBezTo>
                    <a:cubicBezTo>
                      <a:pt x="30" y="46"/>
                      <a:pt x="28" y="47"/>
                      <a:pt x="26" y="47"/>
                    </a:cubicBezTo>
                    <a:cubicBezTo>
                      <a:pt x="26" y="47"/>
                      <a:pt x="26" y="48"/>
                      <a:pt x="26" y="48"/>
                    </a:cubicBezTo>
                    <a:cubicBezTo>
                      <a:pt x="26" y="49"/>
                      <a:pt x="26" y="49"/>
                      <a:pt x="27" y="49"/>
                    </a:cubicBezTo>
                    <a:cubicBezTo>
                      <a:pt x="41" y="49"/>
                      <a:pt x="41" y="49"/>
                      <a:pt x="41" y="49"/>
                    </a:cubicBezTo>
                    <a:cubicBezTo>
                      <a:pt x="42" y="49"/>
                      <a:pt x="42" y="49"/>
                      <a:pt x="42" y="48"/>
                    </a:cubicBezTo>
                    <a:cubicBezTo>
                      <a:pt x="42" y="48"/>
                      <a:pt x="42" y="47"/>
                      <a:pt x="42" y="47"/>
                    </a:cubicBezTo>
                    <a:cubicBezTo>
                      <a:pt x="40" y="47"/>
                      <a:pt x="38" y="46"/>
                      <a:pt x="38" y="46"/>
                    </a:cubicBezTo>
                    <a:cubicBezTo>
                      <a:pt x="37" y="46"/>
                      <a:pt x="36" y="45"/>
                      <a:pt x="36" y="42"/>
                    </a:cubicBezTo>
                    <a:cubicBezTo>
                      <a:pt x="36" y="41"/>
                      <a:pt x="37" y="40"/>
                      <a:pt x="37" y="39"/>
                    </a:cubicBezTo>
                    <a:cubicBezTo>
                      <a:pt x="37" y="39"/>
                      <a:pt x="38" y="39"/>
                      <a:pt x="38" y="39"/>
                    </a:cubicBezTo>
                    <a:cubicBezTo>
                      <a:pt x="40" y="38"/>
                      <a:pt x="41" y="37"/>
                      <a:pt x="42" y="36"/>
                    </a:cubicBezTo>
                    <a:cubicBezTo>
                      <a:pt x="43" y="37"/>
                      <a:pt x="44" y="37"/>
                      <a:pt x="44" y="37"/>
                    </a:cubicBezTo>
                    <a:cubicBezTo>
                      <a:pt x="45" y="37"/>
                      <a:pt x="45" y="37"/>
                      <a:pt x="46" y="37"/>
                    </a:cubicBezTo>
                    <a:cubicBezTo>
                      <a:pt x="48" y="35"/>
                      <a:pt x="51" y="33"/>
                      <a:pt x="51" y="30"/>
                    </a:cubicBezTo>
                    <a:lnTo>
                      <a:pt x="51" y="23"/>
                    </a:lnTo>
                    <a:close/>
                    <a:moveTo>
                      <a:pt x="23" y="34"/>
                    </a:moveTo>
                    <a:cubicBezTo>
                      <a:pt x="19" y="31"/>
                      <a:pt x="19" y="30"/>
                      <a:pt x="19" y="30"/>
                    </a:cubicBezTo>
                    <a:cubicBezTo>
                      <a:pt x="19" y="24"/>
                      <a:pt x="19" y="24"/>
                      <a:pt x="19" y="24"/>
                    </a:cubicBezTo>
                    <a:cubicBezTo>
                      <a:pt x="24" y="24"/>
                      <a:pt x="24" y="24"/>
                      <a:pt x="24" y="24"/>
                    </a:cubicBezTo>
                    <a:cubicBezTo>
                      <a:pt x="24" y="31"/>
                      <a:pt x="24" y="31"/>
                      <a:pt x="24" y="31"/>
                    </a:cubicBezTo>
                    <a:cubicBezTo>
                      <a:pt x="24" y="32"/>
                      <a:pt x="24" y="33"/>
                      <a:pt x="24" y="33"/>
                    </a:cubicBezTo>
                    <a:cubicBezTo>
                      <a:pt x="24" y="34"/>
                      <a:pt x="24" y="34"/>
                      <a:pt x="23" y="34"/>
                    </a:cubicBezTo>
                    <a:close/>
                    <a:moveTo>
                      <a:pt x="48" y="30"/>
                    </a:moveTo>
                    <a:cubicBezTo>
                      <a:pt x="48" y="30"/>
                      <a:pt x="48" y="31"/>
                      <a:pt x="44" y="34"/>
                    </a:cubicBezTo>
                    <a:cubicBezTo>
                      <a:pt x="44" y="34"/>
                      <a:pt x="44" y="34"/>
                      <a:pt x="44" y="33"/>
                    </a:cubicBezTo>
                    <a:cubicBezTo>
                      <a:pt x="44" y="33"/>
                      <a:pt x="44" y="32"/>
                      <a:pt x="44" y="31"/>
                    </a:cubicBezTo>
                    <a:cubicBezTo>
                      <a:pt x="44" y="24"/>
                      <a:pt x="44" y="24"/>
                      <a:pt x="44" y="24"/>
                    </a:cubicBezTo>
                    <a:cubicBezTo>
                      <a:pt x="48" y="24"/>
                      <a:pt x="48" y="24"/>
                      <a:pt x="48" y="24"/>
                    </a:cubicBezTo>
                    <a:lnTo>
                      <a:pt x="48" y="30"/>
                    </a:lnTo>
                    <a:close/>
                    <a:moveTo>
                      <a:pt x="63" y="26"/>
                    </a:moveTo>
                    <a:cubicBezTo>
                      <a:pt x="62" y="25"/>
                      <a:pt x="61" y="24"/>
                      <a:pt x="61" y="24"/>
                    </a:cubicBezTo>
                    <a:cubicBezTo>
                      <a:pt x="61" y="23"/>
                      <a:pt x="61" y="21"/>
                      <a:pt x="61" y="20"/>
                    </a:cubicBezTo>
                    <a:cubicBezTo>
                      <a:pt x="62" y="17"/>
                      <a:pt x="62" y="15"/>
                      <a:pt x="61" y="13"/>
                    </a:cubicBezTo>
                    <a:cubicBezTo>
                      <a:pt x="59" y="11"/>
                      <a:pt x="57" y="10"/>
                      <a:pt x="54" y="10"/>
                    </a:cubicBezTo>
                    <a:cubicBezTo>
                      <a:pt x="53" y="10"/>
                      <a:pt x="51" y="10"/>
                      <a:pt x="51" y="9"/>
                    </a:cubicBezTo>
                    <a:cubicBezTo>
                      <a:pt x="50" y="9"/>
                      <a:pt x="49" y="7"/>
                      <a:pt x="49" y="6"/>
                    </a:cubicBezTo>
                    <a:cubicBezTo>
                      <a:pt x="48" y="4"/>
                      <a:pt x="47" y="1"/>
                      <a:pt x="44" y="1"/>
                    </a:cubicBezTo>
                    <a:cubicBezTo>
                      <a:pt x="44" y="0"/>
                      <a:pt x="43" y="0"/>
                      <a:pt x="43" y="0"/>
                    </a:cubicBezTo>
                    <a:cubicBezTo>
                      <a:pt x="41" y="0"/>
                      <a:pt x="39" y="1"/>
                      <a:pt x="37" y="2"/>
                    </a:cubicBezTo>
                    <a:cubicBezTo>
                      <a:pt x="36" y="3"/>
                      <a:pt x="35" y="4"/>
                      <a:pt x="34" y="4"/>
                    </a:cubicBezTo>
                    <a:cubicBezTo>
                      <a:pt x="33" y="4"/>
                      <a:pt x="32" y="3"/>
                      <a:pt x="30" y="2"/>
                    </a:cubicBezTo>
                    <a:cubicBezTo>
                      <a:pt x="29" y="1"/>
                      <a:pt x="27" y="0"/>
                      <a:pt x="25" y="0"/>
                    </a:cubicBezTo>
                    <a:cubicBezTo>
                      <a:pt x="25" y="0"/>
                      <a:pt x="24" y="0"/>
                      <a:pt x="24" y="1"/>
                    </a:cubicBezTo>
                    <a:cubicBezTo>
                      <a:pt x="21" y="1"/>
                      <a:pt x="20" y="4"/>
                      <a:pt x="19" y="6"/>
                    </a:cubicBezTo>
                    <a:cubicBezTo>
                      <a:pt x="18" y="7"/>
                      <a:pt x="18" y="9"/>
                      <a:pt x="17" y="9"/>
                    </a:cubicBezTo>
                    <a:cubicBezTo>
                      <a:pt x="16" y="10"/>
                      <a:pt x="15" y="10"/>
                      <a:pt x="13" y="10"/>
                    </a:cubicBezTo>
                    <a:cubicBezTo>
                      <a:pt x="11" y="10"/>
                      <a:pt x="8" y="11"/>
                      <a:pt x="7" y="13"/>
                    </a:cubicBezTo>
                    <a:cubicBezTo>
                      <a:pt x="5" y="15"/>
                      <a:pt x="6" y="17"/>
                      <a:pt x="6" y="20"/>
                    </a:cubicBezTo>
                    <a:cubicBezTo>
                      <a:pt x="7" y="21"/>
                      <a:pt x="7" y="23"/>
                      <a:pt x="7" y="24"/>
                    </a:cubicBezTo>
                    <a:cubicBezTo>
                      <a:pt x="7" y="24"/>
                      <a:pt x="5" y="25"/>
                      <a:pt x="4" y="26"/>
                    </a:cubicBezTo>
                    <a:cubicBezTo>
                      <a:pt x="3" y="28"/>
                      <a:pt x="0" y="30"/>
                      <a:pt x="0" y="32"/>
                    </a:cubicBezTo>
                    <a:cubicBezTo>
                      <a:pt x="0" y="35"/>
                      <a:pt x="3" y="37"/>
                      <a:pt x="4" y="38"/>
                    </a:cubicBezTo>
                    <a:cubicBezTo>
                      <a:pt x="5" y="39"/>
                      <a:pt x="7" y="40"/>
                      <a:pt x="7" y="41"/>
                    </a:cubicBezTo>
                    <a:cubicBezTo>
                      <a:pt x="7" y="42"/>
                      <a:pt x="7" y="44"/>
                      <a:pt x="6" y="45"/>
                    </a:cubicBezTo>
                    <a:cubicBezTo>
                      <a:pt x="6" y="47"/>
                      <a:pt x="5" y="50"/>
                      <a:pt x="7" y="52"/>
                    </a:cubicBezTo>
                    <a:cubicBezTo>
                      <a:pt x="8" y="54"/>
                      <a:pt x="11" y="54"/>
                      <a:pt x="13" y="55"/>
                    </a:cubicBezTo>
                    <a:cubicBezTo>
                      <a:pt x="15" y="55"/>
                      <a:pt x="16" y="55"/>
                      <a:pt x="17" y="55"/>
                    </a:cubicBezTo>
                    <a:cubicBezTo>
                      <a:pt x="18" y="56"/>
                      <a:pt x="18" y="57"/>
                      <a:pt x="19" y="59"/>
                    </a:cubicBezTo>
                    <a:cubicBezTo>
                      <a:pt x="20" y="61"/>
                      <a:pt x="21" y="63"/>
                      <a:pt x="24" y="64"/>
                    </a:cubicBezTo>
                    <a:cubicBezTo>
                      <a:pt x="24" y="64"/>
                      <a:pt x="25" y="64"/>
                      <a:pt x="25" y="64"/>
                    </a:cubicBezTo>
                    <a:cubicBezTo>
                      <a:pt x="27" y="64"/>
                      <a:pt x="29" y="63"/>
                      <a:pt x="30" y="62"/>
                    </a:cubicBezTo>
                    <a:cubicBezTo>
                      <a:pt x="32" y="62"/>
                      <a:pt x="33" y="61"/>
                      <a:pt x="34" y="61"/>
                    </a:cubicBezTo>
                    <a:cubicBezTo>
                      <a:pt x="35" y="61"/>
                      <a:pt x="36" y="62"/>
                      <a:pt x="37" y="62"/>
                    </a:cubicBezTo>
                    <a:cubicBezTo>
                      <a:pt x="39" y="63"/>
                      <a:pt x="41" y="64"/>
                      <a:pt x="43" y="64"/>
                    </a:cubicBezTo>
                    <a:cubicBezTo>
                      <a:pt x="43" y="64"/>
                      <a:pt x="44" y="64"/>
                      <a:pt x="44" y="64"/>
                    </a:cubicBezTo>
                    <a:cubicBezTo>
                      <a:pt x="47" y="63"/>
                      <a:pt x="48" y="61"/>
                      <a:pt x="49" y="59"/>
                    </a:cubicBezTo>
                    <a:cubicBezTo>
                      <a:pt x="49" y="57"/>
                      <a:pt x="50" y="56"/>
                      <a:pt x="51" y="55"/>
                    </a:cubicBezTo>
                    <a:cubicBezTo>
                      <a:pt x="51" y="55"/>
                      <a:pt x="53" y="55"/>
                      <a:pt x="54" y="55"/>
                    </a:cubicBezTo>
                    <a:cubicBezTo>
                      <a:pt x="57" y="54"/>
                      <a:pt x="59" y="54"/>
                      <a:pt x="61" y="52"/>
                    </a:cubicBezTo>
                    <a:cubicBezTo>
                      <a:pt x="62" y="50"/>
                      <a:pt x="62" y="47"/>
                      <a:pt x="61" y="45"/>
                    </a:cubicBezTo>
                    <a:cubicBezTo>
                      <a:pt x="61" y="44"/>
                      <a:pt x="61" y="42"/>
                      <a:pt x="61" y="41"/>
                    </a:cubicBezTo>
                    <a:cubicBezTo>
                      <a:pt x="61" y="40"/>
                      <a:pt x="62" y="39"/>
                      <a:pt x="63" y="38"/>
                    </a:cubicBezTo>
                    <a:cubicBezTo>
                      <a:pt x="65" y="37"/>
                      <a:pt x="67" y="35"/>
                      <a:pt x="67" y="32"/>
                    </a:cubicBezTo>
                    <a:cubicBezTo>
                      <a:pt x="67" y="30"/>
                      <a:pt x="65" y="28"/>
                      <a:pt x="63" y="26"/>
                    </a:cubicBezTo>
                    <a:close/>
                    <a:moveTo>
                      <a:pt x="54" y="13"/>
                    </a:moveTo>
                    <a:cubicBezTo>
                      <a:pt x="56" y="13"/>
                      <a:pt x="58" y="13"/>
                      <a:pt x="58" y="14"/>
                    </a:cubicBezTo>
                    <a:cubicBezTo>
                      <a:pt x="59" y="15"/>
                      <a:pt x="59" y="17"/>
                      <a:pt x="58" y="19"/>
                    </a:cubicBezTo>
                    <a:cubicBezTo>
                      <a:pt x="58" y="21"/>
                      <a:pt x="58" y="22"/>
                      <a:pt x="58" y="24"/>
                    </a:cubicBezTo>
                    <a:cubicBezTo>
                      <a:pt x="56" y="19"/>
                      <a:pt x="53" y="15"/>
                      <a:pt x="49" y="12"/>
                    </a:cubicBezTo>
                    <a:cubicBezTo>
                      <a:pt x="51" y="13"/>
                      <a:pt x="52" y="13"/>
                      <a:pt x="54" y="13"/>
                    </a:cubicBezTo>
                    <a:close/>
                    <a:moveTo>
                      <a:pt x="39" y="5"/>
                    </a:moveTo>
                    <a:cubicBezTo>
                      <a:pt x="41" y="4"/>
                      <a:pt x="42" y="3"/>
                      <a:pt x="43" y="3"/>
                    </a:cubicBezTo>
                    <a:cubicBezTo>
                      <a:pt x="44" y="4"/>
                      <a:pt x="45" y="6"/>
                      <a:pt x="46" y="7"/>
                    </a:cubicBezTo>
                    <a:cubicBezTo>
                      <a:pt x="47" y="9"/>
                      <a:pt x="47" y="10"/>
                      <a:pt x="48" y="11"/>
                    </a:cubicBezTo>
                    <a:cubicBezTo>
                      <a:pt x="44" y="8"/>
                      <a:pt x="40" y="7"/>
                      <a:pt x="35" y="7"/>
                    </a:cubicBezTo>
                    <a:cubicBezTo>
                      <a:pt x="36" y="6"/>
                      <a:pt x="38" y="6"/>
                      <a:pt x="39" y="5"/>
                    </a:cubicBezTo>
                    <a:close/>
                    <a:moveTo>
                      <a:pt x="22" y="7"/>
                    </a:moveTo>
                    <a:cubicBezTo>
                      <a:pt x="22" y="6"/>
                      <a:pt x="23" y="4"/>
                      <a:pt x="24" y="3"/>
                    </a:cubicBezTo>
                    <a:cubicBezTo>
                      <a:pt x="26" y="3"/>
                      <a:pt x="27" y="4"/>
                      <a:pt x="29" y="5"/>
                    </a:cubicBezTo>
                    <a:cubicBezTo>
                      <a:pt x="30" y="6"/>
                      <a:pt x="32" y="6"/>
                      <a:pt x="33" y="7"/>
                    </a:cubicBezTo>
                    <a:cubicBezTo>
                      <a:pt x="28" y="7"/>
                      <a:pt x="23" y="8"/>
                      <a:pt x="19" y="11"/>
                    </a:cubicBezTo>
                    <a:cubicBezTo>
                      <a:pt x="20" y="10"/>
                      <a:pt x="21" y="9"/>
                      <a:pt x="22" y="7"/>
                    </a:cubicBezTo>
                    <a:close/>
                    <a:moveTo>
                      <a:pt x="9" y="14"/>
                    </a:moveTo>
                    <a:cubicBezTo>
                      <a:pt x="10" y="13"/>
                      <a:pt x="12" y="13"/>
                      <a:pt x="14" y="13"/>
                    </a:cubicBezTo>
                    <a:cubicBezTo>
                      <a:pt x="15" y="13"/>
                      <a:pt x="17" y="13"/>
                      <a:pt x="18" y="12"/>
                    </a:cubicBezTo>
                    <a:cubicBezTo>
                      <a:pt x="14" y="15"/>
                      <a:pt x="11" y="19"/>
                      <a:pt x="10" y="24"/>
                    </a:cubicBezTo>
                    <a:cubicBezTo>
                      <a:pt x="10" y="22"/>
                      <a:pt x="10" y="21"/>
                      <a:pt x="9" y="19"/>
                    </a:cubicBezTo>
                    <a:cubicBezTo>
                      <a:pt x="9" y="17"/>
                      <a:pt x="9" y="15"/>
                      <a:pt x="9" y="14"/>
                    </a:cubicBezTo>
                    <a:close/>
                    <a:moveTo>
                      <a:pt x="6" y="36"/>
                    </a:moveTo>
                    <a:cubicBezTo>
                      <a:pt x="5" y="35"/>
                      <a:pt x="3" y="34"/>
                      <a:pt x="3" y="32"/>
                    </a:cubicBezTo>
                    <a:cubicBezTo>
                      <a:pt x="3" y="31"/>
                      <a:pt x="5" y="30"/>
                      <a:pt x="6" y="28"/>
                    </a:cubicBezTo>
                    <a:cubicBezTo>
                      <a:pt x="8" y="27"/>
                      <a:pt x="9" y="26"/>
                      <a:pt x="9" y="25"/>
                    </a:cubicBezTo>
                    <a:cubicBezTo>
                      <a:pt x="9" y="27"/>
                      <a:pt x="8" y="30"/>
                      <a:pt x="8" y="32"/>
                    </a:cubicBezTo>
                    <a:cubicBezTo>
                      <a:pt x="8" y="35"/>
                      <a:pt x="9" y="37"/>
                      <a:pt x="9" y="40"/>
                    </a:cubicBezTo>
                    <a:cubicBezTo>
                      <a:pt x="9" y="38"/>
                      <a:pt x="8" y="37"/>
                      <a:pt x="6" y="36"/>
                    </a:cubicBezTo>
                    <a:close/>
                    <a:moveTo>
                      <a:pt x="14" y="52"/>
                    </a:moveTo>
                    <a:cubicBezTo>
                      <a:pt x="12" y="51"/>
                      <a:pt x="10" y="51"/>
                      <a:pt x="9" y="50"/>
                    </a:cubicBezTo>
                    <a:cubicBezTo>
                      <a:pt x="9" y="49"/>
                      <a:pt x="9" y="47"/>
                      <a:pt x="9" y="46"/>
                    </a:cubicBezTo>
                    <a:cubicBezTo>
                      <a:pt x="10" y="44"/>
                      <a:pt x="10" y="42"/>
                      <a:pt x="10" y="41"/>
                    </a:cubicBezTo>
                    <a:cubicBezTo>
                      <a:pt x="11" y="46"/>
                      <a:pt x="14" y="50"/>
                      <a:pt x="18" y="53"/>
                    </a:cubicBezTo>
                    <a:cubicBezTo>
                      <a:pt x="17" y="52"/>
                      <a:pt x="15" y="52"/>
                      <a:pt x="14" y="52"/>
                    </a:cubicBezTo>
                    <a:close/>
                    <a:moveTo>
                      <a:pt x="29" y="60"/>
                    </a:moveTo>
                    <a:cubicBezTo>
                      <a:pt x="27" y="61"/>
                      <a:pt x="26" y="62"/>
                      <a:pt x="24" y="61"/>
                    </a:cubicBezTo>
                    <a:cubicBezTo>
                      <a:pt x="23" y="61"/>
                      <a:pt x="22" y="59"/>
                      <a:pt x="22" y="57"/>
                    </a:cubicBezTo>
                    <a:cubicBezTo>
                      <a:pt x="21" y="56"/>
                      <a:pt x="20" y="54"/>
                      <a:pt x="19" y="53"/>
                    </a:cubicBezTo>
                    <a:cubicBezTo>
                      <a:pt x="23" y="56"/>
                      <a:pt x="28" y="58"/>
                      <a:pt x="33" y="58"/>
                    </a:cubicBezTo>
                    <a:cubicBezTo>
                      <a:pt x="32" y="58"/>
                      <a:pt x="30" y="59"/>
                      <a:pt x="29" y="60"/>
                    </a:cubicBezTo>
                    <a:close/>
                    <a:moveTo>
                      <a:pt x="46" y="57"/>
                    </a:moveTo>
                    <a:cubicBezTo>
                      <a:pt x="45" y="59"/>
                      <a:pt x="44" y="61"/>
                      <a:pt x="43" y="61"/>
                    </a:cubicBezTo>
                    <a:cubicBezTo>
                      <a:pt x="42" y="62"/>
                      <a:pt x="41" y="61"/>
                      <a:pt x="39" y="60"/>
                    </a:cubicBezTo>
                    <a:cubicBezTo>
                      <a:pt x="37" y="59"/>
                      <a:pt x="36" y="58"/>
                      <a:pt x="35" y="58"/>
                    </a:cubicBezTo>
                    <a:cubicBezTo>
                      <a:pt x="40" y="58"/>
                      <a:pt x="44" y="56"/>
                      <a:pt x="48" y="53"/>
                    </a:cubicBezTo>
                    <a:cubicBezTo>
                      <a:pt x="47" y="54"/>
                      <a:pt x="47" y="56"/>
                      <a:pt x="46" y="57"/>
                    </a:cubicBezTo>
                    <a:close/>
                    <a:moveTo>
                      <a:pt x="34" y="56"/>
                    </a:moveTo>
                    <a:cubicBezTo>
                      <a:pt x="21" y="56"/>
                      <a:pt x="10" y="45"/>
                      <a:pt x="10" y="32"/>
                    </a:cubicBezTo>
                    <a:cubicBezTo>
                      <a:pt x="10" y="19"/>
                      <a:pt x="21" y="9"/>
                      <a:pt x="34" y="9"/>
                    </a:cubicBezTo>
                    <a:cubicBezTo>
                      <a:pt x="47" y="9"/>
                      <a:pt x="58" y="19"/>
                      <a:pt x="58" y="32"/>
                    </a:cubicBezTo>
                    <a:cubicBezTo>
                      <a:pt x="58" y="45"/>
                      <a:pt x="47" y="56"/>
                      <a:pt x="34" y="56"/>
                    </a:cubicBezTo>
                    <a:close/>
                    <a:moveTo>
                      <a:pt x="58" y="50"/>
                    </a:moveTo>
                    <a:cubicBezTo>
                      <a:pt x="58" y="51"/>
                      <a:pt x="56" y="51"/>
                      <a:pt x="54" y="52"/>
                    </a:cubicBezTo>
                    <a:cubicBezTo>
                      <a:pt x="52" y="52"/>
                      <a:pt x="51" y="52"/>
                      <a:pt x="49" y="53"/>
                    </a:cubicBezTo>
                    <a:cubicBezTo>
                      <a:pt x="53" y="50"/>
                      <a:pt x="56" y="46"/>
                      <a:pt x="58" y="41"/>
                    </a:cubicBezTo>
                    <a:cubicBezTo>
                      <a:pt x="58" y="42"/>
                      <a:pt x="58" y="44"/>
                      <a:pt x="58" y="46"/>
                    </a:cubicBezTo>
                    <a:cubicBezTo>
                      <a:pt x="59" y="47"/>
                      <a:pt x="59" y="49"/>
                      <a:pt x="58" y="50"/>
                    </a:cubicBezTo>
                    <a:close/>
                    <a:moveTo>
                      <a:pt x="61" y="36"/>
                    </a:moveTo>
                    <a:cubicBezTo>
                      <a:pt x="60" y="37"/>
                      <a:pt x="59" y="38"/>
                      <a:pt x="58" y="40"/>
                    </a:cubicBezTo>
                    <a:cubicBezTo>
                      <a:pt x="59" y="37"/>
                      <a:pt x="60" y="35"/>
                      <a:pt x="60" y="32"/>
                    </a:cubicBezTo>
                    <a:cubicBezTo>
                      <a:pt x="60" y="30"/>
                      <a:pt x="59" y="27"/>
                      <a:pt x="58" y="25"/>
                    </a:cubicBezTo>
                    <a:cubicBezTo>
                      <a:pt x="59" y="26"/>
                      <a:pt x="60" y="27"/>
                      <a:pt x="61" y="28"/>
                    </a:cubicBezTo>
                    <a:cubicBezTo>
                      <a:pt x="63" y="30"/>
                      <a:pt x="64" y="31"/>
                      <a:pt x="64" y="32"/>
                    </a:cubicBezTo>
                    <a:cubicBezTo>
                      <a:pt x="64" y="34"/>
                      <a:pt x="63" y="35"/>
                      <a:pt x="61" y="36"/>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1" name="ïŝľidé"/>
              <p:cNvSpPr/>
              <p:nvPr/>
            </p:nvSpPr>
            <p:spPr bwMode="auto">
              <a:xfrm>
                <a:off x="4628473" y="5052502"/>
                <a:ext cx="368872" cy="308211"/>
              </a:xfrm>
              <a:custGeom>
                <a:avLst/>
                <a:gdLst>
                  <a:gd name="T0" fmla="*/ 71 w 72"/>
                  <a:gd name="T1" fmla="*/ 15 h 60"/>
                  <a:gd name="T2" fmla="*/ 57 w 72"/>
                  <a:gd name="T3" fmla="*/ 17 h 60"/>
                  <a:gd name="T4" fmla="*/ 44 w 72"/>
                  <a:gd name="T5" fmla="*/ 45 h 60"/>
                  <a:gd name="T6" fmla="*/ 12 w 72"/>
                  <a:gd name="T7" fmla="*/ 45 h 60"/>
                  <a:gd name="T8" fmla="*/ 14 w 72"/>
                  <a:gd name="T9" fmla="*/ 48 h 60"/>
                  <a:gd name="T10" fmla="*/ 48 w 72"/>
                  <a:gd name="T11" fmla="*/ 50 h 60"/>
                  <a:gd name="T12" fmla="*/ 14 w 72"/>
                  <a:gd name="T13" fmla="*/ 51 h 60"/>
                  <a:gd name="T14" fmla="*/ 9 w 72"/>
                  <a:gd name="T15" fmla="*/ 44 h 60"/>
                  <a:gd name="T16" fmla="*/ 8 w 72"/>
                  <a:gd name="T17" fmla="*/ 41 h 60"/>
                  <a:gd name="T18" fmla="*/ 1 w 72"/>
                  <a:gd name="T19" fmla="*/ 22 h 60"/>
                  <a:gd name="T20" fmla="*/ 11 w 72"/>
                  <a:gd name="T21" fmla="*/ 40 h 60"/>
                  <a:gd name="T22" fmla="*/ 44 w 72"/>
                  <a:gd name="T23" fmla="*/ 42 h 60"/>
                  <a:gd name="T24" fmla="*/ 54 w 72"/>
                  <a:gd name="T25" fmla="*/ 16 h 60"/>
                  <a:gd name="T26" fmla="*/ 71 w 72"/>
                  <a:gd name="T27" fmla="*/ 12 h 60"/>
                  <a:gd name="T28" fmla="*/ 18 w 72"/>
                  <a:gd name="T29" fmla="*/ 56 h 60"/>
                  <a:gd name="T30" fmla="*/ 11 w 72"/>
                  <a:gd name="T31" fmla="*/ 56 h 60"/>
                  <a:gd name="T32" fmla="*/ 18 w 72"/>
                  <a:gd name="T33" fmla="*/ 56 h 60"/>
                  <a:gd name="T34" fmla="*/ 15 w 72"/>
                  <a:gd name="T35" fmla="*/ 54 h 60"/>
                  <a:gd name="T36" fmla="*/ 15 w 72"/>
                  <a:gd name="T37" fmla="*/ 58 h 60"/>
                  <a:gd name="T38" fmla="*/ 45 w 72"/>
                  <a:gd name="T39" fmla="*/ 56 h 60"/>
                  <a:gd name="T40" fmla="*/ 38 w 72"/>
                  <a:gd name="T41" fmla="*/ 56 h 60"/>
                  <a:gd name="T42" fmla="*/ 45 w 72"/>
                  <a:gd name="T43" fmla="*/ 56 h 60"/>
                  <a:gd name="T44" fmla="*/ 42 w 72"/>
                  <a:gd name="T45" fmla="*/ 54 h 60"/>
                  <a:gd name="T46" fmla="*/ 42 w 72"/>
                  <a:gd name="T47" fmla="*/ 58 h 60"/>
                  <a:gd name="T48" fmla="*/ 46 w 72"/>
                  <a:gd name="T49" fmla="*/ 35 h 60"/>
                  <a:gd name="T50" fmla="*/ 12 w 72"/>
                  <a:gd name="T51" fmla="*/ 34 h 60"/>
                  <a:gd name="T52" fmla="*/ 12 w 72"/>
                  <a:gd name="T53" fmla="*/ 36 h 60"/>
                  <a:gd name="T54" fmla="*/ 46 w 72"/>
                  <a:gd name="T55" fmla="*/ 35 h 60"/>
                  <a:gd name="T56" fmla="*/ 12 w 72"/>
                  <a:gd name="T57" fmla="*/ 39 h 60"/>
                  <a:gd name="T58" fmla="*/ 43 w 72"/>
                  <a:gd name="T59" fmla="*/ 40 h 60"/>
                  <a:gd name="T60" fmla="*/ 43 w 72"/>
                  <a:gd name="T61" fmla="*/ 38 h 60"/>
                  <a:gd name="T62" fmla="*/ 13 w 72"/>
                  <a:gd name="T63" fmla="*/ 28 h 60"/>
                  <a:gd name="T64" fmla="*/ 16 w 72"/>
                  <a:gd name="T65" fmla="*/ 23 h 60"/>
                  <a:gd name="T66" fmla="*/ 28 w 72"/>
                  <a:gd name="T67" fmla="*/ 14 h 60"/>
                  <a:gd name="T68" fmla="*/ 33 w 72"/>
                  <a:gd name="T69" fmla="*/ 17 h 60"/>
                  <a:gd name="T70" fmla="*/ 36 w 72"/>
                  <a:gd name="T71" fmla="*/ 22 h 60"/>
                  <a:gd name="T72" fmla="*/ 39 w 72"/>
                  <a:gd name="T73" fmla="*/ 17 h 60"/>
                  <a:gd name="T74" fmla="*/ 51 w 72"/>
                  <a:gd name="T75" fmla="*/ 7 h 60"/>
                  <a:gd name="T76" fmla="*/ 51 w 72"/>
                  <a:gd name="T77" fmla="*/ 0 h 60"/>
                  <a:gd name="T78" fmla="*/ 49 w 72"/>
                  <a:gd name="T79" fmla="*/ 5 h 60"/>
                  <a:gd name="T80" fmla="*/ 36 w 72"/>
                  <a:gd name="T81" fmla="*/ 15 h 60"/>
                  <a:gd name="T82" fmla="*/ 31 w 72"/>
                  <a:gd name="T83" fmla="*/ 12 h 60"/>
                  <a:gd name="T84" fmla="*/ 28 w 72"/>
                  <a:gd name="T85" fmla="*/ 7 h 60"/>
                  <a:gd name="T86" fmla="*/ 25 w 72"/>
                  <a:gd name="T87" fmla="*/ 11 h 60"/>
                  <a:gd name="T88" fmla="*/ 13 w 72"/>
                  <a:gd name="T89" fmla="*/ 22 h 60"/>
                  <a:gd name="T90" fmla="*/ 13 w 72"/>
                  <a:gd name="T91" fmla="*/ 2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 h="60">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2" name="ïṣliḋé"/>
              <p:cNvSpPr/>
              <p:nvPr/>
            </p:nvSpPr>
            <p:spPr bwMode="auto">
              <a:xfrm>
                <a:off x="7072569" y="2485776"/>
                <a:ext cx="328286" cy="315916"/>
              </a:xfrm>
              <a:custGeom>
                <a:avLst/>
                <a:gdLst>
                  <a:gd name="T0" fmla="*/ 65 w 67"/>
                  <a:gd name="T1" fmla="*/ 41 h 64"/>
                  <a:gd name="T2" fmla="*/ 46 w 67"/>
                  <a:gd name="T3" fmla="*/ 41 h 64"/>
                  <a:gd name="T4" fmla="*/ 46 w 67"/>
                  <a:gd name="T5" fmla="*/ 34 h 64"/>
                  <a:gd name="T6" fmla="*/ 44 w 67"/>
                  <a:gd name="T7" fmla="*/ 32 h 64"/>
                  <a:gd name="T8" fmla="*/ 23 w 67"/>
                  <a:gd name="T9" fmla="*/ 32 h 64"/>
                  <a:gd name="T10" fmla="*/ 21 w 67"/>
                  <a:gd name="T11" fmla="*/ 34 h 64"/>
                  <a:gd name="T12" fmla="*/ 21 w 67"/>
                  <a:gd name="T13" fmla="*/ 47 h 64"/>
                  <a:gd name="T14" fmla="*/ 2 w 67"/>
                  <a:gd name="T15" fmla="*/ 47 h 64"/>
                  <a:gd name="T16" fmla="*/ 0 w 67"/>
                  <a:gd name="T17" fmla="*/ 49 h 64"/>
                  <a:gd name="T18" fmla="*/ 0 w 67"/>
                  <a:gd name="T19" fmla="*/ 62 h 64"/>
                  <a:gd name="T20" fmla="*/ 2 w 67"/>
                  <a:gd name="T21" fmla="*/ 64 h 64"/>
                  <a:gd name="T22" fmla="*/ 23 w 67"/>
                  <a:gd name="T23" fmla="*/ 64 h 64"/>
                  <a:gd name="T24" fmla="*/ 44 w 67"/>
                  <a:gd name="T25" fmla="*/ 64 h 64"/>
                  <a:gd name="T26" fmla="*/ 65 w 67"/>
                  <a:gd name="T27" fmla="*/ 64 h 64"/>
                  <a:gd name="T28" fmla="*/ 67 w 67"/>
                  <a:gd name="T29" fmla="*/ 62 h 64"/>
                  <a:gd name="T30" fmla="*/ 67 w 67"/>
                  <a:gd name="T31" fmla="*/ 43 h 64"/>
                  <a:gd name="T32" fmla="*/ 65 w 67"/>
                  <a:gd name="T33" fmla="*/ 41 h 64"/>
                  <a:gd name="T34" fmla="*/ 45 w 67"/>
                  <a:gd name="T35" fmla="*/ 61 h 64"/>
                  <a:gd name="T36" fmla="*/ 45 w 67"/>
                  <a:gd name="T37" fmla="*/ 44 h 64"/>
                  <a:gd name="T38" fmla="*/ 64 w 67"/>
                  <a:gd name="T39" fmla="*/ 44 h 64"/>
                  <a:gd name="T40" fmla="*/ 64 w 67"/>
                  <a:gd name="T41" fmla="*/ 61 h 64"/>
                  <a:gd name="T42" fmla="*/ 45 w 67"/>
                  <a:gd name="T43" fmla="*/ 61 h 64"/>
                  <a:gd name="T44" fmla="*/ 24 w 67"/>
                  <a:gd name="T45" fmla="*/ 49 h 64"/>
                  <a:gd name="T46" fmla="*/ 24 w 67"/>
                  <a:gd name="T47" fmla="*/ 35 h 64"/>
                  <a:gd name="T48" fmla="*/ 43 w 67"/>
                  <a:gd name="T49" fmla="*/ 35 h 64"/>
                  <a:gd name="T50" fmla="*/ 43 w 67"/>
                  <a:gd name="T51" fmla="*/ 43 h 64"/>
                  <a:gd name="T52" fmla="*/ 43 w 67"/>
                  <a:gd name="T53" fmla="*/ 61 h 64"/>
                  <a:gd name="T54" fmla="*/ 24 w 67"/>
                  <a:gd name="T55" fmla="*/ 61 h 64"/>
                  <a:gd name="T56" fmla="*/ 24 w 67"/>
                  <a:gd name="T57" fmla="*/ 49 h 64"/>
                  <a:gd name="T58" fmla="*/ 22 w 67"/>
                  <a:gd name="T59" fmla="*/ 61 h 64"/>
                  <a:gd name="T60" fmla="*/ 3 w 67"/>
                  <a:gd name="T61" fmla="*/ 61 h 64"/>
                  <a:gd name="T62" fmla="*/ 3 w 67"/>
                  <a:gd name="T63" fmla="*/ 50 h 64"/>
                  <a:gd name="T64" fmla="*/ 22 w 67"/>
                  <a:gd name="T65" fmla="*/ 50 h 64"/>
                  <a:gd name="T66" fmla="*/ 22 w 67"/>
                  <a:gd name="T67" fmla="*/ 61 h 64"/>
                  <a:gd name="T68" fmla="*/ 32 w 67"/>
                  <a:gd name="T69" fmla="*/ 20 h 64"/>
                  <a:gd name="T70" fmla="*/ 32 w 67"/>
                  <a:gd name="T71" fmla="*/ 9 h 64"/>
                  <a:gd name="T72" fmla="*/ 30 w 67"/>
                  <a:gd name="T73" fmla="*/ 10 h 64"/>
                  <a:gd name="T74" fmla="*/ 29 w 67"/>
                  <a:gd name="T75" fmla="*/ 10 h 64"/>
                  <a:gd name="T76" fmla="*/ 29 w 67"/>
                  <a:gd name="T77" fmla="*/ 9 h 64"/>
                  <a:gd name="T78" fmla="*/ 33 w 67"/>
                  <a:gd name="T79" fmla="*/ 6 h 64"/>
                  <a:gd name="T80" fmla="*/ 34 w 67"/>
                  <a:gd name="T81" fmla="*/ 6 h 64"/>
                  <a:gd name="T82" fmla="*/ 34 w 67"/>
                  <a:gd name="T83" fmla="*/ 7 h 64"/>
                  <a:gd name="T84" fmla="*/ 34 w 67"/>
                  <a:gd name="T85" fmla="*/ 20 h 64"/>
                  <a:gd name="T86" fmla="*/ 37 w 67"/>
                  <a:gd name="T87" fmla="*/ 20 h 64"/>
                  <a:gd name="T88" fmla="*/ 38 w 67"/>
                  <a:gd name="T89" fmla="*/ 21 h 64"/>
                  <a:gd name="T90" fmla="*/ 37 w 67"/>
                  <a:gd name="T91" fmla="*/ 22 h 64"/>
                  <a:gd name="T92" fmla="*/ 30 w 67"/>
                  <a:gd name="T93" fmla="*/ 22 h 64"/>
                  <a:gd name="T94" fmla="*/ 29 w 67"/>
                  <a:gd name="T95" fmla="*/ 21 h 64"/>
                  <a:gd name="T96" fmla="*/ 30 w 67"/>
                  <a:gd name="T97" fmla="*/ 20 h 64"/>
                  <a:gd name="T98" fmla="*/ 32 w 67"/>
                  <a:gd name="T99" fmla="*/ 20 h 64"/>
                  <a:gd name="T100" fmla="*/ 33 w 67"/>
                  <a:gd name="T101" fmla="*/ 28 h 64"/>
                  <a:gd name="T102" fmla="*/ 47 w 67"/>
                  <a:gd name="T103" fmla="*/ 14 h 64"/>
                  <a:gd name="T104" fmla="*/ 33 w 67"/>
                  <a:gd name="T105" fmla="*/ 0 h 64"/>
                  <a:gd name="T106" fmla="*/ 20 w 67"/>
                  <a:gd name="T107" fmla="*/ 14 h 64"/>
                  <a:gd name="T108" fmla="*/ 33 w 67"/>
                  <a:gd name="T109" fmla="*/ 28 h 64"/>
                  <a:gd name="T110" fmla="*/ 33 w 67"/>
                  <a:gd name="T111" fmla="*/ 3 h 64"/>
                  <a:gd name="T112" fmla="*/ 44 w 67"/>
                  <a:gd name="T113" fmla="*/ 14 h 64"/>
                  <a:gd name="T114" fmla="*/ 33 w 67"/>
                  <a:gd name="T115" fmla="*/ 25 h 64"/>
                  <a:gd name="T116" fmla="*/ 23 w 67"/>
                  <a:gd name="T117" fmla="*/ 14 h 64"/>
                  <a:gd name="T118" fmla="*/ 33 w 67"/>
                  <a:gd name="T119" fmla="*/ 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7" h="64">
                    <a:moveTo>
                      <a:pt x="65" y="41"/>
                    </a:moveTo>
                    <a:cubicBezTo>
                      <a:pt x="46" y="41"/>
                      <a:pt x="46" y="41"/>
                      <a:pt x="46" y="41"/>
                    </a:cubicBezTo>
                    <a:cubicBezTo>
                      <a:pt x="46" y="34"/>
                      <a:pt x="46" y="34"/>
                      <a:pt x="46" y="34"/>
                    </a:cubicBezTo>
                    <a:cubicBezTo>
                      <a:pt x="46" y="32"/>
                      <a:pt x="45" y="32"/>
                      <a:pt x="44" y="32"/>
                    </a:cubicBezTo>
                    <a:cubicBezTo>
                      <a:pt x="23" y="32"/>
                      <a:pt x="23" y="32"/>
                      <a:pt x="23" y="32"/>
                    </a:cubicBezTo>
                    <a:cubicBezTo>
                      <a:pt x="22" y="32"/>
                      <a:pt x="21" y="32"/>
                      <a:pt x="21" y="34"/>
                    </a:cubicBezTo>
                    <a:cubicBezTo>
                      <a:pt x="21" y="47"/>
                      <a:pt x="21" y="47"/>
                      <a:pt x="21" y="47"/>
                    </a:cubicBezTo>
                    <a:cubicBezTo>
                      <a:pt x="2" y="47"/>
                      <a:pt x="2" y="47"/>
                      <a:pt x="2" y="47"/>
                    </a:cubicBezTo>
                    <a:cubicBezTo>
                      <a:pt x="1" y="47"/>
                      <a:pt x="0" y="48"/>
                      <a:pt x="0" y="49"/>
                    </a:cubicBezTo>
                    <a:cubicBezTo>
                      <a:pt x="0" y="62"/>
                      <a:pt x="0" y="62"/>
                      <a:pt x="0" y="62"/>
                    </a:cubicBezTo>
                    <a:cubicBezTo>
                      <a:pt x="0" y="63"/>
                      <a:pt x="1" y="64"/>
                      <a:pt x="2" y="64"/>
                    </a:cubicBezTo>
                    <a:cubicBezTo>
                      <a:pt x="23" y="64"/>
                      <a:pt x="23" y="64"/>
                      <a:pt x="23" y="64"/>
                    </a:cubicBezTo>
                    <a:cubicBezTo>
                      <a:pt x="44" y="64"/>
                      <a:pt x="44" y="64"/>
                      <a:pt x="44" y="64"/>
                    </a:cubicBezTo>
                    <a:cubicBezTo>
                      <a:pt x="65" y="64"/>
                      <a:pt x="65" y="64"/>
                      <a:pt x="65" y="64"/>
                    </a:cubicBezTo>
                    <a:cubicBezTo>
                      <a:pt x="66" y="64"/>
                      <a:pt x="67" y="63"/>
                      <a:pt x="67" y="62"/>
                    </a:cubicBezTo>
                    <a:cubicBezTo>
                      <a:pt x="67" y="43"/>
                      <a:pt x="67" y="43"/>
                      <a:pt x="67" y="43"/>
                    </a:cubicBezTo>
                    <a:cubicBezTo>
                      <a:pt x="67" y="42"/>
                      <a:pt x="66" y="41"/>
                      <a:pt x="65" y="41"/>
                    </a:cubicBezTo>
                    <a:close/>
                    <a:moveTo>
                      <a:pt x="45" y="61"/>
                    </a:moveTo>
                    <a:cubicBezTo>
                      <a:pt x="45" y="44"/>
                      <a:pt x="45" y="44"/>
                      <a:pt x="45" y="44"/>
                    </a:cubicBezTo>
                    <a:cubicBezTo>
                      <a:pt x="64" y="44"/>
                      <a:pt x="64" y="44"/>
                      <a:pt x="64" y="44"/>
                    </a:cubicBezTo>
                    <a:cubicBezTo>
                      <a:pt x="64" y="61"/>
                      <a:pt x="64" y="61"/>
                      <a:pt x="64" y="61"/>
                    </a:cubicBezTo>
                    <a:lnTo>
                      <a:pt x="45" y="61"/>
                    </a:lnTo>
                    <a:close/>
                    <a:moveTo>
                      <a:pt x="24" y="49"/>
                    </a:moveTo>
                    <a:cubicBezTo>
                      <a:pt x="24" y="35"/>
                      <a:pt x="24" y="35"/>
                      <a:pt x="24" y="35"/>
                    </a:cubicBezTo>
                    <a:cubicBezTo>
                      <a:pt x="43" y="35"/>
                      <a:pt x="43" y="35"/>
                      <a:pt x="43" y="35"/>
                    </a:cubicBezTo>
                    <a:cubicBezTo>
                      <a:pt x="43" y="43"/>
                      <a:pt x="43" y="43"/>
                      <a:pt x="43" y="43"/>
                    </a:cubicBezTo>
                    <a:cubicBezTo>
                      <a:pt x="43" y="61"/>
                      <a:pt x="43" y="61"/>
                      <a:pt x="43" y="61"/>
                    </a:cubicBezTo>
                    <a:cubicBezTo>
                      <a:pt x="24" y="61"/>
                      <a:pt x="24" y="61"/>
                      <a:pt x="24" y="61"/>
                    </a:cubicBezTo>
                    <a:lnTo>
                      <a:pt x="24" y="49"/>
                    </a:lnTo>
                    <a:close/>
                    <a:moveTo>
                      <a:pt x="22" y="61"/>
                    </a:moveTo>
                    <a:cubicBezTo>
                      <a:pt x="3" y="61"/>
                      <a:pt x="3" y="61"/>
                      <a:pt x="3" y="61"/>
                    </a:cubicBezTo>
                    <a:cubicBezTo>
                      <a:pt x="3" y="50"/>
                      <a:pt x="3" y="50"/>
                      <a:pt x="3" y="50"/>
                    </a:cubicBezTo>
                    <a:cubicBezTo>
                      <a:pt x="22" y="50"/>
                      <a:pt x="22" y="50"/>
                      <a:pt x="22" y="50"/>
                    </a:cubicBezTo>
                    <a:lnTo>
                      <a:pt x="22" y="61"/>
                    </a:lnTo>
                    <a:close/>
                    <a:moveTo>
                      <a:pt x="32" y="20"/>
                    </a:moveTo>
                    <a:cubicBezTo>
                      <a:pt x="32" y="9"/>
                      <a:pt x="32" y="9"/>
                      <a:pt x="32" y="9"/>
                    </a:cubicBezTo>
                    <a:cubicBezTo>
                      <a:pt x="30" y="10"/>
                      <a:pt x="30" y="10"/>
                      <a:pt x="30" y="10"/>
                    </a:cubicBezTo>
                    <a:cubicBezTo>
                      <a:pt x="30" y="11"/>
                      <a:pt x="29" y="11"/>
                      <a:pt x="29" y="10"/>
                    </a:cubicBezTo>
                    <a:cubicBezTo>
                      <a:pt x="29" y="10"/>
                      <a:pt x="29" y="9"/>
                      <a:pt x="29" y="9"/>
                    </a:cubicBezTo>
                    <a:cubicBezTo>
                      <a:pt x="33" y="6"/>
                      <a:pt x="33" y="6"/>
                      <a:pt x="33" y="6"/>
                    </a:cubicBezTo>
                    <a:cubicBezTo>
                      <a:pt x="33" y="6"/>
                      <a:pt x="33" y="6"/>
                      <a:pt x="34" y="6"/>
                    </a:cubicBezTo>
                    <a:cubicBezTo>
                      <a:pt x="34" y="6"/>
                      <a:pt x="34" y="7"/>
                      <a:pt x="34" y="7"/>
                    </a:cubicBezTo>
                    <a:cubicBezTo>
                      <a:pt x="34" y="20"/>
                      <a:pt x="34" y="20"/>
                      <a:pt x="34" y="20"/>
                    </a:cubicBezTo>
                    <a:cubicBezTo>
                      <a:pt x="37" y="20"/>
                      <a:pt x="37" y="20"/>
                      <a:pt x="37" y="20"/>
                    </a:cubicBezTo>
                    <a:cubicBezTo>
                      <a:pt x="37" y="20"/>
                      <a:pt x="38" y="21"/>
                      <a:pt x="38" y="21"/>
                    </a:cubicBezTo>
                    <a:cubicBezTo>
                      <a:pt x="38" y="22"/>
                      <a:pt x="37" y="22"/>
                      <a:pt x="37" y="22"/>
                    </a:cubicBezTo>
                    <a:cubicBezTo>
                      <a:pt x="30" y="22"/>
                      <a:pt x="30" y="22"/>
                      <a:pt x="30" y="22"/>
                    </a:cubicBezTo>
                    <a:cubicBezTo>
                      <a:pt x="29" y="22"/>
                      <a:pt x="29" y="22"/>
                      <a:pt x="29" y="21"/>
                    </a:cubicBezTo>
                    <a:cubicBezTo>
                      <a:pt x="29" y="21"/>
                      <a:pt x="29" y="20"/>
                      <a:pt x="30" y="20"/>
                    </a:cubicBezTo>
                    <a:lnTo>
                      <a:pt x="32" y="20"/>
                    </a:lnTo>
                    <a:close/>
                    <a:moveTo>
                      <a:pt x="33" y="28"/>
                    </a:moveTo>
                    <a:cubicBezTo>
                      <a:pt x="41" y="28"/>
                      <a:pt x="47" y="22"/>
                      <a:pt x="47" y="14"/>
                    </a:cubicBezTo>
                    <a:cubicBezTo>
                      <a:pt x="47" y="7"/>
                      <a:pt x="41" y="0"/>
                      <a:pt x="33" y="0"/>
                    </a:cubicBezTo>
                    <a:cubicBezTo>
                      <a:pt x="26" y="0"/>
                      <a:pt x="20" y="7"/>
                      <a:pt x="20" y="14"/>
                    </a:cubicBezTo>
                    <a:cubicBezTo>
                      <a:pt x="20" y="22"/>
                      <a:pt x="26" y="28"/>
                      <a:pt x="33" y="28"/>
                    </a:cubicBezTo>
                    <a:close/>
                    <a:moveTo>
                      <a:pt x="33" y="3"/>
                    </a:moveTo>
                    <a:cubicBezTo>
                      <a:pt x="39" y="3"/>
                      <a:pt x="44" y="8"/>
                      <a:pt x="44" y="14"/>
                    </a:cubicBezTo>
                    <a:cubicBezTo>
                      <a:pt x="44" y="20"/>
                      <a:pt x="39" y="25"/>
                      <a:pt x="33" y="25"/>
                    </a:cubicBezTo>
                    <a:cubicBezTo>
                      <a:pt x="27" y="25"/>
                      <a:pt x="23" y="20"/>
                      <a:pt x="23" y="14"/>
                    </a:cubicBezTo>
                    <a:cubicBezTo>
                      <a:pt x="23" y="8"/>
                      <a:pt x="27" y="3"/>
                      <a:pt x="33" y="3"/>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3" name="îṩľïde"/>
              <p:cNvSpPr/>
              <p:nvPr/>
            </p:nvSpPr>
            <p:spPr bwMode="auto">
              <a:xfrm>
                <a:off x="5135765" y="2774562"/>
                <a:ext cx="371108" cy="403738"/>
              </a:xfrm>
              <a:custGeom>
                <a:avLst/>
                <a:gdLst>
                  <a:gd name="T0" fmla="*/ 42 w 58"/>
                  <a:gd name="T1" fmla="*/ 4 h 63"/>
                  <a:gd name="T2" fmla="*/ 41 w 58"/>
                  <a:gd name="T3" fmla="*/ 10 h 63"/>
                  <a:gd name="T4" fmla="*/ 17 w 58"/>
                  <a:gd name="T5" fmla="*/ 47 h 63"/>
                  <a:gd name="T6" fmla="*/ 15 w 58"/>
                  <a:gd name="T7" fmla="*/ 54 h 63"/>
                  <a:gd name="T8" fmla="*/ 19 w 58"/>
                  <a:gd name="T9" fmla="*/ 47 h 63"/>
                  <a:gd name="T10" fmla="*/ 49 w 58"/>
                  <a:gd name="T11" fmla="*/ 19 h 63"/>
                  <a:gd name="T12" fmla="*/ 53 w 58"/>
                  <a:gd name="T13" fmla="*/ 14 h 63"/>
                  <a:gd name="T14" fmla="*/ 48 w 58"/>
                  <a:gd name="T15" fmla="*/ 19 h 63"/>
                  <a:gd name="T16" fmla="*/ 4 w 58"/>
                  <a:gd name="T17" fmla="*/ 43 h 63"/>
                  <a:gd name="T18" fmla="*/ 11 w 58"/>
                  <a:gd name="T19" fmla="*/ 41 h 63"/>
                  <a:gd name="T20" fmla="*/ 57 w 58"/>
                  <a:gd name="T21" fmla="*/ 28 h 63"/>
                  <a:gd name="T22" fmla="*/ 51 w 58"/>
                  <a:gd name="T23" fmla="*/ 30 h 63"/>
                  <a:gd name="T24" fmla="*/ 57 w 58"/>
                  <a:gd name="T25" fmla="*/ 28 h 63"/>
                  <a:gd name="T26" fmla="*/ 1 w 58"/>
                  <a:gd name="T27" fmla="*/ 28 h 63"/>
                  <a:gd name="T28" fmla="*/ 7 w 58"/>
                  <a:gd name="T29" fmla="*/ 30 h 63"/>
                  <a:gd name="T30" fmla="*/ 48 w 58"/>
                  <a:gd name="T31" fmla="*/ 39 h 63"/>
                  <a:gd name="T32" fmla="*/ 54 w 58"/>
                  <a:gd name="T33" fmla="*/ 44 h 63"/>
                  <a:gd name="T34" fmla="*/ 49 w 58"/>
                  <a:gd name="T35" fmla="*/ 39 h 63"/>
                  <a:gd name="T36" fmla="*/ 5 w 58"/>
                  <a:gd name="T37" fmla="*/ 16 h 63"/>
                  <a:gd name="T38" fmla="*/ 11 w 58"/>
                  <a:gd name="T39" fmla="*/ 18 h 63"/>
                  <a:gd name="T40" fmla="*/ 41 w 58"/>
                  <a:gd name="T41" fmla="*/ 47 h 63"/>
                  <a:gd name="T42" fmla="*/ 42 w 58"/>
                  <a:gd name="T43" fmla="*/ 54 h 63"/>
                  <a:gd name="T44" fmla="*/ 44 w 58"/>
                  <a:gd name="T45" fmla="*/ 53 h 63"/>
                  <a:gd name="T46" fmla="*/ 18 w 58"/>
                  <a:gd name="T47" fmla="*/ 11 h 63"/>
                  <a:gd name="T48" fmla="*/ 16 w 58"/>
                  <a:gd name="T49" fmla="*/ 4 h 63"/>
                  <a:gd name="T50" fmla="*/ 17 w 58"/>
                  <a:gd name="T51" fmla="*/ 10 h 63"/>
                  <a:gd name="T52" fmla="*/ 30 w 58"/>
                  <a:gd name="T53" fmla="*/ 1 h 63"/>
                  <a:gd name="T54" fmla="*/ 28 w 58"/>
                  <a:gd name="T55" fmla="*/ 7 h 63"/>
                  <a:gd name="T56" fmla="*/ 40 w 58"/>
                  <a:gd name="T57" fmla="*/ 41 h 63"/>
                  <a:gd name="T58" fmla="*/ 37 w 58"/>
                  <a:gd name="T59" fmla="*/ 51 h 63"/>
                  <a:gd name="T60" fmla="*/ 38 w 58"/>
                  <a:gd name="T61" fmla="*/ 55 h 63"/>
                  <a:gd name="T62" fmla="*/ 35 w 58"/>
                  <a:gd name="T63" fmla="*/ 60 h 63"/>
                  <a:gd name="T64" fmla="*/ 28 w 58"/>
                  <a:gd name="T65" fmla="*/ 63 h 63"/>
                  <a:gd name="T66" fmla="*/ 21 w 58"/>
                  <a:gd name="T67" fmla="*/ 58 h 63"/>
                  <a:gd name="T68" fmla="*/ 22 w 58"/>
                  <a:gd name="T69" fmla="*/ 53 h 63"/>
                  <a:gd name="T70" fmla="*/ 21 w 58"/>
                  <a:gd name="T71" fmla="*/ 49 h 63"/>
                  <a:gd name="T72" fmla="*/ 13 w 58"/>
                  <a:gd name="T73" fmla="*/ 29 h 63"/>
                  <a:gd name="T74" fmla="*/ 33 w 58"/>
                  <a:gd name="T75" fmla="*/ 61 h 63"/>
                  <a:gd name="T76" fmla="*/ 25 w 58"/>
                  <a:gd name="T77" fmla="*/ 61 h 63"/>
                  <a:gd name="T78" fmla="*/ 33 w 58"/>
                  <a:gd name="T79" fmla="*/ 61 h 63"/>
                  <a:gd name="T80" fmla="*/ 23 w 58"/>
                  <a:gd name="T81" fmla="*/ 58 h 63"/>
                  <a:gd name="T82" fmla="*/ 31 w 58"/>
                  <a:gd name="T83" fmla="*/ 58 h 63"/>
                  <a:gd name="T84" fmla="*/ 34 w 58"/>
                  <a:gd name="T85" fmla="*/ 57 h 63"/>
                  <a:gd name="T86" fmla="*/ 23 w 58"/>
                  <a:gd name="T87" fmla="*/ 55 h 63"/>
                  <a:gd name="T88" fmla="*/ 36 w 58"/>
                  <a:gd name="T89" fmla="*/ 55 h 63"/>
                  <a:gd name="T90" fmla="*/ 25 w 58"/>
                  <a:gd name="T91" fmla="*/ 52 h 63"/>
                  <a:gd name="T92" fmla="*/ 34 w 58"/>
                  <a:gd name="T93" fmla="*/ 52 h 63"/>
                  <a:gd name="T94" fmla="*/ 34 w 58"/>
                  <a:gd name="T95" fmla="*/ 50 h 63"/>
                  <a:gd name="T96" fmla="*/ 25 w 58"/>
                  <a:gd name="T97" fmla="*/ 49 h 63"/>
                  <a:gd name="T98" fmla="*/ 34 w 58"/>
                  <a:gd name="T99" fmla="*/ 50 h 63"/>
                  <a:gd name="T100" fmla="*/ 15 w 58"/>
                  <a:gd name="T101" fmla="*/ 29 h 63"/>
                  <a:gd name="T102" fmla="*/ 25 w 58"/>
                  <a:gd name="T103" fmla="*/ 47 h 63"/>
                  <a:gd name="T104" fmla="*/ 24 w 58"/>
                  <a:gd name="T105" fmla="*/ 31 h 63"/>
                  <a:gd name="T106" fmla="*/ 31 w 58"/>
                  <a:gd name="T107" fmla="*/ 47 h 63"/>
                  <a:gd name="T108" fmla="*/ 35 w 58"/>
                  <a:gd name="T109" fmla="*/ 32 h 63"/>
                  <a:gd name="T110" fmla="*/ 35 w 58"/>
                  <a:gd name="T111" fmla="*/ 4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8" h="63">
                    <a:moveTo>
                      <a:pt x="40" y="11"/>
                    </a:moveTo>
                    <a:cubicBezTo>
                      <a:pt x="39" y="10"/>
                      <a:pt x="39" y="10"/>
                      <a:pt x="39" y="9"/>
                    </a:cubicBezTo>
                    <a:cubicBezTo>
                      <a:pt x="42" y="4"/>
                      <a:pt x="42" y="4"/>
                      <a:pt x="42" y="4"/>
                    </a:cubicBezTo>
                    <a:cubicBezTo>
                      <a:pt x="43" y="4"/>
                      <a:pt x="43" y="3"/>
                      <a:pt x="44" y="4"/>
                    </a:cubicBezTo>
                    <a:cubicBezTo>
                      <a:pt x="44" y="4"/>
                      <a:pt x="44" y="5"/>
                      <a:pt x="44" y="5"/>
                    </a:cubicBezTo>
                    <a:cubicBezTo>
                      <a:pt x="41" y="10"/>
                      <a:pt x="41" y="10"/>
                      <a:pt x="41" y="10"/>
                    </a:cubicBezTo>
                    <a:cubicBezTo>
                      <a:pt x="41" y="10"/>
                      <a:pt x="41" y="11"/>
                      <a:pt x="40" y="11"/>
                    </a:cubicBezTo>
                    <a:cubicBezTo>
                      <a:pt x="40" y="11"/>
                      <a:pt x="40" y="11"/>
                      <a:pt x="40" y="11"/>
                    </a:cubicBezTo>
                    <a:close/>
                    <a:moveTo>
                      <a:pt x="17" y="47"/>
                    </a:moveTo>
                    <a:cubicBezTo>
                      <a:pt x="14" y="53"/>
                      <a:pt x="14" y="53"/>
                      <a:pt x="14" y="53"/>
                    </a:cubicBezTo>
                    <a:cubicBezTo>
                      <a:pt x="14" y="53"/>
                      <a:pt x="14" y="54"/>
                      <a:pt x="15" y="54"/>
                    </a:cubicBezTo>
                    <a:cubicBezTo>
                      <a:pt x="15" y="54"/>
                      <a:pt x="15" y="54"/>
                      <a:pt x="15" y="54"/>
                    </a:cubicBezTo>
                    <a:cubicBezTo>
                      <a:pt x="16" y="54"/>
                      <a:pt x="16" y="54"/>
                      <a:pt x="16" y="54"/>
                    </a:cubicBezTo>
                    <a:cubicBezTo>
                      <a:pt x="19" y="48"/>
                      <a:pt x="19" y="48"/>
                      <a:pt x="19" y="48"/>
                    </a:cubicBezTo>
                    <a:cubicBezTo>
                      <a:pt x="19" y="48"/>
                      <a:pt x="19" y="47"/>
                      <a:pt x="19" y="47"/>
                    </a:cubicBezTo>
                    <a:cubicBezTo>
                      <a:pt x="18" y="47"/>
                      <a:pt x="18" y="47"/>
                      <a:pt x="17" y="47"/>
                    </a:cubicBezTo>
                    <a:close/>
                    <a:moveTo>
                      <a:pt x="48" y="19"/>
                    </a:moveTo>
                    <a:cubicBezTo>
                      <a:pt x="49" y="19"/>
                      <a:pt x="49" y="19"/>
                      <a:pt x="49" y="19"/>
                    </a:cubicBezTo>
                    <a:cubicBezTo>
                      <a:pt x="54" y="16"/>
                      <a:pt x="54" y="16"/>
                      <a:pt x="54" y="16"/>
                    </a:cubicBezTo>
                    <a:cubicBezTo>
                      <a:pt x="55" y="15"/>
                      <a:pt x="55" y="15"/>
                      <a:pt x="54" y="14"/>
                    </a:cubicBezTo>
                    <a:cubicBezTo>
                      <a:pt x="54" y="14"/>
                      <a:pt x="54" y="14"/>
                      <a:pt x="53" y="14"/>
                    </a:cubicBezTo>
                    <a:cubicBezTo>
                      <a:pt x="48" y="17"/>
                      <a:pt x="48" y="17"/>
                      <a:pt x="48" y="17"/>
                    </a:cubicBezTo>
                    <a:cubicBezTo>
                      <a:pt x="47" y="17"/>
                      <a:pt x="47" y="18"/>
                      <a:pt x="48" y="18"/>
                    </a:cubicBezTo>
                    <a:cubicBezTo>
                      <a:pt x="48" y="19"/>
                      <a:pt x="48" y="19"/>
                      <a:pt x="48" y="19"/>
                    </a:cubicBezTo>
                    <a:close/>
                    <a:moveTo>
                      <a:pt x="10" y="39"/>
                    </a:moveTo>
                    <a:cubicBezTo>
                      <a:pt x="5" y="42"/>
                      <a:pt x="5" y="42"/>
                      <a:pt x="5" y="42"/>
                    </a:cubicBezTo>
                    <a:cubicBezTo>
                      <a:pt x="4" y="42"/>
                      <a:pt x="4" y="43"/>
                      <a:pt x="4" y="43"/>
                    </a:cubicBezTo>
                    <a:cubicBezTo>
                      <a:pt x="4" y="44"/>
                      <a:pt x="5" y="44"/>
                      <a:pt x="5" y="44"/>
                    </a:cubicBezTo>
                    <a:cubicBezTo>
                      <a:pt x="5" y="44"/>
                      <a:pt x="5" y="44"/>
                      <a:pt x="6" y="44"/>
                    </a:cubicBezTo>
                    <a:cubicBezTo>
                      <a:pt x="11" y="41"/>
                      <a:pt x="11" y="41"/>
                      <a:pt x="11" y="41"/>
                    </a:cubicBezTo>
                    <a:cubicBezTo>
                      <a:pt x="11" y="40"/>
                      <a:pt x="11" y="40"/>
                      <a:pt x="11" y="39"/>
                    </a:cubicBezTo>
                    <a:cubicBezTo>
                      <a:pt x="11" y="39"/>
                      <a:pt x="10" y="39"/>
                      <a:pt x="10" y="39"/>
                    </a:cubicBezTo>
                    <a:close/>
                    <a:moveTo>
                      <a:pt x="57" y="28"/>
                    </a:moveTo>
                    <a:cubicBezTo>
                      <a:pt x="51" y="28"/>
                      <a:pt x="51" y="28"/>
                      <a:pt x="51" y="28"/>
                    </a:cubicBezTo>
                    <a:cubicBezTo>
                      <a:pt x="51" y="28"/>
                      <a:pt x="50" y="28"/>
                      <a:pt x="50" y="29"/>
                    </a:cubicBezTo>
                    <a:cubicBezTo>
                      <a:pt x="50" y="29"/>
                      <a:pt x="51" y="30"/>
                      <a:pt x="51" y="30"/>
                    </a:cubicBezTo>
                    <a:cubicBezTo>
                      <a:pt x="57" y="30"/>
                      <a:pt x="57" y="30"/>
                      <a:pt x="57" y="30"/>
                    </a:cubicBezTo>
                    <a:cubicBezTo>
                      <a:pt x="58" y="30"/>
                      <a:pt x="58" y="29"/>
                      <a:pt x="58" y="29"/>
                    </a:cubicBezTo>
                    <a:cubicBezTo>
                      <a:pt x="58" y="28"/>
                      <a:pt x="58" y="28"/>
                      <a:pt x="57" y="28"/>
                    </a:cubicBezTo>
                    <a:close/>
                    <a:moveTo>
                      <a:pt x="8" y="29"/>
                    </a:moveTo>
                    <a:cubicBezTo>
                      <a:pt x="8" y="28"/>
                      <a:pt x="8" y="28"/>
                      <a:pt x="7" y="28"/>
                    </a:cubicBezTo>
                    <a:cubicBezTo>
                      <a:pt x="1" y="28"/>
                      <a:pt x="1" y="28"/>
                      <a:pt x="1" y="28"/>
                    </a:cubicBezTo>
                    <a:cubicBezTo>
                      <a:pt x="1" y="28"/>
                      <a:pt x="0" y="28"/>
                      <a:pt x="0" y="29"/>
                    </a:cubicBezTo>
                    <a:cubicBezTo>
                      <a:pt x="0" y="29"/>
                      <a:pt x="1" y="30"/>
                      <a:pt x="1" y="30"/>
                    </a:cubicBezTo>
                    <a:cubicBezTo>
                      <a:pt x="7" y="30"/>
                      <a:pt x="7" y="30"/>
                      <a:pt x="7" y="30"/>
                    </a:cubicBezTo>
                    <a:cubicBezTo>
                      <a:pt x="8" y="30"/>
                      <a:pt x="8" y="29"/>
                      <a:pt x="8" y="29"/>
                    </a:cubicBezTo>
                    <a:close/>
                    <a:moveTo>
                      <a:pt x="49" y="39"/>
                    </a:moveTo>
                    <a:cubicBezTo>
                      <a:pt x="48" y="39"/>
                      <a:pt x="48" y="39"/>
                      <a:pt x="48" y="39"/>
                    </a:cubicBezTo>
                    <a:cubicBezTo>
                      <a:pt x="47" y="40"/>
                      <a:pt x="47" y="40"/>
                      <a:pt x="48" y="41"/>
                    </a:cubicBezTo>
                    <a:cubicBezTo>
                      <a:pt x="53" y="44"/>
                      <a:pt x="53" y="44"/>
                      <a:pt x="53" y="44"/>
                    </a:cubicBezTo>
                    <a:cubicBezTo>
                      <a:pt x="53" y="44"/>
                      <a:pt x="53" y="44"/>
                      <a:pt x="54" y="44"/>
                    </a:cubicBezTo>
                    <a:cubicBezTo>
                      <a:pt x="54" y="44"/>
                      <a:pt x="54" y="44"/>
                      <a:pt x="54" y="43"/>
                    </a:cubicBezTo>
                    <a:cubicBezTo>
                      <a:pt x="55" y="43"/>
                      <a:pt x="55" y="42"/>
                      <a:pt x="54" y="42"/>
                    </a:cubicBezTo>
                    <a:lnTo>
                      <a:pt x="49" y="39"/>
                    </a:lnTo>
                    <a:close/>
                    <a:moveTo>
                      <a:pt x="6" y="14"/>
                    </a:moveTo>
                    <a:cubicBezTo>
                      <a:pt x="5" y="14"/>
                      <a:pt x="4" y="14"/>
                      <a:pt x="4" y="14"/>
                    </a:cubicBezTo>
                    <a:cubicBezTo>
                      <a:pt x="4" y="15"/>
                      <a:pt x="4" y="15"/>
                      <a:pt x="5" y="16"/>
                    </a:cubicBezTo>
                    <a:cubicBezTo>
                      <a:pt x="10" y="19"/>
                      <a:pt x="10" y="19"/>
                      <a:pt x="10" y="19"/>
                    </a:cubicBezTo>
                    <a:cubicBezTo>
                      <a:pt x="10" y="19"/>
                      <a:pt x="10" y="19"/>
                      <a:pt x="10" y="19"/>
                    </a:cubicBezTo>
                    <a:cubicBezTo>
                      <a:pt x="11" y="19"/>
                      <a:pt x="11" y="19"/>
                      <a:pt x="11" y="18"/>
                    </a:cubicBezTo>
                    <a:cubicBezTo>
                      <a:pt x="11" y="18"/>
                      <a:pt x="11" y="17"/>
                      <a:pt x="11" y="17"/>
                    </a:cubicBezTo>
                    <a:lnTo>
                      <a:pt x="6" y="14"/>
                    </a:lnTo>
                    <a:close/>
                    <a:moveTo>
                      <a:pt x="41" y="47"/>
                    </a:moveTo>
                    <a:cubicBezTo>
                      <a:pt x="41" y="47"/>
                      <a:pt x="40" y="47"/>
                      <a:pt x="40" y="47"/>
                    </a:cubicBezTo>
                    <a:cubicBezTo>
                      <a:pt x="39" y="47"/>
                      <a:pt x="39" y="48"/>
                      <a:pt x="39" y="48"/>
                    </a:cubicBezTo>
                    <a:cubicBezTo>
                      <a:pt x="42" y="54"/>
                      <a:pt x="42" y="54"/>
                      <a:pt x="42" y="54"/>
                    </a:cubicBezTo>
                    <a:cubicBezTo>
                      <a:pt x="43" y="54"/>
                      <a:pt x="43" y="54"/>
                      <a:pt x="43" y="54"/>
                    </a:cubicBezTo>
                    <a:cubicBezTo>
                      <a:pt x="43" y="54"/>
                      <a:pt x="44" y="54"/>
                      <a:pt x="44" y="54"/>
                    </a:cubicBezTo>
                    <a:cubicBezTo>
                      <a:pt x="44" y="54"/>
                      <a:pt x="44" y="53"/>
                      <a:pt x="44" y="53"/>
                    </a:cubicBezTo>
                    <a:lnTo>
                      <a:pt x="41" y="47"/>
                    </a:lnTo>
                    <a:close/>
                    <a:moveTo>
                      <a:pt x="17" y="10"/>
                    </a:moveTo>
                    <a:cubicBezTo>
                      <a:pt x="18" y="10"/>
                      <a:pt x="18" y="11"/>
                      <a:pt x="18" y="11"/>
                    </a:cubicBezTo>
                    <a:cubicBezTo>
                      <a:pt x="18" y="11"/>
                      <a:pt x="19" y="11"/>
                      <a:pt x="19" y="11"/>
                    </a:cubicBezTo>
                    <a:cubicBezTo>
                      <a:pt x="19" y="10"/>
                      <a:pt x="19" y="10"/>
                      <a:pt x="19" y="9"/>
                    </a:cubicBezTo>
                    <a:cubicBezTo>
                      <a:pt x="16" y="4"/>
                      <a:pt x="16" y="4"/>
                      <a:pt x="16" y="4"/>
                    </a:cubicBezTo>
                    <a:cubicBezTo>
                      <a:pt x="16" y="4"/>
                      <a:pt x="15" y="3"/>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9" y="0"/>
                      <a:pt x="28" y="0"/>
                      <a:pt x="28" y="1"/>
                    </a:cubicBezTo>
                    <a:cubicBezTo>
                      <a:pt x="28" y="7"/>
                      <a:pt x="28" y="7"/>
                      <a:pt x="28" y="7"/>
                    </a:cubicBezTo>
                    <a:cubicBezTo>
                      <a:pt x="28" y="7"/>
                      <a:pt x="29" y="8"/>
                      <a:pt x="29" y="8"/>
                    </a:cubicBezTo>
                    <a:close/>
                    <a:moveTo>
                      <a:pt x="45" y="29"/>
                    </a:moveTo>
                    <a:cubicBezTo>
                      <a:pt x="45" y="33"/>
                      <a:pt x="44" y="38"/>
                      <a:pt x="40" y="41"/>
                    </a:cubicBezTo>
                    <a:cubicBezTo>
                      <a:pt x="38" y="43"/>
                      <a:pt x="37" y="46"/>
                      <a:pt x="37" y="47"/>
                    </a:cubicBezTo>
                    <a:cubicBezTo>
                      <a:pt x="38" y="48"/>
                      <a:pt x="38" y="48"/>
                      <a:pt x="38" y="49"/>
                    </a:cubicBezTo>
                    <a:cubicBezTo>
                      <a:pt x="38" y="50"/>
                      <a:pt x="38" y="50"/>
                      <a:pt x="37" y="51"/>
                    </a:cubicBezTo>
                    <a:cubicBezTo>
                      <a:pt x="38" y="51"/>
                      <a:pt x="38" y="51"/>
                      <a:pt x="38" y="52"/>
                    </a:cubicBezTo>
                    <a:cubicBezTo>
                      <a:pt x="38" y="53"/>
                      <a:pt x="38" y="53"/>
                      <a:pt x="37" y="53"/>
                    </a:cubicBezTo>
                    <a:cubicBezTo>
                      <a:pt x="38" y="54"/>
                      <a:pt x="38" y="54"/>
                      <a:pt x="38" y="55"/>
                    </a:cubicBezTo>
                    <a:cubicBezTo>
                      <a:pt x="38" y="56"/>
                      <a:pt x="38" y="56"/>
                      <a:pt x="37" y="56"/>
                    </a:cubicBezTo>
                    <a:cubicBezTo>
                      <a:pt x="38" y="57"/>
                      <a:pt x="38" y="57"/>
                      <a:pt x="38" y="58"/>
                    </a:cubicBezTo>
                    <a:cubicBezTo>
                      <a:pt x="38" y="59"/>
                      <a:pt x="37" y="60"/>
                      <a:pt x="35" y="60"/>
                    </a:cubicBezTo>
                    <a:cubicBezTo>
                      <a:pt x="35" y="60"/>
                      <a:pt x="35" y="61"/>
                      <a:pt x="35" y="61"/>
                    </a:cubicBezTo>
                    <a:cubicBezTo>
                      <a:pt x="35" y="63"/>
                      <a:pt x="33" y="63"/>
                      <a:pt x="31" y="63"/>
                    </a:cubicBezTo>
                    <a:cubicBezTo>
                      <a:pt x="28" y="63"/>
                      <a:pt x="28" y="63"/>
                      <a:pt x="28" y="63"/>
                    </a:cubicBezTo>
                    <a:cubicBezTo>
                      <a:pt x="26" y="63"/>
                      <a:pt x="23" y="63"/>
                      <a:pt x="23" y="61"/>
                    </a:cubicBezTo>
                    <a:cubicBezTo>
                      <a:pt x="23" y="61"/>
                      <a:pt x="23" y="60"/>
                      <a:pt x="23" y="60"/>
                    </a:cubicBezTo>
                    <a:cubicBezTo>
                      <a:pt x="22" y="60"/>
                      <a:pt x="21" y="59"/>
                      <a:pt x="21" y="58"/>
                    </a:cubicBezTo>
                    <a:cubicBezTo>
                      <a:pt x="21" y="57"/>
                      <a:pt x="21" y="57"/>
                      <a:pt x="22" y="56"/>
                    </a:cubicBezTo>
                    <a:cubicBezTo>
                      <a:pt x="21" y="56"/>
                      <a:pt x="21" y="56"/>
                      <a:pt x="21" y="55"/>
                    </a:cubicBezTo>
                    <a:cubicBezTo>
                      <a:pt x="21" y="54"/>
                      <a:pt x="21" y="54"/>
                      <a:pt x="22" y="53"/>
                    </a:cubicBezTo>
                    <a:cubicBezTo>
                      <a:pt x="21" y="53"/>
                      <a:pt x="21" y="53"/>
                      <a:pt x="21" y="52"/>
                    </a:cubicBezTo>
                    <a:cubicBezTo>
                      <a:pt x="21" y="51"/>
                      <a:pt x="21" y="51"/>
                      <a:pt x="22" y="51"/>
                    </a:cubicBezTo>
                    <a:cubicBezTo>
                      <a:pt x="21" y="50"/>
                      <a:pt x="21" y="50"/>
                      <a:pt x="21" y="49"/>
                    </a:cubicBezTo>
                    <a:cubicBezTo>
                      <a:pt x="21" y="48"/>
                      <a:pt x="21" y="48"/>
                      <a:pt x="22" y="47"/>
                    </a:cubicBezTo>
                    <a:cubicBezTo>
                      <a:pt x="22" y="46"/>
                      <a:pt x="21" y="43"/>
                      <a:pt x="18" y="41"/>
                    </a:cubicBezTo>
                    <a:cubicBezTo>
                      <a:pt x="15" y="38"/>
                      <a:pt x="13" y="33"/>
                      <a:pt x="13" y="29"/>
                    </a:cubicBezTo>
                    <a:cubicBezTo>
                      <a:pt x="13" y="20"/>
                      <a:pt x="20" y="13"/>
                      <a:pt x="29" y="13"/>
                    </a:cubicBezTo>
                    <a:cubicBezTo>
                      <a:pt x="38" y="13"/>
                      <a:pt x="45" y="20"/>
                      <a:pt x="45" y="29"/>
                    </a:cubicBezTo>
                    <a:close/>
                    <a:moveTo>
                      <a:pt x="33" y="61"/>
                    </a:moveTo>
                    <a:cubicBezTo>
                      <a:pt x="33" y="61"/>
                      <a:pt x="32" y="60"/>
                      <a:pt x="31" y="60"/>
                    </a:cubicBezTo>
                    <a:cubicBezTo>
                      <a:pt x="28" y="60"/>
                      <a:pt x="28" y="60"/>
                      <a:pt x="28" y="60"/>
                    </a:cubicBezTo>
                    <a:cubicBezTo>
                      <a:pt x="26" y="60"/>
                      <a:pt x="26" y="61"/>
                      <a:pt x="25" y="61"/>
                    </a:cubicBezTo>
                    <a:cubicBezTo>
                      <a:pt x="26" y="61"/>
                      <a:pt x="26" y="61"/>
                      <a:pt x="28" y="61"/>
                    </a:cubicBezTo>
                    <a:cubicBezTo>
                      <a:pt x="31" y="61"/>
                      <a:pt x="31" y="61"/>
                      <a:pt x="31" y="61"/>
                    </a:cubicBezTo>
                    <a:cubicBezTo>
                      <a:pt x="32" y="61"/>
                      <a:pt x="33" y="61"/>
                      <a:pt x="33" y="61"/>
                    </a:cubicBezTo>
                    <a:close/>
                    <a:moveTo>
                      <a:pt x="34" y="57"/>
                    </a:moveTo>
                    <a:cubicBezTo>
                      <a:pt x="25" y="57"/>
                      <a:pt x="25" y="57"/>
                      <a:pt x="25" y="57"/>
                    </a:cubicBezTo>
                    <a:cubicBezTo>
                      <a:pt x="24" y="57"/>
                      <a:pt x="23" y="58"/>
                      <a:pt x="23" y="58"/>
                    </a:cubicBezTo>
                    <a:cubicBezTo>
                      <a:pt x="23" y="58"/>
                      <a:pt x="24" y="58"/>
                      <a:pt x="25" y="58"/>
                    </a:cubicBezTo>
                    <a:cubicBezTo>
                      <a:pt x="28" y="58"/>
                      <a:pt x="28" y="58"/>
                      <a:pt x="28" y="58"/>
                    </a:cubicBezTo>
                    <a:cubicBezTo>
                      <a:pt x="31" y="58"/>
                      <a:pt x="31" y="58"/>
                      <a:pt x="31" y="58"/>
                    </a:cubicBezTo>
                    <a:cubicBezTo>
                      <a:pt x="34" y="58"/>
                      <a:pt x="34" y="58"/>
                      <a:pt x="34" y="58"/>
                    </a:cubicBezTo>
                    <a:cubicBezTo>
                      <a:pt x="35" y="58"/>
                      <a:pt x="35" y="58"/>
                      <a:pt x="36" y="58"/>
                    </a:cubicBezTo>
                    <a:cubicBezTo>
                      <a:pt x="35" y="58"/>
                      <a:pt x="35" y="57"/>
                      <a:pt x="34" y="57"/>
                    </a:cubicBezTo>
                    <a:close/>
                    <a:moveTo>
                      <a:pt x="34" y="54"/>
                    </a:moveTo>
                    <a:cubicBezTo>
                      <a:pt x="25" y="54"/>
                      <a:pt x="25" y="54"/>
                      <a:pt x="25" y="54"/>
                    </a:cubicBezTo>
                    <a:cubicBezTo>
                      <a:pt x="24" y="54"/>
                      <a:pt x="23" y="55"/>
                      <a:pt x="23" y="55"/>
                    </a:cubicBezTo>
                    <a:cubicBezTo>
                      <a:pt x="23" y="55"/>
                      <a:pt x="24" y="55"/>
                      <a:pt x="25" y="55"/>
                    </a:cubicBezTo>
                    <a:cubicBezTo>
                      <a:pt x="34" y="55"/>
                      <a:pt x="34" y="55"/>
                      <a:pt x="34" y="55"/>
                    </a:cubicBezTo>
                    <a:cubicBezTo>
                      <a:pt x="35" y="55"/>
                      <a:pt x="35" y="55"/>
                      <a:pt x="36" y="55"/>
                    </a:cubicBezTo>
                    <a:cubicBezTo>
                      <a:pt x="35" y="55"/>
                      <a:pt x="35" y="54"/>
                      <a:pt x="34" y="54"/>
                    </a:cubicBezTo>
                    <a:close/>
                    <a:moveTo>
                      <a:pt x="34" y="52"/>
                    </a:moveTo>
                    <a:cubicBezTo>
                      <a:pt x="25" y="52"/>
                      <a:pt x="25" y="52"/>
                      <a:pt x="25" y="52"/>
                    </a:cubicBezTo>
                    <a:cubicBezTo>
                      <a:pt x="24" y="52"/>
                      <a:pt x="23" y="52"/>
                      <a:pt x="23" y="52"/>
                    </a:cubicBezTo>
                    <a:cubicBezTo>
                      <a:pt x="23" y="52"/>
                      <a:pt x="24" y="52"/>
                      <a:pt x="25" y="52"/>
                    </a:cubicBezTo>
                    <a:cubicBezTo>
                      <a:pt x="34" y="52"/>
                      <a:pt x="34" y="52"/>
                      <a:pt x="34" y="52"/>
                    </a:cubicBezTo>
                    <a:cubicBezTo>
                      <a:pt x="35" y="52"/>
                      <a:pt x="35" y="52"/>
                      <a:pt x="36" y="52"/>
                    </a:cubicBezTo>
                    <a:cubicBezTo>
                      <a:pt x="35" y="52"/>
                      <a:pt x="35" y="52"/>
                      <a:pt x="34" y="52"/>
                    </a:cubicBezTo>
                    <a:close/>
                    <a:moveTo>
                      <a:pt x="34" y="50"/>
                    </a:moveTo>
                    <a:cubicBezTo>
                      <a:pt x="35" y="50"/>
                      <a:pt x="35" y="49"/>
                      <a:pt x="36" y="49"/>
                    </a:cubicBezTo>
                    <a:cubicBezTo>
                      <a:pt x="35" y="49"/>
                      <a:pt x="35" y="49"/>
                      <a:pt x="34" y="49"/>
                    </a:cubicBezTo>
                    <a:cubicBezTo>
                      <a:pt x="25" y="49"/>
                      <a:pt x="25" y="49"/>
                      <a:pt x="25" y="49"/>
                    </a:cubicBezTo>
                    <a:cubicBezTo>
                      <a:pt x="24" y="49"/>
                      <a:pt x="23" y="49"/>
                      <a:pt x="23" y="49"/>
                    </a:cubicBezTo>
                    <a:cubicBezTo>
                      <a:pt x="23" y="49"/>
                      <a:pt x="24" y="50"/>
                      <a:pt x="25" y="50"/>
                    </a:cubicBezTo>
                    <a:lnTo>
                      <a:pt x="34" y="50"/>
                    </a:lnTo>
                    <a:close/>
                    <a:moveTo>
                      <a:pt x="43" y="29"/>
                    </a:moveTo>
                    <a:cubicBezTo>
                      <a:pt x="43" y="21"/>
                      <a:pt x="37" y="15"/>
                      <a:pt x="29" y="15"/>
                    </a:cubicBezTo>
                    <a:cubicBezTo>
                      <a:pt x="22" y="15"/>
                      <a:pt x="15" y="21"/>
                      <a:pt x="15" y="29"/>
                    </a:cubicBezTo>
                    <a:cubicBezTo>
                      <a:pt x="15" y="33"/>
                      <a:pt x="17" y="36"/>
                      <a:pt x="20" y="39"/>
                    </a:cubicBezTo>
                    <a:cubicBezTo>
                      <a:pt x="22" y="42"/>
                      <a:pt x="23" y="44"/>
                      <a:pt x="24" y="47"/>
                    </a:cubicBezTo>
                    <a:cubicBezTo>
                      <a:pt x="25" y="47"/>
                      <a:pt x="25" y="47"/>
                      <a:pt x="25" y="47"/>
                    </a:cubicBezTo>
                    <a:cubicBezTo>
                      <a:pt x="26" y="47"/>
                      <a:pt x="26" y="47"/>
                      <a:pt x="26" y="47"/>
                    </a:cubicBezTo>
                    <a:cubicBezTo>
                      <a:pt x="23" y="32"/>
                      <a:pt x="23" y="32"/>
                      <a:pt x="23" y="32"/>
                    </a:cubicBezTo>
                    <a:cubicBezTo>
                      <a:pt x="23" y="32"/>
                      <a:pt x="24" y="31"/>
                      <a:pt x="24" y="31"/>
                    </a:cubicBezTo>
                    <a:cubicBezTo>
                      <a:pt x="25" y="31"/>
                      <a:pt x="25" y="31"/>
                      <a:pt x="25" y="32"/>
                    </a:cubicBezTo>
                    <a:cubicBezTo>
                      <a:pt x="28" y="47"/>
                      <a:pt x="28" y="47"/>
                      <a:pt x="28" y="47"/>
                    </a:cubicBezTo>
                    <a:cubicBezTo>
                      <a:pt x="31" y="47"/>
                      <a:pt x="31" y="47"/>
                      <a:pt x="31" y="47"/>
                    </a:cubicBezTo>
                    <a:cubicBezTo>
                      <a:pt x="33" y="32"/>
                      <a:pt x="33" y="32"/>
                      <a:pt x="33" y="32"/>
                    </a:cubicBezTo>
                    <a:cubicBezTo>
                      <a:pt x="33" y="31"/>
                      <a:pt x="34" y="31"/>
                      <a:pt x="35" y="31"/>
                    </a:cubicBezTo>
                    <a:cubicBezTo>
                      <a:pt x="35" y="31"/>
                      <a:pt x="35" y="32"/>
                      <a:pt x="35" y="32"/>
                    </a:cubicBezTo>
                    <a:cubicBezTo>
                      <a:pt x="33" y="47"/>
                      <a:pt x="33" y="47"/>
                      <a:pt x="33" y="47"/>
                    </a:cubicBezTo>
                    <a:cubicBezTo>
                      <a:pt x="34" y="47"/>
                      <a:pt x="34" y="47"/>
                      <a:pt x="34" y="47"/>
                    </a:cubicBezTo>
                    <a:cubicBezTo>
                      <a:pt x="35" y="47"/>
                      <a:pt x="35" y="47"/>
                      <a:pt x="35" y="47"/>
                    </a:cubicBezTo>
                    <a:cubicBezTo>
                      <a:pt x="35" y="44"/>
                      <a:pt x="37" y="42"/>
                      <a:pt x="39" y="39"/>
                    </a:cubicBezTo>
                    <a:cubicBezTo>
                      <a:pt x="42" y="36"/>
                      <a:pt x="43" y="33"/>
                      <a:pt x="43" y="29"/>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4" name="ïślîḓè"/>
              <p:cNvSpPr/>
              <p:nvPr/>
            </p:nvSpPr>
            <p:spPr bwMode="auto">
              <a:xfrm>
                <a:off x="6592352" y="3402384"/>
                <a:ext cx="240342" cy="280486"/>
              </a:xfrm>
              <a:custGeom>
                <a:avLst/>
                <a:gdLst>
                  <a:gd name="T0" fmla="*/ 36 w 56"/>
                  <a:gd name="T1" fmla="*/ 14 h 65"/>
                  <a:gd name="T2" fmla="*/ 43 w 56"/>
                  <a:gd name="T3" fmla="*/ 2 h 65"/>
                  <a:gd name="T4" fmla="*/ 41 w 56"/>
                  <a:gd name="T5" fmla="*/ 0 h 65"/>
                  <a:gd name="T6" fmla="*/ 13 w 56"/>
                  <a:gd name="T7" fmla="*/ 1 h 65"/>
                  <a:gd name="T8" fmla="*/ 20 w 56"/>
                  <a:gd name="T9" fmla="*/ 14 h 65"/>
                  <a:gd name="T10" fmla="*/ 0 w 56"/>
                  <a:gd name="T11" fmla="*/ 37 h 65"/>
                  <a:gd name="T12" fmla="*/ 7 w 56"/>
                  <a:gd name="T13" fmla="*/ 65 h 65"/>
                  <a:gd name="T14" fmla="*/ 56 w 56"/>
                  <a:gd name="T15" fmla="*/ 58 h 65"/>
                  <a:gd name="T16" fmla="*/ 36 w 56"/>
                  <a:gd name="T17" fmla="*/ 15 h 65"/>
                  <a:gd name="T18" fmla="*/ 23 w 56"/>
                  <a:gd name="T19" fmla="*/ 4 h 65"/>
                  <a:gd name="T20" fmla="*/ 21 w 56"/>
                  <a:gd name="T21" fmla="*/ 5 h 65"/>
                  <a:gd name="T22" fmla="*/ 22 w 56"/>
                  <a:gd name="T23" fmla="*/ 13 h 65"/>
                  <a:gd name="T24" fmla="*/ 39 w 56"/>
                  <a:gd name="T25" fmla="*/ 3 h 65"/>
                  <a:gd name="T26" fmla="*/ 26 w 56"/>
                  <a:gd name="T27" fmla="*/ 13 h 65"/>
                  <a:gd name="T28" fmla="*/ 33 w 56"/>
                  <a:gd name="T29" fmla="*/ 15 h 65"/>
                  <a:gd name="T30" fmla="*/ 23 w 56"/>
                  <a:gd name="T31" fmla="*/ 16 h 65"/>
                  <a:gd name="T32" fmla="*/ 53 w 56"/>
                  <a:gd name="T33" fmla="*/ 58 h 65"/>
                  <a:gd name="T34" fmla="*/ 7 w 56"/>
                  <a:gd name="T35" fmla="*/ 62 h 65"/>
                  <a:gd name="T36" fmla="*/ 3 w 56"/>
                  <a:gd name="T37" fmla="*/ 37 h 65"/>
                  <a:gd name="T38" fmla="*/ 34 w 56"/>
                  <a:gd name="T39" fmla="*/ 18 h 65"/>
                  <a:gd name="T40" fmla="*/ 53 w 56"/>
                  <a:gd name="T41" fmla="*/ 58 h 65"/>
                  <a:gd name="T42" fmla="*/ 8 w 56"/>
                  <a:gd name="T43" fmla="*/ 54 h 65"/>
                  <a:gd name="T44" fmla="*/ 12 w 56"/>
                  <a:gd name="T45" fmla="*/ 58 h 65"/>
                  <a:gd name="T46" fmla="*/ 6 w 56"/>
                  <a:gd name="T47" fmla="*/ 54 h 65"/>
                  <a:gd name="T48" fmla="*/ 23 w 56"/>
                  <a:gd name="T49" fmla="*/ 21 h 65"/>
                  <a:gd name="T50" fmla="*/ 23 w 56"/>
                  <a:gd name="T51" fmla="*/ 23 h 65"/>
                  <a:gd name="T52" fmla="*/ 28 w 56"/>
                  <a:gd name="T53" fmla="*/ 28 h 65"/>
                  <a:gd name="T54" fmla="*/ 28 w 56"/>
                  <a:gd name="T55" fmla="*/ 53 h 65"/>
                  <a:gd name="T56" fmla="*/ 28 w 56"/>
                  <a:gd name="T57" fmla="*/ 28 h 65"/>
                  <a:gd name="T58" fmla="*/ 17 w 56"/>
                  <a:gd name="T59" fmla="*/ 41 h 65"/>
                  <a:gd name="T60" fmla="*/ 38 w 56"/>
                  <a:gd name="T61" fmla="*/ 41 h 65"/>
                  <a:gd name="T62" fmla="*/ 26 w 56"/>
                  <a:gd name="T63" fmla="*/ 37 h 65"/>
                  <a:gd name="T64" fmla="*/ 32 w 56"/>
                  <a:gd name="T65" fmla="*/ 44 h 65"/>
                  <a:gd name="T66" fmla="*/ 29 w 56"/>
                  <a:gd name="T67" fmla="*/ 49 h 65"/>
                  <a:gd name="T68" fmla="*/ 27 w 56"/>
                  <a:gd name="T69" fmla="*/ 49 h 65"/>
                  <a:gd name="T70" fmla="*/ 24 w 56"/>
                  <a:gd name="T71" fmla="*/ 44 h 65"/>
                  <a:gd name="T72" fmla="*/ 26 w 56"/>
                  <a:gd name="T73" fmla="*/ 44 h 65"/>
                  <a:gd name="T74" fmla="*/ 30 w 56"/>
                  <a:gd name="T75" fmla="*/ 44 h 65"/>
                  <a:gd name="T76" fmla="*/ 24 w 56"/>
                  <a:gd name="T77" fmla="*/ 37 h 65"/>
                  <a:gd name="T78" fmla="*/ 27 w 56"/>
                  <a:gd name="T79" fmla="*/ 32 h 65"/>
                  <a:gd name="T80" fmla="*/ 29 w 56"/>
                  <a:gd name="T81" fmla="*/ 32 h 65"/>
                  <a:gd name="T82" fmla="*/ 32 w 56"/>
                  <a:gd name="T83" fmla="*/ 37 h 65"/>
                  <a:gd name="T84" fmla="*/ 30 w 56"/>
                  <a:gd name="T85" fmla="*/ 37 h 65"/>
                  <a:gd name="T86" fmla="*/ 26 w 56"/>
                  <a:gd name="T87"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6" h="65">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5" name="íṡ1ïḍê"/>
              <p:cNvSpPr/>
              <p:nvPr/>
            </p:nvSpPr>
            <p:spPr bwMode="auto">
              <a:xfrm>
                <a:off x="5587152" y="3771243"/>
                <a:ext cx="167771" cy="167824"/>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4 w 35"/>
                  <a:gd name="T21" fmla="*/ 12 h 35"/>
                  <a:gd name="T22" fmla="*/ 19 w 35"/>
                  <a:gd name="T23" fmla="*/ 18 h 35"/>
                  <a:gd name="T24" fmla="*/ 24 w 35"/>
                  <a:gd name="T25" fmla="*/ 23 h 35"/>
                  <a:gd name="T26" fmla="*/ 24 w 35"/>
                  <a:gd name="T27" fmla="*/ 24 h 35"/>
                  <a:gd name="T28" fmla="*/ 24 w 35"/>
                  <a:gd name="T29" fmla="*/ 25 h 35"/>
                  <a:gd name="T30" fmla="*/ 23 w 35"/>
                  <a:gd name="T31" fmla="*/ 24 h 35"/>
                  <a:gd name="T32" fmla="*/ 18 w 35"/>
                  <a:gd name="T33" fmla="*/ 19 h 35"/>
                  <a:gd name="T34" fmla="*/ 12 w 35"/>
                  <a:gd name="T35" fmla="*/ 24 h 35"/>
                  <a:gd name="T36" fmla="*/ 12 w 35"/>
                  <a:gd name="T37" fmla="*/ 25 h 35"/>
                  <a:gd name="T38" fmla="*/ 11 w 35"/>
                  <a:gd name="T39" fmla="*/ 24 h 35"/>
                  <a:gd name="T40" fmla="*/ 11 w 35"/>
                  <a:gd name="T41" fmla="*/ 23 h 35"/>
                  <a:gd name="T42" fmla="*/ 16 w 35"/>
                  <a:gd name="T43" fmla="*/ 18 h 35"/>
                  <a:gd name="T44" fmla="*/ 11 w 35"/>
                  <a:gd name="T45" fmla="*/ 12 h 35"/>
                  <a:gd name="T46" fmla="*/ 11 w 35"/>
                  <a:gd name="T47" fmla="*/ 11 h 35"/>
                  <a:gd name="T48" fmla="*/ 12 w 35"/>
                  <a:gd name="T49" fmla="*/ 11 h 35"/>
                  <a:gd name="T50" fmla="*/ 18 w 35"/>
                  <a:gd name="T51" fmla="*/ 16 h 35"/>
                  <a:gd name="T52" fmla="*/ 23 w 35"/>
                  <a:gd name="T53" fmla="*/ 11 h 35"/>
                  <a:gd name="T54" fmla="*/ 24 w 35"/>
                  <a:gd name="T55" fmla="*/ 11 h 35"/>
                  <a:gd name="T56" fmla="*/ 24 w 35"/>
                  <a:gd name="T57"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35">
                    <a:moveTo>
                      <a:pt x="18" y="0"/>
                    </a:moveTo>
                    <a:cubicBezTo>
                      <a:pt x="8" y="0"/>
                      <a:pt x="0" y="8"/>
                      <a:pt x="0" y="18"/>
                    </a:cubicBezTo>
                    <a:cubicBezTo>
                      <a:pt x="0" y="27"/>
                      <a:pt x="8" y="35"/>
                      <a:pt x="18" y="35"/>
                    </a:cubicBezTo>
                    <a:cubicBezTo>
                      <a:pt x="27" y="35"/>
                      <a:pt x="35" y="27"/>
                      <a:pt x="35" y="18"/>
                    </a:cubicBezTo>
                    <a:cubicBezTo>
                      <a:pt x="35" y="8"/>
                      <a:pt x="27"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4" y="12"/>
                    </a:moveTo>
                    <a:cubicBezTo>
                      <a:pt x="19" y="18"/>
                      <a:pt x="19" y="18"/>
                      <a:pt x="19" y="18"/>
                    </a:cubicBezTo>
                    <a:cubicBezTo>
                      <a:pt x="24" y="23"/>
                      <a:pt x="24" y="23"/>
                      <a:pt x="24" y="23"/>
                    </a:cubicBezTo>
                    <a:cubicBezTo>
                      <a:pt x="25" y="23"/>
                      <a:pt x="25" y="24"/>
                      <a:pt x="24" y="24"/>
                    </a:cubicBezTo>
                    <a:cubicBezTo>
                      <a:pt x="24" y="24"/>
                      <a:pt x="24" y="25"/>
                      <a:pt x="24" y="25"/>
                    </a:cubicBezTo>
                    <a:cubicBezTo>
                      <a:pt x="23" y="25"/>
                      <a:pt x="23" y="24"/>
                      <a:pt x="23" y="24"/>
                    </a:cubicBezTo>
                    <a:cubicBezTo>
                      <a:pt x="18" y="19"/>
                      <a:pt x="18" y="19"/>
                      <a:pt x="18" y="19"/>
                    </a:cubicBezTo>
                    <a:cubicBezTo>
                      <a:pt x="12" y="24"/>
                      <a:pt x="12" y="24"/>
                      <a:pt x="12" y="24"/>
                    </a:cubicBezTo>
                    <a:cubicBezTo>
                      <a:pt x="12" y="24"/>
                      <a:pt x="12" y="25"/>
                      <a:pt x="12" y="25"/>
                    </a:cubicBezTo>
                    <a:cubicBezTo>
                      <a:pt x="11" y="25"/>
                      <a:pt x="11" y="24"/>
                      <a:pt x="11" y="24"/>
                    </a:cubicBezTo>
                    <a:cubicBezTo>
                      <a:pt x="11" y="24"/>
                      <a:pt x="11" y="23"/>
                      <a:pt x="11" y="23"/>
                    </a:cubicBezTo>
                    <a:cubicBezTo>
                      <a:pt x="16" y="18"/>
                      <a:pt x="16" y="18"/>
                      <a:pt x="16" y="18"/>
                    </a:cubicBezTo>
                    <a:cubicBezTo>
                      <a:pt x="11" y="12"/>
                      <a:pt x="11" y="12"/>
                      <a:pt x="11" y="12"/>
                    </a:cubicBezTo>
                    <a:cubicBezTo>
                      <a:pt x="11" y="12"/>
                      <a:pt x="11" y="11"/>
                      <a:pt x="11" y="11"/>
                    </a:cubicBezTo>
                    <a:cubicBezTo>
                      <a:pt x="11" y="10"/>
                      <a:pt x="12" y="10"/>
                      <a:pt x="12" y="11"/>
                    </a:cubicBezTo>
                    <a:cubicBezTo>
                      <a:pt x="18" y="16"/>
                      <a:pt x="18" y="16"/>
                      <a:pt x="18" y="16"/>
                    </a:cubicBezTo>
                    <a:cubicBezTo>
                      <a:pt x="23" y="11"/>
                      <a:pt x="23" y="11"/>
                      <a:pt x="23" y="11"/>
                    </a:cubicBezTo>
                    <a:cubicBezTo>
                      <a:pt x="23" y="10"/>
                      <a:pt x="24" y="10"/>
                      <a:pt x="24" y="11"/>
                    </a:cubicBezTo>
                    <a:cubicBezTo>
                      <a:pt x="25" y="11"/>
                      <a:pt x="25" y="12"/>
                      <a:pt x="24"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6" name="ïśḻîḍe"/>
              <p:cNvSpPr/>
              <p:nvPr/>
            </p:nvSpPr>
            <p:spPr bwMode="auto">
              <a:xfrm>
                <a:off x="6290649" y="3960439"/>
                <a:ext cx="287764" cy="287855"/>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7" name="ïSḻíḑé"/>
              <p:cNvSpPr/>
              <p:nvPr/>
            </p:nvSpPr>
            <p:spPr bwMode="auto">
              <a:xfrm>
                <a:off x="7701259" y="2874665"/>
                <a:ext cx="202961" cy="203025"/>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8" name="îşļíḋê"/>
              <p:cNvSpPr/>
              <p:nvPr/>
            </p:nvSpPr>
            <p:spPr bwMode="auto">
              <a:xfrm>
                <a:off x="4546436" y="2523349"/>
                <a:ext cx="368872" cy="308211"/>
              </a:xfrm>
              <a:custGeom>
                <a:avLst/>
                <a:gdLst>
                  <a:gd name="T0" fmla="*/ 71 w 72"/>
                  <a:gd name="T1" fmla="*/ 15 h 60"/>
                  <a:gd name="T2" fmla="*/ 57 w 72"/>
                  <a:gd name="T3" fmla="*/ 17 h 60"/>
                  <a:gd name="T4" fmla="*/ 44 w 72"/>
                  <a:gd name="T5" fmla="*/ 45 h 60"/>
                  <a:gd name="T6" fmla="*/ 12 w 72"/>
                  <a:gd name="T7" fmla="*/ 45 h 60"/>
                  <a:gd name="T8" fmla="*/ 14 w 72"/>
                  <a:gd name="T9" fmla="*/ 48 h 60"/>
                  <a:gd name="T10" fmla="*/ 48 w 72"/>
                  <a:gd name="T11" fmla="*/ 50 h 60"/>
                  <a:gd name="T12" fmla="*/ 14 w 72"/>
                  <a:gd name="T13" fmla="*/ 51 h 60"/>
                  <a:gd name="T14" fmla="*/ 9 w 72"/>
                  <a:gd name="T15" fmla="*/ 44 h 60"/>
                  <a:gd name="T16" fmla="*/ 8 w 72"/>
                  <a:gd name="T17" fmla="*/ 41 h 60"/>
                  <a:gd name="T18" fmla="*/ 1 w 72"/>
                  <a:gd name="T19" fmla="*/ 22 h 60"/>
                  <a:gd name="T20" fmla="*/ 11 w 72"/>
                  <a:gd name="T21" fmla="*/ 40 h 60"/>
                  <a:gd name="T22" fmla="*/ 44 w 72"/>
                  <a:gd name="T23" fmla="*/ 42 h 60"/>
                  <a:gd name="T24" fmla="*/ 54 w 72"/>
                  <a:gd name="T25" fmla="*/ 16 h 60"/>
                  <a:gd name="T26" fmla="*/ 71 w 72"/>
                  <a:gd name="T27" fmla="*/ 12 h 60"/>
                  <a:gd name="T28" fmla="*/ 18 w 72"/>
                  <a:gd name="T29" fmla="*/ 56 h 60"/>
                  <a:gd name="T30" fmla="*/ 11 w 72"/>
                  <a:gd name="T31" fmla="*/ 56 h 60"/>
                  <a:gd name="T32" fmla="*/ 18 w 72"/>
                  <a:gd name="T33" fmla="*/ 56 h 60"/>
                  <a:gd name="T34" fmla="*/ 15 w 72"/>
                  <a:gd name="T35" fmla="*/ 54 h 60"/>
                  <a:gd name="T36" fmla="*/ 15 w 72"/>
                  <a:gd name="T37" fmla="*/ 58 h 60"/>
                  <a:gd name="T38" fmla="*/ 45 w 72"/>
                  <a:gd name="T39" fmla="*/ 56 h 60"/>
                  <a:gd name="T40" fmla="*/ 38 w 72"/>
                  <a:gd name="T41" fmla="*/ 56 h 60"/>
                  <a:gd name="T42" fmla="*/ 45 w 72"/>
                  <a:gd name="T43" fmla="*/ 56 h 60"/>
                  <a:gd name="T44" fmla="*/ 42 w 72"/>
                  <a:gd name="T45" fmla="*/ 54 h 60"/>
                  <a:gd name="T46" fmla="*/ 42 w 72"/>
                  <a:gd name="T47" fmla="*/ 58 h 60"/>
                  <a:gd name="T48" fmla="*/ 46 w 72"/>
                  <a:gd name="T49" fmla="*/ 35 h 60"/>
                  <a:gd name="T50" fmla="*/ 12 w 72"/>
                  <a:gd name="T51" fmla="*/ 34 h 60"/>
                  <a:gd name="T52" fmla="*/ 12 w 72"/>
                  <a:gd name="T53" fmla="*/ 36 h 60"/>
                  <a:gd name="T54" fmla="*/ 46 w 72"/>
                  <a:gd name="T55" fmla="*/ 35 h 60"/>
                  <a:gd name="T56" fmla="*/ 12 w 72"/>
                  <a:gd name="T57" fmla="*/ 39 h 60"/>
                  <a:gd name="T58" fmla="*/ 43 w 72"/>
                  <a:gd name="T59" fmla="*/ 40 h 60"/>
                  <a:gd name="T60" fmla="*/ 43 w 72"/>
                  <a:gd name="T61" fmla="*/ 38 h 60"/>
                  <a:gd name="T62" fmla="*/ 13 w 72"/>
                  <a:gd name="T63" fmla="*/ 28 h 60"/>
                  <a:gd name="T64" fmla="*/ 16 w 72"/>
                  <a:gd name="T65" fmla="*/ 23 h 60"/>
                  <a:gd name="T66" fmla="*/ 28 w 72"/>
                  <a:gd name="T67" fmla="*/ 14 h 60"/>
                  <a:gd name="T68" fmla="*/ 33 w 72"/>
                  <a:gd name="T69" fmla="*/ 17 h 60"/>
                  <a:gd name="T70" fmla="*/ 36 w 72"/>
                  <a:gd name="T71" fmla="*/ 22 h 60"/>
                  <a:gd name="T72" fmla="*/ 39 w 72"/>
                  <a:gd name="T73" fmla="*/ 17 h 60"/>
                  <a:gd name="T74" fmla="*/ 51 w 72"/>
                  <a:gd name="T75" fmla="*/ 7 h 60"/>
                  <a:gd name="T76" fmla="*/ 51 w 72"/>
                  <a:gd name="T77" fmla="*/ 0 h 60"/>
                  <a:gd name="T78" fmla="*/ 49 w 72"/>
                  <a:gd name="T79" fmla="*/ 5 h 60"/>
                  <a:gd name="T80" fmla="*/ 36 w 72"/>
                  <a:gd name="T81" fmla="*/ 15 h 60"/>
                  <a:gd name="T82" fmla="*/ 31 w 72"/>
                  <a:gd name="T83" fmla="*/ 12 h 60"/>
                  <a:gd name="T84" fmla="*/ 28 w 72"/>
                  <a:gd name="T85" fmla="*/ 7 h 60"/>
                  <a:gd name="T86" fmla="*/ 25 w 72"/>
                  <a:gd name="T87" fmla="*/ 11 h 60"/>
                  <a:gd name="T88" fmla="*/ 13 w 72"/>
                  <a:gd name="T89" fmla="*/ 22 h 60"/>
                  <a:gd name="T90" fmla="*/ 13 w 72"/>
                  <a:gd name="T91" fmla="*/ 2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 h="60">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9" name="íṣļiḋê"/>
              <p:cNvSpPr/>
              <p:nvPr/>
            </p:nvSpPr>
            <p:spPr bwMode="auto">
              <a:xfrm>
                <a:off x="7599386" y="5047100"/>
                <a:ext cx="312706" cy="329942"/>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0" name="íṩḻiḓé"/>
              <p:cNvSpPr/>
              <p:nvPr/>
            </p:nvSpPr>
            <p:spPr bwMode="auto">
              <a:xfrm>
                <a:off x="7342974" y="3007404"/>
                <a:ext cx="236946" cy="317953"/>
              </a:xfrm>
              <a:custGeom>
                <a:avLst/>
                <a:gdLst>
                  <a:gd name="T0" fmla="*/ 13 w 52"/>
                  <a:gd name="T1" fmla="*/ 18 h 70"/>
                  <a:gd name="T2" fmla="*/ 12 w 52"/>
                  <a:gd name="T3" fmla="*/ 17 h 70"/>
                  <a:gd name="T4" fmla="*/ 11 w 52"/>
                  <a:gd name="T5" fmla="*/ 15 h 70"/>
                  <a:gd name="T6" fmla="*/ 51 w 52"/>
                  <a:gd name="T7" fmla="*/ 50 h 70"/>
                  <a:gd name="T8" fmla="*/ 49 w 52"/>
                  <a:gd name="T9" fmla="*/ 60 h 70"/>
                  <a:gd name="T10" fmla="*/ 51 w 52"/>
                  <a:gd name="T11" fmla="*/ 69 h 70"/>
                  <a:gd name="T12" fmla="*/ 0 w 52"/>
                  <a:gd name="T13" fmla="*/ 69 h 70"/>
                  <a:gd name="T14" fmla="*/ 1 w 52"/>
                  <a:gd name="T15" fmla="*/ 60 h 70"/>
                  <a:gd name="T16" fmla="*/ 4 w 52"/>
                  <a:gd name="T17" fmla="*/ 45 h 70"/>
                  <a:gd name="T18" fmla="*/ 19 w 52"/>
                  <a:gd name="T19" fmla="*/ 27 h 70"/>
                  <a:gd name="T20" fmla="*/ 15 w 52"/>
                  <a:gd name="T21" fmla="*/ 30 h 70"/>
                  <a:gd name="T22" fmla="*/ 10 w 52"/>
                  <a:gd name="T23" fmla="*/ 34 h 70"/>
                  <a:gd name="T24" fmla="*/ 2 w 52"/>
                  <a:gd name="T25" fmla="*/ 28 h 70"/>
                  <a:gd name="T26" fmla="*/ 8 w 52"/>
                  <a:gd name="T27" fmla="*/ 14 h 70"/>
                  <a:gd name="T28" fmla="*/ 13 w 52"/>
                  <a:gd name="T29" fmla="*/ 5 h 70"/>
                  <a:gd name="T30" fmla="*/ 12 w 52"/>
                  <a:gd name="T31" fmla="*/ 0 h 70"/>
                  <a:gd name="T32" fmla="*/ 12 w 52"/>
                  <a:gd name="T33" fmla="*/ 0 h 70"/>
                  <a:gd name="T34" fmla="*/ 14 w 52"/>
                  <a:gd name="T35" fmla="*/ 0 h 70"/>
                  <a:gd name="T36" fmla="*/ 43 w 52"/>
                  <a:gd name="T37" fmla="*/ 13 h 70"/>
                  <a:gd name="T38" fmla="*/ 51 w 52"/>
                  <a:gd name="T39" fmla="*/ 47 h 70"/>
                  <a:gd name="T40" fmla="*/ 2 w 52"/>
                  <a:gd name="T41" fmla="*/ 62 h 70"/>
                  <a:gd name="T42" fmla="*/ 48 w 52"/>
                  <a:gd name="T43" fmla="*/ 62 h 70"/>
                  <a:gd name="T44" fmla="*/ 2 w 52"/>
                  <a:gd name="T45" fmla="*/ 62 h 70"/>
                  <a:gd name="T46" fmla="*/ 6 w 52"/>
                  <a:gd name="T47" fmla="*/ 56 h 70"/>
                  <a:gd name="T48" fmla="*/ 44 w 52"/>
                  <a:gd name="T49" fmla="*/ 60 h 70"/>
                  <a:gd name="T50" fmla="*/ 12 w 52"/>
                  <a:gd name="T51" fmla="*/ 41 h 70"/>
                  <a:gd name="T52" fmla="*/ 6 w 52"/>
                  <a:gd name="T53" fmla="*/ 54 h 70"/>
                  <a:gd name="T54" fmla="*/ 15 w 52"/>
                  <a:gd name="T55" fmla="*/ 42 h 70"/>
                  <a:gd name="T56" fmla="*/ 12 w 52"/>
                  <a:gd name="T57" fmla="*/ 48 h 70"/>
                  <a:gd name="T58" fmla="*/ 41 w 52"/>
                  <a:gd name="T59" fmla="*/ 54 h 70"/>
                  <a:gd name="T60" fmla="*/ 39 w 52"/>
                  <a:gd name="T61" fmla="*/ 17 h 70"/>
                  <a:gd name="T62" fmla="*/ 22 w 52"/>
                  <a:gd name="T63" fmla="*/ 6 h 70"/>
                  <a:gd name="T64" fmla="*/ 20 w 52"/>
                  <a:gd name="T65" fmla="*/ 5 h 70"/>
                  <a:gd name="T66" fmla="*/ 18 w 52"/>
                  <a:gd name="T67" fmla="*/ 4 h 70"/>
                  <a:gd name="T68" fmla="*/ 19 w 52"/>
                  <a:gd name="T69" fmla="*/ 7 h 70"/>
                  <a:gd name="T70" fmla="*/ 17 w 52"/>
                  <a:gd name="T71" fmla="*/ 8 h 70"/>
                  <a:gd name="T72" fmla="*/ 11 w 52"/>
                  <a:gd name="T73" fmla="*/ 14 h 70"/>
                  <a:gd name="T74" fmla="*/ 4 w 52"/>
                  <a:gd name="T75" fmla="*/ 28 h 70"/>
                  <a:gd name="T76" fmla="*/ 10 w 52"/>
                  <a:gd name="T77" fmla="*/ 31 h 70"/>
                  <a:gd name="T78" fmla="*/ 16 w 52"/>
                  <a:gd name="T79" fmla="*/ 25 h 70"/>
                  <a:gd name="T80" fmla="*/ 21 w 52"/>
                  <a:gd name="T81" fmla="*/ 25 h 70"/>
                  <a:gd name="T82" fmla="*/ 30 w 52"/>
                  <a:gd name="T83" fmla="*/ 19 h 70"/>
                  <a:gd name="T84" fmla="*/ 44 w 52"/>
                  <a:gd name="T85" fmla="*/ 36 h 70"/>
                  <a:gd name="T86" fmla="*/ 40 w 52"/>
                  <a:gd name="T87" fmla="*/ 16 h 70"/>
                  <a:gd name="T88" fmla="*/ 43 w 52"/>
                  <a:gd name="T89" fmla="*/ 53 h 70"/>
                  <a:gd name="T90" fmla="*/ 44 w 52"/>
                  <a:gd name="T91" fmla="*/ 3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2" h="70">
                    <a:moveTo>
                      <a:pt x="16" y="14"/>
                    </a:moveTo>
                    <a:cubicBezTo>
                      <a:pt x="16" y="15"/>
                      <a:pt x="16" y="15"/>
                      <a:pt x="16" y="15"/>
                    </a:cubicBezTo>
                    <a:cubicBezTo>
                      <a:pt x="13" y="18"/>
                      <a:pt x="13" y="18"/>
                      <a:pt x="13" y="18"/>
                    </a:cubicBezTo>
                    <a:cubicBezTo>
                      <a:pt x="13" y="19"/>
                      <a:pt x="13" y="19"/>
                      <a:pt x="12" y="19"/>
                    </a:cubicBezTo>
                    <a:cubicBezTo>
                      <a:pt x="12" y="19"/>
                      <a:pt x="12" y="19"/>
                      <a:pt x="12" y="19"/>
                    </a:cubicBezTo>
                    <a:cubicBezTo>
                      <a:pt x="11" y="18"/>
                      <a:pt x="11" y="18"/>
                      <a:pt x="12" y="17"/>
                    </a:cubicBezTo>
                    <a:cubicBezTo>
                      <a:pt x="11" y="17"/>
                      <a:pt x="11" y="17"/>
                      <a:pt x="11" y="17"/>
                    </a:cubicBezTo>
                    <a:cubicBezTo>
                      <a:pt x="11" y="17"/>
                      <a:pt x="10" y="17"/>
                      <a:pt x="10" y="16"/>
                    </a:cubicBezTo>
                    <a:cubicBezTo>
                      <a:pt x="10" y="16"/>
                      <a:pt x="10" y="15"/>
                      <a:pt x="11" y="15"/>
                    </a:cubicBezTo>
                    <a:cubicBezTo>
                      <a:pt x="15" y="14"/>
                      <a:pt x="15" y="14"/>
                      <a:pt x="15" y="14"/>
                    </a:cubicBezTo>
                    <a:cubicBezTo>
                      <a:pt x="15" y="14"/>
                      <a:pt x="16" y="14"/>
                      <a:pt x="16" y="14"/>
                    </a:cubicBezTo>
                    <a:close/>
                    <a:moveTo>
                      <a:pt x="51" y="50"/>
                    </a:moveTo>
                    <a:cubicBezTo>
                      <a:pt x="46" y="54"/>
                      <a:pt x="46" y="54"/>
                      <a:pt x="46" y="54"/>
                    </a:cubicBezTo>
                    <a:cubicBezTo>
                      <a:pt x="48" y="55"/>
                      <a:pt x="49" y="56"/>
                      <a:pt x="49" y="58"/>
                    </a:cubicBezTo>
                    <a:cubicBezTo>
                      <a:pt x="49" y="59"/>
                      <a:pt x="49" y="59"/>
                      <a:pt x="49" y="60"/>
                    </a:cubicBezTo>
                    <a:cubicBezTo>
                      <a:pt x="49" y="60"/>
                      <a:pt x="49" y="60"/>
                      <a:pt x="49" y="60"/>
                    </a:cubicBezTo>
                    <a:cubicBezTo>
                      <a:pt x="50" y="60"/>
                      <a:pt x="51" y="60"/>
                      <a:pt x="51" y="61"/>
                    </a:cubicBezTo>
                    <a:cubicBezTo>
                      <a:pt x="51" y="69"/>
                      <a:pt x="51" y="69"/>
                      <a:pt x="51" y="69"/>
                    </a:cubicBezTo>
                    <a:cubicBezTo>
                      <a:pt x="51" y="69"/>
                      <a:pt x="50" y="70"/>
                      <a:pt x="49" y="70"/>
                    </a:cubicBezTo>
                    <a:cubicBezTo>
                      <a:pt x="1" y="70"/>
                      <a:pt x="1" y="70"/>
                      <a:pt x="1" y="70"/>
                    </a:cubicBezTo>
                    <a:cubicBezTo>
                      <a:pt x="0" y="70"/>
                      <a:pt x="0" y="69"/>
                      <a:pt x="0" y="69"/>
                    </a:cubicBezTo>
                    <a:cubicBezTo>
                      <a:pt x="0" y="61"/>
                      <a:pt x="0" y="61"/>
                      <a:pt x="0" y="61"/>
                    </a:cubicBezTo>
                    <a:cubicBezTo>
                      <a:pt x="0" y="60"/>
                      <a:pt x="0" y="60"/>
                      <a:pt x="1" y="60"/>
                    </a:cubicBezTo>
                    <a:cubicBezTo>
                      <a:pt x="1" y="60"/>
                      <a:pt x="1" y="60"/>
                      <a:pt x="1" y="60"/>
                    </a:cubicBezTo>
                    <a:cubicBezTo>
                      <a:pt x="1" y="59"/>
                      <a:pt x="1" y="59"/>
                      <a:pt x="1" y="58"/>
                    </a:cubicBezTo>
                    <a:cubicBezTo>
                      <a:pt x="1" y="57"/>
                      <a:pt x="2" y="55"/>
                      <a:pt x="3" y="54"/>
                    </a:cubicBezTo>
                    <a:cubicBezTo>
                      <a:pt x="3" y="53"/>
                      <a:pt x="2" y="49"/>
                      <a:pt x="4" y="45"/>
                    </a:cubicBezTo>
                    <a:cubicBezTo>
                      <a:pt x="5" y="43"/>
                      <a:pt x="8" y="41"/>
                      <a:pt x="11" y="39"/>
                    </a:cubicBezTo>
                    <a:cubicBezTo>
                      <a:pt x="13" y="37"/>
                      <a:pt x="16" y="35"/>
                      <a:pt x="18" y="33"/>
                    </a:cubicBezTo>
                    <a:cubicBezTo>
                      <a:pt x="19" y="31"/>
                      <a:pt x="19" y="29"/>
                      <a:pt x="19" y="27"/>
                    </a:cubicBezTo>
                    <a:cubicBezTo>
                      <a:pt x="19" y="27"/>
                      <a:pt x="19" y="27"/>
                      <a:pt x="19" y="27"/>
                    </a:cubicBezTo>
                    <a:cubicBezTo>
                      <a:pt x="18" y="27"/>
                      <a:pt x="17" y="27"/>
                      <a:pt x="16" y="27"/>
                    </a:cubicBezTo>
                    <a:cubicBezTo>
                      <a:pt x="16" y="27"/>
                      <a:pt x="15" y="28"/>
                      <a:pt x="15" y="30"/>
                    </a:cubicBezTo>
                    <a:cubicBezTo>
                      <a:pt x="14" y="31"/>
                      <a:pt x="14" y="32"/>
                      <a:pt x="13" y="32"/>
                    </a:cubicBezTo>
                    <a:cubicBezTo>
                      <a:pt x="13" y="33"/>
                      <a:pt x="12" y="34"/>
                      <a:pt x="10" y="34"/>
                    </a:cubicBezTo>
                    <a:cubicBezTo>
                      <a:pt x="10" y="34"/>
                      <a:pt x="10" y="34"/>
                      <a:pt x="10" y="34"/>
                    </a:cubicBezTo>
                    <a:cubicBezTo>
                      <a:pt x="9" y="34"/>
                      <a:pt x="8" y="33"/>
                      <a:pt x="7" y="32"/>
                    </a:cubicBezTo>
                    <a:cubicBezTo>
                      <a:pt x="6" y="32"/>
                      <a:pt x="6" y="32"/>
                      <a:pt x="5" y="31"/>
                    </a:cubicBezTo>
                    <a:cubicBezTo>
                      <a:pt x="4" y="31"/>
                      <a:pt x="2" y="30"/>
                      <a:pt x="2" y="28"/>
                    </a:cubicBezTo>
                    <a:cubicBezTo>
                      <a:pt x="2" y="27"/>
                      <a:pt x="2" y="27"/>
                      <a:pt x="2" y="27"/>
                    </a:cubicBezTo>
                    <a:cubicBezTo>
                      <a:pt x="2" y="25"/>
                      <a:pt x="2" y="23"/>
                      <a:pt x="4" y="20"/>
                    </a:cubicBezTo>
                    <a:cubicBezTo>
                      <a:pt x="7" y="17"/>
                      <a:pt x="8" y="15"/>
                      <a:pt x="8" y="14"/>
                    </a:cubicBezTo>
                    <a:cubicBezTo>
                      <a:pt x="8" y="13"/>
                      <a:pt x="8" y="13"/>
                      <a:pt x="8" y="13"/>
                    </a:cubicBezTo>
                    <a:cubicBezTo>
                      <a:pt x="8" y="13"/>
                      <a:pt x="9" y="12"/>
                      <a:pt x="14" y="6"/>
                    </a:cubicBezTo>
                    <a:cubicBezTo>
                      <a:pt x="14" y="6"/>
                      <a:pt x="14" y="5"/>
                      <a:pt x="13" y="5"/>
                    </a:cubicBezTo>
                    <a:cubicBezTo>
                      <a:pt x="13" y="4"/>
                      <a:pt x="12" y="2"/>
                      <a:pt x="12" y="2"/>
                    </a:cubicBezTo>
                    <a:cubicBezTo>
                      <a:pt x="12" y="1"/>
                      <a:pt x="12" y="1"/>
                      <a:pt x="12" y="1"/>
                    </a:cubicBezTo>
                    <a:cubicBezTo>
                      <a:pt x="12" y="0"/>
                      <a:pt x="12" y="0"/>
                      <a:pt x="12" y="0"/>
                    </a:cubicBezTo>
                    <a:cubicBezTo>
                      <a:pt x="12" y="0"/>
                      <a:pt x="12" y="0"/>
                      <a:pt x="12"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5" y="0"/>
                      <a:pt x="18" y="1"/>
                      <a:pt x="20" y="2"/>
                    </a:cubicBezTo>
                    <a:cubicBezTo>
                      <a:pt x="21" y="2"/>
                      <a:pt x="23" y="2"/>
                      <a:pt x="24" y="2"/>
                    </a:cubicBezTo>
                    <a:cubicBezTo>
                      <a:pt x="30" y="2"/>
                      <a:pt x="37" y="4"/>
                      <a:pt x="43" y="13"/>
                    </a:cubicBezTo>
                    <a:cubicBezTo>
                      <a:pt x="48" y="22"/>
                      <a:pt x="47" y="30"/>
                      <a:pt x="47" y="36"/>
                    </a:cubicBezTo>
                    <a:cubicBezTo>
                      <a:pt x="47" y="39"/>
                      <a:pt x="46" y="41"/>
                      <a:pt x="47" y="42"/>
                    </a:cubicBezTo>
                    <a:cubicBezTo>
                      <a:pt x="48" y="45"/>
                      <a:pt x="51" y="47"/>
                      <a:pt x="51" y="47"/>
                    </a:cubicBezTo>
                    <a:cubicBezTo>
                      <a:pt x="52" y="48"/>
                      <a:pt x="52" y="48"/>
                      <a:pt x="52" y="48"/>
                    </a:cubicBezTo>
                    <a:cubicBezTo>
                      <a:pt x="52" y="49"/>
                      <a:pt x="52" y="49"/>
                      <a:pt x="51" y="50"/>
                    </a:cubicBezTo>
                    <a:close/>
                    <a:moveTo>
                      <a:pt x="2" y="62"/>
                    </a:moveTo>
                    <a:cubicBezTo>
                      <a:pt x="2" y="68"/>
                      <a:pt x="2" y="68"/>
                      <a:pt x="2" y="68"/>
                    </a:cubicBezTo>
                    <a:cubicBezTo>
                      <a:pt x="48" y="68"/>
                      <a:pt x="48" y="68"/>
                      <a:pt x="48" y="68"/>
                    </a:cubicBezTo>
                    <a:cubicBezTo>
                      <a:pt x="48" y="62"/>
                      <a:pt x="48" y="62"/>
                      <a:pt x="48" y="62"/>
                    </a:cubicBezTo>
                    <a:cubicBezTo>
                      <a:pt x="44" y="62"/>
                      <a:pt x="44" y="62"/>
                      <a:pt x="44" y="62"/>
                    </a:cubicBezTo>
                    <a:cubicBezTo>
                      <a:pt x="6" y="62"/>
                      <a:pt x="6" y="62"/>
                      <a:pt x="6" y="62"/>
                    </a:cubicBezTo>
                    <a:lnTo>
                      <a:pt x="2" y="62"/>
                    </a:lnTo>
                    <a:close/>
                    <a:moveTo>
                      <a:pt x="47" y="58"/>
                    </a:moveTo>
                    <a:cubicBezTo>
                      <a:pt x="47" y="57"/>
                      <a:pt x="46" y="56"/>
                      <a:pt x="44" y="56"/>
                    </a:cubicBezTo>
                    <a:cubicBezTo>
                      <a:pt x="6" y="56"/>
                      <a:pt x="6" y="56"/>
                      <a:pt x="6" y="56"/>
                    </a:cubicBezTo>
                    <a:cubicBezTo>
                      <a:pt x="4" y="56"/>
                      <a:pt x="3" y="57"/>
                      <a:pt x="3" y="58"/>
                    </a:cubicBezTo>
                    <a:cubicBezTo>
                      <a:pt x="3" y="59"/>
                      <a:pt x="4" y="60"/>
                      <a:pt x="6" y="60"/>
                    </a:cubicBezTo>
                    <a:cubicBezTo>
                      <a:pt x="44" y="60"/>
                      <a:pt x="44" y="60"/>
                      <a:pt x="44" y="60"/>
                    </a:cubicBezTo>
                    <a:cubicBezTo>
                      <a:pt x="46" y="60"/>
                      <a:pt x="47" y="59"/>
                      <a:pt x="47" y="58"/>
                    </a:cubicBezTo>
                    <a:close/>
                    <a:moveTo>
                      <a:pt x="20" y="34"/>
                    </a:moveTo>
                    <a:cubicBezTo>
                      <a:pt x="18" y="36"/>
                      <a:pt x="15" y="39"/>
                      <a:pt x="12" y="41"/>
                    </a:cubicBezTo>
                    <a:cubicBezTo>
                      <a:pt x="10" y="43"/>
                      <a:pt x="7" y="45"/>
                      <a:pt x="7" y="46"/>
                    </a:cubicBezTo>
                    <a:cubicBezTo>
                      <a:pt x="4" y="50"/>
                      <a:pt x="6" y="54"/>
                      <a:pt x="6" y="54"/>
                    </a:cubicBezTo>
                    <a:cubicBezTo>
                      <a:pt x="6" y="54"/>
                      <a:pt x="6" y="54"/>
                      <a:pt x="6" y="54"/>
                    </a:cubicBezTo>
                    <a:cubicBezTo>
                      <a:pt x="8" y="54"/>
                      <a:pt x="8" y="54"/>
                      <a:pt x="8" y="54"/>
                    </a:cubicBezTo>
                    <a:cubicBezTo>
                      <a:pt x="8" y="53"/>
                      <a:pt x="8" y="49"/>
                      <a:pt x="10" y="46"/>
                    </a:cubicBezTo>
                    <a:cubicBezTo>
                      <a:pt x="13" y="44"/>
                      <a:pt x="15" y="42"/>
                      <a:pt x="15" y="42"/>
                    </a:cubicBezTo>
                    <a:cubicBezTo>
                      <a:pt x="16" y="42"/>
                      <a:pt x="16" y="42"/>
                      <a:pt x="17" y="43"/>
                    </a:cubicBezTo>
                    <a:cubicBezTo>
                      <a:pt x="17" y="43"/>
                      <a:pt x="17" y="44"/>
                      <a:pt x="16" y="44"/>
                    </a:cubicBezTo>
                    <a:cubicBezTo>
                      <a:pt x="16" y="44"/>
                      <a:pt x="14" y="46"/>
                      <a:pt x="12" y="48"/>
                    </a:cubicBezTo>
                    <a:cubicBezTo>
                      <a:pt x="10" y="50"/>
                      <a:pt x="10" y="54"/>
                      <a:pt x="10" y="54"/>
                    </a:cubicBezTo>
                    <a:cubicBezTo>
                      <a:pt x="10" y="54"/>
                      <a:pt x="10" y="54"/>
                      <a:pt x="10" y="54"/>
                    </a:cubicBezTo>
                    <a:cubicBezTo>
                      <a:pt x="41" y="54"/>
                      <a:pt x="41" y="54"/>
                      <a:pt x="41" y="54"/>
                    </a:cubicBezTo>
                    <a:cubicBezTo>
                      <a:pt x="41" y="53"/>
                      <a:pt x="39" y="49"/>
                      <a:pt x="39" y="45"/>
                    </a:cubicBezTo>
                    <a:cubicBezTo>
                      <a:pt x="39" y="44"/>
                      <a:pt x="39" y="42"/>
                      <a:pt x="40" y="40"/>
                    </a:cubicBezTo>
                    <a:cubicBezTo>
                      <a:pt x="40" y="35"/>
                      <a:pt x="42" y="26"/>
                      <a:pt x="39" y="17"/>
                    </a:cubicBezTo>
                    <a:cubicBezTo>
                      <a:pt x="35" y="7"/>
                      <a:pt x="26" y="6"/>
                      <a:pt x="23" y="6"/>
                    </a:cubicBezTo>
                    <a:cubicBezTo>
                      <a:pt x="23" y="6"/>
                      <a:pt x="22" y="7"/>
                      <a:pt x="22" y="7"/>
                    </a:cubicBezTo>
                    <a:cubicBezTo>
                      <a:pt x="22" y="7"/>
                      <a:pt x="22" y="6"/>
                      <a:pt x="22" y="6"/>
                    </a:cubicBezTo>
                    <a:cubicBezTo>
                      <a:pt x="22" y="6"/>
                      <a:pt x="21" y="6"/>
                      <a:pt x="21" y="6"/>
                    </a:cubicBezTo>
                    <a:cubicBezTo>
                      <a:pt x="21" y="6"/>
                      <a:pt x="21" y="6"/>
                      <a:pt x="21" y="6"/>
                    </a:cubicBezTo>
                    <a:cubicBezTo>
                      <a:pt x="20" y="6"/>
                      <a:pt x="20" y="5"/>
                      <a:pt x="20" y="5"/>
                    </a:cubicBezTo>
                    <a:cubicBezTo>
                      <a:pt x="19" y="5"/>
                      <a:pt x="19" y="5"/>
                      <a:pt x="19" y="5"/>
                    </a:cubicBezTo>
                    <a:cubicBezTo>
                      <a:pt x="19" y="5"/>
                      <a:pt x="18" y="5"/>
                      <a:pt x="18" y="4"/>
                    </a:cubicBezTo>
                    <a:cubicBezTo>
                      <a:pt x="18" y="4"/>
                      <a:pt x="18" y="4"/>
                      <a:pt x="18" y="4"/>
                    </a:cubicBezTo>
                    <a:cubicBezTo>
                      <a:pt x="17" y="4"/>
                      <a:pt x="17" y="3"/>
                      <a:pt x="16" y="3"/>
                    </a:cubicBezTo>
                    <a:cubicBezTo>
                      <a:pt x="18" y="7"/>
                      <a:pt x="18" y="7"/>
                      <a:pt x="18" y="7"/>
                    </a:cubicBezTo>
                    <a:cubicBezTo>
                      <a:pt x="19" y="7"/>
                      <a:pt x="19" y="7"/>
                      <a:pt x="19" y="7"/>
                    </a:cubicBezTo>
                    <a:cubicBezTo>
                      <a:pt x="19" y="8"/>
                      <a:pt x="18" y="8"/>
                      <a:pt x="18" y="8"/>
                    </a:cubicBezTo>
                    <a:cubicBezTo>
                      <a:pt x="18" y="8"/>
                      <a:pt x="18" y="8"/>
                      <a:pt x="18" y="8"/>
                    </a:cubicBezTo>
                    <a:cubicBezTo>
                      <a:pt x="17" y="8"/>
                      <a:pt x="17" y="8"/>
                      <a:pt x="17" y="8"/>
                    </a:cubicBezTo>
                    <a:cubicBezTo>
                      <a:pt x="17" y="8"/>
                      <a:pt x="17" y="8"/>
                      <a:pt x="16" y="7"/>
                    </a:cubicBezTo>
                    <a:cubicBezTo>
                      <a:pt x="14" y="10"/>
                      <a:pt x="11" y="13"/>
                      <a:pt x="11" y="14"/>
                    </a:cubicBezTo>
                    <a:cubicBezTo>
                      <a:pt x="11" y="14"/>
                      <a:pt x="11" y="14"/>
                      <a:pt x="11" y="14"/>
                    </a:cubicBezTo>
                    <a:cubicBezTo>
                      <a:pt x="10" y="15"/>
                      <a:pt x="10" y="18"/>
                      <a:pt x="6" y="22"/>
                    </a:cubicBezTo>
                    <a:cubicBezTo>
                      <a:pt x="4" y="24"/>
                      <a:pt x="4" y="26"/>
                      <a:pt x="4" y="27"/>
                    </a:cubicBezTo>
                    <a:cubicBezTo>
                      <a:pt x="4" y="28"/>
                      <a:pt x="4" y="28"/>
                      <a:pt x="4" y="28"/>
                    </a:cubicBezTo>
                    <a:cubicBezTo>
                      <a:pt x="4" y="28"/>
                      <a:pt x="5" y="29"/>
                      <a:pt x="6" y="29"/>
                    </a:cubicBezTo>
                    <a:cubicBezTo>
                      <a:pt x="7" y="30"/>
                      <a:pt x="8" y="30"/>
                      <a:pt x="9" y="31"/>
                    </a:cubicBezTo>
                    <a:cubicBezTo>
                      <a:pt x="9" y="31"/>
                      <a:pt x="10" y="31"/>
                      <a:pt x="10" y="31"/>
                    </a:cubicBezTo>
                    <a:cubicBezTo>
                      <a:pt x="11" y="31"/>
                      <a:pt x="11" y="31"/>
                      <a:pt x="11" y="31"/>
                    </a:cubicBezTo>
                    <a:cubicBezTo>
                      <a:pt x="12" y="30"/>
                      <a:pt x="12" y="30"/>
                      <a:pt x="12" y="29"/>
                    </a:cubicBezTo>
                    <a:cubicBezTo>
                      <a:pt x="13" y="27"/>
                      <a:pt x="14" y="24"/>
                      <a:pt x="16" y="25"/>
                    </a:cubicBezTo>
                    <a:cubicBezTo>
                      <a:pt x="18" y="25"/>
                      <a:pt x="19" y="25"/>
                      <a:pt x="20" y="25"/>
                    </a:cubicBezTo>
                    <a:cubicBezTo>
                      <a:pt x="20" y="25"/>
                      <a:pt x="20" y="24"/>
                      <a:pt x="20" y="24"/>
                    </a:cubicBezTo>
                    <a:cubicBezTo>
                      <a:pt x="21" y="24"/>
                      <a:pt x="21" y="24"/>
                      <a:pt x="21" y="25"/>
                    </a:cubicBezTo>
                    <a:cubicBezTo>
                      <a:pt x="26" y="24"/>
                      <a:pt x="27" y="19"/>
                      <a:pt x="28" y="19"/>
                    </a:cubicBezTo>
                    <a:cubicBezTo>
                      <a:pt x="28" y="18"/>
                      <a:pt x="28" y="18"/>
                      <a:pt x="29" y="18"/>
                    </a:cubicBezTo>
                    <a:cubicBezTo>
                      <a:pt x="29" y="18"/>
                      <a:pt x="30" y="19"/>
                      <a:pt x="30" y="19"/>
                    </a:cubicBezTo>
                    <a:cubicBezTo>
                      <a:pt x="29" y="19"/>
                      <a:pt x="28" y="25"/>
                      <a:pt x="22" y="27"/>
                    </a:cubicBezTo>
                    <a:cubicBezTo>
                      <a:pt x="22" y="29"/>
                      <a:pt x="21" y="32"/>
                      <a:pt x="20" y="34"/>
                    </a:cubicBezTo>
                    <a:close/>
                    <a:moveTo>
                      <a:pt x="44" y="36"/>
                    </a:moveTo>
                    <a:cubicBezTo>
                      <a:pt x="45" y="30"/>
                      <a:pt x="45" y="22"/>
                      <a:pt x="40" y="14"/>
                    </a:cubicBezTo>
                    <a:cubicBezTo>
                      <a:pt x="37" y="8"/>
                      <a:pt x="32" y="6"/>
                      <a:pt x="28" y="5"/>
                    </a:cubicBezTo>
                    <a:cubicBezTo>
                      <a:pt x="33" y="6"/>
                      <a:pt x="38" y="9"/>
                      <a:pt x="40" y="16"/>
                    </a:cubicBezTo>
                    <a:cubicBezTo>
                      <a:pt x="44" y="26"/>
                      <a:pt x="42" y="35"/>
                      <a:pt x="42" y="41"/>
                    </a:cubicBezTo>
                    <a:cubicBezTo>
                      <a:pt x="41" y="42"/>
                      <a:pt x="41" y="44"/>
                      <a:pt x="41" y="45"/>
                    </a:cubicBezTo>
                    <a:cubicBezTo>
                      <a:pt x="41" y="48"/>
                      <a:pt x="42" y="51"/>
                      <a:pt x="43" y="53"/>
                    </a:cubicBezTo>
                    <a:cubicBezTo>
                      <a:pt x="49" y="48"/>
                      <a:pt x="49" y="48"/>
                      <a:pt x="49" y="48"/>
                    </a:cubicBezTo>
                    <a:cubicBezTo>
                      <a:pt x="48" y="47"/>
                      <a:pt x="46" y="45"/>
                      <a:pt x="45" y="43"/>
                    </a:cubicBezTo>
                    <a:cubicBezTo>
                      <a:pt x="44" y="41"/>
                      <a:pt x="44" y="39"/>
                      <a:pt x="44" y="36"/>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1" name="îşlíḋe"/>
              <p:cNvSpPr/>
              <p:nvPr/>
            </p:nvSpPr>
            <p:spPr bwMode="auto">
              <a:xfrm>
                <a:off x="5292836" y="3281857"/>
                <a:ext cx="209497" cy="214674"/>
              </a:xfrm>
              <a:custGeom>
                <a:avLst/>
                <a:gdLst>
                  <a:gd name="T0" fmla="*/ 8 w 52"/>
                  <a:gd name="T1" fmla="*/ 19 h 53"/>
                  <a:gd name="T2" fmla="*/ 8 w 52"/>
                  <a:gd name="T3" fmla="*/ 19 h 53"/>
                  <a:gd name="T4" fmla="*/ 8 w 52"/>
                  <a:gd name="T5" fmla="*/ 18 h 53"/>
                  <a:gd name="T6" fmla="*/ 8 w 52"/>
                  <a:gd name="T7" fmla="*/ 17 h 53"/>
                  <a:gd name="T8" fmla="*/ 8 w 52"/>
                  <a:gd name="T9" fmla="*/ 17 h 53"/>
                  <a:gd name="T10" fmla="*/ 15 w 52"/>
                  <a:gd name="T11" fmla="*/ 10 h 53"/>
                  <a:gd name="T12" fmla="*/ 17 w 52"/>
                  <a:gd name="T13" fmla="*/ 10 h 53"/>
                  <a:gd name="T14" fmla="*/ 17 w 52"/>
                  <a:gd name="T15" fmla="*/ 12 h 53"/>
                  <a:gd name="T16" fmla="*/ 13 w 52"/>
                  <a:gd name="T17" fmla="*/ 17 h 53"/>
                  <a:gd name="T18" fmla="*/ 39 w 52"/>
                  <a:gd name="T19" fmla="*/ 17 h 53"/>
                  <a:gd name="T20" fmla="*/ 40 w 52"/>
                  <a:gd name="T21" fmla="*/ 18 h 53"/>
                  <a:gd name="T22" fmla="*/ 39 w 52"/>
                  <a:gd name="T23" fmla="*/ 20 h 53"/>
                  <a:gd name="T24" fmla="*/ 13 w 52"/>
                  <a:gd name="T25" fmla="*/ 20 h 53"/>
                  <a:gd name="T26" fmla="*/ 17 w 52"/>
                  <a:gd name="T27" fmla="*/ 24 h 53"/>
                  <a:gd name="T28" fmla="*/ 17 w 52"/>
                  <a:gd name="T29" fmla="*/ 26 h 53"/>
                  <a:gd name="T30" fmla="*/ 16 w 52"/>
                  <a:gd name="T31" fmla="*/ 26 h 53"/>
                  <a:gd name="T32" fmla="*/ 15 w 52"/>
                  <a:gd name="T33" fmla="*/ 26 h 53"/>
                  <a:gd name="T34" fmla="*/ 8 w 52"/>
                  <a:gd name="T35" fmla="*/ 19 h 53"/>
                  <a:gd name="T36" fmla="*/ 43 w 52"/>
                  <a:gd name="T37" fmla="*/ 34 h 53"/>
                  <a:gd name="T38" fmla="*/ 43 w 52"/>
                  <a:gd name="T39" fmla="*/ 34 h 53"/>
                  <a:gd name="T40" fmla="*/ 36 w 52"/>
                  <a:gd name="T41" fmla="*/ 27 h 53"/>
                  <a:gd name="T42" fmla="*/ 34 w 52"/>
                  <a:gd name="T43" fmla="*/ 27 h 53"/>
                  <a:gd name="T44" fmla="*/ 34 w 52"/>
                  <a:gd name="T45" fmla="*/ 29 h 53"/>
                  <a:gd name="T46" fmla="*/ 39 w 52"/>
                  <a:gd name="T47" fmla="*/ 33 h 53"/>
                  <a:gd name="T48" fmla="*/ 13 w 52"/>
                  <a:gd name="T49" fmla="*/ 33 h 53"/>
                  <a:gd name="T50" fmla="*/ 11 w 52"/>
                  <a:gd name="T51" fmla="*/ 35 h 53"/>
                  <a:gd name="T52" fmla="*/ 13 w 52"/>
                  <a:gd name="T53" fmla="*/ 36 h 53"/>
                  <a:gd name="T54" fmla="*/ 39 w 52"/>
                  <a:gd name="T55" fmla="*/ 36 h 53"/>
                  <a:gd name="T56" fmla="*/ 34 w 52"/>
                  <a:gd name="T57" fmla="*/ 41 h 53"/>
                  <a:gd name="T58" fmla="*/ 34 w 52"/>
                  <a:gd name="T59" fmla="*/ 43 h 53"/>
                  <a:gd name="T60" fmla="*/ 35 w 52"/>
                  <a:gd name="T61" fmla="*/ 43 h 53"/>
                  <a:gd name="T62" fmla="*/ 36 w 52"/>
                  <a:gd name="T63" fmla="*/ 43 h 53"/>
                  <a:gd name="T64" fmla="*/ 43 w 52"/>
                  <a:gd name="T65" fmla="*/ 36 h 53"/>
                  <a:gd name="T66" fmla="*/ 43 w 52"/>
                  <a:gd name="T67" fmla="*/ 36 h 53"/>
                  <a:gd name="T68" fmla="*/ 44 w 52"/>
                  <a:gd name="T69" fmla="*/ 35 h 53"/>
                  <a:gd name="T70" fmla="*/ 43 w 52"/>
                  <a:gd name="T71" fmla="*/ 34 h 53"/>
                  <a:gd name="T72" fmla="*/ 52 w 52"/>
                  <a:gd name="T73" fmla="*/ 7 h 53"/>
                  <a:gd name="T74" fmla="*/ 52 w 52"/>
                  <a:gd name="T75" fmla="*/ 45 h 53"/>
                  <a:gd name="T76" fmla="*/ 45 w 52"/>
                  <a:gd name="T77" fmla="*/ 53 h 53"/>
                  <a:gd name="T78" fmla="*/ 7 w 52"/>
                  <a:gd name="T79" fmla="*/ 53 h 53"/>
                  <a:gd name="T80" fmla="*/ 0 w 52"/>
                  <a:gd name="T81" fmla="*/ 45 h 53"/>
                  <a:gd name="T82" fmla="*/ 0 w 52"/>
                  <a:gd name="T83" fmla="*/ 7 h 53"/>
                  <a:gd name="T84" fmla="*/ 7 w 52"/>
                  <a:gd name="T85" fmla="*/ 0 h 53"/>
                  <a:gd name="T86" fmla="*/ 45 w 52"/>
                  <a:gd name="T87" fmla="*/ 0 h 53"/>
                  <a:gd name="T88" fmla="*/ 52 w 52"/>
                  <a:gd name="T89" fmla="*/ 7 h 53"/>
                  <a:gd name="T90" fmla="*/ 49 w 52"/>
                  <a:gd name="T91" fmla="*/ 7 h 53"/>
                  <a:gd name="T92" fmla="*/ 45 w 52"/>
                  <a:gd name="T93" fmla="*/ 3 h 53"/>
                  <a:gd name="T94" fmla="*/ 7 w 52"/>
                  <a:gd name="T95" fmla="*/ 3 h 53"/>
                  <a:gd name="T96" fmla="*/ 3 w 52"/>
                  <a:gd name="T97" fmla="*/ 7 h 53"/>
                  <a:gd name="T98" fmla="*/ 3 w 52"/>
                  <a:gd name="T99" fmla="*/ 45 h 53"/>
                  <a:gd name="T100" fmla="*/ 7 w 52"/>
                  <a:gd name="T101" fmla="*/ 50 h 53"/>
                  <a:gd name="T102" fmla="*/ 45 w 52"/>
                  <a:gd name="T103" fmla="*/ 50 h 53"/>
                  <a:gd name="T104" fmla="*/ 49 w 52"/>
                  <a:gd name="T105" fmla="*/ 45 h 53"/>
                  <a:gd name="T106" fmla="*/ 49 w 52"/>
                  <a:gd name="T10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53">
                    <a:moveTo>
                      <a:pt x="8" y="19"/>
                    </a:moveTo>
                    <a:cubicBezTo>
                      <a:pt x="8" y="19"/>
                      <a:pt x="8" y="19"/>
                      <a:pt x="8" y="19"/>
                    </a:cubicBezTo>
                    <a:cubicBezTo>
                      <a:pt x="8" y="19"/>
                      <a:pt x="8" y="18"/>
                      <a:pt x="8" y="18"/>
                    </a:cubicBezTo>
                    <a:cubicBezTo>
                      <a:pt x="8" y="18"/>
                      <a:pt x="8" y="17"/>
                      <a:pt x="8" y="17"/>
                    </a:cubicBezTo>
                    <a:cubicBezTo>
                      <a:pt x="8" y="17"/>
                      <a:pt x="8" y="17"/>
                      <a:pt x="8" y="17"/>
                    </a:cubicBezTo>
                    <a:cubicBezTo>
                      <a:pt x="15" y="10"/>
                      <a:pt x="15" y="10"/>
                      <a:pt x="15" y="10"/>
                    </a:cubicBezTo>
                    <a:cubicBezTo>
                      <a:pt x="15" y="9"/>
                      <a:pt x="16" y="9"/>
                      <a:pt x="17" y="10"/>
                    </a:cubicBezTo>
                    <a:cubicBezTo>
                      <a:pt x="18" y="11"/>
                      <a:pt x="18" y="12"/>
                      <a:pt x="17" y="12"/>
                    </a:cubicBezTo>
                    <a:cubicBezTo>
                      <a:pt x="13" y="17"/>
                      <a:pt x="13" y="17"/>
                      <a:pt x="13" y="17"/>
                    </a:cubicBezTo>
                    <a:cubicBezTo>
                      <a:pt x="39" y="17"/>
                      <a:pt x="39" y="17"/>
                      <a:pt x="39" y="17"/>
                    </a:cubicBezTo>
                    <a:cubicBezTo>
                      <a:pt x="40" y="17"/>
                      <a:pt x="40" y="17"/>
                      <a:pt x="40" y="18"/>
                    </a:cubicBezTo>
                    <a:cubicBezTo>
                      <a:pt x="40" y="19"/>
                      <a:pt x="40" y="20"/>
                      <a:pt x="39" y="20"/>
                    </a:cubicBezTo>
                    <a:cubicBezTo>
                      <a:pt x="13" y="20"/>
                      <a:pt x="13" y="20"/>
                      <a:pt x="13" y="20"/>
                    </a:cubicBezTo>
                    <a:cubicBezTo>
                      <a:pt x="17" y="24"/>
                      <a:pt x="17" y="24"/>
                      <a:pt x="17" y="24"/>
                    </a:cubicBezTo>
                    <a:cubicBezTo>
                      <a:pt x="18" y="24"/>
                      <a:pt x="18" y="25"/>
                      <a:pt x="17" y="26"/>
                    </a:cubicBezTo>
                    <a:cubicBezTo>
                      <a:pt x="17" y="26"/>
                      <a:pt x="16" y="26"/>
                      <a:pt x="16" y="26"/>
                    </a:cubicBezTo>
                    <a:cubicBezTo>
                      <a:pt x="16" y="26"/>
                      <a:pt x="15" y="26"/>
                      <a:pt x="15" y="26"/>
                    </a:cubicBezTo>
                    <a:lnTo>
                      <a:pt x="8" y="19"/>
                    </a:lnTo>
                    <a:close/>
                    <a:moveTo>
                      <a:pt x="43" y="34"/>
                    </a:moveTo>
                    <a:cubicBezTo>
                      <a:pt x="43" y="34"/>
                      <a:pt x="43" y="34"/>
                      <a:pt x="43" y="34"/>
                    </a:cubicBezTo>
                    <a:cubicBezTo>
                      <a:pt x="36" y="27"/>
                      <a:pt x="36" y="27"/>
                      <a:pt x="36" y="27"/>
                    </a:cubicBezTo>
                    <a:cubicBezTo>
                      <a:pt x="36" y="26"/>
                      <a:pt x="35" y="26"/>
                      <a:pt x="34" y="27"/>
                    </a:cubicBezTo>
                    <a:cubicBezTo>
                      <a:pt x="34" y="28"/>
                      <a:pt x="34" y="29"/>
                      <a:pt x="34" y="29"/>
                    </a:cubicBezTo>
                    <a:cubicBezTo>
                      <a:pt x="39" y="33"/>
                      <a:pt x="39" y="33"/>
                      <a:pt x="39" y="33"/>
                    </a:cubicBezTo>
                    <a:cubicBezTo>
                      <a:pt x="13" y="33"/>
                      <a:pt x="13" y="33"/>
                      <a:pt x="13" y="33"/>
                    </a:cubicBezTo>
                    <a:cubicBezTo>
                      <a:pt x="12" y="33"/>
                      <a:pt x="11" y="34"/>
                      <a:pt x="11" y="35"/>
                    </a:cubicBezTo>
                    <a:cubicBezTo>
                      <a:pt x="11" y="36"/>
                      <a:pt x="12" y="36"/>
                      <a:pt x="13" y="36"/>
                    </a:cubicBezTo>
                    <a:cubicBezTo>
                      <a:pt x="39" y="36"/>
                      <a:pt x="39" y="36"/>
                      <a:pt x="39" y="36"/>
                    </a:cubicBezTo>
                    <a:cubicBezTo>
                      <a:pt x="34" y="41"/>
                      <a:pt x="34" y="41"/>
                      <a:pt x="34" y="41"/>
                    </a:cubicBezTo>
                    <a:cubicBezTo>
                      <a:pt x="34" y="41"/>
                      <a:pt x="34" y="42"/>
                      <a:pt x="34" y="43"/>
                    </a:cubicBezTo>
                    <a:cubicBezTo>
                      <a:pt x="35" y="43"/>
                      <a:pt x="35" y="43"/>
                      <a:pt x="35" y="43"/>
                    </a:cubicBezTo>
                    <a:cubicBezTo>
                      <a:pt x="36" y="43"/>
                      <a:pt x="36" y="43"/>
                      <a:pt x="36" y="43"/>
                    </a:cubicBezTo>
                    <a:cubicBezTo>
                      <a:pt x="43" y="36"/>
                      <a:pt x="43" y="36"/>
                      <a:pt x="43" y="36"/>
                    </a:cubicBezTo>
                    <a:cubicBezTo>
                      <a:pt x="43" y="36"/>
                      <a:pt x="43" y="36"/>
                      <a:pt x="43" y="36"/>
                    </a:cubicBezTo>
                    <a:cubicBezTo>
                      <a:pt x="44" y="36"/>
                      <a:pt x="44" y="35"/>
                      <a:pt x="44" y="35"/>
                    </a:cubicBezTo>
                    <a:cubicBezTo>
                      <a:pt x="44" y="35"/>
                      <a:pt x="44" y="34"/>
                      <a:pt x="43" y="34"/>
                    </a:cubicBezTo>
                    <a:close/>
                    <a:moveTo>
                      <a:pt x="52" y="7"/>
                    </a:moveTo>
                    <a:cubicBezTo>
                      <a:pt x="52" y="45"/>
                      <a:pt x="52" y="45"/>
                      <a:pt x="52" y="45"/>
                    </a:cubicBezTo>
                    <a:cubicBezTo>
                      <a:pt x="52" y="49"/>
                      <a:pt x="49" y="53"/>
                      <a:pt x="45" y="53"/>
                    </a:cubicBezTo>
                    <a:cubicBezTo>
                      <a:pt x="7" y="53"/>
                      <a:pt x="7" y="53"/>
                      <a:pt x="7" y="53"/>
                    </a:cubicBezTo>
                    <a:cubicBezTo>
                      <a:pt x="3" y="53"/>
                      <a:pt x="0" y="49"/>
                      <a:pt x="0" y="45"/>
                    </a:cubicBezTo>
                    <a:cubicBezTo>
                      <a:pt x="0" y="7"/>
                      <a:pt x="0" y="7"/>
                      <a:pt x="0" y="7"/>
                    </a:cubicBezTo>
                    <a:cubicBezTo>
                      <a:pt x="0" y="4"/>
                      <a:pt x="3" y="0"/>
                      <a:pt x="7" y="0"/>
                    </a:cubicBezTo>
                    <a:cubicBezTo>
                      <a:pt x="45" y="0"/>
                      <a:pt x="45" y="0"/>
                      <a:pt x="45" y="0"/>
                    </a:cubicBezTo>
                    <a:cubicBezTo>
                      <a:pt x="49" y="0"/>
                      <a:pt x="52" y="4"/>
                      <a:pt x="52" y="7"/>
                    </a:cubicBezTo>
                    <a:close/>
                    <a:moveTo>
                      <a:pt x="49" y="7"/>
                    </a:moveTo>
                    <a:cubicBezTo>
                      <a:pt x="49" y="5"/>
                      <a:pt x="47" y="3"/>
                      <a:pt x="45" y="3"/>
                    </a:cubicBezTo>
                    <a:cubicBezTo>
                      <a:pt x="7" y="3"/>
                      <a:pt x="7" y="3"/>
                      <a:pt x="7" y="3"/>
                    </a:cubicBezTo>
                    <a:cubicBezTo>
                      <a:pt x="4" y="3"/>
                      <a:pt x="3" y="5"/>
                      <a:pt x="3" y="7"/>
                    </a:cubicBezTo>
                    <a:cubicBezTo>
                      <a:pt x="3" y="45"/>
                      <a:pt x="3" y="45"/>
                      <a:pt x="3" y="45"/>
                    </a:cubicBezTo>
                    <a:cubicBezTo>
                      <a:pt x="3" y="48"/>
                      <a:pt x="4" y="50"/>
                      <a:pt x="7" y="50"/>
                    </a:cubicBezTo>
                    <a:cubicBezTo>
                      <a:pt x="45" y="50"/>
                      <a:pt x="45" y="50"/>
                      <a:pt x="45" y="50"/>
                    </a:cubicBezTo>
                    <a:cubicBezTo>
                      <a:pt x="47" y="50"/>
                      <a:pt x="49" y="48"/>
                      <a:pt x="49" y="45"/>
                    </a:cubicBezTo>
                    <a:lnTo>
                      <a:pt x="49" y="7"/>
                    </a:ln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2" name="îš1ide"/>
              <p:cNvSpPr/>
              <p:nvPr/>
            </p:nvSpPr>
            <p:spPr bwMode="auto">
              <a:xfrm>
                <a:off x="6228355" y="3341948"/>
                <a:ext cx="254298" cy="276658"/>
              </a:xfrm>
              <a:custGeom>
                <a:avLst/>
                <a:gdLst>
                  <a:gd name="T0" fmla="*/ 42 w 58"/>
                  <a:gd name="T1" fmla="*/ 4 h 63"/>
                  <a:gd name="T2" fmla="*/ 41 w 58"/>
                  <a:gd name="T3" fmla="*/ 10 h 63"/>
                  <a:gd name="T4" fmla="*/ 17 w 58"/>
                  <a:gd name="T5" fmla="*/ 47 h 63"/>
                  <a:gd name="T6" fmla="*/ 15 w 58"/>
                  <a:gd name="T7" fmla="*/ 54 h 63"/>
                  <a:gd name="T8" fmla="*/ 19 w 58"/>
                  <a:gd name="T9" fmla="*/ 47 h 63"/>
                  <a:gd name="T10" fmla="*/ 49 w 58"/>
                  <a:gd name="T11" fmla="*/ 19 h 63"/>
                  <a:gd name="T12" fmla="*/ 53 w 58"/>
                  <a:gd name="T13" fmla="*/ 14 h 63"/>
                  <a:gd name="T14" fmla="*/ 48 w 58"/>
                  <a:gd name="T15" fmla="*/ 19 h 63"/>
                  <a:gd name="T16" fmla="*/ 4 w 58"/>
                  <a:gd name="T17" fmla="*/ 43 h 63"/>
                  <a:gd name="T18" fmla="*/ 11 w 58"/>
                  <a:gd name="T19" fmla="*/ 41 h 63"/>
                  <a:gd name="T20" fmla="*/ 57 w 58"/>
                  <a:gd name="T21" fmla="*/ 28 h 63"/>
                  <a:gd name="T22" fmla="*/ 51 w 58"/>
                  <a:gd name="T23" fmla="*/ 30 h 63"/>
                  <a:gd name="T24" fmla="*/ 57 w 58"/>
                  <a:gd name="T25" fmla="*/ 28 h 63"/>
                  <a:gd name="T26" fmla="*/ 1 w 58"/>
                  <a:gd name="T27" fmla="*/ 28 h 63"/>
                  <a:gd name="T28" fmla="*/ 7 w 58"/>
                  <a:gd name="T29" fmla="*/ 30 h 63"/>
                  <a:gd name="T30" fmla="*/ 48 w 58"/>
                  <a:gd name="T31" fmla="*/ 39 h 63"/>
                  <a:gd name="T32" fmla="*/ 54 w 58"/>
                  <a:gd name="T33" fmla="*/ 44 h 63"/>
                  <a:gd name="T34" fmla="*/ 49 w 58"/>
                  <a:gd name="T35" fmla="*/ 39 h 63"/>
                  <a:gd name="T36" fmla="*/ 5 w 58"/>
                  <a:gd name="T37" fmla="*/ 16 h 63"/>
                  <a:gd name="T38" fmla="*/ 11 w 58"/>
                  <a:gd name="T39" fmla="*/ 18 h 63"/>
                  <a:gd name="T40" fmla="*/ 41 w 58"/>
                  <a:gd name="T41" fmla="*/ 47 h 63"/>
                  <a:gd name="T42" fmla="*/ 42 w 58"/>
                  <a:gd name="T43" fmla="*/ 54 h 63"/>
                  <a:gd name="T44" fmla="*/ 44 w 58"/>
                  <a:gd name="T45" fmla="*/ 53 h 63"/>
                  <a:gd name="T46" fmla="*/ 18 w 58"/>
                  <a:gd name="T47" fmla="*/ 11 h 63"/>
                  <a:gd name="T48" fmla="*/ 16 w 58"/>
                  <a:gd name="T49" fmla="*/ 4 h 63"/>
                  <a:gd name="T50" fmla="*/ 17 w 58"/>
                  <a:gd name="T51" fmla="*/ 10 h 63"/>
                  <a:gd name="T52" fmla="*/ 30 w 58"/>
                  <a:gd name="T53" fmla="*/ 1 h 63"/>
                  <a:gd name="T54" fmla="*/ 28 w 58"/>
                  <a:gd name="T55" fmla="*/ 7 h 63"/>
                  <a:gd name="T56" fmla="*/ 40 w 58"/>
                  <a:gd name="T57" fmla="*/ 41 h 63"/>
                  <a:gd name="T58" fmla="*/ 37 w 58"/>
                  <a:gd name="T59" fmla="*/ 51 h 63"/>
                  <a:gd name="T60" fmla="*/ 38 w 58"/>
                  <a:gd name="T61" fmla="*/ 55 h 63"/>
                  <a:gd name="T62" fmla="*/ 35 w 58"/>
                  <a:gd name="T63" fmla="*/ 60 h 63"/>
                  <a:gd name="T64" fmla="*/ 28 w 58"/>
                  <a:gd name="T65" fmla="*/ 63 h 63"/>
                  <a:gd name="T66" fmla="*/ 21 w 58"/>
                  <a:gd name="T67" fmla="*/ 58 h 63"/>
                  <a:gd name="T68" fmla="*/ 22 w 58"/>
                  <a:gd name="T69" fmla="*/ 53 h 63"/>
                  <a:gd name="T70" fmla="*/ 21 w 58"/>
                  <a:gd name="T71" fmla="*/ 49 h 63"/>
                  <a:gd name="T72" fmla="*/ 13 w 58"/>
                  <a:gd name="T73" fmla="*/ 29 h 63"/>
                  <a:gd name="T74" fmla="*/ 33 w 58"/>
                  <a:gd name="T75" fmla="*/ 61 h 63"/>
                  <a:gd name="T76" fmla="*/ 25 w 58"/>
                  <a:gd name="T77" fmla="*/ 61 h 63"/>
                  <a:gd name="T78" fmla="*/ 33 w 58"/>
                  <a:gd name="T79" fmla="*/ 61 h 63"/>
                  <a:gd name="T80" fmla="*/ 23 w 58"/>
                  <a:gd name="T81" fmla="*/ 58 h 63"/>
                  <a:gd name="T82" fmla="*/ 31 w 58"/>
                  <a:gd name="T83" fmla="*/ 58 h 63"/>
                  <a:gd name="T84" fmla="*/ 34 w 58"/>
                  <a:gd name="T85" fmla="*/ 57 h 63"/>
                  <a:gd name="T86" fmla="*/ 23 w 58"/>
                  <a:gd name="T87" fmla="*/ 55 h 63"/>
                  <a:gd name="T88" fmla="*/ 36 w 58"/>
                  <a:gd name="T89" fmla="*/ 55 h 63"/>
                  <a:gd name="T90" fmla="*/ 25 w 58"/>
                  <a:gd name="T91" fmla="*/ 52 h 63"/>
                  <a:gd name="T92" fmla="*/ 34 w 58"/>
                  <a:gd name="T93" fmla="*/ 52 h 63"/>
                  <a:gd name="T94" fmla="*/ 34 w 58"/>
                  <a:gd name="T95" fmla="*/ 50 h 63"/>
                  <a:gd name="T96" fmla="*/ 25 w 58"/>
                  <a:gd name="T97" fmla="*/ 49 h 63"/>
                  <a:gd name="T98" fmla="*/ 34 w 58"/>
                  <a:gd name="T99" fmla="*/ 50 h 63"/>
                  <a:gd name="T100" fmla="*/ 15 w 58"/>
                  <a:gd name="T101" fmla="*/ 29 h 63"/>
                  <a:gd name="T102" fmla="*/ 25 w 58"/>
                  <a:gd name="T103" fmla="*/ 47 h 63"/>
                  <a:gd name="T104" fmla="*/ 24 w 58"/>
                  <a:gd name="T105" fmla="*/ 31 h 63"/>
                  <a:gd name="T106" fmla="*/ 31 w 58"/>
                  <a:gd name="T107" fmla="*/ 47 h 63"/>
                  <a:gd name="T108" fmla="*/ 35 w 58"/>
                  <a:gd name="T109" fmla="*/ 32 h 63"/>
                  <a:gd name="T110" fmla="*/ 35 w 58"/>
                  <a:gd name="T111" fmla="*/ 4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8" h="63">
                    <a:moveTo>
                      <a:pt x="40" y="11"/>
                    </a:moveTo>
                    <a:cubicBezTo>
                      <a:pt x="39" y="10"/>
                      <a:pt x="39" y="10"/>
                      <a:pt x="39" y="9"/>
                    </a:cubicBezTo>
                    <a:cubicBezTo>
                      <a:pt x="42" y="4"/>
                      <a:pt x="42" y="4"/>
                      <a:pt x="42" y="4"/>
                    </a:cubicBezTo>
                    <a:cubicBezTo>
                      <a:pt x="43" y="4"/>
                      <a:pt x="43" y="3"/>
                      <a:pt x="44" y="4"/>
                    </a:cubicBezTo>
                    <a:cubicBezTo>
                      <a:pt x="44" y="4"/>
                      <a:pt x="44" y="5"/>
                      <a:pt x="44" y="5"/>
                    </a:cubicBezTo>
                    <a:cubicBezTo>
                      <a:pt x="41" y="10"/>
                      <a:pt x="41" y="10"/>
                      <a:pt x="41" y="10"/>
                    </a:cubicBezTo>
                    <a:cubicBezTo>
                      <a:pt x="41" y="10"/>
                      <a:pt x="41" y="11"/>
                      <a:pt x="40" y="11"/>
                    </a:cubicBezTo>
                    <a:cubicBezTo>
                      <a:pt x="40" y="11"/>
                      <a:pt x="40" y="11"/>
                      <a:pt x="40" y="11"/>
                    </a:cubicBezTo>
                    <a:close/>
                    <a:moveTo>
                      <a:pt x="17" y="47"/>
                    </a:moveTo>
                    <a:cubicBezTo>
                      <a:pt x="14" y="53"/>
                      <a:pt x="14" y="53"/>
                      <a:pt x="14" y="53"/>
                    </a:cubicBezTo>
                    <a:cubicBezTo>
                      <a:pt x="14" y="53"/>
                      <a:pt x="14" y="54"/>
                      <a:pt x="15" y="54"/>
                    </a:cubicBezTo>
                    <a:cubicBezTo>
                      <a:pt x="15" y="54"/>
                      <a:pt x="15" y="54"/>
                      <a:pt x="15" y="54"/>
                    </a:cubicBezTo>
                    <a:cubicBezTo>
                      <a:pt x="16" y="54"/>
                      <a:pt x="16" y="54"/>
                      <a:pt x="16" y="54"/>
                    </a:cubicBezTo>
                    <a:cubicBezTo>
                      <a:pt x="19" y="48"/>
                      <a:pt x="19" y="48"/>
                      <a:pt x="19" y="48"/>
                    </a:cubicBezTo>
                    <a:cubicBezTo>
                      <a:pt x="19" y="48"/>
                      <a:pt x="19" y="47"/>
                      <a:pt x="19" y="47"/>
                    </a:cubicBezTo>
                    <a:cubicBezTo>
                      <a:pt x="18" y="47"/>
                      <a:pt x="18" y="47"/>
                      <a:pt x="17" y="47"/>
                    </a:cubicBezTo>
                    <a:close/>
                    <a:moveTo>
                      <a:pt x="48" y="19"/>
                    </a:moveTo>
                    <a:cubicBezTo>
                      <a:pt x="49" y="19"/>
                      <a:pt x="49" y="19"/>
                      <a:pt x="49" y="19"/>
                    </a:cubicBezTo>
                    <a:cubicBezTo>
                      <a:pt x="54" y="16"/>
                      <a:pt x="54" y="16"/>
                      <a:pt x="54" y="16"/>
                    </a:cubicBezTo>
                    <a:cubicBezTo>
                      <a:pt x="55" y="15"/>
                      <a:pt x="55" y="15"/>
                      <a:pt x="54" y="14"/>
                    </a:cubicBezTo>
                    <a:cubicBezTo>
                      <a:pt x="54" y="14"/>
                      <a:pt x="54" y="14"/>
                      <a:pt x="53" y="14"/>
                    </a:cubicBezTo>
                    <a:cubicBezTo>
                      <a:pt x="48" y="17"/>
                      <a:pt x="48" y="17"/>
                      <a:pt x="48" y="17"/>
                    </a:cubicBezTo>
                    <a:cubicBezTo>
                      <a:pt x="47" y="17"/>
                      <a:pt x="47" y="18"/>
                      <a:pt x="48" y="18"/>
                    </a:cubicBezTo>
                    <a:cubicBezTo>
                      <a:pt x="48" y="19"/>
                      <a:pt x="48" y="19"/>
                      <a:pt x="48" y="19"/>
                    </a:cubicBezTo>
                    <a:close/>
                    <a:moveTo>
                      <a:pt x="10" y="39"/>
                    </a:moveTo>
                    <a:cubicBezTo>
                      <a:pt x="5" y="42"/>
                      <a:pt x="5" y="42"/>
                      <a:pt x="5" y="42"/>
                    </a:cubicBezTo>
                    <a:cubicBezTo>
                      <a:pt x="4" y="42"/>
                      <a:pt x="4" y="43"/>
                      <a:pt x="4" y="43"/>
                    </a:cubicBezTo>
                    <a:cubicBezTo>
                      <a:pt x="4" y="44"/>
                      <a:pt x="5" y="44"/>
                      <a:pt x="5" y="44"/>
                    </a:cubicBezTo>
                    <a:cubicBezTo>
                      <a:pt x="5" y="44"/>
                      <a:pt x="5" y="44"/>
                      <a:pt x="6" y="44"/>
                    </a:cubicBezTo>
                    <a:cubicBezTo>
                      <a:pt x="11" y="41"/>
                      <a:pt x="11" y="41"/>
                      <a:pt x="11" y="41"/>
                    </a:cubicBezTo>
                    <a:cubicBezTo>
                      <a:pt x="11" y="40"/>
                      <a:pt x="11" y="40"/>
                      <a:pt x="11" y="39"/>
                    </a:cubicBezTo>
                    <a:cubicBezTo>
                      <a:pt x="11" y="39"/>
                      <a:pt x="10" y="39"/>
                      <a:pt x="10" y="39"/>
                    </a:cubicBezTo>
                    <a:close/>
                    <a:moveTo>
                      <a:pt x="57" y="28"/>
                    </a:moveTo>
                    <a:cubicBezTo>
                      <a:pt x="51" y="28"/>
                      <a:pt x="51" y="28"/>
                      <a:pt x="51" y="28"/>
                    </a:cubicBezTo>
                    <a:cubicBezTo>
                      <a:pt x="51" y="28"/>
                      <a:pt x="50" y="28"/>
                      <a:pt x="50" y="29"/>
                    </a:cubicBezTo>
                    <a:cubicBezTo>
                      <a:pt x="50" y="29"/>
                      <a:pt x="51" y="30"/>
                      <a:pt x="51" y="30"/>
                    </a:cubicBezTo>
                    <a:cubicBezTo>
                      <a:pt x="57" y="30"/>
                      <a:pt x="57" y="30"/>
                      <a:pt x="57" y="30"/>
                    </a:cubicBezTo>
                    <a:cubicBezTo>
                      <a:pt x="58" y="30"/>
                      <a:pt x="58" y="29"/>
                      <a:pt x="58" y="29"/>
                    </a:cubicBezTo>
                    <a:cubicBezTo>
                      <a:pt x="58" y="28"/>
                      <a:pt x="58" y="28"/>
                      <a:pt x="57" y="28"/>
                    </a:cubicBezTo>
                    <a:close/>
                    <a:moveTo>
                      <a:pt x="8" y="29"/>
                    </a:moveTo>
                    <a:cubicBezTo>
                      <a:pt x="8" y="28"/>
                      <a:pt x="8" y="28"/>
                      <a:pt x="7" y="28"/>
                    </a:cubicBezTo>
                    <a:cubicBezTo>
                      <a:pt x="1" y="28"/>
                      <a:pt x="1" y="28"/>
                      <a:pt x="1" y="28"/>
                    </a:cubicBezTo>
                    <a:cubicBezTo>
                      <a:pt x="1" y="28"/>
                      <a:pt x="0" y="28"/>
                      <a:pt x="0" y="29"/>
                    </a:cubicBezTo>
                    <a:cubicBezTo>
                      <a:pt x="0" y="29"/>
                      <a:pt x="1" y="30"/>
                      <a:pt x="1" y="30"/>
                    </a:cubicBezTo>
                    <a:cubicBezTo>
                      <a:pt x="7" y="30"/>
                      <a:pt x="7" y="30"/>
                      <a:pt x="7" y="30"/>
                    </a:cubicBezTo>
                    <a:cubicBezTo>
                      <a:pt x="8" y="30"/>
                      <a:pt x="8" y="29"/>
                      <a:pt x="8" y="29"/>
                    </a:cubicBezTo>
                    <a:close/>
                    <a:moveTo>
                      <a:pt x="49" y="39"/>
                    </a:moveTo>
                    <a:cubicBezTo>
                      <a:pt x="48" y="39"/>
                      <a:pt x="48" y="39"/>
                      <a:pt x="48" y="39"/>
                    </a:cubicBezTo>
                    <a:cubicBezTo>
                      <a:pt x="47" y="40"/>
                      <a:pt x="47" y="40"/>
                      <a:pt x="48" y="41"/>
                    </a:cubicBezTo>
                    <a:cubicBezTo>
                      <a:pt x="53" y="44"/>
                      <a:pt x="53" y="44"/>
                      <a:pt x="53" y="44"/>
                    </a:cubicBezTo>
                    <a:cubicBezTo>
                      <a:pt x="53" y="44"/>
                      <a:pt x="53" y="44"/>
                      <a:pt x="54" y="44"/>
                    </a:cubicBezTo>
                    <a:cubicBezTo>
                      <a:pt x="54" y="44"/>
                      <a:pt x="54" y="44"/>
                      <a:pt x="54" y="43"/>
                    </a:cubicBezTo>
                    <a:cubicBezTo>
                      <a:pt x="55" y="43"/>
                      <a:pt x="55" y="42"/>
                      <a:pt x="54" y="42"/>
                    </a:cubicBezTo>
                    <a:lnTo>
                      <a:pt x="49" y="39"/>
                    </a:lnTo>
                    <a:close/>
                    <a:moveTo>
                      <a:pt x="6" y="14"/>
                    </a:moveTo>
                    <a:cubicBezTo>
                      <a:pt x="5" y="14"/>
                      <a:pt x="4" y="14"/>
                      <a:pt x="4" y="14"/>
                    </a:cubicBezTo>
                    <a:cubicBezTo>
                      <a:pt x="4" y="15"/>
                      <a:pt x="4" y="15"/>
                      <a:pt x="5" y="16"/>
                    </a:cubicBezTo>
                    <a:cubicBezTo>
                      <a:pt x="10" y="19"/>
                      <a:pt x="10" y="19"/>
                      <a:pt x="10" y="19"/>
                    </a:cubicBezTo>
                    <a:cubicBezTo>
                      <a:pt x="10" y="19"/>
                      <a:pt x="10" y="19"/>
                      <a:pt x="10" y="19"/>
                    </a:cubicBezTo>
                    <a:cubicBezTo>
                      <a:pt x="11" y="19"/>
                      <a:pt x="11" y="19"/>
                      <a:pt x="11" y="18"/>
                    </a:cubicBezTo>
                    <a:cubicBezTo>
                      <a:pt x="11" y="18"/>
                      <a:pt x="11" y="17"/>
                      <a:pt x="11" y="17"/>
                    </a:cubicBezTo>
                    <a:lnTo>
                      <a:pt x="6" y="14"/>
                    </a:lnTo>
                    <a:close/>
                    <a:moveTo>
                      <a:pt x="41" y="47"/>
                    </a:moveTo>
                    <a:cubicBezTo>
                      <a:pt x="41" y="47"/>
                      <a:pt x="40" y="47"/>
                      <a:pt x="40" y="47"/>
                    </a:cubicBezTo>
                    <a:cubicBezTo>
                      <a:pt x="39" y="47"/>
                      <a:pt x="39" y="48"/>
                      <a:pt x="39" y="48"/>
                    </a:cubicBezTo>
                    <a:cubicBezTo>
                      <a:pt x="42" y="54"/>
                      <a:pt x="42" y="54"/>
                      <a:pt x="42" y="54"/>
                    </a:cubicBezTo>
                    <a:cubicBezTo>
                      <a:pt x="43" y="54"/>
                      <a:pt x="43" y="54"/>
                      <a:pt x="43" y="54"/>
                    </a:cubicBezTo>
                    <a:cubicBezTo>
                      <a:pt x="43" y="54"/>
                      <a:pt x="44" y="54"/>
                      <a:pt x="44" y="54"/>
                    </a:cubicBezTo>
                    <a:cubicBezTo>
                      <a:pt x="44" y="54"/>
                      <a:pt x="44" y="53"/>
                      <a:pt x="44" y="53"/>
                    </a:cubicBezTo>
                    <a:lnTo>
                      <a:pt x="41" y="47"/>
                    </a:lnTo>
                    <a:close/>
                    <a:moveTo>
                      <a:pt x="17" y="10"/>
                    </a:moveTo>
                    <a:cubicBezTo>
                      <a:pt x="18" y="10"/>
                      <a:pt x="18" y="11"/>
                      <a:pt x="18" y="11"/>
                    </a:cubicBezTo>
                    <a:cubicBezTo>
                      <a:pt x="18" y="11"/>
                      <a:pt x="19" y="11"/>
                      <a:pt x="19" y="11"/>
                    </a:cubicBezTo>
                    <a:cubicBezTo>
                      <a:pt x="19" y="10"/>
                      <a:pt x="19" y="10"/>
                      <a:pt x="19" y="9"/>
                    </a:cubicBezTo>
                    <a:cubicBezTo>
                      <a:pt x="16" y="4"/>
                      <a:pt x="16" y="4"/>
                      <a:pt x="16" y="4"/>
                    </a:cubicBezTo>
                    <a:cubicBezTo>
                      <a:pt x="16" y="4"/>
                      <a:pt x="15" y="3"/>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9" y="0"/>
                      <a:pt x="28" y="0"/>
                      <a:pt x="28" y="1"/>
                    </a:cubicBezTo>
                    <a:cubicBezTo>
                      <a:pt x="28" y="7"/>
                      <a:pt x="28" y="7"/>
                      <a:pt x="28" y="7"/>
                    </a:cubicBezTo>
                    <a:cubicBezTo>
                      <a:pt x="28" y="7"/>
                      <a:pt x="29" y="8"/>
                      <a:pt x="29" y="8"/>
                    </a:cubicBezTo>
                    <a:close/>
                    <a:moveTo>
                      <a:pt x="45" y="29"/>
                    </a:moveTo>
                    <a:cubicBezTo>
                      <a:pt x="45" y="33"/>
                      <a:pt x="44" y="38"/>
                      <a:pt x="40" y="41"/>
                    </a:cubicBezTo>
                    <a:cubicBezTo>
                      <a:pt x="38" y="43"/>
                      <a:pt x="37" y="46"/>
                      <a:pt x="37" y="47"/>
                    </a:cubicBezTo>
                    <a:cubicBezTo>
                      <a:pt x="38" y="48"/>
                      <a:pt x="38" y="48"/>
                      <a:pt x="38" y="49"/>
                    </a:cubicBezTo>
                    <a:cubicBezTo>
                      <a:pt x="38" y="50"/>
                      <a:pt x="38" y="50"/>
                      <a:pt x="37" y="51"/>
                    </a:cubicBezTo>
                    <a:cubicBezTo>
                      <a:pt x="38" y="51"/>
                      <a:pt x="38" y="51"/>
                      <a:pt x="38" y="52"/>
                    </a:cubicBezTo>
                    <a:cubicBezTo>
                      <a:pt x="38" y="53"/>
                      <a:pt x="38" y="53"/>
                      <a:pt x="37" y="53"/>
                    </a:cubicBezTo>
                    <a:cubicBezTo>
                      <a:pt x="38" y="54"/>
                      <a:pt x="38" y="54"/>
                      <a:pt x="38" y="55"/>
                    </a:cubicBezTo>
                    <a:cubicBezTo>
                      <a:pt x="38" y="56"/>
                      <a:pt x="38" y="56"/>
                      <a:pt x="37" y="56"/>
                    </a:cubicBezTo>
                    <a:cubicBezTo>
                      <a:pt x="38" y="57"/>
                      <a:pt x="38" y="57"/>
                      <a:pt x="38" y="58"/>
                    </a:cubicBezTo>
                    <a:cubicBezTo>
                      <a:pt x="38" y="59"/>
                      <a:pt x="37" y="60"/>
                      <a:pt x="35" y="60"/>
                    </a:cubicBezTo>
                    <a:cubicBezTo>
                      <a:pt x="35" y="60"/>
                      <a:pt x="35" y="61"/>
                      <a:pt x="35" y="61"/>
                    </a:cubicBezTo>
                    <a:cubicBezTo>
                      <a:pt x="35" y="63"/>
                      <a:pt x="33" y="63"/>
                      <a:pt x="31" y="63"/>
                    </a:cubicBezTo>
                    <a:cubicBezTo>
                      <a:pt x="28" y="63"/>
                      <a:pt x="28" y="63"/>
                      <a:pt x="28" y="63"/>
                    </a:cubicBezTo>
                    <a:cubicBezTo>
                      <a:pt x="26" y="63"/>
                      <a:pt x="23" y="63"/>
                      <a:pt x="23" y="61"/>
                    </a:cubicBezTo>
                    <a:cubicBezTo>
                      <a:pt x="23" y="61"/>
                      <a:pt x="23" y="60"/>
                      <a:pt x="23" y="60"/>
                    </a:cubicBezTo>
                    <a:cubicBezTo>
                      <a:pt x="22" y="60"/>
                      <a:pt x="21" y="59"/>
                      <a:pt x="21" y="58"/>
                    </a:cubicBezTo>
                    <a:cubicBezTo>
                      <a:pt x="21" y="57"/>
                      <a:pt x="21" y="57"/>
                      <a:pt x="22" y="56"/>
                    </a:cubicBezTo>
                    <a:cubicBezTo>
                      <a:pt x="21" y="56"/>
                      <a:pt x="21" y="56"/>
                      <a:pt x="21" y="55"/>
                    </a:cubicBezTo>
                    <a:cubicBezTo>
                      <a:pt x="21" y="54"/>
                      <a:pt x="21" y="54"/>
                      <a:pt x="22" y="53"/>
                    </a:cubicBezTo>
                    <a:cubicBezTo>
                      <a:pt x="21" y="53"/>
                      <a:pt x="21" y="53"/>
                      <a:pt x="21" y="52"/>
                    </a:cubicBezTo>
                    <a:cubicBezTo>
                      <a:pt x="21" y="51"/>
                      <a:pt x="21" y="51"/>
                      <a:pt x="22" y="51"/>
                    </a:cubicBezTo>
                    <a:cubicBezTo>
                      <a:pt x="21" y="50"/>
                      <a:pt x="21" y="50"/>
                      <a:pt x="21" y="49"/>
                    </a:cubicBezTo>
                    <a:cubicBezTo>
                      <a:pt x="21" y="48"/>
                      <a:pt x="21" y="48"/>
                      <a:pt x="22" y="47"/>
                    </a:cubicBezTo>
                    <a:cubicBezTo>
                      <a:pt x="22" y="46"/>
                      <a:pt x="21" y="43"/>
                      <a:pt x="18" y="41"/>
                    </a:cubicBezTo>
                    <a:cubicBezTo>
                      <a:pt x="15" y="38"/>
                      <a:pt x="13" y="33"/>
                      <a:pt x="13" y="29"/>
                    </a:cubicBezTo>
                    <a:cubicBezTo>
                      <a:pt x="13" y="20"/>
                      <a:pt x="20" y="13"/>
                      <a:pt x="29" y="13"/>
                    </a:cubicBezTo>
                    <a:cubicBezTo>
                      <a:pt x="38" y="13"/>
                      <a:pt x="45" y="20"/>
                      <a:pt x="45" y="29"/>
                    </a:cubicBezTo>
                    <a:close/>
                    <a:moveTo>
                      <a:pt x="33" y="61"/>
                    </a:moveTo>
                    <a:cubicBezTo>
                      <a:pt x="33" y="61"/>
                      <a:pt x="32" y="60"/>
                      <a:pt x="31" y="60"/>
                    </a:cubicBezTo>
                    <a:cubicBezTo>
                      <a:pt x="28" y="60"/>
                      <a:pt x="28" y="60"/>
                      <a:pt x="28" y="60"/>
                    </a:cubicBezTo>
                    <a:cubicBezTo>
                      <a:pt x="26" y="60"/>
                      <a:pt x="26" y="61"/>
                      <a:pt x="25" y="61"/>
                    </a:cubicBezTo>
                    <a:cubicBezTo>
                      <a:pt x="26" y="61"/>
                      <a:pt x="26" y="61"/>
                      <a:pt x="28" y="61"/>
                    </a:cubicBezTo>
                    <a:cubicBezTo>
                      <a:pt x="31" y="61"/>
                      <a:pt x="31" y="61"/>
                      <a:pt x="31" y="61"/>
                    </a:cubicBezTo>
                    <a:cubicBezTo>
                      <a:pt x="32" y="61"/>
                      <a:pt x="33" y="61"/>
                      <a:pt x="33" y="61"/>
                    </a:cubicBezTo>
                    <a:close/>
                    <a:moveTo>
                      <a:pt x="34" y="57"/>
                    </a:moveTo>
                    <a:cubicBezTo>
                      <a:pt x="25" y="57"/>
                      <a:pt x="25" y="57"/>
                      <a:pt x="25" y="57"/>
                    </a:cubicBezTo>
                    <a:cubicBezTo>
                      <a:pt x="24" y="57"/>
                      <a:pt x="23" y="58"/>
                      <a:pt x="23" y="58"/>
                    </a:cubicBezTo>
                    <a:cubicBezTo>
                      <a:pt x="23" y="58"/>
                      <a:pt x="24" y="58"/>
                      <a:pt x="25" y="58"/>
                    </a:cubicBezTo>
                    <a:cubicBezTo>
                      <a:pt x="28" y="58"/>
                      <a:pt x="28" y="58"/>
                      <a:pt x="28" y="58"/>
                    </a:cubicBezTo>
                    <a:cubicBezTo>
                      <a:pt x="31" y="58"/>
                      <a:pt x="31" y="58"/>
                      <a:pt x="31" y="58"/>
                    </a:cubicBezTo>
                    <a:cubicBezTo>
                      <a:pt x="34" y="58"/>
                      <a:pt x="34" y="58"/>
                      <a:pt x="34" y="58"/>
                    </a:cubicBezTo>
                    <a:cubicBezTo>
                      <a:pt x="35" y="58"/>
                      <a:pt x="35" y="58"/>
                      <a:pt x="36" y="58"/>
                    </a:cubicBezTo>
                    <a:cubicBezTo>
                      <a:pt x="35" y="58"/>
                      <a:pt x="35" y="57"/>
                      <a:pt x="34" y="57"/>
                    </a:cubicBezTo>
                    <a:close/>
                    <a:moveTo>
                      <a:pt x="34" y="54"/>
                    </a:moveTo>
                    <a:cubicBezTo>
                      <a:pt x="25" y="54"/>
                      <a:pt x="25" y="54"/>
                      <a:pt x="25" y="54"/>
                    </a:cubicBezTo>
                    <a:cubicBezTo>
                      <a:pt x="24" y="54"/>
                      <a:pt x="23" y="55"/>
                      <a:pt x="23" y="55"/>
                    </a:cubicBezTo>
                    <a:cubicBezTo>
                      <a:pt x="23" y="55"/>
                      <a:pt x="24" y="55"/>
                      <a:pt x="25" y="55"/>
                    </a:cubicBezTo>
                    <a:cubicBezTo>
                      <a:pt x="34" y="55"/>
                      <a:pt x="34" y="55"/>
                      <a:pt x="34" y="55"/>
                    </a:cubicBezTo>
                    <a:cubicBezTo>
                      <a:pt x="35" y="55"/>
                      <a:pt x="35" y="55"/>
                      <a:pt x="36" y="55"/>
                    </a:cubicBezTo>
                    <a:cubicBezTo>
                      <a:pt x="35" y="55"/>
                      <a:pt x="35" y="54"/>
                      <a:pt x="34" y="54"/>
                    </a:cubicBezTo>
                    <a:close/>
                    <a:moveTo>
                      <a:pt x="34" y="52"/>
                    </a:moveTo>
                    <a:cubicBezTo>
                      <a:pt x="25" y="52"/>
                      <a:pt x="25" y="52"/>
                      <a:pt x="25" y="52"/>
                    </a:cubicBezTo>
                    <a:cubicBezTo>
                      <a:pt x="24" y="52"/>
                      <a:pt x="23" y="52"/>
                      <a:pt x="23" y="52"/>
                    </a:cubicBezTo>
                    <a:cubicBezTo>
                      <a:pt x="23" y="52"/>
                      <a:pt x="24" y="52"/>
                      <a:pt x="25" y="52"/>
                    </a:cubicBezTo>
                    <a:cubicBezTo>
                      <a:pt x="34" y="52"/>
                      <a:pt x="34" y="52"/>
                      <a:pt x="34" y="52"/>
                    </a:cubicBezTo>
                    <a:cubicBezTo>
                      <a:pt x="35" y="52"/>
                      <a:pt x="35" y="52"/>
                      <a:pt x="36" y="52"/>
                    </a:cubicBezTo>
                    <a:cubicBezTo>
                      <a:pt x="35" y="52"/>
                      <a:pt x="35" y="52"/>
                      <a:pt x="34" y="52"/>
                    </a:cubicBezTo>
                    <a:close/>
                    <a:moveTo>
                      <a:pt x="34" y="50"/>
                    </a:moveTo>
                    <a:cubicBezTo>
                      <a:pt x="35" y="50"/>
                      <a:pt x="35" y="49"/>
                      <a:pt x="36" y="49"/>
                    </a:cubicBezTo>
                    <a:cubicBezTo>
                      <a:pt x="35" y="49"/>
                      <a:pt x="35" y="49"/>
                      <a:pt x="34" y="49"/>
                    </a:cubicBezTo>
                    <a:cubicBezTo>
                      <a:pt x="25" y="49"/>
                      <a:pt x="25" y="49"/>
                      <a:pt x="25" y="49"/>
                    </a:cubicBezTo>
                    <a:cubicBezTo>
                      <a:pt x="24" y="49"/>
                      <a:pt x="23" y="49"/>
                      <a:pt x="23" y="49"/>
                    </a:cubicBezTo>
                    <a:cubicBezTo>
                      <a:pt x="23" y="49"/>
                      <a:pt x="24" y="50"/>
                      <a:pt x="25" y="50"/>
                    </a:cubicBezTo>
                    <a:lnTo>
                      <a:pt x="34" y="50"/>
                    </a:lnTo>
                    <a:close/>
                    <a:moveTo>
                      <a:pt x="43" y="29"/>
                    </a:moveTo>
                    <a:cubicBezTo>
                      <a:pt x="43" y="21"/>
                      <a:pt x="37" y="15"/>
                      <a:pt x="29" y="15"/>
                    </a:cubicBezTo>
                    <a:cubicBezTo>
                      <a:pt x="22" y="15"/>
                      <a:pt x="15" y="21"/>
                      <a:pt x="15" y="29"/>
                    </a:cubicBezTo>
                    <a:cubicBezTo>
                      <a:pt x="15" y="33"/>
                      <a:pt x="17" y="36"/>
                      <a:pt x="20" y="39"/>
                    </a:cubicBezTo>
                    <a:cubicBezTo>
                      <a:pt x="22" y="42"/>
                      <a:pt x="23" y="44"/>
                      <a:pt x="24" y="47"/>
                    </a:cubicBezTo>
                    <a:cubicBezTo>
                      <a:pt x="25" y="47"/>
                      <a:pt x="25" y="47"/>
                      <a:pt x="25" y="47"/>
                    </a:cubicBezTo>
                    <a:cubicBezTo>
                      <a:pt x="26" y="47"/>
                      <a:pt x="26" y="47"/>
                      <a:pt x="26" y="47"/>
                    </a:cubicBezTo>
                    <a:cubicBezTo>
                      <a:pt x="23" y="32"/>
                      <a:pt x="23" y="32"/>
                      <a:pt x="23" y="32"/>
                    </a:cubicBezTo>
                    <a:cubicBezTo>
                      <a:pt x="23" y="32"/>
                      <a:pt x="24" y="31"/>
                      <a:pt x="24" y="31"/>
                    </a:cubicBezTo>
                    <a:cubicBezTo>
                      <a:pt x="25" y="31"/>
                      <a:pt x="25" y="31"/>
                      <a:pt x="25" y="32"/>
                    </a:cubicBezTo>
                    <a:cubicBezTo>
                      <a:pt x="28" y="47"/>
                      <a:pt x="28" y="47"/>
                      <a:pt x="28" y="47"/>
                    </a:cubicBezTo>
                    <a:cubicBezTo>
                      <a:pt x="31" y="47"/>
                      <a:pt x="31" y="47"/>
                      <a:pt x="31" y="47"/>
                    </a:cubicBezTo>
                    <a:cubicBezTo>
                      <a:pt x="33" y="32"/>
                      <a:pt x="33" y="32"/>
                      <a:pt x="33" y="32"/>
                    </a:cubicBezTo>
                    <a:cubicBezTo>
                      <a:pt x="33" y="31"/>
                      <a:pt x="34" y="31"/>
                      <a:pt x="35" y="31"/>
                    </a:cubicBezTo>
                    <a:cubicBezTo>
                      <a:pt x="35" y="31"/>
                      <a:pt x="35" y="32"/>
                      <a:pt x="35" y="32"/>
                    </a:cubicBezTo>
                    <a:cubicBezTo>
                      <a:pt x="33" y="47"/>
                      <a:pt x="33" y="47"/>
                      <a:pt x="33" y="47"/>
                    </a:cubicBezTo>
                    <a:cubicBezTo>
                      <a:pt x="34" y="47"/>
                      <a:pt x="34" y="47"/>
                      <a:pt x="34" y="47"/>
                    </a:cubicBezTo>
                    <a:cubicBezTo>
                      <a:pt x="35" y="47"/>
                      <a:pt x="35" y="47"/>
                      <a:pt x="35" y="47"/>
                    </a:cubicBezTo>
                    <a:cubicBezTo>
                      <a:pt x="35" y="44"/>
                      <a:pt x="37" y="42"/>
                      <a:pt x="39" y="39"/>
                    </a:cubicBezTo>
                    <a:cubicBezTo>
                      <a:pt x="42" y="36"/>
                      <a:pt x="43" y="33"/>
                      <a:pt x="43" y="29"/>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3" name="iṣḷîďé"/>
              <p:cNvSpPr/>
              <p:nvPr/>
            </p:nvSpPr>
            <p:spPr bwMode="auto">
              <a:xfrm>
                <a:off x="5977959" y="2676390"/>
                <a:ext cx="219389" cy="164917"/>
              </a:xfrm>
              <a:custGeom>
                <a:avLst/>
                <a:gdLst>
                  <a:gd name="T0" fmla="*/ 53 w 71"/>
                  <a:gd name="T1" fmla="*/ 5 h 51"/>
                  <a:gd name="T2" fmla="*/ 0 w 71"/>
                  <a:gd name="T3" fmla="*/ 12 h 51"/>
                  <a:gd name="T4" fmla="*/ 8 w 71"/>
                  <a:gd name="T5" fmla="*/ 33 h 51"/>
                  <a:gd name="T6" fmla="*/ 12 w 71"/>
                  <a:gd name="T7" fmla="*/ 43 h 51"/>
                  <a:gd name="T8" fmla="*/ 46 w 71"/>
                  <a:gd name="T9" fmla="*/ 40 h 51"/>
                  <a:gd name="T10" fmla="*/ 11 w 71"/>
                  <a:gd name="T11" fmla="*/ 35 h 51"/>
                  <a:gd name="T12" fmla="*/ 48 w 71"/>
                  <a:gd name="T13" fmla="*/ 31 h 51"/>
                  <a:gd name="T14" fmla="*/ 56 w 71"/>
                  <a:gd name="T15" fmla="*/ 6 h 51"/>
                  <a:gd name="T16" fmla="*/ 71 w 71"/>
                  <a:gd name="T17" fmla="*/ 2 h 51"/>
                  <a:gd name="T18" fmla="*/ 45 w 71"/>
                  <a:gd name="T19" fmla="*/ 18 h 51"/>
                  <a:gd name="T20" fmla="*/ 49 w 71"/>
                  <a:gd name="T21" fmla="*/ 18 h 51"/>
                  <a:gd name="T22" fmla="*/ 45 w 71"/>
                  <a:gd name="T23" fmla="*/ 20 h 51"/>
                  <a:gd name="T24" fmla="*/ 9 w 71"/>
                  <a:gd name="T25" fmla="*/ 30 h 51"/>
                  <a:gd name="T26" fmla="*/ 12 w 71"/>
                  <a:gd name="T27" fmla="*/ 32 h 51"/>
                  <a:gd name="T28" fmla="*/ 28 w 71"/>
                  <a:gd name="T29" fmla="*/ 18 h 51"/>
                  <a:gd name="T30" fmla="*/ 35 w 71"/>
                  <a:gd name="T31" fmla="*/ 18 h 51"/>
                  <a:gd name="T32" fmla="*/ 43 w 71"/>
                  <a:gd name="T33" fmla="*/ 18 h 51"/>
                  <a:gd name="T34" fmla="*/ 28 w 71"/>
                  <a:gd name="T35" fmla="*/ 20 h 51"/>
                  <a:gd name="T36" fmla="*/ 28 w 71"/>
                  <a:gd name="T37" fmla="*/ 25 h 51"/>
                  <a:gd name="T38" fmla="*/ 21 w 71"/>
                  <a:gd name="T39" fmla="*/ 25 h 51"/>
                  <a:gd name="T40" fmla="*/ 26 w 71"/>
                  <a:gd name="T41" fmla="*/ 25 h 51"/>
                  <a:gd name="T42" fmla="*/ 20 w 71"/>
                  <a:gd name="T43" fmla="*/ 13 h 51"/>
                  <a:gd name="T44" fmla="*/ 18 w 71"/>
                  <a:gd name="T45" fmla="*/ 18 h 51"/>
                  <a:gd name="T46" fmla="*/ 18 w 71"/>
                  <a:gd name="T47" fmla="*/ 13 h 51"/>
                  <a:gd name="T48" fmla="*/ 19 w 71"/>
                  <a:gd name="T49" fmla="*/ 25 h 51"/>
                  <a:gd name="T50" fmla="*/ 18 w 71"/>
                  <a:gd name="T51" fmla="*/ 20 h 51"/>
                  <a:gd name="T52" fmla="*/ 5 w 71"/>
                  <a:gd name="T53" fmla="*/ 20 h 51"/>
                  <a:gd name="T54" fmla="*/ 13 w 71"/>
                  <a:gd name="T55" fmla="*/ 27 h 51"/>
                  <a:gd name="T56" fmla="*/ 14 w 71"/>
                  <a:gd name="T57" fmla="*/ 32 h 51"/>
                  <a:gd name="T58" fmla="*/ 26 w 71"/>
                  <a:gd name="T59" fmla="*/ 27 h 51"/>
                  <a:gd name="T60" fmla="*/ 21 w 71"/>
                  <a:gd name="T61" fmla="*/ 27 h 51"/>
                  <a:gd name="T62" fmla="*/ 33 w 71"/>
                  <a:gd name="T63" fmla="*/ 32 h 51"/>
                  <a:gd name="T64" fmla="*/ 36 w 71"/>
                  <a:gd name="T65" fmla="*/ 27 h 51"/>
                  <a:gd name="T66" fmla="*/ 35 w 71"/>
                  <a:gd name="T67" fmla="*/ 32 h 51"/>
                  <a:gd name="T68" fmla="*/ 37 w 71"/>
                  <a:gd name="T69" fmla="*/ 20 h 51"/>
                  <a:gd name="T70" fmla="*/ 36 w 71"/>
                  <a:gd name="T71" fmla="*/ 25 h 51"/>
                  <a:gd name="T72" fmla="*/ 9 w 71"/>
                  <a:gd name="T73" fmla="*/ 13 h 51"/>
                  <a:gd name="T74" fmla="*/ 3 w 71"/>
                  <a:gd name="T75" fmla="*/ 14 h 51"/>
                  <a:gd name="T76" fmla="*/ 42 w 71"/>
                  <a:gd name="T77" fmla="*/ 32 h 51"/>
                  <a:gd name="T78" fmla="*/ 46 w 71"/>
                  <a:gd name="T79" fmla="*/ 27 h 51"/>
                  <a:gd name="T80" fmla="*/ 13 w 71"/>
                  <a:gd name="T81" fmla="*/ 44 h 51"/>
                  <a:gd name="T82" fmla="*/ 17 w 71"/>
                  <a:gd name="T83" fmla="*/ 48 h 51"/>
                  <a:gd name="T84" fmla="*/ 12 w 71"/>
                  <a:gd name="T85" fmla="*/ 48 h 51"/>
                  <a:gd name="T86" fmla="*/ 13 w 71"/>
                  <a:gd name="T87" fmla="*/ 49 h 51"/>
                  <a:gd name="T88" fmla="*/ 40 w 71"/>
                  <a:gd name="T89" fmla="*/ 51 h 51"/>
                  <a:gd name="T90" fmla="*/ 40 w 71"/>
                  <a:gd name="T91" fmla="*/ 49 h 51"/>
                  <a:gd name="T92" fmla="*/ 42 w 71"/>
                  <a:gd name="T93" fmla="*/ 4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1" h="51">
                    <a:moveTo>
                      <a:pt x="70" y="0"/>
                    </a:moveTo>
                    <a:cubicBezTo>
                      <a:pt x="59" y="0"/>
                      <a:pt x="59" y="0"/>
                      <a:pt x="59" y="0"/>
                    </a:cubicBezTo>
                    <a:cubicBezTo>
                      <a:pt x="56" y="0"/>
                      <a:pt x="54" y="2"/>
                      <a:pt x="53" y="5"/>
                    </a:cubicBezTo>
                    <a:cubicBezTo>
                      <a:pt x="51" y="10"/>
                      <a:pt x="51" y="10"/>
                      <a:pt x="51" y="10"/>
                    </a:cubicBezTo>
                    <a:cubicBezTo>
                      <a:pt x="4" y="10"/>
                      <a:pt x="4" y="10"/>
                      <a:pt x="4" y="10"/>
                    </a:cubicBezTo>
                    <a:cubicBezTo>
                      <a:pt x="2" y="10"/>
                      <a:pt x="1" y="11"/>
                      <a:pt x="0" y="12"/>
                    </a:cubicBezTo>
                    <a:cubicBezTo>
                      <a:pt x="0" y="13"/>
                      <a:pt x="0" y="14"/>
                      <a:pt x="0" y="16"/>
                    </a:cubicBezTo>
                    <a:cubicBezTo>
                      <a:pt x="6" y="31"/>
                      <a:pt x="6" y="31"/>
                      <a:pt x="6" y="31"/>
                    </a:cubicBezTo>
                    <a:cubicBezTo>
                      <a:pt x="7" y="32"/>
                      <a:pt x="7" y="32"/>
                      <a:pt x="8" y="33"/>
                    </a:cubicBezTo>
                    <a:cubicBezTo>
                      <a:pt x="8" y="33"/>
                      <a:pt x="8" y="33"/>
                      <a:pt x="8" y="34"/>
                    </a:cubicBezTo>
                    <a:cubicBezTo>
                      <a:pt x="8" y="38"/>
                      <a:pt x="8" y="38"/>
                      <a:pt x="8" y="38"/>
                    </a:cubicBezTo>
                    <a:cubicBezTo>
                      <a:pt x="8" y="41"/>
                      <a:pt x="10" y="43"/>
                      <a:pt x="12" y="43"/>
                    </a:cubicBezTo>
                    <a:cubicBezTo>
                      <a:pt x="46" y="43"/>
                      <a:pt x="46" y="43"/>
                      <a:pt x="46" y="43"/>
                    </a:cubicBezTo>
                    <a:cubicBezTo>
                      <a:pt x="46" y="43"/>
                      <a:pt x="47" y="42"/>
                      <a:pt x="47" y="41"/>
                    </a:cubicBezTo>
                    <a:cubicBezTo>
                      <a:pt x="47" y="41"/>
                      <a:pt x="46" y="40"/>
                      <a:pt x="46" y="40"/>
                    </a:cubicBezTo>
                    <a:cubicBezTo>
                      <a:pt x="12" y="40"/>
                      <a:pt x="12" y="40"/>
                      <a:pt x="12" y="40"/>
                    </a:cubicBezTo>
                    <a:cubicBezTo>
                      <a:pt x="11" y="40"/>
                      <a:pt x="11" y="39"/>
                      <a:pt x="11" y="38"/>
                    </a:cubicBezTo>
                    <a:cubicBezTo>
                      <a:pt x="11" y="35"/>
                      <a:pt x="11" y="35"/>
                      <a:pt x="11" y="35"/>
                    </a:cubicBezTo>
                    <a:cubicBezTo>
                      <a:pt x="11" y="35"/>
                      <a:pt x="12" y="35"/>
                      <a:pt x="12" y="35"/>
                    </a:cubicBezTo>
                    <a:cubicBezTo>
                      <a:pt x="42" y="35"/>
                      <a:pt x="42" y="35"/>
                      <a:pt x="42" y="35"/>
                    </a:cubicBezTo>
                    <a:cubicBezTo>
                      <a:pt x="45" y="35"/>
                      <a:pt x="47" y="33"/>
                      <a:pt x="48" y="31"/>
                    </a:cubicBezTo>
                    <a:cubicBezTo>
                      <a:pt x="54" y="13"/>
                      <a:pt x="54" y="13"/>
                      <a:pt x="54" y="13"/>
                    </a:cubicBezTo>
                    <a:cubicBezTo>
                      <a:pt x="54" y="13"/>
                      <a:pt x="54" y="12"/>
                      <a:pt x="54" y="12"/>
                    </a:cubicBezTo>
                    <a:cubicBezTo>
                      <a:pt x="56" y="6"/>
                      <a:pt x="56" y="6"/>
                      <a:pt x="56" y="6"/>
                    </a:cubicBezTo>
                    <a:cubicBezTo>
                      <a:pt x="56" y="4"/>
                      <a:pt x="58" y="3"/>
                      <a:pt x="59" y="3"/>
                    </a:cubicBezTo>
                    <a:cubicBezTo>
                      <a:pt x="70" y="3"/>
                      <a:pt x="70" y="3"/>
                      <a:pt x="70" y="3"/>
                    </a:cubicBezTo>
                    <a:cubicBezTo>
                      <a:pt x="70" y="3"/>
                      <a:pt x="71" y="3"/>
                      <a:pt x="71" y="2"/>
                    </a:cubicBezTo>
                    <a:cubicBezTo>
                      <a:pt x="71" y="1"/>
                      <a:pt x="70" y="0"/>
                      <a:pt x="70" y="0"/>
                    </a:cubicBezTo>
                    <a:close/>
                    <a:moveTo>
                      <a:pt x="49" y="18"/>
                    </a:moveTo>
                    <a:cubicBezTo>
                      <a:pt x="45" y="18"/>
                      <a:pt x="45" y="18"/>
                      <a:pt x="45" y="18"/>
                    </a:cubicBezTo>
                    <a:cubicBezTo>
                      <a:pt x="46" y="13"/>
                      <a:pt x="46" y="13"/>
                      <a:pt x="46" y="13"/>
                    </a:cubicBezTo>
                    <a:cubicBezTo>
                      <a:pt x="50" y="13"/>
                      <a:pt x="50" y="13"/>
                      <a:pt x="50" y="13"/>
                    </a:cubicBezTo>
                    <a:lnTo>
                      <a:pt x="49" y="18"/>
                    </a:lnTo>
                    <a:close/>
                    <a:moveTo>
                      <a:pt x="47" y="25"/>
                    </a:moveTo>
                    <a:cubicBezTo>
                      <a:pt x="44" y="25"/>
                      <a:pt x="44" y="25"/>
                      <a:pt x="44" y="25"/>
                    </a:cubicBezTo>
                    <a:cubicBezTo>
                      <a:pt x="45" y="20"/>
                      <a:pt x="45" y="20"/>
                      <a:pt x="45" y="20"/>
                    </a:cubicBezTo>
                    <a:cubicBezTo>
                      <a:pt x="48" y="20"/>
                      <a:pt x="48" y="20"/>
                      <a:pt x="48" y="20"/>
                    </a:cubicBezTo>
                    <a:lnTo>
                      <a:pt x="47" y="25"/>
                    </a:lnTo>
                    <a:close/>
                    <a:moveTo>
                      <a:pt x="9" y="30"/>
                    </a:moveTo>
                    <a:cubicBezTo>
                      <a:pt x="8" y="27"/>
                      <a:pt x="8" y="27"/>
                      <a:pt x="8" y="27"/>
                    </a:cubicBezTo>
                    <a:cubicBezTo>
                      <a:pt x="11" y="27"/>
                      <a:pt x="11" y="27"/>
                      <a:pt x="11" y="27"/>
                    </a:cubicBezTo>
                    <a:cubicBezTo>
                      <a:pt x="12" y="32"/>
                      <a:pt x="12" y="32"/>
                      <a:pt x="12" y="32"/>
                    </a:cubicBezTo>
                    <a:cubicBezTo>
                      <a:pt x="11" y="32"/>
                      <a:pt x="10" y="31"/>
                      <a:pt x="9" y="30"/>
                    </a:cubicBezTo>
                    <a:close/>
                    <a:moveTo>
                      <a:pt x="35" y="18"/>
                    </a:moveTo>
                    <a:cubicBezTo>
                      <a:pt x="28" y="18"/>
                      <a:pt x="28" y="18"/>
                      <a:pt x="28" y="18"/>
                    </a:cubicBezTo>
                    <a:cubicBezTo>
                      <a:pt x="29" y="13"/>
                      <a:pt x="29" y="13"/>
                      <a:pt x="29" y="13"/>
                    </a:cubicBezTo>
                    <a:cubicBezTo>
                      <a:pt x="35" y="13"/>
                      <a:pt x="35" y="13"/>
                      <a:pt x="35" y="13"/>
                    </a:cubicBezTo>
                    <a:lnTo>
                      <a:pt x="35" y="18"/>
                    </a:lnTo>
                    <a:close/>
                    <a:moveTo>
                      <a:pt x="37" y="13"/>
                    </a:moveTo>
                    <a:cubicBezTo>
                      <a:pt x="44" y="13"/>
                      <a:pt x="44" y="13"/>
                      <a:pt x="44" y="13"/>
                    </a:cubicBezTo>
                    <a:cubicBezTo>
                      <a:pt x="43" y="18"/>
                      <a:pt x="43" y="18"/>
                      <a:pt x="43" y="18"/>
                    </a:cubicBezTo>
                    <a:cubicBezTo>
                      <a:pt x="37" y="18"/>
                      <a:pt x="37" y="18"/>
                      <a:pt x="37" y="18"/>
                    </a:cubicBezTo>
                    <a:lnTo>
                      <a:pt x="37" y="13"/>
                    </a:lnTo>
                    <a:close/>
                    <a:moveTo>
                      <a:pt x="28" y="20"/>
                    </a:moveTo>
                    <a:cubicBezTo>
                      <a:pt x="35" y="20"/>
                      <a:pt x="35" y="20"/>
                      <a:pt x="35" y="20"/>
                    </a:cubicBezTo>
                    <a:cubicBezTo>
                      <a:pt x="34" y="25"/>
                      <a:pt x="34" y="25"/>
                      <a:pt x="34" y="25"/>
                    </a:cubicBezTo>
                    <a:cubicBezTo>
                      <a:pt x="28" y="25"/>
                      <a:pt x="28" y="25"/>
                      <a:pt x="28" y="25"/>
                    </a:cubicBezTo>
                    <a:lnTo>
                      <a:pt x="28" y="20"/>
                    </a:lnTo>
                    <a:close/>
                    <a:moveTo>
                      <a:pt x="26" y="25"/>
                    </a:moveTo>
                    <a:cubicBezTo>
                      <a:pt x="21" y="25"/>
                      <a:pt x="21" y="25"/>
                      <a:pt x="21" y="25"/>
                    </a:cubicBezTo>
                    <a:cubicBezTo>
                      <a:pt x="20" y="20"/>
                      <a:pt x="20" y="20"/>
                      <a:pt x="20" y="20"/>
                    </a:cubicBezTo>
                    <a:cubicBezTo>
                      <a:pt x="26" y="20"/>
                      <a:pt x="26" y="20"/>
                      <a:pt x="26" y="20"/>
                    </a:cubicBezTo>
                    <a:lnTo>
                      <a:pt x="26" y="25"/>
                    </a:lnTo>
                    <a:close/>
                    <a:moveTo>
                      <a:pt x="26" y="18"/>
                    </a:moveTo>
                    <a:cubicBezTo>
                      <a:pt x="20" y="18"/>
                      <a:pt x="20" y="18"/>
                      <a:pt x="20" y="18"/>
                    </a:cubicBezTo>
                    <a:cubicBezTo>
                      <a:pt x="20" y="13"/>
                      <a:pt x="20" y="13"/>
                      <a:pt x="20" y="13"/>
                    </a:cubicBezTo>
                    <a:cubicBezTo>
                      <a:pt x="27" y="13"/>
                      <a:pt x="27" y="13"/>
                      <a:pt x="27" y="13"/>
                    </a:cubicBezTo>
                    <a:lnTo>
                      <a:pt x="26" y="18"/>
                    </a:lnTo>
                    <a:close/>
                    <a:moveTo>
                      <a:pt x="18" y="18"/>
                    </a:moveTo>
                    <a:cubicBezTo>
                      <a:pt x="12" y="18"/>
                      <a:pt x="12" y="18"/>
                      <a:pt x="12" y="18"/>
                    </a:cubicBezTo>
                    <a:cubicBezTo>
                      <a:pt x="11" y="13"/>
                      <a:pt x="11" y="13"/>
                      <a:pt x="11" y="13"/>
                    </a:cubicBezTo>
                    <a:cubicBezTo>
                      <a:pt x="18" y="13"/>
                      <a:pt x="18" y="13"/>
                      <a:pt x="18" y="13"/>
                    </a:cubicBezTo>
                    <a:lnTo>
                      <a:pt x="18" y="18"/>
                    </a:lnTo>
                    <a:close/>
                    <a:moveTo>
                      <a:pt x="18" y="20"/>
                    </a:moveTo>
                    <a:cubicBezTo>
                      <a:pt x="19" y="25"/>
                      <a:pt x="19" y="25"/>
                      <a:pt x="19" y="25"/>
                    </a:cubicBezTo>
                    <a:cubicBezTo>
                      <a:pt x="13" y="25"/>
                      <a:pt x="13" y="25"/>
                      <a:pt x="13" y="25"/>
                    </a:cubicBezTo>
                    <a:cubicBezTo>
                      <a:pt x="12" y="20"/>
                      <a:pt x="12" y="20"/>
                      <a:pt x="12" y="20"/>
                    </a:cubicBezTo>
                    <a:lnTo>
                      <a:pt x="18" y="20"/>
                    </a:lnTo>
                    <a:close/>
                    <a:moveTo>
                      <a:pt x="11" y="25"/>
                    </a:moveTo>
                    <a:cubicBezTo>
                      <a:pt x="7" y="25"/>
                      <a:pt x="7" y="25"/>
                      <a:pt x="7" y="25"/>
                    </a:cubicBezTo>
                    <a:cubicBezTo>
                      <a:pt x="5" y="20"/>
                      <a:pt x="5" y="20"/>
                      <a:pt x="5" y="20"/>
                    </a:cubicBezTo>
                    <a:cubicBezTo>
                      <a:pt x="10" y="20"/>
                      <a:pt x="10" y="20"/>
                      <a:pt x="10" y="20"/>
                    </a:cubicBezTo>
                    <a:lnTo>
                      <a:pt x="11" y="25"/>
                    </a:lnTo>
                    <a:close/>
                    <a:moveTo>
                      <a:pt x="13" y="27"/>
                    </a:moveTo>
                    <a:cubicBezTo>
                      <a:pt x="19" y="27"/>
                      <a:pt x="19" y="27"/>
                      <a:pt x="19" y="27"/>
                    </a:cubicBezTo>
                    <a:cubicBezTo>
                      <a:pt x="19" y="32"/>
                      <a:pt x="19" y="32"/>
                      <a:pt x="19" y="32"/>
                    </a:cubicBezTo>
                    <a:cubicBezTo>
                      <a:pt x="14" y="32"/>
                      <a:pt x="14" y="32"/>
                      <a:pt x="14" y="32"/>
                    </a:cubicBezTo>
                    <a:lnTo>
                      <a:pt x="13" y="27"/>
                    </a:lnTo>
                    <a:close/>
                    <a:moveTo>
                      <a:pt x="21" y="27"/>
                    </a:moveTo>
                    <a:cubicBezTo>
                      <a:pt x="26" y="27"/>
                      <a:pt x="26" y="27"/>
                      <a:pt x="26" y="27"/>
                    </a:cubicBezTo>
                    <a:cubicBezTo>
                      <a:pt x="26" y="32"/>
                      <a:pt x="26" y="32"/>
                      <a:pt x="26" y="32"/>
                    </a:cubicBezTo>
                    <a:cubicBezTo>
                      <a:pt x="21" y="32"/>
                      <a:pt x="21" y="32"/>
                      <a:pt x="21" y="32"/>
                    </a:cubicBezTo>
                    <a:lnTo>
                      <a:pt x="21" y="27"/>
                    </a:lnTo>
                    <a:close/>
                    <a:moveTo>
                      <a:pt x="28" y="27"/>
                    </a:moveTo>
                    <a:cubicBezTo>
                      <a:pt x="34" y="27"/>
                      <a:pt x="34" y="27"/>
                      <a:pt x="34" y="27"/>
                    </a:cubicBezTo>
                    <a:cubicBezTo>
                      <a:pt x="33" y="32"/>
                      <a:pt x="33" y="32"/>
                      <a:pt x="33" y="32"/>
                    </a:cubicBezTo>
                    <a:cubicBezTo>
                      <a:pt x="28" y="32"/>
                      <a:pt x="28" y="32"/>
                      <a:pt x="28" y="32"/>
                    </a:cubicBezTo>
                    <a:lnTo>
                      <a:pt x="28" y="27"/>
                    </a:lnTo>
                    <a:close/>
                    <a:moveTo>
                      <a:pt x="36" y="27"/>
                    </a:moveTo>
                    <a:cubicBezTo>
                      <a:pt x="41" y="27"/>
                      <a:pt x="41" y="27"/>
                      <a:pt x="41" y="27"/>
                    </a:cubicBezTo>
                    <a:cubicBezTo>
                      <a:pt x="40" y="32"/>
                      <a:pt x="40" y="32"/>
                      <a:pt x="40" y="32"/>
                    </a:cubicBezTo>
                    <a:cubicBezTo>
                      <a:pt x="35" y="32"/>
                      <a:pt x="35" y="32"/>
                      <a:pt x="35" y="32"/>
                    </a:cubicBezTo>
                    <a:lnTo>
                      <a:pt x="36" y="27"/>
                    </a:lnTo>
                    <a:close/>
                    <a:moveTo>
                      <a:pt x="36" y="25"/>
                    </a:moveTo>
                    <a:cubicBezTo>
                      <a:pt x="37" y="20"/>
                      <a:pt x="37" y="20"/>
                      <a:pt x="37" y="20"/>
                    </a:cubicBezTo>
                    <a:cubicBezTo>
                      <a:pt x="43" y="20"/>
                      <a:pt x="43" y="20"/>
                      <a:pt x="43" y="20"/>
                    </a:cubicBezTo>
                    <a:cubicBezTo>
                      <a:pt x="42" y="25"/>
                      <a:pt x="42" y="25"/>
                      <a:pt x="42" y="25"/>
                    </a:cubicBezTo>
                    <a:lnTo>
                      <a:pt x="36" y="25"/>
                    </a:lnTo>
                    <a:close/>
                    <a:moveTo>
                      <a:pt x="4" y="13"/>
                    </a:moveTo>
                    <a:cubicBezTo>
                      <a:pt x="4" y="13"/>
                      <a:pt x="4" y="13"/>
                      <a:pt x="4" y="13"/>
                    </a:cubicBezTo>
                    <a:cubicBezTo>
                      <a:pt x="9" y="13"/>
                      <a:pt x="9" y="13"/>
                      <a:pt x="9" y="13"/>
                    </a:cubicBezTo>
                    <a:cubicBezTo>
                      <a:pt x="10" y="18"/>
                      <a:pt x="10" y="18"/>
                      <a:pt x="10" y="18"/>
                    </a:cubicBezTo>
                    <a:cubicBezTo>
                      <a:pt x="4" y="18"/>
                      <a:pt x="4" y="18"/>
                      <a:pt x="4" y="18"/>
                    </a:cubicBezTo>
                    <a:cubicBezTo>
                      <a:pt x="3" y="14"/>
                      <a:pt x="3" y="14"/>
                      <a:pt x="3" y="14"/>
                    </a:cubicBezTo>
                    <a:cubicBezTo>
                      <a:pt x="3" y="14"/>
                      <a:pt x="3" y="14"/>
                      <a:pt x="3" y="14"/>
                    </a:cubicBezTo>
                    <a:cubicBezTo>
                      <a:pt x="3" y="13"/>
                      <a:pt x="3" y="13"/>
                      <a:pt x="4" y="13"/>
                    </a:cubicBezTo>
                    <a:close/>
                    <a:moveTo>
                      <a:pt x="42" y="32"/>
                    </a:moveTo>
                    <a:cubicBezTo>
                      <a:pt x="42" y="32"/>
                      <a:pt x="42" y="32"/>
                      <a:pt x="42" y="32"/>
                    </a:cubicBezTo>
                    <a:cubicBezTo>
                      <a:pt x="43" y="27"/>
                      <a:pt x="43" y="27"/>
                      <a:pt x="43" y="27"/>
                    </a:cubicBezTo>
                    <a:cubicBezTo>
                      <a:pt x="46" y="27"/>
                      <a:pt x="46" y="27"/>
                      <a:pt x="46" y="27"/>
                    </a:cubicBezTo>
                    <a:cubicBezTo>
                      <a:pt x="45" y="30"/>
                      <a:pt x="45" y="30"/>
                      <a:pt x="45" y="30"/>
                    </a:cubicBezTo>
                    <a:cubicBezTo>
                      <a:pt x="45" y="31"/>
                      <a:pt x="43" y="32"/>
                      <a:pt x="42" y="32"/>
                    </a:cubicBezTo>
                    <a:close/>
                    <a:moveTo>
                      <a:pt x="13" y="44"/>
                    </a:moveTo>
                    <a:cubicBezTo>
                      <a:pt x="11" y="44"/>
                      <a:pt x="10" y="46"/>
                      <a:pt x="10" y="48"/>
                    </a:cubicBezTo>
                    <a:cubicBezTo>
                      <a:pt x="10" y="50"/>
                      <a:pt x="11" y="51"/>
                      <a:pt x="13" y="51"/>
                    </a:cubicBezTo>
                    <a:cubicBezTo>
                      <a:pt x="15" y="51"/>
                      <a:pt x="17" y="50"/>
                      <a:pt x="17" y="48"/>
                    </a:cubicBezTo>
                    <a:cubicBezTo>
                      <a:pt x="17" y="46"/>
                      <a:pt x="15" y="44"/>
                      <a:pt x="13" y="44"/>
                    </a:cubicBezTo>
                    <a:close/>
                    <a:moveTo>
                      <a:pt x="13" y="49"/>
                    </a:moveTo>
                    <a:cubicBezTo>
                      <a:pt x="13" y="49"/>
                      <a:pt x="12" y="48"/>
                      <a:pt x="12" y="48"/>
                    </a:cubicBezTo>
                    <a:cubicBezTo>
                      <a:pt x="12" y="47"/>
                      <a:pt x="13" y="46"/>
                      <a:pt x="13" y="46"/>
                    </a:cubicBezTo>
                    <a:cubicBezTo>
                      <a:pt x="14" y="46"/>
                      <a:pt x="15" y="47"/>
                      <a:pt x="15" y="48"/>
                    </a:cubicBezTo>
                    <a:cubicBezTo>
                      <a:pt x="15" y="48"/>
                      <a:pt x="14" y="49"/>
                      <a:pt x="13" y="49"/>
                    </a:cubicBezTo>
                    <a:close/>
                    <a:moveTo>
                      <a:pt x="40" y="44"/>
                    </a:moveTo>
                    <a:cubicBezTo>
                      <a:pt x="38" y="44"/>
                      <a:pt x="37" y="46"/>
                      <a:pt x="37" y="48"/>
                    </a:cubicBezTo>
                    <a:cubicBezTo>
                      <a:pt x="37" y="50"/>
                      <a:pt x="38" y="51"/>
                      <a:pt x="40" y="51"/>
                    </a:cubicBezTo>
                    <a:cubicBezTo>
                      <a:pt x="42" y="51"/>
                      <a:pt x="44" y="50"/>
                      <a:pt x="44" y="48"/>
                    </a:cubicBezTo>
                    <a:cubicBezTo>
                      <a:pt x="44" y="46"/>
                      <a:pt x="42" y="44"/>
                      <a:pt x="40" y="44"/>
                    </a:cubicBezTo>
                    <a:close/>
                    <a:moveTo>
                      <a:pt x="40" y="49"/>
                    </a:moveTo>
                    <a:cubicBezTo>
                      <a:pt x="39" y="49"/>
                      <a:pt x="39" y="48"/>
                      <a:pt x="39" y="48"/>
                    </a:cubicBezTo>
                    <a:cubicBezTo>
                      <a:pt x="39" y="47"/>
                      <a:pt x="39" y="46"/>
                      <a:pt x="40" y="46"/>
                    </a:cubicBezTo>
                    <a:cubicBezTo>
                      <a:pt x="41" y="46"/>
                      <a:pt x="42" y="47"/>
                      <a:pt x="42" y="48"/>
                    </a:cubicBezTo>
                    <a:cubicBezTo>
                      <a:pt x="42" y="48"/>
                      <a:pt x="41" y="49"/>
                      <a:pt x="40" y="49"/>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4" name="ïšliḍé"/>
              <p:cNvSpPr/>
              <p:nvPr/>
            </p:nvSpPr>
            <p:spPr bwMode="auto">
              <a:xfrm>
                <a:off x="6929174" y="1992314"/>
                <a:ext cx="282625" cy="298203"/>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5" name="iṥ1ïḍe"/>
              <p:cNvSpPr/>
              <p:nvPr/>
            </p:nvSpPr>
            <p:spPr bwMode="auto">
              <a:xfrm>
                <a:off x="5266484" y="5404241"/>
                <a:ext cx="262200" cy="248944"/>
              </a:xfrm>
              <a:custGeom>
                <a:avLst/>
                <a:gdLst>
                  <a:gd name="T0" fmla="*/ 75 w 75"/>
                  <a:gd name="T1" fmla="*/ 27 h 71"/>
                  <a:gd name="T2" fmla="*/ 69 w 75"/>
                  <a:gd name="T3" fmla="*/ 14 h 71"/>
                  <a:gd name="T4" fmla="*/ 64 w 75"/>
                  <a:gd name="T5" fmla="*/ 0 h 71"/>
                  <a:gd name="T6" fmla="*/ 5 w 75"/>
                  <a:gd name="T7" fmla="*/ 11 h 71"/>
                  <a:gd name="T8" fmla="*/ 1 w 75"/>
                  <a:gd name="T9" fmla="*/ 26 h 71"/>
                  <a:gd name="T10" fmla="*/ 0 w 75"/>
                  <a:gd name="T11" fmla="*/ 31 h 71"/>
                  <a:gd name="T12" fmla="*/ 1 w 75"/>
                  <a:gd name="T13" fmla="*/ 65 h 71"/>
                  <a:gd name="T14" fmla="*/ 70 w 75"/>
                  <a:gd name="T15" fmla="*/ 71 h 71"/>
                  <a:gd name="T16" fmla="*/ 70 w 75"/>
                  <a:gd name="T17" fmla="*/ 61 h 71"/>
                  <a:gd name="T18" fmla="*/ 4 w 75"/>
                  <a:gd name="T19" fmla="*/ 26 h 71"/>
                  <a:gd name="T20" fmla="*/ 71 w 75"/>
                  <a:gd name="T21" fmla="*/ 26 h 71"/>
                  <a:gd name="T22" fmla="*/ 58 w 75"/>
                  <a:gd name="T23" fmla="*/ 33 h 71"/>
                  <a:gd name="T24" fmla="*/ 54 w 75"/>
                  <a:gd name="T25" fmla="*/ 28 h 71"/>
                  <a:gd name="T26" fmla="*/ 52 w 75"/>
                  <a:gd name="T27" fmla="*/ 31 h 71"/>
                  <a:gd name="T28" fmla="*/ 44 w 75"/>
                  <a:gd name="T29" fmla="*/ 31 h 71"/>
                  <a:gd name="T30" fmla="*/ 52 w 75"/>
                  <a:gd name="T31" fmla="*/ 31 h 71"/>
                  <a:gd name="T32" fmla="*/ 37 w 75"/>
                  <a:gd name="T33" fmla="*/ 33 h 71"/>
                  <a:gd name="T34" fmla="*/ 42 w 75"/>
                  <a:gd name="T35" fmla="*/ 28 h 71"/>
                  <a:gd name="T36" fmla="*/ 28 w 75"/>
                  <a:gd name="T37" fmla="*/ 33 h 71"/>
                  <a:gd name="T38" fmla="*/ 23 w 75"/>
                  <a:gd name="T39" fmla="*/ 28 h 71"/>
                  <a:gd name="T40" fmla="*/ 21 w 75"/>
                  <a:gd name="T41" fmla="*/ 28 h 71"/>
                  <a:gd name="T42" fmla="*/ 17 w 75"/>
                  <a:gd name="T43" fmla="*/ 33 h 71"/>
                  <a:gd name="T44" fmla="*/ 21 w 75"/>
                  <a:gd name="T45" fmla="*/ 28 h 71"/>
                  <a:gd name="T46" fmla="*/ 18 w 75"/>
                  <a:gd name="T47" fmla="*/ 35 h 71"/>
                  <a:gd name="T48" fmla="*/ 28 w 75"/>
                  <a:gd name="T49" fmla="*/ 35 h 71"/>
                  <a:gd name="T50" fmla="*/ 38 w 75"/>
                  <a:gd name="T51" fmla="*/ 35 h 71"/>
                  <a:gd name="T52" fmla="*/ 48 w 75"/>
                  <a:gd name="T53" fmla="*/ 35 h 71"/>
                  <a:gd name="T54" fmla="*/ 58 w 75"/>
                  <a:gd name="T55" fmla="*/ 35 h 71"/>
                  <a:gd name="T56" fmla="*/ 67 w 75"/>
                  <a:gd name="T57" fmla="*/ 62 h 71"/>
                  <a:gd name="T58" fmla="*/ 29 w 75"/>
                  <a:gd name="T59" fmla="*/ 40 h 71"/>
                  <a:gd name="T60" fmla="*/ 13 w 75"/>
                  <a:gd name="T61" fmla="*/ 62 h 71"/>
                  <a:gd name="T62" fmla="*/ 12 w 75"/>
                  <a:gd name="T63" fmla="*/ 33 h 71"/>
                  <a:gd name="T64" fmla="*/ 28 w 75"/>
                  <a:gd name="T65" fmla="*/ 42 h 71"/>
                  <a:gd name="T66" fmla="*/ 68 w 75"/>
                  <a:gd name="T67" fmla="*/ 33 h 71"/>
                  <a:gd name="T68" fmla="*/ 64 w 75"/>
                  <a:gd name="T69" fmla="*/ 28 h 71"/>
                  <a:gd name="T70" fmla="*/ 68 w 75"/>
                  <a:gd name="T71" fmla="*/ 33 h 71"/>
                  <a:gd name="T72" fmla="*/ 11 w 75"/>
                  <a:gd name="T73" fmla="*/ 14 h 71"/>
                  <a:gd name="T74" fmla="*/ 11 w 75"/>
                  <a:gd name="T75" fmla="*/ 3 h 71"/>
                  <a:gd name="T76" fmla="*/ 67 w 75"/>
                  <a:gd name="T77" fmla="*/ 11 h 71"/>
                  <a:gd name="T78" fmla="*/ 11 w 75"/>
                  <a:gd name="T79" fmla="*/ 31 h 71"/>
                  <a:gd name="T80" fmla="*/ 3 w 75"/>
                  <a:gd name="T81" fmla="*/ 31 h 71"/>
                  <a:gd name="T82" fmla="*/ 4 w 75"/>
                  <a:gd name="T83" fmla="*/ 65 h 71"/>
                  <a:gd name="T84" fmla="*/ 29 w 75"/>
                  <a:gd name="T85" fmla="*/ 64 h 71"/>
                  <a:gd name="T86" fmla="*/ 71 w 75"/>
                  <a:gd name="T87" fmla="*/ 67 h 71"/>
                  <a:gd name="T88" fmla="*/ 4 w 75"/>
                  <a:gd name="T89" fmla="*/ 67 h 71"/>
                  <a:gd name="T90" fmla="*/ 62 w 75"/>
                  <a:gd name="T91" fmla="*/ 56 h 71"/>
                  <a:gd name="T92" fmla="*/ 39 w 75"/>
                  <a:gd name="T93" fmla="*/ 40 h 71"/>
                  <a:gd name="T94" fmla="*/ 39 w 75"/>
                  <a:gd name="T95" fmla="*/ 57 h 71"/>
                  <a:gd name="T96" fmla="*/ 60 w 75"/>
                  <a:gd name="T97" fmla="*/ 5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5" h="71">
                    <a:moveTo>
                      <a:pt x="75" y="31"/>
                    </a:moveTo>
                    <a:cubicBezTo>
                      <a:pt x="75" y="28"/>
                      <a:pt x="75" y="28"/>
                      <a:pt x="75" y="28"/>
                    </a:cubicBezTo>
                    <a:cubicBezTo>
                      <a:pt x="75" y="27"/>
                      <a:pt x="75" y="27"/>
                      <a:pt x="75" y="27"/>
                    </a:cubicBezTo>
                    <a:cubicBezTo>
                      <a:pt x="75" y="27"/>
                      <a:pt x="75" y="26"/>
                      <a:pt x="75" y="26"/>
                    </a:cubicBezTo>
                    <a:cubicBezTo>
                      <a:pt x="70" y="14"/>
                      <a:pt x="70" y="14"/>
                      <a:pt x="70" y="14"/>
                    </a:cubicBezTo>
                    <a:cubicBezTo>
                      <a:pt x="70" y="14"/>
                      <a:pt x="69" y="14"/>
                      <a:pt x="69" y="14"/>
                    </a:cubicBezTo>
                    <a:cubicBezTo>
                      <a:pt x="70" y="13"/>
                      <a:pt x="70" y="12"/>
                      <a:pt x="70" y="11"/>
                    </a:cubicBezTo>
                    <a:cubicBezTo>
                      <a:pt x="70" y="5"/>
                      <a:pt x="70" y="5"/>
                      <a:pt x="70" y="5"/>
                    </a:cubicBezTo>
                    <a:cubicBezTo>
                      <a:pt x="70" y="2"/>
                      <a:pt x="67" y="0"/>
                      <a:pt x="64" y="0"/>
                    </a:cubicBezTo>
                    <a:cubicBezTo>
                      <a:pt x="11" y="0"/>
                      <a:pt x="11" y="0"/>
                      <a:pt x="11" y="0"/>
                    </a:cubicBezTo>
                    <a:cubicBezTo>
                      <a:pt x="8" y="0"/>
                      <a:pt x="5" y="2"/>
                      <a:pt x="5" y="5"/>
                    </a:cubicBezTo>
                    <a:cubicBezTo>
                      <a:pt x="5" y="11"/>
                      <a:pt x="5" y="11"/>
                      <a:pt x="5" y="11"/>
                    </a:cubicBezTo>
                    <a:cubicBezTo>
                      <a:pt x="5" y="12"/>
                      <a:pt x="5" y="13"/>
                      <a:pt x="6" y="14"/>
                    </a:cubicBezTo>
                    <a:cubicBezTo>
                      <a:pt x="6" y="14"/>
                      <a:pt x="6" y="14"/>
                      <a:pt x="5" y="14"/>
                    </a:cubicBezTo>
                    <a:cubicBezTo>
                      <a:pt x="1" y="26"/>
                      <a:pt x="1" y="26"/>
                      <a:pt x="1" y="26"/>
                    </a:cubicBezTo>
                    <a:cubicBezTo>
                      <a:pt x="0" y="26"/>
                      <a:pt x="0" y="27"/>
                      <a:pt x="0" y="27"/>
                    </a:cubicBezTo>
                    <a:cubicBezTo>
                      <a:pt x="0" y="27"/>
                      <a:pt x="0" y="27"/>
                      <a:pt x="0" y="28"/>
                    </a:cubicBezTo>
                    <a:cubicBezTo>
                      <a:pt x="0" y="31"/>
                      <a:pt x="0" y="31"/>
                      <a:pt x="0" y="31"/>
                    </a:cubicBezTo>
                    <a:cubicBezTo>
                      <a:pt x="0" y="33"/>
                      <a:pt x="2" y="36"/>
                      <a:pt x="5" y="36"/>
                    </a:cubicBezTo>
                    <a:cubicBezTo>
                      <a:pt x="5" y="61"/>
                      <a:pt x="5" y="61"/>
                      <a:pt x="5" y="61"/>
                    </a:cubicBezTo>
                    <a:cubicBezTo>
                      <a:pt x="3" y="61"/>
                      <a:pt x="1" y="63"/>
                      <a:pt x="1" y="65"/>
                    </a:cubicBezTo>
                    <a:cubicBezTo>
                      <a:pt x="1" y="67"/>
                      <a:pt x="1" y="67"/>
                      <a:pt x="1" y="67"/>
                    </a:cubicBezTo>
                    <a:cubicBezTo>
                      <a:pt x="1" y="69"/>
                      <a:pt x="3" y="71"/>
                      <a:pt x="6" y="71"/>
                    </a:cubicBezTo>
                    <a:cubicBezTo>
                      <a:pt x="70" y="71"/>
                      <a:pt x="70" y="71"/>
                      <a:pt x="70" y="71"/>
                    </a:cubicBezTo>
                    <a:cubicBezTo>
                      <a:pt x="72" y="71"/>
                      <a:pt x="74" y="69"/>
                      <a:pt x="74" y="67"/>
                    </a:cubicBezTo>
                    <a:cubicBezTo>
                      <a:pt x="74" y="65"/>
                      <a:pt x="74" y="65"/>
                      <a:pt x="74" y="65"/>
                    </a:cubicBezTo>
                    <a:cubicBezTo>
                      <a:pt x="74" y="63"/>
                      <a:pt x="72" y="61"/>
                      <a:pt x="70" y="61"/>
                    </a:cubicBezTo>
                    <a:cubicBezTo>
                      <a:pt x="70" y="36"/>
                      <a:pt x="70" y="36"/>
                      <a:pt x="70" y="36"/>
                    </a:cubicBezTo>
                    <a:cubicBezTo>
                      <a:pt x="73" y="36"/>
                      <a:pt x="75" y="33"/>
                      <a:pt x="75" y="31"/>
                    </a:cubicBezTo>
                    <a:close/>
                    <a:moveTo>
                      <a:pt x="4" y="26"/>
                    </a:moveTo>
                    <a:cubicBezTo>
                      <a:pt x="8" y="16"/>
                      <a:pt x="8" y="16"/>
                      <a:pt x="8" y="16"/>
                    </a:cubicBezTo>
                    <a:cubicBezTo>
                      <a:pt x="67" y="16"/>
                      <a:pt x="67" y="16"/>
                      <a:pt x="67" y="16"/>
                    </a:cubicBezTo>
                    <a:cubicBezTo>
                      <a:pt x="71" y="26"/>
                      <a:pt x="71" y="26"/>
                      <a:pt x="71" y="26"/>
                    </a:cubicBezTo>
                    <a:lnTo>
                      <a:pt x="4" y="26"/>
                    </a:lnTo>
                    <a:close/>
                    <a:moveTo>
                      <a:pt x="62" y="31"/>
                    </a:moveTo>
                    <a:cubicBezTo>
                      <a:pt x="62" y="32"/>
                      <a:pt x="60" y="33"/>
                      <a:pt x="58" y="33"/>
                    </a:cubicBezTo>
                    <a:cubicBezTo>
                      <a:pt x="57" y="33"/>
                      <a:pt x="57" y="33"/>
                      <a:pt x="57" y="33"/>
                    </a:cubicBezTo>
                    <a:cubicBezTo>
                      <a:pt x="55" y="33"/>
                      <a:pt x="54" y="32"/>
                      <a:pt x="54" y="31"/>
                    </a:cubicBezTo>
                    <a:cubicBezTo>
                      <a:pt x="54" y="28"/>
                      <a:pt x="54" y="28"/>
                      <a:pt x="54" y="28"/>
                    </a:cubicBezTo>
                    <a:cubicBezTo>
                      <a:pt x="62" y="28"/>
                      <a:pt x="62" y="28"/>
                      <a:pt x="62" y="28"/>
                    </a:cubicBezTo>
                    <a:lnTo>
                      <a:pt x="62" y="31"/>
                    </a:lnTo>
                    <a:close/>
                    <a:moveTo>
                      <a:pt x="52" y="31"/>
                    </a:moveTo>
                    <a:cubicBezTo>
                      <a:pt x="52" y="32"/>
                      <a:pt x="50" y="33"/>
                      <a:pt x="48" y="33"/>
                    </a:cubicBezTo>
                    <a:cubicBezTo>
                      <a:pt x="47" y="33"/>
                      <a:pt x="47" y="33"/>
                      <a:pt x="47" y="33"/>
                    </a:cubicBezTo>
                    <a:cubicBezTo>
                      <a:pt x="45" y="33"/>
                      <a:pt x="44" y="32"/>
                      <a:pt x="44" y="31"/>
                    </a:cubicBezTo>
                    <a:cubicBezTo>
                      <a:pt x="44" y="28"/>
                      <a:pt x="44" y="28"/>
                      <a:pt x="44" y="28"/>
                    </a:cubicBezTo>
                    <a:cubicBezTo>
                      <a:pt x="52" y="28"/>
                      <a:pt x="52" y="28"/>
                      <a:pt x="52" y="28"/>
                    </a:cubicBezTo>
                    <a:lnTo>
                      <a:pt x="52" y="31"/>
                    </a:lnTo>
                    <a:close/>
                    <a:moveTo>
                      <a:pt x="42" y="31"/>
                    </a:moveTo>
                    <a:cubicBezTo>
                      <a:pt x="42" y="32"/>
                      <a:pt x="40" y="33"/>
                      <a:pt x="38" y="33"/>
                    </a:cubicBezTo>
                    <a:cubicBezTo>
                      <a:pt x="37" y="33"/>
                      <a:pt x="37" y="33"/>
                      <a:pt x="37" y="33"/>
                    </a:cubicBezTo>
                    <a:cubicBezTo>
                      <a:pt x="35" y="33"/>
                      <a:pt x="34" y="32"/>
                      <a:pt x="34" y="31"/>
                    </a:cubicBezTo>
                    <a:cubicBezTo>
                      <a:pt x="34" y="28"/>
                      <a:pt x="34" y="28"/>
                      <a:pt x="34" y="28"/>
                    </a:cubicBezTo>
                    <a:cubicBezTo>
                      <a:pt x="42" y="28"/>
                      <a:pt x="42" y="28"/>
                      <a:pt x="42" y="28"/>
                    </a:cubicBezTo>
                    <a:lnTo>
                      <a:pt x="42" y="31"/>
                    </a:lnTo>
                    <a:close/>
                    <a:moveTo>
                      <a:pt x="32" y="31"/>
                    </a:moveTo>
                    <a:cubicBezTo>
                      <a:pt x="32" y="32"/>
                      <a:pt x="30" y="33"/>
                      <a:pt x="28" y="33"/>
                    </a:cubicBezTo>
                    <a:cubicBezTo>
                      <a:pt x="27" y="33"/>
                      <a:pt x="27" y="33"/>
                      <a:pt x="27" y="33"/>
                    </a:cubicBezTo>
                    <a:cubicBezTo>
                      <a:pt x="25" y="33"/>
                      <a:pt x="23" y="32"/>
                      <a:pt x="23" y="31"/>
                    </a:cubicBezTo>
                    <a:cubicBezTo>
                      <a:pt x="23" y="28"/>
                      <a:pt x="23" y="28"/>
                      <a:pt x="23" y="28"/>
                    </a:cubicBezTo>
                    <a:cubicBezTo>
                      <a:pt x="32" y="28"/>
                      <a:pt x="32" y="28"/>
                      <a:pt x="32" y="28"/>
                    </a:cubicBezTo>
                    <a:lnTo>
                      <a:pt x="32" y="31"/>
                    </a:lnTo>
                    <a:close/>
                    <a:moveTo>
                      <a:pt x="21" y="28"/>
                    </a:moveTo>
                    <a:cubicBezTo>
                      <a:pt x="21" y="31"/>
                      <a:pt x="21" y="31"/>
                      <a:pt x="21" y="31"/>
                    </a:cubicBezTo>
                    <a:cubicBezTo>
                      <a:pt x="21" y="32"/>
                      <a:pt x="20" y="33"/>
                      <a:pt x="18" y="33"/>
                    </a:cubicBezTo>
                    <a:cubicBezTo>
                      <a:pt x="17" y="33"/>
                      <a:pt x="17" y="33"/>
                      <a:pt x="17" y="33"/>
                    </a:cubicBezTo>
                    <a:cubicBezTo>
                      <a:pt x="15" y="33"/>
                      <a:pt x="13" y="32"/>
                      <a:pt x="13" y="31"/>
                    </a:cubicBezTo>
                    <a:cubicBezTo>
                      <a:pt x="13" y="28"/>
                      <a:pt x="13" y="28"/>
                      <a:pt x="13" y="28"/>
                    </a:cubicBezTo>
                    <a:lnTo>
                      <a:pt x="21" y="28"/>
                    </a:lnTo>
                    <a:close/>
                    <a:moveTo>
                      <a:pt x="12" y="33"/>
                    </a:moveTo>
                    <a:cubicBezTo>
                      <a:pt x="13" y="35"/>
                      <a:pt x="15" y="35"/>
                      <a:pt x="17" y="35"/>
                    </a:cubicBezTo>
                    <a:cubicBezTo>
                      <a:pt x="18" y="35"/>
                      <a:pt x="18" y="35"/>
                      <a:pt x="18" y="35"/>
                    </a:cubicBezTo>
                    <a:cubicBezTo>
                      <a:pt x="20" y="35"/>
                      <a:pt x="21" y="35"/>
                      <a:pt x="22" y="33"/>
                    </a:cubicBezTo>
                    <a:cubicBezTo>
                      <a:pt x="23" y="35"/>
                      <a:pt x="25" y="35"/>
                      <a:pt x="27" y="35"/>
                    </a:cubicBezTo>
                    <a:cubicBezTo>
                      <a:pt x="28" y="35"/>
                      <a:pt x="28" y="35"/>
                      <a:pt x="28" y="35"/>
                    </a:cubicBezTo>
                    <a:cubicBezTo>
                      <a:pt x="30" y="35"/>
                      <a:pt x="32" y="35"/>
                      <a:pt x="33" y="33"/>
                    </a:cubicBezTo>
                    <a:cubicBezTo>
                      <a:pt x="34" y="35"/>
                      <a:pt x="35" y="35"/>
                      <a:pt x="37" y="35"/>
                    </a:cubicBezTo>
                    <a:cubicBezTo>
                      <a:pt x="38" y="35"/>
                      <a:pt x="38" y="35"/>
                      <a:pt x="38" y="35"/>
                    </a:cubicBezTo>
                    <a:cubicBezTo>
                      <a:pt x="40" y="35"/>
                      <a:pt x="42" y="35"/>
                      <a:pt x="43" y="33"/>
                    </a:cubicBezTo>
                    <a:cubicBezTo>
                      <a:pt x="44" y="35"/>
                      <a:pt x="45" y="35"/>
                      <a:pt x="47" y="35"/>
                    </a:cubicBezTo>
                    <a:cubicBezTo>
                      <a:pt x="48" y="35"/>
                      <a:pt x="48" y="35"/>
                      <a:pt x="48" y="35"/>
                    </a:cubicBezTo>
                    <a:cubicBezTo>
                      <a:pt x="50" y="35"/>
                      <a:pt x="52" y="35"/>
                      <a:pt x="53" y="33"/>
                    </a:cubicBezTo>
                    <a:cubicBezTo>
                      <a:pt x="54" y="35"/>
                      <a:pt x="55" y="35"/>
                      <a:pt x="57" y="35"/>
                    </a:cubicBezTo>
                    <a:cubicBezTo>
                      <a:pt x="58" y="35"/>
                      <a:pt x="58" y="35"/>
                      <a:pt x="58" y="35"/>
                    </a:cubicBezTo>
                    <a:cubicBezTo>
                      <a:pt x="60" y="35"/>
                      <a:pt x="62" y="35"/>
                      <a:pt x="63" y="33"/>
                    </a:cubicBezTo>
                    <a:cubicBezTo>
                      <a:pt x="64" y="35"/>
                      <a:pt x="65" y="35"/>
                      <a:pt x="67" y="35"/>
                    </a:cubicBezTo>
                    <a:cubicBezTo>
                      <a:pt x="67" y="62"/>
                      <a:pt x="67" y="62"/>
                      <a:pt x="67" y="62"/>
                    </a:cubicBezTo>
                    <a:cubicBezTo>
                      <a:pt x="30" y="62"/>
                      <a:pt x="30" y="62"/>
                      <a:pt x="30" y="62"/>
                    </a:cubicBezTo>
                    <a:cubicBezTo>
                      <a:pt x="30" y="41"/>
                      <a:pt x="30" y="41"/>
                      <a:pt x="30" y="41"/>
                    </a:cubicBezTo>
                    <a:cubicBezTo>
                      <a:pt x="30" y="40"/>
                      <a:pt x="30" y="40"/>
                      <a:pt x="29" y="40"/>
                    </a:cubicBezTo>
                    <a:cubicBezTo>
                      <a:pt x="14" y="40"/>
                      <a:pt x="14" y="40"/>
                      <a:pt x="14" y="40"/>
                    </a:cubicBezTo>
                    <a:cubicBezTo>
                      <a:pt x="13" y="40"/>
                      <a:pt x="13" y="40"/>
                      <a:pt x="13" y="41"/>
                    </a:cubicBezTo>
                    <a:cubicBezTo>
                      <a:pt x="13" y="62"/>
                      <a:pt x="13" y="62"/>
                      <a:pt x="13" y="62"/>
                    </a:cubicBezTo>
                    <a:cubicBezTo>
                      <a:pt x="8" y="62"/>
                      <a:pt x="8" y="62"/>
                      <a:pt x="8" y="62"/>
                    </a:cubicBezTo>
                    <a:cubicBezTo>
                      <a:pt x="8" y="35"/>
                      <a:pt x="8" y="35"/>
                      <a:pt x="8" y="35"/>
                    </a:cubicBezTo>
                    <a:cubicBezTo>
                      <a:pt x="10" y="35"/>
                      <a:pt x="11" y="35"/>
                      <a:pt x="12" y="33"/>
                    </a:cubicBezTo>
                    <a:close/>
                    <a:moveTo>
                      <a:pt x="15" y="62"/>
                    </a:moveTo>
                    <a:cubicBezTo>
                      <a:pt x="15" y="42"/>
                      <a:pt x="15" y="42"/>
                      <a:pt x="15" y="42"/>
                    </a:cubicBezTo>
                    <a:cubicBezTo>
                      <a:pt x="28" y="42"/>
                      <a:pt x="28" y="42"/>
                      <a:pt x="28" y="42"/>
                    </a:cubicBezTo>
                    <a:cubicBezTo>
                      <a:pt x="28" y="62"/>
                      <a:pt x="28" y="62"/>
                      <a:pt x="28" y="62"/>
                    </a:cubicBezTo>
                    <a:lnTo>
                      <a:pt x="15" y="62"/>
                    </a:lnTo>
                    <a:close/>
                    <a:moveTo>
                      <a:pt x="68" y="33"/>
                    </a:moveTo>
                    <a:cubicBezTo>
                      <a:pt x="67" y="33"/>
                      <a:pt x="67" y="33"/>
                      <a:pt x="67" y="33"/>
                    </a:cubicBezTo>
                    <a:cubicBezTo>
                      <a:pt x="65" y="33"/>
                      <a:pt x="64" y="32"/>
                      <a:pt x="64" y="31"/>
                    </a:cubicBezTo>
                    <a:cubicBezTo>
                      <a:pt x="64" y="28"/>
                      <a:pt x="64" y="28"/>
                      <a:pt x="64" y="28"/>
                    </a:cubicBezTo>
                    <a:cubicBezTo>
                      <a:pt x="72" y="28"/>
                      <a:pt x="72" y="28"/>
                      <a:pt x="72" y="28"/>
                    </a:cubicBezTo>
                    <a:cubicBezTo>
                      <a:pt x="72" y="31"/>
                      <a:pt x="72" y="31"/>
                      <a:pt x="72" y="31"/>
                    </a:cubicBezTo>
                    <a:cubicBezTo>
                      <a:pt x="72" y="32"/>
                      <a:pt x="70" y="33"/>
                      <a:pt x="68" y="33"/>
                    </a:cubicBezTo>
                    <a:close/>
                    <a:moveTo>
                      <a:pt x="67" y="11"/>
                    </a:moveTo>
                    <a:cubicBezTo>
                      <a:pt x="67" y="13"/>
                      <a:pt x="66" y="14"/>
                      <a:pt x="64" y="14"/>
                    </a:cubicBezTo>
                    <a:cubicBezTo>
                      <a:pt x="11" y="14"/>
                      <a:pt x="11" y="14"/>
                      <a:pt x="11" y="14"/>
                    </a:cubicBezTo>
                    <a:cubicBezTo>
                      <a:pt x="9" y="14"/>
                      <a:pt x="8" y="13"/>
                      <a:pt x="8" y="11"/>
                    </a:cubicBezTo>
                    <a:cubicBezTo>
                      <a:pt x="8" y="5"/>
                      <a:pt x="8" y="5"/>
                      <a:pt x="8" y="5"/>
                    </a:cubicBezTo>
                    <a:cubicBezTo>
                      <a:pt x="8" y="4"/>
                      <a:pt x="9" y="3"/>
                      <a:pt x="11" y="3"/>
                    </a:cubicBezTo>
                    <a:cubicBezTo>
                      <a:pt x="64" y="3"/>
                      <a:pt x="64" y="3"/>
                      <a:pt x="64" y="3"/>
                    </a:cubicBezTo>
                    <a:cubicBezTo>
                      <a:pt x="66" y="3"/>
                      <a:pt x="67" y="4"/>
                      <a:pt x="67" y="5"/>
                    </a:cubicBezTo>
                    <a:lnTo>
                      <a:pt x="67" y="11"/>
                    </a:lnTo>
                    <a:close/>
                    <a:moveTo>
                      <a:pt x="3" y="28"/>
                    </a:moveTo>
                    <a:cubicBezTo>
                      <a:pt x="11" y="28"/>
                      <a:pt x="11" y="28"/>
                      <a:pt x="11" y="28"/>
                    </a:cubicBezTo>
                    <a:cubicBezTo>
                      <a:pt x="11" y="31"/>
                      <a:pt x="11" y="31"/>
                      <a:pt x="11" y="31"/>
                    </a:cubicBezTo>
                    <a:cubicBezTo>
                      <a:pt x="11" y="32"/>
                      <a:pt x="10" y="33"/>
                      <a:pt x="8" y="33"/>
                    </a:cubicBezTo>
                    <a:cubicBezTo>
                      <a:pt x="7" y="33"/>
                      <a:pt x="7" y="33"/>
                      <a:pt x="7" y="33"/>
                    </a:cubicBezTo>
                    <a:cubicBezTo>
                      <a:pt x="5" y="33"/>
                      <a:pt x="3" y="32"/>
                      <a:pt x="3" y="31"/>
                    </a:cubicBezTo>
                    <a:lnTo>
                      <a:pt x="3" y="28"/>
                    </a:lnTo>
                    <a:close/>
                    <a:moveTo>
                      <a:pt x="4" y="67"/>
                    </a:moveTo>
                    <a:cubicBezTo>
                      <a:pt x="4" y="65"/>
                      <a:pt x="4" y="65"/>
                      <a:pt x="4" y="65"/>
                    </a:cubicBezTo>
                    <a:cubicBezTo>
                      <a:pt x="4" y="65"/>
                      <a:pt x="5" y="64"/>
                      <a:pt x="6" y="64"/>
                    </a:cubicBezTo>
                    <a:cubicBezTo>
                      <a:pt x="14" y="64"/>
                      <a:pt x="14" y="64"/>
                      <a:pt x="14" y="64"/>
                    </a:cubicBezTo>
                    <a:cubicBezTo>
                      <a:pt x="29" y="64"/>
                      <a:pt x="29" y="64"/>
                      <a:pt x="29" y="64"/>
                    </a:cubicBezTo>
                    <a:cubicBezTo>
                      <a:pt x="70" y="64"/>
                      <a:pt x="70" y="64"/>
                      <a:pt x="70" y="64"/>
                    </a:cubicBezTo>
                    <a:cubicBezTo>
                      <a:pt x="70" y="64"/>
                      <a:pt x="71" y="65"/>
                      <a:pt x="71" y="65"/>
                    </a:cubicBezTo>
                    <a:cubicBezTo>
                      <a:pt x="71" y="67"/>
                      <a:pt x="71" y="67"/>
                      <a:pt x="71" y="67"/>
                    </a:cubicBezTo>
                    <a:cubicBezTo>
                      <a:pt x="71" y="68"/>
                      <a:pt x="70" y="68"/>
                      <a:pt x="70" y="68"/>
                    </a:cubicBezTo>
                    <a:cubicBezTo>
                      <a:pt x="6" y="68"/>
                      <a:pt x="6" y="68"/>
                      <a:pt x="6" y="68"/>
                    </a:cubicBezTo>
                    <a:cubicBezTo>
                      <a:pt x="5" y="68"/>
                      <a:pt x="4" y="68"/>
                      <a:pt x="4" y="67"/>
                    </a:cubicBezTo>
                    <a:close/>
                    <a:moveTo>
                      <a:pt x="39" y="57"/>
                    </a:moveTo>
                    <a:cubicBezTo>
                      <a:pt x="61" y="57"/>
                      <a:pt x="61" y="57"/>
                      <a:pt x="61" y="57"/>
                    </a:cubicBezTo>
                    <a:cubicBezTo>
                      <a:pt x="62" y="57"/>
                      <a:pt x="62" y="56"/>
                      <a:pt x="62" y="56"/>
                    </a:cubicBezTo>
                    <a:cubicBezTo>
                      <a:pt x="62" y="41"/>
                      <a:pt x="62" y="41"/>
                      <a:pt x="62" y="41"/>
                    </a:cubicBezTo>
                    <a:cubicBezTo>
                      <a:pt x="62" y="40"/>
                      <a:pt x="62" y="40"/>
                      <a:pt x="61" y="40"/>
                    </a:cubicBezTo>
                    <a:cubicBezTo>
                      <a:pt x="39" y="40"/>
                      <a:pt x="39" y="40"/>
                      <a:pt x="39" y="40"/>
                    </a:cubicBezTo>
                    <a:cubicBezTo>
                      <a:pt x="38" y="40"/>
                      <a:pt x="38" y="40"/>
                      <a:pt x="38" y="41"/>
                    </a:cubicBezTo>
                    <a:cubicBezTo>
                      <a:pt x="38" y="56"/>
                      <a:pt x="38" y="56"/>
                      <a:pt x="38" y="56"/>
                    </a:cubicBezTo>
                    <a:cubicBezTo>
                      <a:pt x="38" y="56"/>
                      <a:pt x="38" y="57"/>
                      <a:pt x="39" y="57"/>
                    </a:cubicBezTo>
                    <a:close/>
                    <a:moveTo>
                      <a:pt x="40" y="42"/>
                    </a:moveTo>
                    <a:cubicBezTo>
                      <a:pt x="60" y="42"/>
                      <a:pt x="60" y="42"/>
                      <a:pt x="60" y="42"/>
                    </a:cubicBezTo>
                    <a:cubicBezTo>
                      <a:pt x="60" y="55"/>
                      <a:pt x="60" y="55"/>
                      <a:pt x="60" y="55"/>
                    </a:cubicBezTo>
                    <a:cubicBezTo>
                      <a:pt x="40" y="55"/>
                      <a:pt x="40" y="55"/>
                      <a:pt x="40" y="55"/>
                    </a:cubicBezTo>
                    <a:lnTo>
                      <a:pt x="40" y="42"/>
                    </a:ln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6" name="iṧlíḓé"/>
              <p:cNvSpPr/>
              <p:nvPr/>
            </p:nvSpPr>
            <p:spPr bwMode="auto">
              <a:xfrm>
                <a:off x="6749179" y="5410894"/>
                <a:ext cx="272066" cy="303873"/>
              </a:xfrm>
              <a:custGeom>
                <a:avLst/>
                <a:gdLst>
                  <a:gd name="T0" fmla="*/ 55 w 69"/>
                  <a:gd name="T1" fmla="*/ 0 h 77"/>
                  <a:gd name="T2" fmla="*/ 45 w 69"/>
                  <a:gd name="T3" fmla="*/ 5 h 77"/>
                  <a:gd name="T4" fmla="*/ 31 w 69"/>
                  <a:gd name="T5" fmla="*/ 7 h 77"/>
                  <a:gd name="T6" fmla="*/ 24 w 69"/>
                  <a:gd name="T7" fmla="*/ 7 h 77"/>
                  <a:gd name="T8" fmla="*/ 10 w 69"/>
                  <a:gd name="T9" fmla="*/ 5 h 77"/>
                  <a:gd name="T10" fmla="*/ 0 w 69"/>
                  <a:gd name="T11" fmla="*/ 69 h 77"/>
                  <a:gd name="T12" fmla="*/ 69 w 69"/>
                  <a:gd name="T13" fmla="*/ 14 h 77"/>
                  <a:gd name="T14" fmla="*/ 10 w 69"/>
                  <a:gd name="T15" fmla="*/ 13 h 77"/>
                  <a:gd name="T16" fmla="*/ 24 w 69"/>
                  <a:gd name="T17" fmla="*/ 10 h 77"/>
                  <a:gd name="T18" fmla="*/ 31 w 69"/>
                  <a:gd name="T19" fmla="*/ 10 h 77"/>
                  <a:gd name="T20" fmla="*/ 45 w 69"/>
                  <a:gd name="T21" fmla="*/ 13 h 77"/>
                  <a:gd name="T22" fmla="*/ 55 w 69"/>
                  <a:gd name="T23" fmla="*/ 17 h 77"/>
                  <a:gd name="T24" fmla="*/ 66 w 69"/>
                  <a:gd name="T25" fmla="*/ 14 h 77"/>
                  <a:gd name="T26" fmla="*/ 7 w 69"/>
                  <a:gd name="T27" fmla="*/ 10 h 77"/>
                  <a:gd name="T28" fmla="*/ 61 w 69"/>
                  <a:gd name="T29" fmla="*/ 74 h 77"/>
                  <a:gd name="T30" fmla="*/ 34 w 69"/>
                  <a:gd name="T31" fmla="*/ 39 h 77"/>
                  <a:gd name="T32" fmla="*/ 34 w 69"/>
                  <a:gd name="T33" fmla="*/ 39 h 77"/>
                  <a:gd name="T34" fmla="*/ 33 w 69"/>
                  <a:gd name="T35" fmla="*/ 36 h 77"/>
                  <a:gd name="T36" fmla="*/ 44 w 69"/>
                  <a:gd name="T37" fmla="*/ 33 h 77"/>
                  <a:gd name="T38" fmla="*/ 45 w 69"/>
                  <a:gd name="T39" fmla="*/ 36 h 77"/>
                  <a:gd name="T40" fmla="*/ 54 w 69"/>
                  <a:gd name="T41" fmla="*/ 39 h 77"/>
                  <a:gd name="T42" fmla="*/ 54 w 69"/>
                  <a:gd name="T43" fmla="*/ 39 h 77"/>
                  <a:gd name="T44" fmla="*/ 53 w 69"/>
                  <a:gd name="T45" fmla="*/ 36 h 77"/>
                  <a:gd name="T46" fmla="*/ 14 w 69"/>
                  <a:gd name="T47" fmla="*/ 43 h 77"/>
                  <a:gd name="T48" fmla="*/ 15 w 69"/>
                  <a:gd name="T49" fmla="*/ 46 h 77"/>
                  <a:gd name="T50" fmla="*/ 24 w 69"/>
                  <a:gd name="T51" fmla="*/ 49 h 77"/>
                  <a:gd name="T52" fmla="*/ 24 w 69"/>
                  <a:gd name="T53" fmla="*/ 49 h 77"/>
                  <a:gd name="T54" fmla="*/ 23 w 69"/>
                  <a:gd name="T55" fmla="*/ 46 h 77"/>
                  <a:gd name="T56" fmla="*/ 34 w 69"/>
                  <a:gd name="T57" fmla="*/ 43 h 77"/>
                  <a:gd name="T58" fmla="*/ 35 w 69"/>
                  <a:gd name="T59" fmla="*/ 46 h 77"/>
                  <a:gd name="T60" fmla="*/ 44 w 69"/>
                  <a:gd name="T61" fmla="*/ 49 h 77"/>
                  <a:gd name="T62" fmla="*/ 44 w 69"/>
                  <a:gd name="T63" fmla="*/ 49 h 77"/>
                  <a:gd name="T64" fmla="*/ 43 w 69"/>
                  <a:gd name="T65" fmla="*/ 46 h 77"/>
                  <a:gd name="T66" fmla="*/ 54 w 69"/>
                  <a:gd name="T67" fmla="*/ 43 h 77"/>
                  <a:gd name="T68" fmla="*/ 55 w 69"/>
                  <a:gd name="T69" fmla="*/ 46 h 77"/>
                  <a:gd name="T70" fmla="*/ 14 w 69"/>
                  <a:gd name="T71" fmla="*/ 59 h 77"/>
                  <a:gd name="T72" fmla="*/ 14 w 69"/>
                  <a:gd name="T73" fmla="*/ 59 h 77"/>
                  <a:gd name="T74" fmla="*/ 13 w 69"/>
                  <a:gd name="T75" fmla="*/ 56 h 77"/>
                  <a:gd name="T76" fmla="*/ 24 w 69"/>
                  <a:gd name="T77" fmla="*/ 53 h 77"/>
                  <a:gd name="T78" fmla="*/ 25 w 69"/>
                  <a:gd name="T79" fmla="*/ 56 h 77"/>
                  <a:gd name="T80" fmla="*/ 34 w 69"/>
                  <a:gd name="T81" fmla="*/ 59 h 77"/>
                  <a:gd name="T82" fmla="*/ 34 w 69"/>
                  <a:gd name="T83" fmla="*/ 59 h 77"/>
                  <a:gd name="T84" fmla="*/ 33 w 69"/>
                  <a:gd name="T85" fmla="*/ 56 h 77"/>
                  <a:gd name="T86" fmla="*/ 44 w 69"/>
                  <a:gd name="T87" fmla="*/ 53 h 77"/>
                  <a:gd name="T88" fmla="*/ 45 w 69"/>
                  <a:gd name="T89" fmla="*/ 56 h 77"/>
                  <a:gd name="T90" fmla="*/ 54 w 69"/>
                  <a:gd name="T91" fmla="*/ 59 h 77"/>
                  <a:gd name="T92" fmla="*/ 54 w 69"/>
                  <a:gd name="T93" fmla="*/ 59 h 77"/>
                  <a:gd name="T94" fmla="*/ 53 w 69"/>
                  <a:gd name="T95" fmla="*/ 56 h 77"/>
                  <a:gd name="T96" fmla="*/ 14 w 69"/>
                  <a:gd name="T97" fmla="*/ 63 h 77"/>
                  <a:gd name="T98" fmla="*/ 15 w 69"/>
                  <a:gd name="T99" fmla="*/ 65 h 77"/>
                  <a:gd name="T100" fmla="*/ 24 w 69"/>
                  <a:gd name="T101" fmla="*/ 68 h 77"/>
                  <a:gd name="T102" fmla="*/ 24 w 69"/>
                  <a:gd name="T103" fmla="*/ 68 h 77"/>
                  <a:gd name="T104" fmla="*/ 23 w 69"/>
                  <a:gd name="T105" fmla="*/ 6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 h="77">
                    <a:moveTo>
                      <a:pt x="61" y="7"/>
                    </a:moveTo>
                    <a:cubicBezTo>
                      <a:pt x="59" y="7"/>
                      <a:pt x="59" y="7"/>
                      <a:pt x="59" y="7"/>
                    </a:cubicBezTo>
                    <a:cubicBezTo>
                      <a:pt x="59" y="5"/>
                      <a:pt x="59" y="5"/>
                      <a:pt x="59" y="5"/>
                    </a:cubicBezTo>
                    <a:cubicBezTo>
                      <a:pt x="59" y="2"/>
                      <a:pt x="57" y="0"/>
                      <a:pt x="55" y="0"/>
                    </a:cubicBezTo>
                    <a:cubicBezTo>
                      <a:pt x="53" y="0"/>
                      <a:pt x="51" y="2"/>
                      <a:pt x="51" y="5"/>
                    </a:cubicBezTo>
                    <a:cubicBezTo>
                      <a:pt x="51" y="7"/>
                      <a:pt x="51" y="7"/>
                      <a:pt x="51" y="7"/>
                    </a:cubicBezTo>
                    <a:cubicBezTo>
                      <a:pt x="45" y="7"/>
                      <a:pt x="45" y="7"/>
                      <a:pt x="45" y="7"/>
                    </a:cubicBezTo>
                    <a:cubicBezTo>
                      <a:pt x="45" y="5"/>
                      <a:pt x="45" y="5"/>
                      <a:pt x="45" y="5"/>
                    </a:cubicBezTo>
                    <a:cubicBezTo>
                      <a:pt x="45" y="2"/>
                      <a:pt x="43" y="0"/>
                      <a:pt x="41" y="0"/>
                    </a:cubicBezTo>
                    <a:cubicBezTo>
                      <a:pt x="39" y="0"/>
                      <a:pt x="37" y="2"/>
                      <a:pt x="37" y="5"/>
                    </a:cubicBezTo>
                    <a:cubicBezTo>
                      <a:pt x="37" y="7"/>
                      <a:pt x="37" y="7"/>
                      <a:pt x="37" y="7"/>
                    </a:cubicBezTo>
                    <a:cubicBezTo>
                      <a:pt x="31" y="7"/>
                      <a:pt x="31" y="7"/>
                      <a:pt x="31" y="7"/>
                    </a:cubicBezTo>
                    <a:cubicBezTo>
                      <a:pt x="31" y="5"/>
                      <a:pt x="31" y="5"/>
                      <a:pt x="31" y="5"/>
                    </a:cubicBezTo>
                    <a:cubicBezTo>
                      <a:pt x="31" y="2"/>
                      <a:pt x="29" y="0"/>
                      <a:pt x="27" y="0"/>
                    </a:cubicBezTo>
                    <a:cubicBezTo>
                      <a:pt x="25" y="0"/>
                      <a:pt x="24" y="2"/>
                      <a:pt x="24" y="5"/>
                    </a:cubicBezTo>
                    <a:cubicBezTo>
                      <a:pt x="24" y="7"/>
                      <a:pt x="24" y="7"/>
                      <a:pt x="24" y="7"/>
                    </a:cubicBezTo>
                    <a:cubicBezTo>
                      <a:pt x="17" y="7"/>
                      <a:pt x="17" y="7"/>
                      <a:pt x="17" y="7"/>
                    </a:cubicBezTo>
                    <a:cubicBezTo>
                      <a:pt x="17" y="5"/>
                      <a:pt x="17" y="5"/>
                      <a:pt x="17" y="5"/>
                    </a:cubicBezTo>
                    <a:cubicBezTo>
                      <a:pt x="17" y="2"/>
                      <a:pt x="16" y="0"/>
                      <a:pt x="14" y="0"/>
                    </a:cubicBezTo>
                    <a:cubicBezTo>
                      <a:pt x="11" y="0"/>
                      <a:pt x="10" y="2"/>
                      <a:pt x="10" y="5"/>
                    </a:cubicBezTo>
                    <a:cubicBezTo>
                      <a:pt x="10" y="7"/>
                      <a:pt x="10" y="7"/>
                      <a:pt x="10" y="7"/>
                    </a:cubicBezTo>
                    <a:cubicBezTo>
                      <a:pt x="7" y="7"/>
                      <a:pt x="7" y="7"/>
                      <a:pt x="7" y="7"/>
                    </a:cubicBezTo>
                    <a:cubicBezTo>
                      <a:pt x="3" y="7"/>
                      <a:pt x="0" y="10"/>
                      <a:pt x="0" y="14"/>
                    </a:cubicBezTo>
                    <a:cubicBezTo>
                      <a:pt x="0" y="69"/>
                      <a:pt x="0" y="69"/>
                      <a:pt x="0" y="69"/>
                    </a:cubicBezTo>
                    <a:cubicBezTo>
                      <a:pt x="0" y="74"/>
                      <a:pt x="3" y="77"/>
                      <a:pt x="7" y="77"/>
                    </a:cubicBezTo>
                    <a:cubicBezTo>
                      <a:pt x="61" y="77"/>
                      <a:pt x="61" y="77"/>
                      <a:pt x="61" y="77"/>
                    </a:cubicBezTo>
                    <a:cubicBezTo>
                      <a:pt x="65" y="77"/>
                      <a:pt x="69" y="74"/>
                      <a:pt x="69" y="69"/>
                    </a:cubicBezTo>
                    <a:cubicBezTo>
                      <a:pt x="69" y="14"/>
                      <a:pt x="69" y="14"/>
                      <a:pt x="69" y="14"/>
                    </a:cubicBezTo>
                    <a:cubicBezTo>
                      <a:pt x="69" y="10"/>
                      <a:pt x="65" y="7"/>
                      <a:pt x="61" y="7"/>
                    </a:cubicBezTo>
                    <a:close/>
                    <a:moveTo>
                      <a:pt x="7" y="10"/>
                    </a:moveTo>
                    <a:cubicBezTo>
                      <a:pt x="10" y="10"/>
                      <a:pt x="10" y="10"/>
                      <a:pt x="10" y="10"/>
                    </a:cubicBezTo>
                    <a:cubicBezTo>
                      <a:pt x="10" y="13"/>
                      <a:pt x="10" y="13"/>
                      <a:pt x="10" y="13"/>
                    </a:cubicBezTo>
                    <a:cubicBezTo>
                      <a:pt x="10" y="15"/>
                      <a:pt x="11" y="17"/>
                      <a:pt x="14" y="17"/>
                    </a:cubicBezTo>
                    <a:cubicBezTo>
                      <a:pt x="16" y="17"/>
                      <a:pt x="17" y="15"/>
                      <a:pt x="17" y="13"/>
                    </a:cubicBezTo>
                    <a:cubicBezTo>
                      <a:pt x="17" y="10"/>
                      <a:pt x="17" y="10"/>
                      <a:pt x="17" y="10"/>
                    </a:cubicBezTo>
                    <a:cubicBezTo>
                      <a:pt x="24" y="10"/>
                      <a:pt x="24" y="10"/>
                      <a:pt x="24" y="10"/>
                    </a:cubicBezTo>
                    <a:cubicBezTo>
                      <a:pt x="24" y="13"/>
                      <a:pt x="24" y="13"/>
                      <a:pt x="24" y="13"/>
                    </a:cubicBezTo>
                    <a:cubicBezTo>
                      <a:pt x="24" y="15"/>
                      <a:pt x="25" y="17"/>
                      <a:pt x="27" y="17"/>
                    </a:cubicBezTo>
                    <a:cubicBezTo>
                      <a:pt x="29" y="17"/>
                      <a:pt x="31" y="15"/>
                      <a:pt x="31" y="13"/>
                    </a:cubicBezTo>
                    <a:cubicBezTo>
                      <a:pt x="31" y="10"/>
                      <a:pt x="31" y="10"/>
                      <a:pt x="31" y="10"/>
                    </a:cubicBezTo>
                    <a:cubicBezTo>
                      <a:pt x="37" y="10"/>
                      <a:pt x="37" y="10"/>
                      <a:pt x="37" y="10"/>
                    </a:cubicBezTo>
                    <a:cubicBezTo>
                      <a:pt x="37" y="13"/>
                      <a:pt x="37" y="13"/>
                      <a:pt x="37" y="13"/>
                    </a:cubicBezTo>
                    <a:cubicBezTo>
                      <a:pt x="37" y="15"/>
                      <a:pt x="39" y="17"/>
                      <a:pt x="41" y="17"/>
                    </a:cubicBezTo>
                    <a:cubicBezTo>
                      <a:pt x="43" y="17"/>
                      <a:pt x="45" y="15"/>
                      <a:pt x="45" y="13"/>
                    </a:cubicBezTo>
                    <a:cubicBezTo>
                      <a:pt x="45" y="10"/>
                      <a:pt x="45" y="10"/>
                      <a:pt x="45" y="10"/>
                    </a:cubicBezTo>
                    <a:cubicBezTo>
                      <a:pt x="51" y="10"/>
                      <a:pt x="51" y="10"/>
                      <a:pt x="51" y="10"/>
                    </a:cubicBezTo>
                    <a:cubicBezTo>
                      <a:pt x="51" y="13"/>
                      <a:pt x="51" y="13"/>
                      <a:pt x="51" y="13"/>
                    </a:cubicBezTo>
                    <a:cubicBezTo>
                      <a:pt x="51" y="15"/>
                      <a:pt x="53" y="17"/>
                      <a:pt x="55" y="17"/>
                    </a:cubicBezTo>
                    <a:cubicBezTo>
                      <a:pt x="57" y="17"/>
                      <a:pt x="59" y="15"/>
                      <a:pt x="59" y="13"/>
                    </a:cubicBezTo>
                    <a:cubicBezTo>
                      <a:pt x="59" y="10"/>
                      <a:pt x="59" y="10"/>
                      <a:pt x="59" y="10"/>
                    </a:cubicBezTo>
                    <a:cubicBezTo>
                      <a:pt x="61" y="10"/>
                      <a:pt x="61" y="10"/>
                      <a:pt x="61" y="10"/>
                    </a:cubicBezTo>
                    <a:cubicBezTo>
                      <a:pt x="64" y="10"/>
                      <a:pt x="66" y="12"/>
                      <a:pt x="66" y="14"/>
                    </a:cubicBezTo>
                    <a:cubicBezTo>
                      <a:pt x="66" y="26"/>
                      <a:pt x="66" y="26"/>
                      <a:pt x="66" y="26"/>
                    </a:cubicBezTo>
                    <a:cubicBezTo>
                      <a:pt x="3" y="26"/>
                      <a:pt x="3" y="26"/>
                      <a:pt x="3" y="26"/>
                    </a:cubicBezTo>
                    <a:cubicBezTo>
                      <a:pt x="3" y="14"/>
                      <a:pt x="3" y="14"/>
                      <a:pt x="3" y="14"/>
                    </a:cubicBezTo>
                    <a:cubicBezTo>
                      <a:pt x="3" y="12"/>
                      <a:pt x="5" y="10"/>
                      <a:pt x="7" y="10"/>
                    </a:cubicBezTo>
                    <a:close/>
                    <a:moveTo>
                      <a:pt x="3" y="28"/>
                    </a:moveTo>
                    <a:cubicBezTo>
                      <a:pt x="66" y="28"/>
                      <a:pt x="66" y="28"/>
                      <a:pt x="66" y="28"/>
                    </a:cubicBezTo>
                    <a:cubicBezTo>
                      <a:pt x="66" y="69"/>
                      <a:pt x="66" y="69"/>
                      <a:pt x="66" y="69"/>
                    </a:cubicBezTo>
                    <a:cubicBezTo>
                      <a:pt x="66" y="72"/>
                      <a:pt x="64" y="74"/>
                      <a:pt x="61" y="74"/>
                    </a:cubicBezTo>
                    <a:cubicBezTo>
                      <a:pt x="7" y="74"/>
                      <a:pt x="7" y="74"/>
                      <a:pt x="7" y="74"/>
                    </a:cubicBezTo>
                    <a:cubicBezTo>
                      <a:pt x="5" y="74"/>
                      <a:pt x="3" y="72"/>
                      <a:pt x="3" y="69"/>
                    </a:cubicBezTo>
                    <a:lnTo>
                      <a:pt x="3" y="28"/>
                    </a:lnTo>
                    <a:close/>
                    <a:moveTo>
                      <a:pt x="34" y="39"/>
                    </a:moveTo>
                    <a:cubicBezTo>
                      <a:pt x="36" y="39"/>
                      <a:pt x="37" y="38"/>
                      <a:pt x="37" y="36"/>
                    </a:cubicBezTo>
                    <a:cubicBezTo>
                      <a:pt x="37" y="34"/>
                      <a:pt x="36" y="33"/>
                      <a:pt x="34" y="33"/>
                    </a:cubicBezTo>
                    <a:cubicBezTo>
                      <a:pt x="33" y="33"/>
                      <a:pt x="31" y="34"/>
                      <a:pt x="31" y="36"/>
                    </a:cubicBezTo>
                    <a:cubicBezTo>
                      <a:pt x="31" y="38"/>
                      <a:pt x="33" y="39"/>
                      <a:pt x="34" y="39"/>
                    </a:cubicBezTo>
                    <a:close/>
                    <a:moveTo>
                      <a:pt x="34" y="35"/>
                    </a:moveTo>
                    <a:cubicBezTo>
                      <a:pt x="35" y="35"/>
                      <a:pt x="35" y="36"/>
                      <a:pt x="35" y="36"/>
                    </a:cubicBezTo>
                    <a:cubicBezTo>
                      <a:pt x="35" y="36"/>
                      <a:pt x="35" y="37"/>
                      <a:pt x="34" y="37"/>
                    </a:cubicBezTo>
                    <a:cubicBezTo>
                      <a:pt x="34" y="37"/>
                      <a:pt x="33" y="36"/>
                      <a:pt x="33" y="36"/>
                    </a:cubicBezTo>
                    <a:cubicBezTo>
                      <a:pt x="33" y="36"/>
                      <a:pt x="34" y="35"/>
                      <a:pt x="34" y="35"/>
                    </a:cubicBezTo>
                    <a:close/>
                    <a:moveTo>
                      <a:pt x="44" y="39"/>
                    </a:moveTo>
                    <a:cubicBezTo>
                      <a:pt x="46" y="39"/>
                      <a:pt x="47" y="38"/>
                      <a:pt x="47" y="36"/>
                    </a:cubicBezTo>
                    <a:cubicBezTo>
                      <a:pt x="47" y="34"/>
                      <a:pt x="46" y="33"/>
                      <a:pt x="44" y="33"/>
                    </a:cubicBezTo>
                    <a:cubicBezTo>
                      <a:pt x="43" y="33"/>
                      <a:pt x="41" y="34"/>
                      <a:pt x="41" y="36"/>
                    </a:cubicBezTo>
                    <a:cubicBezTo>
                      <a:pt x="41" y="38"/>
                      <a:pt x="43" y="39"/>
                      <a:pt x="44" y="39"/>
                    </a:cubicBezTo>
                    <a:close/>
                    <a:moveTo>
                      <a:pt x="44" y="35"/>
                    </a:moveTo>
                    <a:cubicBezTo>
                      <a:pt x="45" y="35"/>
                      <a:pt x="45" y="36"/>
                      <a:pt x="45" y="36"/>
                    </a:cubicBezTo>
                    <a:cubicBezTo>
                      <a:pt x="45" y="36"/>
                      <a:pt x="45" y="37"/>
                      <a:pt x="44" y="37"/>
                    </a:cubicBezTo>
                    <a:cubicBezTo>
                      <a:pt x="44" y="37"/>
                      <a:pt x="43" y="36"/>
                      <a:pt x="43" y="36"/>
                    </a:cubicBezTo>
                    <a:cubicBezTo>
                      <a:pt x="43" y="36"/>
                      <a:pt x="44" y="35"/>
                      <a:pt x="44" y="35"/>
                    </a:cubicBezTo>
                    <a:close/>
                    <a:moveTo>
                      <a:pt x="54" y="39"/>
                    </a:moveTo>
                    <a:cubicBezTo>
                      <a:pt x="56" y="39"/>
                      <a:pt x="57" y="38"/>
                      <a:pt x="57" y="36"/>
                    </a:cubicBezTo>
                    <a:cubicBezTo>
                      <a:pt x="57" y="34"/>
                      <a:pt x="56" y="33"/>
                      <a:pt x="54" y="33"/>
                    </a:cubicBezTo>
                    <a:cubicBezTo>
                      <a:pt x="52" y="33"/>
                      <a:pt x="51" y="34"/>
                      <a:pt x="51" y="36"/>
                    </a:cubicBezTo>
                    <a:cubicBezTo>
                      <a:pt x="51" y="38"/>
                      <a:pt x="52" y="39"/>
                      <a:pt x="54" y="39"/>
                    </a:cubicBezTo>
                    <a:close/>
                    <a:moveTo>
                      <a:pt x="54" y="35"/>
                    </a:moveTo>
                    <a:cubicBezTo>
                      <a:pt x="55" y="35"/>
                      <a:pt x="55" y="36"/>
                      <a:pt x="55" y="36"/>
                    </a:cubicBezTo>
                    <a:cubicBezTo>
                      <a:pt x="55" y="36"/>
                      <a:pt x="55" y="37"/>
                      <a:pt x="54" y="37"/>
                    </a:cubicBezTo>
                    <a:cubicBezTo>
                      <a:pt x="54" y="37"/>
                      <a:pt x="53" y="36"/>
                      <a:pt x="53" y="36"/>
                    </a:cubicBezTo>
                    <a:cubicBezTo>
                      <a:pt x="53" y="36"/>
                      <a:pt x="54" y="35"/>
                      <a:pt x="54" y="35"/>
                    </a:cubicBezTo>
                    <a:close/>
                    <a:moveTo>
                      <a:pt x="14" y="49"/>
                    </a:moveTo>
                    <a:cubicBezTo>
                      <a:pt x="16" y="49"/>
                      <a:pt x="17" y="47"/>
                      <a:pt x="17" y="46"/>
                    </a:cubicBezTo>
                    <a:cubicBezTo>
                      <a:pt x="17" y="44"/>
                      <a:pt x="16" y="43"/>
                      <a:pt x="14" y="43"/>
                    </a:cubicBezTo>
                    <a:cubicBezTo>
                      <a:pt x="13" y="43"/>
                      <a:pt x="11" y="44"/>
                      <a:pt x="11" y="46"/>
                    </a:cubicBezTo>
                    <a:cubicBezTo>
                      <a:pt x="11" y="47"/>
                      <a:pt x="13" y="49"/>
                      <a:pt x="14" y="49"/>
                    </a:cubicBezTo>
                    <a:close/>
                    <a:moveTo>
                      <a:pt x="14" y="45"/>
                    </a:moveTo>
                    <a:cubicBezTo>
                      <a:pt x="15" y="45"/>
                      <a:pt x="15" y="45"/>
                      <a:pt x="15" y="46"/>
                    </a:cubicBezTo>
                    <a:cubicBezTo>
                      <a:pt x="15" y="46"/>
                      <a:pt x="15" y="47"/>
                      <a:pt x="14" y="47"/>
                    </a:cubicBezTo>
                    <a:cubicBezTo>
                      <a:pt x="14" y="47"/>
                      <a:pt x="13" y="46"/>
                      <a:pt x="13" y="46"/>
                    </a:cubicBezTo>
                    <a:cubicBezTo>
                      <a:pt x="13" y="45"/>
                      <a:pt x="14" y="45"/>
                      <a:pt x="14" y="45"/>
                    </a:cubicBezTo>
                    <a:close/>
                    <a:moveTo>
                      <a:pt x="24" y="49"/>
                    </a:moveTo>
                    <a:cubicBezTo>
                      <a:pt x="26" y="49"/>
                      <a:pt x="27" y="47"/>
                      <a:pt x="27" y="46"/>
                    </a:cubicBezTo>
                    <a:cubicBezTo>
                      <a:pt x="27" y="44"/>
                      <a:pt x="26" y="43"/>
                      <a:pt x="24" y="43"/>
                    </a:cubicBezTo>
                    <a:cubicBezTo>
                      <a:pt x="23" y="43"/>
                      <a:pt x="21" y="44"/>
                      <a:pt x="21" y="46"/>
                    </a:cubicBezTo>
                    <a:cubicBezTo>
                      <a:pt x="21" y="47"/>
                      <a:pt x="23" y="49"/>
                      <a:pt x="24" y="49"/>
                    </a:cubicBezTo>
                    <a:close/>
                    <a:moveTo>
                      <a:pt x="24" y="45"/>
                    </a:moveTo>
                    <a:cubicBezTo>
                      <a:pt x="25" y="45"/>
                      <a:pt x="25" y="45"/>
                      <a:pt x="25" y="46"/>
                    </a:cubicBezTo>
                    <a:cubicBezTo>
                      <a:pt x="25" y="46"/>
                      <a:pt x="25" y="47"/>
                      <a:pt x="24" y="47"/>
                    </a:cubicBezTo>
                    <a:cubicBezTo>
                      <a:pt x="24" y="47"/>
                      <a:pt x="23" y="46"/>
                      <a:pt x="23" y="46"/>
                    </a:cubicBezTo>
                    <a:cubicBezTo>
                      <a:pt x="23" y="45"/>
                      <a:pt x="24" y="45"/>
                      <a:pt x="24" y="45"/>
                    </a:cubicBezTo>
                    <a:close/>
                    <a:moveTo>
                      <a:pt x="34" y="49"/>
                    </a:moveTo>
                    <a:cubicBezTo>
                      <a:pt x="36" y="49"/>
                      <a:pt x="37" y="47"/>
                      <a:pt x="37" y="46"/>
                    </a:cubicBezTo>
                    <a:cubicBezTo>
                      <a:pt x="37" y="44"/>
                      <a:pt x="36" y="43"/>
                      <a:pt x="34" y="43"/>
                    </a:cubicBezTo>
                    <a:cubicBezTo>
                      <a:pt x="33" y="43"/>
                      <a:pt x="31" y="44"/>
                      <a:pt x="31" y="46"/>
                    </a:cubicBezTo>
                    <a:cubicBezTo>
                      <a:pt x="31" y="47"/>
                      <a:pt x="33" y="49"/>
                      <a:pt x="34" y="49"/>
                    </a:cubicBezTo>
                    <a:close/>
                    <a:moveTo>
                      <a:pt x="34" y="45"/>
                    </a:moveTo>
                    <a:cubicBezTo>
                      <a:pt x="35" y="45"/>
                      <a:pt x="35" y="45"/>
                      <a:pt x="35" y="46"/>
                    </a:cubicBezTo>
                    <a:cubicBezTo>
                      <a:pt x="35" y="46"/>
                      <a:pt x="35" y="47"/>
                      <a:pt x="34" y="47"/>
                    </a:cubicBezTo>
                    <a:cubicBezTo>
                      <a:pt x="34" y="47"/>
                      <a:pt x="33" y="46"/>
                      <a:pt x="33" y="46"/>
                    </a:cubicBezTo>
                    <a:cubicBezTo>
                      <a:pt x="33" y="45"/>
                      <a:pt x="34" y="45"/>
                      <a:pt x="34" y="45"/>
                    </a:cubicBezTo>
                    <a:close/>
                    <a:moveTo>
                      <a:pt x="44" y="49"/>
                    </a:moveTo>
                    <a:cubicBezTo>
                      <a:pt x="46" y="49"/>
                      <a:pt x="47" y="47"/>
                      <a:pt x="47" y="46"/>
                    </a:cubicBezTo>
                    <a:cubicBezTo>
                      <a:pt x="47" y="44"/>
                      <a:pt x="46" y="43"/>
                      <a:pt x="44" y="43"/>
                    </a:cubicBezTo>
                    <a:cubicBezTo>
                      <a:pt x="43" y="43"/>
                      <a:pt x="41" y="44"/>
                      <a:pt x="41" y="46"/>
                    </a:cubicBezTo>
                    <a:cubicBezTo>
                      <a:pt x="41" y="47"/>
                      <a:pt x="43" y="49"/>
                      <a:pt x="44" y="49"/>
                    </a:cubicBezTo>
                    <a:close/>
                    <a:moveTo>
                      <a:pt x="44" y="45"/>
                    </a:moveTo>
                    <a:cubicBezTo>
                      <a:pt x="45" y="45"/>
                      <a:pt x="45" y="45"/>
                      <a:pt x="45" y="46"/>
                    </a:cubicBezTo>
                    <a:cubicBezTo>
                      <a:pt x="45" y="46"/>
                      <a:pt x="45" y="47"/>
                      <a:pt x="44" y="47"/>
                    </a:cubicBezTo>
                    <a:cubicBezTo>
                      <a:pt x="44" y="47"/>
                      <a:pt x="43" y="46"/>
                      <a:pt x="43" y="46"/>
                    </a:cubicBezTo>
                    <a:cubicBezTo>
                      <a:pt x="43" y="45"/>
                      <a:pt x="44" y="45"/>
                      <a:pt x="44" y="45"/>
                    </a:cubicBezTo>
                    <a:close/>
                    <a:moveTo>
                      <a:pt x="54" y="49"/>
                    </a:moveTo>
                    <a:cubicBezTo>
                      <a:pt x="56" y="49"/>
                      <a:pt x="57" y="47"/>
                      <a:pt x="57" y="46"/>
                    </a:cubicBezTo>
                    <a:cubicBezTo>
                      <a:pt x="57" y="44"/>
                      <a:pt x="56" y="43"/>
                      <a:pt x="54" y="43"/>
                    </a:cubicBezTo>
                    <a:cubicBezTo>
                      <a:pt x="52" y="43"/>
                      <a:pt x="51" y="44"/>
                      <a:pt x="51" y="46"/>
                    </a:cubicBezTo>
                    <a:cubicBezTo>
                      <a:pt x="51" y="47"/>
                      <a:pt x="52" y="49"/>
                      <a:pt x="54" y="49"/>
                    </a:cubicBezTo>
                    <a:close/>
                    <a:moveTo>
                      <a:pt x="54" y="45"/>
                    </a:moveTo>
                    <a:cubicBezTo>
                      <a:pt x="55" y="45"/>
                      <a:pt x="55" y="45"/>
                      <a:pt x="55" y="46"/>
                    </a:cubicBezTo>
                    <a:cubicBezTo>
                      <a:pt x="55" y="46"/>
                      <a:pt x="55" y="47"/>
                      <a:pt x="54" y="47"/>
                    </a:cubicBezTo>
                    <a:cubicBezTo>
                      <a:pt x="54" y="47"/>
                      <a:pt x="53" y="46"/>
                      <a:pt x="53" y="46"/>
                    </a:cubicBezTo>
                    <a:cubicBezTo>
                      <a:pt x="53" y="45"/>
                      <a:pt x="54" y="45"/>
                      <a:pt x="54" y="45"/>
                    </a:cubicBezTo>
                    <a:close/>
                    <a:moveTo>
                      <a:pt x="14" y="59"/>
                    </a:moveTo>
                    <a:cubicBezTo>
                      <a:pt x="16" y="59"/>
                      <a:pt x="17" y="57"/>
                      <a:pt x="17" y="56"/>
                    </a:cubicBezTo>
                    <a:cubicBezTo>
                      <a:pt x="17" y="54"/>
                      <a:pt x="16" y="53"/>
                      <a:pt x="14" y="53"/>
                    </a:cubicBezTo>
                    <a:cubicBezTo>
                      <a:pt x="13" y="53"/>
                      <a:pt x="11" y="54"/>
                      <a:pt x="11" y="56"/>
                    </a:cubicBezTo>
                    <a:cubicBezTo>
                      <a:pt x="11" y="57"/>
                      <a:pt x="13" y="59"/>
                      <a:pt x="14" y="59"/>
                    </a:cubicBezTo>
                    <a:close/>
                    <a:moveTo>
                      <a:pt x="14" y="55"/>
                    </a:moveTo>
                    <a:cubicBezTo>
                      <a:pt x="15" y="55"/>
                      <a:pt x="15" y="55"/>
                      <a:pt x="15" y="56"/>
                    </a:cubicBezTo>
                    <a:cubicBezTo>
                      <a:pt x="15" y="56"/>
                      <a:pt x="15" y="57"/>
                      <a:pt x="14" y="57"/>
                    </a:cubicBezTo>
                    <a:cubicBezTo>
                      <a:pt x="14" y="57"/>
                      <a:pt x="13" y="56"/>
                      <a:pt x="13" y="56"/>
                    </a:cubicBezTo>
                    <a:cubicBezTo>
                      <a:pt x="13" y="55"/>
                      <a:pt x="14" y="55"/>
                      <a:pt x="14" y="55"/>
                    </a:cubicBezTo>
                    <a:close/>
                    <a:moveTo>
                      <a:pt x="24" y="59"/>
                    </a:moveTo>
                    <a:cubicBezTo>
                      <a:pt x="26" y="59"/>
                      <a:pt x="27" y="57"/>
                      <a:pt x="27" y="56"/>
                    </a:cubicBezTo>
                    <a:cubicBezTo>
                      <a:pt x="27" y="54"/>
                      <a:pt x="26" y="53"/>
                      <a:pt x="24" y="53"/>
                    </a:cubicBezTo>
                    <a:cubicBezTo>
                      <a:pt x="23" y="53"/>
                      <a:pt x="21" y="54"/>
                      <a:pt x="21" y="56"/>
                    </a:cubicBezTo>
                    <a:cubicBezTo>
                      <a:pt x="21" y="57"/>
                      <a:pt x="23" y="59"/>
                      <a:pt x="24" y="59"/>
                    </a:cubicBezTo>
                    <a:close/>
                    <a:moveTo>
                      <a:pt x="24" y="55"/>
                    </a:moveTo>
                    <a:cubicBezTo>
                      <a:pt x="25" y="55"/>
                      <a:pt x="25" y="55"/>
                      <a:pt x="25" y="56"/>
                    </a:cubicBezTo>
                    <a:cubicBezTo>
                      <a:pt x="25" y="56"/>
                      <a:pt x="25" y="57"/>
                      <a:pt x="24" y="57"/>
                    </a:cubicBezTo>
                    <a:cubicBezTo>
                      <a:pt x="24" y="57"/>
                      <a:pt x="23" y="56"/>
                      <a:pt x="23" y="56"/>
                    </a:cubicBezTo>
                    <a:cubicBezTo>
                      <a:pt x="23" y="55"/>
                      <a:pt x="24" y="55"/>
                      <a:pt x="24" y="55"/>
                    </a:cubicBezTo>
                    <a:close/>
                    <a:moveTo>
                      <a:pt x="34" y="59"/>
                    </a:moveTo>
                    <a:cubicBezTo>
                      <a:pt x="36" y="59"/>
                      <a:pt x="37" y="57"/>
                      <a:pt x="37" y="56"/>
                    </a:cubicBezTo>
                    <a:cubicBezTo>
                      <a:pt x="37" y="54"/>
                      <a:pt x="36" y="53"/>
                      <a:pt x="34" y="53"/>
                    </a:cubicBezTo>
                    <a:cubicBezTo>
                      <a:pt x="33" y="53"/>
                      <a:pt x="31" y="54"/>
                      <a:pt x="31" y="56"/>
                    </a:cubicBezTo>
                    <a:cubicBezTo>
                      <a:pt x="31" y="57"/>
                      <a:pt x="33" y="59"/>
                      <a:pt x="34" y="59"/>
                    </a:cubicBezTo>
                    <a:close/>
                    <a:moveTo>
                      <a:pt x="34" y="55"/>
                    </a:moveTo>
                    <a:cubicBezTo>
                      <a:pt x="35" y="55"/>
                      <a:pt x="35" y="55"/>
                      <a:pt x="35" y="56"/>
                    </a:cubicBezTo>
                    <a:cubicBezTo>
                      <a:pt x="35" y="56"/>
                      <a:pt x="35" y="57"/>
                      <a:pt x="34" y="57"/>
                    </a:cubicBezTo>
                    <a:cubicBezTo>
                      <a:pt x="34" y="57"/>
                      <a:pt x="33" y="56"/>
                      <a:pt x="33" y="56"/>
                    </a:cubicBezTo>
                    <a:cubicBezTo>
                      <a:pt x="33" y="55"/>
                      <a:pt x="34" y="55"/>
                      <a:pt x="34" y="55"/>
                    </a:cubicBezTo>
                    <a:close/>
                    <a:moveTo>
                      <a:pt x="44" y="59"/>
                    </a:moveTo>
                    <a:cubicBezTo>
                      <a:pt x="46" y="59"/>
                      <a:pt x="47" y="57"/>
                      <a:pt x="47" y="56"/>
                    </a:cubicBezTo>
                    <a:cubicBezTo>
                      <a:pt x="47" y="54"/>
                      <a:pt x="46" y="53"/>
                      <a:pt x="44" y="53"/>
                    </a:cubicBezTo>
                    <a:cubicBezTo>
                      <a:pt x="43" y="53"/>
                      <a:pt x="41" y="54"/>
                      <a:pt x="41" y="56"/>
                    </a:cubicBezTo>
                    <a:cubicBezTo>
                      <a:pt x="41" y="57"/>
                      <a:pt x="43" y="59"/>
                      <a:pt x="44" y="59"/>
                    </a:cubicBezTo>
                    <a:close/>
                    <a:moveTo>
                      <a:pt x="44" y="55"/>
                    </a:moveTo>
                    <a:cubicBezTo>
                      <a:pt x="45" y="55"/>
                      <a:pt x="45" y="55"/>
                      <a:pt x="45" y="56"/>
                    </a:cubicBezTo>
                    <a:cubicBezTo>
                      <a:pt x="45" y="56"/>
                      <a:pt x="45" y="57"/>
                      <a:pt x="44" y="57"/>
                    </a:cubicBezTo>
                    <a:cubicBezTo>
                      <a:pt x="44" y="57"/>
                      <a:pt x="43" y="56"/>
                      <a:pt x="43" y="56"/>
                    </a:cubicBezTo>
                    <a:cubicBezTo>
                      <a:pt x="43" y="55"/>
                      <a:pt x="44" y="55"/>
                      <a:pt x="44" y="55"/>
                    </a:cubicBezTo>
                    <a:close/>
                    <a:moveTo>
                      <a:pt x="54" y="59"/>
                    </a:moveTo>
                    <a:cubicBezTo>
                      <a:pt x="56" y="59"/>
                      <a:pt x="57" y="57"/>
                      <a:pt x="57" y="56"/>
                    </a:cubicBezTo>
                    <a:cubicBezTo>
                      <a:pt x="57" y="54"/>
                      <a:pt x="56" y="53"/>
                      <a:pt x="54" y="53"/>
                    </a:cubicBezTo>
                    <a:cubicBezTo>
                      <a:pt x="52" y="53"/>
                      <a:pt x="51" y="54"/>
                      <a:pt x="51" y="56"/>
                    </a:cubicBezTo>
                    <a:cubicBezTo>
                      <a:pt x="51" y="57"/>
                      <a:pt x="52" y="59"/>
                      <a:pt x="54" y="59"/>
                    </a:cubicBezTo>
                    <a:close/>
                    <a:moveTo>
                      <a:pt x="54" y="55"/>
                    </a:moveTo>
                    <a:cubicBezTo>
                      <a:pt x="55" y="55"/>
                      <a:pt x="55" y="55"/>
                      <a:pt x="55" y="56"/>
                    </a:cubicBezTo>
                    <a:cubicBezTo>
                      <a:pt x="55" y="56"/>
                      <a:pt x="55" y="57"/>
                      <a:pt x="54" y="57"/>
                    </a:cubicBezTo>
                    <a:cubicBezTo>
                      <a:pt x="54" y="57"/>
                      <a:pt x="53" y="56"/>
                      <a:pt x="53" y="56"/>
                    </a:cubicBezTo>
                    <a:cubicBezTo>
                      <a:pt x="53" y="55"/>
                      <a:pt x="54" y="55"/>
                      <a:pt x="54" y="55"/>
                    </a:cubicBezTo>
                    <a:close/>
                    <a:moveTo>
                      <a:pt x="14" y="68"/>
                    </a:moveTo>
                    <a:cubicBezTo>
                      <a:pt x="16" y="68"/>
                      <a:pt x="17" y="67"/>
                      <a:pt x="17" y="65"/>
                    </a:cubicBezTo>
                    <a:cubicBezTo>
                      <a:pt x="17" y="64"/>
                      <a:pt x="16" y="63"/>
                      <a:pt x="14" y="63"/>
                    </a:cubicBezTo>
                    <a:cubicBezTo>
                      <a:pt x="13" y="63"/>
                      <a:pt x="11" y="64"/>
                      <a:pt x="11" y="65"/>
                    </a:cubicBezTo>
                    <a:cubicBezTo>
                      <a:pt x="11" y="67"/>
                      <a:pt x="13" y="68"/>
                      <a:pt x="14" y="68"/>
                    </a:cubicBezTo>
                    <a:close/>
                    <a:moveTo>
                      <a:pt x="14" y="65"/>
                    </a:moveTo>
                    <a:cubicBezTo>
                      <a:pt x="15" y="65"/>
                      <a:pt x="15" y="65"/>
                      <a:pt x="15" y="65"/>
                    </a:cubicBezTo>
                    <a:cubicBezTo>
                      <a:pt x="15" y="66"/>
                      <a:pt x="15" y="66"/>
                      <a:pt x="14" y="66"/>
                    </a:cubicBezTo>
                    <a:cubicBezTo>
                      <a:pt x="14" y="66"/>
                      <a:pt x="13" y="66"/>
                      <a:pt x="13" y="65"/>
                    </a:cubicBezTo>
                    <a:cubicBezTo>
                      <a:pt x="13" y="65"/>
                      <a:pt x="14" y="65"/>
                      <a:pt x="14" y="65"/>
                    </a:cubicBezTo>
                    <a:close/>
                    <a:moveTo>
                      <a:pt x="24" y="68"/>
                    </a:moveTo>
                    <a:cubicBezTo>
                      <a:pt x="26" y="68"/>
                      <a:pt x="27" y="67"/>
                      <a:pt x="27" y="65"/>
                    </a:cubicBezTo>
                    <a:cubicBezTo>
                      <a:pt x="27" y="64"/>
                      <a:pt x="26" y="63"/>
                      <a:pt x="24" y="63"/>
                    </a:cubicBezTo>
                    <a:cubicBezTo>
                      <a:pt x="23" y="63"/>
                      <a:pt x="21" y="64"/>
                      <a:pt x="21" y="65"/>
                    </a:cubicBezTo>
                    <a:cubicBezTo>
                      <a:pt x="21" y="67"/>
                      <a:pt x="23" y="68"/>
                      <a:pt x="24" y="68"/>
                    </a:cubicBezTo>
                    <a:close/>
                    <a:moveTo>
                      <a:pt x="24" y="65"/>
                    </a:moveTo>
                    <a:cubicBezTo>
                      <a:pt x="25" y="65"/>
                      <a:pt x="25" y="65"/>
                      <a:pt x="25" y="65"/>
                    </a:cubicBezTo>
                    <a:cubicBezTo>
                      <a:pt x="25" y="66"/>
                      <a:pt x="25" y="66"/>
                      <a:pt x="24" y="66"/>
                    </a:cubicBezTo>
                    <a:cubicBezTo>
                      <a:pt x="24" y="66"/>
                      <a:pt x="23" y="66"/>
                      <a:pt x="23" y="65"/>
                    </a:cubicBezTo>
                    <a:cubicBezTo>
                      <a:pt x="23" y="65"/>
                      <a:pt x="24" y="65"/>
                      <a:pt x="24" y="65"/>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7" name="í$ļîḓè"/>
              <p:cNvSpPr/>
              <p:nvPr/>
            </p:nvSpPr>
            <p:spPr bwMode="auto">
              <a:xfrm>
                <a:off x="8308413" y="3667529"/>
                <a:ext cx="287239" cy="277751"/>
              </a:xfrm>
              <a:custGeom>
                <a:avLst/>
                <a:gdLst>
                  <a:gd name="T0" fmla="*/ 12 w 63"/>
                  <a:gd name="T1" fmla="*/ 10 h 61"/>
                  <a:gd name="T2" fmla="*/ 13 w 63"/>
                  <a:gd name="T3" fmla="*/ 10 h 61"/>
                  <a:gd name="T4" fmla="*/ 13 w 63"/>
                  <a:gd name="T5" fmla="*/ 12 h 61"/>
                  <a:gd name="T6" fmla="*/ 13 w 63"/>
                  <a:gd name="T7" fmla="*/ 29 h 61"/>
                  <a:gd name="T8" fmla="*/ 13 w 63"/>
                  <a:gd name="T9" fmla="*/ 31 h 61"/>
                  <a:gd name="T10" fmla="*/ 13 w 63"/>
                  <a:gd name="T11" fmla="*/ 31 h 61"/>
                  <a:gd name="T12" fmla="*/ 12 w 63"/>
                  <a:gd name="T13" fmla="*/ 31 h 61"/>
                  <a:gd name="T14" fmla="*/ 12 w 63"/>
                  <a:gd name="T15" fmla="*/ 10 h 61"/>
                  <a:gd name="T16" fmla="*/ 61 w 63"/>
                  <a:gd name="T17" fmla="*/ 59 h 61"/>
                  <a:gd name="T18" fmla="*/ 56 w 63"/>
                  <a:gd name="T19" fmla="*/ 61 h 61"/>
                  <a:gd name="T20" fmla="*/ 51 w 63"/>
                  <a:gd name="T21" fmla="*/ 59 h 61"/>
                  <a:gd name="T22" fmla="*/ 38 w 63"/>
                  <a:gd name="T23" fmla="*/ 47 h 61"/>
                  <a:gd name="T24" fmla="*/ 36 w 63"/>
                  <a:gd name="T25" fmla="*/ 42 h 61"/>
                  <a:gd name="T26" fmla="*/ 32 w 63"/>
                  <a:gd name="T27" fmla="*/ 38 h 61"/>
                  <a:gd name="T28" fmla="*/ 22 w 63"/>
                  <a:gd name="T29" fmla="*/ 41 h 61"/>
                  <a:gd name="T30" fmla="*/ 8 w 63"/>
                  <a:gd name="T31" fmla="*/ 35 h 61"/>
                  <a:gd name="T32" fmla="*/ 8 w 63"/>
                  <a:gd name="T33" fmla="*/ 6 h 61"/>
                  <a:gd name="T34" fmla="*/ 22 w 63"/>
                  <a:gd name="T35" fmla="*/ 0 h 61"/>
                  <a:gd name="T36" fmla="*/ 36 w 63"/>
                  <a:gd name="T37" fmla="*/ 6 h 61"/>
                  <a:gd name="T38" fmla="*/ 39 w 63"/>
                  <a:gd name="T39" fmla="*/ 31 h 61"/>
                  <a:gd name="T40" fmla="*/ 43 w 63"/>
                  <a:gd name="T41" fmla="*/ 35 h 61"/>
                  <a:gd name="T42" fmla="*/ 48 w 63"/>
                  <a:gd name="T43" fmla="*/ 37 h 61"/>
                  <a:gd name="T44" fmla="*/ 60 w 63"/>
                  <a:gd name="T45" fmla="*/ 49 h 61"/>
                  <a:gd name="T46" fmla="*/ 61 w 63"/>
                  <a:gd name="T47" fmla="*/ 59 h 61"/>
                  <a:gd name="T48" fmla="*/ 10 w 63"/>
                  <a:gd name="T49" fmla="*/ 8 h 61"/>
                  <a:gd name="T50" fmla="*/ 5 w 63"/>
                  <a:gd name="T51" fmla="*/ 21 h 61"/>
                  <a:gd name="T52" fmla="*/ 10 w 63"/>
                  <a:gd name="T53" fmla="*/ 33 h 61"/>
                  <a:gd name="T54" fmla="*/ 22 w 63"/>
                  <a:gd name="T55" fmla="*/ 38 h 61"/>
                  <a:gd name="T56" fmla="*/ 34 w 63"/>
                  <a:gd name="T57" fmla="*/ 33 h 61"/>
                  <a:gd name="T58" fmla="*/ 39 w 63"/>
                  <a:gd name="T59" fmla="*/ 21 h 61"/>
                  <a:gd name="T60" fmla="*/ 34 w 63"/>
                  <a:gd name="T61" fmla="*/ 8 h 61"/>
                  <a:gd name="T62" fmla="*/ 22 w 63"/>
                  <a:gd name="T63" fmla="*/ 3 h 61"/>
                  <a:gd name="T64" fmla="*/ 10 w 63"/>
                  <a:gd name="T65" fmla="*/ 8 h 61"/>
                  <a:gd name="T66" fmla="*/ 36 w 63"/>
                  <a:gd name="T67" fmla="*/ 34 h 61"/>
                  <a:gd name="T68" fmla="*/ 34 w 63"/>
                  <a:gd name="T69" fmla="*/ 35 h 61"/>
                  <a:gd name="T70" fmla="*/ 38 w 63"/>
                  <a:gd name="T71" fmla="*/ 39 h 61"/>
                  <a:gd name="T72" fmla="*/ 39 w 63"/>
                  <a:gd name="T73" fmla="*/ 37 h 61"/>
                  <a:gd name="T74" fmla="*/ 40 w 63"/>
                  <a:gd name="T75" fmla="*/ 36 h 61"/>
                  <a:gd name="T76" fmla="*/ 37 w 63"/>
                  <a:gd name="T77" fmla="*/ 33 h 61"/>
                  <a:gd name="T78" fmla="*/ 36 w 63"/>
                  <a:gd name="T79" fmla="*/ 34 h 61"/>
                  <a:gd name="T80" fmla="*/ 41 w 63"/>
                  <a:gd name="T81" fmla="*/ 44 h 61"/>
                  <a:gd name="T82" fmla="*/ 53 w 63"/>
                  <a:gd name="T83" fmla="*/ 57 h 61"/>
                  <a:gd name="T84" fmla="*/ 58 w 63"/>
                  <a:gd name="T85" fmla="*/ 57 h 61"/>
                  <a:gd name="T86" fmla="*/ 60 w 63"/>
                  <a:gd name="T87" fmla="*/ 54 h 61"/>
                  <a:gd name="T88" fmla="*/ 58 w 63"/>
                  <a:gd name="T89" fmla="*/ 51 h 61"/>
                  <a:gd name="T90" fmla="*/ 46 w 63"/>
                  <a:gd name="T91" fmla="*/ 39 h 61"/>
                  <a:gd name="T92" fmla="*/ 43 w 63"/>
                  <a:gd name="T93" fmla="*/ 38 h 61"/>
                  <a:gd name="T94" fmla="*/ 42 w 63"/>
                  <a:gd name="T95" fmla="*/ 38 h 61"/>
                  <a:gd name="T96" fmla="*/ 41 w 63"/>
                  <a:gd name="T97" fmla="*/ 38 h 61"/>
                  <a:gd name="T98" fmla="*/ 40 w 63"/>
                  <a:gd name="T99" fmla="*/ 39 h 61"/>
                  <a:gd name="T100" fmla="*/ 40 w 63"/>
                  <a:gd name="T101" fmla="*/ 40 h 61"/>
                  <a:gd name="T102" fmla="*/ 39 w 63"/>
                  <a:gd name="T103" fmla="*/ 40 h 61"/>
                  <a:gd name="T104" fmla="*/ 41 w 63"/>
                  <a:gd name="T105"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61">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8" name="ïṡľîdé"/>
              <p:cNvSpPr/>
              <p:nvPr/>
            </p:nvSpPr>
            <p:spPr bwMode="auto">
              <a:xfrm>
                <a:off x="4520256" y="4117233"/>
                <a:ext cx="309494" cy="262240"/>
              </a:xfrm>
              <a:custGeom>
                <a:avLst/>
                <a:gdLst>
                  <a:gd name="T0" fmla="*/ 70 w 72"/>
                  <a:gd name="T1" fmla="*/ 16 h 61"/>
                  <a:gd name="T2" fmla="*/ 56 w 72"/>
                  <a:gd name="T3" fmla="*/ 18 h 61"/>
                  <a:gd name="T4" fmla="*/ 43 w 72"/>
                  <a:gd name="T5" fmla="*/ 46 h 61"/>
                  <a:gd name="T6" fmla="*/ 12 w 72"/>
                  <a:gd name="T7" fmla="*/ 46 h 61"/>
                  <a:gd name="T8" fmla="*/ 13 w 72"/>
                  <a:gd name="T9" fmla="*/ 49 h 61"/>
                  <a:gd name="T10" fmla="*/ 48 w 72"/>
                  <a:gd name="T11" fmla="*/ 51 h 61"/>
                  <a:gd name="T12" fmla="*/ 13 w 72"/>
                  <a:gd name="T13" fmla="*/ 52 h 61"/>
                  <a:gd name="T14" fmla="*/ 9 w 72"/>
                  <a:gd name="T15" fmla="*/ 45 h 61"/>
                  <a:gd name="T16" fmla="*/ 7 w 72"/>
                  <a:gd name="T17" fmla="*/ 42 h 61"/>
                  <a:gd name="T18" fmla="*/ 1 w 72"/>
                  <a:gd name="T19" fmla="*/ 23 h 61"/>
                  <a:gd name="T20" fmla="*/ 10 w 72"/>
                  <a:gd name="T21" fmla="*/ 41 h 61"/>
                  <a:gd name="T22" fmla="*/ 43 w 72"/>
                  <a:gd name="T23" fmla="*/ 43 h 61"/>
                  <a:gd name="T24" fmla="*/ 54 w 72"/>
                  <a:gd name="T25" fmla="*/ 17 h 61"/>
                  <a:gd name="T26" fmla="*/ 70 w 72"/>
                  <a:gd name="T27" fmla="*/ 13 h 61"/>
                  <a:gd name="T28" fmla="*/ 18 w 72"/>
                  <a:gd name="T29" fmla="*/ 57 h 61"/>
                  <a:gd name="T30" fmla="*/ 11 w 72"/>
                  <a:gd name="T31" fmla="*/ 57 h 61"/>
                  <a:gd name="T32" fmla="*/ 18 w 72"/>
                  <a:gd name="T33" fmla="*/ 57 h 61"/>
                  <a:gd name="T34" fmla="*/ 14 w 72"/>
                  <a:gd name="T35" fmla="*/ 55 h 61"/>
                  <a:gd name="T36" fmla="*/ 14 w 72"/>
                  <a:gd name="T37" fmla="*/ 59 h 61"/>
                  <a:gd name="T38" fmla="*/ 45 w 72"/>
                  <a:gd name="T39" fmla="*/ 57 h 61"/>
                  <a:gd name="T40" fmla="*/ 38 w 72"/>
                  <a:gd name="T41" fmla="*/ 57 h 61"/>
                  <a:gd name="T42" fmla="*/ 45 w 72"/>
                  <a:gd name="T43" fmla="*/ 57 h 61"/>
                  <a:gd name="T44" fmla="*/ 41 w 72"/>
                  <a:gd name="T45" fmla="*/ 55 h 61"/>
                  <a:gd name="T46" fmla="*/ 41 w 72"/>
                  <a:gd name="T47" fmla="*/ 59 h 61"/>
                  <a:gd name="T48" fmla="*/ 12 w 72"/>
                  <a:gd name="T49" fmla="*/ 37 h 61"/>
                  <a:gd name="T50" fmla="*/ 45 w 72"/>
                  <a:gd name="T51" fmla="*/ 36 h 61"/>
                  <a:gd name="T52" fmla="*/ 12 w 72"/>
                  <a:gd name="T53" fmla="*/ 35 h 61"/>
                  <a:gd name="T54" fmla="*/ 12 w 72"/>
                  <a:gd name="T55" fmla="*/ 37 h 61"/>
                  <a:gd name="T56" fmla="*/ 12 w 72"/>
                  <a:gd name="T57" fmla="*/ 40 h 61"/>
                  <a:gd name="T58" fmla="*/ 43 w 72"/>
                  <a:gd name="T59" fmla="*/ 41 h 61"/>
                  <a:gd name="T60" fmla="*/ 43 w 72"/>
                  <a:gd name="T61" fmla="*/ 39 h 61"/>
                  <a:gd name="T62" fmla="*/ 37 w 72"/>
                  <a:gd name="T63" fmla="*/ 31 h 61"/>
                  <a:gd name="T64" fmla="*/ 44 w 72"/>
                  <a:gd name="T65" fmla="*/ 30 h 61"/>
                  <a:gd name="T66" fmla="*/ 43 w 72"/>
                  <a:gd name="T67" fmla="*/ 0 h 61"/>
                  <a:gd name="T68" fmla="*/ 36 w 72"/>
                  <a:gd name="T69" fmla="*/ 0 h 61"/>
                  <a:gd name="T70" fmla="*/ 37 w 72"/>
                  <a:gd name="T71" fmla="*/ 31 h 61"/>
                  <a:gd name="T72" fmla="*/ 31 w 72"/>
                  <a:gd name="T73" fmla="*/ 31 h 61"/>
                  <a:gd name="T74" fmla="*/ 32 w 72"/>
                  <a:gd name="T75" fmla="*/ 8 h 61"/>
                  <a:gd name="T76" fmla="*/ 25 w 72"/>
                  <a:gd name="T77" fmla="*/ 8 h 61"/>
                  <a:gd name="T78" fmla="*/ 24 w 72"/>
                  <a:gd name="T79" fmla="*/ 30 h 61"/>
                  <a:gd name="T80" fmla="*/ 13 w 72"/>
                  <a:gd name="T81" fmla="*/ 31 h 61"/>
                  <a:gd name="T82" fmla="*/ 20 w 72"/>
                  <a:gd name="T83" fmla="*/ 30 h 61"/>
                  <a:gd name="T84" fmla="*/ 20 w 72"/>
                  <a:gd name="T85" fmla="*/ 16 h 61"/>
                  <a:gd name="T86" fmla="*/ 13 w 72"/>
                  <a:gd name="T87" fmla="*/ 16 h 61"/>
                  <a:gd name="T88" fmla="*/ 13 w 72"/>
                  <a:gd name="T89"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 h="61">
                    <a:moveTo>
                      <a:pt x="72" y="14"/>
                    </a:moveTo>
                    <a:cubicBezTo>
                      <a:pt x="72" y="15"/>
                      <a:pt x="71" y="16"/>
                      <a:pt x="70" y="16"/>
                    </a:cubicBezTo>
                    <a:cubicBezTo>
                      <a:pt x="59" y="16"/>
                      <a:pt x="59" y="16"/>
                      <a:pt x="59" y="16"/>
                    </a:cubicBezTo>
                    <a:cubicBezTo>
                      <a:pt x="58" y="16"/>
                      <a:pt x="57" y="17"/>
                      <a:pt x="56" y="18"/>
                    </a:cubicBezTo>
                    <a:cubicBezTo>
                      <a:pt x="49" y="42"/>
                      <a:pt x="49" y="42"/>
                      <a:pt x="49" y="42"/>
                    </a:cubicBezTo>
                    <a:cubicBezTo>
                      <a:pt x="48" y="44"/>
                      <a:pt x="46" y="46"/>
                      <a:pt x="43" y="46"/>
                    </a:cubicBezTo>
                    <a:cubicBezTo>
                      <a:pt x="13" y="46"/>
                      <a:pt x="13" y="46"/>
                      <a:pt x="13" y="46"/>
                    </a:cubicBezTo>
                    <a:cubicBezTo>
                      <a:pt x="13" y="46"/>
                      <a:pt x="12" y="46"/>
                      <a:pt x="12" y="46"/>
                    </a:cubicBezTo>
                    <a:cubicBezTo>
                      <a:pt x="12" y="48"/>
                      <a:pt x="12" y="48"/>
                      <a:pt x="12" y="48"/>
                    </a:cubicBezTo>
                    <a:cubicBezTo>
                      <a:pt x="12" y="49"/>
                      <a:pt x="12" y="49"/>
                      <a:pt x="13" y="49"/>
                    </a:cubicBezTo>
                    <a:cubicBezTo>
                      <a:pt x="47" y="49"/>
                      <a:pt x="47" y="49"/>
                      <a:pt x="47" y="49"/>
                    </a:cubicBezTo>
                    <a:cubicBezTo>
                      <a:pt x="47" y="49"/>
                      <a:pt x="48" y="50"/>
                      <a:pt x="48" y="51"/>
                    </a:cubicBezTo>
                    <a:cubicBezTo>
                      <a:pt x="48" y="52"/>
                      <a:pt x="47" y="52"/>
                      <a:pt x="47" y="52"/>
                    </a:cubicBezTo>
                    <a:cubicBezTo>
                      <a:pt x="13" y="52"/>
                      <a:pt x="13" y="52"/>
                      <a:pt x="13" y="52"/>
                    </a:cubicBezTo>
                    <a:cubicBezTo>
                      <a:pt x="11" y="52"/>
                      <a:pt x="9" y="50"/>
                      <a:pt x="9" y="48"/>
                    </a:cubicBezTo>
                    <a:cubicBezTo>
                      <a:pt x="9" y="45"/>
                      <a:pt x="9" y="45"/>
                      <a:pt x="9" y="45"/>
                    </a:cubicBezTo>
                    <a:cubicBezTo>
                      <a:pt x="9" y="45"/>
                      <a:pt x="9" y="44"/>
                      <a:pt x="9" y="44"/>
                    </a:cubicBezTo>
                    <a:cubicBezTo>
                      <a:pt x="8" y="44"/>
                      <a:pt x="8" y="43"/>
                      <a:pt x="7" y="42"/>
                    </a:cubicBezTo>
                    <a:cubicBezTo>
                      <a:pt x="0" y="25"/>
                      <a:pt x="0" y="25"/>
                      <a:pt x="0" y="25"/>
                    </a:cubicBezTo>
                    <a:cubicBezTo>
                      <a:pt x="0" y="24"/>
                      <a:pt x="0" y="23"/>
                      <a:pt x="1" y="23"/>
                    </a:cubicBezTo>
                    <a:cubicBezTo>
                      <a:pt x="1" y="22"/>
                      <a:pt x="2" y="23"/>
                      <a:pt x="3" y="24"/>
                    </a:cubicBezTo>
                    <a:cubicBezTo>
                      <a:pt x="10" y="41"/>
                      <a:pt x="10" y="41"/>
                      <a:pt x="10" y="41"/>
                    </a:cubicBezTo>
                    <a:cubicBezTo>
                      <a:pt x="11" y="42"/>
                      <a:pt x="12" y="43"/>
                      <a:pt x="13" y="43"/>
                    </a:cubicBezTo>
                    <a:cubicBezTo>
                      <a:pt x="43" y="43"/>
                      <a:pt x="43" y="43"/>
                      <a:pt x="43" y="43"/>
                    </a:cubicBezTo>
                    <a:cubicBezTo>
                      <a:pt x="44" y="43"/>
                      <a:pt x="46" y="42"/>
                      <a:pt x="46" y="41"/>
                    </a:cubicBezTo>
                    <a:cubicBezTo>
                      <a:pt x="54" y="17"/>
                      <a:pt x="54" y="17"/>
                      <a:pt x="54" y="17"/>
                    </a:cubicBezTo>
                    <a:cubicBezTo>
                      <a:pt x="54" y="15"/>
                      <a:pt x="57" y="13"/>
                      <a:pt x="59" y="13"/>
                    </a:cubicBezTo>
                    <a:cubicBezTo>
                      <a:pt x="70" y="13"/>
                      <a:pt x="70" y="13"/>
                      <a:pt x="70" y="13"/>
                    </a:cubicBezTo>
                    <a:cubicBezTo>
                      <a:pt x="71" y="13"/>
                      <a:pt x="72" y="13"/>
                      <a:pt x="72" y="14"/>
                    </a:cubicBezTo>
                    <a:close/>
                    <a:moveTo>
                      <a:pt x="18" y="57"/>
                    </a:moveTo>
                    <a:cubicBezTo>
                      <a:pt x="18" y="59"/>
                      <a:pt x="16" y="61"/>
                      <a:pt x="14" y="61"/>
                    </a:cubicBezTo>
                    <a:cubicBezTo>
                      <a:pt x="12" y="61"/>
                      <a:pt x="11" y="59"/>
                      <a:pt x="11" y="57"/>
                    </a:cubicBezTo>
                    <a:cubicBezTo>
                      <a:pt x="11" y="55"/>
                      <a:pt x="12" y="53"/>
                      <a:pt x="14" y="53"/>
                    </a:cubicBezTo>
                    <a:cubicBezTo>
                      <a:pt x="16" y="53"/>
                      <a:pt x="18" y="55"/>
                      <a:pt x="18" y="57"/>
                    </a:cubicBezTo>
                    <a:close/>
                    <a:moveTo>
                      <a:pt x="16" y="57"/>
                    </a:moveTo>
                    <a:cubicBezTo>
                      <a:pt x="16" y="56"/>
                      <a:pt x="15" y="55"/>
                      <a:pt x="14" y="55"/>
                    </a:cubicBezTo>
                    <a:cubicBezTo>
                      <a:pt x="14" y="55"/>
                      <a:pt x="13" y="56"/>
                      <a:pt x="13" y="57"/>
                    </a:cubicBezTo>
                    <a:cubicBezTo>
                      <a:pt x="13" y="58"/>
                      <a:pt x="14" y="59"/>
                      <a:pt x="14" y="59"/>
                    </a:cubicBezTo>
                    <a:cubicBezTo>
                      <a:pt x="15" y="59"/>
                      <a:pt x="16" y="58"/>
                      <a:pt x="16" y="57"/>
                    </a:cubicBezTo>
                    <a:close/>
                    <a:moveTo>
                      <a:pt x="45" y="57"/>
                    </a:moveTo>
                    <a:cubicBezTo>
                      <a:pt x="45" y="59"/>
                      <a:pt x="43" y="61"/>
                      <a:pt x="41" y="61"/>
                    </a:cubicBezTo>
                    <a:cubicBezTo>
                      <a:pt x="39" y="61"/>
                      <a:pt x="38" y="59"/>
                      <a:pt x="38" y="57"/>
                    </a:cubicBezTo>
                    <a:cubicBezTo>
                      <a:pt x="38" y="55"/>
                      <a:pt x="39" y="53"/>
                      <a:pt x="41" y="53"/>
                    </a:cubicBezTo>
                    <a:cubicBezTo>
                      <a:pt x="43" y="53"/>
                      <a:pt x="45" y="55"/>
                      <a:pt x="45" y="57"/>
                    </a:cubicBezTo>
                    <a:close/>
                    <a:moveTo>
                      <a:pt x="43" y="57"/>
                    </a:moveTo>
                    <a:cubicBezTo>
                      <a:pt x="43" y="56"/>
                      <a:pt x="42" y="55"/>
                      <a:pt x="41" y="55"/>
                    </a:cubicBezTo>
                    <a:cubicBezTo>
                      <a:pt x="40" y="55"/>
                      <a:pt x="40" y="56"/>
                      <a:pt x="40" y="57"/>
                    </a:cubicBezTo>
                    <a:cubicBezTo>
                      <a:pt x="40" y="58"/>
                      <a:pt x="40" y="59"/>
                      <a:pt x="41" y="59"/>
                    </a:cubicBezTo>
                    <a:cubicBezTo>
                      <a:pt x="42" y="59"/>
                      <a:pt x="43" y="58"/>
                      <a:pt x="43" y="57"/>
                    </a:cubicBezTo>
                    <a:close/>
                    <a:moveTo>
                      <a:pt x="12" y="37"/>
                    </a:moveTo>
                    <a:cubicBezTo>
                      <a:pt x="44" y="37"/>
                      <a:pt x="44" y="37"/>
                      <a:pt x="44" y="37"/>
                    </a:cubicBezTo>
                    <a:cubicBezTo>
                      <a:pt x="45" y="37"/>
                      <a:pt x="45" y="36"/>
                      <a:pt x="45" y="36"/>
                    </a:cubicBezTo>
                    <a:cubicBezTo>
                      <a:pt x="45" y="35"/>
                      <a:pt x="45" y="35"/>
                      <a:pt x="44" y="35"/>
                    </a:cubicBezTo>
                    <a:cubicBezTo>
                      <a:pt x="12" y="35"/>
                      <a:pt x="12" y="35"/>
                      <a:pt x="12" y="35"/>
                    </a:cubicBezTo>
                    <a:cubicBezTo>
                      <a:pt x="11" y="35"/>
                      <a:pt x="11" y="35"/>
                      <a:pt x="11" y="36"/>
                    </a:cubicBezTo>
                    <a:cubicBezTo>
                      <a:pt x="11" y="36"/>
                      <a:pt x="11" y="37"/>
                      <a:pt x="12" y="37"/>
                    </a:cubicBezTo>
                    <a:close/>
                    <a:moveTo>
                      <a:pt x="13" y="39"/>
                    </a:moveTo>
                    <a:cubicBezTo>
                      <a:pt x="13" y="39"/>
                      <a:pt x="12" y="40"/>
                      <a:pt x="12" y="40"/>
                    </a:cubicBezTo>
                    <a:cubicBezTo>
                      <a:pt x="12" y="41"/>
                      <a:pt x="13" y="41"/>
                      <a:pt x="13" y="41"/>
                    </a:cubicBezTo>
                    <a:cubicBezTo>
                      <a:pt x="43" y="41"/>
                      <a:pt x="43" y="41"/>
                      <a:pt x="43" y="41"/>
                    </a:cubicBezTo>
                    <a:cubicBezTo>
                      <a:pt x="44" y="41"/>
                      <a:pt x="44" y="41"/>
                      <a:pt x="44" y="40"/>
                    </a:cubicBezTo>
                    <a:cubicBezTo>
                      <a:pt x="44" y="40"/>
                      <a:pt x="44" y="39"/>
                      <a:pt x="43" y="39"/>
                    </a:cubicBezTo>
                    <a:lnTo>
                      <a:pt x="13" y="39"/>
                    </a:lnTo>
                    <a:close/>
                    <a:moveTo>
                      <a:pt x="37" y="31"/>
                    </a:moveTo>
                    <a:cubicBezTo>
                      <a:pt x="43" y="31"/>
                      <a:pt x="43" y="31"/>
                      <a:pt x="43" y="31"/>
                    </a:cubicBezTo>
                    <a:cubicBezTo>
                      <a:pt x="43" y="31"/>
                      <a:pt x="44" y="30"/>
                      <a:pt x="44" y="30"/>
                    </a:cubicBezTo>
                    <a:cubicBezTo>
                      <a:pt x="44" y="0"/>
                      <a:pt x="44" y="0"/>
                      <a:pt x="44" y="0"/>
                    </a:cubicBezTo>
                    <a:cubicBezTo>
                      <a:pt x="44" y="0"/>
                      <a:pt x="43" y="0"/>
                      <a:pt x="43" y="0"/>
                    </a:cubicBezTo>
                    <a:cubicBezTo>
                      <a:pt x="37" y="0"/>
                      <a:pt x="37" y="0"/>
                      <a:pt x="37" y="0"/>
                    </a:cubicBezTo>
                    <a:cubicBezTo>
                      <a:pt x="36" y="0"/>
                      <a:pt x="36" y="0"/>
                      <a:pt x="36" y="0"/>
                    </a:cubicBezTo>
                    <a:cubicBezTo>
                      <a:pt x="36" y="30"/>
                      <a:pt x="36" y="30"/>
                      <a:pt x="36" y="30"/>
                    </a:cubicBezTo>
                    <a:cubicBezTo>
                      <a:pt x="36" y="30"/>
                      <a:pt x="36" y="31"/>
                      <a:pt x="37" y="31"/>
                    </a:cubicBezTo>
                    <a:close/>
                    <a:moveTo>
                      <a:pt x="25" y="31"/>
                    </a:moveTo>
                    <a:cubicBezTo>
                      <a:pt x="31" y="31"/>
                      <a:pt x="31" y="31"/>
                      <a:pt x="31" y="31"/>
                    </a:cubicBezTo>
                    <a:cubicBezTo>
                      <a:pt x="32" y="31"/>
                      <a:pt x="32" y="30"/>
                      <a:pt x="32" y="30"/>
                    </a:cubicBezTo>
                    <a:cubicBezTo>
                      <a:pt x="32" y="8"/>
                      <a:pt x="32" y="8"/>
                      <a:pt x="32" y="8"/>
                    </a:cubicBezTo>
                    <a:cubicBezTo>
                      <a:pt x="32" y="8"/>
                      <a:pt x="32" y="8"/>
                      <a:pt x="31" y="8"/>
                    </a:cubicBezTo>
                    <a:cubicBezTo>
                      <a:pt x="25" y="8"/>
                      <a:pt x="25" y="8"/>
                      <a:pt x="25" y="8"/>
                    </a:cubicBezTo>
                    <a:cubicBezTo>
                      <a:pt x="25" y="8"/>
                      <a:pt x="24" y="8"/>
                      <a:pt x="24" y="8"/>
                    </a:cubicBezTo>
                    <a:cubicBezTo>
                      <a:pt x="24" y="30"/>
                      <a:pt x="24" y="30"/>
                      <a:pt x="24" y="30"/>
                    </a:cubicBezTo>
                    <a:cubicBezTo>
                      <a:pt x="24" y="30"/>
                      <a:pt x="25" y="31"/>
                      <a:pt x="25" y="31"/>
                    </a:cubicBezTo>
                    <a:close/>
                    <a:moveTo>
                      <a:pt x="13" y="31"/>
                    </a:moveTo>
                    <a:cubicBezTo>
                      <a:pt x="20" y="31"/>
                      <a:pt x="20" y="31"/>
                      <a:pt x="20" y="31"/>
                    </a:cubicBezTo>
                    <a:cubicBezTo>
                      <a:pt x="20" y="31"/>
                      <a:pt x="20" y="30"/>
                      <a:pt x="20" y="30"/>
                    </a:cubicBezTo>
                    <a:cubicBezTo>
                      <a:pt x="20" y="16"/>
                      <a:pt x="20" y="16"/>
                      <a:pt x="20" y="16"/>
                    </a:cubicBezTo>
                    <a:cubicBezTo>
                      <a:pt x="20" y="16"/>
                      <a:pt x="20" y="16"/>
                      <a:pt x="20" y="16"/>
                    </a:cubicBezTo>
                    <a:cubicBezTo>
                      <a:pt x="13" y="16"/>
                      <a:pt x="13" y="16"/>
                      <a:pt x="13" y="16"/>
                    </a:cubicBezTo>
                    <a:cubicBezTo>
                      <a:pt x="13" y="16"/>
                      <a:pt x="13" y="16"/>
                      <a:pt x="13" y="16"/>
                    </a:cubicBezTo>
                    <a:cubicBezTo>
                      <a:pt x="13" y="30"/>
                      <a:pt x="13" y="30"/>
                      <a:pt x="13" y="30"/>
                    </a:cubicBezTo>
                    <a:cubicBezTo>
                      <a:pt x="13" y="30"/>
                      <a:pt x="13" y="31"/>
                      <a:pt x="13" y="31"/>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9" name="iṣļíḋê"/>
              <p:cNvSpPr/>
              <p:nvPr/>
            </p:nvSpPr>
            <p:spPr bwMode="auto">
              <a:xfrm>
                <a:off x="7248806" y="4525780"/>
                <a:ext cx="373844" cy="351834"/>
              </a:xfrm>
              <a:custGeom>
                <a:avLst/>
                <a:gdLst>
                  <a:gd name="T0" fmla="*/ 23 w 68"/>
                  <a:gd name="T1" fmla="*/ 5 h 67"/>
                  <a:gd name="T2" fmla="*/ 7 w 68"/>
                  <a:gd name="T3" fmla="*/ 11 h 67"/>
                  <a:gd name="T4" fmla="*/ 7 w 68"/>
                  <a:gd name="T5" fmla="*/ 67 h 67"/>
                  <a:gd name="T6" fmla="*/ 38 w 68"/>
                  <a:gd name="T7" fmla="*/ 62 h 67"/>
                  <a:gd name="T8" fmla="*/ 49 w 68"/>
                  <a:gd name="T9" fmla="*/ 56 h 67"/>
                  <a:gd name="T10" fmla="*/ 64 w 68"/>
                  <a:gd name="T11" fmla="*/ 47 h 67"/>
                  <a:gd name="T12" fmla="*/ 60 w 68"/>
                  <a:gd name="T13" fmla="*/ 0 h 67"/>
                  <a:gd name="T14" fmla="*/ 52 w 68"/>
                  <a:gd name="T15" fmla="*/ 51 h 67"/>
                  <a:gd name="T16" fmla="*/ 59 w 68"/>
                  <a:gd name="T17" fmla="*/ 44 h 67"/>
                  <a:gd name="T18" fmla="*/ 56 w 68"/>
                  <a:gd name="T19" fmla="*/ 41 h 67"/>
                  <a:gd name="T20" fmla="*/ 56 w 68"/>
                  <a:gd name="T21" fmla="*/ 51 h 67"/>
                  <a:gd name="T22" fmla="*/ 50 w 68"/>
                  <a:gd name="T23" fmla="*/ 43 h 67"/>
                  <a:gd name="T24" fmla="*/ 33 w 68"/>
                  <a:gd name="T25" fmla="*/ 45 h 67"/>
                  <a:gd name="T26" fmla="*/ 48 w 68"/>
                  <a:gd name="T27" fmla="*/ 53 h 67"/>
                  <a:gd name="T28" fmla="*/ 26 w 68"/>
                  <a:gd name="T29" fmla="*/ 7 h 67"/>
                  <a:gd name="T30" fmla="*/ 65 w 68"/>
                  <a:gd name="T31" fmla="*/ 7 h 67"/>
                  <a:gd name="T32" fmla="*/ 56 w 68"/>
                  <a:gd name="T33" fmla="*/ 39 h 67"/>
                  <a:gd name="T34" fmla="*/ 9 w 68"/>
                  <a:gd name="T35" fmla="*/ 23 h 67"/>
                  <a:gd name="T36" fmla="*/ 12 w 68"/>
                  <a:gd name="T37" fmla="*/ 30 h 67"/>
                  <a:gd name="T38" fmla="*/ 10 w 68"/>
                  <a:gd name="T39" fmla="*/ 32 h 67"/>
                  <a:gd name="T40" fmla="*/ 10 w 68"/>
                  <a:gd name="T41" fmla="*/ 38 h 67"/>
                  <a:gd name="T42" fmla="*/ 12 w 68"/>
                  <a:gd name="T43" fmla="*/ 40 h 67"/>
                  <a:gd name="T44" fmla="*/ 9 w 68"/>
                  <a:gd name="T45" fmla="*/ 47 h 67"/>
                  <a:gd name="T46" fmla="*/ 12 w 68"/>
                  <a:gd name="T47" fmla="*/ 54 h 67"/>
                  <a:gd name="T48" fmla="*/ 9 w 68"/>
                  <a:gd name="T49" fmla="*/ 55 h 67"/>
                  <a:gd name="T50" fmla="*/ 19 w 68"/>
                  <a:gd name="T51" fmla="*/ 61 h 67"/>
                  <a:gd name="T52" fmla="*/ 25 w 68"/>
                  <a:gd name="T53" fmla="*/ 64 h 67"/>
                  <a:gd name="T54" fmla="*/ 3 w 68"/>
                  <a:gd name="T55" fmla="*/ 19 h 67"/>
                  <a:gd name="T56" fmla="*/ 12 w 68"/>
                  <a:gd name="T57" fmla="*/ 22 h 67"/>
                  <a:gd name="T58" fmla="*/ 34 w 68"/>
                  <a:gd name="T59" fmla="*/ 61 h 67"/>
                  <a:gd name="T60" fmla="*/ 19 w 68"/>
                  <a:gd name="T61" fmla="*/ 59 h 67"/>
                  <a:gd name="T62" fmla="*/ 19 w 68"/>
                  <a:gd name="T63" fmla="*/ 8 h 67"/>
                  <a:gd name="T64" fmla="*/ 21 w 68"/>
                  <a:gd name="T65" fmla="*/ 17 h 67"/>
                  <a:gd name="T66" fmla="*/ 24 w 68"/>
                  <a:gd name="T67" fmla="*/ 19 h 67"/>
                  <a:gd name="T68" fmla="*/ 20 w 68"/>
                  <a:gd name="T69" fmla="*/ 26 h 67"/>
                  <a:gd name="T70" fmla="*/ 24 w 68"/>
                  <a:gd name="T71" fmla="*/ 33 h 67"/>
                  <a:gd name="T72" fmla="*/ 21 w 68"/>
                  <a:gd name="T73" fmla="*/ 35 h 67"/>
                  <a:gd name="T74" fmla="*/ 21 w 68"/>
                  <a:gd name="T75" fmla="*/ 41 h 67"/>
                  <a:gd name="T76" fmla="*/ 24 w 68"/>
                  <a:gd name="T77" fmla="*/ 43 h 67"/>
                  <a:gd name="T78" fmla="*/ 21 w 68"/>
                  <a:gd name="T79" fmla="*/ 49 h 67"/>
                  <a:gd name="T80" fmla="*/ 24 w 68"/>
                  <a:gd name="T81" fmla="*/ 51 h 67"/>
                  <a:gd name="T82" fmla="*/ 38 w 68"/>
                  <a:gd name="T83" fmla="*/ 57 h 67"/>
                  <a:gd name="T84" fmla="*/ 40 w 68"/>
                  <a:gd name="T85" fmla="*/ 58 h 67"/>
                  <a:gd name="T86" fmla="*/ 40 w 68"/>
                  <a:gd name="T87" fmla="*/ 55 h 67"/>
                  <a:gd name="T88" fmla="*/ 40 w 68"/>
                  <a:gd name="T89" fmla="*/ 58 h 67"/>
                  <a:gd name="T90" fmla="*/ 33 w 68"/>
                  <a:gd name="T91" fmla="*/ 13 h 67"/>
                  <a:gd name="T92" fmla="*/ 58 w 68"/>
                  <a:gd name="T93" fmla="*/ 11 h 67"/>
                  <a:gd name="T94" fmla="*/ 58 w 68"/>
                  <a:gd name="T95" fmla="*/ 21 h 67"/>
                  <a:gd name="T96" fmla="*/ 33 w 68"/>
                  <a:gd name="T97" fmla="*/ 19 h 67"/>
                  <a:gd name="T98" fmla="*/ 59 w 68"/>
                  <a:gd name="T99" fmla="*/ 28 h 67"/>
                  <a:gd name="T100" fmla="*/ 32 w 68"/>
                  <a:gd name="T101" fmla="*/ 28 h 67"/>
                  <a:gd name="T102" fmla="*/ 59 w 68"/>
                  <a:gd name="T103" fmla="*/ 28 h 67"/>
                  <a:gd name="T104" fmla="*/ 33 w 68"/>
                  <a:gd name="T105" fmla="*/ 37 h 67"/>
                  <a:gd name="T106" fmla="*/ 58 w 68"/>
                  <a:gd name="T107" fmla="*/ 3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60" y="0"/>
                    </a:moveTo>
                    <a:cubicBezTo>
                      <a:pt x="31" y="0"/>
                      <a:pt x="31" y="0"/>
                      <a:pt x="31" y="0"/>
                    </a:cubicBezTo>
                    <a:cubicBezTo>
                      <a:pt x="27" y="0"/>
                      <a:pt x="24" y="2"/>
                      <a:pt x="23" y="5"/>
                    </a:cubicBezTo>
                    <a:cubicBezTo>
                      <a:pt x="19" y="5"/>
                      <a:pt x="19" y="5"/>
                      <a:pt x="19" y="5"/>
                    </a:cubicBezTo>
                    <a:cubicBezTo>
                      <a:pt x="15" y="5"/>
                      <a:pt x="13" y="8"/>
                      <a:pt x="12" y="11"/>
                    </a:cubicBezTo>
                    <a:cubicBezTo>
                      <a:pt x="7" y="11"/>
                      <a:pt x="7" y="11"/>
                      <a:pt x="7" y="11"/>
                    </a:cubicBezTo>
                    <a:cubicBezTo>
                      <a:pt x="3" y="11"/>
                      <a:pt x="0" y="14"/>
                      <a:pt x="0" y="19"/>
                    </a:cubicBezTo>
                    <a:cubicBezTo>
                      <a:pt x="0" y="60"/>
                      <a:pt x="0" y="60"/>
                      <a:pt x="0" y="60"/>
                    </a:cubicBezTo>
                    <a:cubicBezTo>
                      <a:pt x="0" y="64"/>
                      <a:pt x="3" y="67"/>
                      <a:pt x="7" y="67"/>
                    </a:cubicBezTo>
                    <a:cubicBezTo>
                      <a:pt x="25" y="67"/>
                      <a:pt x="25" y="67"/>
                      <a:pt x="25" y="67"/>
                    </a:cubicBezTo>
                    <a:cubicBezTo>
                      <a:pt x="29" y="67"/>
                      <a:pt x="33" y="66"/>
                      <a:pt x="35" y="64"/>
                    </a:cubicBezTo>
                    <a:cubicBezTo>
                      <a:pt x="38" y="62"/>
                      <a:pt x="38" y="62"/>
                      <a:pt x="38" y="62"/>
                    </a:cubicBezTo>
                    <a:cubicBezTo>
                      <a:pt x="41" y="62"/>
                      <a:pt x="45" y="60"/>
                      <a:pt x="47" y="59"/>
                    </a:cubicBezTo>
                    <a:cubicBezTo>
                      <a:pt x="48" y="57"/>
                      <a:pt x="48" y="57"/>
                      <a:pt x="48" y="57"/>
                    </a:cubicBezTo>
                    <a:cubicBezTo>
                      <a:pt x="49" y="56"/>
                      <a:pt x="49" y="56"/>
                      <a:pt x="49" y="56"/>
                    </a:cubicBezTo>
                    <a:cubicBezTo>
                      <a:pt x="53" y="56"/>
                      <a:pt x="57" y="55"/>
                      <a:pt x="59" y="53"/>
                    </a:cubicBezTo>
                    <a:cubicBezTo>
                      <a:pt x="62" y="50"/>
                      <a:pt x="62" y="50"/>
                      <a:pt x="62" y="50"/>
                    </a:cubicBezTo>
                    <a:cubicBezTo>
                      <a:pt x="64" y="47"/>
                      <a:pt x="64" y="47"/>
                      <a:pt x="64" y="47"/>
                    </a:cubicBezTo>
                    <a:cubicBezTo>
                      <a:pt x="66" y="46"/>
                      <a:pt x="68" y="41"/>
                      <a:pt x="68" y="38"/>
                    </a:cubicBezTo>
                    <a:cubicBezTo>
                      <a:pt x="68" y="7"/>
                      <a:pt x="68" y="7"/>
                      <a:pt x="68" y="7"/>
                    </a:cubicBezTo>
                    <a:cubicBezTo>
                      <a:pt x="68" y="3"/>
                      <a:pt x="64" y="0"/>
                      <a:pt x="60" y="0"/>
                    </a:cubicBezTo>
                    <a:close/>
                    <a:moveTo>
                      <a:pt x="52" y="53"/>
                    </a:moveTo>
                    <a:cubicBezTo>
                      <a:pt x="52" y="52"/>
                      <a:pt x="52" y="52"/>
                      <a:pt x="52" y="52"/>
                    </a:cubicBezTo>
                    <a:cubicBezTo>
                      <a:pt x="52" y="52"/>
                      <a:pt x="52" y="51"/>
                      <a:pt x="52" y="51"/>
                    </a:cubicBezTo>
                    <a:cubicBezTo>
                      <a:pt x="52" y="45"/>
                      <a:pt x="52" y="45"/>
                      <a:pt x="52" y="45"/>
                    </a:cubicBezTo>
                    <a:cubicBezTo>
                      <a:pt x="58" y="45"/>
                      <a:pt x="58" y="45"/>
                      <a:pt x="58" y="45"/>
                    </a:cubicBezTo>
                    <a:cubicBezTo>
                      <a:pt x="59" y="45"/>
                      <a:pt x="59" y="45"/>
                      <a:pt x="59" y="44"/>
                    </a:cubicBezTo>
                    <a:cubicBezTo>
                      <a:pt x="59" y="44"/>
                      <a:pt x="59" y="43"/>
                      <a:pt x="58" y="43"/>
                    </a:cubicBezTo>
                    <a:cubicBezTo>
                      <a:pt x="52" y="43"/>
                      <a:pt x="52" y="43"/>
                      <a:pt x="52" y="43"/>
                    </a:cubicBezTo>
                    <a:cubicBezTo>
                      <a:pt x="53" y="42"/>
                      <a:pt x="54" y="41"/>
                      <a:pt x="56" y="41"/>
                    </a:cubicBezTo>
                    <a:cubicBezTo>
                      <a:pt x="64" y="41"/>
                      <a:pt x="64" y="41"/>
                      <a:pt x="64" y="41"/>
                    </a:cubicBezTo>
                    <a:cubicBezTo>
                      <a:pt x="64" y="43"/>
                      <a:pt x="63" y="45"/>
                      <a:pt x="62" y="45"/>
                    </a:cubicBezTo>
                    <a:cubicBezTo>
                      <a:pt x="56" y="51"/>
                      <a:pt x="56" y="51"/>
                      <a:pt x="56" y="51"/>
                    </a:cubicBezTo>
                    <a:cubicBezTo>
                      <a:pt x="56" y="52"/>
                      <a:pt x="54" y="52"/>
                      <a:pt x="52" y="53"/>
                    </a:cubicBezTo>
                    <a:close/>
                    <a:moveTo>
                      <a:pt x="56" y="39"/>
                    </a:moveTo>
                    <a:cubicBezTo>
                      <a:pt x="53" y="39"/>
                      <a:pt x="51" y="41"/>
                      <a:pt x="50" y="43"/>
                    </a:cubicBezTo>
                    <a:cubicBezTo>
                      <a:pt x="33" y="43"/>
                      <a:pt x="33" y="43"/>
                      <a:pt x="33" y="43"/>
                    </a:cubicBezTo>
                    <a:cubicBezTo>
                      <a:pt x="32" y="43"/>
                      <a:pt x="32" y="44"/>
                      <a:pt x="32" y="44"/>
                    </a:cubicBezTo>
                    <a:cubicBezTo>
                      <a:pt x="32" y="45"/>
                      <a:pt x="32" y="45"/>
                      <a:pt x="33" y="45"/>
                    </a:cubicBezTo>
                    <a:cubicBezTo>
                      <a:pt x="50" y="45"/>
                      <a:pt x="50" y="45"/>
                      <a:pt x="50" y="45"/>
                    </a:cubicBezTo>
                    <a:cubicBezTo>
                      <a:pt x="50" y="51"/>
                      <a:pt x="50" y="51"/>
                      <a:pt x="50" y="51"/>
                    </a:cubicBezTo>
                    <a:cubicBezTo>
                      <a:pt x="48" y="53"/>
                      <a:pt x="48" y="53"/>
                      <a:pt x="48" y="53"/>
                    </a:cubicBezTo>
                    <a:cubicBezTo>
                      <a:pt x="31" y="53"/>
                      <a:pt x="31" y="53"/>
                      <a:pt x="31" y="53"/>
                    </a:cubicBezTo>
                    <a:cubicBezTo>
                      <a:pt x="28" y="53"/>
                      <a:pt x="26" y="51"/>
                      <a:pt x="26" y="49"/>
                    </a:cubicBezTo>
                    <a:cubicBezTo>
                      <a:pt x="26" y="7"/>
                      <a:pt x="26" y="7"/>
                      <a:pt x="26" y="7"/>
                    </a:cubicBezTo>
                    <a:cubicBezTo>
                      <a:pt x="26" y="5"/>
                      <a:pt x="28" y="3"/>
                      <a:pt x="31" y="3"/>
                    </a:cubicBezTo>
                    <a:cubicBezTo>
                      <a:pt x="60" y="3"/>
                      <a:pt x="60" y="3"/>
                      <a:pt x="60" y="3"/>
                    </a:cubicBezTo>
                    <a:cubicBezTo>
                      <a:pt x="63" y="3"/>
                      <a:pt x="65" y="5"/>
                      <a:pt x="65" y="7"/>
                    </a:cubicBezTo>
                    <a:cubicBezTo>
                      <a:pt x="65" y="38"/>
                      <a:pt x="65" y="38"/>
                      <a:pt x="65" y="38"/>
                    </a:cubicBezTo>
                    <a:cubicBezTo>
                      <a:pt x="65" y="38"/>
                      <a:pt x="65" y="39"/>
                      <a:pt x="65" y="39"/>
                    </a:cubicBezTo>
                    <a:lnTo>
                      <a:pt x="56" y="39"/>
                    </a:lnTo>
                    <a:close/>
                    <a:moveTo>
                      <a:pt x="12" y="22"/>
                    </a:moveTo>
                    <a:cubicBezTo>
                      <a:pt x="10" y="22"/>
                      <a:pt x="10" y="22"/>
                      <a:pt x="10" y="22"/>
                    </a:cubicBezTo>
                    <a:cubicBezTo>
                      <a:pt x="9" y="22"/>
                      <a:pt x="9" y="23"/>
                      <a:pt x="9" y="23"/>
                    </a:cubicBezTo>
                    <a:cubicBezTo>
                      <a:pt x="9" y="24"/>
                      <a:pt x="9" y="24"/>
                      <a:pt x="10" y="24"/>
                    </a:cubicBezTo>
                    <a:cubicBezTo>
                      <a:pt x="12" y="24"/>
                      <a:pt x="12" y="24"/>
                      <a:pt x="12" y="24"/>
                    </a:cubicBezTo>
                    <a:cubicBezTo>
                      <a:pt x="12" y="30"/>
                      <a:pt x="12" y="30"/>
                      <a:pt x="12" y="30"/>
                    </a:cubicBezTo>
                    <a:cubicBezTo>
                      <a:pt x="10" y="30"/>
                      <a:pt x="10" y="30"/>
                      <a:pt x="10" y="30"/>
                    </a:cubicBezTo>
                    <a:cubicBezTo>
                      <a:pt x="9" y="30"/>
                      <a:pt x="9" y="31"/>
                      <a:pt x="9" y="31"/>
                    </a:cubicBezTo>
                    <a:cubicBezTo>
                      <a:pt x="9" y="32"/>
                      <a:pt x="9" y="32"/>
                      <a:pt x="10" y="32"/>
                    </a:cubicBezTo>
                    <a:cubicBezTo>
                      <a:pt x="12" y="32"/>
                      <a:pt x="12" y="32"/>
                      <a:pt x="12" y="32"/>
                    </a:cubicBezTo>
                    <a:cubicBezTo>
                      <a:pt x="12" y="38"/>
                      <a:pt x="12" y="38"/>
                      <a:pt x="12" y="38"/>
                    </a:cubicBezTo>
                    <a:cubicBezTo>
                      <a:pt x="10" y="38"/>
                      <a:pt x="10" y="38"/>
                      <a:pt x="10" y="38"/>
                    </a:cubicBezTo>
                    <a:cubicBezTo>
                      <a:pt x="9" y="38"/>
                      <a:pt x="9" y="39"/>
                      <a:pt x="9" y="39"/>
                    </a:cubicBezTo>
                    <a:cubicBezTo>
                      <a:pt x="9" y="40"/>
                      <a:pt x="9" y="40"/>
                      <a:pt x="10" y="40"/>
                    </a:cubicBezTo>
                    <a:cubicBezTo>
                      <a:pt x="12" y="40"/>
                      <a:pt x="12" y="40"/>
                      <a:pt x="12" y="40"/>
                    </a:cubicBezTo>
                    <a:cubicBezTo>
                      <a:pt x="12" y="46"/>
                      <a:pt x="12" y="46"/>
                      <a:pt x="12" y="46"/>
                    </a:cubicBezTo>
                    <a:cubicBezTo>
                      <a:pt x="10" y="46"/>
                      <a:pt x="10" y="46"/>
                      <a:pt x="10" y="46"/>
                    </a:cubicBezTo>
                    <a:cubicBezTo>
                      <a:pt x="9" y="46"/>
                      <a:pt x="9" y="47"/>
                      <a:pt x="9" y="47"/>
                    </a:cubicBezTo>
                    <a:cubicBezTo>
                      <a:pt x="9" y="48"/>
                      <a:pt x="9" y="48"/>
                      <a:pt x="10" y="48"/>
                    </a:cubicBezTo>
                    <a:cubicBezTo>
                      <a:pt x="12" y="48"/>
                      <a:pt x="12" y="48"/>
                      <a:pt x="12" y="48"/>
                    </a:cubicBezTo>
                    <a:cubicBezTo>
                      <a:pt x="12" y="54"/>
                      <a:pt x="12" y="54"/>
                      <a:pt x="12" y="54"/>
                    </a:cubicBezTo>
                    <a:cubicBezTo>
                      <a:pt x="12" y="54"/>
                      <a:pt x="12" y="54"/>
                      <a:pt x="12" y="54"/>
                    </a:cubicBezTo>
                    <a:cubicBezTo>
                      <a:pt x="10" y="54"/>
                      <a:pt x="10" y="54"/>
                      <a:pt x="10" y="54"/>
                    </a:cubicBezTo>
                    <a:cubicBezTo>
                      <a:pt x="9" y="54"/>
                      <a:pt x="9" y="55"/>
                      <a:pt x="9" y="55"/>
                    </a:cubicBezTo>
                    <a:cubicBezTo>
                      <a:pt x="9" y="56"/>
                      <a:pt x="9" y="56"/>
                      <a:pt x="10" y="56"/>
                    </a:cubicBezTo>
                    <a:cubicBezTo>
                      <a:pt x="13" y="56"/>
                      <a:pt x="13" y="56"/>
                      <a:pt x="13" y="56"/>
                    </a:cubicBezTo>
                    <a:cubicBezTo>
                      <a:pt x="14" y="59"/>
                      <a:pt x="16" y="61"/>
                      <a:pt x="19" y="61"/>
                    </a:cubicBezTo>
                    <a:cubicBezTo>
                      <a:pt x="27" y="61"/>
                      <a:pt x="27" y="61"/>
                      <a:pt x="27" y="61"/>
                    </a:cubicBezTo>
                    <a:cubicBezTo>
                      <a:pt x="27" y="64"/>
                      <a:pt x="27" y="64"/>
                      <a:pt x="27" y="64"/>
                    </a:cubicBezTo>
                    <a:cubicBezTo>
                      <a:pt x="26" y="64"/>
                      <a:pt x="26" y="64"/>
                      <a:pt x="25" y="64"/>
                    </a:cubicBezTo>
                    <a:cubicBezTo>
                      <a:pt x="7" y="64"/>
                      <a:pt x="7" y="64"/>
                      <a:pt x="7" y="64"/>
                    </a:cubicBezTo>
                    <a:cubicBezTo>
                      <a:pt x="5" y="64"/>
                      <a:pt x="3" y="62"/>
                      <a:pt x="3" y="60"/>
                    </a:cubicBezTo>
                    <a:cubicBezTo>
                      <a:pt x="3" y="19"/>
                      <a:pt x="3" y="19"/>
                      <a:pt x="3" y="19"/>
                    </a:cubicBezTo>
                    <a:cubicBezTo>
                      <a:pt x="3" y="16"/>
                      <a:pt x="5" y="14"/>
                      <a:pt x="7" y="14"/>
                    </a:cubicBezTo>
                    <a:cubicBezTo>
                      <a:pt x="12" y="14"/>
                      <a:pt x="12" y="14"/>
                      <a:pt x="12" y="14"/>
                    </a:cubicBezTo>
                    <a:lnTo>
                      <a:pt x="12" y="22"/>
                    </a:lnTo>
                    <a:close/>
                    <a:moveTo>
                      <a:pt x="29" y="64"/>
                    </a:moveTo>
                    <a:cubicBezTo>
                      <a:pt x="29" y="61"/>
                      <a:pt x="29" y="61"/>
                      <a:pt x="29" y="61"/>
                    </a:cubicBezTo>
                    <a:cubicBezTo>
                      <a:pt x="34" y="61"/>
                      <a:pt x="34" y="61"/>
                      <a:pt x="34" y="61"/>
                    </a:cubicBezTo>
                    <a:cubicBezTo>
                      <a:pt x="33" y="62"/>
                      <a:pt x="33" y="62"/>
                      <a:pt x="33" y="62"/>
                    </a:cubicBezTo>
                    <a:cubicBezTo>
                      <a:pt x="32" y="63"/>
                      <a:pt x="31" y="63"/>
                      <a:pt x="29" y="64"/>
                    </a:cubicBezTo>
                    <a:close/>
                    <a:moveTo>
                      <a:pt x="19" y="59"/>
                    </a:moveTo>
                    <a:cubicBezTo>
                      <a:pt x="16" y="59"/>
                      <a:pt x="14" y="57"/>
                      <a:pt x="14" y="54"/>
                    </a:cubicBezTo>
                    <a:cubicBezTo>
                      <a:pt x="14" y="13"/>
                      <a:pt x="14" y="13"/>
                      <a:pt x="14" y="13"/>
                    </a:cubicBezTo>
                    <a:cubicBezTo>
                      <a:pt x="14" y="10"/>
                      <a:pt x="16" y="8"/>
                      <a:pt x="19" y="8"/>
                    </a:cubicBezTo>
                    <a:cubicBezTo>
                      <a:pt x="24" y="8"/>
                      <a:pt x="24" y="8"/>
                      <a:pt x="24" y="8"/>
                    </a:cubicBezTo>
                    <a:cubicBezTo>
                      <a:pt x="24" y="17"/>
                      <a:pt x="24" y="17"/>
                      <a:pt x="24" y="17"/>
                    </a:cubicBezTo>
                    <a:cubicBezTo>
                      <a:pt x="21" y="17"/>
                      <a:pt x="21" y="17"/>
                      <a:pt x="21" y="17"/>
                    </a:cubicBezTo>
                    <a:cubicBezTo>
                      <a:pt x="21" y="17"/>
                      <a:pt x="20" y="17"/>
                      <a:pt x="20" y="18"/>
                    </a:cubicBezTo>
                    <a:cubicBezTo>
                      <a:pt x="20" y="18"/>
                      <a:pt x="21" y="19"/>
                      <a:pt x="21" y="19"/>
                    </a:cubicBezTo>
                    <a:cubicBezTo>
                      <a:pt x="24" y="19"/>
                      <a:pt x="24" y="19"/>
                      <a:pt x="24" y="19"/>
                    </a:cubicBezTo>
                    <a:cubicBezTo>
                      <a:pt x="24" y="25"/>
                      <a:pt x="24" y="25"/>
                      <a:pt x="24" y="25"/>
                    </a:cubicBezTo>
                    <a:cubicBezTo>
                      <a:pt x="21" y="25"/>
                      <a:pt x="21" y="25"/>
                      <a:pt x="21" y="25"/>
                    </a:cubicBezTo>
                    <a:cubicBezTo>
                      <a:pt x="21" y="25"/>
                      <a:pt x="20" y="25"/>
                      <a:pt x="20" y="26"/>
                    </a:cubicBezTo>
                    <a:cubicBezTo>
                      <a:pt x="20" y="26"/>
                      <a:pt x="21" y="27"/>
                      <a:pt x="21" y="27"/>
                    </a:cubicBezTo>
                    <a:cubicBezTo>
                      <a:pt x="24" y="27"/>
                      <a:pt x="24" y="27"/>
                      <a:pt x="24" y="27"/>
                    </a:cubicBezTo>
                    <a:cubicBezTo>
                      <a:pt x="24" y="33"/>
                      <a:pt x="24" y="33"/>
                      <a:pt x="24" y="33"/>
                    </a:cubicBezTo>
                    <a:cubicBezTo>
                      <a:pt x="21" y="33"/>
                      <a:pt x="21" y="33"/>
                      <a:pt x="21" y="33"/>
                    </a:cubicBezTo>
                    <a:cubicBezTo>
                      <a:pt x="21" y="33"/>
                      <a:pt x="20" y="33"/>
                      <a:pt x="20" y="34"/>
                    </a:cubicBezTo>
                    <a:cubicBezTo>
                      <a:pt x="20" y="34"/>
                      <a:pt x="21" y="35"/>
                      <a:pt x="21" y="35"/>
                    </a:cubicBezTo>
                    <a:cubicBezTo>
                      <a:pt x="24" y="35"/>
                      <a:pt x="24" y="35"/>
                      <a:pt x="24" y="35"/>
                    </a:cubicBezTo>
                    <a:cubicBezTo>
                      <a:pt x="24" y="41"/>
                      <a:pt x="24" y="41"/>
                      <a:pt x="24" y="41"/>
                    </a:cubicBezTo>
                    <a:cubicBezTo>
                      <a:pt x="21" y="41"/>
                      <a:pt x="21" y="41"/>
                      <a:pt x="21" y="41"/>
                    </a:cubicBezTo>
                    <a:cubicBezTo>
                      <a:pt x="21" y="41"/>
                      <a:pt x="20" y="41"/>
                      <a:pt x="20" y="42"/>
                    </a:cubicBezTo>
                    <a:cubicBezTo>
                      <a:pt x="20" y="42"/>
                      <a:pt x="21" y="43"/>
                      <a:pt x="21" y="43"/>
                    </a:cubicBezTo>
                    <a:cubicBezTo>
                      <a:pt x="24" y="43"/>
                      <a:pt x="24" y="43"/>
                      <a:pt x="24" y="43"/>
                    </a:cubicBezTo>
                    <a:cubicBezTo>
                      <a:pt x="24" y="49"/>
                      <a:pt x="24" y="49"/>
                      <a:pt x="24" y="49"/>
                    </a:cubicBezTo>
                    <a:cubicBezTo>
                      <a:pt x="24" y="49"/>
                      <a:pt x="24" y="49"/>
                      <a:pt x="24" y="49"/>
                    </a:cubicBezTo>
                    <a:cubicBezTo>
                      <a:pt x="21" y="49"/>
                      <a:pt x="21" y="49"/>
                      <a:pt x="21" y="49"/>
                    </a:cubicBezTo>
                    <a:cubicBezTo>
                      <a:pt x="21" y="49"/>
                      <a:pt x="20" y="49"/>
                      <a:pt x="20" y="50"/>
                    </a:cubicBezTo>
                    <a:cubicBezTo>
                      <a:pt x="20" y="50"/>
                      <a:pt x="21" y="51"/>
                      <a:pt x="21" y="51"/>
                    </a:cubicBezTo>
                    <a:cubicBezTo>
                      <a:pt x="24" y="51"/>
                      <a:pt x="24" y="51"/>
                      <a:pt x="24" y="51"/>
                    </a:cubicBezTo>
                    <a:cubicBezTo>
                      <a:pt x="25" y="53"/>
                      <a:pt x="28" y="55"/>
                      <a:pt x="31" y="55"/>
                    </a:cubicBezTo>
                    <a:cubicBezTo>
                      <a:pt x="38" y="55"/>
                      <a:pt x="38" y="55"/>
                      <a:pt x="38" y="55"/>
                    </a:cubicBezTo>
                    <a:cubicBezTo>
                      <a:pt x="38" y="57"/>
                      <a:pt x="38" y="57"/>
                      <a:pt x="38" y="57"/>
                    </a:cubicBezTo>
                    <a:cubicBezTo>
                      <a:pt x="37" y="59"/>
                      <a:pt x="37" y="59"/>
                      <a:pt x="37" y="59"/>
                    </a:cubicBezTo>
                    <a:lnTo>
                      <a:pt x="19" y="59"/>
                    </a:lnTo>
                    <a:close/>
                    <a:moveTo>
                      <a:pt x="40" y="58"/>
                    </a:moveTo>
                    <a:cubicBezTo>
                      <a:pt x="40" y="58"/>
                      <a:pt x="40" y="58"/>
                      <a:pt x="40" y="58"/>
                    </a:cubicBezTo>
                    <a:cubicBezTo>
                      <a:pt x="41" y="57"/>
                      <a:pt x="41" y="57"/>
                      <a:pt x="40" y="57"/>
                    </a:cubicBezTo>
                    <a:cubicBezTo>
                      <a:pt x="40" y="55"/>
                      <a:pt x="40" y="55"/>
                      <a:pt x="40" y="55"/>
                    </a:cubicBezTo>
                    <a:cubicBezTo>
                      <a:pt x="46" y="55"/>
                      <a:pt x="46" y="55"/>
                      <a:pt x="46" y="55"/>
                    </a:cubicBezTo>
                    <a:cubicBezTo>
                      <a:pt x="45" y="56"/>
                      <a:pt x="45" y="56"/>
                      <a:pt x="45" y="56"/>
                    </a:cubicBezTo>
                    <a:cubicBezTo>
                      <a:pt x="44" y="57"/>
                      <a:pt x="42" y="58"/>
                      <a:pt x="40" y="58"/>
                    </a:cubicBezTo>
                    <a:close/>
                    <a:moveTo>
                      <a:pt x="59" y="12"/>
                    </a:moveTo>
                    <a:cubicBezTo>
                      <a:pt x="59" y="12"/>
                      <a:pt x="59" y="13"/>
                      <a:pt x="58" y="13"/>
                    </a:cubicBezTo>
                    <a:cubicBezTo>
                      <a:pt x="33" y="13"/>
                      <a:pt x="33" y="13"/>
                      <a:pt x="33" y="13"/>
                    </a:cubicBezTo>
                    <a:cubicBezTo>
                      <a:pt x="32" y="13"/>
                      <a:pt x="32" y="12"/>
                      <a:pt x="32" y="12"/>
                    </a:cubicBezTo>
                    <a:cubicBezTo>
                      <a:pt x="32" y="11"/>
                      <a:pt x="32" y="11"/>
                      <a:pt x="33" y="11"/>
                    </a:cubicBezTo>
                    <a:cubicBezTo>
                      <a:pt x="58" y="11"/>
                      <a:pt x="58" y="11"/>
                      <a:pt x="58" y="11"/>
                    </a:cubicBezTo>
                    <a:cubicBezTo>
                      <a:pt x="59" y="11"/>
                      <a:pt x="59" y="11"/>
                      <a:pt x="59" y="12"/>
                    </a:cubicBezTo>
                    <a:close/>
                    <a:moveTo>
                      <a:pt x="59" y="20"/>
                    </a:moveTo>
                    <a:cubicBezTo>
                      <a:pt x="59" y="21"/>
                      <a:pt x="59" y="21"/>
                      <a:pt x="58" y="21"/>
                    </a:cubicBezTo>
                    <a:cubicBezTo>
                      <a:pt x="33" y="21"/>
                      <a:pt x="33" y="21"/>
                      <a:pt x="33" y="21"/>
                    </a:cubicBezTo>
                    <a:cubicBezTo>
                      <a:pt x="32" y="21"/>
                      <a:pt x="32" y="21"/>
                      <a:pt x="32" y="20"/>
                    </a:cubicBezTo>
                    <a:cubicBezTo>
                      <a:pt x="32" y="19"/>
                      <a:pt x="32" y="19"/>
                      <a:pt x="33" y="19"/>
                    </a:cubicBezTo>
                    <a:cubicBezTo>
                      <a:pt x="58" y="19"/>
                      <a:pt x="58" y="19"/>
                      <a:pt x="58" y="19"/>
                    </a:cubicBezTo>
                    <a:cubicBezTo>
                      <a:pt x="59" y="19"/>
                      <a:pt x="59" y="19"/>
                      <a:pt x="59" y="20"/>
                    </a:cubicBezTo>
                    <a:close/>
                    <a:moveTo>
                      <a:pt x="59" y="28"/>
                    </a:moveTo>
                    <a:cubicBezTo>
                      <a:pt x="59" y="29"/>
                      <a:pt x="59" y="29"/>
                      <a:pt x="58" y="29"/>
                    </a:cubicBezTo>
                    <a:cubicBezTo>
                      <a:pt x="33" y="29"/>
                      <a:pt x="33" y="29"/>
                      <a:pt x="33" y="29"/>
                    </a:cubicBezTo>
                    <a:cubicBezTo>
                      <a:pt x="32" y="29"/>
                      <a:pt x="32" y="29"/>
                      <a:pt x="32" y="28"/>
                    </a:cubicBezTo>
                    <a:cubicBezTo>
                      <a:pt x="32" y="27"/>
                      <a:pt x="32" y="27"/>
                      <a:pt x="33" y="27"/>
                    </a:cubicBezTo>
                    <a:cubicBezTo>
                      <a:pt x="58" y="27"/>
                      <a:pt x="58" y="27"/>
                      <a:pt x="58" y="27"/>
                    </a:cubicBezTo>
                    <a:cubicBezTo>
                      <a:pt x="59" y="27"/>
                      <a:pt x="59" y="27"/>
                      <a:pt x="59" y="28"/>
                    </a:cubicBezTo>
                    <a:close/>
                    <a:moveTo>
                      <a:pt x="59" y="36"/>
                    </a:moveTo>
                    <a:cubicBezTo>
                      <a:pt x="59" y="37"/>
                      <a:pt x="59" y="37"/>
                      <a:pt x="58" y="37"/>
                    </a:cubicBezTo>
                    <a:cubicBezTo>
                      <a:pt x="33" y="37"/>
                      <a:pt x="33" y="37"/>
                      <a:pt x="33" y="37"/>
                    </a:cubicBezTo>
                    <a:cubicBezTo>
                      <a:pt x="32" y="37"/>
                      <a:pt x="32" y="37"/>
                      <a:pt x="32" y="36"/>
                    </a:cubicBezTo>
                    <a:cubicBezTo>
                      <a:pt x="32" y="36"/>
                      <a:pt x="32" y="35"/>
                      <a:pt x="33" y="35"/>
                    </a:cubicBezTo>
                    <a:cubicBezTo>
                      <a:pt x="58" y="35"/>
                      <a:pt x="58" y="35"/>
                      <a:pt x="58" y="35"/>
                    </a:cubicBezTo>
                    <a:cubicBezTo>
                      <a:pt x="59" y="35"/>
                      <a:pt x="59" y="36"/>
                      <a:pt x="59" y="36"/>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0" name="íṥļîḋé"/>
              <p:cNvSpPr/>
              <p:nvPr/>
            </p:nvSpPr>
            <p:spPr bwMode="auto">
              <a:xfrm>
                <a:off x="7433868" y="3535963"/>
                <a:ext cx="368872" cy="308211"/>
              </a:xfrm>
              <a:custGeom>
                <a:avLst/>
                <a:gdLst>
                  <a:gd name="T0" fmla="*/ 71 w 72"/>
                  <a:gd name="T1" fmla="*/ 15 h 60"/>
                  <a:gd name="T2" fmla="*/ 57 w 72"/>
                  <a:gd name="T3" fmla="*/ 17 h 60"/>
                  <a:gd name="T4" fmla="*/ 44 w 72"/>
                  <a:gd name="T5" fmla="*/ 45 h 60"/>
                  <a:gd name="T6" fmla="*/ 12 w 72"/>
                  <a:gd name="T7" fmla="*/ 45 h 60"/>
                  <a:gd name="T8" fmla="*/ 14 w 72"/>
                  <a:gd name="T9" fmla="*/ 48 h 60"/>
                  <a:gd name="T10" fmla="*/ 48 w 72"/>
                  <a:gd name="T11" fmla="*/ 50 h 60"/>
                  <a:gd name="T12" fmla="*/ 14 w 72"/>
                  <a:gd name="T13" fmla="*/ 51 h 60"/>
                  <a:gd name="T14" fmla="*/ 9 w 72"/>
                  <a:gd name="T15" fmla="*/ 44 h 60"/>
                  <a:gd name="T16" fmla="*/ 8 w 72"/>
                  <a:gd name="T17" fmla="*/ 41 h 60"/>
                  <a:gd name="T18" fmla="*/ 1 w 72"/>
                  <a:gd name="T19" fmla="*/ 22 h 60"/>
                  <a:gd name="T20" fmla="*/ 11 w 72"/>
                  <a:gd name="T21" fmla="*/ 40 h 60"/>
                  <a:gd name="T22" fmla="*/ 44 w 72"/>
                  <a:gd name="T23" fmla="*/ 42 h 60"/>
                  <a:gd name="T24" fmla="*/ 54 w 72"/>
                  <a:gd name="T25" fmla="*/ 16 h 60"/>
                  <a:gd name="T26" fmla="*/ 71 w 72"/>
                  <a:gd name="T27" fmla="*/ 12 h 60"/>
                  <a:gd name="T28" fmla="*/ 18 w 72"/>
                  <a:gd name="T29" fmla="*/ 56 h 60"/>
                  <a:gd name="T30" fmla="*/ 11 w 72"/>
                  <a:gd name="T31" fmla="*/ 56 h 60"/>
                  <a:gd name="T32" fmla="*/ 18 w 72"/>
                  <a:gd name="T33" fmla="*/ 56 h 60"/>
                  <a:gd name="T34" fmla="*/ 15 w 72"/>
                  <a:gd name="T35" fmla="*/ 54 h 60"/>
                  <a:gd name="T36" fmla="*/ 15 w 72"/>
                  <a:gd name="T37" fmla="*/ 58 h 60"/>
                  <a:gd name="T38" fmla="*/ 45 w 72"/>
                  <a:gd name="T39" fmla="*/ 56 h 60"/>
                  <a:gd name="T40" fmla="*/ 38 w 72"/>
                  <a:gd name="T41" fmla="*/ 56 h 60"/>
                  <a:gd name="T42" fmla="*/ 45 w 72"/>
                  <a:gd name="T43" fmla="*/ 56 h 60"/>
                  <a:gd name="T44" fmla="*/ 42 w 72"/>
                  <a:gd name="T45" fmla="*/ 54 h 60"/>
                  <a:gd name="T46" fmla="*/ 42 w 72"/>
                  <a:gd name="T47" fmla="*/ 58 h 60"/>
                  <a:gd name="T48" fmla="*/ 46 w 72"/>
                  <a:gd name="T49" fmla="*/ 35 h 60"/>
                  <a:gd name="T50" fmla="*/ 12 w 72"/>
                  <a:gd name="T51" fmla="*/ 34 h 60"/>
                  <a:gd name="T52" fmla="*/ 12 w 72"/>
                  <a:gd name="T53" fmla="*/ 36 h 60"/>
                  <a:gd name="T54" fmla="*/ 46 w 72"/>
                  <a:gd name="T55" fmla="*/ 35 h 60"/>
                  <a:gd name="T56" fmla="*/ 12 w 72"/>
                  <a:gd name="T57" fmla="*/ 39 h 60"/>
                  <a:gd name="T58" fmla="*/ 43 w 72"/>
                  <a:gd name="T59" fmla="*/ 40 h 60"/>
                  <a:gd name="T60" fmla="*/ 43 w 72"/>
                  <a:gd name="T61" fmla="*/ 38 h 60"/>
                  <a:gd name="T62" fmla="*/ 13 w 72"/>
                  <a:gd name="T63" fmla="*/ 28 h 60"/>
                  <a:gd name="T64" fmla="*/ 16 w 72"/>
                  <a:gd name="T65" fmla="*/ 23 h 60"/>
                  <a:gd name="T66" fmla="*/ 28 w 72"/>
                  <a:gd name="T67" fmla="*/ 14 h 60"/>
                  <a:gd name="T68" fmla="*/ 33 w 72"/>
                  <a:gd name="T69" fmla="*/ 17 h 60"/>
                  <a:gd name="T70" fmla="*/ 36 w 72"/>
                  <a:gd name="T71" fmla="*/ 22 h 60"/>
                  <a:gd name="T72" fmla="*/ 39 w 72"/>
                  <a:gd name="T73" fmla="*/ 17 h 60"/>
                  <a:gd name="T74" fmla="*/ 51 w 72"/>
                  <a:gd name="T75" fmla="*/ 7 h 60"/>
                  <a:gd name="T76" fmla="*/ 51 w 72"/>
                  <a:gd name="T77" fmla="*/ 0 h 60"/>
                  <a:gd name="T78" fmla="*/ 49 w 72"/>
                  <a:gd name="T79" fmla="*/ 5 h 60"/>
                  <a:gd name="T80" fmla="*/ 36 w 72"/>
                  <a:gd name="T81" fmla="*/ 15 h 60"/>
                  <a:gd name="T82" fmla="*/ 31 w 72"/>
                  <a:gd name="T83" fmla="*/ 12 h 60"/>
                  <a:gd name="T84" fmla="*/ 28 w 72"/>
                  <a:gd name="T85" fmla="*/ 7 h 60"/>
                  <a:gd name="T86" fmla="*/ 25 w 72"/>
                  <a:gd name="T87" fmla="*/ 11 h 60"/>
                  <a:gd name="T88" fmla="*/ 13 w 72"/>
                  <a:gd name="T89" fmla="*/ 22 h 60"/>
                  <a:gd name="T90" fmla="*/ 13 w 72"/>
                  <a:gd name="T91" fmla="*/ 2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 h="60">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1" name="iṧľiďè"/>
              <p:cNvSpPr/>
              <p:nvPr/>
            </p:nvSpPr>
            <p:spPr bwMode="auto">
              <a:xfrm>
                <a:off x="5711286" y="2050269"/>
                <a:ext cx="251883" cy="265767"/>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2" name="ïṧḻíḍé"/>
              <p:cNvSpPr/>
              <p:nvPr/>
            </p:nvSpPr>
            <p:spPr bwMode="auto">
              <a:xfrm>
                <a:off x="4955128" y="5126472"/>
                <a:ext cx="287750" cy="334343"/>
              </a:xfrm>
              <a:custGeom>
                <a:avLst/>
                <a:gdLst>
                  <a:gd name="T0" fmla="*/ 31 w 62"/>
                  <a:gd name="T1" fmla="*/ 49 h 70"/>
                  <a:gd name="T2" fmla="*/ 45 w 62"/>
                  <a:gd name="T3" fmla="*/ 35 h 70"/>
                  <a:gd name="T4" fmla="*/ 45 w 62"/>
                  <a:gd name="T5" fmla="*/ 8 h 70"/>
                  <a:gd name="T6" fmla="*/ 17 w 62"/>
                  <a:gd name="T7" fmla="*/ 8 h 70"/>
                  <a:gd name="T8" fmla="*/ 17 w 62"/>
                  <a:gd name="T9" fmla="*/ 35 h 70"/>
                  <a:gd name="T10" fmla="*/ 31 w 62"/>
                  <a:gd name="T11" fmla="*/ 49 h 70"/>
                  <a:gd name="T12" fmla="*/ 31 w 62"/>
                  <a:gd name="T13" fmla="*/ 8 h 70"/>
                  <a:gd name="T14" fmla="*/ 44 w 62"/>
                  <a:gd name="T15" fmla="*/ 21 h 70"/>
                  <a:gd name="T16" fmla="*/ 31 w 62"/>
                  <a:gd name="T17" fmla="*/ 34 h 70"/>
                  <a:gd name="T18" fmla="*/ 18 w 62"/>
                  <a:gd name="T19" fmla="*/ 21 h 70"/>
                  <a:gd name="T20" fmla="*/ 31 w 62"/>
                  <a:gd name="T21" fmla="*/ 8 h 70"/>
                  <a:gd name="T22" fmla="*/ 25 w 62"/>
                  <a:gd name="T23" fmla="*/ 50 h 70"/>
                  <a:gd name="T24" fmla="*/ 27 w 62"/>
                  <a:gd name="T25" fmla="*/ 48 h 70"/>
                  <a:gd name="T26" fmla="*/ 30 w 62"/>
                  <a:gd name="T27" fmla="*/ 50 h 70"/>
                  <a:gd name="T28" fmla="*/ 31 w 62"/>
                  <a:gd name="T29" fmla="*/ 51 h 70"/>
                  <a:gd name="T30" fmla="*/ 32 w 62"/>
                  <a:gd name="T31" fmla="*/ 50 h 70"/>
                  <a:gd name="T32" fmla="*/ 34 w 62"/>
                  <a:gd name="T33" fmla="*/ 48 h 70"/>
                  <a:gd name="T34" fmla="*/ 37 w 62"/>
                  <a:gd name="T35" fmla="*/ 50 h 70"/>
                  <a:gd name="T36" fmla="*/ 31 w 62"/>
                  <a:gd name="T37" fmla="*/ 53 h 70"/>
                  <a:gd name="T38" fmla="*/ 25 w 62"/>
                  <a:gd name="T39" fmla="*/ 50 h 70"/>
                  <a:gd name="T40" fmla="*/ 8 w 62"/>
                  <a:gd name="T41" fmla="*/ 53 h 70"/>
                  <a:gd name="T42" fmla="*/ 31 w 62"/>
                  <a:gd name="T43" fmla="*/ 62 h 70"/>
                  <a:gd name="T44" fmla="*/ 54 w 62"/>
                  <a:gd name="T45" fmla="*/ 53 h 70"/>
                  <a:gd name="T46" fmla="*/ 39 w 62"/>
                  <a:gd name="T47" fmla="*/ 44 h 70"/>
                  <a:gd name="T48" fmla="*/ 35 w 62"/>
                  <a:gd name="T49" fmla="*/ 47 h 70"/>
                  <a:gd name="T50" fmla="*/ 44 w 62"/>
                  <a:gd name="T51" fmla="*/ 51 h 70"/>
                  <a:gd name="T52" fmla="*/ 31 w 62"/>
                  <a:gd name="T53" fmla="*/ 54 h 70"/>
                  <a:gd name="T54" fmla="*/ 18 w 62"/>
                  <a:gd name="T55" fmla="*/ 51 h 70"/>
                  <a:gd name="T56" fmla="*/ 26 w 62"/>
                  <a:gd name="T57" fmla="*/ 47 h 70"/>
                  <a:gd name="T58" fmla="*/ 23 w 62"/>
                  <a:gd name="T59" fmla="*/ 44 h 70"/>
                  <a:gd name="T60" fmla="*/ 8 w 62"/>
                  <a:gd name="T61" fmla="*/ 53 h 70"/>
                  <a:gd name="T62" fmla="*/ 16 w 62"/>
                  <a:gd name="T63" fmla="*/ 51 h 70"/>
                  <a:gd name="T64" fmla="*/ 31 w 62"/>
                  <a:gd name="T65" fmla="*/ 56 h 70"/>
                  <a:gd name="T66" fmla="*/ 46 w 62"/>
                  <a:gd name="T67" fmla="*/ 51 h 70"/>
                  <a:gd name="T68" fmla="*/ 42 w 62"/>
                  <a:gd name="T69" fmla="*/ 47 h 70"/>
                  <a:gd name="T70" fmla="*/ 52 w 62"/>
                  <a:gd name="T71" fmla="*/ 53 h 70"/>
                  <a:gd name="T72" fmla="*/ 31 w 62"/>
                  <a:gd name="T73" fmla="*/ 60 h 70"/>
                  <a:gd name="T74" fmla="*/ 10 w 62"/>
                  <a:gd name="T75" fmla="*/ 53 h 70"/>
                  <a:gd name="T76" fmla="*/ 20 w 62"/>
                  <a:gd name="T77" fmla="*/ 47 h 70"/>
                  <a:gd name="T78" fmla="*/ 16 w 62"/>
                  <a:gd name="T79" fmla="*/ 51 h 70"/>
                  <a:gd name="T80" fmla="*/ 62 w 62"/>
                  <a:gd name="T81" fmla="*/ 55 h 70"/>
                  <a:gd name="T82" fmla="*/ 31 w 62"/>
                  <a:gd name="T83" fmla="*/ 70 h 70"/>
                  <a:gd name="T84" fmla="*/ 0 w 62"/>
                  <a:gd name="T85" fmla="*/ 55 h 70"/>
                  <a:gd name="T86" fmla="*/ 20 w 62"/>
                  <a:gd name="T87" fmla="*/ 41 h 70"/>
                  <a:gd name="T88" fmla="*/ 23 w 62"/>
                  <a:gd name="T89" fmla="*/ 44 h 70"/>
                  <a:gd name="T90" fmla="*/ 3 w 62"/>
                  <a:gd name="T91" fmla="*/ 55 h 70"/>
                  <a:gd name="T92" fmla="*/ 31 w 62"/>
                  <a:gd name="T93" fmla="*/ 67 h 70"/>
                  <a:gd name="T94" fmla="*/ 59 w 62"/>
                  <a:gd name="T95" fmla="*/ 55 h 70"/>
                  <a:gd name="T96" fmla="*/ 39 w 62"/>
                  <a:gd name="T97" fmla="*/ 44 h 70"/>
                  <a:gd name="T98" fmla="*/ 42 w 62"/>
                  <a:gd name="T99" fmla="*/ 41 h 70"/>
                  <a:gd name="T100" fmla="*/ 62 w 62"/>
                  <a:gd name="T101" fmla="*/ 5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 h="70">
                    <a:moveTo>
                      <a:pt x="31" y="49"/>
                    </a:moveTo>
                    <a:cubicBezTo>
                      <a:pt x="45" y="35"/>
                      <a:pt x="45" y="35"/>
                      <a:pt x="45" y="35"/>
                    </a:cubicBezTo>
                    <a:cubicBezTo>
                      <a:pt x="52" y="27"/>
                      <a:pt x="52" y="15"/>
                      <a:pt x="45" y="8"/>
                    </a:cubicBezTo>
                    <a:cubicBezTo>
                      <a:pt x="37" y="0"/>
                      <a:pt x="25" y="0"/>
                      <a:pt x="17" y="8"/>
                    </a:cubicBezTo>
                    <a:cubicBezTo>
                      <a:pt x="10" y="15"/>
                      <a:pt x="10" y="27"/>
                      <a:pt x="17" y="35"/>
                    </a:cubicBezTo>
                    <a:lnTo>
                      <a:pt x="31" y="49"/>
                    </a:lnTo>
                    <a:close/>
                    <a:moveTo>
                      <a:pt x="31" y="8"/>
                    </a:moveTo>
                    <a:cubicBezTo>
                      <a:pt x="38" y="8"/>
                      <a:pt x="44" y="14"/>
                      <a:pt x="44" y="21"/>
                    </a:cubicBezTo>
                    <a:cubicBezTo>
                      <a:pt x="44" y="29"/>
                      <a:pt x="38" y="34"/>
                      <a:pt x="31" y="34"/>
                    </a:cubicBezTo>
                    <a:cubicBezTo>
                      <a:pt x="24" y="34"/>
                      <a:pt x="18" y="29"/>
                      <a:pt x="18" y="21"/>
                    </a:cubicBezTo>
                    <a:cubicBezTo>
                      <a:pt x="18" y="14"/>
                      <a:pt x="24" y="8"/>
                      <a:pt x="31" y="8"/>
                    </a:cubicBezTo>
                    <a:close/>
                    <a:moveTo>
                      <a:pt x="25" y="50"/>
                    </a:moveTo>
                    <a:cubicBezTo>
                      <a:pt x="25" y="49"/>
                      <a:pt x="26" y="49"/>
                      <a:pt x="27" y="48"/>
                    </a:cubicBezTo>
                    <a:cubicBezTo>
                      <a:pt x="30" y="50"/>
                      <a:pt x="30" y="50"/>
                      <a:pt x="30" y="50"/>
                    </a:cubicBezTo>
                    <a:cubicBezTo>
                      <a:pt x="30" y="51"/>
                      <a:pt x="30" y="51"/>
                      <a:pt x="31" y="51"/>
                    </a:cubicBezTo>
                    <a:cubicBezTo>
                      <a:pt x="31" y="51"/>
                      <a:pt x="32" y="51"/>
                      <a:pt x="32" y="50"/>
                    </a:cubicBezTo>
                    <a:cubicBezTo>
                      <a:pt x="34" y="48"/>
                      <a:pt x="34" y="48"/>
                      <a:pt x="34" y="48"/>
                    </a:cubicBezTo>
                    <a:cubicBezTo>
                      <a:pt x="36" y="49"/>
                      <a:pt x="37" y="49"/>
                      <a:pt x="37" y="50"/>
                    </a:cubicBezTo>
                    <a:cubicBezTo>
                      <a:pt x="37" y="52"/>
                      <a:pt x="34" y="53"/>
                      <a:pt x="31" y="53"/>
                    </a:cubicBezTo>
                    <a:cubicBezTo>
                      <a:pt x="28" y="53"/>
                      <a:pt x="25" y="52"/>
                      <a:pt x="25" y="50"/>
                    </a:cubicBezTo>
                    <a:close/>
                    <a:moveTo>
                      <a:pt x="8" y="53"/>
                    </a:moveTo>
                    <a:cubicBezTo>
                      <a:pt x="8" y="58"/>
                      <a:pt x="18" y="62"/>
                      <a:pt x="31" y="62"/>
                    </a:cubicBezTo>
                    <a:cubicBezTo>
                      <a:pt x="44" y="62"/>
                      <a:pt x="54" y="58"/>
                      <a:pt x="54" y="53"/>
                    </a:cubicBezTo>
                    <a:cubicBezTo>
                      <a:pt x="54" y="49"/>
                      <a:pt x="48" y="45"/>
                      <a:pt x="39" y="44"/>
                    </a:cubicBezTo>
                    <a:cubicBezTo>
                      <a:pt x="35" y="47"/>
                      <a:pt x="35" y="47"/>
                      <a:pt x="35" y="47"/>
                    </a:cubicBezTo>
                    <a:cubicBezTo>
                      <a:pt x="41" y="48"/>
                      <a:pt x="44" y="49"/>
                      <a:pt x="44" y="51"/>
                    </a:cubicBezTo>
                    <a:cubicBezTo>
                      <a:pt x="44" y="52"/>
                      <a:pt x="39" y="54"/>
                      <a:pt x="31" y="54"/>
                    </a:cubicBezTo>
                    <a:cubicBezTo>
                      <a:pt x="23" y="54"/>
                      <a:pt x="18" y="52"/>
                      <a:pt x="18" y="51"/>
                    </a:cubicBezTo>
                    <a:cubicBezTo>
                      <a:pt x="18" y="49"/>
                      <a:pt x="21" y="48"/>
                      <a:pt x="26" y="47"/>
                    </a:cubicBezTo>
                    <a:cubicBezTo>
                      <a:pt x="23" y="44"/>
                      <a:pt x="23" y="44"/>
                      <a:pt x="23" y="44"/>
                    </a:cubicBezTo>
                    <a:cubicBezTo>
                      <a:pt x="14" y="45"/>
                      <a:pt x="8" y="49"/>
                      <a:pt x="8" y="53"/>
                    </a:cubicBezTo>
                    <a:close/>
                    <a:moveTo>
                      <a:pt x="16" y="51"/>
                    </a:moveTo>
                    <a:cubicBezTo>
                      <a:pt x="16" y="54"/>
                      <a:pt x="23" y="56"/>
                      <a:pt x="31" y="56"/>
                    </a:cubicBezTo>
                    <a:cubicBezTo>
                      <a:pt x="39" y="56"/>
                      <a:pt x="46" y="54"/>
                      <a:pt x="46" y="51"/>
                    </a:cubicBezTo>
                    <a:cubicBezTo>
                      <a:pt x="46" y="49"/>
                      <a:pt x="44" y="47"/>
                      <a:pt x="42" y="47"/>
                    </a:cubicBezTo>
                    <a:cubicBezTo>
                      <a:pt x="48" y="48"/>
                      <a:pt x="52" y="50"/>
                      <a:pt x="52" y="53"/>
                    </a:cubicBezTo>
                    <a:cubicBezTo>
                      <a:pt x="52" y="56"/>
                      <a:pt x="43" y="60"/>
                      <a:pt x="31" y="60"/>
                    </a:cubicBezTo>
                    <a:cubicBezTo>
                      <a:pt x="19" y="60"/>
                      <a:pt x="10" y="56"/>
                      <a:pt x="10" y="53"/>
                    </a:cubicBezTo>
                    <a:cubicBezTo>
                      <a:pt x="10" y="50"/>
                      <a:pt x="14" y="48"/>
                      <a:pt x="20" y="47"/>
                    </a:cubicBezTo>
                    <a:cubicBezTo>
                      <a:pt x="17" y="47"/>
                      <a:pt x="16" y="49"/>
                      <a:pt x="16" y="51"/>
                    </a:cubicBezTo>
                    <a:close/>
                    <a:moveTo>
                      <a:pt x="62" y="55"/>
                    </a:moveTo>
                    <a:cubicBezTo>
                      <a:pt x="62" y="64"/>
                      <a:pt x="49" y="70"/>
                      <a:pt x="31" y="70"/>
                    </a:cubicBezTo>
                    <a:cubicBezTo>
                      <a:pt x="13" y="70"/>
                      <a:pt x="0" y="64"/>
                      <a:pt x="0" y="55"/>
                    </a:cubicBezTo>
                    <a:cubicBezTo>
                      <a:pt x="0" y="49"/>
                      <a:pt x="8" y="43"/>
                      <a:pt x="20" y="41"/>
                    </a:cubicBezTo>
                    <a:cubicBezTo>
                      <a:pt x="23" y="44"/>
                      <a:pt x="23" y="44"/>
                      <a:pt x="23" y="44"/>
                    </a:cubicBezTo>
                    <a:cubicBezTo>
                      <a:pt x="10" y="45"/>
                      <a:pt x="3" y="50"/>
                      <a:pt x="3" y="55"/>
                    </a:cubicBezTo>
                    <a:cubicBezTo>
                      <a:pt x="3" y="61"/>
                      <a:pt x="14" y="67"/>
                      <a:pt x="31" y="67"/>
                    </a:cubicBezTo>
                    <a:cubicBezTo>
                      <a:pt x="48" y="67"/>
                      <a:pt x="59" y="61"/>
                      <a:pt x="59" y="55"/>
                    </a:cubicBezTo>
                    <a:cubicBezTo>
                      <a:pt x="59" y="50"/>
                      <a:pt x="51" y="45"/>
                      <a:pt x="39" y="44"/>
                    </a:cubicBezTo>
                    <a:cubicBezTo>
                      <a:pt x="42" y="41"/>
                      <a:pt x="42" y="41"/>
                      <a:pt x="42" y="41"/>
                    </a:cubicBezTo>
                    <a:cubicBezTo>
                      <a:pt x="54" y="43"/>
                      <a:pt x="62" y="49"/>
                      <a:pt x="62" y="5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3" name="i$lïde"/>
              <p:cNvSpPr/>
              <p:nvPr/>
            </p:nvSpPr>
            <p:spPr bwMode="auto">
              <a:xfrm>
                <a:off x="8465676" y="4075095"/>
                <a:ext cx="297324" cy="326013"/>
              </a:xfrm>
              <a:custGeom>
                <a:avLst/>
                <a:gdLst>
                  <a:gd name="T0" fmla="*/ 31 w 63"/>
                  <a:gd name="T1" fmla="*/ 45 h 67"/>
                  <a:gd name="T2" fmla="*/ 42 w 63"/>
                  <a:gd name="T3" fmla="*/ 33 h 67"/>
                  <a:gd name="T4" fmla="*/ 52 w 63"/>
                  <a:gd name="T5" fmla="*/ 33 h 67"/>
                  <a:gd name="T6" fmla="*/ 52 w 63"/>
                  <a:gd name="T7" fmla="*/ 0 h 67"/>
                  <a:gd name="T8" fmla="*/ 11 w 63"/>
                  <a:gd name="T9" fmla="*/ 0 h 67"/>
                  <a:gd name="T10" fmla="*/ 11 w 63"/>
                  <a:gd name="T11" fmla="*/ 33 h 67"/>
                  <a:gd name="T12" fmla="*/ 21 w 63"/>
                  <a:gd name="T13" fmla="*/ 33 h 67"/>
                  <a:gd name="T14" fmla="*/ 31 w 63"/>
                  <a:gd name="T15" fmla="*/ 45 h 67"/>
                  <a:gd name="T16" fmla="*/ 15 w 63"/>
                  <a:gd name="T17" fmla="*/ 29 h 67"/>
                  <a:gd name="T18" fmla="*/ 15 w 63"/>
                  <a:gd name="T19" fmla="*/ 4 h 67"/>
                  <a:gd name="T20" fmla="*/ 48 w 63"/>
                  <a:gd name="T21" fmla="*/ 4 h 67"/>
                  <a:gd name="T22" fmla="*/ 48 w 63"/>
                  <a:gd name="T23" fmla="*/ 29 h 67"/>
                  <a:gd name="T24" fmla="*/ 45 w 63"/>
                  <a:gd name="T25" fmla="*/ 29 h 67"/>
                  <a:gd name="T26" fmla="*/ 17 w 63"/>
                  <a:gd name="T27" fmla="*/ 29 h 67"/>
                  <a:gd name="T28" fmla="*/ 15 w 63"/>
                  <a:gd name="T29" fmla="*/ 29 h 67"/>
                  <a:gd name="T30" fmla="*/ 25 w 63"/>
                  <a:gd name="T31" fmla="*/ 47 h 67"/>
                  <a:gd name="T32" fmla="*/ 29 w 63"/>
                  <a:gd name="T33" fmla="*/ 45 h 67"/>
                  <a:gd name="T34" fmla="*/ 30 w 63"/>
                  <a:gd name="T35" fmla="*/ 46 h 67"/>
                  <a:gd name="T36" fmla="*/ 31 w 63"/>
                  <a:gd name="T37" fmla="*/ 47 h 67"/>
                  <a:gd name="T38" fmla="*/ 33 w 63"/>
                  <a:gd name="T39" fmla="*/ 46 h 67"/>
                  <a:gd name="T40" fmla="*/ 34 w 63"/>
                  <a:gd name="T41" fmla="*/ 45 h 67"/>
                  <a:gd name="T42" fmla="*/ 37 w 63"/>
                  <a:gd name="T43" fmla="*/ 47 h 67"/>
                  <a:gd name="T44" fmla="*/ 31 w 63"/>
                  <a:gd name="T45" fmla="*/ 50 h 67"/>
                  <a:gd name="T46" fmla="*/ 25 w 63"/>
                  <a:gd name="T47" fmla="*/ 47 h 67"/>
                  <a:gd name="T48" fmla="*/ 8 w 63"/>
                  <a:gd name="T49" fmla="*/ 50 h 67"/>
                  <a:gd name="T50" fmla="*/ 31 w 63"/>
                  <a:gd name="T51" fmla="*/ 59 h 67"/>
                  <a:gd name="T52" fmla="*/ 54 w 63"/>
                  <a:gd name="T53" fmla="*/ 50 h 67"/>
                  <a:gd name="T54" fmla="*/ 37 w 63"/>
                  <a:gd name="T55" fmla="*/ 41 h 67"/>
                  <a:gd name="T56" fmla="*/ 34 w 63"/>
                  <a:gd name="T57" fmla="*/ 44 h 67"/>
                  <a:gd name="T58" fmla="*/ 44 w 63"/>
                  <a:gd name="T59" fmla="*/ 48 h 67"/>
                  <a:gd name="T60" fmla="*/ 31 w 63"/>
                  <a:gd name="T61" fmla="*/ 51 h 67"/>
                  <a:gd name="T62" fmla="*/ 18 w 63"/>
                  <a:gd name="T63" fmla="*/ 48 h 67"/>
                  <a:gd name="T64" fmla="*/ 28 w 63"/>
                  <a:gd name="T65" fmla="*/ 44 h 67"/>
                  <a:gd name="T66" fmla="*/ 25 w 63"/>
                  <a:gd name="T67" fmla="*/ 41 h 67"/>
                  <a:gd name="T68" fmla="*/ 8 w 63"/>
                  <a:gd name="T69" fmla="*/ 50 h 67"/>
                  <a:gd name="T70" fmla="*/ 16 w 63"/>
                  <a:gd name="T71" fmla="*/ 48 h 67"/>
                  <a:gd name="T72" fmla="*/ 31 w 63"/>
                  <a:gd name="T73" fmla="*/ 53 h 67"/>
                  <a:gd name="T74" fmla="*/ 46 w 63"/>
                  <a:gd name="T75" fmla="*/ 48 h 67"/>
                  <a:gd name="T76" fmla="*/ 42 w 63"/>
                  <a:gd name="T77" fmla="*/ 44 h 67"/>
                  <a:gd name="T78" fmla="*/ 52 w 63"/>
                  <a:gd name="T79" fmla="*/ 50 h 67"/>
                  <a:gd name="T80" fmla="*/ 31 w 63"/>
                  <a:gd name="T81" fmla="*/ 57 h 67"/>
                  <a:gd name="T82" fmla="*/ 10 w 63"/>
                  <a:gd name="T83" fmla="*/ 50 h 67"/>
                  <a:gd name="T84" fmla="*/ 20 w 63"/>
                  <a:gd name="T85" fmla="*/ 44 h 67"/>
                  <a:gd name="T86" fmla="*/ 16 w 63"/>
                  <a:gd name="T87" fmla="*/ 48 h 67"/>
                  <a:gd name="T88" fmla="*/ 63 w 63"/>
                  <a:gd name="T89" fmla="*/ 52 h 67"/>
                  <a:gd name="T90" fmla="*/ 31 w 63"/>
                  <a:gd name="T91" fmla="*/ 67 h 67"/>
                  <a:gd name="T92" fmla="*/ 0 w 63"/>
                  <a:gd name="T93" fmla="*/ 52 h 67"/>
                  <a:gd name="T94" fmla="*/ 22 w 63"/>
                  <a:gd name="T95" fmla="*/ 38 h 67"/>
                  <a:gd name="T96" fmla="*/ 25 w 63"/>
                  <a:gd name="T97" fmla="*/ 40 h 67"/>
                  <a:gd name="T98" fmla="*/ 3 w 63"/>
                  <a:gd name="T99" fmla="*/ 52 h 67"/>
                  <a:gd name="T100" fmla="*/ 31 w 63"/>
                  <a:gd name="T101" fmla="*/ 64 h 67"/>
                  <a:gd name="T102" fmla="*/ 60 w 63"/>
                  <a:gd name="T103" fmla="*/ 52 h 67"/>
                  <a:gd name="T104" fmla="*/ 38 w 63"/>
                  <a:gd name="T105" fmla="*/ 40 h 67"/>
                  <a:gd name="T106" fmla="*/ 40 w 63"/>
                  <a:gd name="T107" fmla="*/ 38 h 67"/>
                  <a:gd name="T108" fmla="*/ 63 w 63"/>
                  <a:gd name="T109" fmla="*/ 5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3" h="67">
                    <a:moveTo>
                      <a:pt x="31" y="45"/>
                    </a:moveTo>
                    <a:cubicBezTo>
                      <a:pt x="42" y="33"/>
                      <a:pt x="42" y="33"/>
                      <a:pt x="42" y="33"/>
                    </a:cubicBezTo>
                    <a:cubicBezTo>
                      <a:pt x="52" y="33"/>
                      <a:pt x="52" y="33"/>
                      <a:pt x="52" y="33"/>
                    </a:cubicBezTo>
                    <a:cubicBezTo>
                      <a:pt x="52" y="0"/>
                      <a:pt x="52" y="0"/>
                      <a:pt x="52" y="0"/>
                    </a:cubicBezTo>
                    <a:cubicBezTo>
                      <a:pt x="11" y="0"/>
                      <a:pt x="11" y="0"/>
                      <a:pt x="11" y="0"/>
                    </a:cubicBezTo>
                    <a:cubicBezTo>
                      <a:pt x="11" y="33"/>
                      <a:pt x="11" y="33"/>
                      <a:pt x="11" y="33"/>
                    </a:cubicBezTo>
                    <a:cubicBezTo>
                      <a:pt x="21" y="33"/>
                      <a:pt x="21" y="33"/>
                      <a:pt x="21" y="33"/>
                    </a:cubicBezTo>
                    <a:lnTo>
                      <a:pt x="31" y="45"/>
                    </a:lnTo>
                    <a:close/>
                    <a:moveTo>
                      <a:pt x="15" y="29"/>
                    </a:moveTo>
                    <a:cubicBezTo>
                      <a:pt x="15" y="4"/>
                      <a:pt x="15" y="4"/>
                      <a:pt x="15" y="4"/>
                    </a:cubicBezTo>
                    <a:cubicBezTo>
                      <a:pt x="48" y="4"/>
                      <a:pt x="48" y="4"/>
                      <a:pt x="48" y="4"/>
                    </a:cubicBezTo>
                    <a:cubicBezTo>
                      <a:pt x="48" y="29"/>
                      <a:pt x="48" y="29"/>
                      <a:pt x="48" y="29"/>
                    </a:cubicBezTo>
                    <a:cubicBezTo>
                      <a:pt x="45" y="29"/>
                      <a:pt x="45" y="29"/>
                      <a:pt x="45" y="29"/>
                    </a:cubicBezTo>
                    <a:cubicBezTo>
                      <a:pt x="17" y="29"/>
                      <a:pt x="17" y="29"/>
                      <a:pt x="17" y="29"/>
                    </a:cubicBezTo>
                    <a:lnTo>
                      <a:pt x="15" y="29"/>
                    </a:lnTo>
                    <a:close/>
                    <a:moveTo>
                      <a:pt x="25" y="47"/>
                    </a:moveTo>
                    <a:cubicBezTo>
                      <a:pt x="25" y="46"/>
                      <a:pt x="27" y="45"/>
                      <a:pt x="29" y="45"/>
                    </a:cubicBezTo>
                    <a:cubicBezTo>
                      <a:pt x="30" y="46"/>
                      <a:pt x="30" y="46"/>
                      <a:pt x="30" y="46"/>
                    </a:cubicBezTo>
                    <a:cubicBezTo>
                      <a:pt x="30" y="46"/>
                      <a:pt x="31" y="47"/>
                      <a:pt x="31" y="47"/>
                    </a:cubicBezTo>
                    <a:cubicBezTo>
                      <a:pt x="32" y="47"/>
                      <a:pt x="32" y="46"/>
                      <a:pt x="33" y="46"/>
                    </a:cubicBezTo>
                    <a:cubicBezTo>
                      <a:pt x="34" y="45"/>
                      <a:pt x="34" y="45"/>
                      <a:pt x="34" y="45"/>
                    </a:cubicBezTo>
                    <a:cubicBezTo>
                      <a:pt x="36" y="45"/>
                      <a:pt x="37" y="46"/>
                      <a:pt x="37" y="47"/>
                    </a:cubicBezTo>
                    <a:cubicBezTo>
                      <a:pt x="37" y="49"/>
                      <a:pt x="34" y="50"/>
                      <a:pt x="31" y="50"/>
                    </a:cubicBezTo>
                    <a:cubicBezTo>
                      <a:pt x="28" y="50"/>
                      <a:pt x="25" y="49"/>
                      <a:pt x="25" y="47"/>
                    </a:cubicBezTo>
                    <a:close/>
                    <a:moveTo>
                      <a:pt x="8" y="50"/>
                    </a:moveTo>
                    <a:cubicBezTo>
                      <a:pt x="8" y="55"/>
                      <a:pt x="18" y="59"/>
                      <a:pt x="31" y="59"/>
                    </a:cubicBezTo>
                    <a:cubicBezTo>
                      <a:pt x="44" y="59"/>
                      <a:pt x="54" y="55"/>
                      <a:pt x="54" y="50"/>
                    </a:cubicBezTo>
                    <a:cubicBezTo>
                      <a:pt x="54" y="45"/>
                      <a:pt x="47" y="42"/>
                      <a:pt x="37" y="41"/>
                    </a:cubicBezTo>
                    <a:cubicBezTo>
                      <a:pt x="34" y="44"/>
                      <a:pt x="34" y="44"/>
                      <a:pt x="34" y="44"/>
                    </a:cubicBezTo>
                    <a:cubicBezTo>
                      <a:pt x="41" y="45"/>
                      <a:pt x="44" y="46"/>
                      <a:pt x="44" y="48"/>
                    </a:cubicBezTo>
                    <a:cubicBezTo>
                      <a:pt x="44" y="49"/>
                      <a:pt x="39" y="51"/>
                      <a:pt x="31" y="51"/>
                    </a:cubicBezTo>
                    <a:cubicBezTo>
                      <a:pt x="23" y="51"/>
                      <a:pt x="18" y="49"/>
                      <a:pt x="18" y="48"/>
                    </a:cubicBezTo>
                    <a:cubicBezTo>
                      <a:pt x="18" y="46"/>
                      <a:pt x="22" y="45"/>
                      <a:pt x="28" y="44"/>
                    </a:cubicBezTo>
                    <a:cubicBezTo>
                      <a:pt x="25" y="41"/>
                      <a:pt x="25" y="41"/>
                      <a:pt x="25" y="41"/>
                    </a:cubicBezTo>
                    <a:cubicBezTo>
                      <a:pt x="15" y="42"/>
                      <a:pt x="8" y="45"/>
                      <a:pt x="8" y="50"/>
                    </a:cubicBezTo>
                    <a:close/>
                    <a:moveTo>
                      <a:pt x="16" y="48"/>
                    </a:moveTo>
                    <a:cubicBezTo>
                      <a:pt x="16" y="51"/>
                      <a:pt x="24" y="53"/>
                      <a:pt x="31" y="53"/>
                    </a:cubicBezTo>
                    <a:cubicBezTo>
                      <a:pt x="39" y="53"/>
                      <a:pt x="46" y="51"/>
                      <a:pt x="46" y="48"/>
                    </a:cubicBezTo>
                    <a:cubicBezTo>
                      <a:pt x="46" y="46"/>
                      <a:pt x="45" y="44"/>
                      <a:pt x="42" y="44"/>
                    </a:cubicBezTo>
                    <a:cubicBezTo>
                      <a:pt x="48" y="45"/>
                      <a:pt x="52" y="47"/>
                      <a:pt x="52" y="50"/>
                    </a:cubicBezTo>
                    <a:cubicBezTo>
                      <a:pt x="52" y="53"/>
                      <a:pt x="44" y="57"/>
                      <a:pt x="31" y="57"/>
                    </a:cubicBezTo>
                    <a:cubicBezTo>
                      <a:pt x="19" y="57"/>
                      <a:pt x="10" y="53"/>
                      <a:pt x="10" y="50"/>
                    </a:cubicBezTo>
                    <a:cubicBezTo>
                      <a:pt x="10" y="47"/>
                      <a:pt x="14" y="45"/>
                      <a:pt x="20" y="44"/>
                    </a:cubicBezTo>
                    <a:cubicBezTo>
                      <a:pt x="18" y="44"/>
                      <a:pt x="16" y="46"/>
                      <a:pt x="16" y="48"/>
                    </a:cubicBezTo>
                    <a:close/>
                    <a:moveTo>
                      <a:pt x="63" y="52"/>
                    </a:moveTo>
                    <a:cubicBezTo>
                      <a:pt x="63" y="61"/>
                      <a:pt x="49" y="67"/>
                      <a:pt x="31" y="67"/>
                    </a:cubicBezTo>
                    <a:cubicBezTo>
                      <a:pt x="14" y="67"/>
                      <a:pt x="0" y="61"/>
                      <a:pt x="0" y="52"/>
                    </a:cubicBezTo>
                    <a:cubicBezTo>
                      <a:pt x="0" y="45"/>
                      <a:pt x="9" y="40"/>
                      <a:pt x="22" y="38"/>
                    </a:cubicBezTo>
                    <a:cubicBezTo>
                      <a:pt x="25" y="40"/>
                      <a:pt x="25" y="40"/>
                      <a:pt x="25" y="40"/>
                    </a:cubicBezTo>
                    <a:cubicBezTo>
                      <a:pt x="11" y="42"/>
                      <a:pt x="3" y="47"/>
                      <a:pt x="3" y="52"/>
                    </a:cubicBezTo>
                    <a:cubicBezTo>
                      <a:pt x="3" y="58"/>
                      <a:pt x="14" y="64"/>
                      <a:pt x="31" y="64"/>
                    </a:cubicBezTo>
                    <a:cubicBezTo>
                      <a:pt x="48" y="64"/>
                      <a:pt x="60" y="58"/>
                      <a:pt x="60" y="52"/>
                    </a:cubicBezTo>
                    <a:cubicBezTo>
                      <a:pt x="60" y="47"/>
                      <a:pt x="51" y="42"/>
                      <a:pt x="38" y="40"/>
                    </a:cubicBezTo>
                    <a:cubicBezTo>
                      <a:pt x="40" y="38"/>
                      <a:pt x="40" y="38"/>
                      <a:pt x="40" y="38"/>
                    </a:cubicBezTo>
                    <a:cubicBezTo>
                      <a:pt x="53" y="40"/>
                      <a:pt x="63" y="45"/>
                      <a:pt x="63" y="5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4" name="iṣľíḓê"/>
              <p:cNvSpPr/>
              <p:nvPr/>
            </p:nvSpPr>
            <p:spPr bwMode="auto">
              <a:xfrm>
                <a:off x="4211241" y="2465246"/>
                <a:ext cx="234424" cy="257044"/>
              </a:xfrm>
              <a:custGeom>
                <a:avLst/>
                <a:gdLst>
                  <a:gd name="T0" fmla="*/ 31 w 63"/>
                  <a:gd name="T1" fmla="*/ 45 h 67"/>
                  <a:gd name="T2" fmla="*/ 42 w 63"/>
                  <a:gd name="T3" fmla="*/ 33 h 67"/>
                  <a:gd name="T4" fmla="*/ 52 w 63"/>
                  <a:gd name="T5" fmla="*/ 33 h 67"/>
                  <a:gd name="T6" fmla="*/ 52 w 63"/>
                  <a:gd name="T7" fmla="*/ 0 h 67"/>
                  <a:gd name="T8" fmla="*/ 11 w 63"/>
                  <a:gd name="T9" fmla="*/ 0 h 67"/>
                  <a:gd name="T10" fmla="*/ 11 w 63"/>
                  <a:gd name="T11" fmla="*/ 33 h 67"/>
                  <a:gd name="T12" fmla="*/ 21 w 63"/>
                  <a:gd name="T13" fmla="*/ 33 h 67"/>
                  <a:gd name="T14" fmla="*/ 31 w 63"/>
                  <a:gd name="T15" fmla="*/ 45 h 67"/>
                  <a:gd name="T16" fmla="*/ 15 w 63"/>
                  <a:gd name="T17" fmla="*/ 29 h 67"/>
                  <a:gd name="T18" fmla="*/ 15 w 63"/>
                  <a:gd name="T19" fmla="*/ 4 h 67"/>
                  <a:gd name="T20" fmla="*/ 48 w 63"/>
                  <a:gd name="T21" fmla="*/ 4 h 67"/>
                  <a:gd name="T22" fmla="*/ 48 w 63"/>
                  <a:gd name="T23" fmla="*/ 29 h 67"/>
                  <a:gd name="T24" fmla="*/ 45 w 63"/>
                  <a:gd name="T25" fmla="*/ 29 h 67"/>
                  <a:gd name="T26" fmla="*/ 17 w 63"/>
                  <a:gd name="T27" fmla="*/ 29 h 67"/>
                  <a:gd name="T28" fmla="*/ 15 w 63"/>
                  <a:gd name="T29" fmla="*/ 29 h 67"/>
                  <a:gd name="T30" fmla="*/ 25 w 63"/>
                  <a:gd name="T31" fmla="*/ 47 h 67"/>
                  <a:gd name="T32" fmla="*/ 29 w 63"/>
                  <a:gd name="T33" fmla="*/ 45 h 67"/>
                  <a:gd name="T34" fmla="*/ 30 w 63"/>
                  <a:gd name="T35" fmla="*/ 46 h 67"/>
                  <a:gd name="T36" fmla="*/ 31 w 63"/>
                  <a:gd name="T37" fmla="*/ 47 h 67"/>
                  <a:gd name="T38" fmla="*/ 33 w 63"/>
                  <a:gd name="T39" fmla="*/ 46 h 67"/>
                  <a:gd name="T40" fmla="*/ 34 w 63"/>
                  <a:gd name="T41" fmla="*/ 45 h 67"/>
                  <a:gd name="T42" fmla="*/ 37 w 63"/>
                  <a:gd name="T43" fmla="*/ 47 h 67"/>
                  <a:gd name="T44" fmla="*/ 31 w 63"/>
                  <a:gd name="T45" fmla="*/ 50 h 67"/>
                  <a:gd name="T46" fmla="*/ 25 w 63"/>
                  <a:gd name="T47" fmla="*/ 47 h 67"/>
                  <a:gd name="T48" fmla="*/ 8 w 63"/>
                  <a:gd name="T49" fmla="*/ 50 h 67"/>
                  <a:gd name="T50" fmla="*/ 31 w 63"/>
                  <a:gd name="T51" fmla="*/ 59 h 67"/>
                  <a:gd name="T52" fmla="*/ 54 w 63"/>
                  <a:gd name="T53" fmla="*/ 50 h 67"/>
                  <a:gd name="T54" fmla="*/ 37 w 63"/>
                  <a:gd name="T55" fmla="*/ 41 h 67"/>
                  <a:gd name="T56" fmla="*/ 34 w 63"/>
                  <a:gd name="T57" fmla="*/ 44 h 67"/>
                  <a:gd name="T58" fmla="*/ 44 w 63"/>
                  <a:gd name="T59" fmla="*/ 48 h 67"/>
                  <a:gd name="T60" fmla="*/ 31 w 63"/>
                  <a:gd name="T61" fmla="*/ 51 h 67"/>
                  <a:gd name="T62" fmla="*/ 18 w 63"/>
                  <a:gd name="T63" fmla="*/ 48 h 67"/>
                  <a:gd name="T64" fmla="*/ 28 w 63"/>
                  <a:gd name="T65" fmla="*/ 44 h 67"/>
                  <a:gd name="T66" fmla="*/ 25 w 63"/>
                  <a:gd name="T67" fmla="*/ 41 h 67"/>
                  <a:gd name="T68" fmla="*/ 8 w 63"/>
                  <a:gd name="T69" fmla="*/ 50 h 67"/>
                  <a:gd name="T70" fmla="*/ 16 w 63"/>
                  <a:gd name="T71" fmla="*/ 48 h 67"/>
                  <a:gd name="T72" fmla="*/ 31 w 63"/>
                  <a:gd name="T73" fmla="*/ 53 h 67"/>
                  <a:gd name="T74" fmla="*/ 46 w 63"/>
                  <a:gd name="T75" fmla="*/ 48 h 67"/>
                  <a:gd name="T76" fmla="*/ 42 w 63"/>
                  <a:gd name="T77" fmla="*/ 44 h 67"/>
                  <a:gd name="T78" fmla="*/ 52 w 63"/>
                  <a:gd name="T79" fmla="*/ 50 h 67"/>
                  <a:gd name="T80" fmla="*/ 31 w 63"/>
                  <a:gd name="T81" fmla="*/ 57 h 67"/>
                  <a:gd name="T82" fmla="*/ 10 w 63"/>
                  <a:gd name="T83" fmla="*/ 50 h 67"/>
                  <a:gd name="T84" fmla="*/ 20 w 63"/>
                  <a:gd name="T85" fmla="*/ 44 h 67"/>
                  <a:gd name="T86" fmla="*/ 16 w 63"/>
                  <a:gd name="T87" fmla="*/ 48 h 67"/>
                  <a:gd name="T88" fmla="*/ 63 w 63"/>
                  <a:gd name="T89" fmla="*/ 52 h 67"/>
                  <a:gd name="T90" fmla="*/ 31 w 63"/>
                  <a:gd name="T91" fmla="*/ 67 h 67"/>
                  <a:gd name="T92" fmla="*/ 0 w 63"/>
                  <a:gd name="T93" fmla="*/ 52 h 67"/>
                  <a:gd name="T94" fmla="*/ 22 w 63"/>
                  <a:gd name="T95" fmla="*/ 38 h 67"/>
                  <a:gd name="T96" fmla="*/ 25 w 63"/>
                  <a:gd name="T97" fmla="*/ 40 h 67"/>
                  <a:gd name="T98" fmla="*/ 3 w 63"/>
                  <a:gd name="T99" fmla="*/ 52 h 67"/>
                  <a:gd name="T100" fmla="*/ 31 w 63"/>
                  <a:gd name="T101" fmla="*/ 64 h 67"/>
                  <a:gd name="T102" fmla="*/ 60 w 63"/>
                  <a:gd name="T103" fmla="*/ 52 h 67"/>
                  <a:gd name="T104" fmla="*/ 38 w 63"/>
                  <a:gd name="T105" fmla="*/ 40 h 67"/>
                  <a:gd name="T106" fmla="*/ 40 w 63"/>
                  <a:gd name="T107" fmla="*/ 38 h 67"/>
                  <a:gd name="T108" fmla="*/ 63 w 63"/>
                  <a:gd name="T109" fmla="*/ 5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3" h="67">
                    <a:moveTo>
                      <a:pt x="31" y="45"/>
                    </a:moveTo>
                    <a:cubicBezTo>
                      <a:pt x="42" y="33"/>
                      <a:pt x="42" y="33"/>
                      <a:pt x="42" y="33"/>
                    </a:cubicBezTo>
                    <a:cubicBezTo>
                      <a:pt x="52" y="33"/>
                      <a:pt x="52" y="33"/>
                      <a:pt x="52" y="33"/>
                    </a:cubicBezTo>
                    <a:cubicBezTo>
                      <a:pt x="52" y="0"/>
                      <a:pt x="52" y="0"/>
                      <a:pt x="52" y="0"/>
                    </a:cubicBezTo>
                    <a:cubicBezTo>
                      <a:pt x="11" y="0"/>
                      <a:pt x="11" y="0"/>
                      <a:pt x="11" y="0"/>
                    </a:cubicBezTo>
                    <a:cubicBezTo>
                      <a:pt x="11" y="33"/>
                      <a:pt x="11" y="33"/>
                      <a:pt x="11" y="33"/>
                    </a:cubicBezTo>
                    <a:cubicBezTo>
                      <a:pt x="21" y="33"/>
                      <a:pt x="21" y="33"/>
                      <a:pt x="21" y="33"/>
                    </a:cubicBezTo>
                    <a:lnTo>
                      <a:pt x="31" y="45"/>
                    </a:lnTo>
                    <a:close/>
                    <a:moveTo>
                      <a:pt x="15" y="29"/>
                    </a:moveTo>
                    <a:cubicBezTo>
                      <a:pt x="15" y="4"/>
                      <a:pt x="15" y="4"/>
                      <a:pt x="15" y="4"/>
                    </a:cubicBezTo>
                    <a:cubicBezTo>
                      <a:pt x="48" y="4"/>
                      <a:pt x="48" y="4"/>
                      <a:pt x="48" y="4"/>
                    </a:cubicBezTo>
                    <a:cubicBezTo>
                      <a:pt x="48" y="29"/>
                      <a:pt x="48" y="29"/>
                      <a:pt x="48" y="29"/>
                    </a:cubicBezTo>
                    <a:cubicBezTo>
                      <a:pt x="45" y="29"/>
                      <a:pt x="45" y="29"/>
                      <a:pt x="45" y="29"/>
                    </a:cubicBezTo>
                    <a:cubicBezTo>
                      <a:pt x="17" y="29"/>
                      <a:pt x="17" y="29"/>
                      <a:pt x="17" y="29"/>
                    </a:cubicBezTo>
                    <a:lnTo>
                      <a:pt x="15" y="29"/>
                    </a:lnTo>
                    <a:close/>
                    <a:moveTo>
                      <a:pt x="25" y="47"/>
                    </a:moveTo>
                    <a:cubicBezTo>
                      <a:pt x="25" y="46"/>
                      <a:pt x="27" y="45"/>
                      <a:pt x="29" y="45"/>
                    </a:cubicBezTo>
                    <a:cubicBezTo>
                      <a:pt x="30" y="46"/>
                      <a:pt x="30" y="46"/>
                      <a:pt x="30" y="46"/>
                    </a:cubicBezTo>
                    <a:cubicBezTo>
                      <a:pt x="30" y="46"/>
                      <a:pt x="31" y="47"/>
                      <a:pt x="31" y="47"/>
                    </a:cubicBezTo>
                    <a:cubicBezTo>
                      <a:pt x="32" y="47"/>
                      <a:pt x="32" y="46"/>
                      <a:pt x="33" y="46"/>
                    </a:cubicBezTo>
                    <a:cubicBezTo>
                      <a:pt x="34" y="45"/>
                      <a:pt x="34" y="45"/>
                      <a:pt x="34" y="45"/>
                    </a:cubicBezTo>
                    <a:cubicBezTo>
                      <a:pt x="36" y="45"/>
                      <a:pt x="37" y="46"/>
                      <a:pt x="37" y="47"/>
                    </a:cubicBezTo>
                    <a:cubicBezTo>
                      <a:pt x="37" y="49"/>
                      <a:pt x="34" y="50"/>
                      <a:pt x="31" y="50"/>
                    </a:cubicBezTo>
                    <a:cubicBezTo>
                      <a:pt x="28" y="50"/>
                      <a:pt x="25" y="49"/>
                      <a:pt x="25" y="47"/>
                    </a:cubicBezTo>
                    <a:close/>
                    <a:moveTo>
                      <a:pt x="8" y="50"/>
                    </a:moveTo>
                    <a:cubicBezTo>
                      <a:pt x="8" y="55"/>
                      <a:pt x="18" y="59"/>
                      <a:pt x="31" y="59"/>
                    </a:cubicBezTo>
                    <a:cubicBezTo>
                      <a:pt x="44" y="59"/>
                      <a:pt x="54" y="55"/>
                      <a:pt x="54" y="50"/>
                    </a:cubicBezTo>
                    <a:cubicBezTo>
                      <a:pt x="54" y="45"/>
                      <a:pt x="47" y="42"/>
                      <a:pt x="37" y="41"/>
                    </a:cubicBezTo>
                    <a:cubicBezTo>
                      <a:pt x="34" y="44"/>
                      <a:pt x="34" y="44"/>
                      <a:pt x="34" y="44"/>
                    </a:cubicBezTo>
                    <a:cubicBezTo>
                      <a:pt x="41" y="45"/>
                      <a:pt x="44" y="46"/>
                      <a:pt x="44" y="48"/>
                    </a:cubicBezTo>
                    <a:cubicBezTo>
                      <a:pt x="44" y="49"/>
                      <a:pt x="39" y="51"/>
                      <a:pt x="31" y="51"/>
                    </a:cubicBezTo>
                    <a:cubicBezTo>
                      <a:pt x="23" y="51"/>
                      <a:pt x="18" y="49"/>
                      <a:pt x="18" y="48"/>
                    </a:cubicBezTo>
                    <a:cubicBezTo>
                      <a:pt x="18" y="46"/>
                      <a:pt x="22" y="45"/>
                      <a:pt x="28" y="44"/>
                    </a:cubicBezTo>
                    <a:cubicBezTo>
                      <a:pt x="25" y="41"/>
                      <a:pt x="25" y="41"/>
                      <a:pt x="25" y="41"/>
                    </a:cubicBezTo>
                    <a:cubicBezTo>
                      <a:pt x="15" y="42"/>
                      <a:pt x="8" y="45"/>
                      <a:pt x="8" y="50"/>
                    </a:cubicBezTo>
                    <a:close/>
                    <a:moveTo>
                      <a:pt x="16" y="48"/>
                    </a:moveTo>
                    <a:cubicBezTo>
                      <a:pt x="16" y="51"/>
                      <a:pt x="24" y="53"/>
                      <a:pt x="31" y="53"/>
                    </a:cubicBezTo>
                    <a:cubicBezTo>
                      <a:pt x="39" y="53"/>
                      <a:pt x="46" y="51"/>
                      <a:pt x="46" y="48"/>
                    </a:cubicBezTo>
                    <a:cubicBezTo>
                      <a:pt x="46" y="46"/>
                      <a:pt x="45" y="44"/>
                      <a:pt x="42" y="44"/>
                    </a:cubicBezTo>
                    <a:cubicBezTo>
                      <a:pt x="48" y="45"/>
                      <a:pt x="52" y="47"/>
                      <a:pt x="52" y="50"/>
                    </a:cubicBezTo>
                    <a:cubicBezTo>
                      <a:pt x="52" y="53"/>
                      <a:pt x="44" y="57"/>
                      <a:pt x="31" y="57"/>
                    </a:cubicBezTo>
                    <a:cubicBezTo>
                      <a:pt x="19" y="57"/>
                      <a:pt x="10" y="53"/>
                      <a:pt x="10" y="50"/>
                    </a:cubicBezTo>
                    <a:cubicBezTo>
                      <a:pt x="10" y="47"/>
                      <a:pt x="14" y="45"/>
                      <a:pt x="20" y="44"/>
                    </a:cubicBezTo>
                    <a:cubicBezTo>
                      <a:pt x="18" y="44"/>
                      <a:pt x="16" y="46"/>
                      <a:pt x="16" y="48"/>
                    </a:cubicBezTo>
                    <a:close/>
                    <a:moveTo>
                      <a:pt x="63" y="52"/>
                    </a:moveTo>
                    <a:cubicBezTo>
                      <a:pt x="63" y="61"/>
                      <a:pt x="49" y="67"/>
                      <a:pt x="31" y="67"/>
                    </a:cubicBezTo>
                    <a:cubicBezTo>
                      <a:pt x="14" y="67"/>
                      <a:pt x="0" y="61"/>
                      <a:pt x="0" y="52"/>
                    </a:cubicBezTo>
                    <a:cubicBezTo>
                      <a:pt x="0" y="45"/>
                      <a:pt x="9" y="40"/>
                      <a:pt x="22" y="38"/>
                    </a:cubicBezTo>
                    <a:cubicBezTo>
                      <a:pt x="25" y="40"/>
                      <a:pt x="25" y="40"/>
                      <a:pt x="25" y="40"/>
                    </a:cubicBezTo>
                    <a:cubicBezTo>
                      <a:pt x="11" y="42"/>
                      <a:pt x="3" y="47"/>
                      <a:pt x="3" y="52"/>
                    </a:cubicBezTo>
                    <a:cubicBezTo>
                      <a:pt x="3" y="58"/>
                      <a:pt x="14" y="64"/>
                      <a:pt x="31" y="64"/>
                    </a:cubicBezTo>
                    <a:cubicBezTo>
                      <a:pt x="48" y="64"/>
                      <a:pt x="60" y="58"/>
                      <a:pt x="60" y="52"/>
                    </a:cubicBezTo>
                    <a:cubicBezTo>
                      <a:pt x="60" y="47"/>
                      <a:pt x="51" y="42"/>
                      <a:pt x="38" y="40"/>
                    </a:cubicBezTo>
                    <a:cubicBezTo>
                      <a:pt x="40" y="38"/>
                      <a:pt x="40" y="38"/>
                      <a:pt x="40" y="38"/>
                    </a:cubicBezTo>
                    <a:cubicBezTo>
                      <a:pt x="53" y="40"/>
                      <a:pt x="63" y="45"/>
                      <a:pt x="63" y="5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5" name="íşľíďe"/>
              <p:cNvSpPr/>
              <p:nvPr/>
            </p:nvSpPr>
            <p:spPr bwMode="auto">
              <a:xfrm>
                <a:off x="6761165" y="2231355"/>
                <a:ext cx="223749" cy="223818"/>
              </a:xfrm>
              <a:custGeom>
                <a:avLst/>
                <a:gdLst>
                  <a:gd name="T0" fmla="*/ 45 w 62"/>
                  <a:gd name="T1" fmla="*/ 4 h 62"/>
                  <a:gd name="T2" fmla="*/ 45 w 62"/>
                  <a:gd name="T3" fmla="*/ 9 h 62"/>
                  <a:gd name="T4" fmla="*/ 17 w 62"/>
                  <a:gd name="T5" fmla="*/ 52 h 62"/>
                  <a:gd name="T6" fmla="*/ 16 w 62"/>
                  <a:gd name="T7" fmla="*/ 58 h 62"/>
                  <a:gd name="T8" fmla="*/ 19 w 62"/>
                  <a:gd name="T9" fmla="*/ 52 h 62"/>
                  <a:gd name="T10" fmla="*/ 54 w 62"/>
                  <a:gd name="T11" fmla="*/ 19 h 62"/>
                  <a:gd name="T12" fmla="*/ 56 w 62"/>
                  <a:gd name="T13" fmla="*/ 15 h 62"/>
                  <a:gd name="T14" fmla="*/ 53 w 62"/>
                  <a:gd name="T15" fmla="*/ 19 h 62"/>
                  <a:gd name="T16" fmla="*/ 4 w 62"/>
                  <a:gd name="T17" fmla="*/ 46 h 62"/>
                  <a:gd name="T18" fmla="*/ 9 w 62"/>
                  <a:gd name="T19" fmla="*/ 44 h 62"/>
                  <a:gd name="T20" fmla="*/ 61 w 62"/>
                  <a:gd name="T21" fmla="*/ 30 h 62"/>
                  <a:gd name="T22" fmla="*/ 56 w 62"/>
                  <a:gd name="T23" fmla="*/ 32 h 62"/>
                  <a:gd name="T24" fmla="*/ 61 w 62"/>
                  <a:gd name="T25" fmla="*/ 30 h 62"/>
                  <a:gd name="T26" fmla="*/ 1 w 62"/>
                  <a:gd name="T27" fmla="*/ 30 h 62"/>
                  <a:gd name="T28" fmla="*/ 5 w 62"/>
                  <a:gd name="T29" fmla="*/ 32 h 62"/>
                  <a:gd name="T30" fmla="*/ 52 w 62"/>
                  <a:gd name="T31" fmla="*/ 43 h 62"/>
                  <a:gd name="T32" fmla="*/ 57 w 62"/>
                  <a:gd name="T33" fmla="*/ 47 h 62"/>
                  <a:gd name="T34" fmla="*/ 54 w 62"/>
                  <a:gd name="T35" fmla="*/ 43 h 62"/>
                  <a:gd name="T36" fmla="*/ 10 w 62"/>
                  <a:gd name="T37" fmla="*/ 18 h 62"/>
                  <a:gd name="T38" fmla="*/ 4 w 62"/>
                  <a:gd name="T39" fmla="*/ 15 h 62"/>
                  <a:gd name="T40" fmla="*/ 45 w 62"/>
                  <a:gd name="T41" fmla="*/ 52 h 62"/>
                  <a:gd name="T42" fmla="*/ 45 w 62"/>
                  <a:gd name="T43" fmla="*/ 57 h 62"/>
                  <a:gd name="T44" fmla="*/ 47 w 62"/>
                  <a:gd name="T45" fmla="*/ 56 h 62"/>
                  <a:gd name="T46" fmla="*/ 30 w 62"/>
                  <a:gd name="T47" fmla="*/ 56 h 62"/>
                  <a:gd name="T48" fmla="*/ 32 w 62"/>
                  <a:gd name="T49" fmla="*/ 61 h 62"/>
                  <a:gd name="T50" fmla="*/ 17 w 62"/>
                  <a:gd name="T51" fmla="*/ 9 h 62"/>
                  <a:gd name="T52" fmla="*/ 19 w 62"/>
                  <a:gd name="T53" fmla="*/ 8 h 62"/>
                  <a:gd name="T54" fmla="*/ 15 w 62"/>
                  <a:gd name="T55" fmla="*/ 5 h 62"/>
                  <a:gd name="T56" fmla="*/ 32 w 62"/>
                  <a:gd name="T57" fmla="*/ 5 h 62"/>
                  <a:gd name="T58" fmla="*/ 30 w 62"/>
                  <a:gd name="T59" fmla="*/ 1 h 62"/>
                  <a:gd name="T60" fmla="*/ 53 w 62"/>
                  <a:gd name="T61" fmla="*/ 30 h 62"/>
                  <a:gd name="T62" fmla="*/ 29 w 62"/>
                  <a:gd name="T63" fmla="*/ 53 h 62"/>
                  <a:gd name="T64" fmla="*/ 14 w 62"/>
                  <a:gd name="T65" fmla="*/ 19 h 62"/>
                  <a:gd name="T66" fmla="*/ 48 w 62"/>
                  <a:gd name="T67" fmla="*/ 19 h 62"/>
                  <a:gd name="T68" fmla="*/ 46 w 62"/>
                  <a:gd name="T69" fmla="*/ 22 h 62"/>
                  <a:gd name="T70" fmla="*/ 46 w 62"/>
                  <a:gd name="T71" fmla="*/ 22 h 62"/>
                  <a:gd name="T72" fmla="*/ 39 w 62"/>
                  <a:gd name="T73" fmla="*/ 27 h 62"/>
                  <a:gd name="T74" fmla="*/ 31 w 62"/>
                  <a:gd name="T75" fmla="*/ 48 h 62"/>
                  <a:gd name="T76" fmla="*/ 36 w 62"/>
                  <a:gd name="T77" fmla="*/ 27 h 62"/>
                  <a:gd name="T78" fmla="*/ 36 w 62"/>
                  <a:gd name="T79" fmla="*/ 27 h 62"/>
                  <a:gd name="T80" fmla="*/ 23 w 62"/>
                  <a:gd name="T81" fmla="*/ 27 h 62"/>
                  <a:gd name="T82" fmla="*/ 21 w 62"/>
                  <a:gd name="T83" fmla="*/ 27 h 62"/>
                  <a:gd name="T84" fmla="*/ 28 w 62"/>
                  <a:gd name="T85" fmla="*/ 47 h 62"/>
                  <a:gd name="T86" fmla="*/ 28 w 62"/>
                  <a:gd name="T87" fmla="*/ 47 h 62"/>
                  <a:gd name="T88" fmla="*/ 39 w 62"/>
                  <a:gd name="T8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2" h="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6" name="iŝḻïḑê"/>
              <p:cNvSpPr/>
              <p:nvPr/>
            </p:nvSpPr>
            <p:spPr bwMode="auto">
              <a:xfrm>
                <a:off x="7103252" y="3892248"/>
                <a:ext cx="225947" cy="262531"/>
              </a:xfrm>
              <a:custGeom>
                <a:avLst/>
                <a:gdLst>
                  <a:gd name="T0" fmla="*/ 31 w 62"/>
                  <a:gd name="T1" fmla="*/ 49 h 70"/>
                  <a:gd name="T2" fmla="*/ 45 w 62"/>
                  <a:gd name="T3" fmla="*/ 35 h 70"/>
                  <a:gd name="T4" fmla="*/ 45 w 62"/>
                  <a:gd name="T5" fmla="*/ 8 h 70"/>
                  <a:gd name="T6" fmla="*/ 17 w 62"/>
                  <a:gd name="T7" fmla="*/ 8 h 70"/>
                  <a:gd name="T8" fmla="*/ 17 w 62"/>
                  <a:gd name="T9" fmla="*/ 35 h 70"/>
                  <a:gd name="T10" fmla="*/ 31 w 62"/>
                  <a:gd name="T11" fmla="*/ 49 h 70"/>
                  <a:gd name="T12" fmla="*/ 31 w 62"/>
                  <a:gd name="T13" fmla="*/ 8 h 70"/>
                  <a:gd name="T14" fmla="*/ 44 w 62"/>
                  <a:gd name="T15" fmla="*/ 21 h 70"/>
                  <a:gd name="T16" fmla="*/ 31 w 62"/>
                  <a:gd name="T17" fmla="*/ 34 h 70"/>
                  <a:gd name="T18" fmla="*/ 18 w 62"/>
                  <a:gd name="T19" fmla="*/ 21 h 70"/>
                  <a:gd name="T20" fmla="*/ 31 w 62"/>
                  <a:gd name="T21" fmla="*/ 8 h 70"/>
                  <a:gd name="T22" fmla="*/ 25 w 62"/>
                  <a:gd name="T23" fmla="*/ 50 h 70"/>
                  <a:gd name="T24" fmla="*/ 27 w 62"/>
                  <a:gd name="T25" fmla="*/ 48 h 70"/>
                  <a:gd name="T26" fmla="*/ 30 w 62"/>
                  <a:gd name="T27" fmla="*/ 50 h 70"/>
                  <a:gd name="T28" fmla="*/ 31 w 62"/>
                  <a:gd name="T29" fmla="*/ 51 h 70"/>
                  <a:gd name="T30" fmla="*/ 32 w 62"/>
                  <a:gd name="T31" fmla="*/ 50 h 70"/>
                  <a:gd name="T32" fmla="*/ 34 w 62"/>
                  <a:gd name="T33" fmla="*/ 48 h 70"/>
                  <a:gd name="T34" fmla="*/ 37 w 62"/>
                  <a:gd name="T35" fmla="*/ 50 h 70"/>
                  <a:gd name="T36" fmla="*/ 31 w 62"/>
                  <a:gd name="T37" fmla="*/ 53 h 70"/>
                  <a:gd name="T38" fmla="*/ 25 w 62"/>
                  <a:gd name="T39" fmla="*/ 50 h 70"/>
                  <a:gd name="T40" fmla="*/ 8 w 62"/>
                  <a:gd name="T41" fmla="*/ 53 h 70"/>
                  <a:gd name="T42" fmla="*/ 31 w 62"/>
                  <a:gd name="T43" fmla="*/ 62 h 70"/>
                  <a:gd name="T44" fmla="*/ 54 w 62"/>
                  <a:gd name="T45" fmla="*/ 53 h 70"/>
                  <a:gd name="T46" fmla="*/ 39 w 62"/>
                  <a:gd name="T47" fmla="*/ 44 h 70"/>
                  <a:gd name="T48" fmla="*/ 35 w 62"/>
                  <a:gd name="T49" fmla="*/ 47 h 70"/>
                  <a:gd name="T50" fmla="*/ 44 w 62"/>
                  <a:gd name="T51" fmla="*/ 51 h 70"/>
                  <a:gd name="T52" fmla="*/ 31 w 62"/>
                  <a:gd name="T53" fmla="*/ 54 h 70"/>
                  <a:gd name="T54" fmla="*/ 18 w 62"/>
                  <a:gd name="T55" fmla="*/ 51 h 70"/>
                  <a:gd name="T56" fmla="*/ 26 w 62"/>
                  <a:gd name="T57" fmla="*/ 47 h 70"/>
                  <a:gd name="T58" fmla="*/ 23 w 62"/>
                  <a:gd name="T59" fmla="*/ 44 h 70"/>
                  <a:gd name="T60" fmla="*/ 8 w 62"/>
                  <a:gd name="T61" fmla="*/ 53 h 70"/>
                  <a:gd name="T62" fmla="*/ 16 w 62"/>
                  <a:gd name="T63" fmla="*/ 51 h 70"/>
                  <a:gd name="T64" fmla="*/ 31 w 62"/>
                  <a:gd name="T65" fmla="*/ 56 h 70"/>
                  <a:gd name="T66" fmla="*/ 46 w 62"/>
                  <a:gd name="T67" fmla="*/ 51 h 70"/>
                  <a:gd name="T68" fmla="*/ 42 w 62"/>
                  <a:gd name="T69" fmla="*/ 47 h 70"/>
                  <a:gd name="T70" fmla="*/ 52 w 62"/>
                  <a:gd name="T71" fmla="*/ 53 h 70"/>
                  <a:gd name="T72" fmla="*/ 31 w 62"/>
                  <a:gd name="T73" fmla="*/ 60 h 70"/>
                  <a:gd name="T74" fmla="*/ 10 w 62"/>
                  <a:gd name="T75" fmla="*/ 53 h 70"/>
                  <a:gd name="T76" fmla="*/ 20 w 62"/>
                  <a:gd name="T77" fmla="*/ 47 h 70"/>
                  <a:gd name="T78" fmla="*/ 16 w 62"/>
                  <a:gd name="T79" fmla="*/ 51 h 70"/>
                  <a:gd name="T80" fmla="*/ 62 w 62"/>
                  <a:gd name="T81" fmla="*/ 55 h 70"/>
                  <a:gd name="T82" fmla="*/ 31 w 62"/>
                  <a:gd name="T83" fmla="*/ 70 h 70"/>
                  <a:gd name="T84" fmla="*/ 0 w 62"/>
                  <a:gd name="T85" fmla="*/ 55 h 70"/>
                  <a:gd name="T86" fmla="*/ 20 w 62"/>
                  <a:gd name="T87" fmla="*/ 41 h 70"/>
                  <a:gd name="T88" fmla="*/ 23 w 62"/>
                  <a:gd name="T89" fmla="*/ 44 h 70"/>
                  <a:gd name="T90" fmla="*/ 3 w 62"/>
                  <a:gd name="T91" fmla="*/ 55 h 70"/>
                  <a:gd name="T92" fmla="*/ 31 w 62"/>
                  <a:gd name="T93" fmla="*/ 67 h 70"/>
                  <a:gd name="T94" fmla="*/ 59 w 62"/>
                  <a:gd name="T95" fmla="*/ 55 h 70"/>
                  <a:gd name="T96" fmla="*/ 39 w 62"/>
                  <a:gd name="T97" fmla="*/ 44 h 70"/>
                  <a:gd name="T98" fmla="*/ 42 w 62"/>
                  <a:gd name="T99" fmla="*/ 41 h 70"/>
                  <a:gd name="T100" fmla="*/ 62 w 62"/>
                  <a:gd name="T101" fmla="*/ 5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 h="70">
                    <a:moveTo>
                      <a:pt x="31" y="49"/>
                    </a:moveTo>
                    <a:cubicBezTo>
                      <a:pt x="45" y="35"/>
                      <a:pt x="45" y="35"/>
                      <a:pt x="45" y="35"/>
                    </a:cubicBezTo>
                    <a:cubicBezTo>
                      <a:pt x="52" y="27"/>
                      <a:pt x="52" y="15"/>
                      <a:pt x="45" y="8"/>
                    </a:cubicBezTo>
                    <a:cubicBezTo>
                      <a:pt x="37" y="0"/>
                      <a:pt x="25" y="0"/>
                      <a:pt x="17" y="8"/>
                    </a:cubicBezTo>
                    <a:cubicBezTo>
                      <a:pt x="10" y="15"/>
                      <a:pt x="10" y="27"/>
                      <a:pt x="17" y="35"/>
                    </a:cubicBezTo>
                    <a:lnTo>
                      <a:pt x="31" y="49"/>
                    </a:lnTo>
                    <a:close/>
                    <a:moveTo>
                      <a:pt x="31" y="8"/>
                    </a:moveTo>
                    <a:cubicBezTo>
                      <a:pt x="38" y="8"/>
                      <a:pt x="44" y="14"/>
                      <a:pt x="44" y="21"/>
                    </a:cubicBezTo>
                    <a:cubicBezTo>
                      <a:pt x="44" y="29"/>
                      <a:pt x="38" y="34"/>
                      <a:pt x="31" y="34"/>
                    </a:cubicBezTo>
                    <a:cubicBezTo>
                      <a:pt x="24" y="34"/>
                      <a:pt x="18" y="29"/>
                      <a:pt x="18" y="21"/>
                    </a:cubicBezTo>
                    <a:cubicBezTo>
                      <a:pt x="18" y="14"/>
                      <a:pt x="24" y="8"/>
                      <a:pt x="31" y="8"/>
                    </a:cubicBezTo>
                    <a:close/>
                    <a:moveTo>
                      <a:pt x="25" y="50"/>
                    </a:moveTo>
                    <a:cubicBezTo>
                      <a:pt x="25" y="49"/>
                      <a:pt x="26" y="49"/>
                      <a:pt x="27" y="48"/>
                    </a:cubicBezTo>
                    <a:cubicBezTo>
                      <a:pt x="30" y="50"/>
                      <a:pt x="30" y="50"/>
                      <a:pt x="30" y="50"/>
                    </a:cubicBezTo>
                    <a:cubicBezTo>
                      <a:pt x="30" y="51"/>
                      <a:pt x="30" y="51"/>
                      <a:pt x="31" y="51"/>
                    </a:cubicBezTo>
                    <a:cubicBezTo>
                      <a:pt x="31" y="51"/>
                      <a:pt x="32" y="51"/>
                      <a:pt x="32" y="50"/>
                    </a:cubicBezTo>
                    <a:cubicBezTo>
                      <a:pt x="34" y="48"/>
                      <a:pt x="34" y="48"/>
                      <a:pt x="34" y="48"/>
                    </a:cubicBezTo>
                    <a:cubicBezTo>
                      <a:pt x="36" y="49"/>
                      <a:pt x="37" y="49"/>
                      <a:pt x="37" y="50"/>
                    </a:cubicBezTo>
                    <a:cubicBezTo>
                      <a:pt x="37" y="52"/>
                      <a:pt x="34" y="53"/>
                      <a:pt x="31" y="53"/>
                    </a:cubicBezTo>
                    <a:cubicBezTo>
                      <a:pt x="28" y="53"/>
                      <a:pt x="25" y="52"/>
                      <a:pt x="25" y="50"/>
                    </a:cubicBezTo>
                    <a:close/>
                    <a:moveTo>
                      <a:pt x="8" y="53"/>
                    </a:moveTo>
                    <a:cubicBezTo>
                      <a:pt x="8" y="58"/>
                      <a:pt x="18" y="62"/>
                      <a:pt x="31" y="62"/>
                    </a:cubicBezTo>
                    <a:cubicBezTo>
                      <a:pt x="44" y="62"/>
                      <a:pt x="54" y="58"/>
                      <a:pt x="54" y="53"/>
                    </a:cubicBezTo>
                    <a:cubicBezTo>
                      <a:pt x="54" y="49"/>
                      <a:pt x="48" y="45"/>
                      <a:pt x="39" y="44"/>
                    </a:cubicBezTo>
                    <a:cubicBezTo>
                      <a:pt x="35" y="47"/>
                      <a:pt x="35" y="47"/>
                      <a:pt x="35" y="47"/>
                    </a:cubicBezTo>
                    <a:cubicBezTo>
                      <a:pt x="41" y="48"/>
                      <a:pt x="44" y="49"/>
                      <a:pt x="44" y="51"/>
                    </a:cubicBezTo>
                    <a:cubicBezTo>
                      <a:pt x="44" y="52"/>
                      <a:pt x="39" y="54"/>
                      <a:pt x="31" y="54"/>
                    </a:cubicBezTo>
                    <a:cubicBezTo>
                      <a:pt x="23" y="54"/>
                      <a:pt x="18" y="52"/>
                      <a:pt x="18" y="51"/>
                    </a:cubicBezTo>
                    <a:cubicBezTo>
                      <a:pt x="18" y="49"/>
                      <a:pt x="21" y="48"/>
                      <a:pt x="26" y="47"/>
                    </a:cubicBezTo>
                    <a:cubicBezTo>
                      <a:pt x="23" y="44"/>
                      <a:pt x="23" y="44"/>
                      <a:pt x="23" y="44"/>
                    </a:cubicBezTo>
                    <a:cubicBezTo>
                      <a:pt x="14" y="45"/>
                      <a:pt x="8" y="49"/>
                      <a:pt x="8" y="53"/>
                    </a:cubicBezTo>
                    <a:close/>
                    <a:moveTo>
                      <a:pt x="16" y="51"/>
                    </a:moveTo>
                    <a:cubicBezTo>
                      <a:pt x="16" y="54"/>
                      <a:pt x="23" y="56"/>
                      <a:pt x="31" y="56"/>
                    </a:cubicBezTo>
                    <a:cubicBezTo>
                      <a:pt x="39" y="56"/>
                      <a:pt x="46" y="54"/>
                      <a:pt x="46" y="51"/>
                    </a:cubicBezTo>
                    <a:cubicBezTo>
                      <a:pt x="46" y="49"/>
                      <a:pt x="44" y="47"/>
                      <a:pt x="42" y="47"/>
                    </a:cubicBezTo>
                    <a:cubicBezTo>
                      <a:pt x="48" y="48"/>
                      <a:pt x="52" y="50"/>
                      <a:pt x="52" y="53"/>
                    </a:cubicBezTo>
                    <a:cubicBezTo>
                      <a:pt x="52" y="56"/>
                      <a:pt x="43" y="60"/>
                      <a:pt x="31" y="60"/>
                    </a:cubicBezTo>
                    <a:cubicBezTo>
                      <a:pt x="19" y="60"/>
                      <a:pt x="10" y="56"/>
                      <a:pt x="10" y="53"/>
                    </a:cubicBezTo>
                    <a:cubicBezTo>
                      <a:pt x="10" y="50"/>
                      <a:pt x="14" y="48"/>
                      <a:pt x="20" y="47"/>
                    </a:cubicBezTo>
                    <a:cubicBezTo>
                      <a:pt x="17" y="47"/>
                      <a:pt x="16" y="49"/>
                      <a:pt x="16" y="51"/>
                    </a:cubicBezTo>
                    <a:close/>
                    <a:moveTo>
                      <a:pt x="62" y="55"/>
                    </a:moveTo>
                    <a:cubicBezTo>
                      <a:pt x="62" y="64"/>
                      <a:pt x="49" y="70"/>
                      <a:pt x="31" y="70"/>
                    </a:cubicBezTo>
                    <a:cubicBezTo>
                      <a:pt x="13" y="70"/>
                      <a:pt x="0" y="64"/>
                      <a:pt x="0" y="55"/>
                    </a:cubicBezTo>
                    <a:cubicBezTo>
                      <a:pt x="0" y="49"/>
                      <a:pt x="8" y="43"/>
                      <a:pt x="20" y="41"/>
                    </a:cubicBezTo>
                    <a:cubicBezTo>
                      <a:pt x="23" y="44"/>
                      <a:pt x="23" y="44"/>
                      <a:pt x="23" y="44"/>
                    </a:cubicBezTo>
                    <a:cubicBezTo>
                      <a:pt x="10" y="45"/>
                      <a:pt x="3" y="50"/>
                      <a:pt x="3" y="55"/>
                    </a:cubicBezTo>
                    <a:cubicBezTo>
                      <a:pt x="3" y="61"/>
                      <a:pt x="14" y="67"/>
                      <a:pt x="31" y="67"/>
                    </a:cubicBezTo>
                    <a:cubicBezTo>
                      <a:pt x="48" y="67"/>
                      <a:pt x="59" y="61"/>
                      <a:pt x="59" y="55"/>
                    </a:cubicBezTo>
                    <a:cubicBezTo>
                      <a:pt x="59" y="50"/>
                      <a:pt x="51" y="45"/>
                      <a:pt x="39" y="44"/>
                    </a:cubicBezTo>
                    <a:cubicBezTo>
                      <a:pt x="42" y="41"/>
                      <a:pt x="42" y="41"/>
                      <a:pt x="42" y="41"/>
                    </a:cubicBezTo>
                    <a:cubicBezTo>
                      <a:pt x="54" y="43"/>
                      <a:pt x="62" y="49"/>
                      <a:pt x="62" y="5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7" name="ïşľiḓè"/>
              <p:cNvSpPr/>
              <p:nvPr/>
            </p:nvSpPr>
            <p:spPr bwMode="auto">
              <a:xfrm>
                <a:off x="6716421" y="4930411"/>
                <a:ext cx="247143" cy="247219"/>
              </a:xfrm>
              <a:custGeom>
                <a:avLst/>
                <a:gdLst>
                  <a:gd name="T0" fmla="*/ 45 w 62"/>
                  <a:gd name="T1" fmla="*/ 4 h 62"/>
                  <a:gd name="T2" fmla="*/ 45 w 62"/>
                  <a:gd name="T3" fmla="*/ 9 h 62"/>
                  <a:gd name="T4" fmla="*/ 17 w 62"/>
                  <a:gd name="T5" fmla="*/ 52 h 62"/>
                  <a:gd name="T6" fmla="*/ 16 w 62"/>
                  <a:gd name="T7" fmla="*/ 58 h 62"/>
                  <a:gd name="T8" fmla="*/ 19 w 62"/>
                  <a:gd name="T9" fmla="*/ 52 h 62"/>
                  <a:gd name="T10" fmla="*/ 54 w 62"/>
                  <a:gd name="T11" fmla="*/ 19 h 62"/>
                  <a:gd name="T12" fmla="*/ 56 w 62"/>
                  <a:gd name="T13" fmla="*/ 15 h 62"/>
                  <a:gd name="T14" fmla="*/ 53 w 62"/>
                  <a:gd name="T15" fmla="*/ 19 h 62"/>
                  <a:gd name="T16" fmla="*/ 4 w 62"/>
                  <a:gd name="T17" fmla="*/ 46 h 62"/>
                  <a:gd name="T18" fmla="*/ 9 w 62"/>
                  <a:gd name="T19" fmla="*/ 44 h 62"/>
                  <a:gd name="T20" fmla="*/ 61 w 62"/>
                  <a:gd name="T21" fmla="*/ 30 h 62"/>
                  <a:gd name="T22" fmla="*/ 56 w 62"/>
                  <a:gd name="T23" fmla="*/ 32 h 62"/>
                  <a:gd name="T24" fmla="*/ 61 w 62"/>
                  <a:gd name="T25" fmla="*/ 30 h 62"/>
                  <a:gd name="T26" fmla="*/ 1 w 62"/>
                  <a:gd name="T27" fmla="*/ 30 h 62"/>
                  <a:gd name="T28" fmla="*/ 5 w 62"/>
                  <a:gd name="T29" fmla="*/ 32 h 62"/>
                  <a:gd name="T30" fmla="*/ 52 w 62"/>
                  <a:gd name="T31" fmla="*/ 43 h 62"/>
                  <a:gd name="T32" fmla="*/ 57 w 62"/>
                  <a:gd name="T33" fmla="*/ 47 h 62"/>
                  <a:gd name="T34" fmla="*/ 54 w 62"/>
                  <a:gd name="T35" fmla="*/ 43 h 62"/>
                  <a:gd name="T36" fmla="*/ 10 w 62"/>
                  <a:gd name="T37" fmla="*/ 18 h 62"/>
                  <a:gd name="T38" fmla="*/ 4 w 62"/>
                  <a:gd name="T39" fmla="*/ 15 h 62"/>
                  <a:gd name="T40" fmla="*/ 45 w 62"/>
                  <a:gd name="T41" fmla="*/ 52 h 62"/>
                  <a:gd name="T42" fmla="*/ 45 w 62"/>
                  <a:gd name="T43" fmla="*/ 57 h 62"/>
                  <a:gd name="T44" fmla="*/ 47 w 62"/>
                  <a:gd name="T45" fmla="*/ 56 h 62"/>
                  <a:gd name="T46" fmla="*/ 30 w 62"/>
                  <a:gd name="T47" fmla="*/ 56 h 62"/>
                  <a:gd name="T48" fmla="*/ 32 w 62"/>
                  <a:gd name="T49" fmla="*/ 61 h 62"/>
                  <a:gd name="T50" fmla="*/ 17 w 62"/>
                  <a:gd name="T51" fmla="*/ 9 h 62"/>
                  <a:gd name="T52" fmla="*/ 19 w 62"/>
                  <a:gd name="T53" fmla="*/ 8 h 62"/>
                  <a:gd name="T54" fmla="*/ 15 w 62"/>
                  <a:gd name="T55" fmla="*/ 5 h 62"/>
                  <a:gd name="T56" fmla="*/ 32 w 62"/>
                  <a:gd name="T57" fmla="*/ 5 h 62"/>
                  <a:gd name="T58" fmla="*/ 30 w 62"/>
                  <a:gd name="T59" fmla="*/ 1 h 62"/>
                  <a:gd name="T60" fmla="*/ 53 w 62"/>
                  <a:gd name="T61" fmla="*/ 30 h 62"/>
                  <a:gd name="T62" fmla="*/ 29 w 62"/>
                  <a:gd name="T63" fmla="*/ 53 h 62"/>
                  <a:gd name="T64" fmla="*/ 14 w 62"/>
                  <a:gd name="T65" fmla="*/ 19 h 62"/>
                  <a:gd name="T66" fmla="*/ 48 w 62"/>
                  <a:gd name="T67" fmla="*/ 19 h 62"/>
                  <a:gd name="T68" fmla="*/ 46 w 62"/>
                  <a:gd name="T69" fmla="*/ 22 h 62"/>
                  <a:gd name="T70" fmla="*/ 46 w 62"/>
                  <a:gd name="T71" fmla="*/ 22 h 62"/>
                  <a:gd name="T72" fmla="*/ 39 w 62"/>
                  <a:gd name="T73" fmla="*/ 27 h 62"/>
                  <a:gd name="T74" fmla="*/ 31 w 62"/>
                  <a:gd name="T75" fmla="*/ 48 h 62"/>
                  <a:gd name="T76" fmla="*/ 36 w 62"/>
                  <a:gd name="T77" fmla="*/ 27 h 62"/>
                  <a:gd name="T78" fmla="*/ 36 w 62"/>
                  <a:gd name="T79" fmla="*/ 27 h 62"/>
                  <a:gd name="T80" fmla="*/ 23 w 62"/>
                  <a:gd name="T81" fmla="*/ 27 h 62"/>
                  <a:gd name="T82" fmla="*/ 21 w 62"/>
                  <a:gd name="T83" fmla="*/ 27 h 62"/>
                  <a:gd name="T84" fmla="*/ 28 w 62"/>
                  <a:gd name="T85" fmla="*/ 47 h 62"/>
                  <a:gd name="T86" fmla="*/ 28 w 62"/>
                  <a:gd name="T87" fmla="*/ 47 h 62"/>
                  <a:gd name="T88" fmla="*/ 39 w 62"/>
                  <a:gd name="T8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2" h="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8" name="îşlïḋe"/>
              <p:cNvSpPr/>
              <p:nvPr/>
            </p:nvSpPr>
            <p:spPr bwMode="auto">
              <a:xfrm>
                <a:off x="5574301" y="5295826"/>
                <a:ext cx="235250" cy="221399"/>
              </a:xfrm>
              <a:custGeom>
                <a:avLst/>
                <a:gdLst>
                  <a:gd name="T0" fmla="*/ 23 w 68"/>
                  <a:gd name="T1" fmla="*/ 5 h 67"/>
                  <a:gd name="T2" fmla="*/ 7 w 68"/>
                  <a:gd name="T3" fmla="*/ 11 h 67"/>
                  <a:gd name="T4" fmla="*/ 7 w 68"/>
                  <a:gd name="T5" fmla="*/ 67 h 67"/>
                  <a:gd name="T6" fmla="*/ 38 w 68"/>
                  <a:gd name="T7" fmla="*/ 62 h 67"/>
                  <a:gd name="T8" fmla="*/ 49 w 68"/>
                  <a:gd name="T9" fmla="*/ 56 h 67"/>
                  <a:gd name="T10" fmla="*/ 64 w 68"/>
                  <a:gd name="T11" fmla="*/ 47 h 67"/>
                  <a:gd name="T12" fmla="*/ 60 w 68"/>
                  <a:gd name="T13" fmla="*/ 0 h 67"/>
                  <a:gd name="T14" fmla="*/ 52 w 68"/>
                  <a:gd name="T15" fmla="*/ 51 h 67"/>
                  <a:gd name="T16" fmla="*/ 59 w 68"/>
                  <a:gd name="T17" fmla="*/ 44 h 67"/>
                  <a:gd name="T18" fmla="*/ 56 w 68"/>
                  <a:gd name="T19" fmla="*/ 41 h 67"/>
                  <a:gd name="T20" fmla="*/ 56 w 68"/>
                  <a:gd name="T21" fmla="*/ 51 h 67"/>
                  <a:gd name="T22" fmla="*/ 50 w 68"/>
                  <a:gd name="T23" fmla="*/ 43 h 67"/>
                  <a:gd name="T24" fmla="*/ 33 w 68"/>
                  <a:gd name="T25" fmla="*/ 45 h 67"/>
                  <a:gd name="T26" fmla="*/ 48 w 68"/>
                  <a:gd name="T27" fmla="*/ 53 h 67"/>
                  <a:gd name="T28" fmla="*/ 26 w 68"/>
                  <a:gd name="T29" fmla="*/ 7 h 67"/>
                  <a:gd name="T30" fmla="*/ 65 w 68"/>
                  <a:gd name="T31" fmla="*/ 7 h 67"/>
                  <a:gd name="T32" fmla="*/ 56 w 68"/>
                  <a:gd name="T33" fmla="*/ 39 h 67"/>
                  <a:gd name="T34" fmla="*/ 9 w 68"/>
                  <a:gd name="T35" fmla="*/ 23 h 67"/>
                  <a:gd name="T36" fmla="*/ 12 w 68"/>
                  <a:gd name="T37" fmla="*/ 30 h 67"/>
                  <a:gd name="T38" fmla="*/ 10 w 68"/>
                  <a:gd name="T39" fmla="*/ 32 h 67"/>
                  <a:gd name="T40" fmla="*/ 10 w 68"/>
                  <a:gd name="T41" fmla="*/ 38 h 67"/>
                  <a:gd name="T42" fmla="*/ 12 w 68"/>
                  <a:gd name="T43" fmla="*/ 40 h 67"/>
                  <a:gd name="T44" fmla="*/ 9 w 68"/>
                  <a:gd name="T45" fmla="*/ 47 h 67"/>
                  <a:gd name="T46" fmla="*/ 12 w 68"/>
                  <a:gd name="T47" fmla="*/ 54 h 67"/>
                  <a:gd name="T48" fmla="*/ 9 w 68"/>
                  <a:gd name="T49" fmla="*/ 55 h 67"/>
                  <a:gd name="T50" fmla="*/ 19 w 68"/>
                  <a:gd name="T51" fmla="*/ 61 h 67"/>
                  <a:gd name="T52" fmla="*/ 25 w 68"/>
                  <a:gd name="T53" fmla="*/ 64 h 67"/>
                  <a:gd name="T54" fmla="*/ 3 w 68"/>
                  <a:gd name="T55" fmla="*/ 19 h 67"/>
                  <a:gd name="T56" fmla="*/ 12 w 68"/>
                  <a:gd name="T57" fmla="*/ 22 h 67"/>
                  <a:gd name="T58" fmla="*/ 34 w 68"/>
                  <a:gd name="T59" fmla="*/ 61 h 67"/>
                  <a:gd name="T60" fmla="*/ 19 w 68"/>
                  <a:gd name="T61" fmla="*/ 59 h 67"/>
                  <a:gd name="T62" fmla="*/ 19 w 68"/>
                  <a:gd name="T63" fmla="*/ 8 h 67"/>
                  <a:gd name="T64" fmla="*/ 21 w 68"/>
                  <a:gd name="T65" fmla="*/ 17 h 67"/>
                  <a:gd name="T66" fmla="*/ 24 w 68"/>
                  <a:gd name="T67" fmla="*/ 19 h 67"/>
                  <a:gd name="T68" fmla="*/ 20 w 68"/>
                  <a:gd name="T69" fmla="*/ 26 h 67"/>
                  <a:gd name="T70" fmla="*/ 24 w 68"/>
                  <a:gd name="T71" fmla="*/ 33 h 67"/>
                  <a:gd name="T72" fmla="*/ 21 w 68"/>
                  <a:gd name="T73" fmla="*/ 35 h 67"/>
                  <a:gd name="T74" fmla="*/ 21 w 68"/>
                  <a:gd name="T75" fmla="*/ 41 h 67"/>
                  <a:gd name="T76" fmla="*/ 24 w 68"/>
                  <a:gd name="T77" fmla="*/ 43 h 67"/>
                  <a:gd name="T78" fmla="*/ 21 w 68"/>
                  <a:gd name="T79" fmla="*/ 49 h 67"/>
                  <a:gd name="T80" fmla="*/ 24 w 68"/>
                  <a:gd name="T81" fmla="*/ 51 h 67"/>
                  <a:gd name="T82" fmla="*/ 38 w 68"/>
                  <a:gd name="T83" fmla="*/ 57 h 67"/>
                  <a:gd name="T84" fmla="*/ 40 w 68"/>
                  <a:gd name="T85" fmla="*/ 58 h 67"/>
                  <a:gd name="T86" fmla="*/ 40 w 68"/>
                  <a:gd name="T87" fmla="*/ 55 h 67"/>
                  <a:gd name="T88" fmla="*/ 40 w 68"/>
                  <a:gd name="T89" fmla="*/ 58 h 67"/>
                  <a:gd name="T90" fmla="*/ 33 w 68"/>
                  <a:gd name="T91" fmla="*/ 13 h 67"/>
                  <a:gd name="T92" fmla="*/ 58 w 68"/>
                  <a:gd name="T93" fmla="*/ 11 h 67"/>
                  <a:gd name="T94" fmla="*/ 58 w 68"/>
                  <a:gd name="T95" fmla="*/ 21 h 67"/>
                  <a:gd name="T96" fmla="*/ 33 w 68"/>
                  <a:gd name="T97" fmla="*/ 19 h 67"/>
                  <a:gd name="T98" fmla="*/ 59 w 68"/>
                  <a:gd name="T99" fmla="*/ 28 h 67"/>
                  <a:gd name="T100" fmla="*/ 32 w 68"/>
                  <a:gd name="T101" fmla="*/ 28 h 67"/>
                  <a:gd name="T102" fmla="*/ 59 w 68"/>
                  <a:gd name="T103" fmla="*/ 28 h 67"/>
                  <a:gd name="T104" fmla="*/ 33 w 68"/>
                  <a:gd name="T105" fmla="*/ 37 h 67"/>
                  <a:gd name="T106" fmla="*/ 58 w 68"/>
                  <a:gd name="T107" fmla="*/ 3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60" y="0"/>
                    </a:moveTo>
                    <a:cubicBezTo>
                      <a:pt x="31" y="0"/>
                      <a:pt x="31" y="0"/>
                      <a:pt x="31" y="0"/>
                    </a:cubicBezTo>
                    <a:cubicBezTo>
                      <a:pt x="27" y="0"/>
                      <a:pt x="24" y="2"/>
                      <a:pt x="23" y="5"/>
                    </a:cubicBezTo>
                    <a:cubicBezTo>
                      <a:pt x="19" y="5"/>
                      <a:pt x="19" y="5"/>
                      <a:pt x="19" y="5"/>
                    </a:cubicBezTo>
                    <a:cubicBezTo>
                      <a:pt x="15" y="5"/>
                      <a:pt x="13" y="8"/>
                      <a:pt x="12" y="11"/>
                    </a:cubicBezTo>
                    <a:cubicBezTo>
                      <a:pt x="7" y="11"/>
                      <a:pt x="7" y="11"/>
                      <a:pt x="7" y="11"/>
                    </a:cubicBezTo>
                    <a:cubicBezTo>
                      <a:pt x="3" y="11"/>
                      <a:pt x="0" y="14"/>
                      <a:pt x="0" y="19"/>
                    </a:cubicBezTo>
                    <a:cubicBezTo>
                      <a:pt x="0" y="60"/>
                      <a:pt x="0" y="60"/>
                      <a:pt x="0" y="60"/>
                    </a:cubicBezTo>
                    <a:cubicBezTo>
                      <a:pt x="0" y="64"/>
                      <a:pt x="3" y="67"/>
                      <a:pt x="7" y="67"/>
                    </a:cubicBezTo>
                    <a:cubicBezTo>
                      <a:pt x="25" y="67"/>
                      <a:pt x="25" y="67"/>
                      <a:pt x="25" y="67"/>
                    </a:cubicBezTo>
                    <a:cubicBezTo>
                      <a:pt x="29" y="67"/>
                      <a:pt x="33" y="66"/>
                      <a:pt x="35" y="64"/>
                    </a:cubicBezTo>
                    <a:cubicBezTo>
                      <a:pt x="38" y="62"/>
                      <a:pt x="38" y="62"/>
                      <a:pt x="38" y="62"/>
                    </a:cubicBezTo>
                    <a:cubicBezTo>
                      <a:pt x="41" y="62"/>
                      <a:pt x="45" y="60"/>
                      <a:pt x="47" y="59"/>
                    </a:cubicBezTo>
                    <a:cubicBezTo>
                      <a:pt x="48" y="57"/>
                      <a:pt x="48" y="57"/>
                      <a:pt x="48" y="57"/>
                    </a:cubicBezTo>
                    <a:cubicBezTo>
                      <a:pt x="49" y="56"/>
                      <a:pt x="49" y="56"/>
                      <a:pt x="49" y="56"/>
                    </a:cubicBezTo>
                    <a:cubicBezTo>
                      <a:pt x="53" y="56"/>
                      <a:pt x="57" y="55"/>
                      <a:pt x="59" y="53"/>
                    </a:cubicBezTo>
                    <a:cubicBezTo>
                      <a:pt x="62" y="50"/>
                      <a:pt x="62" y="50"/>
                      <a:pt x="62" y="50"/>
                    </a:cubicBezTo>
                    <a:cubicBezTo>
                      <a:pt x="64" y="47"/>
                      <a:pt x="64" y="47"/>
                      <a:pt x="64" y="47"/>
                    </a:cubicBezTo>
                    <a:cubicBezTo>
                      <a:pt x="66" y="46"/>
                      <a:pt x="68" y="41"/>
                      <a:pt x="68" y="38"/>
                    </a:cubicBezTo>
                    <a:cubicBezTo>
                      <a:pt x="68" y="7"/>
                      <a:pt x="68" y="7"/>
                      <a:pt x="68" y="7"/>
                    </a:cubicBezTo>
                    <a:cubicBezTo>
                      <a:pt x="68" y="3"/>
                      <a:pt x="64" y="0"/>
                      <a:pt x="60" y="0"/>
                    </a:cubicBezTo>
                    <a:close/>
                    <a:moveTo>
                      <a:pt x="52" y="53"/>
                    </a:moveTo>
                    <a:cubicBezTo>
                      <a:pt x="52" y="52"/>
                      <a:pt x="52" y="52"/>
                      <a:pt x="52" y="52"/>
                    </a:cubicBezTo>
                    <a:cubicBezTo>
                      <a:pt x="52" y="52"/>
                      <a:pt x="52" y="51"/>
                      <a:pt x="52" y="51"/>
                    </a:cubicBezTo>
                    <a:cubicBezTo>
                      <a:pt x="52" y="45"/>
                      <a:pt x="52" y="45"/>
                      <a:pt x="52" y="45"/>
                    </a:cubicBezTo>
                    <a:cubicBezTo>
                      <a:pt x="58" y="45"/>
                      <a:pt x="58" y="45"/>
                      <a:pt x="58" y="45"/>
                    </a:cubicBezTo>
                    <a:cubicBezTo>
                      <a:pt x="59" y="45"/>
                      <a:pt x="59" y="45"/>
                      <a:pt x="59" y="44"/>
                    </a:cubicBezTo>
                    <a:cubicBezTo>
                      <a:pt x="59" y="44"/>
                      <a:pt x="59" y="43"/>
                      <a:pt x="58" y="43"/>
                    </a:cubicBezTo>
                    <a:cubicBezTo>
                      <a:pt x="52" y="43"/>
                      <a:pt x="52" y="43"/>
                      <a:pt x="52" y="43"/>
                    </a:cubicBezTo>
                    <a:cubicBezTo>
                      <a:pt x="53" y="42"/>
                      <a:pt x="54" y="41"/>
                      <a:pt x="56" y="41"/>
                    </a:cubicBezTo>
                    <a:cubicBezTo>
                      <a:pt x="64" y="41"/>
                      <a:pt x="64" y="41"/>
                      <a:pt x="64" y="41"/>
                    </a:cubicBezTo>
                    <a:cubicBezTo>
                      <a:pt x="64" y="43"/>
                      <a:pt x="63" y="45"/>
                      <a:pt x="62" y="45"/>
                    </a:cubicBezTo>
                    <a:cubicBezTo>
                      <a:pt x="56" y="51"/>
                      <a:pt x="56" y="51"/>
                      <a:pt x="56" y="51"/>
                    </a:cubicBezTo>
                    <a:cubicBezTo>
                      <a:pt x="56" y="52"/>
                      <a:pt x="54" y="52"/>
                      <a:pt x="52" y="53"/>
                    </a:cubicBezTo>
                    <a:close/>
                    <a:moveTo>
                      <a:pt x="56" y="39"/>
                    </a:moveTo>
                    <a:cubicBezTo>
                      <a:pt x="53" y="39"/>
                      <a:pt x="51" y="41"/>
                      <a:pt x="50" y="43"/>
                    </a:cubicBezTo>
                    <a:cubicBezTo>
                      <a:pt x="33" y="43"/>
                      <a:pt x="33" y="43"/>
                      <a:pt x="33" y="43"/>
                    </a:cubicBezTo>
                    <a:cubicBezTo>
                      <a:pt x="32" y="43"/>
                      <a:pt x="32" y="44"/>
                      <a:pt x="32" y="44"/>
                    </a:cubicBezTo>
                    <a:cubicBezTo>
                      <a:pt x="32" y="45"/>
                      <a:pt x="32" y="45"/>
                      <a:pt x="33" y="45"/>
                    </a:cubicBezTo>
                    <a:cubicBezTo>
                      <a:pt x="50" y="45"/>
                      <a:pt x="50" y="45"/>
                      <a:pt x="50" y="45"/>
                    </a:cubicBezTo>
                    <a:cubicBezTo>
                      <a:pt x="50" y="51"/>
                      <a:pt x="50" y="51"/>
                      <a:pt x="50" y="51"/>
                    </a:cubicBezTo>
                    <a:cubicBezTo>
                      <a:pt x="48" y="53"/>
                      <a:pt x="48" y="53"/>
                      <a:pt x="48" y="53"/>
                    </a:cubicBezTo>
                    <a:cubicBezTo>
                      <a:pt x="31" y="53"/>
                      <a:pt x="31" y="53"/>
                      <a:pt x="31" y="53"/>
                    </a:cubicBezTo>
                    <a:cubicBezTo>
                      <a:pt x="28" y="53"/>
                      <a:pt x="26" y="51"/>
                      <a:pt x="26" y="49"/>
                    </a:cubicBezTo>
                    <a:cubicBezTo>
                      <a:pt x="26" y="7"/>
                      <a:pt x="26" y="7"/>
                      <a:pt x="26" y="7"/>
                    </a:cubicBezTo>
                    <a:cubicBezTo>
                      <a:pt x="26" y="5"/>
                      <a:pt x="28" y="3"/>
                      <a:pt x="31" y="3"/>
                    </a:cubicBezTo>
                    <a:cubicBezTo>
                      <a:pt x="60" y="3"/>
                      <a:pt x="60" y="3"/>
                      <a:pt x="60" y="3"/>
                    </a:cubicBezTo>
                    <a:cubicBezTo>
                      <a:pt x="63" y="3"/>
                      <a:pt x="65" y="5"/>
                      <a:pt x="65" y="7"/>
                    </a:cubicBezTo>
                    <a:cubicBezTo>
                      <a:pt x="65" y="38"/>
                      <a:pt x="65" y="38"/>
                      <a:pt x="65" y="38"/>
                    </a:cubicBezTo>
                    <a:cubicBezTo>
                      <a:pt x="65" y="38"/>
                      <a:pt x="65" y="39"/>
                      <a:pt x="65" y="39"/>
                    </a:cubicBezTo>
                    <a:lnTo>
                      <a:pt x="56" y="39"/>
                    </a:lnTo>
                    <a:close/>
                    <a:moveTo>
                      <a:pt x="12" y="22"/>
                    </a:moveTo>
                    <a:cubicBezTo>
                      <a:pt x="10" y="22"/>
                      <a:pt x="10" y="22"/>
                      <a:pt x="10" y="22"/>
                    </a:cubicBezTo>
                    <a:cubicBezTo>
                      <a:pt x="9" y="22"/>
                      <a:pt x="9" y="23"/>
                      <a:pt x="9" y="23"/>
                    </a:cubicBezTo>
                    <a:cubicBezTo>
                      <a:pt x="9" y="24"/>
                      <a:pt x="9" y="24"/>
                      <a:pt x="10" y="24"/>
                    </a:cubicBezTo>
                    <a:cubicBezTo>
                      <a:pt x="12" y="24"/>
                      <a:pt x="12" y="24"/>
                      <a:pt x="12" y="24"/>
                    </a:cubicBezTo>
                    <a:cubicBezTo>
                      <a:pt x="12" y="30"/>
                      <a:pt x="12" y="30"/>
                      <a:pt x="12" y="30"/>
                    </a:cubicBezTo>
                    <a:cubicBezTo>
                      <a:pt x="10" y="30"/>
                      <a:pt x="10" y="30"/>
                      <a:pt x="10" y="30"/>
                    </a:cubicBezTo>
                    <a:cubicBezTo>
                      <a:pt x="9" y="30"/>
                      <a:pt x="9" y="31"/>
                      <a:pt x="9" y="31"/>
                    </a:cubicBezTo>
                    <a:cubicBezTo>
                      <a:pt x="9" y="32"/>
                      <a:pt x="9" y="32"/>
                      <a:pt x="10" y="32"/>
                    </a:cubicBezTo>
                    <a:cubicBezTo>
                      <a:pt x="12" y="32"/>
                      <a:pt x="12" y="32"/>
                      <a:pt x="12" y="32"/>
                    </a:cubicBezTo>
                    <a:cubicBezTo>
                      <a:pt x="12" y="38"/>
                      <a:pt x="12" y="38"/>
                      <a:pt x="12" y="38"/>
                    </a:cubicBezTo>
                    <a:cubicBezTo>
                      <a:pt x="10" y="38"/>
                      <a:pt x="10" y="38"/>
                      <a:pt x="10" y="38"/>
                    </a:cubicBezTo>
                    <a:cubicBezTo>
                      <a:pt x="9" y="38"/>
                      <a:pt x="9" y="39"/>
                      <a:pt x="9" y="39"/>
                    </a:cubicBezTo>
                    <a:cubicBezTo>
                      <a:pt x="9" y="40"/>
                      <a:pt x="9" y="40"/>
                      <a:pt x="10" y="40"/>
                    </a:cubicBezTo>
                    <a:cubicBezTo>
                      <a:pt x="12" y="40"/>
                      <a:pt x="12" y="40"/>
                      <a:pt x="12" y="40"/>
                    </a:cubicBezTo>
                    <a:cubicBezTo>
                      <a:pt x="12" y="46"/>
                      <a:pt x="12" y="46"/>
                      <a:pt x="12" y="46"/>
                    </a:cubicBezTo>
                    <a:cubicBezTo>
                      <a:pt x="10" y="46"/>
                      <a:pt x="10" y="46"/>
                      <a:pt x="10" y="46"/>
                    </a:cubicBezTo>
                    <a:cubicBezTo>
                      <a:pt x="9" y="46"/>
                      <a:pt x="9" y="47"/>
                      <a:pt x="9" y="47"/>
                    </a:cubicBezTo>
                    <a:cubicBezTo>
                      <a:pt x="9" y="48"/>
                      <a:pt x="9" y="48"/>
                      <a:pt x="10" y="48"/>
                    </a:cubicBezTo>
                    <a:cubicBezTo>
                      <a:pt x="12" y="48"/>
                      <a:pt x="12" y="48"/>
                      <a:pt x="12" y="48"/>
                    </a:cubicBezTo>
                    <a:cubicBezTo>
                      <a:pt x="12" y="54"/>
                      <a:pt x="12" y="54"/>
                      <a:pt x="12" y="54"/>
                    </a:cubicBezTo>
                    <a:cubicBezTo>
                      <a:pt x="12" y="54"/>
                      <a:pt x="12" y="54"/>
                      <a:pt x="12" y="54"/>
                    </a:cubicBezTo>
                    <a:cubicBezTo>
                      <a:pt x="10" y="54"/>
                      <a:pt x="10" y="54"/>
                      <a:pt x="10" y="54"/>
                    </a:cubicBezTo>
                    <a:cubicBezTo>
                      <a:pt x="9" y="54"/>
                      <a:pt x="9" y="55"/>
                      <a:pt x="9" y="55"/>
                    </a:cubicBezTo>
                    <a:cubicBezTo>
                      <a:pt x="9" y="56"/>
                      <a:pt x="9" y="56"/>
                      <a:pt x="10" y="56"/>
                    </a:cubicBezTo>
                    <a:cubicBezTo>
                      <a:pt x="13" y="56"/>
                      <a:pt x="13" y="56"/>
                      <a:pt x="13" y="56"/>
                    </a:cubicBezTo>
                    <a:cubicBezTo>
                      <a:pt x="14" y="59"/>
                      <a:pt x="16" y="61"/>
                      <a:pt x="19" y="61"/>
                    </a:cubicBezTo>
                    <a:cubicBezTo>
                      <a:pt x="27" y="61"/>
                      <a:pt x="27" y="61"/>
                      <a:pt x="27" y="61"/>
                    </a:cubicBezTo>
                    <a:cubicBezTo>
                      <a:pt x="27" y="64"/>
                      <a:pt x="27" y="64"/>
                      <a:pt x="27" y="64"/>
                    </a:cubicBezTo>
                    <a:cubicBezTo>
                      <a:pt x="26" y="64"/>
                      <a:pt x="26" y="64"/>
                      <a:pt x="25" y="64"/>
                    </a:cubicBezTo>
                    <a:cubicBezTo>
                      <a:pt x="7" y="64"/>
                      <a:pt x="7" y="64"/>
                      <a:pt x="7" y="64"/>
                    </a:cubicBezTo>
                    <a:cubicBezTo>
                      <a:pt x="5" y="64"/>
                      <a:pt x="3" y="62"/>
                      <a:pt x="3" y="60"/>
                    </a:cubicBezTo>
                    <a:cubicBezTo>
                      <a:pt x="3" y="19"/>
                      <a:pt x="3" y="19"/>
                      <a:pt x="3" y="19"/>
                    </a:cubicBezTo>
                    <a:cubicBezTo>
                      <a:pt x="3" y="16"/>
                      <a:pt x="5" y="14"/>
                      <a:pt x="7" y="14"/>
                    </a:cubicBezTo>
                    <a:cubicBezTo>
                      <a:pt x="12" y="14"/>
                      <a:pt x="12" y="14"/>
                      <a:pt x="12" y="14"/>
                    </a:cubicBezTo>
                    <a:lnTo>
                      <a:pt x="12" y="22"/>
                    </a:lnTo>
                    <a:close/>
                    <a:moveTo>
                      <a:pt x="29" y="64"/>
                    </a:moveTo>
                    <a:cubicBezTo>
                      <a:pt x="29" y="61"/>
                      <a:pt x="29" y="61"/>
                      <a:pt x="29" y="61"/>
                    </a:cubicBezTo>
                    <a:cubicBezTo>
                      <a:pt x="34" y="61"/>
                      <a:pt x="34" y="61"/>
                      <a:pt x="34" y="61"/>
                    </a:cubicBezTo>
                    <a:cubicBezTo>
                      <a:pt x="33" y="62"/>
                      <a:pt x="33" y="62"/>
                      <a:pt x="33" y="62"/>
                    </a:cubicBezTo>
                    <a:cubicBezTo>
                      <a:pt x="32" y="63"/>
                      <a:pt x="31" y="63"/>
                      <a:pt x="29" y="64"/>
                    </a:cubicBezTo>
                    <a:close/>
                    <a:moveTo>
                      <a:pt x="19" y="59"/>
                    </a:moveTo>
                    <a:cubicBezTo>
                      <a:pt x="16" y="59"/>
                      <a:pt x="14" y="57"/>
                      <a:pt x="14" y="54"/>
                    </a:cubicBezTo>
                    <a:cubicBezTo>
                      <a:pt x="14" y="13"/>
                      <a:pt x="14" y="13"/>
                      <a:pt x="14" y="13"/>
                    </a:cubicBezTo>
                    <a:cubicBezTo>
                      <a:pt x="14" y="10"/>
                      <a:pt x="16" y="8"/>
                      <a:pt x="19" y="8"/>
                    </a:cubicBezTo>
                    <a:cubicBezTo>
                      <a:pt x="24" y="8"/>
                      <a:pt x="24" y="8"/>
                      <a:pt x="24" y="8"/>
                    </a:cubicBezTo>
                    <a:cubicBezTo>
                      <a:pt x="24" y="17"/>
                      <a:pt x="24" y="17"/>
                      <a:pt x="24" y="17"/>
                    </a:cubicBezTo>
                    <a:cubicBezTo>
                      <a:pt x="21" y="17"/>
                      <a:pt x="21" y="17"/>
                      <a:pt x="21" y="17"/>
                    </a:cubicBezTo>
                    <a:cubicBezTo>
                      <a:pt x="21" y="17"/>
                      <a:pt x="20" y="17"/>
                      <a:pt x="20" y="18"/>
                    </a:cubicBezTo>
                    <a:cubicBezTo>
                      <a:pt x="20" y="18"/>
                      <a:pt x="21" y="19"/>
                      <a:pt x="21" y="19"/>
                    </a:cubicBezTo>
                    <a:cubicBezTo>
                      <a:pt x="24" y="19"/>
                      <a:pt x="24" y="19"/>
                      <a:pt x="24" y="19"/>
                    </a:cubicBezTo>
                    <a:cubicBezTo>
                      <a:pt x="24" y="25"/>
                      <a:pt x="24" y="25"/>
                      <a:pt x="24" y="25"/>
                    </a:cubicBezTo>
                    <a:cubicBezTo>
                      <a:pt x="21" y="25"/>
                      <a:pt x="21" y="25"/>
                      <a:pt x="21" y="25"/>
                    </a:cubicBezTo>
                    <a:cubicBezTo>
                      <a:pt x="21" y="25"/>
                      <a:pt x="20" y="25"/>
                      <a:pt x="20" y="26"/>
                    </a:cubicBezTo>
                    <a:cubicBezTo>
                      <a:pt x="20" y="26"/>
                      <a:pt x="21" y="27"/>
                      <a:pt x="21" y="27"/>
                    </a:cubicBezTo>
                    <a:cubicBezTo>
                      <a:pt x="24" y="27"/>
                      <a:pt x="24" y="27"/>
                      <a:pt x="24" y="27"/>
                    </a:cubicBezTo>
                    <a:cubicBezTo>
                      <a:pt x="24" y="33"/>
                      <a:pt x="24" y="33"/>
                      <a:pt x="24" y="33"/>
                    </a:cubicBezTo>
                    <a:cubicBezTo>
                      <a:pt x="21" y="33"/>
                      <a:pt x="21" y="33"/>
                      <a:pt x="21" y="33"/>
                    </a:cubicBezTo>
                    <a:cubicBezTo>
                      <a:pt x="21" y="33"/>
                      <a:pt x="20" y="33"/>
                      <a:pt x="20" y="34"/>
                    </a:cubicBezTo>
                    <a:cubicBezTo>
                      <a:pt x="20" y="34"/>
                      <a:pt x="21" y="35"/>
                      <a:pt x="21" y="35"/>
                    </a:cubicBezTo>
                    <a:cubicBezTo>
                      <a:pt x="24" y="35"/>
                      <a:pt x="24" y="35"/>
                      <a:pt x="24" y="35"/>
                    </a:cubicBezTo>
                    <a:cubicBezTo>
                      <a:pt x="24" y="41"/>
                      <a:pt x="24" y="41"/>
                      <a:pt x="24" y="41"/>
                    </a:cubicBezTo>
                    <a:cubicBezTo>
                      <a:pt x="21" y="41"/>
                      <a:pt x="21" y="41"/>
                      <a:pt x="21" y="41"/>
                    </a:cubicBezTo>
                    <a:cubicBezTo>
                      <a:pt x="21" y="41"/>
                      <a:pt x="20" y="41"/>
                      <a:pt x="20" y="42"/>
                    </a:cubicBezTo>
                    <a:cubicBezTo>
                      <a:pt x="20" y="42"/>
                      <a:pt x="21" y="43"/>
                      <a:pt x="21" y="43"/>
                    </a:cubicBezTo>
                    <a:cubicBezTo>
                      <a:pt x="24" y="43"/>
                      <a:pt x="24" y="43"/>
                      <a:pt x="24" y="43"/>
                    </a:cubicBezTo>
                    <a:cubicBezTo>
                      <a:pt x="24" y="49"/>
                      <a:pt x="24" y="49"/>
                      <a:pt x="24" y="49"/>
                    </a:cubicBezTo>
                    <a:cubicBezTo>
                      <a:pt x="24" y="49"/>
                      <a:pt x="24" y="49"/>
                      <a:pt x="24" y="49"/>
                    </a:cubicBezTo>
                    <a:cubicBezTo>
                      <a:pt x="21" y="49"/>
                      <a:pt x="21" y="49"/>
                      <a:pt x="21" y="49"/>
                    </a:cubicBezTo>
                    <a:cubicBezTo>
                      <a:pt x="21" y="49"/>
                      <a:pt x="20" y="49"/>
                      <a:pt x="20" y="50"/>
                    </a:cubicBezTo>
                    <a:cubicBezTo>
                      <a:pt x="20" y="50"/>
                      <a:pt x="21" y="51"/>
                      <a:pt x="21" y="51"/>
                    </a:cubicBezTo>
                    <a:cubicBezTo>
                      <a:pt x="24" y="51"/>
                      <a:pt x="24" y="51"/>
                      <a:pt x="24" y="51"/>
                    </a:cubicBezTo>
                    <a:cubicBezTo>
                      <a:pt x="25" y="53"/>
                      <a:pt x="28" y="55"/>
                      <a:pt x="31" y="55"/>
                    </a:cubicBezTo>
                    <a:cubicBezTo>
                      <a:pt x="38" y="55"/>
                      <a:pt x="38" y="55"/>
                      <a:pt x="38" y="55"/>
                    </a:cubicBezTo>
                    <a:cubicBezTo>
                      <a:pt x="38" y="57"/>
                      <a:pt x="38" y="57"/>
                      <a:pt x="38" y="57"/>
                    </a:cubicBezTo>
                    <a:cubicBezTo>
                      <a:pt x="37" y="59"/>
                      <a:pt x="37" y="59"/>
                      <a:pt x="37" y="59"/>
                    </a:cubicBezTo>
                    <a:lnTo>
                      <a:pt x="19" y="59"/>
                    </a:lnTo>
                    <a:close/>
                    <a:moveTo>
                      <a:pt x="40" y="58"/>
                    </a:moveTo>
                    <a:cubicBezTo>
                      <a:pt x="40" y="58"/>
                      <a:pt x="40" y="58"/>
                      <a:pt x="40" y="58"/>
                    </a:cubicBezTo>
                    <a:cubicBezTo>
                      <a:pt x="41" y="57"/>
                      <a:pt x="41" y="57"/>
                      <a:pt x="40" y="57"/>
                    </a:cubicBezTo>
                    <a:cubicBezTo>
                      <a:pt x="40" y="55"/>
                      <a:pt x="40" y="55"/>
                      <a:pt x="40" y="55"/>
                    </a:cubicBezTo>
                    <a:cubicBezTo>
                      <a:pt x="46" y="55"/>
                      <a:pt x="46" y="55"/>
                      <a:pt x="46" y="55"/>
                    </a:cubicBezTo>
                    <a:cubicBezTo>
                      <a:pt x="45" y="56"/>
                      <a:pt x="45" y="56"/>
                      <a:pt x="45" y="56"/>
                    </a:cubicBezTo>
                    <a:cubicBezTo>
                      <a:pt x="44" y="57"/>
                      <a:pt x="42" y="58"/>
                      <a:pt x="40" y="58"/>
                    </a:cubicBezTo>
                    <a:close/>
                    <a:moveTo>
                      <a:pt x="59" y="12"/>
                    </a:moveTo>
                    <a:cubicBezTo>
                      <a:pt x="59" y="12"/>
                      <a:pt x="59" y="13"/>
                      <a:pt x="58" y="13"/>
                    </a:cubicBezTo>
                    <a:cubicBezTo>
                      <a:pt x="33" y="13"/>
                      <a:pt x="33" y="13"/>
                      <a:pt x="33" y="13"/>
                    </a:cubicBezTo>
                    <a:cubicBezTo>
                      <a:pt x="32" y="13"/>
                      <a:pt x="32" y="12"/>
                      <a:pt x="32" y="12"/>
                    </a:cubicBezTo>
                    <a:cubicBezTo>
                      <a:pt x="32" y="11"/>
                      <a:pt x="32" y="11"/>
                      <a:pt x="33" y="11"/>
                    </a:cubicBezTo>
                    <a:cubicBezTo>
                      <a:pt x="58" y="11"/>
                      <a:pt x="58" y="11"/>
                      <a:pt x="58" y="11"/>
                    </a:cubicBezTo>
                    <a:cubicBezTo>
                      <a:pt x="59" y="11"/>
                      <a:pt x="59" y="11"/>
                      <a:pt x="59" y="12"/>
                    </a:cubicBezTo>
                    <a:close/>
                    <a:moveTo>
                      <a:pt x="59" y="20"/>
                    </a:moveTo>
                    <a:cubicBezTo>
                      <a:pt x="59" y="21"/>
                      <a:pt x="59" y="21"/>
                      <a:pt x="58" y="21"/>
                    </a:cubicBezTo>
                    <a:cubicBezTo>
                      <a:pt x="33" y="21"/>
                      <a:pt x="33" y="21"/>
                      <a:pt x="33" y="21"/>
                    </a:cubicBezTo>
                    <a:cubicBezTo>
                      <a:pt x="32" y="21"/>
                      <a:pt x="32" y="21"/>
                      <a:pt x="32" y="20"/>
                    </a:cubicBezTo>
                    <a:cubicBezTo>
                      <a:pt x="32" y="19"/>
                      <a:pt x="32" y="19"/>
                      <a:pt x="33" y="19"/>
                    </a:cubicBezTo>
                    <a:cubicBezTo>
                      <a:pt x="58" y="19"/>
                      <a:pt x="58" y="19"/>
                      <a:pt x="58" y="19"/>
                    </a:cubicBezTo>
                    <a:cubicBezTo>
                      <a:pt x="59" y="19"/>
                      <a:pt x="59" y="19"/>
                      <a:pt x="59" y="20"/>
                    </a:cubicBezTo>
                    <a:close/>
                    <a:moveTo>
                      <a:pt x="59" y="28"/>
                    </a:moveTo>
                    <a:cubicBezTo>
                      <a:pt x="59" y="29"/>
                      <a:pt x="59" y="29"/>
                      <a:pt x="58" y="29"/>
                    </a:cubicBezTo>
                    <a:cubicBezTo>
                      <a:pt x="33" y="29"/>
                      <a:pt x="33" y="29"/>
                      <a:pt x="33" y="29"/>
                    </a:cubicBezTo>
                    <a:cubicBezTo>
                      <a:pt x="32" y="29"/>
                      <a:pt x="32" y="29"/>
                      <a:pt x="32" y="28"/>
                    </a:cubicBezTo>
                    <a:cubicBezTo>
                      <a:pt x="32" y="27"/>
                      <a:pt x="32" y="27"/>
                      <a:pt x="33" y="27"/>
                    </a:cubicBezTo>
                    <a:cubicBezTo>
                      <a:pt x="58" y="27"/>
                      <a:pt x="58" y="27"/>
                      <a:pt x="58" y="27"/>
                    </a:cubicBezTo>
                    <a:cubicBezTo>
                      <a:pt x="59" y="27"/>
                      <a:pt x="59" y="27"/>
                      <a:pt x="59" y="28"/>
                    </a:cubicBezTo>
                    <a:close/>
                    <a:moveTo>
                      <a:pt x="59" y="36"/>
                    </a:moveTo>
                    <a:cubicBezTo>
                      <a:pt x="59" y="37"/>
                      <a:pt x="59" y="37"/>
                      <a:pt x="58" y="37"/>
                    </a:cubicBezTo>
                    <a:cubicBezTo>
                      <a:pt x="33" y="37"/>
                      <a:pt x="33" y="37"/>
                      <a:pt x="33" y="37"/>
                    </a:cubicBezTo>
                    <a:cubicBezTo>
                      <a:pt x="32" y="37"/>
                      <a:pt x="32" y="37"/>
                      <a:pt x="32" y="36"/>
                    </a:cubicBezTo>
                    <a:cubicBezTo>
                      <a:pt x="32" y="36"/>
                      <a:pt x="32" y="35"/>
                      <a:pt x="33" y="35"/>
                    </a:cubicBezTo>
                    <a:cubicBezTo>
                      <a:pt x="58" y="35"/>
                      <a:pt x="58" y="35"/>
                      <a:pt x="58" y="35"/>
                    </a:cubicBezTo>
                    <a:cubicBezTo>
                      <a:pt x="59" y="35"/>
                      <a:pt x="59" y="36"/>
                      <a:pt x="59" y="36"/>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9" name="îṥľíḍé"/>
              <p:cNvSpPr/>
              <p:nvPr/>
            </p:nvSpPr>
            <p:spPr bwMode="auto">
              <a:xfrm>
                <a:off x="6628321" y="4034915"/>
                <a:ext cx="394018" cy="319818"/>
              </a:xfrm>
              <a:custGeom>
                <a:avLst/>
                <a:gdLst>
                  <a:gd name="T0" fmla="*/ 26 w 74"/>
                  <a:gd name="T1" fmla="*/ 0 h 60"/>
                  <a:gd name="T2" fmla="*/ 19 w 74"/>
                  <a:gd name="T3" fmla="*/ 53 h 60"/>
                  <a:gd name="T4" fmla="*/ 49 w 74"/>
                  <a:gd name="T5" fmla="*/ 60 h 60"/>
                  <a:gd name="T6" fmla="*/ 56 w 74"/>
                  <a:gd name="T7" fmla="*/ 7 h 60"/>
                  <a:gd name="T8" fmla="*/ 53 w 74"/>
                  <a:gd name="T9" fmla="*/ 7 h 60"/>
                  <a:gd name="T10" fmla="*/ 49 w 74"/>
                  <a:gd name="T11" fmla="*/ 57 h 60"/>
                  <a:gd name="T12" fmla="*/ 22 w 74"/>
                  <a:gd name="T13" fmla="*/ 53 h 60"/>
                  <a:gd name="T14" fmla="*/ 26 w 74"/>
                  <a:gd name="T15" fmla="*/ 3 h 60"/>
                  <a:gd name="T16" fmla="*/ 53 w 74"/>
                  <a:gd name="T17" fmla="*/ 7 h 60"/>
                  <a:gd name="T18" fmla="*/ 25 w 74"/>
                  <a:gd name="T19" fmla="*/ 6 h 60"/>
                  <a:gd name="T20" fmla="*/ 24 w 74"/>
                  <a:gd name="T21" fmla="*/ 50 h 60"/>
                  <a:gd name="T22" fmla="*/ 50 w 74"/>
                  <a:gd name="T23" fmla="*/ 51 h 60"/>
                  <a:gd name="T24" fmla="*/ 51 w 74"/>
                  <a:gd name="T25" fmla="*/ 7 h 60"/>
                  <a:gd name="T26" fmla="*/ 49 w 74"/>
                  <a:gd name="T27" fmla="*/ 49 h 60"/>
                  <a:gd name="T28" fmla="*/ 26 w 74"/>
                  <a:gd name="T29" fmla="*/ 8 h 60"/>
                  <a:gd name="T30" fmla="*/ 49 w 74"/>
                  <a:gd name="T31" fmla="*/ 49 h 60"/>
                  <a:gd name="T32" fmla="*/ 37 w 74"/>
                  <a:gd name="T33" fmla="*/ 56 h 60"/>
                  <a:gd name="T34" fmla="*/ 37 w 74"/>
                  <a:gd name="T35" fmla="*/ 52 h 60"/>
                  <a:gd name="T36" fmla="*/ 74 w 74"/>
                  <a:gd name="T37" fmla="*/ 23 h 60"/>
                  <a:gd name="T38" fmla="*/ 67 w 74"/>
                  <a:gd name="T39" fmla="*/ 41 h 60"/>
                  <a:gd name="T40" fmla="*/ 66 w 74"/>
                  <a:gd name="T41" fmla="*/ 39 h 60"/>
                  <a:gd name="T42" fmla="*/ 66 w 74"/>
                  <a:gd name="T43" fmla="*/ 7 h 60"/>
                  <a:gd name="T44" fmla="*/ 68 w 74"/>
                  <a:gd name="T45" fmla="*/ 6 h 60"/>
                  <a:gd name="T46" fmla="*/ 69 w 74"/>
                  <a:gd name="T47" fmla="*/ 23 h 60"/>
                  <a:gd name="T48" fmla="*/ 64 w 74"/>
                  <a:gd name="T49" fmla="*/ 37 h 60"/>
                  <a:gd name="T50" fmla="*/ 63 w 74"/>
                  <a:gd name="T51" fmla="*/ 35 h 60"/>
                  <a:gd name="T52" fmla="*/ 63 w 74"/>
                  <a:gd name="T53" fmla="*/ 11 h 60"/>
                  <a:gd name="T54" fmla="*/ 65 w 74"/>
                  <a:gd name="T55" fmla="*/ 10 h 60"/>
                  <a:gd name="T56" fmla="*/ 64 w 74"/>
                  <a:gd name="T57" fmla="*/ 23 h 60"/>
                  <a:gd name="T58" fmla="*/ 60 w 74"/>
                  <a:gd name="T59" fmla="*/ 33 h 60"/>
                  <a:gd name="T60" fmla="*/ 60 w 74"/>
                  <a:gd name="T61" fmla="*/ 31 h 60"/>
                  <a:gd name="T62" fmla="*/ 60 w 74"/>
                  <a:gd name="T63" fmla="*/ 15 h 60"/>
                  <a:gd name="T64" fmla="*/ 61 w 74"/>
                  <a:gd name="T65" fmla="*/ 14 h 60"/>
                  <a:gd name="T66" fmla="*/ 8 w 74"/>
                  <a:gd name="T67" fmla="*/ 39 h 60"/>
                  <a:gd name="T68" fmla="*/ 7 w 74"/>
                  <a:gd name="T69" fmla="*/ 41 h 60"/>
                  <a:gd name="T70" fmla="*/ 0 w 74"/>
                  <a:gd name="T71" fmla="*/ 23 h 60"/>
                  <a:gd name="T72" fmla="*/ 8 w 74"/>
                  <a:gd name="T73" fmla="*/ 6 h 60"/>
                  <a:gd name="T74" fmla="*/ 2 w 74"/>
                  <a:gd name="T75" fmla="*/ 23 h 60"/>
                  <a:gd name="T76" fmla="*/ 12 w 74"/>
                  <a:gd name="T77" fmla="*/ 35 h 60"/>
                  <a:gd name="T78" fmla="*/ 11 w 74"/>
                  <a:gd name="T79" fmla="*/ 37 h 60"/>
                  <a:gd name="T80" fmla="*/ 6 w 74"/>
                  <a:gd name="T81" fmla="*/ 23 h 60"/>
                  <a:gd name="T82" fmla="*/ 11 w 74"/>
                  <a:gd name="T83" fmla="*/ 10 h 60"/>
                  <a:gd name="T84" fmla="*/ 8 w 74"/>
                  <a:gd name="T85" fmla="*/ 23 h 60"/>
                  <a:gd name="T86" fmla="*/ 15 w 74"/>
                  <a:gd name="T87" fmla="*/ 15 h 60"/>
                  <a:gd name="T88" fmla="*/ 15 w 74"/>
                  <a:gd name="T89" fmla="*/ 31 h 60"/>
                  <a:gd name="T90" fmla="*/ 14 w 74"/>
                  <a:gd name="T91" fmla="*/ 33 h 60"/>
                  <a:gd name="T92" fmla="*/ 11 w 74"/>
                  <a:gd name="T93" fmla="*/ 23 h 60"/>
                  <a:gd name="T94" fmla="*/ 15 w 74"/>
                  <a:gd name="T95"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 h="60">
                    <a:moveTo>
                      <a:pt x="49" y="0"/>
                    </a:moveTo>
                    <a:cubicBezTo>
                      <a:pt x="26" y="0"/>
                      <a:pt x="26" y="0"/>
                      <a:pt x="26" y="0"/>
                    </a:cubicBezTo>
                    <a:cubicBezTo>
                      <a:pt x="22" y="0"/>
                      <a:pt x="19" y="3"/>
                      <a:pt x="19" y="7"/>
                    </a:cubicBezTo>
                    <a:cubicBezTo>
                      <a:pt x="19" y="53"/>
                      <a:pt x="19" y="53"/>
                      <a:pt x="19" y="53"/>
                    </a:cubicBezTo>
                    <a:cubicBezTo>
                      <a:pt x="19" y="56"/>
                      <a:pt x="22" y="60"/>
                      <a:pt x="26" y="60"/>
                    </a:cubicBezTo>
                    <a:cubicBezTo>
                      <a:pt x="49" y="60"/>
                      <a:pt x="49" y="60"/>
                      <a:pt x="49" y="60"/>
                    </a:cubicBezTo>
                    <a:cubicBezTo>
                      <a:pt x="53" y="60"/>
                      <a:pt x="56" y="56"/>
                      <a:pt x="56" y="53"/>
                    </a:cubicBezTo>
                    <a:cubicBezTo>
                      <a:pt x="56" y="7"/>
                      <a:pt x="56" y="7"/>
                      <a:pt x="56" y="7"/>
                    </a:cubicBezTo>
                    <a:cubicBezTo>
                      <a:pt x="56" y="3"/>
                      <a:pt x="53" y="0"/>
                      <a:pt x="49" y="0"/>
                    </a:cubicBezTo>
                    <a:close/>
                    <a:moveTo>
                      <a:pt x="53" y="7"/>
                    </a:moveTo>
                    <a:cubicBezTo>
                      <a:pt x="53" y="53"/>
                      <a:pt x="53" y="53"/>
                      <a:pt x="53" y="53"/>
                    </a:cubicBezTo>
                    <a:cubicBezTo>
                      <a:pt x="53" y="55"/>
                      <a:pt x="51" y="57"/>
                      <a:pt x="49" y="57"/>
                    </a:cubicBezTo>
                    <a:cubicBezTo>
                      <a:pt x="26" y="57"/>
                      <a:pt x="26" y="57"/>
                      <a:pt x="26" y="57"/>
                    </a:cubicBezTo>
                    <a:cubicBezTo>
                      <a:pt x="24" y="57"/>
                      <a:pt x="22" y="55"/>
                      <a:pt x="22" y="53"/>
                    </a:cubicBezTo>
                    <a:cubicBezTo>
                      <a:pt x="22" y="7"/>
                      <a:pt x="22" y="7"/>
                      <a:pt x="22" y="7"/>
                    </a:cubicBezTo>
                    <a:cubicBezTo>
                      <a:pt x="22" y="5"/>
                      <a:pt x="24" y="3"/>
                      <a:pt x="26" y="3"/>
                    </a:cubicBezTo>
                    <a:cubicBezTo>
                      <a:pt x="49" y="3"/>
                      <a:pt x="49" y="3"/>
                      <a:pt x="49" y="3"/>
                    </a:cubicBezTo>
                    <a:cubicBezTo>
                      <a:pt x="51" y="3"/>
                      <a:pt x="53" y="5"/>
                      <a:pt x="53" y="7"/>
                    </a:cubicBezTo>
                    <a:close/>
                    <a:moveTo>
                      <a:pt x="50" y="6"/>
                    </a:moveTo>
                    <a:cubicBezTo>
                      <a:pt x="25" y="6"/>
                      <a:pt x="25" y="6"/>
                      <a:pt x="25" y="6"/>
                    </a:cubicBezTo>
                    <a:cubicBezTo>
                      <a:pt x="24" y="6"/>
                      <a:pt x="24" y="6"/>
                      <a:pt x="24" y="7"/>
                    </a:cubicBezTo>
                    <a:cubicBezTo>
                      <a:pt x="24" y="50"/>
                      <a:pt x="24" y="50"/>
                      <a:pt x="24" y="50"/>
                    </a:cubicBezTo>
                    <a:cubicBezTo>
                      <a:pt x="24" y="51"/>
                      <a:pt x="24" y="51"/>
                      <a:pt x="25" y="51"/>
                    </a:cubicBezTo>
                    <a:cubicBezTo>
                      <a:pt x="50" y="51"/>
                      <a:pt x="50" y="51"/>
                      <a:pt x="50" y="51"/>
                    </a:cubicBezTo>
                    <a:cubicBezTo>
                      <a:pt x="50" y="51"/>
                      <a:pt x="51" y="51"/>
                      <a:pt x="51" y="50"/>
                    </a:cubicBezTo>
                    <a:cubicBezTo>
                      <a:pt x="51" y="7"/>
                      <a:pt x="51" y="7"/>
                      <a:pt x="51" y="7"/>
                    </a:cubicBezTo>
                    <a:cubicBezTo>
                      <a:pt x="51" y="6"/>
                      <a:pt x="50" y="6"/>
                      <a:pt x="50" y="6"/>
                    </a:cubicBezTo>
                    <a:close/>
                    <a:moveTo>
                      <a:pt x="49" y="49"/>
                    </a:moveTo>
                    <a:cubicBezTo>
                      <a:pt x="26" y="49"/>
                      <a:pt x="26" y="49"/>
                      <a:pt x="26" y="49"/>
                    </a:cubicBezTo>
                    <a:cubicBezTo>
                      <a:pt x="26" y="8"/>
                      <a:pt x="26" y="8"/>
                      <a:pt x="26" y="8"/>
                    </a:cubicBezTo>
                    <a:cubicBezTo>
                      <a:pt x="49" y="8"/>
                      <a:pt x="49" y="8"/>
                      <a:pt x="49" y="8"/>
                    </a:cubicBezTo>
                    <a:lnTo>
                      <a:pt x="49" y="49"/>
                    </a:lnTo>
                    <a:close/>
                    <a:moveTo>
                      <a:pt x="39" y="54"/>
                    </a:moveTo>
                    <a:cubicBezTo>
                      <a:pt x="39" y="55"/>
                      <a:pt x="38" y="56"/>
                      <a:pt x="37" y="56"/>
                    </a:cubicBezTo>
                    <a:cubicBezTo>
                      <a:pt x="36" y="56"/>
                      <a:pt x="35" y="55"/>
                      <a:pt x="35" y="54"/>
                    </a:cubicBezTo>
                    <a:cubicBezTo>
                      <a:pt x="35" y="53"/>
                      <a:pt x="36" y="52"/>
                      <a:pt x="37" y="52"/>
                    </a:cubicBezTo>
                    <a:cubicBezTo>
                      <a:pt x="38" y="52"/>
                      <a:pt x="39" y="53"/>
                      <a:pt x="39" y="54"/>
                    </a:cubicBezTo>
                    <a:close/>
                    <a:moveTo>
                      <a:pt x="74" y="23"/>
                    </a:moveTo>
                    <a:cubicBezTo>
                      <a:pt x="74" y="30"/>
                      <a:pt x="72" y="36"/>
                      <a:pt x="68" y="41"/>
                    </a:cubicBezTo>
                    <a:cubicBezTo>
                      <a:pt x="68" y="41"/>
                      <a:pt x="67" y="41"/>
                      <a:pt x="67" y="41"/>
                    </a:cubicBezTo>
                    <a:cubicBezTo>
                      <a:pt x="67" y="41"/>
                      <a:pt x="67" y="41"/>
                      <a:pt x="67" y="41"/>
                    </a:cubicBezTo>
                    <a:cubicBezTo>
                      <a:pt x="66" y="40"/>
                      <a:pt x="66" y="40"/>
                      <a:pt x="66" y="39"/>
                    </a:cubicBezTo>
                    <a:cubicBezTo>
                      <a:pt x="70" y="35"/>
                      <a:pt x="72" y="29"/>
                      <a:pt x="72" y="23"/>
                    </a:cubicBezTo>
                    <a:cubicBezTo>
                      <a:pt x="72" y="17"/>
                      <a:pt x="70" y="12"/>
                      <a:pt x="66" y="7"/>
                    </a:cubicBezTo>
                    <a:cubicBezTo>
                      <a:pt x="66" y="7"/>
                      <a:pt x="66" y="6"/>
                      <a:pt x="67" y="6"/>
                    </a:cubicBezTo>
                    <a:cubicBezTo>
                      <a:pt x="67" y="5"/>
                      <a:pt x="68" y="6"/>
                      <a:pt x="68" y="6"/>
                    </a:cubicBezTo>
                    <a:cubicBezTo>
                      <a:pt x="72" y="11"/>
                      <a:pt x="74" y="17"/>
                      <a:pt x="74" y="23"/>
                    </a:cubicBezTo>
                    <a:close/>
                    <a:moveTo>
                      <a:pt x="69" y="23"/>
                    </a:moveTo>
                    <a:cubicBezTo>
                      <a:pt x="69" y="28"/>
                      <a:pt x="67" y="33"/>
                      <a:pt x="65" y="36"/>
                    </a:cubicBezTo>
                    <a:cubicBezTo>
                      <a:pt x="64" y="37"/>
                      <a:pt x="64" y="37"/>
                      <a:pt x="64" y="37"/>
                    </a:cubicBezTo>
                    <a:cubicBezTo>
                      <a:pt x="64" y="37"/>
                      <a:pt x="63" y="37"/>
                      <a:pt x="63" y="37"/>
                    </a:cubicBezTo>
                    <a:cubicBezTo>
                      <a:pt x="63" y="36"/>
                      <a:pt x="63" y="36"/>
                      <a:pt x="63" y="35"/>
                    </a:cubicBezTo>
                    <a:cubicBezTo>
                      <a:pt x="66" y="32"/>
                      <a:pt x="67" y="28"/>
                      <a:pt x="67" y="23"/>
                    </a:cubicBezTo>
                    <a:cubicBezTo>
                      <a:pt x="67" y="19"/>
                      <a:pt x="66" y="15"/>
                      <a:pt x="63" y="11"/>
                    </a:cubicBezTo>
                    <a:cubicBezTo>
                      <a:pt x="63" y="11"/>
                      <a:pt x="63" y="10"/>
                      <a:pt x="63" y="10"/>
                    </a:cubicBezTo>
                    <a:cubicBezTo>
                      <a:pt x="64" y="10"/>
                      <a:pt x="64" y="10"/>
                      <a:pt x="65" y="10"/>
                    </a:cubicBezTo>
                    <a:cubicBezTo>
                      <a:pt x="67" y="14"/>
                      <a:pt x="69" y="19"/>
                      <a:pt x="69" y="23"/>
                    </a:cubicBezTo>
                    <a:close/>
                    <a:moveTo>
                      <a:pt x="64" y="23"/>
                    </a:moveTo>
                    <a:cubicBezTo>
                      <a:pt x="64" y="26"/>
                      <a:pt x="63" y="29"/>
                      <a:pt x="61" y="32"/>
                    </a:cubicBezTo>
                    <a:cubicBezTo>
                      <a:pt x="61" y="32"/>
                      <a:pt x="61" y="33"/>
                      <a:pt x="60" y="33"/>
                    </a:cubicBezTo>
                    <a:cubicBezTo>
                      <a:pt x="60" y="33"/>
                      <a:pt x="60" y="33"/>
                      <a:pt x="60" y="33"/>
                    </a:cubicBezTo>
                    <a:cubicBezTo>
                      <a:pt x="59" y="32"/>
                      <a:pt x="59" y="32"/>
                      <a:pt x="60" y="31"/>
                    </a:cubicBezTo>
                    <a:cubicBezTo>
                      <a:pt x="61" y="29"/>
                      <a:pt x="62" y="26"/>
                      <a:pt x="62" y="23"/>
                    </a:cubicBezTo>
                    <a:cubicBezTo>
                      <a:pt x="62" y="21"/>
                      <a:pt x="61" y="18"/>
                      <a:pt x="60" y="15"/>
                    </a:cubicBezTo>
                    <a:cubicBezTo>
                      <a:pt x="59" y="15"/>
                      <a:pt x="59" y="14"/>
                      <a:pt x="60" y="14"/>
                    </a:cubicBezTo>
                    <a:cubicBezTo>
                      <a:pt x="60" y="14"/>
                      <a:pt x="61" y="14"/>
                      <a:pt x="61" y="14"/>
                    </a:cubicBezTo>
                    <a:cubicBezTo>
                      <a:pt x="63" y="17"/>
                      <a:pt x="64" y="20"/>
                      <a:pt x="64" y="23"/>
                    </a:cubicBezTo>
                    <a:close/>
                    <a:moveTo>
                      <a:pt x="8" y="39"/>
                    </a:moveTo>
                    <a:cubicBezTo>
                      <a:pt x="9" y="40"/>
                      <a:pt x="8" y="40"/>
                      <a:pt x="8" y="41"/>
                    </a:cubicBezTo>
                    <a:cubicBezTo>
                      <a:pt x="8" y="41"/>
                      <a:pt x="8" y="41"/>
                      <a:pt x="7" y="41"/>
                    </a:cubicBezTo>
                    <a:cubicBezTo>
                      <a:pt x="7" y="41"/>
                      <a:pt x="7" y="41"/>
                      <a:pt x="7" y="41"/>
                    </a:cubicBezTo>
                    <a:cubicBezTo>
                      <a:pt x="3" y="36"/>
                      <a:pt x="0" y="30"/>
                      <a:pt x="0" y="23"/>
                    </a:cubicBezTo>
                    <a:cubicBezTo>
                      <a:pt x="0" y="17"/>
                      <a:pt x="3" y="11"/>
                      <a:pt x="7" y="6"/>
                    </a:cubicBezTo>
                    <a:cubicBezTo>
                      <a:pt x="7" y="6"/>
                      <a:pt x="8" y="5"/>
                      <a:pt x="8" y="6"/>
                    </a:cubicBezTo>
                    <a:cubicBezTo>
                      <a:pt x="8" y="6"/>
                      <a:pt x="9" y="7"/>
                      <a:pt x="8" y="7"/>
                    </a:cubicBezTo>
                    <a:cubicBezTo>
                      <a:pt x="5" y="12"/>
                      <a:pt x="2" y="17"/>
                      <a:pt x="2" y="23"/>
                    </a:cubicBezTo>
                    <a:cubicBezTo>
                      <a:pt x="2" y="29"/>
                      <a:pt x="5" y="35"/>
                      <a:pt x="8" y="39"/>
                    </a:cubicBezTo>
                    <a:close/>
                    <a:moveTo>
                      <a:pt x="12" y="35"/>
                    </a:moveTo>
                    <a:cubicBezTo>
                      <a:pt x="12" y="36"/>
                      <a:pt x="12" y="36"/>
                      <a:pt x="11" y="37"/>
                    </a:cubicBezTo>
                    <a:cubicBezTo>
                      <a:pt x="11" y="37"/>
                      <a:pt x="11" y="37"/>
                      <a:pt x="11" y="37"/>
                    </a:cubicBezTo>
                    <a:cubicBezTo>
                      <a:pt x="10" y="37"/>
                      <a:pt x="10" y="37"/>
                      <a:pt x="10" y="36"/>
                    </a:cubicBezTo>
                    <a:cubicBezTo>
                      <a:pt x="7" y="33"/>
                      <a:pt x="6" y="28"/>
                      <a:pt x="6" y="23"/>
                    </a:cubicBezTo>
                    <a:cubicBezTo>
                      <a:pt x="6" y="19"/>
                      <a:pt x="7" y="14"/>
                      <a:pt x="10" y="10"/>
                    </a:cubicBezTo>
                    <a:cubicBezTo>
                      <a:pt x="10" y="10"/>
                      <a:pt x="11" y="10"/>
                      <a:pt x="11" y="10"/>
                    </a:cubicBezTo>
                    <a:cubicBezTo>
                      <a:pt x="12" y="10"/>
                      <a:pt x="12" y="11"/>
                      <a:pt x="12" y="11"/>
                    </a:cubicBezTo>
                    <a:cubicBezTo>
                      <a:pt x="9" y="15"/>
                      <a:pt x="8" y="19"/>
                      <a:pt x="8" y="23"/>
                    </a:cubicBezTo>
                    <a:cubicBezTo>
                      <a:pt x="8" y="28"/>
                      <a:pt x="9" y="32"/>
                      <a:pt x="12" y="35"/>
                    </a:cubicBezTo>
                    <a:close/>
                    <a:moveTo>
                      <a:pt x="15" y="15"/>
                    </a:moveTo>
                    <a:cubicBezTo>
                      <a:pt x="14" y="18"/>
                      <a:pt x="13" y="21"/>
                      <a:pt x="13" y="23"/>
                    </a:cubicBezTo>
                    <a:cubicBezTo>
                      <a:pt x="13" y="26"/>
                      <a:pt x="14" y="29"/>
                      <a:pt x="15" y="31"/>
                    </a:cubicBezTo>
                    <a:cubicBezTo>
                      <a:pt x="15" y="32"/>
                      <a:pt x="15" y="32"/>
                      <a:pt x="15" y="33"/>
                    </a:cubicBezTo>
                    <a:cubicBezTo>
                      <a:pt x="15" y="33"/>
                      <a:pt x="14" y="33"/>
                      <a:pt x="14" y="33"/>
                    </a:cubicBezTo>
                    <a:cubicBezTo>
                      <a:pt x="14" y="33"/>
                      <a:pt x="14" y="32"/>
                      <a:pt x="13" y="32"/>
                    </a:cubicBezTo>
                    <a:cubicBezTo>
                      <a:pt x="12" y="29"/>
                      <a:pt x="11" y="26"/>
                      <a:pt x="11" y="23"/>
                    </a:cubicBezTo>
                    <a:cubicBezTo>
                      <a:pt x="11" y="20"/>
                      <a:pt x="12" y="17"/>
                      <a:pt x="13" y="14"/>
                    </a:cubicBezTo>
                    <a:cubicBezTo>
                      <a:pt x="14" y="14"/>
                      <a:pt x="14" y="14"/>
                      <a:pt x="15" y="14"/>
                    </a:cubicBezTo>
                    <a:cubicBezTo>
                      <a:pt x="15" y="14"/>
                      <a:pt x="15" y="15"/>
                      <a:pt x="15" y="1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0" name="íṣ1îḑê"/>
              <p:cNvSpPr/>
              <p:nvPr/>
            </p:nvSpPr>
            <p:spPr bwMode="auto">
              <a:xfrm>
                <a:off x="5821564" y="4062752"/>
                <a:ext cx="135175" cy="135218"/>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1" name="ïṩḻîḋé"/>
              <p:cNvSpPr/>
              <p:nvPr/>
            </p:nvSpPr>
            <p:spPr bwMode="auto">
              <a:xfrm>
                <a:off x="5292010" y="4959606"/>
                <a:ext cx="378052" cy="398890"/>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2" name="îsḷíďe"/>
              <p:cNvSpPr/>
              <p:nvPr/>
            </p:nvSpPr>
            <p:spPr bwMode="auto">
              <a:xfrm>
                <a:off x="8007417" y="3690090"/>
                <a:ext cx="242589" cy="248583"/>
              </a:xfrm>
              <a:custGeom>
                <a:avLst/>
                <a:gdLst>
                  <a:gd name="T0" fmla="*/ 8 w 52"/>
                  <a:gd name="T1" fmla="*/ 19 h 53"/>
                  <a:gd name="T2" fmla="*/ 8 w 52"/>
                  <a:gd name="T3" fmla="*/ 19 h 53"/>
                  <a:gd name="T4" fmla="*/ 8 w 52"/>
                  <a:gd name="T5" fmla="*/ 18 h 53"/>
                  <a:gd name="T6" fmla="*/ 8 w 52"/>
                  <a:gd name="T7" fmla="*/ 17 h 53"/>
                  <a:gd name="T8" fmla="*/ 8 w 52"/>
                  <a:gd name="T9" fmla="*/ 17 h 53"/>
                  <a:gd name="T10" fmla="*/ 15 w 52"/>
                  <a:gd name="T11" fmla="*/ 10 h 53"/>
                  <a:gd name="T12" fmla="*/ 17 w 52"/>
                  <a:gd name="T13" fmla="*/ 10 h 53"/>
                  <a:gd name="T14" fmla="*/ 17 w 52"/>
                  <a:gd name="T15" fmla="*/ 12 h 53"/>
                  <a:gd name="T16" fmla="*/ 13 w 52"/>
                  <a:gd name="T17" fmla="*/ 17 h 53"/>
                  <a:gd name="T18" fmla="*/ 39 w 52"/>
                  <a:gd name="T19" fmla="*/ 17 h 53"/>
                  <a:gd name="T20" fmla="*/ 40 w 52"/>
                  <a:gd name="T21" fmla="*/ 18 h 53"/>
                  <a:gd name="T22" fmla="*/ 39 w 52"/>
                  <a:gd name="T23" fmla="*/ 20 h 53"/>
                  <a:gd name="T24" fmla="*/ 13 w 52"/>
                  <a:gd name="T25" fmla="*/ 20 h 53"/>
                  <a:gd name="T26" fmla="*/ 17 w 52"/>
                  <a:gd name="T27" fmla="*/ 24 h 53"/>
                  <a:gd name="T28" fmla="*/ 17 w 52"/>
                  <a:gd name="T29" fmla="*/ 26 h 53"/>
                  <a:gd name="T30" fmla="*/ 16 w 52"/>
                  <a:gd name="T31" fmla="*/ 26 h 53"/>
                  <a:gd name="T32" fmla="*/ 15 w 52"/>
                  <a:gd name="T33" fmla="*/ 26 h 53"/>
                  <a:gd name="T34" fmla="*/ 8 w 52"/>
                  <a:gd name="T35" fmla="*/ 19 h 53"/>
                  <a:gd name="T36" fmla="*/ 43 w 52"/>
                  <a:gd name="T37" fmla="*/ 34 h 53"/>
                  <a:gd name="T38" fmla="*/ 43 w 52"/>
                  <a:gd name="T39" fmla="*/ 34 h 53"/>
                  <a:gd name="T40" fmla="*/ 36 w 52"/>
                  <a:gd name="T41" fmla="*/ 27 h 53"/>
                  <a:gd name="T42" fmla="*/ 34 w 52"/>
                  <a:gd name="T43" fmla="*/ 27 h 53"/>
                  <a:gd name="T44" fmla="*/ 34 w 52"/>
                  <a:gd name="T45" fmla="*/ 29 h 53"/>
                  <a:gd name="T46" fmla="*/ 39 w 52"/>
                  <a:gd name="T47" fmla="*/ 33 h 53"/>
                  <a:gd name="T48" fmla="*/ 13 w 52"/>
                  <a:gd name="T49" fmla="*/ 33 h 53"/>
                  <a:gd name="T50" fmla="*/ 11 w 52"/>
                  <a:gd name="T51" fmla="*/ 35 h 53"/>
                  <a:gd name="T52" fmla="*/ 13 w 52"/>
                  <a:gd name="T53" fmla="*/ 36 h 53"/>
                  <a:gd name="T54" fmla="*/ 39 w 52"/>
                  <a:gd name="T55" fmla="*/ 36 h 53"/>
                  <a:gd name="T56" fmla="*/ 34 w 52"/>
                  <a:gd name="T57" fmla="*/ 41 h 53"/>
                  <a:gd name="T58" fmla="*/ 34 w 52"/>
                  <a:gd name="T59" fmla="*/ 43 h 53"/>
                  <a:gd name="T60" fmla="*/ 35 w 52"/>
                  <a:gd name="T61" fmla="*/ 43 h 53"/>
                  <a:gd name="T62" fmla="*/ 36 w 52"/>
                  <a:gd name="T63" fmla="*/ 43 h 53"/>
                  <a:gd name="T64" fmla="*/ 43 w 52"/>
                  <a:gd name="T65" fmla="*/ 36 h 53"/>
                  <a:gd name="T66" fmla="*/ 43 w 52"/>
                  <a:gd name="T67" fmla="*/ 36 h 53"/>
                  <a:gd name="T68" fmla="*/ 44 w 52"/>
                  <a:gd name="T69" fmla="*/ 35 h 53"/>
                  <a:gd name="T70" fmla="*/ 43 w 52"/>
                  <a:gd name="T71" fmla="*/ 34 h 53"/>
                  <a:gd name="T72" fmla="*/ 52 w 52"/>
                  <a:gd name="T73" fmla="*/ 7 h 53"/>
                  <a:gd name="T74" fmla="*/ 52 w 52"/>
                  <a:gd name="T75" fmla="*/ 45 h 53"/>
                  <a:gd name="T76" fmla="*/ 45 w 52"/>
                  <a:gd name="T77" fmla="*/ 53 h 53"/>
                  <a:gd name="T78" fmla="*/ 7 w 52"/>
                  <a:gd name="T79" fmla="*/ 53 h 53"/>
                  <a:gd name="T80" fmla="*/ 0 w 52"/>
                  <a:gd name="T81" fmla="*/ 45 h 53"/>
                  <a:gd name="T82" fmla="*/ 0 w 52"/>
                  <a:gd name="T83" fmla="*/ 7 h 53"/>
                  <a:gd name="T84" fmla="*/ 7 w 52"/>
                  <a:gd name="T85" fmla="*/ 0 h 53"/>
                  <a:gd name="T86" fmla="*/ 45 w 52"/>
                  <a:gd name="T87" fmla="*/ 0 h 53"/>
                  <a:gd name="T88" fmla="*/ 52 w 52"/>
                  <a:gd name="T89" fmla="*/ 7 h 53"/>
                  <a:gd name="T90" fmla="*/ 49 w 52"/>
                  <a:gd name="T91" fmla="*/ 7 h 53"/>
                  <a:gd name="T92" fmla="*/ 45 w 52"/>
                  <a:gd name="T93" fmla="*/ 3 h 53"/>
                  <a:gd name="T94" fmla="*/ 7 w 52"/>
                  <a:gd name="T95" fmla="*/ 3 h 53"/>
                  <a:gd name="T96" fmla="*/ 3 w 52"/>
                  <a:gd name="T97" fmla="*/ 7 h 53"/>
                  <a:gd name="T98" fmla="*/ 3 w 52"/>
                  <a:gd name="T99" fmla="*/ 45 h 53"/>
                  <a:gd name="T100" fmla="*/ 7 w 52"/>
                  <a:gd name="T101" fmla="*/ 50 h 53"/>
                  <a:gd name="T102" fmla="*/ 45 w 52"/>
                  <a:gd name="T103" fmla="*/ 50 h 53"/>
                  <a:gd name="T104" fmla="*/ 49 w 52"/>
                  <a:gd name="T105" fmla="*/ 45 h 53"/>
                  <a:gd name="T106" fmla="*/ 49 w 52"/>
                  <a:gd name="T10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53">
                    <a:moveTo>
                      <a:pt x="8" y="19"/>
                    </a:moveTo>
                    <a:cubicBezTo>
                      <a:pt x="8" y="19"/>
                      <a:pt x="8" y="19"/>
                      <a:pt x="8" y="19"/>
                    </a:cubicBezTo>
                    <a:cubicBezTo>
                      <a:pt x="8" y="19"/>
                      <a:pt x="8" y="18"/>
                      <a:pt x="8" y="18"/>
                    </a:cubicBezTo>
                    <a:cubicBezTo>
                      <a:pt x="8" y="18"/>
                      <a:pt x="8" y="17"/>
                      <a:pt x="8" y="17"/>
                    </a:cubicBezTo>
                    <a:cubicBezTo>
                      <a:pt x="8" y="17"/>
                      <a:pt x="8" y="17"/>
                      <a:pt x="8" y="17"/>
                    </a:cubicBezTo>
                    <a:cubicBezTo>
                      <a:pt x="15" y="10"/>
                      <a:pt x="15" y="10"/>
                      <a:pt x="15" y="10"/>
                    </a:cubicBezTo>
                    <a:cubicBezTo>
                      <a:pt x="15" y="9"/>
                      <a:pt x="16" y="9"/>
                      <a:pt x="17" y="10"/>
                    </a:cubicBezTo>
                    <a:cubicBezTo>
                      <a:pt x="18" y="11"/>
                      <a:pt x="18" y="12"/>
                      <a:pt x="17" y="12"/>
                    </a:cubicBezTo>
                    <a:cubicBezTo>
                      <a:pt x="13" y="17"/>
                      <a:pt x="13" y="17"/>
                      <a:pt x="13" y="17"/>
                    </a:cubicBezTo>
                    <a:cubicBezTo>
                      <a:pt x="39" y="17"/>
                      <a:pt x="39" y="17"/>
                      <a:pt x="39" y="17"/>
                    </a:cubicBezTo>
                    <a:cubicBezTo>
                      <a:pt x="40" y="17"/>
                      <a:pt x="40" y="17"/>
                      <a:pt x="40" y="18"/>
                    </a:cubicBezTo>
                    <a:cubicBezTo>
                      <a:pt x="40" y="19"/>
                      <a:pt x="40" y="20"/>
                      <a:pt x="39" y="20"/>
                    </a:cubicBezTo>
                    <a:cubicBezTo>
                      <a:pt x="13" y="20"/>
                      <a:pt x="13" y="20"/>
                      <a:pt x="13" y="20"/>
                    </a:cubicBezTo>
                    <a:cubicBezTo>
                      <a:pt x="17" y="24"/>
                      <a:pt x="17" y="24"/>
                      <a:pt x="17" y="24"/>
                    </a:cubicBezTo>
                    <a:cubicBezTo>
                      <a:pt x="18" y="24"/>
                      <a:pt x="18" y="25"/>
                      <a:pt x="17" y="26"/>
                    </a:cubicBezTo>
                    <a:cubicBezTo>
                      <a:pt x="17" y="26"/>
                      <a:pt x="16" y="26"/>
                      <a:pt x="16" y="26"/>
                    </a:cubicBezTo>
                    <a:cubicBezTo>
                      <a:pt x="16" y="26"/>
                      <a:pt x="15" y="26"/>
                      <a:pt x="15" y="26"/>
                    </a:cubicBezTo>
                    <a:lnTo>
                      <a:pt x="8" y="19"/>
                    </a:lnTo>
                    <a:close/>
                    <a:moveTo>
                      <a:pt x="43" y="34"/>
                    </a:moveTo>
                    <a:cubicBezTo>
                      <a:pt x="43" y="34"/>
                      <a:pt x="43" y="34"/>
                      <a:pt x="43" y="34"/>
                    </a:cubicBezTo>
                    <a:cubicBezTo>
                      <a:pt x="36" y="27"/>
                      <a:pt x="36" y="27"/>
                      <a:pt x="36" y="27"/>
                    </a:cubicBezTo>
                    <a:cubicBezTo>
                      <a:pt x="36" y="26"/>
                      <a:pt x="35" y="26"/>
                      <a:pt x="34" y="27"/>
                    </a:cubicBezTo>
                    <a:cubicBezTo>
                      <a:pt x="34" y="28"/>
                      <a:pt x="34" y="29"/>
                      <a:pt x="34" y="29"/>
                    </a:cubicBezTo>
                    <a:cubicBezTo>
                      <a:pt x="39" y="33"/>
                      <a:pt x="39" y="33"/>
                      <a:pt x="39" y="33"/>
                    </a:cubicBezTo>
                    <a:cubicBezTo>
                      <a:pt x="13" y="33"/>
                      <a:pt x="13" y="33"/>
                      <a:pt x="13" y="33"/>
                    </a:cubicBezTo>
                    <a:cubicBezTo>
                      <a:pt x="12" y="33"/>
                      <a:pt x="11" y="34"/>
                      <a:pt x="11" y="35"/>
                    </a:cubicBezTo>
                    <a:cubicBezTo>
                      <a:pt x="11" y="36"/>
                      <a:pt x="12" y="36"/>
                      <a:pt x="13" y="36"/>
                    </a:cubicBezTo>
                    <a:cubicBezTo>
                      <a:pt x="39" y="36"/>
                      <a:pt x="39" y="36"/>
                      <a:pt x="39" y="36"/>
                    </a:cubicBezTo>
                    <a:cubicBezTo>
                      <a:pt x="34" y="41"/>
                      <a:pt x="34" y="41"/>
                      <a:pt x="34" y="41"/>
                    </a:cubicBezTo>
                    <a:cubicBezTo>
                      <a:pt x="34" y="41"/>
                      <a:pt x="34" y="42"/>
                      <a:pt x="34" y="43"/>
                    </a:cubicBezTo>
                    <a:cubicBezTo>
                      <a:pt x="35" y="43"/>
                      <a:pt x="35" y="43"/>
                      <a:pt x="35" y="43"/>
                    </a:cubicBezTo>
                    <a:cubicBezTo>
                      <a:pt x="36" y="43"/>
                      <a:pt x="36" y="43"/>
                      <a:pt x="36" y="43"/>
                    </a:cubicBezTo>
                    <a:cubicBezTo>
                      <a:pt x="43" y="36"/>
                      <a:pt x="43" y="36"/>
                      <a:pt x="43" y="36"/>
                    </a:cubicBezTo>
                    <a:cubicBezTo>
                      <a:pt x="43" y="36"/>
                      <a:pt x="43" y="36"/>
                      <a:pt x="43" y="36"/>
                    </a:cubicBezTo>
                    <a:cubicBezTo>
                      <a:pt x="44" y="36"/>
                      <a:pt x="44" y="35"/>
                      <a:pt x="44" y="35"/>
                    </a:cubicBezTo>
                    <a:cubicBezTo>
                      <a:pt x="44" y="35"/>
                      <a:pt x="44" y="34"/>
                      <a:pt x="43" y="34"/>
                    </a:cubicBezTo>
                    <a:close/>
                    <a:moveTo>
                      <a:pt x="52" y="7"/>
                    </a:moveTo>
                    <a:cubicBezTo>
                      <a:pt x="52" y="45"/>
                      <a:pt x="52" y="45"/>
                      <a:pt x="52" y="45"/>
                    </a:cubicBezTo>
                    <a:cubicBezTo>
                      <a:pt x="52" y="49"/>
                      <a:pt x="49" y="53"/>
                      <a:pt x="45" y="53"/>
                    </a:cubicBezTo>
                    <a:cubicBezTo>
                      <a:pt x="7" y="53"/>
                      <a:pt x="7" y="53"/>
                      <a:pt x="7" y="53"/>
                    </a:cubicBezTo>
                    <a:cubicBezTo>
                      <a:pt x="3" y="53"/>
                      <a:pt x="0" y="49"/>
                      <a:pt x="0" y="45"/>
                    </a:cubicBezTo>
                    <a:cubicBezTo>
                      <a:pt x="0" y="7"/>
                      <a:pt x="0" y="7"/>
                      <a:pt x="0" y="7"/>
                    </a:cubicBezTo>
                    <a:cubicBezTo>
                      <a:pt x="0" y="4"/>
                      <a:pt x="3" y="0"/>
                      <a:pt x="7" y="0"/>
                    </a:cubicBezTo>
                    <a:cubicBezTo>
                      <a:pt x="45" y="0"/>
                      <a:pt x="45" y="0"/>
                      <a:pt x="45" y="0"/>
                    </a:cubicBezTo>
                    <a:cubicBezTo>
                      <a:pt x="49" y="0"/>
                      <a:pt x="52" y="4"/>
                      <a:pt x="52" y="7"/>
                    </a:cubicBezTo>
                    <a:close/>
                    <a:moveTo>
                      <a:pt x="49" y="7"/>
                    </a:moveTo>
                    <a:cubicBezTo>
                      <a:pt x="49" y="5"/>
                      <a:pt x="47" y="3"/>
                      <a:pt x="45" y="3"/>
                    </a:cubicBezTo>
                    <a:cubicBezTo>
                      <a:pt x="7" y="3"/>
                      <a:pt x="7" y="3"/>
                      <a:pt x="7" y="3"/>
                    </a:cubicBezTo>
                    <a:cubicBezTo>
                      <a:pt x="4" y="3"/>
                      <a:pt x="3" y="5"/>
                      <a:pt x="3" y="7"/>
                    </a:cubicBezTo>
                    <a:cubicBezTo>
                      <a:pt x="3" y="45"/>
                      <a:pt x="3" y="45"/>
                      <a:pt x="3" y="45"/>
                    </a:cubicBezTo>
                    <a:cubicBezTo>
                      <a:pt x="3" y="48"/>
                      <a:pt x="4" y="50"/>
                      <a:pt x="7" y="50"/>
                    </a:cubicBezTo>
                    <a:cubicBezTo>
                      <a:pt x="45" y="50"/>
                      <a:pt x="45" y="50"/>
                      <a:pt x="45" y="50"/>
                    </a:cubicBezTo>
                    <a:cubicBezTo>
                      <a:pt x="47" y="50"/>
                      <a:pt x="49" y="48"/>
                      <a:pt x="49" y="45"/>
                    </a:cubicBezTo>
                    <a:lnTo>
                      <a:pt x="49" y="7"/>
                    </a:ln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3" name="îSḻiḓê"/>
              <p:cNvSpPr/>
              <p:nvPr/>
            </p:nvSpPr>
            <p:spPr bwMode="auto">
              <a:xfrm>
                <a:off x="4768351" y="4686033"/>
                <a:ext cx="265832" cy="293187"/>
              </a:xfrm>
              <a:custGeom>
                <a:avLst/>
                <a:gdLst>
                  <a:gd name="T0" fmla="*/ 33 w 66"/>
                  <a:gd name="T1" fmla="*/ 0 h 73"/>
                  <a:gd name="T2" fmla="*/ 26 w 66"/>
                  <a:gd name="T3" fmla="*/ 6 h 73"/>
                  <a:gd name="T4" fmla="*/ 39 w 66"/>
                  <a:gd name="T5" fmla="*/ 7 h 73"/>
                  <a:gd name="T6" fmla="*/ 28 w 66"/>
                  <a:gd name="T7" fmla="*/ 5 h 73"/>
                  <a:gd name="T8" fmla="*/ 33 w 66"/>
                  <a:gd name="T9" fmla="*/ 1 h 73"/>
                  <a:gd name="T10" fmla="*/ 28 w 66"/>
                  <a:gd name="T11" fmla="*/ 5 h 73"/>
                  <a:gd name="T12" fmla="*/ 50 w 66"/>
                  <a:gd name="T13" fmla="*/ 13 h 73"/>
                  <a:gd name="T14" fmla="*/ 55 w 66"/>
                  <a:gd name="T15" fmla="*/ 15 h 73"/>
                  <a:gd name="T16" fmla="*/ 54 w 66"/>
                  <a:gd name="T17" fmla="*/ 8 h 73"/>
                  <a:gd name="T18" fmla="*/ 45 w 66"/>
                  <a:gd name="T19" fmla="*/ 8 h 73"/>
                  <a:gd name="T20" fmla="*/ 49 w 66"/>
                  <a:gd name="T21" fmla="*/ 11 h 73"/>
                  <a:gd name="T22" fmla="*/ 33 w 66"/>
                  <a:gd name="T23" fmla="*/ 7 h 73"/>
                  <a:gd name="T24" fmla="*/ 17 w 66"/>
                  <a:gd name="T25" fmla="*/ 12 h 73"/>
                  <a:gd name="T26" fmla="*/ 21 w 66"/>
                  <a:gd name="T27" fmla="*/ 8 h 73"/>
                  <a:gd name="T28" fmla="*/ 14 w 66"/>
                  <a:gd name="T29" fmla="*/ 6 h 73"/>
                  <a:gd name="T30" fmla="*/ 10 w 66"/>
                  <a:gd name="T31" fmla="*/ 15 h 73"/>
                  <a:gd name="T32" fmla="*/ 15 w 66"/>
                  <a:gd name="T33" fmla="*/ 12 h 73"/>
                  <a:gd name="T34" fmla="*/ 15 w 66"/>
                  <a:gd name="T35" fmla="*/ 13 h 73"/>
                  <a:gd name="T36" fmla="*/ 0 w 66"/>
                  <a:gd name="T37" fmla="*/ 35 h 73"/>
                  <a:gd name="T38" fmla="*/ 4 w 66"/>
                  <a:gd name="T39" fmla="*/ 43 h 73"/>
                  <a:gd name="T40" fmla="*/ 14 w 66"/>
                  <a:gd name="T41" fmla="*/ 60 h 73"/>
                  <a:gd name="T42" fmla="*/ 11 w 66"/>
                  <a:gd name="T43" fmla="*/ 68 h 73"/>
                  <a:gd name="T44" fmla="*/ 12 w 66"/>
                  <a:gd name="T45" fmla="*/ 73 h 73"/>
                  <a:gd name="T46" fmla="*/ 15 w 66"/>
                  <a:gd name="T47" fmla="*/ 70 h 73"/>
                  <a:gd name="T48" fmla="*/ 20 w 66"/>
                  <a:gd name="T49" fmla="*/ 63 h 73"/>
                  <a:gd name="T50" fmla="*/ 46 w 66"/>
                  <a:gd name="T51" fmla="*/ 63 h 73"/>
                  <a:gd name="T52" fmla="*/ 52 w 66"/>
                  <a:gd name="T53" fmla="*/ 70 h 73"/>
                  <a:gd name="T54" fmla="*/ 57 w 66"/>
                  <a:gd name="T55" fmla="*/ 71 h 73"/>
                  <a:gd name="T56" fmla="*/ 56 w 66"/>
                  <a:gd name="T57" fmla="*/ 67 h 73"/>
                  <a:gd name="T58" fmla="*/ 62 w 66"/>
                  <a:gd name="T59" fmla="*/ 43 h 73"/>
                  <a:gd name="T60" fmla="*/ 66 w 66"/>
                  <a:gd name="T61" fmla="*/ 35 h 73"/>
                  <a:gd name="T62" fmla="*/ 2 w 66"/>
                  <a:gd name="T63" fmla="*/ 38 h 73"/>
                  <a:gd name="T64" fmla="*/ 3 w 66"/>
                  <a:gd name="T65" fmla="*/ 32 h 73"/>
                  <a:gd name="T66" fmla="*/ 3 w 66"/>
                  <a:gd name="T67" fmla="*/ 41 h 73"/>
                  <a:gd name="T68" fmla="*/ 47 w 66"/>
                  <a:gd name="T69" fmla="*/ 8 h 73"/>
                  <a:gd name="T70" fmla="*/ 53 w 66"/>
                  <a:gd name="T71" fmla="*/ 10 h 73"/>
                  <a:gd name="T72" fmla="*/ 47 w 66"/>
                  <a:gd name="T73" fmla="*/ 8 h 73"/>
                  <a:gd name="T74" fmla="*/ 12 w 66"/>
                  <a:gd name="T75" fmla="*/ 10 h 73"/>
                  <a:gd name="T76" fmla="*/ 17 w 66"/>
                  <a:gd name="T77" fmla="*/ 7 h 73"/>
                  <a:gd name="T78" fmla="*/ 11 w 66"/>
                  <a:gd name="T79" fmla="*/ 13 h 73"/>
                  <a:gd name="T80" fmla="*/ 12 w 66"/>
                  <a:gd name="T81" fmla="*/ 66 h 73"/>
                  <a:gd name="T82" fmla="*/ 17 w 66"/>
                  <a:gd name="T83" fmla="*/ 64 h 73"/>
                  <a:gd name="T84" fmla="*/ 53 w 66"/>
                  <a:gd name="T85" fmla="*/ 66 h 73"/>
                  <a:gd name="T86" fmla="*/ 48 w 66"/>
                  <a:gd name="T87" fmla="*/ 64 h 73"/>
                  <a:gd name="T88" fmla="*/ 53 w 66"/>
                  <a:gd name="T89" fmla="*/ 66 h 73"/>
                  <a:gd name="T90" fmla="*/ 6 w 66"/>
                  <a:gd name="T91" fmla="*/ 37 h 73"/>
                  <a:gd name="T92" fmla="*/ 60 w 66"/>
                  <a:gd name="T93" fmla="*/ 37 h 73"/>
                  <a:gd name="T94" fmla="*/ 64 w 66"/>
                  <a:gd name="T95" fmla="*/ 38 h 73"/>
                  <a:gd name="T96" fmla="*/ 62 w 66"/>
                  <a:gd name="T97" fmla="*/ 37 h 73"/>
                  <a:gd name="T98" fmla="*/ 64 w 66"/>
                  <a:gd name="T99" fmla="*/ 35 h 73"/>
                  <a:gd name="T100" fmla="*/ 33 w 66"/>
                  <a:gd name="T101" fmla="*/ 12 h 73"/>
                  <a:gd name="T102" fmla="*/ 33 w 66"/>
                  <a:gd name="T103" fmla="*/ 61 h 73"/>
                  <a:gd name="T104" fmla="*/ 33 w 66"/>
                  <a:gd name="T105" fmla="*/ 12 h 73"/>
                  <a:gd name="T106" fmla="*/ 10 w 66"/>
                  <a:gd name="T107" fmla="*/ 37 h 73"/>
                  <a:gd name="T108" fmla="*/ 56 w 66"/>
                  <a:gd name="T109" fmla="*/ 37 h 73"/>
                  <a:gd name="T110" fmla="*/ 36 w 66"/>
                  <a:gd name="T111" fmla="*/ 35 h 73"/>
                  <a:gd name="T112" fmla="*/ 49 w 66"/>
                  <a:gd name="T113" fmla="*/ 38 h 73"/>
                  <a:gd name="T114" fmla="*/ 32 w 66"/>
                  <a:gd name="T115" fmla="*/ 40 h 73"/>
                  <a:gd name="T116" fmla="*/ 31 w 66"/>
                  <a:gd name="T117" fmla="*/ 32 h 73"/>
                  <a:gd name="T118" fmla="*/ 34 w 66"/>
                  <a:gd name="T119" fmla="*/ 16 h 73"/>
                  <a:gd name="T120" fmla="*/ 36 w 66"/>
                  <a:gd name="T121" fmla="*/ 3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 h="73">
                    <a:moveTo>
                      <a:pt x="39" y="6"/>
                    </a:moveTo>
                    <a:cubicBezTo>
                      <a:pt x="39" y="2"/>
                      <a:pt x="37" y="0"/>
                      <a:pt x="33" y="0"/>
                    </a:cubicBezTo>
                    <a:cubicBezTo>
                      <a:pt x="32" y="0"/>
                      <a:pt x="32" y="0"/>
                      <a:pt x="32" y="0"/>
                    </a:cubicBezTo>
                    <a:cubicBezTo>
                      <a:pt x="29" y="0"/>
                      <a:pt x="26" y="2"/>
                      <a:pt x="26" y="6"/>
                    </a:cubicBezTo>
                    <a:cubicBezTo>
                      <a:pt x="26" y="7"/>
                      <a:pt x="26" y="7"/>
                      <a:pt x="26" y="7"/>
                    </a:cubicBezTo>
                    <a:cubicBezTo>
                      <a:pt x="39" y="7"/>
                      <a:pt x="39" y="7"/>
                      <a:pt x="39" y="7"/>
                    </a:cubicBezTo>
                    <a:lnTo>
                      <a:pt x="39" y="6"/>
                    </a:lnTo>
                    <a:close/>
                    <a:moveTo>
                      <a:pt x="28" y="5"/>
                    </a:moveTo>
                    <a:cubicBezTo>
                      <a:pt x="28" y="3"/>
                      <a:pt x="30" y="1"/>
                      <a:pt x="32" y="1"/>
                    </a:cubicBezTo>
                    <a:cubicBezTo>
                      <a:pt x="33" y="1"/>
                      <a:pt x="33" y="1"/>
                      <a:pt x="33" y="1"/>
                    </a:cubicBezTo>
                    <a:cubicBezTo>
                      <a:pt x="35" y="1"/>
                      <a:pt x="37" y="3"/>
                      <a:pt x="38" y="5"/>
                    </a:cubicBezTo>
                    <a:lnTo>
                      <a:pt x="28" y="5"/>
                    </a:lnTo>
                    <a:close/>
                    <a:moveTo>
                      <a:pt x="62" y="30"/>
                    </a:moveTo>
                    <a:cubicBezTo>
                      <a:pt x="60" y="23"/>
                      <a:pt x="56" y="17"/>
                      <a:pt x="50" y="13"/>
                    </a:cubicBezTo>
                    <a:cubicBezTo>
                      <a:pt x="50" y="12"/>
                      <a:pt x="50" y="12"/>
                      <a:pt x="50" y="12"/>
                    </a:cubicBezTo>
                    <a:cubicBezTo>
                      <a:pt x="55" y="15"/>
                      <a:pt x="55" y="15"/>
                      <a:pt x="55" y="15"/>
                    </a:cubicBezTo>
                    <a:cubicBezTo>
                      <a:pt x="55" y="15"/>
                      <a:pt x="55" y="15"/>
                      <a:pt x="55" y="15"/>
                    </a:cubicBezTo>
                    <a:cubicBezTo>
                      <a:pt x="57" y="13"/>
                      <a:pt x="56" y="10"/>
                      <a:pt x="54" y="8"/>
                    </a:cubicBezTo>
                    <a:cubicBezTo>
                      <a:pt x="51" y="6"/>
                      <a:pt x="51" y="6"/>
                      <a:pt x="51" y="6"/>
                    </a:cubicBezTo>
                    <a:cubicBezTo>
                      <a:pt x="49" y="5"/>
                      <a:pt x="46" y="6"/>
                      <a:pt x="45" y="8"/>
                    </a:cubicBezTo>
                    <a:cubicBezTo>
                      <a:pt x="44" y="8"/>
                      <a:pt x="44" y="8"/>
                      <a:pt x="44" y="8"/>
                    </a:cubicBezTo>
                    <a:cubicBezTo>
                      <a:pt x="49" y="11"/>
                      <a:pt x="49" y="11"/>
                      <a:pt x="49" y="11"/>
                    </a:cubicBezTo>
                    <a:cubicBezTo>
                      <a:pt x="49" y="12"/>
                      <a:pt x="49" y="12"/>
                      <a:pt x="49" y="12"/>
                    </a:cubicBezTo>
                    <a:cubicBezTo>
                      <a:pt x="44" y="9"/>
                      <a:pt x="39" y="7"/>
                      <a:pt x="33" y="7"/>
                    </a:cubicBezTo>
                    <a:cubicBezTo>
                      <a:pt x="27" y="7"/>
                      <a:pt x="21" y="9"/>
                      <a:pt x="17" y="12"/>
                    </a:cubicBezTo>
                    <a:cubicBezTo>
                      <a:pt x="17" y="12"/>
                      <a:pt x="17" y="12"/>
                      <a:pt x="17" y="12"/>
                    </a:cubicBezTo>
                    <a:cubicBezTo>
                      <a:pt x="17" y="11"/>
                      <a:pt x="17" y="11"/>
                      <a:pt x="17" y="11"/>
                    </a:cubicBezTo>
                    <a:cubicBezTo>
                      <a:pt x="21" y="8"/>
                      <a:pt x="21" y="8"/>
                      <a:pt x="21" y="8"/>
                    </a:cubicBezTo>
                    <a:cubicBezTo>
                      <a:pt x="21" y="8"/>
                      <a:pt x="21" y="8"/>
                      <a:pt x="21" y="8"/>
                    </a:cubicBezTo>
                    <a:cubicBezTo>
                      <a:pt x="20" y="6"/>
                      <a:pt x="17" y="5"/>
                      <a:pt x="14" y="6"/>
                    </a:cubicBezTo>
                    <a:cubicBezTo>
                      <a:pt x="11" y="8"/>
                      <a:pt x="11" y="8"/>
                      <a:pt x="11" y="8"/>
                    </a:cubicBezTo>
                    <a:cubicBezTo>
                      <a:pt x="9" y="10"/>
                      <a:pt x="9" y="13"/>
                      <a:pt x="10" y="15"/>
                    </a:cubicBezTo>
                    <a:cubicBezTo>
                      <a:pt x="11" y="15"/>
                      <a:pt x="11" y="15"/>
                      <a:pt x="11" y="15"/>
                    </a:cubicBezTo>
                    <a:cubicBezTo>
                      <a:pt x="15" y="12"/>
                      <a:pt x="15" y="12"/>
                      <a:pt x="15" y="12"/>
                    </a:cubicBezTo>
                    <a:cubicBezTo>
                      <a:pt x="15" y="13"/>
                      <a:pt x="15" y="13"/>
                      <a:pt x="15" y="13"/>
                    </a:cubicBezTo>
                    <a:cubicBezTo>
                      <a:pt x="15" y="13"/>
                      <a:pt x="15" y="13"/>
                      <a:pt x="15" y="13"/>
                    </a:cubicBezTo>
                    <a:cubicBezTo>
                      <a:pt x="10" y="17"/>
                      <a:pt x="5" y="23"/>
                      <a:pt x="4" y="30"/>
                    </a:cubicBezTo>
                    <a:cubicBezTo>
                      <a:pt x="2" y="31"/>
                      <a:pt x="0" y="33"/>
                      <a:pt x="0" y="35"/>
                    </a:cubicBezTo>
                    <a:cubicBezTo>
                      <a:pt x="0" y="38"/>
                      <a:pt x="0" y="38"/>
                      <a:pt x="0" y="38"/>
                    </a:cubicBezTo>
                    <a:cubicBezTo>
                      <a:pt x="0" y="41"/>
                      <a:pt x="2" y="43"/>
                      <a:pt x="4" y="43"/>
                    </a:cubicBezTo>
                    <a:cubicBezTo>
                      <a:pt x="5" y="50"/>
                      <a:pt x="9" y="56"/>
                      <a:pt x="14" y="60"/>
                    </a:cubicBezTo>
                    <a:cubicBezTo>
                      <a:pt x="14" y="60"/>
                      <a:pt x="14" y="60"/>
                      <a:pt x="14" y="60"/>
                    </a:cubicBezTo>
                    <a:cubicBezTo>
                      <a:pt x="10" y="67"/>
                      <a:pt x="10" y="67"/>
                      <a:pt x="10" y="67"/>
                    </a:cubicBezTo>
                    <a:cubicBezTo>
                      <a:pt x="11" y="68"/>
                      <a:pt x="11" y="68"/>
                      <a:pt x="11" y="68"/>
                    </a:cubicBezTo>
                    <a:cubicBezTo>
                      <a:pt x="9" y="71"/>
                      <a:pt x="9" y="71"/>
                      <a:pt x="9" y="71"/>
                    </a:cubicBezTo>
                    <a:cubicBezTo>
                      <a:pt x="12" y="73"/>
                      <a:pt x="12" y="73"/>
                      <a:pt x="12" y="73"/>
                    </a:cubicBezTo>
                    <a:cubicBezTo>
                      <a:pt x="14" y="70"/>
                      <a:pt x="14" y="70"/>
                      <a:pt x="14" y="70"/>
                    </a:cubicBezTo>
                    <a:cubicBezTo>
                      <a:pt x="15" y="70"/>
                      <a:pt x="15" y="70"/>
                      <a:pt x="15" y="70"/>
                    </a:cubicBezTo>
                    <a:cubicBezTo>
                      <a:pt x="20" y="63"/>
                      <a:pt x="20" y="63"/>
                      <a:pt x="20" y="63"/>
                    </a:cubicBezTo>
                    <a:cubicBezTo>
                      <a:pt x="20" y="63"/>
                      <a:pt x="20" y="63"/>
                      <a:pt x="20" y="63"/>
                    </a:cubicBezTo>
                    <a:cubicBezTo>
                      <a:pt x="24" y="65"/>
                      <a:pt x="28" y="66"/>
                      <a:pt x="33" y="66"/>
                    </a:cubicBezTo>
                    <a:cubicBezTo>
                      <a:pt x="37" y="66"/>
                      <a:pt x="42" y="65"/>
                      <a:pt x="46" y="63"/>
                    </a:cubicBezTo>
                    <a:cubicBezTo>
                      <a:pt x="50" y="70"/>
                      <a:pt x="50" y="70"/>
                      <a:pt x="50" y="70"/>
                    </a:cubicBezTo>
                    <a:cubicBezTo>
                      <a:pt x="52" y="70"/>
                      <a:pt x="52" y="70"/>
                      <a:pt x="52" y="70"/>
                    </a:cubicBezTo>
                    <a:cubicBezTo>
                      <a:pt x="54" y="73"/>
                      <a:pt x="54" y="73"/>
                      <a:pt x="54" y="73"/>
                    </a:cubicBezTo>
                    <a:cubicBezTo>
                      <a:pt x="57" y="71"/>
                      <a:pt x="57" y="71"/>
                      <a:pt x="57" y="71"/>
                    </a:cubicBezTo>
                    <a:cubicBezTo>
                      <a:pt x="55" y="68"/>
                      <a:pt x="55" y="68"/>
                      <a:pt x="55" y="68"/>
                    </a:cubicBezTo>
                    <a:cubicBezTo>
                      <a:pt x="56" y="67"/>
                      <a:pt x="56" y="67"/>
                      <a:pt x="56" y="67"/>
                    </a:cubicBezTo>
                    <a:cubicBezTo>
                      <a:pt x="51" y="60"/>
                      <a:pt x="51" y="60"/>
                      <a:pt x="51" y="60"/>
                    </a:cubicBezTo>
                    <a:cubicBezTo>
                      <a:pt x="57" y="56"/>
                      <a:pt x="60" y="50"/>
                      <a:pt x="62" y="43"/>
                    </a:cubicBezTo>
                    <a:cubicBezTo>
                      <a:pt x="64" y="43"/>
                      <a:pt x="66" y="41"/>
                      <a:pt x="66" y="38"/>
                    </a:cubicBezTo>
                    <a:cubicBezTo>
                      <a:pt x="66" y="35"/>
                      <a:pt x="66" y="35"/>
                      <a:pt x="66" y="35"/>
                    </a:cubicBezTo>
                    <a:cubicBezTo>
                      <a:pt x="66" y="33"/>
                      <a:pt x="64" y="31"/>
                      <a:pt x="62" y="30"/>
                    </a:cubicBezTo>
                    <a:close/>
                    <a:moveTo>
                      <a:pt x="2" y="38"/>
                    </a:moveTo>
                    <a:cubicBezTo>
                      <a:pt x="2" y="35"/>
                      <a:pt x="2" y="35"/>
                      <a:pt x="2" y="35"/>
                    </a:cubicBezTo>
                    <a:cubicBezTo>
                      <a:pt x="2" y="34"/>
                      <a:pt x="2" y="33"/>
                      <a:pt x="3" y="32"/>
                    </a:cubicBezTo>
                    <a:cubicBezTo>
                      <a:pt x="3" y="34"/>
                      <a:pt x="3" y="35"/>
                      <a:pt x="3" y="37"/>
                    </a:cubicBezTo>
                    <a:cubicBezTo>
                      <a:pt x="3" y="38"/>
                      <a:pt x="3" y="40"/>
                      <a:pt x="3" y="41"/>
                    </a:cubicBezTo>
                    <a:cubicBezTo>
                      <a:pt x="2" y="41"/>
                      <a:pt x="2" y="40"/>
                      <a:pt x="2" y="38"/>
                    </a:cubicBezTo>
                    <a:close/>
                    <a:moveTo>
                      <a:pt x="47" y="8"/>
                    </a:moveTo>
                    <a:cubicBezTo>
                      <a:pt x="48" y="7"/>
                      <a:pt x="49" y="7"/>
                      <a:pt x="50" y="8"/>
                    </a:cubicBezTo>
                    <a:cubicBezTo>
                      <a:pt x="53" y="10"/>
                      <a:pt x="53" y="10"/>
                      <a:pt x="53" y="10"/>
                    </a:cubicBezTo>
                    <a:cubicBezTo>
                      <a:pt x="54" y="10"/>
                      <a:pt x="55" y="12"/>
                      <a:pt x="54" y="13"/>
                    </a:cubicBezTo>
                    <a:lnTo>
                      <a:pt x="47" y="8"/>
                    </a:lnTo>
                    <a:close/>
                    <a:moveTo>
                      <a:pt x="11" y="13"/>
                    </a:moveTo>
                    <a:cubicBezTo>
                      <a:pt x="11" y="12"/>
                      <a:pt x="11" y="10"/>
                      <a:pt x="12" y="10"/>
                    </a:cubicBezTo>
                    <a:cubicBezTo>
                      <a:pt x="15" y="8"/>
                      <a:pt x="15" y="8"/>
                      <a:pt x="15" y="8"/>
                    </a:cubicBezTo>
                    <a:cubicBezTo>
                      <a:pt x="16" y="7"/>
                      <a:pt x="16" y="7"/>
                      <a:pt x="17" y="7"/>
                    </a:cubicBezTo>
                    <a:cubicBezTo>
                      <a:pt x="18" y="7"/>
                      <a:pt x="18" y="8"/>
                      <a:pt x="19" y="8"/>
                    </a:cubicBezTo>
                    <a:lnTo>
                      <a:pt x="11" y="13"/>
                    </a:lnTo>
                    <a:close/>
                    <a:moveTo>
                      <a:pt x="15" y="68"/>
                    </a:moveTo>
                    <a:cubicBezTo>
                      <a:pt x="12" y="66"/>
                      <a:pt x="12" y="66"/>
                      <a:pt x="12" y="66"/>
                    </a:cubicBezTo>
                    <a:cubicBezTo>
                      <a:pt x="15" y="62"/>
                      <a:pt x="15" y="62"/>
                      <a:pt x="15" y="62"/>
                    </a:cubicBezTo>
                    <a:cubicBezTo>
                      <a:pt x="17" y="64"/>
                      <a:pt x="17" y="64"/>
                      <a:pt x="17" y="64"/>
                    </a:cubicBezTo>
                    <a:lnTo>
                      <a:pt x="15" y="68"/>
                    </a:lnTo>
                    <a:close/>
                    <a:moveTo>
                      <a:pt x="53" y="66"/>
                    </a:moveTo>
                    <a:cubicBezTo>
                      <a:pt x="51" y="68"/>
                      <a:pt x="51" y="68"/>
                      <a:pt x="51" y="68"/>
                    </a:cubicBezTo>
                    <a:cubicBezTo>
                      <a:pt x="48" y="64"/>
                      <a:pt x="48" y="64"/>
                      <a:pt x="48" y="64"/>
                    </a:cubicBezTo>
                    <a:cubicBezTo>
                      <a:pt x="50" y="62"/>
                      <a:pt x="50" y="62"/>
                      <a:pt x="50" y="62"/>
                    </a:cubicBezTo>
                    <a:lnTo>
                      <a:pt x="53" y="66"/>
                    </a:lnTo>
                    <a:close/>
                    <a:moveTo>
                      <a:pt x="33" y="64"/>
                    </a:moveTo>
                    <a:cubicBezTo>
                      <a:pt x="18" y="64"/>
                      <a:pt x="6" y="52"/>
                      <a:pt x="6" y="37"/>
                    </a:cubicBezTo>
                    <a:cubicBezTo>
                      <a:pt x="6" y="22"/>
                      <a:pt x="18" y="10"/>
                      <a:pt x="33" y="10"/>
                    </a:cubicBezTo>
                    <a:cubicBezTo>
                      <a:pt x="48" y="10"/>
                      <a:pt x="60" y="22"/>
                      <a:pt x="60" y="37"/>
                    </a:cubicBezTo>
                    <a:cubicBezTo>
                      <a:pt x="60" y="52"/>
                      <a:pt x="48" y="64"/>
                      <a:pt x="33" y="64"/>
                    </a:cubicBezTo>
                    <a:close/>
                    <a:moveTo>
                      <a:pt x="64" y="38"/>
                    </a:moveTo>
                    <a:cubicBezTo>
                      <a:pt x="64" y="40"/>
                      <a:pt x="63" y="41"/>
                      <a:pt x="62" y="41"/>
                    </a:cubicBezTo>
                    <a:cubicBezTo>
                      <a:pt x="62" y="40"/>
                      <a:pt x="62" y="38"/>
                      <a:pt x="62" y="37"/>
                    </a:cubicBezTo>
                    <a:cubicBezTo>
                      <a:pt x="62" y="35"/>
                      <a:pt x="62" y="34"/>
                      <a:pt x="62" y="32"/>
                    </a:cubicBezTo>
                    <a:cubicBezTo>
                      <a:pt x="63" y="33"/>
                      <a:pt x="64" y="34"/>
                      <a:pt x="64" y="35"/>
                    </a:cubicBezTo>
                    <a:lnTo>
                      <a:pt x="64" y="38"/>
                    </a:lnTo>
                    <a:close/>
                    <a:moveTo>
                      <a:pt x="33" y="12"/>
                    </a:moveTo>
                    <a:cubicBezTo>
                      <a:pt x="19" y="12"/>
                      <a:pt x="8" y="23"/>
                      <a:pt x="8" y="37"/>
                    </a:cubicBezTo>
                    <a:cubicBezTo>
                      <a:pt x="8" y="50"/>
                      <a:pt x="19" y="61"/>
                      <a:pt x="33" y="61"/>
                    </a:cubicBezTo>
                    <a:cubicBezTo>
                      <a:pt x="46" y="61"/>
                      <a:pt x="57" y="50"/>
                      <a:pt x="57" y="37"/>
                    </a:cubicBezTo>
                    <a:cubicBezTo>
                      <a:pt x="57" y="23"/>
                      <a:pt x="46" y="12"/>
                      <a:pt x="33" y="12"/>
                    </a:cubicBezTo>
                    <a:close/>
                    <a:moveTo>
                      <a:pt x="33" y="60"/>
                    </a:moveTo>
                    <a:cubicBezTo>
                      <a:pt x="20" y="60"/>
                      <a:pt x="10" y="49"/>
                      <a:pt x="10" y="37"/>
                    </a:cubicBezTo>
                    <a:cubicBezTo>
                      <a:pt x="10" y="24"/>
                      <a:pt x="20" y="14"/>
                      <a:pt x="33" y="14"/>
                    </a:cubicBezTo>
                    <a:cubicBezTo>
                      <a:pt x="45" y="14"/>
                      <a:pt x="56" y="24"/>
                      <a:pt x="56" y="37"/>
                    </a:cubicBezTo>
                    <a:cubicBezTo>
                      <a:pt x="56" y="49"/>
                      <a:pt x="45" y="60"/>
                      <a:pt x="33" y="60"/>
                    </a:cubicBezTo>
                    <a:close/>
                    <a:moveTo>
                      <a:pt x="36" y="35"/>
                    </a:moveTo>
                    <a:cubicBezTo>
                      <a:pt x="49" y="35"/>
                      <a:pt x="49" y="35"/>
                      <a:pt x="49" y="35"/>
                    </a:cubicBezTo>
                    <a:cubicBezTo>
                      <a:pt x="49" y="38"/>
                      <a:pt x="49" y="38"/>
                      <a:pt x="49" y="38"/>
                    </a:cubicBezTo>
                    <a:cubicBezTo>
                      <a:pt x="36" y="38"/>
                      <a:pt x="36" y="38"/>
                      <a:pt x="36" y="38"/>
                    </a:cubicBezTo>
                    <a:cubicBezTo>
                      <a:pt x="35" y="40"/>
                      <a:pt x="34" y="40"/>
                      <a:pt x="32" y="40"/>
                    </a:cubicBezTo>
                    <a:cubicBezTo>
                      <a:pt x="30" y="40"/>
                      <a:pt x="28" y="39"/>
                      <a:pt x="28" y="36"/>
                    </a:cubicBezTo>
                    <a:cubicBezTo>
                      <a:pt x="28" y="34"/>
                      <a:pt x="29" y="33"/>
                      <a:pt x="31" y="32"/>
                    </a:cubicBezTo>
                    <a:cubicBezTo>
                      <a:pt x="31" y="16"/>
                      <a:pt x="31" y="16"/>
                      <a:pt x="31" y="16"/>
                    </a:cubicBezTo>
                    <a:cubicBezTo>
                      <a:pt x="34" y="16"/>
                      <a:pt x="34" y="16"/>
                      <a:pt x="34" y="16"/>
                    </a:cubicBezTo>
                    <a:cubicBezTo>
                      <a:pt x="34" y="32"/>
                      <a:pt x="34" y="32"/>
                      <a:pt x="34" y="32"/>
                    </a:cubicBezTo>
                    <a:cubicBezTo>
                      <a:pt x="35" y="33"/>
                      <a:pt x="36" y="34"/>
                      <a:pt x="36" y="3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4" name="íŝḷíḑè"/>
              <p:cNvSpPr/>
              <p:nvPr/>
            </p:nvSpPr>
            <p:spPr bwMode="auto">
              <a:xfrm>
                <a:off x="4371837" y="4622077"/>
                <a:ext cx="282873" cy="268572"/>
              </a:xfrm>
              <a:custGeom>
                <a:avLst/>
                <a:gdLst>
                  <a:gd name="T0" fmla="*/ 75 w 75"/>
                  <a:gd name="T1" fmla="*/ 27 h 71"/>
                  <a:gd name="T2" fmla="*/ 69 w 75"/>
                  <a:gd name="T3" fmla="*/ 14 h 71"/>
                  <a:gd name="T4" fmla="*/ 64 w 75"/>
                  <a:gd name="T5" fmla="*/ 0 h 71"/>
                  <a:gd name="T6" fmla="*/ 5 w 75"/>
                  <a:gd name="T7" fmla="*/ 11 h 71"/>
                  <a:gd name="T8" fmla="*/ 1 w 75"/>
                  <a:gd name="T9" fmla="*/ 26 h 71"/>
                  <a:gd name="T10" fmla="*/ 0 w 75"/>
                  <a:gd name="T11" fmla="*/ 31 h 71"/>
                  <a:gd name="T12" fmla="*/ 1 w 75"/>
                  <a:gd name="T13" fmla="*/ 65 h 71"/>
                  <a:gd name="T14" fmla="*/ 70 w 75"/>
                  <a:gd name="T15" fmla="*/ 71 h 71"/>
                  <a:gd name="T16" fmla="*/ 70 w 75"/>
                  <a:gd name="T17" fmla="*/ 61 h 71"/>
                  <a:gd name="T18" fmla="*/ 4 w 75"/>
                  <a:gd name="T19" fmla="*/ 26 h 71"/>
                  <a:gd name="T20" fmla="*/ 71 w 75"/>
                  <a:gd name="T21" fmla="*/ 26 h 71"/>
                  <a:gd name="T22" fmla="*/ 58 w 75"/>
                  <a:gd name="T23" fmla="*/ 33 h 71"/>
                  <a:gd name="T24" fmla="*/ 54 w 75"/>
                  <a:gd name="T25" fmla="*/ 28 h 71"/>
                  <a:gd name="T26" fmla="*/ 52 w 75"/>
                  <a:gd name="T27" fmla="*/ 31 h 71"/>
                  <a:gd name="T28" fmla="*/ 44 w 75"/>
                  <a:gd name="T29" fmla="*/ 31 h 71"/>
                  <a:gd name="T30" fmla="*/ 52 w 75"/>
                  <a:gd name="T31" fmla="*/ 31 h 71"/>
                  <a:gd name="T32" fmla="*/ 37 w 75"/>
                  <a:gd name="T33" fmla="*/ 33 h 71"/>
                  <a:gd name="T34" fmla="*/ 42 w 75"/>
                  <a:gd name="T35" fmla="*/ 28 h 71"/>
                  <a:gd name="T36" fmla="*/ 28 w 75"/>
                  <a:gd name="T37" fmla="*/ 33 h 71"/>
                  <a:gd name="T38" fmla="*/ 23 w 75"/>
                  <a:gd name="T39" fmla="*/ 28 h 71"/>
                  <a:gd name="T40" fmla="*/ 21 w 75"/>
                  <a:gd name="T41" fmla="*/ 28 h 71"/>
                  <a:gd name="T42" fmla="*/ 17 w 75"/>
                  <a:gd name="T43" fmla="*/ 33 h 71"/>
                  <a:gd name="T44" fmla="*/ 21 w 75"/>
                  <a:gd name="T45" fmla="*/ 28 h 71"/>
                  <a:gd name="T46" fmla="*/ 18 w 75"/>
                  <a:gd name="T47" fmla="*/ 35 h 71"/>
                  <a:gd name="T48" fmla="*/ 28 w 75"/>
                  <a:gd name="T49" fmla="*/ 35 h 71"/>
                  <a:gd name="T50" fmla="*/ 38 w 75"/>
                  <a:gd name="T51" fmla="*/ 35 h 71"/>
                  <a:gd name="T52" fmla="*/ 48 w 75"/>
                  <a:gd name="T53" fmla="*/ 35 h 71"/>
                  <a:gd name="T54" fmla="*/ 58 w 75"/>
                  <a:gd name="T55" fmla="*/ 35 h 71"/>
                  <a:gd name="T56" fmla="*/ 67 w 75"/>
                  <a:gd name="T57" fmla="*/ 62 h 71"/>
                  <a:gd name="T58" fmla="*/ 29 w 75"/>
                  <a:gd name="T59" fmla="*/ 40 h 71"/>
                  <a:gd name="T60" fmla="*/ 13 w 75"/>
                  <a:gd name="T61" fmla="*/ 62 h 71"/>
                  <a:gd name="T62" fmla="*/ 12 w 75"/>
                  <a:gd name="T63" fmla="*/ 33 h 71"/>
                  <a:gd name="T64" fmla="*/ 28 w 75"/>
                  <a:gd name="T65" fmla="*/ 42 h 71"/>
                  <a:gd name="T66" fmla="*/ 68 w 75"/>
                  <a:gd name="T67" fmla="*/ 33 h 71"/>
                  <a:gd name="T68" fmla="*/ 64 w 75"/>
                  <a:gd name="T69" fmla="*/ 28 h 71"/>
                  <a:gd name="T70" fmla="*/ 68 w 75"/>
                  <a:gd name="T71" fmla="*/ 33 h 71"/>
                  <a:gd name="T72" fmla="*/ 11 w 75"/>
                  <a:gd name="T73" fmla="*/ 14 h 71"/>
                  <a:gd name="T74" fmla="*/ 11 w 75"/>
                  <a:gd name="T75" fmla="*/ 3 h 71"/>
                  <a:gd name="T76" fmla="*/ 67 w 75"/>
                  <a:gd name="T77" fmla="*/ 11 h 71"/>
                  <a:gd name="T78" fmla="*/ 11 w 75"/>
                  <a:gd name="T79" fmla="*/ 31 h 71"/>
                  <a:gd name="T80" fmla="*/ 3 w 75"/>
                  <a:gd name="T81" fmla="*/ 31 h 71"/>
                  <a:gd name="T82" fmla="*/ 4 w 75"/>
                  <a:gd name="T83" fmla="*/ 65 h 71"/>
                  <a:gd name="T84" fmla="*/ 29 w 75"/>
                  <a:gd name="T85" fmla="*/ 64 h 71"/>
                  <a:gd name="T86" fmla="*/ 71 w 75"/>
                  <a:gd name="T87" fmla="*/ 67 h 71"/>
                  <a:gd name="T88" fmla="*/ 4 w 75"/>
                  <a:gd name="T89" fmla="*/ 67 h 71"/>
                  <a:gd name="T90" fmla="*/ 62 w 75"/>
                  <a:gd name="T91" fmla="*/ 56 h 71"/>
                  <a:gd name="T92" fmla="*/ 39 w 75"/>
                  <a:gd name="T93" fmla="*/ 40 h 71"/>
                  <a:gd name="T94" fmla="*/ 39 w 75"/>
                  <a:gd name="T95" fmla="*/ 57 h 71"/>
                  <a:gd name="T96" fmla="*/ 60 w 75"/>
                  <a:gd name="T97" fmla="*/ 5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5" h="71">
                    <a:moveTo>
                      <a:pt x="75" y="31"/>
                    </a:moveTo>
                    <a:cubicBezTo>
                      <a:pt x="75" y="28"/>
                      <a:pt x="75" y="28"/>
                      <a:pt x="75" y="28"/>
                    </a:cubicBezTo>
                    <a:cubicBezTo>
                      <a:pt x="75" y="27"/>
                      <a:pt x="75" y="27"/>
                      <a:pt x="75" y="27"/>
                    </a:cubicBezTo>
                    <a:cubicBezTo>
                      <a:pt x="75" y="27"/>
                      <a:pt x="75" y="26"/>
                      <a:pt x="75" y="26"/>
                    </a:cubicBezTo>
                    <a:cubicBezTo>
                      <a:pt x="70" y="14"/>
                      <a:pt x="70" y="14"/>
                      <a:pt x="70" y="14"/>
                    </a:cubicBezTo>
                    <a:cubicBezTo>
                      <a:pt x="70" y="14"/>
                      <a:pt x="69" y="14"/>
                      <a:pt x="69" y="14"/>
                    </a:cubicBezTo>
                    <a:cubicBezTo>
                      <a:pt x="70" y="13"/>
                      <a:pt x="70" y="12"/>
                      <a:pt x="70" y="11"/>
                    </a:cubicBezTo>
                    <a:cubicBezTo>
                      <a:pt x="70" y="5"/>
                      <a:pt x="70" y="5"/>
                      <a:pt x="70" y="5"/>
                    </a:cubicBezTo>
                    <a:cubicBezTo>
                      <a:pt x="70" y="2"/>
                      <a:pt x="67" y="0"/>
                      <a:pt x="64" y="0"/>
                    </a:cubicBezTo>
                    <a:cubicBezTo>
                      <a:pt x="11" y="0"/>
                      <a:pt x="11" y="0"/>
                      <a:pt x="11" y="0"/>
                    </a:cubicBezTo>
                    <a:cubicBezTo>
                      <a:pt x="8" y="0"/>
                      <a:pt x="5" y="2"/>
                      <a:pt x="5" y="5"/>
                    </a:cubicBezTo>
                    <a:cubicBezTo>
                      <a:pt x="5" y="11"/>
                      <a:pt x="5" y="11"/>
                      <a:pt x="5" y="11"/>
                    </a:cubicBezTo>
                    <a:cubicBezTo>
                      <a:pt x="5" y="12"/>
                      <a:pt x="5" y="13"/>
                      <a:pt x="6" y="14"/>
                    </a:cubicBezTo>
                    <a:cubicBezTo>
                      <a:pt x="6" y="14"/>
                      <a:pt x="6" y="14"/>
                      <a:pt x="5" y="14"/>
                    </a:cubicBezTo>
                    <a:cubicBezTo>
                      <a:pt x="1" y="26"/>
                      <a:pt x="1" y="26"/>
                      <a:pt x="1" y="26"/>
                    </a:cubicBezTo>
                    <a:cubicBezTo>
                      <a:pt x="0" y="26"/>
                      <a:pt x="0" y="27"/>
                      <a:pt x="0" y="27"/>
                    </a:cubicBezTo>
                    <a:cubicBezTo>
                      <a:pt x="0" y="27"/>
                      <a:pt x="0" y="27"/>
                      <a:pt x="0" y="28"/>
                    </a:cubicBezTo>
                    <a:cubicBezTo>
                      <a:pt x="0" y="31"/>
                      <a:pt x="0" y="31"/>
                      <a:pt x="0" y="31"/>
                    </a:cubicBezTo>
                    <a:cubicBezTo>
                      <a:pt x="0" y="33"/>
                      <a:pt x="2" y="36"/>
                      <a:pt x="5" y="36"/>
                    </a:cubicBezTo>
                    <a:cubicBezTo>
                      <a:pt x="5" y="61"/>
                      <a:pt x="5" y="61"/>
                      <a:pt x="5" y="61"/>
                    </a:cubicBezTo>
                    <a:cubicBezTo>
                      <a:pt x="3" y="61"/>
                      <a:pt x="1" y="63"/>
                      <a:pt x="1" y="65"/>
                    </a:cubicBezTo>
                    <a:cubicBezTo>
                      <a:pt x="1" y="67"/>
                      <a:pt x="1" y="67"/>
                      <a:pt x="1" y="67"/>
                    </a:cubicBezTo>
                    <a:cubicBezTo>
                      <a:pt x="1" y="69"/>
                      <a:pt x="3" y="71"/>
                      <a:pt x="6" y="71"/>
                    </a:cubicBezTo>
                    <a:cubicBezTo>
                      <a:pt x="70" y="71"/>
                      <a:pt x="70" y="71"/>
                      <a:pt x="70" y="71"/>
                    </a:cubicBezTo>
                    <a:cubicBezTo>
                      <a:pt x="72" y="71"/>
                      <a:pt x="74" y="69"/>
                      <a:pt x="74" y="67"/>
                    </a:cubicBezTo>
                    <a:cubicBezTo>
                      <a:pt x="74" y="65"/>
                      <a:pt x="74" y="65"/>
                      <a:pt x="74" y="65"/>
                    </a:cubicBezTo>
                    <a:cubicBezTo>
                      <a:pt x="74" y="63"/>
                      <a:pt x="72" y="61"/>
                      <a:pt x="70" y="61"/>
                    </a:cubicBezTo>
                    <a:cubicBezTo>
                      <a:pt x="70" y="36"/>
                      <a:pt x="70" y="36"/>
                      <a:pt x="70" y="36"/>
                    </a:cubicBezTo>
                    <a:cubicBezTo>
                      <a:pt x="73" y="36"/>
                      <a:pt x="75" y="33"/>
                      <a:pt x="75" y="31"/>
                    </a:cubicBezTo>
                    <a:close/>
                    <a:moveTo>
                      <a:pt x="4" y="26"/>
                    </a:moveTo>
                    <a:cubicBezTo>
                      <a:pt x="8" y="16"/>
                      <a:pt x="8" y="16"/>
                      <a:pt x="8" y="16"/>
                    </a:cubicBezTo>
                    <a:cubicBezTo>
                      <a:pt x="67" y="16"/>
                      <a:pt x="67" y="16"/>
                      <a:pt x="67" y="16"/>
                    </a:cubicBezTo>
                    <a:cubicBezTo>
                      <a:pt x="71" y="26"/>
                      <a:pt x="71" y="26"/>
                      <a:pt x="71" y="26"/>
                    </a:cubicBezTo>
                    <a:lnTo>
                      <a:pt x="4" y="26"/>
                    </a:lnTo>
                    <a:close/>
                    <a:moveTo>
                      <a:pt x="62" y="31"/>
                    </a:moveTo>
                    <a:cubicBezTo>
                      <a:pt x="62" y="32"/>
                      <a:pt x="60" y="33"/>
                      <a:pt x="58" y="33"/>
                    </a:cubicBezTo>
                    <a:cubicBezTo>
                      <a:pt x="57" y="33"/>
                      <a:pt x="57" y="33"/>
                      <a:pt x="57" y="33"/>
                    </a:cubicBezTo>
                    <a:cubicBezTo>
                      <a:pt x="55" y="33"/>
                      <a:pt x="54" y="32"/>
                      <a:pt x="54" y="31"/>
                    </a:cubicBezTo>
                    <a:cubicBezTo>
                      <a:pt x="54" y="28"/>
                      <a:pt x="54" y="28"/>
                      <a:pt x="54" y="28"/>
                    </a:cubicBezTo>
                    <a:cubicBezTo>
                      <a:pt x="62" y="28"/>
                      <a:pt x="62" y="28"/>
                      <a:pt x="62" y="28"/>
                    </a:cubicBezTo>
                    <a:lnTo>
                      <a:pt x="62" y="31"/>
                    </a:lnTo>
                    <a:close/>
                    <a:moveTo>
                      <a:pt x="52" y="31"/>
                    </a:moveTo>
                    <a:cubicBezTo>
                      <a:pt x="52" y="32"/>
                      <a:pt x="50" y="33"/>
                      <a:pt x="48" y="33"/>
                    </a:cubicBezTo>
                    <a:cubicBezTo>
                      <a:pt x="47" y="33"/>
                      <a:pt x="47" y="33"/>
                      <a:pt x="47" y="33"/>
                    </a:cubicBezTo>
                    <a:cubicBezTo>
                      <a:pt x="45" y="33"/>
                      <a:pt x="44" y="32"/>
                      <a:pt x="44" y="31"/>
                    </a:cubicBezTo>
                    <a:cubicBezTo>
                      <a:pt x="44" y="28"/>
                      <a:pt x="44" y="28"/>
                      <a:pt x="44" y="28"/>
                    </a:cubicBezTo>
                    <a:cubicBezTo>
                      <a:pt x="52" y="28"/>
                      <a:pt x="52" y="28"/>
                      <a:pt x="52" y="28"/>
                    </a:cubicBezTo>
                    <a:lnTo>
                      <a:pt x="52" y="31"/>
                    </a:lnTo>
                    <a:close/>
                    <a:moveTo>
                      <a:pt x="42" y="31"/>
                    </a:moveTo>
                    <a:cubicBezTo>
                      <a:pt x="42" y="32"/>
                      <a:pt x="40" y="33"/>
                      <a:pt x="38" y="33"/>
                    </a:cubicBezTo>
                    <a:cubicBezTo>
                      <a:pt x="37" y="33"/>
                      <a:pt x="37" y="33"/>
                      <a:pt x="37" y="33"/>
                    </a:cubicBezTo>
                    <a:cubicBezTo>
                      <a:pt x="35" y="33"/>
                      <a:pt x="34" y="32"/>
                      <a:pt x="34" y="31"/>
                    </a:cubicBezTo>
                    <a:cubicBezTo>
                      <a:pt x="34" y="28"/>
                      <a:pt x="34" y="28"/>
                      <a:pt x="34" y="28"/>
                    </a:cubicBezTo>
                    <a:cubicBezTo>
                      <a:pt x="42" y="28"/>
                      <a:pt x="42" y="28"/>
                      <a:pt x="42" y="28"/>
                    </a:cubicBezTo>
                    <a:lnTo>
                      <a:pt x="42" y="31"/>
                    </a:lnTo>
                    <a:close/>
                    <a:moveTo>
                      <a:pt x="32" y="31"/>
                    </a:moveTo>
                    <a:cubicBezTo>
                      <a:pt x="32" y="32"/>
                      <a:pt x="30" y="33"/>
                      <a:pt x="28" y="33"/>
                    </a:cubicBezTo>
                    <a:cubicBezTo>
                      <a:pt x="27" y="33"/>
                      <a:pt x="27" y="33"/>
                      <a:pt x="27" y="33"/>
                    </a:cubicBezTo>
                    <a:cubicBezTo>
                      <a:pt x="25" y="33"/>
                      <a:pt x="23" y="32"/>
                      <a:pt x="23" y="31"/>
                    </a:cubicBezTo>
                    <a:cubicBezTo>
                      <a:pt x="23" y="28"/>
                      <a:pt x="23" y="28"/>
                      <a:pt x="23" y="28"/>
                    </a:cubicBezTo>
                    <a:cubicBezTo>
                      <a:pt x="32" y="28"/>
                      <a:pt x="32" y="28"/>
                      <a:pt x="32" y="28"/>
                    </a:cubicBezTo>
                    <a:lnTo>
                      <a:pt x="32" y="31"/>
                    </a:lnTo>
                    <a:close/>
                    <a:moveTo>
                      <a:pt x="21" y="28"/>
                    </a:moveTo>
                    <a:cubicBezTo>
                      <a:pt x="21" y="31"/>
                      <a:pt x="21" y="31"/>
                      <a:pt x="21" y="31"/>
                    </a:cubicBezTo>
                    <a:cubicBezTo>
                      <a:pt x="21" y="32"/>
                      <a:pt x="20" y="33"/>
                      <a:pt x="18" y="33"/>
                    </a:cubicBezTo>
                    <a:cubicBezTo>
                      <a:pt x="17" y="33"/>
                      <a:pt x="17" y="33"/>
                      <a:pt x="17" y="33"/>
                    </a:cubicBezTo>
                    <a:cubicBezTo>
                      <a:pt x="15" y="33"/>
                      <a:pt x="13" y="32"/>
                      <a:pt x="13" y="31"/>
                    </a:cubicBezTo>
                    <a:cubicBezTo>
                      <a:pt x="13" y="28"/>
                      <a:pt x="13" y="28"/>
                      <a:pt x="13" y="28"/>
                    </a:cubicBezTo>
                    <a:lnTo>
                      <a:pt x="21" y="28"/>
                    </a:lnTo>
                    <a:close/>
                    <a:moveTo>
                      <a:pt x="12" y="33"/>
                    </a:moveTo>
                    <a:cubicBezTo>
                      <a:pt x="13" y="35"/>
                      <a:pt x="15" y="35"/>
                      <a:pt x="17" y="35"/>
                    </a:cubicBezTo>
                    <a:cubicBezTo>
                      <a:pt x="18" y="35"/>
                      <a:pt x="18" y="35"/>
                      <a:pt x="18" y="35"/>
                    </a:cubicBezTo>
                    <a:cubicBezTo>
                      <a:pt x="20" y="35"/>
                      <a:pt x="21" y="35"/>
                      <a:pt x="22" y="33"/>
                    </a:cubicBezTo>
                    <a:cubicBezTo>
                      <a:pt x="23" y="35"/>
                      <a:pt x="25" y="35"/>
                      <a:pt x="27" y="35"/>
                    </a:cubicBezTo>
                    <a:cubicBezTo>
                      <a:pt x="28" y="35"/>
                      <a:pt x="28" y="35"/>
                      <a:pt x="28" y="35"/>
                    </a:cubicBezTo>
                    <a:cubicBezTo>
                      <a:pt x="30" y="35"/>
                      <a:pt x="32" y="35"/>
                      <a:pt x="33" y="33"/>
                    </a:cubicBezTo>
                    <a:cubicBezTo>
                      <a:pt x="34" y="35"/>
                      <a:pt x="35" y="35"/>
                      <a:pt x="37" y="35"/>
                    </a:cubicBezTo>
                    <a:cubicBezTo>
                      <a:pt x="38" y="35"/>
                      <a:pt x="38" y="35"/>
                      <a:pt x="38" y="35"/>
                    </a:cubicBezTo>
                    <a:cubicBezTo>
                      <a:pt x="40" y="35"/>
                      <a:pt x="42" y="35"/>
                      <a:pt x="43" y="33"/>
                    </a:cubicBezTo>
                    <a:cubicBezTo>
                      <a:pt x="44" y="35"/>
                      <a:pt x="45" y="35"/>
                      <a:pt x="47" y="35"/>
                    </a:cubicBezTo>
                    <a:cubicBezTo>
                      <a:pt x="48" y="35"/>
                      <a:pt x="48" y="35"/>
                      <a:pt x="48" y="35"/>
                    </a:cubicBezTo>
                    <a:cubicBezTo>
                      <a:pt x="50" y="35"/>
                      <a:pt x="52" y="35"/>
                      <a:pt x="53" y="33"/>
                    </a:cubicBezTo>
                    <a:cubicBezTo>
                      <a:pt x="54" y="35"/>
                      <a:pt x="55" y="35"/>
                      <a:pt x="57" y="35"/>
                    </a:cubicBezTo>
                    <a:cubicBezTo>
                      <a:pt x="58" y="35"/>
                      <a:pt x="58" y="35"/>
                      <a:pt x="58" y="35"/>
                    </a:cubicBezTo>
                    <a:cubicBezTo>
                      <a:pt x="60" y="35"/>
                      <a:pt x="62" y="35"/>
                      <a:pt x="63" y="33"/>
                    </a:cubicBezTo>
                    <a:cubicBezTo>
                      <a:pt x="64" y="35"/>
                      <a:pt x="65" y="35"/>
                      <a:pt x="67" y="35"/>
                    </a:cubicBezTo>
                    <a:cubicBezTo>
                      <a:pt x="67" y="62"/>
                      <a:pt x="67" y="62"/>
                      <a:pt x="67" y="62"/>
                    </a:cubicBezTo>
                    <a:cubicBezTo>
                      <a:pt x="30" y="62"/>
                      <a:pt x="30" y="62"/>
                      <a:pt x="30" y="62"/>
                    </a:cubicBezTo>
                    <a:cubicBezTo>
                      <a:pt x="30" y="41"/>
                      <a:pt x="30" y="41"/>
                      <a:pt x="30" y="41"/>
                    </a:cubicBezTo>
                    <a:cubicBezTo>
                      <a:pt x="30" y="40"/>
                      <a:pt x="30" y="40"/>
                      <a:pt x="29" y="40"/>
                    </a:cubicBezTo>
                    <a:cubicBezTo>
                      <a:pt x="14" y="40"/>
                      <a:pt x="14" y="40"/>
                      <a:pt x="14" y="40"/>
                    </a:cubicBezTo>
                    <a:cubicBezTo>
                      <a:pt x="13" y="40"/>
                      <a:pt x="13" y="40"/>
                      <a:pt x="13" y="41"/>
                    </a:cubicBezTo>
                    <a:cubicBezTo>
                      <a:pt x="13" y="62"/>
                      <a:pt x="13" y="62"/>
                      <a:pt x="13" y="62"/>
                    </a:cubicBezTo>
                    <a:cubicBezTo>
                      <a:pt x="8" y="62"/>
                      <a:pt x="8" y="62"/>
                      <a:pt x="8" y="62"/>
                    </a:cubicBezTo>
                    <a:cubicBezTo>
                      <a:pt x="8" y="35"/>
                      <a:pt x="8" y="35"/>
                      <a:pt x="8" y="35"/>
                    </a:cubicBezTo>
                    <a:cubicBezTo>
                      <a:pt x="10" y="35"/>
                      <a:pt x="11" y="35"/>
                      <a:pt x="12" y="33"/>
                    </a:cubicBezTo>
                    <a:close/>
                    <a:moveTo>
                      <a:pt x="15" y="62"/>
                    </a:moveTo>
                    <a:cubicBezTo>
                      <a:pt x="15" y="42"/>
                      <a:pt x="15" y="42"/>
                      <a:pt x="15" y="42"/>
                    </a:cubicBezTo>
                    <a:cubicBezTo>
                      <a:pt x="28" y="42"/>
                      <a:pt x="28" y="42"/>
                      <a:pt x="28" y="42"/>
                    </a:cubicBezTo>
                    <a:cubicBezTo>
                      <a:pt x="28" y="62"/>
                      <a:pt x="28" y="62"/>
                      <a:pt x="28" y="62"/>
                    </a:cubicBezTo>
                    <a:lnTo>
                      <a:pt x="15" y="62"/>
                    </a:lnTo>
                    <a:close/>
                    <a:moveTo>
                      <a:pt x="68" y="33"/>
                    </a:moveTo>
                    <a:cubicBezTo>
                      <a:pt x="67" y="33"/>
                      <a:pt x="67" y="33"/>
                      <a:pt x="67" y="33"/>
                    </a:cubicBezTo>
                    <a:cubicBezTo>
                      <a:pt x="65" y="33"/>
                      <a:pt x="64" y="32"/>
                      <a:pt x="64" y="31"/>
                    </a:cubicBezTo>
                    <a:cubicBezTo>
                      <a:pt x="64" y="28"/>
                      <a:pt x="64" y="28"/>
                      <a:pt x="64" y="28"/>
                    </a:cubicBezTo>
                    <a:cubicBezTo>
                      <a:pt x="72" y="28"/>
                      <a:pt x="72" y="28"/>
                      <a:pt x="72" y="28"/>
                    </a:cubicBezTo>
                    <a:cubicBezTo>
                      <a:pt x="72" y="31"/>
                      <a:pt x="72" y="31"/>
                      <a:pt x="72" y="31"/>
                    </a:cubicBezTo>
                    <a:cubicBezTo>
                      <a:pt x="72" y="32"/>
                      <a:pt x="70" y="33"/>
                      <a:pt x="68" y="33"/>
                    </a:cubicBezTo>
                    <a:close/>
                    <a:moveTo>
                      <a:pt x="67" y="11"/>
                    </a:moveTo>
                    <a:cubicBezTo>
                      <a:pt x="67" y="13"/>
                      <a:pt x="66" y="14"/>
                      <a:pt x="64" y="14"/>
                    </a:cubicBezTo>
                    <a:cubicBezTo>
                      <a:pt x="11" y="14"/>
                      <a:pt x="11" y="14"/>
                      <a:pt x="11" y="14"/>
                    </a:cubicBezTo>
                    <a:cubicBezTo>
                      <a:pt x="9" y="14"/>
                      <a:pt x="8" y="13"/>
                      <a:pt x="8" y="11"/>
                    </a:cubicBezTo>
                    <a:cubicBezTo>
                      <a:pt x="8" y="5"/>
                      <a:pt x="8" y="5"/>
                      <a:pt x="8" y="5"/>
                    </a:cubicBezTo>
                    <a:cubicBezTo>
                      <a:pt x="8" y="4"/>
                      <a:pt x="9" y="3"/>
                      <a:pt x="11" y="3"/>
                    </a:cubicBezTo>
                    <a:cubicBezTo>
                      <a:pt x="64" y="3"/>
                      <a:pt x="64" y="3"/>
                      <a:pt x="64" y="3"/>
                    </a:cubicBezTo>
                    <a:cubicBezTo>
                      <a:pt x="66" y="3"/>
                      <a:pt x="67" y="4"/>
                      <a:pt x="67" y="5"/>
                    </a:cubicBezTo>
                    <a:lnTo>
                      <a:pt x="67" y="11"/>
                    </a:lnTo>
                    <a:close/>
                    <a:moveTo>
                      <a:pt x="3" y="28"/>
                    </a:moveTo>
                    <a:cubicBezTo>
                      <a:pt x="11" y="28"/>
                      <a:pt x="11" y="28"/>
                      <a:pt x="11" y="28"/>
                    </a:cubicBezTo>
                    <a:cubicBezTo>
                      <a:pt x="11" y="31"/>
                      <a:pt x="11" y="31"/>
                      <a:pt x="11" y="31"/>
                    </a:cubicBezTo>
                    <a:cubicBezTo>
                      <a:pt x="11" y="32"/>
                      <a:pt x="10" y="33"/>
                      <a:pt x="8" y="33"/>
                    </a:cubicBezTo>
                    <a:cubicBezTo>
                      <a:pt x="7" y="33"/>
                      <a:pt x="7" y="33"/>
                      <a:pt x="7" y="33"/>
                    </a:cubicBezTo>
                    <a:cubicBezTo>
                      <a:pt x="5" y="33"/>
                      <a:pt x="3" y="32"/>
                      <a:pt x="3" y="31"/>
                    </a:cubicBezTo>
                    <a:lnTo>
                      <a:pt x="3" y="28"/>
                    </a:lnTo>
                    <a:close/>
                    <a:moveTo>
                      <a:pt x="4" y="67"/>
                    </a:moveTo>
                    <a:cubicBezTo>
                      <a:pt x="4" y="65"/>
                      <a:pt x="4" y="65"/>
                      <a:pt x="4" y="65"/>
                    </a:cubicBezTo>
                    <a:cubicBezTo>
                      <a:pt x="4" y="65"/>
                      <a:pt x="5" y="64"/>
                      <a:pt x="6" y="64"/>
                    </a:cubicBezTo>
                    <a:cubicBezTo>
                      <a:pt x="14" y="64"/>
                      <a:pt x="14" y="64"/>
                      <a:pt x="14" y="64"/>
                    </a:cubicBezTo>
                    <a:cubicBezTo>
                      <a:pt x="29" y="64"/>
                      <a:pt x="29" y="64"/>
                      <a:pt x="29" y="64"/>
                    </a:cubicBezTo>
                    <a:cubicBezTo>
                      <a:pt x="70" y="64"/>
                      <a:pt x="70" y="64"/>
                      <a:pt x="70" y="64"/>
                    </a:cubicBezTo>
                    <a:cubicBezTo>
                      <a:pt x="70" y="64"/>
                      <a:pt x="71" y="65"/>
                      <a:pt x="71" y="65"/>
                    </a:cubicBezTo>
                    <a:cubicBezTo>
                      <a:pt x="71" y="67"/>
                      <a:pt x="71" y="67"/>
                      <a:pt x="71" y="67"/>
                    </a:cubicBezTo>
                    <a:cubicBezTo>
                      <a:pt x="71" y="68"/>
                      <a:pt x="70" y="68"/>
                      <a:pt x="70" y="68"/>
                    </a:cubicBezTo>
                    <a:cubicBezTo>
                      <a:pt x="6" y="68"/>
                      <a:pt x="6" y="68"/>
                      <a:pt x="6" y="68"/>
                    </a:cubicBezTo>
                    <a:cubicBezTo>
                      <a:pt x="5" y="68"/>
                      <a:pt x="4" y="68"/>
                      <a:pt x="4" y="67"/>
                    </a:cubicBezTo>
                    <a:close/>
                    <a:moveTo>
                      <a:pt x="39" y="57"/>
                    </a:moveTo>
                    <a:cubicBezTo>
                      <a:pt x="61" y="57"/>
                      <a:pt x="61" y="57"/>
                      <a:pt x="61" y="57"/>
                    </a:cubicBezTo>
                    <a:cubicBezTo>
                      <a:pt x="62" y="57"/>
                      <a:pt x="62" y="56"/>
                      <a:pt x="62" y="56"/>
                    </a:cubicBezTo>
                    <a:cubicBezTo>
                      <a:pt x="62" y="41"/>
                      <a:pt x="62" y="41"/>
                      <a:pt x="62" y="41"/>
                    </a:cubicBezTo>
                    <a:cubicBezTo>
                      <a:pt x="62" y="40"/>
                      <a:pt x="62" y="40"/>
                      <a:pt x="61" y="40"/>
                    </a:cubicBezTo>
                    <a:cubicBezTo>
                      <a:pt x="39" y="40"/>
                      <a:pt x="39" y="40"/>
                      <a:pt x="39" y="40"/>
                    </a:cubicBezTo>
                    <a:cubicBezTo>
                      <a:pt x="38" y="40"/>
                      <a:pt x="38" y="40"/>
                      <a:pt x="38" y="41"/>
                    </a:cubicBezTo>
                    <a:cubicBezTo>
                      <a:pt x="38" y="56"/>
                      <a:pt x="38" y="56"/>
                      <a:pt x="38" y="56"/>
                    </a:cubicBezTo>
                    <a:cubicBezTo>
                      <a:pt x="38" y="56"/>
                      <a:pt x="38" y="57"/>
                      <a:pt x="39" y="57"/>
                    </a:cubicBezTo>
                    <a:close/>
                    <a:moveTo>
                      <a:pt x="40" y="42"/>
                    </a:moveTo>
                    <a:cubicBezTo>
                      <a:pt x="60" y="42"/>
                      <a:pt x="60" y="42"/>
                      <a:pt x="60" y="42"/>
                    </a:cubicBezTo>
                    <a:cubicBezTo>
                      <a:pt x="60" y="55"/>
                      <a:pt x="60" y="55"/>
                      <a:pt x="60" y="55"/>
                    </a:cubicBezTo>
                    <a:cubicBezTo>
                      <a:pt x="40" y="55"/>
                      <a:pt x="40" y="55"/>
                      <a:pt x="40" y="55"/>
                    </a:cubicBezTo>
                    <a:lnTo>
                      <a:pt x="40" y="42"/>
                    </a:ln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5" name="ïṣlíḑê"/>
              <p:cNvSpPr/>
              <p:nvPr/>
            </p:nvSpPr>
            <p:spPr bwMode="auto">
              <a:xfrm>
                <a:off x="7969272" y="4287918"/>
                <a:ext cx="345816" cy="293017"/>
              </a:xfrm>
              <a:custGeom>
                <a:avLst/>
                <a:gdLst>
                  <a:gd name="T0" fmla="*/ 70 w 72"/>
                  <a:gd name="T1" fmla="*/ 16 h 61"/>
                  <a:gd name="T2" fmla="*/ 56 w 72"/>
                  <a:gd name="T3" fmla="*/ 18 h 61"/>
                  <a:gd name="T4" fmla="*/ 43 w 72"/>
                  <a:gd name="T5" fmla="*/ 46 h 61"/>
                  <a:gd name="T6" fmla="*/ 12 w 72"/>
                  <a:gd name="T7" fmla="*/ 46 h 61"/>
                  <a:gd name="T8" fmla="*/ 13 w 72"/>
                  <a:gd name="T9" fmla="*/ 49 h 61"/>
                  <a:gd name="T10" fmla="*/ 48 w 72"/>
                  <a:gd name="T11" fmla="*/ 51 h 61"/>
                  <a:gd name="T12" fmla="*/ 13 w 72"/>
                  <a:gd name="T13" fmla="*/ 52 h 61"/>
                  <a:gd name="T14" fmla="*/ 9 w 72"/>
                  <a:gd name="T15" fmla="*/ 45 h 61"/>
                  <a:gd name="T16" fmla="*/ 7 w 72"/>
                  <a:gd name="T17" fmla="*/ 42 h 61"/>
                  <a:gd name="T18" fmla="*/ 1 w 72"/>
                  <a:gd name="T19" fmla="*/ 23 h 61"/>
                  <a:gd name="T20" fmla="*/ 10 w 72"/>
                  <a:gd name="T21" fmla="*/ 41 h 61"/>
                  <a:gd name="T22" fmla="*/ 43 w 72"/>
                  <a:gd name="T23" fmla="*/ 43 h 61"/>
                  <a:gd name="T24" fmla="*/ 54 w 72"/>
                  <a:gd name="T25" fmla="*/ 17 h 61"/>
                  <a:gd name="T26" fmla="*/ 70 w 72"/>
                  <a:gd name="T27" fmla="*/ 13 h 61"/>
                  <a:gd name="T28" fmla="*/ 18 w 72"/>
                  <a:gd name="T29" fmla="*/ 57 h 61"/>
                  <a:gd name="T30" fmla="*/ 11 w 72"/>
                  <a:gd name="T31" fmla="*/ 57 h 61"/>
                  <a:gd name="T32" fmla="*/ 18 w 72"/>
                  <a:gd name="T33" fmla="*/ 57 h 61"/>
                  <a:gd name="T34" fmla="*/ 14 w 72"/>
                  <a:gd name="T35" fmla="*/ 55 h 61"/>
                  <a:gd name="T36" fmla="*/ 14 w 72"/>
                  <a:gd name="T37" fmla="*/ 59 h 61"/>
                  <a:gd name="T38" fmla="*/ 45 w 72"/>
                  <a:gd name="T39" fmla="*/ 57 h 61"/>
                  <a:gd name="T40" fmla="*/ 38 w 72"/>
                  <a:gd name="T41" fmla="*/ 57 h 61"/>
                  <a:gd name="T42" fmla="*/ 45 w 72"/>
                  <a:gd name="T43" fmla="*/ 57 h 61"/>
                  <a:gd name="T44" fmla="*/ 41 w 72"/>
                  <a:gd name="T45" fmla="*/ 55 h 61"/>
                  <a:gd name="T46" fmla="*/ 41 w 72"/>
                  <a:gd name="T47" fmla="*/ 59 h 61"/>
                  <a:gd name="T48" fmla="*/ 12 w 72"/>
                  <a:gd name="T49" fmla="*/ 37 h 61"/>
                  <a:gd name="T50" fmla="*/ 45 w 72"/>
                  <a:gd name="T51" fmla="*/ 36 h 61"/>
                  <a:gd name="T52" fmla="*/ 12 w 72"/>
                  <a:gd name="T53" fmla="*/ 35 h 61"/>
                  <a:gd name="T54" fmla="*/ 12 w 72"/>
                  <a:gd name="T55" fmla="*/ 37 h 61"/>
                  <a:gd name="T56" fmla="*/ 12 w 72"/>
                  <a:gd name="T57" fmla="*/ 40 h 61"/>
                  <a:gd name="T58" fmla="*/ 43 w 72"/>
                  <a:gd name="T59" fmla="*/ 41 h 61"/>
                  <a:gd name="T60" fmla="*/ 43 w 72"/>
                  <a:gd name="T61" fmla="*/ 39 h 61"/>
                  <a:gd name="T62" fmla="*/ 37 w 72"/>
                  <a:gd name="T63" fmla="*/ 31 h 61"/>
                  <a:gd name="T64" fmla="*/ 44 w 72"/>
                  <a:gd name="T65" fmla="*/ 30 h 61"/>
                  <a:gd name="T66" fmla="*/ 43 w 72"/>
                  <a:gd name="T67" fmla="*/ 0 h 61"/>
                  <a:gd name="T68" fmla="*/ 36 w 72"/>
                  <a:gd name="T69" fmla="*/ 0 h 61"/>
                  <a:gd name="T70" fmla="*/ 37 w 72"/>
                  <a:gd name="T71" fmla="*/ 31 h 61"/>
                  <a:gd name="T72" fmla="*/ 31 w 72"/>
                  <a:gd name="T73" fmla="*/ 31 h 61"/>
                  <a:gd name="T74" fmla="*/ 32 w 72"/>
                  <a:gd name="T75" fmla="*/ 8 h 61"/>
                  <a:gd name="T76" fmla="*/ 25 w 72"/>
                  <a:gd name="T77" fmla="*/ 8 h 61"/>
                  <a:gd name="T78" fmla="*/ 24 w 72"/>
                  <a:gd name="T79" fmla="*/ 30 h 61"/>
                  <a:gd name="T80" fmla="*/ 13 w 72"/>
                  <a:gd name="T81" fmla="*/ 31 h 61"/>
                  <a:gd name="T82" fmla="*/ 20 w 72"/>
                  <a:gd name="T83" fmla="*/ 30 h 61"/>
                  <a:gd name="T84" fmla="*/ 20 w 72"/>
                  <a:gd name="T85" fmla="*/ 16 h 61"/>
                  <a:gd name="T86" fmla="*/ 13 w 72"/>
                  <a:gd name="T87" fmla="*/ 16 h 61"/>
                  <a:gd name="T88" fmla="*/ 13 w 72"/>
                  <a:gd name="T89"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 h="61">
                    <a:moveTo>
                      <a:pt x="72" y="14"/>
                    </a:moveTo>
                    <a:cubicBezTo>
                      <a:pt x="72" y="15"/>
                      <a:pt x="71" y="16"/>
                      <a:pt x="70" y="16"/>
                    </a:cubicBezTo>
                    <a:cubicBezTo>
                      <a:pt x="59" y="16"/>
                      <a:pt x="59" y="16"/>
                      <a:pt x="59" y="16"/>
                    </a:cubicBezTo>
                    <a:cubicBezTo>
                      <a:pt x="58" y="16"/>
                      <a:pt x="57" y="17"/>
                      <a:pt x="56" y="18"/>
                    </a:cubicBezTo>
                    <a:cubicBezTo>
                      <a:pt x="49" y="42"/>
                      <a:pt x="49" y="42"/>
                      <a:pt x="49" y="42"/>
                    </a:cubicBezTo>
                    <a:cubicBezTo>
                      <a:pt x="48" y="44"/>
                      <a:pt x="46" y="46"/>
                      <a:pt x="43" y="46"/>
                    </a:cubicBezTo>
                    <a:cubicBezTo>
                      <a:pt x="13" y="46"/>
                      <a:pt x="13" y="46"/>
                      <a:pt x="13" y="46"/>
                    </a:cubicBezTo>
                    <a:cubicBezTo>
                      <a:pt x="13" y="46"/>
                      <a:pt x="12" y="46"/>
                      <a:pt x="12" y="46"/>
                    </a:cubicBezTo>
                    <a:cubicBezTo>
                      <a:pt x="12" y="48"/>
                      <a:pt x="12" y="48"/>
                      <a:pt x="12" y="48"/>
                    </a:cubicBezTo>
                    <a:cubicBezTo>
                      <a:pt x="12" y="49"/>
                      <a:pt x="12" y="49"/>
                      <a:pt x="13" y="49"/>
                    </a:cubicBezTo>
                    <a:cubicBezTo>
                      <a:pt x="47" y="49"/>
                      <a:pt x="47" y="49"/>
                      <a:pt x="47" y="49"/>
                    </a:cubicBezTo>
                    <a:cubicBezTo>
                      <a:pt x="47" y="49"/>
                      <a:pt x="48" y="50"/>
                      <a:pt x="48" y="51"/>
                    </a:cubicBezTo>
                    <a:cubicBezTo>
                      <a:pt x="48" y="52"/>
                      <a:pt x="47" y="52"/>
                      <a:pt x="47" y="52"/>
                    </a:cubicBezTo>
                    <a:cubicBezTo>
                      <a:pt x="13" y="52"/>
                      <a:pt x="13" y="52"/>
                      <a:pt x="13" y="52"/>
                    </a:cubicBezTo>
                    <a:cubicBezTo>
                      <a:pt x="11" y="52"/>
                      <a:pt x="9" y="50"/>
                      <a:pt x="9" y="48"/>
                    </a:cubicBezTo>
                    <a:cubicBezTo>
                      <a:pt x="9" y="45"/>
                      <a:pt x="9" y="45"/>
                      <a:pt x="9" y="45"/>
                    </a:cubicBezTo>
                    <a:cubicBezTo>
                      <a:pt x="9" y="45"/>
                      <a:pt x="9" y="44"/>
                      <a:pt x="9" y="44"/>
                    </a:cubicBezTo>
                    <a:cubicBezTo>
                      <a:pt x="8" y="44"/>
                      <a:pt x="8" y="43"/>
                      <a:pt x="7" y="42"/>
                    </a:cubicBezTo>
                    <a:cubicBezTo>
                      <a:pt x="0" y="25"/>
                      <a:pt x="0" y="25"/>
                      <a:pt x="0" y="25"/>
                    </a:cubicBezTo>
                    <a:cubicBezTo>
                      <a:pt x="0" y="24"/>
                      <a:pt x="0" y="23"/>
                      <a:pt x="1" y="23"/>
                    </a:cubicBezTo>
                    <a:cubicBezTo>
                      <a:pt x="1" y="22"/>
                      <a:pt x="2" y="23"/>
                      <a:pt x="3" y="24"/>
                    </a:cubicBezTo>
                    <a:cubicBezTo>
                      <a:pt x="10" y="41"/>
                      <a:pt x="10" y="41"/>
                      <a:pt x="10" y="41"/>
                    </a:cubicBezTo>
                    <a:cubicBezTo>
                      <a:pt x="11" y="42"/>
                      <a:pt x="12" y="43"/>
                      <a:pt x="13" y="43"/>
                    </a:cubicBezTo>
                    <a:cubicBezTo>
                      <a:pt x="43" y="43"/>
                      <a:pt x="43" y="43"/>
                      <a:pt x="43" y="43"/>
                    </a:cubicBezTo>
                    <a:cubicBezTo>
                      <a:pt x="44" y="43"/>
                      <a:pt x="46" y="42"/>
                      <a:pt x="46" y="41"/>
                    </a:cubicBezTo>
                    <a:cubicBezTo>
                      <a:pt x="54" y="17"/>
                      <a:pt x="54" y="17"/>
                      <a:pt x="54" y="17"/>
                    </a:cubicBezTo>
                    <a:cubicBezTo>
                      <a:pt x="54" y="15"/>
                      <a:pt x="57" y="13"/>
                      <a:pt x="59" y="13"/>
                    </a:cubicBezTo>
                    <a:cubicBezTo>
                      <a:pt x="70" y="13"/>
                      <a:pt x="70" y="13"/>
                      <a:pt x="70" y="13"/>
                    </a:cubicBezTo>
                    <a:cubicBezTo>
                      <a:pt x="71" y="13"/>
                      <a:pt x="72" y="13"/>
                      <a:pt x="72" y="14"/>
                    </a:cubicBezTo>
                    <a:close/>
                    <a:moveTo>
                      <a:pt x="18" y="57"/>
                    </a:moveTo>
                    <a:cubicBezTo>
                      <a:pt x="18" y="59"/>
                      <a:pt x="16" y="61"/>
                      <a:pt x="14" y="61"/>
                    </a:cubicBezTo>
                    <a:cubicBezTo>
                      <a:pt x="12" y="61"/>
                      <a:pt x="11" y="59"/>
                      <a:pt x="11" y="57"/>
                    </a:cubicBezTo>
                    <a:cubicBezTo>
                      <a:pt x="11" y="55"/>
                      <a:pt x="12" y="53"/>
                      <a:pt x="14" y="53"/>
                    </a:cubicBezTo>
                    <a:cubicBezTo>
                      <a:pt x="16" y="53"/>
                      <a:pt x="18" y="55"/>
                      <a:pt x="18" y="57"/>
                    </a:cubicBezTo>
                    <a:close/>
                    <a:moveTo>
                      <a:pt x="16" y="57"/>
                    </a:moveTo>
                    <a:cubicBezTo>
                      <a:pt x="16" y="56"/>
                      <a:pt x="15" y="55"/>
                      <a:pt x="14" y="55"/>
                    </a:cubicBezTo>
                    <a:cubicBezTo>
                      <a:pt x="14" y="55"/>
                      <a:pt x="13" y="56"/>
                      <a:pt x="13" y="57"/>
                    </a:cubicBezTo>
                    <a:cubicBezTo>
                      <a:pt x="13" y="58"/>
                      <a:pt x="14" y="59"/>
                      <a:pt x="14" y="59"/>
                    </a:cubicBezTo>
                    <a:cubicBezTo>
                      <a:pt x="15" y="59"/>
                      <a:pt x="16" y="58"/>
                      <a:pt x="16" y="57"/>
                    </a:cubicBezTo>
                    <a:close/>
                    <a:moveTo>
                      <a:pt x="45" y="57"/>
                    </a:moveTo>
                    <a:cubicBezTo>
                      <a:pt x="45" y="59"/>
                      <a:pt x="43" y="61"/>
                      <a:pt x="41" y="61"/>
                    </a:cubicBezTo>
                    <a:cubicBezTo>
                      <a:pt x="39" y="61"/>
                      <a:pt x="38" y="59"/>
                      <a:pt x="38" y="57"/>
                    </a:cubicBezTo>
                    <a:cubicBezTo>
                      <a:pt x="38" y="55"/>
                      <a:pt x="39" y="53"/>
                      <a:pt x="41" y="53"/>
                    </a:cubicBezTo>
                    <a:cubicBezTo>
                      <a:pt x="43" y="53"/>
                      <a:pt x="45" y="55"/>
                      <a:pt x="45" y="57"/>
                    </a:cubicBezTo>
                    <a:close/>
                    <a:moveTo>
                      <a:pt x="43" y="57"/>
                    </a:moveTo>
                    <a:cubicBezTo>
                      <a:pt x="43" y="56"/>
                      <a:pt x="42" y="55"/>
                      <a:pt x="41" y="55"/>
                    </a:cubicBezTo>
                    <a:cubicBezTo>
                      <a:pt x="40" y="55"/>
                      <a:pt x="40" y="56"/>
                      <a:pt x="40" y="57"/>
                    </a:cubicBezTo>
                    <a:cubicBezTo>
                      <a:pt x="40" y="58"/>
                      <a:pt x="40" y="59"/>
                      <a:pt x="41" y="59"/>
                    </a:cubicBezTo>
                    <a:cubicBezTo>
                      <a:pt x="42" y="59"/>
                      <a:pt x="43" y="58"/>
                      <a:pt x="43" y="57"/>
                    </a:cubicBezTo>
                    <a:close/>
                    <a:moveTo>
                      <a:pt x="12" y="37"/>
                    </a:moveTo>
                    <a:cubicBezTo>
                      <a:pt x="44" y="37"/>
                      <a:pt x="44" y="37"/>
                      <a:pt x="44" y="37"/>
                    </a:cubicBezTo>
                    <a:cubicBezTo>
                      <a:pt x="45" y="37"/>
                      <a:pt x="45" y="36"/>
                      <a:pt x="45" y="36"/>
                    </a:cubicBezTo>
                    <a:cubicBezTo>
                      <a:pt x="45" y="35"/>
                      <a:pt x="45" y="35"/>
                      <a:pt x="44" y="35"/>
                    </a:cubicBezTo>
                    <a:cubicBezTo>
                      <a:pt x="12" y="35"/>
                      <a:pt x="12" y="35"/>
                      <a:pt x="12" y="35"/>
                    </a:cubicBezTo>
                    <a:cubicBezTo>
                      <a:pt x="11" y="35"/>
                      <a:pt x="11" y="35"/>
                      <a:pt x="11" y="36"/>
                    </a:cubicBezTo>
                    <a:cubicBezTo>
                      <a:pt x="11" y="36"/>
                      <a:pt x="11" y="37"/>
                      <a:pt x="12" y="37"/>
                    </a:cubicBezTo>
                    <a:close/>
                    <a:moveTo>
                      <a:pt x="13" y="39"/>
                    </a:moveTo>
                    <a:cubicBezTo>
                      <a:pt x="13" y="39"/>
                      <a:pt x="12" y="40"/>
                      <a:pt x="12" y="40"/>
                    </a:cubicBezTo>
                    <a:cubicBezTo>
                      <a:pt x="12" y="41"/>
                      <a:pt x="13" y="41"/>
                      <a:pt x="13" y="41"/>
                    </a:cubicBezTo>
                    <a:cubicBezTo>
                      <a:pt x="43" y="41"/>
                      <a:pt x="43" y="41"/>
                      <a:pt x="43" y="41"/>
                    </a:cubicBezTo>
                    <a:cubicBezTo>
                      <a:pt x="44" y="41"/>
                      <a:pt x="44" y="41"/>
                      <a:pt x="44" y="40"/>
                    </a:cubicBezTo>
                    <a:cubicBezTo>
                      <a:pt x="44" y="40"/>
                      <a:pt x="44" y="39"/>
                      <a:pt x="43" y="39"/>
                    </a:cubicBezTo>
                    <a:lnTo>
                      <a:pt x="13" y="39"/>
                    </a:lnTo>
                    <a:close/>
                    <a:moveTo>
                      <a:pt x="37" y="31"/>
                    </a:moveTo>
                    <a:cubicBezTo>
                      <a:pt x="43" y="31"/>
                      <a:pt x="43" y="31"/>
                      <a:pt x="43" y="31"/>
                    </a:cubicBezTo>
                    <a:cubicBezTo>
                      <a:pt x="43" y="31"/>
                      <a:pt x="44" y="30"/>
                      <a:pt x="44" y="30"/>
                    </a:cubicBezTo>
                    <a:cubicBezTo>
                      <a:pt x="44" y="0"/>
                      <a:pt x="44" y="0"/>
                      <a:pt x="44" y="0"/>
                    </a:cubicBezTo>
                    <a:cubicBezTo>
                      <a:pt x="44" y="0"/>
                      <a:pt x="43" y="0"/>
                      <a:pt x="43" y="0"/>
                    </a:cubicBezTo>
                    <a:cubicBezTo>
                      <a:pt x="37" y="0"/>
                      <a:pt x="37" y="0"/>
                      <a:pt x="37" y="0"/>
                    </a:cubicBezTo>
                    <a:cubicBezTo>
                      <a:pt x="36" y="0"/>
                      <a:pt x="36" y="0"/>
                      <a:pt x="36" y="0"/>
                    </a:cubicBezTo>
                    <a:cubicBezTo>
                      <a:pt x="36" y="30"/>
                      <a:pt x="36" y="30"/>
                      <a:pt x="36" y="30"/>
                    </a:cubicBezTo>
                    <a:cubicBezTo>
                      <a:pt x="36" y="30"/>
                      <a:pt x="36" y="31"/>
                      <a:pt x="37" y="31"/>
                    </a:cubicBezTo>
                    <a:close/>
                    <a:moveTo>
                      <a:pt x="25" y="31"/>
                    </a:moveTo>
                    <a:cubicBezTo>
                      <a:pt x="31" y="31"/>
                      <a:pt x="31" y="31"/>
                      <a:pt x="31" y="31"/>
                    </a:cubicBezTo>
                    <a:cubicBezTo>
                      <a:pt x="32" y="31"/>
                      <a:pt x="32" y="30"/>
                      <a:pt x="32" y="30"/>
                    </a:cubicBezTo>
                    <a:cubicBezTo>
                      <a:pt x="32" y="8"/>
                      <a:pt x="32" y="8"/>
                      <a:pt x="32" y="8"/>
                    </a:cubicBezTo>
                    <a:cubicBezTo>
                      <a:pt x="32" y="8"/>
                      <a:pt x="32" y="8"/>
                      <a:pt x="31" y="8"/>
                    </a:cubicBezTo>
                    <a:cubicBezTo>
                      <a:pt x="25" y="8"/>
                      <a:pt x="25" y="8"/>
                      <a:pt x="25" y="8"/>
                    </a:cubicBezTo>
                    <a:cubicBezTo>
                      <a:pt x="25" y="8"/>
                      <a:pt x="24" y="8"/>
                      <a:pt x="24" y="8"/>
                    </a:cubicBezTo>
                    <a:cubicBezTo>
                      <a:pt x="24" y="30"/>
                      <a:pt x="24" y="30"/>
                      <a:pt x="24" y="30"/>
                    </a:cubicBezTo>
                    <a:cubicBezTo>
                      <a:pt x="24" y="30"/>
                      <a:pt x="25" y="31"/>
                      <a:pt x="25" y="31"/>
                    </a:cubicBezTo>
                    <a:close/>
                    <a:moveTo>
                      <a:pt x="13" y="31"/>
                    </a:moveTo>
                    <a:cubicBezTo>
                      <a:pt x="20" y="31"/>
                      <a:pt x="20" y="31"/>
                      <a:pt x="20" y="31"/>
                    </a:cubicBezTo>
                    <a:cubicBezTo>
                      <a:pt x="20" y="31"/>
                      <a:pt x="20" y="30"/>
                      <a:pt x="20" y="30"/>
                    </a:cubicBezTo>
                    <a:cubicBezTo>
                      <a:pt x="20" y="16"/>
                      <a:pt x="20" y="16"/>
                      <a:pt x="20" y="16"/>
                    </a:cubicBezTo>
                    <a:cubicBezTo>
                      <a:pt x="20" y="16"/>
                      <a:pt x="20" y="16"/>
                      <a:pt x="20" y="16"/>
                    </a:cubicBezTo>
                    <a:cubicBezTo>
                      <a:pt x="13" y="16"/>
                      <a:pt x="13" y="16"/>
                      <a:pt x="13" y="16"/>
                    </a:cubicBezTo>
                    <a:cubicBezTo>
                      <a:pt x="13" y="16"/>
                      <a:pt x="13" y="16"/>
                      <a:pt x="13" y="16"/>
                    </a:cubicBezTo>
                    <a:cubicBezTo>
                      <a:pt x="13" y="30"/>
                      <a:pt x="13" y="30"/>
                      <a:pt x="13" y="30"/>
                    </a:cubicBezTo>
                    <a:cubicBezTo>
                      <a:pt x="13" y="30"/>
                      <a:pt x="13" y="31"/>
                      <a:pt x="13" y="31"/>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6" name="ï$ľíḋè"/>
              <p:cNvSpPr/>
              <p:nvPr/>
            </p:nvSpPr>
            <p:spPr bwMode="auto">
              <a:xfrm>
                <a:off x="7506943" y="4057803"/>
                <a:ext cx="233980" cy="261334"/>
              </a:xfrm>
              <a:custGeom>
                <a:avLst/>
                <a:gdLst>
                  <a:gd name="T0" fmla="*/ 55 w 69"/>
                  <a:gd name="T1" fmla="*/ 0 h 77"/>
                  <a:gd name="T2" fmla="*/ 45 w 69"/>
                  <a:gd name="T3" fmla="*/ 5 h 77"/>
                  <a:gd name="T4" fmla="*/ 31 w 69"/>
                  <a:gd name="T5" fmla="*/ 7 h 77"/>
                  <a:gd name="T6" fmla="*/ 24 w 69"/>
                  <a:gd name="T7" fmla="*/ 7 h 77"/>
                  <a:gd name="T8" fmla="*/ 10 w 69"/>
                  <a:gd name="T9" fmla="*/ 5 h 77"/>
                  <a:gd name="T10" fmla="*/ 0 w 69"/>
                  <a:gd name="T11" fmla="*/ 69 h 77"/>
                  <a:gd name="T12" fmla="*/ 69 w 69"/>
                  <a:gd name="T13" fmla="*/ 14 h 77"/>
                  <a:gd name="T14" fmla="*/ 10 w 69"/>
                  <a:gd name="T15" fmla="*/ 13 h 77"/>
                  <a:gd name="T16" fmla="*/ 24 w 69"/>
                  <a:gd name="T17" fmla="*/ 10 h 77"/>
                  <a:gd name="T18" fmla="*/ 31 w 69"/>
                  <a:gd name="T19" fmla="*/ 10 h 77"/>
                  <a:gd name="T20" fmla="*/ 45 w 69"/>
                  <a:gd name="T21" fmla="*/ 13 h 77"/>
                  <a:gd name="T22" fmla="*/ 55 w 69"/>
                  <a:gd name="T23" fmla="*/ 17 h 77"/>
                  <a:gd name="T24" fmla="*/ 66 w 69"/>
                  <a:gd name="T25" fmla="*/ 14 h 77"/>
                  <a:gd name="T26" fmla="*/ 7 w 69"/>
                  <a:gd name="T27" fmla="*/ 10 h 77"/>
                  <a:gd name="T28" fmla="*/ 61 w 69"/>
                  <a:gd name="T29" fmla="*/ 74 h 77"/>
                  <a:gd name="T30" fmla="*/ 34 w 69"/>
                  <a:gd name="T31" fmla="*/ 39 h 77"/>
                  <a:gd name="T32" fmla="*/ 34 w 69"/>
                  <a:gd name="T33" fmla="*/ 39 h 77"/>
                  <a:gd name="T34" fmla="*/ 33 w 69"/>
                  <a:gd name="T35" fmla="*/ 36 h 77"/>
                  <a:gd name="T36" fmla="*/ 44 w 69"/>
                  <a:gd name="T37" fmla="*/ 33 h 77"/>
                  <a:gd name="T38" fmla="*/ 45 w 69"/>
                  <a:gd name="T39" fmla="*/ 36 h 77"/>
                  <a:gd name="T40" fmla="*/ 54 w 69"/>
                  <a:gd name="T41" fmla="*/ 39 h 77"/>
                  <a:gd name="T42" fmla="*/ 54 w 69"/>
                  <a:gd name="T43" fmla="*/ 39 h 77"/>
                  <a:gd name="T44" fmla="*/ 53 w 69"/>
                  <a:gd name="T45" fmla="*/ 36 h 77"/>
                  <a:gd name="T46" fmla="*/ 14 w 69"/>
                  <a:gd name="T47" fmla="*/ 43 h 77"/>
                  <a:gd name="T48" fmla="*/ 15 w 69"/>
                  <a:gd name="T49" fmla="*/ 46 h 77"/>
                  <a:gd name="T50" fmla="*/ 24 w 69"/>
                  <a:gd name="T51" fmla="*/ 49 h 77"/>
                  <a:gd name="T52" fmla="*/ 24 w 69"/>
                  <a:gd name="T53" fmla="*/ 49 h 77"/>
                  <a:gd name="T54" fmla="*/ 23 w 69"/>
                  <a:gd name="T55" fmla="*/ 46 h 77"/>
                  <a:gd name="T56" fmla="*/ 34 w 69"/>
                  <a:gd name="T57" fmla="*/ 43 h 77"/>
                  <a:gd name="T58" fmla="*/ 35 w 69"/>
                  <a:gd name="T59" fmla="*/ 46 h 77"/>
                  <a:gd name="T60" fmla="*/ 44 w 69"/>
                  <a:gd name="T61" fmla="*/ 49 h 77"/>
                  <a:gd name="T62" fmla="*/ 44 w 69"/>
                  <a:gd name="T63" fmla="*/ 49 h 77"/>
                  <a:gd name="T64" fmla="*/ 43 w 69"/>
                  <a:gd name="T65" fmla="*/ 46 h 77"/>
                  <a:gd name="T66" fmla="*/ 54 w 69"/>
                  <a:gd name="T67" fmla="*/ 43 h 77"/>
                  <a:gd name="T68" fmla="*/ 55 w 69"/>
                  <a:gd name="T69" fmla="*/ 46 h 77"/>
                  <a:gd name="T70" fmla="*/ 14 w 69"/>
                  <a:gd name="T71" fmla="*/ 59 h 77"/>
                  <a:gd name="T72" fmla="*/ 14 w 69"/>
                  <a:gd name="T73" fmla="*/ 59 h 77"/>
                  <a:gd name="T74" fmla="*/ 13 w 69"/>
                  <a:gd name="T75" fmla="*/ 56 h 77"/>
                  <a:gd name="T76" fmla="*/ 24 w 69"/>
                  <a:gd name="T77" fmla="*/ 53 h 77"/>
                  <a:gd name="T78" fmla="*/ 25 w 69"/>
                  <a:gd name="T79" fmla="*/ 56 h 77"/>
                  <a:gd name="T80" fmla="*/ 34 w 69"/>
                  <a:gd name="T81" fmla="*/ 59 h 77"/>
                  <a:gd name="T82" fmla="*/ 34 w 69"/>
                  <a:gd name="T83" fmla="*/ 59 h 77"/>
                  <a:gd name="T84" fmla="*/ 33 w 69"/>
                  <a:gd name="T85" fmla="*/ 56 h 77"/>
                  <a:gd name="T86" fmla="*/ 44 w 69"/>
                  <a:gd name="T87" fmla="*/ 53 h 77"/>
                  <a:gd name="T88" fmla="*/ 45 w 69"/>
                  <a:gd name="T89" fmla="*/ 56 h 77"/>
                  <a:gd name="T90" fmla="*/ 54 w 69"/>
                  <a:gd name="T91" fmla="*/ 59 h 77"/>
                  <a:gd name="T92" fmla="*/ 54 w 69"/>
                  <a:gd name="T93" fmla="*/ 59 h 77"/>
                  <a:gd name="T94" fmla="*/ 53 w 69"/>
                  <a:gd name="T95" fmla="*/ 56 h 77"/>
                  <a:gd name="T96" fmla="*/ 14 w 69"/>
                  <a:gd name="T97" fmla="*/ 63 h 77"/>
                  <a:gd name="T98" fmla="*/ 15 w 69"/>
                  <a:gd name="T99" fmla="*/ 65 h 77"/>
                  <a:gd name="T100" fmla="*/ 24 w 69"/>
                  <a:gd name="T101" fmla="*/ 68 h 77"/>
                  <a:gd name="T102" fmla="*/ 24 w 69"/>
                  <a:gd name="T103" fmla="*/ 68 h 77"/>
                  <a:gd name="T104" fmla="*/ 23 w 69"/>
                  <a:gd name="T105" fmla="*/ 6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 h="77">
                    <a:moveTo>
                      <a:pt x="61" y="7"/>
                    </a:moveTo>
                    <a:cubicBezTo>
                      <a:pt x="59" y="7"/>
                      <a:pt x="59" y="7"/>
                      <a:pt x="59" y="7"/>
                    </a:cubicBezTo>
                    <a:cubicBezTo>
                      <a:pt x="59" y="5"/>
                      <a:pt x="59" y="5"/>
                      <a:pt x="59" y="5"/>
                    </a:cubicBezTo>
                    <a:cubicBezTo>
                      <a:pt x="59" y="2"/>
                      <a:pt x="57" y="0"/>
                      <a:pt x="55" y="0"/>
                    </a:cubicBezTo>
                    <a:cubicBezTo>
                      <a:pt x="53" y="0"/>
                      <a:pt x="51" y="2"/>
                      <a:pt x="51" y="5"/>
                    </a:cubicBezTo>
                    <a:cubicBezTo>
                      <a:pt x="51" y="7"/>
                      <a:pt x="51" y="7"/>
                      <a:pt x="51" y="7"/>
                    </a:cubicBezTo>
                    <a:cubicBezTo>
                      <a:pt x="45" y="7"/>
                      <a:pt x="45" y="7"/>
                      <a:pt x="45" y="7"/>
                    </a:cubicBezTo>
                    <a:cubicBezTo>
                      <a:pt x="45" y="5"/>
                      <a:pt x="45" y="5"/>
                      <a:pt x="45" y="5"/>
                    </a:cubicBezTo>
                    <a:cubicBezTo>
                      <a:pt x="45" y="2"/>
                      <a:pt x="43" y="0"/>
                      <a:pt x="41" y="0"/>
                    </a:cubicBezTo>
                    <a:cubicBezTo>
                      <a:pt x="39" y="0"/>
                      <a:pt x="37" y="2"/>
                      <a:pt x="37" y="5"/>
                    </a:cubicBezTo>
                    <a:cubicBezTo>
                      <a:pt x="37" y="7"/>
                      <a:pt x="37" y="7"/>
                      <a:pt x="37" y="7"/>
                    </a:cubicBezTo>
                    <a:cubicBezTo>
                      <a:pt x="31" y="7"/>
                      <a:pt x="31" y="7"/>
                      <a:pt x="31" y="7"/>
                    </a:cubicBezTo>
                    <a:cubicBezTo>
                      <a:pt x="31" y="5"/>
                      <a:pt x="31" y="5"/>
                      <a:pt x="31" y="5"/>
                    </a:cubicBezTo>
                    <a:cubicBezTo>
                      <a:pt x="31" y="2"/>
                      <a:pt x="29" y="0"/>
                      <a:pt x="27" y="0"/>
                    </a:cubicBezTo>
                    <a:cubicBezTo>
                      <a:pt x="25" y="0"/>
                      <a:pt x="24" y="2"/>
                      <a:pt x="24" y="5"/>
                    </a:cubicBezTo>
                    <a:cubicBezTo>
                      <a:pt x="24" y="7"/>
                      <a:pt x="24" y="7"/>
                      <a:pt x="24" y="7"/>
                    </a:cubicBezTo>
                    <a:cubicBezTo>
                      <a:pt x="17" y="7"/>
                      <a:pt x="17" y="7"/>
                      <a:pt x="17" y="7"/>
                    </a:cubicBezTo>
                    <a:cubicBezTo>
                      <a:pt x="17" y="5"/>
                      <a:pt x="17" y="5"/>
                      <a:pt x="17" y="5"/>
                    </a:cubicBezTo>
                    <a:cubicBezTo>
                      <a:pt x="17" y="2"/>
                      <a:pt x="16" y="0"/>
                      <a:pt x="14" y="0"/>
                    </a:cubicBezTo>
                    <a:cubicBezTo>
                      <a:pt x="11" y="0"/>
                      <a:pt x="10" y="2"/>
                      <a:pt x="10" y="5"/>
                    </a:cubicBezTo>
                    <a:cubicBezTo>
                      <a:pt x="10" y="7"/>
                      <a:pt x="10" y="7"/>
                      <a:pt x="10" y="7"/>
                    </a:cubicBezTo>
                    <a:cubicBezTo>
                      <a:pt x="7" y="7"/>
                      <a:pt x="7" y="7"/>
                      <a:pt x="7" y="7"/>
                    </a:cubicBezTo>
                    <a:cubicBezTo>
                      <a:pt x="3" y="7"/>
                      <a:pt x="0" y="10"/>
                      <a:pt x="0" y="14"/>
                    </a:cubicBezTo>
                    <a:cubicBezTo>
                      <a:pt x="0" y="69"/>
                      <a:pt x="0" y="69"/>
                      <a:pt x="0" y="69"/>
                    </a:cubicBezTo>
                    <a:cubicBezTo>
                      <a:pt x="0" y="74"/>
                      <a:pt x="3" y="77"/>
                      <a:pt x="7" y="77"/>
                    </a:cubicBezTo>
                    <a:cubicBezTo>
                      <a:pt x="61" y="77"/>
                      <a:pt x="61" y="77"/>
                      <a:pt x="61" y="77"/>
                    </a:cubicBezTo>
                    <a:cubicBezTo>
                      <a:pt x="65" y="77"/>
                      <a:pt x="69" y="74"/>
                      <a:pt x="69" y="69"/>
                    </a:cubicBezTo>
                    <a:cubicBezTo>
                      <a:pt x="69" y="14"/>
                      <a:pt x="69" y="14"/>
                      <a:pt x="69" y="14"/>
                    </a:cubicBezTo>
                    <a:cubicBezTo>
                      <a:pt x="69" y="10"/>
                      <a:pt x="65" y="7"/>
                      <a:pt x="61" y="7"/>
                    </a:cubicBezTo>
                    <a:close/>
                    <a:moveTo>
                      <a:pt x="7" y="10"/>
                    </a:moveTo>
                    <a:cubicBezTo>
                      <a:pt x="10" y="10"/>
                      <a:pt x="10" y="10"/>
                      <a:pt x="10" y="10"/>
                    </a:cubicBezTo>
                    <a:cubicBezTo>
                      <a:pt x="10" y="13"/>
                      <a:pt x="10" y="13"/>
                      <a:pt x="10" y="13"/>
                    </a:cubicBezTo>
                    <a:cubicBezTo>
                      <a:pt x="10" y="15"/>
                      <a:pt x="11" y="17"/>
                      <a:pt x="14" y="17"/>
                    </a:cubicBezTo>
                    <a:cubicBezTo>
                      <a:pt x="16" y="17"/>
                      <a:pt x="17" y="15"/>
                      <a:pt x="17" y="13"/>
                    </a:cubicBezTo>
                    <a:cubicBezTo>
                      <a:pt x="17" y="10"/>
                      <a:pt x="17" y="10"/>
                      <a:pt x="17" y="10"/>
                    </a:cubicBezTo>
                    <a:cubicBezTo>
                      <a:pt x="24" y="10"/>
                      <a:pt x="24" y="10"/>
                      <a:pt x="24" y="10"/>
                    </a:cubicBezTo>
                    <a:cubicBezTo>
                      <a:pt x="24" y="13"/>
                      <a:pt x="24" y="13"/>
                      <a:pt x="24" y="13"/>
                    </a:cubicBezTo>
                    <a:cubicBezTo>
                      <a:pt x="24" y="15"/>
                      <a:pt x="25" y="17"/>
                      <a:pt x="27" y="17"/>
                    </a:cubicBezTo>
                    <a:cubicBezTo>
                      <a:pt x="29" y="17"/>
                      <a:pt x="31" y="15"/>
                      <a:pt x="31" y="13"/>
                    </a:cubicBezTo>
                    <a:cubicBezTo>
                      <a:pt x="31" y="10"/>
                      <a:pt x="31" y="10"/>
                      <a:pt x="31" y="10"/>
                    </a:cubicBezTo>
                    <a:cubicBezTo>
                      <a:pt x="37" y="10"/>
                      <a:pt x="37" y="10"/>
                      <a:pt x="37" y="10"/>
                    </a:cubicBezTo>
                    <a:cubicBezTo>
                      <a:pt x="37" y="13"/>
                      <a:pt x="37" y="13"/>
                      <a:pt x="37" y="13"/>
                    </a:cubicBezTo>
                    <a:cubicBezTo>
                      <a:pt x="37" y="15"/>
                      <a:pt x="39" y="17"/>
                      <a:pt x="41" y="17"/>
                    </a:cubicBezTo>
                    <a:cubicBezTo>
                      <a:pt x="43" y="17"/>
                      <a:pt x="45" y="15"/>
                      <a:pt x="45" y="13"/>
                    </a:cubicBezTo>
                    <a:cubicBezTo>
                      <a:pt x="45" y="10"/>
                      <a:pt x="45" y="10"/>
                      <a:pt x="45" y="10"/>
                    </a:cubicBezTo>
                    <a:cubicBezTo>
                      <a:pt x="51" y="10"/>
                      <a:pt x="51" y="10"/>
                      <a:pt x="51" y="10"/>
                    </a:cubicBezTo>
                    <a:cubicBezTo>
                      <a:pt x="51" y="13"/>
                      <a:pt x="51" y="13"/>
                      <a:pt x="51" y="13"/>
                    </a:cubicBezTo>
                    <a:cubicBezTo>
                      <a:pt x="51" y="15"/>
                      <a:pt x="53" y="17"/>
                      <a:pt x="55" y="17"/>
                    </a:cubicBezTo>
                    <a:cubicBezTo>
                      <a:pt x="57" y="17"/>
                      <a:pt x="59" y="15"/>
                      <a:pt x="59" y="13"/>
                    </a:cubicBezTo>
                    <a:cubicBezTo>
                      <a:pt x="59" y="10"/>
                      <a:pt x="59" y="10"/>
                      <a:pt x="59" y="10"/>
                    </a:cubicBezTo>
                    <a:cubicBezTo>
                      <a:pt x="61" y="10"/>
                      <a:pt x="61" y="10"/>
                      <a:pt x="61" y="10"/>
                    </a:cubicBezTo>
                    <a:cubicBezTo>
                      <a:pt x="64" y="10"/>
                      <a:pt x="66" y="12"/>
                      <a:pt x="66" y="14"/>
                    </a:cubicBezTo>
                    <a:cubicBezTo>
                      <a:pt x="66" y="26"/>
                      <a:pt x="66" y="26"/>
                      <a:pt x="66" y="26"/>
                    </a:cubicBezTo>
                    <a:cubicBezTo>
                      <a:pt x="3" y="26"/>
                      <a:pt x="3" y="26"/>
                      <a:pt x="3" y="26"/>
                    </a:cubicBezTo>
                    <a:cubicBezTo>
                      <a:pt x="3" y="14"/>
                      <a:pt x="3" y="14"/>
                      <a:pt x="3" y="14"/>
                    </a:cubicBezTo>
                    <a:cubicBezTo>
                      <a:pt x="3" y="12"/>
                      <a:pt x="5" y="10"/>
                      <a:pt x="7" y="10"/>
                    </a:cubicBezTo>
                    <a:close/>
                    <a:moveTo>
                      <a:pt x="3" y="28"/>
                    </a:moveTo>
                    <a:cubicBezTo>
                      <a:pt x="66" y="28"/>
                      <a:pt x="66" y="28"/>
                      <a:pt x="66" y="28"/>
                    </a:cubicBezTo>
                    <a:cubicBezTo>
                      <a:pt x="66" y="69"/>
                      <a:pt x="66" y="69"/>
                      <a:pt x="66" y="69"/>
                    </a:cubicBezTo>
                    <a:cubicBezTo>
                      <a:pt x="66" y="72"/>
                      <a:pt x="64" y="74"/>
                      <a:pt x="61" y="74"/>
                    </a:cubicBezTo>
                    <a:cubicBezTo>
                      <a:pt x="7" y="74"/>
                      <a:pt x="7" y="74"/>
                      <a:pt x="7" y="74"/>
                    </a:cubicBezTo>
                    <a:cubicBezTo>
                      <a:pt x="5" y="74"/>
                      <a:pt x="3" y="72"/>
                      <a:pt x="3" y="69"/>
                    </a:cubicBezTo>
                    <a:lnTo>
                      <a:pt x="3" y="28"/>
                    </a:lnTo>
                    <a:close/>
                    <a:moveTo>
                      <a:pt x="34" y="39"/>
                    </a:moveTo>
                    <a:cubicBezTo>
                      <a:pt x="36" y="39"/>
                      <a:pt x="37" y="38"/>
                      <a:pt x="37" y="36"/>
                    </a:cubicBezTo>
                    <a:cubicBezTo>
                      <a:pt x="37" y="34"/>
                      <a:pt x="36" y="33"/>
                      <a:pt x="34" y="33"/>
                    </a:cubicBezTo>
                    <a:cubicBezTo>
                      <a:pt x="33" y="33"/>
                      <a:pt x="31" y="34"/>
                      <a:pt x="31" y="36"/>
                    </a:cubicBezTo>
                    <a:cubicBezTo>
                      <a:pt x="31" y="38"/>
                      <a:pt x="33" y="39"/>
                      <a:pt x="34" y="39"/>
                    </a:cubicBezTo>
                    <a:close/>
                    <a:moveTo>
                      <a:pt x="34" y="35"/>
                    </a:moveTo>
                    <a:cubicBezTo>
                      <a:pt x="35" y="35"/>
                      <a:pt x="35" y="36"/>
                      <a:pt x="35" y="36"/>
                    </a:cubicBezTo>
                    <a:cubicBezTo>
                      <a:pt x="35" y="36"/>
                      <a:pt x="35" y="37"/>
                      <a:pt x="34" y="37"/>
                    </a:cubicBezTo>
                    <a:cubicBezTo>
                      <a:pt x="34" y="37"/>
                      <a:pt x="33" y="36"/>
                      <a:pt x="33" y="36"/>
                    </a:cubicBezTo>
                    <a:cubicBezTo>
                      <a:pt x="33" y="36"/>
                      <a:pt x="34" y="35"/>
                      <a:pt x="34" y="35"/>
                    </a:cubicBezTo>
                    <a:close/>
                    <a:moveTo>
                      <a:pt x="44" y="39"/>
                    </a:moveTo>
                    <a:cubicBezTo>
                      <a:pt x="46" y="39"/>
                      <a:pt x="47" y="38"/>
                      <a:pt x="47" y="36"/>
                    </a:cubicBezTo>
                    <a:cubicBezTo>
                      <a:pt x="47" y="34"/>
                      <a:pt x="46" y="33"/>
                      <a:pt x="44" y="33"/>
                    </a:cubicBezTo>
                    <a:cubicBezTo>
                      <a:pt x="43" y="33"/>
                      <a:pt x="41" y="34"/>
                      <a:pt x="41" y="36"/>
                    </a:cubicBezTo>
                    <a:cubicBezTo>
                      <a:pt x="41" y="38"/>
                      <a:pt x="43" y="39"/>
                      <a:pt x="44" y="39"/>
                    </a:cubicBezTo>
                    <a:close/>
                    <a:moveTo>
                      <a:pt x="44" y="35"/>
                    </a:moveTo>
                    <a:cubicBezTo>
                      <a:pt x="45" y="35"/>
                      <a:pt x="45" y="36"/>
                      <a:pt x="45" y="36"/>
                    </a:cubicBezTo>
                    <a:cubicBezTo>
                      <a:pt x="45" y="36"/>
                      <a:pt x="45" y="37"/>
                      <a:pt x="44" y="37"/>
                    </a:cubicBezTo>
                    <a:cubicBezTo>
                      <a:pt x="44" y="37"/>
                      <a:pt x="43" y="36"/>
                      <a:pt x="43" y="36"/>
                    </a:cubicBezTo>
                    <a:cubicBezTo>
                      <a:pt x="43" y="36"/>
                      <a:pt x="44" y="35"/>
                      <a:pt x="44" y="35"/>
                    </a:cubicBezTo>
                    <a:close/>
                    <a:moveTo>
                      <a:pt x="54" y="39"/>
                    </a:moveTo>
                    <a:cubicBezTo>
                      <a:pt x="56" y="39"/>
                      <a:pt x="57" y="38"/>
                      <a:pt x="57" y="36"/>
                    </a:cubicBezTo>
                    <a:cubicBezTo>
                      <a:pt x="57" y="34"/>
                      <a:pt x="56" y="33"/>
                      <a:pt x="54" y="33"/>
                    </a:cubicBezTo>
                    <a:cubicBezTo>
                      <a:pt x="52" y="33"/>
                      <a:pt x="51" y="34"/>
                      <a:pt x="51" y="36"/>
                    </a:cubicBezTo>
                    <a:cubicBezTo>
                      <a:pt x="51" y="38"/>
                      <a:pt x="52" y="39"/>
                      <a:pt x="54" y="39"/>
                    </a:cubicBezTo>
                    <a:close/>
                    <a:moveTo>
                      <a:pt x="54" y="35"/>
                    </a:moveTo>
                    <a:cubicBezTo>
                      <a:pt x="55" y="35"/>
                      <a:pt x="55" y="36"/>
                      <a:pt x="55" y="36"/>
                    </a:cubicBezTo>
                    <a:cubicBezTo>
                      <a:pt x="55" y="36"/>
                      <a:pt x="55" y="37"/>
                      <a:pt x="54" y="37"/>
                    </a:cubicBezTo>
                    <a:cubicBezTo>
                      <a:pt x="54" y="37"/>
                      <a:pt x="53" y="36"/>
                      <a:pt x="53" y="36"/>
                    </a:cubicBezTo>
                    <a:cubicBezTo>
                      <a:pt x="53" y="36"/>
                      <a:pt x="54" y="35"/>
                      <a:pt x="54" y="35"/>
                    </a:cubicBezTo>
                    <a:close/>
                    <a:moveTo>
                      <a:pt x="14" y="49"/>
                    </a:moveTo>
                    <a:cubicBezTo>
                      <a:pt x="16" y="49"/>
                      <a:pt x="17" y="47"/>
                      <a:pt x="17" y="46"/>
                    </a:cubicBezTo>
                    <a:cubicBezTo>
                      <a:pt x="17" y="44"/>
                      <a:pt x="16" y="43"/>
                      <a:pt x="14" y="43"/>
                    </a:cubicBezTo>
                    <a:cubicBezTo>
                      <a:pt x="13" y="43"/>
                      <a:pt x="11" y="44"/>
                      <a:pt x="11" y="46"/>
                    </a:cubicBezTo>
                    <a:cubicBezTo>
                      <a:pt x="11" y="47"/>
                      <a:pt x="13" y="49"/>
                      <a:pt x="14" y="49"/>
                    </a:cubicBezTo>
                    <a:close/>
                    <a:moveTo>
                      <a:pt x="14" y="45"/>
                    </a:moveTo>
                    <a:cubicBezTo>
                      <a:pt x="15" y="45"/>
                      <a:pt x="15" y="45"/>
                      <a:pt x="15" y="46"/>
                    </a:cubicBezTo>
                    <a:cubicBezTo>
                      <a:pt x="15" y="46"/>
                      <a:pt x="15" y="47"/>
                      <a:pt x="14" y="47"/>
                    </a:cubicBezTo>
                    <a:cubicBezTo>
                      <a:pt x="14" y="47"/>
                      <a:pt x="13" y="46"/>
                      <a:pt x="13" y="46"/>
                    </a:cubicBezTo>
                    <a:cubicBezTo>
                      <a:pt x="13" y="45"/>
                      <a:pt x="14" y="45"/>
                      <a:pt x="14" y="45"/>
                    </a:cubicBezTo>
                    <a:close/>
                    <a:moveTo>
                      <a:pt x="24" y="49"/>
                    </a:moveTo>
                    <a:cubicBezTo>
                      <a:pt x="26" y="49"/>
                      <a:pt x="27" y="47"/>
                      <a:pt x="27" y="46"/>
                    </a:cubicBezTo>
                    <a:cubicBezTo>
                      <a:pt x="27" y="44"/>
                      <a:pt x="26" y="43"/>
                      <a:pt x="24" y="43"/>
                    </a:cubicBezTo>
                    <a:cubicBezTo>
                      <a:pt x="23" y="43"/>
                      <a:pt x="21" y="44"/>
                      <a:pt x="21" y="46"/>
                    </a:cubicBezTo>
                    <a:cubicBezTo>
                      <a:pt x="21" y="47"/>
                      <a:pt x="23" y="49"/>
                      <a:pt x="24" y="49"/>
                    </a:cubicBezTo>
                    <a:close/>
                    <a:moveTo>
                      <a:pt x="24" y="45"/>
                    </a:moveTo>
                    <a:cubicBezTo>
                      <a:pt x="25" y="45"/>
                      <a:pt x="25" y="45"/>
                      <a:pt x="25" y="46"/>
                    </a:cubicBezTo>
                    <a:cubicBezTo>
                      <a:pt x="25" y="46"/>
                      <a:pt x="25" y="47"/>
                      <a:pt x="24" y="47"/>
                    </a:cubicBezTo>
                    <a:cubicBezTo>
                      <a:pt x="24" y="47"/>
                      <a:pt x="23" y="46"/>
                      <a:pt x="23" y="46"/>
                    </a:cubicBezTo>
                    <a:cubicBezTo>
                      <a:pt x="23" y="45"/>
                      <a:pt x="24" y="45"/>
                      <a:pt x="24" y="45"/>
                    </a:cubicBezTo>
                    <a:close/>
                    <a:moveTo>
                      <a:pt x="34" y="49"/>
                    </a:moveTo>
                    <a:cubicBezTo>
                      <a:pt x="36" y="49"/>
                      <a:pt x="37" y="47"/>
                      <a:pt x="37" y="46"/>
                    </a:cubicBezTo>
                    <a:cubicBezTo>
                      <a:pt x="37" y="44"/>
                      <a:pt x="36" y="43"/>
                      <a:pt x="34" y="43"/>
                    </a:cubicBezTo>
                    <a:cubicBezTo>
                      <a:pt x="33" y="43"/>
                      <a:pt x="31" y="44"/>
                      <a:pt x="31" y="46"/>
                    </a:cubicBezTo>
                    <a:cubicBezTo>
                      <a:pt x="31" y="47"/>
                      <a:pt x="33" y="49"/>
                      <a:pt x="34" y="49"/>
                    </a:cubicBezTo>
                    <a:close/>
                    <a:moveTo>
                      <a:pt x="34" y="45"/>
                    </a:moveTo>
                    <a:cubicBezTo>
                      <a:pt x="35" y="45"/>
                      <a:pt x="35" y="45"/>
                      <a:pt x="35" y="46"/>
                    </a:cubicBezTo>
                    <a:cubicBezTo>
                      <a:pt x="35" y="46"/>
                      <a:pt x="35" y="47"/>
                      <a:pt x="34" y="47"/>
                    </a:cubicBezTo>
                    <a:cubicBezTo>
                      <a:pt x="34" y="47"/>
                      <a:pt x="33" y="46"/>
                      <a:pt x="33" y="46"/>
                    </a:cubicBezTo>
                    <a:cubicBezTo>
                      <a:pt x="33" y="45"/>
                      <a:pt x="34" y="45"/>
                      <a:pt x="34" y="45"/>
                    </a:cubicBezTo>
                    <a:close/>
                    <a:moveTo>
                      <a:pt x="44" y="49"/>
                    </a:moveTo>
                    <a:cubicBezTo>
                      <a:pt x="46" y="49"/>
                      <a:pt x="47" y="47"/>
                      <a:pt x="47" y="46"/>
                    </a:cubicBezTo>
                    <a:cubicBezTo>
                      <a:pt x="47" y="44"/>
                      <a:pt x="46" y="43"/>
                      <a:pt x="44" y="43"/>
                    </a:cubicBezTo>
                    <a:cubicBezTo>
                      <a:pt x="43" y="43"/>
                      <a:pt x="41" y="44"/>
                      <a:pt x="41" y="46"/>
                    </a:cubicBezTo>
                    <a:cubicBezTo>
                      <a:pt x="41" y="47"/>
                      <a:pt x="43" y="49"/>
                      <a:pt x="44" y="49"/>
                    </a:cubicBezTo>
                    <a:close/>
                    <a:moveTo>
                      <a:pt x="44" y="45"/>
                    </a:moveTo>
                    <a:cubicBezTo>
                      <a:pt x="45" y="45"/>
                      <a:pt x="45" y="45"/>
                      <a:pt x="45" y="46"/>
                    </a:cubicBezTo>
                    <a:cubicBezTo>
                      <a:pt x="45" y="46"/>
                      <a:pt x="45" y="47"/>
                      <a:pt x="44" y="47"/>
                    </a:cubicBezTo>
                    <a:cubicBezTo>
                      <a:pt x="44" y="47"/>
                      <a:pt x="43" y="46"/>
                      <a:pt x="43" y="46"/>
                    </a:cubicBezTo>
                    <a:cubicBezTo>
                      <a:pt x="43" y="45"/>
                      <a:pt x="44" y="45"/>
                      <a:pt x="44" y="45"/>
                    </a:cubicBezTo>
                    <a:close/>
                    <a:moveTo>
                      <a:pt x="54" y="49"/>
                    </a:moveTo>
                    <a:cubicBezTo>
                      <a:pt x="56" y="49"/>
                      <a:pt x="57" y="47"/>
                      <a:pt x="57" y="46"/>
                    </a:cubicBezTo>
                    <a:cubicBezTo>
                      <a:pt x="57" y="44"/>
                      <a:pt x="56" y="43"/>
                      <a:pt x="54" y="43"/>
                    </a:cubicBezTo>
                    <a:cubicBezTo>
                      <a:pt x="52" y="43"/>
                      <a:pt x="51" y="44"/>
                      <a:pt x="51" y="46"/>
                    </a:cubicBezTo>
                    <a:cubicBezTo>
                      <a:pt x="51" y="47"/>
                      <a:pt x="52" y="49"/>
                      <a:pt x="54" y="49"/>
                    </a:cubicBezTo>
                    <a:close/>
                    <a:moveTo>
                      <a:pt x="54" y="45"/>
                    </a:moveTo>
                    <a:cubicBezTo>
                      <a:pt x="55" y="45"/>
                      <a:pt x="55" y="45"/>
                      <a:pt x="55" y="46"/>
                    </a:cubicBezTo>
                    <a:cubicBezTo>
                      <a:pt x="55" y="46"/>
                      <a:pt x="55" y="47"/>
                      <a:pt x="54" y="47"/>
                    </a:cubicBezTo>
                    <a:cubicBezTo>
                      <a:pt x="54" y="47"/>
                      <a:pt x="53" y="46"/>
                      <a:pt x="53" y="46"/>
                    </a:cubicBezTo>
                    <a:cubicBezTo>
                      <a:pt x="53" y="45"/>
                      <a:pt x="54" y="45"/>
                      <a:pt x="54" y="45"/>
                    </a:cubicBezTo>
                    <a:close/>
                    <a:moveTo>
                      <a:pt x="14" y="59"/>
                    </a:moveTo>
                    <a:cubicBezTo>
                      <a:pt x="16" y="59"/>
                      <a:pt x="17" y="57"/>
                      <a:pt x="17" y="56"/>
                    </a:cubicBezTo>
                    <a:cubicBezTo>
                      <a:pt x="17" y="54"/>
                      <a:pt x="16" y="53"/>
                      <a:pt x="14" y="53"/>
                    </a:cubicBezTo>
                    <a:cubicBezTo>
                      <a:pt x="13" y="53"/>
                      <a:pt x="11" y="54"/>
                      <a:pt x="11" y="56"/>
                    </a:cubicBezTo>
                    <a:cubicBezTo>
                      <a:pt x="11" y="57"/>
                      <a:pt x="13" y="59"/>
                      <a:pt x="14" y="59"/>
                    </a:cubicBezTo>
                    <a:close/>
                    <a:moveTo>
                      <a:pt x="14" y="55"/>
                    </a:moveTo>
                    <a:cubicBezTo>
                      <a:pt x="15" y="55"/>
                      <a:pt x="15" y="55"/>
                      <a:pt x="15" y="56"/>
                    </a:cubicBezTo>
                    <a:cubicBezTo>
                      <a:pt x="15" y="56"/>
                      <a:pt x="15" y="57"/>
                      <a:pt x="14" y="57"/>
                    </a:cubicBezTo>
                    <a:cubicBezTo>
                      <a:pt x="14" y="57"/>
                      <a:pt x="13" y="56"/>
                      <a:pt x="13" y="56"/>
                    </a:cubicBezTo>
                    <a:cubicBezTo>
                      <a:pt x="13" y="55"/>
                      <a:pt x="14" y="55"/>
                      <a:pt x="14" y="55"/>
                    </a:cubicBezTo>
                    <a:close/>
                    <a:moveTo>
                      <a:pt x="24" y="59"/>
                    </a:moveTo>
                    <a:cubicBezTo>
                      <a:pt x="26" y="59"/>
                      <a:pt x="27" y="57"/>
                      <a:pt x="27" y="56"/>
                    </a:cubicBezTo>
                    <a:cubicBezTo>
                      <a:pt x="27" y="54"/>
                      <a:pt x="26" y="53"/>
                      <a:pt x="24" y="53"/>
                    </a:cubicBezTo>
                    <a:cubicBezTo>
                      <a:pt x="23" y="53"/>
                      <a:pt x="21" y="54"/>
                      <a:pt x="21" y="56"/>
                    </a:cubicBezTo>
                    <a:cubicBezTo>
                      <a:pt x="21" y="57"/>
                      <a:pt x="23" y="59"/>
                      <a:pt x="24" y="59"/>
                    </a:cubicBezTo>
                    <a:close/>
                    <a:moveTo>
                      <a:pt x="24" y="55"/>
                    </a:moveTo>
                    <a:cubicBezTo>
                      <a:pt x="25" y="55"/>
                      <a:pt x="25" y="55"/>
                      <a:pt x="25" y="56"/>
                    </a:cubicBezTo>
                    <a:cubicBezTo>
                      <a:pt x="25" y="56"/>
                      <a:pt x="25" y="57"/>
                      <a:pt x="24" y="57"/>
                    </a:cubicBezTo>
                    <a:cubicBezTo>
                      <a:pt x="24" y="57"/>
                      <a:pt x="23" y="56"/>
                      <a:pt x="23" y="56"/>
                    </a:cubicBezTo>
                    <a:cubicBezTo>
                      <a:pt x="23" y="55"/>
                      <a:pt x="24" y="55"/>
                      <a:pt x="24" y="55"/>
                    </a:cubicBezTo>
                    <a:close/>
                    <a:moveTo>
                      <a:pt x="34" y="59"/>
                    </a:moveTo>
                    <a:cubicBezTo>
                      <a:pt x="36" y="59"/>
                      <a:pt x="37" y="57"/>
                      <a:pt x="37" y="56"/>
                    </a:cubicBezTo>
                    <a:cubicBezTo>
                      <a:pt x="37" y="54"/>
                      <a:pt x="36" y="53"/>
                      <a:pt x="34" y="53"/>
                    </a:cubicBezTo>
                    <a:cubicBezTo>
                      <a:pt x="33" y="53"/>
                      <a:pt x="31" y="54"/>
                      <a:pt x="31" y="56"/>
                    </a:cubicBezTo>
                    <a:cubicBezTo>
                      <a:pt x="31" y="57"/>
                      <a:pt x="33" y="59"/>
                      <a:pt x="34" y="59"/>
                    </a:cubicBezTo>
                    <a:close/>
                    <a:moveTo>
                      <a:pt x="34" y="55"/>
                    </a:moveTo>
                    <a:cubicBezTo>
                      <a:pt x="35" y="55"/>
                      <a:pt x="35" y="55"/>
                      <a:pt x="35" y="56"/>
                    </a:cubicBezTo>
                    <a:cubicBezTo>
                      <a:pt x="35" y="56"/>
                      <a:pt x="35" y="57"/>
                      <a:pt x="34" y="57"/>
                    </a:cubicBezTo>
                    <a:cubicBezTo>
                      <a:pt x="34" y="57"/>
                      <a:pt x="33" y="56"/>
                      <a:pt x="33" y="56"/>
                    </a:cubicBezTo>
                    <a:cubicBezTo>
                      <a:pt x="33" y="55"/>
                      <a:pt x="34" y="55"/>
                      <a:pt x="34" y="55"/>
                    </a:cubicBezTo>
                    <a:close/>
                    <a:moveTo>
                      <a:pt x="44" y="59"/>
                    </a:moveTo>
                    <a:cubicBezTo>
                      <a:pt x="46" y="59"/>
                      <a:pt x="47" y="57"/>
                      <a:pt x="47" y="56"/>
                    </a:cubicBezTo>
                    <a:cubicBezTo>
                      <a:pt x="47" y="54"/>
                      <a:pt x="46" y="53"/>
                      <a:pt x="44" y="53"/>
                    </a:cubicBezTo>
                    <a:cubicBezTo>
                      <a:pt x="43" y="53"/>
                      <a:pt x="41" y="54"/>
                      <a:pt x="41" y="56"/>
                    </a:cubicBezTo>
                    <a:cubicBezTo>
                      <a:pt x="41" y="57"/>
                      <a:pt x="43" y="59"/>
                      <a:pt x="44" y="59"/>
                    </a:cubicBezTo>
                    <a:close/>
                    <a:moveTo>
                      <a:pt x="44" y="55"/>
                    </a:moveTo>
                    <a:cubicBezTo>
                      <a:pt x="45" y="55"/>
                      <a:pt x="45" y="55"/>
                      <a:pt x="45" y="56"/>
                    </a:cubicBezTo>
                    <a:cubicBezTo>
                      <a:pt x="45" y="56"/>
                      <a:pt x="45" y="57"/>
                      <a:pt x="44" y="57"/>
                    </a:cubicBezTo>
                    <a:cubicBezTo>
                      <a:pt x="44" y="57"/>
                      <a:pt x="43" y="56"/>
                      <a:pt x="43" y="56"/>
                    </a:cubicBezTo>
                    <a:cubicBezTo>
                      <a:pt x="43" y="55"/>
                      <a:pt x="44" y="55"/>
                      <a:pt x="44" y="55"/>
                    </a:cubicBezTo>
                    <a:close/>
                    <a:moveTo>
                      <a:pt x="54" y="59"/>
                    </a:moveTo>
                    <a:cubicBezTo>
                      <a:pt x="56" y="59"/>
                      <a:pt x="57" y="57"/>
                      <a:pt x="57" y="56"/>
                    </a:cubicBezTo>
                    <a:cubicBezTo>
                      <a:pt x="57" y="54"/>
                      <a:pt x="56" y="53"/>
                      <a:pt x="54" y="53"/>
                    </a:cubicBezTo>
                    <a:cubicBezTo>
                      <a:pt x="52" y="53"/>
                      <a:pt x="51" y="54"/>
                      <a:pt x="51" y="56"/>
                    </a:cubicBezTo>
                    <a:cubicBezTo>
                      <a:pt x="51" y="57"/>
                      <a:pt x="52" y="59"/>
                      <a:pt x="54" y="59"/>
                    </a:cubicBezTo>
                    <a:close/>
                    <a:moveTo>
                      <a:pt x="54" y="55"/>
                    </a:moveTo>
                    <a:cubicBezTo>
                      <a:pt x="55" y="55"/>
                      <a:pt x="55" y="55"/>
                      <a:pt x="55" y="56"/>
                    </a:cubicBezTo>
                    <a:cubicBezTo>
                      <a:pt x="55" y="56"/>
                      <a:pt x="55" y="57"/>
                      <a:pt x="54" y="57"/>
                    </a:cubicBezTo>
                    <a:cubicBezTo>
                      <a:pt x="54" y="57"/>
                      <a:pt x="53" y="56"/>
                      <a:pt x="53" y="56"/>
                    </a:cubicBezTo>
                    <a:cubicBezTo>
                      <a:pt x="53" y="55"/>
                      <a:pt x="54" y="55"/>
                      <a:pt x="54" y="55"/>
                    </a:cubicBezTo>
                    <a:close/>
                    <a:moveTo>
                      <a:pt x="14" y="68"/>
                    </a:moveTo>
                    <a:cubicBezTo>
                      <a:pt x="16" y="68"/>
                      <a:pt x="17" y="67"/>
                      <a:pt x="17" y="65"/>
                    </a:cubicBezTo>
                    <a:cubicBezTo>
                      <a:pt x="17" y="64"/>
                      <a:pt x="16" y="63"/>
                      <a:pt x="14" y="63"/>
                    </a:cubicBezTo>
                    <a:cubicBezTo>
                      <a:pt x="13" y="63"/>
                      <a:pt x="11" y="64"/>
                      <a:pt x="11" y="65"/>
                    </a:cubicBezTo>
                    <a:cubicBezTo>
                      <a:pt x="11" y="67"/>
                      <a:pt x="13" y="68"/>
                      <a:pt x="14" y="68"/>
                    </a:cubicBezTo>
                    <a:close/>
                    <a:moveTo>
                      <a:pt x="14" y="65"/>
                    </a:moveTo>
                    <a:cubicBezTo>
                      <a:pt x="15" y="65"/>
                      <a:pt x="15" y="65"/>
                      <a:pt x="15" y="65"/>
                    </a:cubicBezTo>
                    <a:cubicBezTo>
                      <a:pt x="15" y="66"/>
                      <a:pt x="15" y="66"/>
                      <a:pt x="14" y="66"/>
                    </a:cubicBezTo>
                    <a:cubicBezTo>
                      <a:pt x="14" y="66"/>
                      <a:pt x="13" y="66"/>
                      <a:pt x="13" y="65"/>
                    </a:cubicBezTo>
                    <a:cubicBezTo>
                      <a:pt x="13" y="65"/>
                      <a:pt x="14" y="65"/>
                      <a:pt x="14" y="65"/>
                    </a:cubicBezTo>
                    <a:close/>
                    <a:moveTo>
                      <a:pt x="24" y="68"/>
                    </a:moveTo>
                    <a:cubicBezTo>
                      <a:pt x="26" y="68"/>
                      <a:pt x="27" y="67"/>
                      <a:pt x="27" y="65"/>
                    </a:cubicBezTo>
                    <a:cubicBezTo>
                      <a:pt x="27" y="64"/>
                      <a:pt x="26" y="63"/>
                      <a:pt x="24" y="63"/>
                    </a:cubicBezTo>
                    <a:cubicBezTo>
                      <a:pt x="23" y="63"/>
                      <a:pt x="21" y="64"/>
                      <a:pt x="21" y="65"/>
                    </a:cubicBezTo>
                    <a:cubicBezTo>
                      <a:pt x="21" y="67"/>
                      <a:pt x="23" y="68"/>
                      <a:pt x="24" y="68"/>
                    </a:cubicBezTo>
                    <a:close/>
                    <a:moveTo>
                      <a:pt x="24" y="65"/>
                    </a:moveTo>
                    <a:cubicBezTo>
                      <a:pt x="25" y="65"/>
                      <a:pt x="25" y="65"/>
                      <a:pt x="25" y="65"/>
                    </a:cubicBezTo>
                    <a:cubicBezTo>
                      <a:pt x="25" y="66"/>
                      <a:pt x="25" y="66"/>
                      <a:pt x="24" y="66"/>
                    </a:cubicBezTo>
                    <a:cubicBezTo>
                      <a:pt x="24" y="66"/>
                      <a:pt x="23" y="66"/>
                      <a:pt x="23" y="65"/>
                    </a:cubicBezTo>
                    <a:cubicBezTo>
                      <a:pt x="23" y="65"/>
                      <a:pt x="24" y="65"/>
                      <a:pt x="24" y="65"/>
                    </a:cubicBezTo>
                    <a:close/>
                  </a:path>
                </a:pathLst>
              </a:custGeom>
              <a:solidFill>
                <a:schemeClr val="accent4"/>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dirty="0">
                  <a:ln>
                    <a:noFill/>
                  </a:ln>
                  <a:solidFill>
                    <a:prstClr val="black"/>
                  </a:solidFill>
                  <a:effectLst/>
                  <a:uLnTx/>
                  <a:uFillTx/>
                </a:endParaRPr>
              </a:p>
            </p:txBody>
          </p:sp>
          <p:sp>
            <p:nvSpPr>
              <p:cNvPr id="97" name="íşḷîde"/>
              <p:cNvSpPr/>
              <p:nvPr/>
            </p:nvSpPr>
            <p:spPr bwMode="auto">
              <a:xfrm>
                <a:off x="5144291" y="2194965"/>
                <a:ext cx="262236" cy="171077"/>
              </a:xfrm>
              <a:custGeom>
                <a:avLst/>
                <a:gdLst>
                  <a:gd name="T0" fmla="*/ 28 w 77"/>
                  <a:gd name="T1" fmla="*/ 2 h 48"/>
                  <a:gd name="T2" fmla="*/ 10 w 77"/>
                  <a:gd name="T3" fmla="*/ 9 h 48"/>
                  <a:gd name="T4" fmla="*/ 0 w 77"/>
                  <a:gd name="T5" fmla="*/ 34 h 48"/>
                  <a:gd name="T6" fmla="*/ 9 w 77"/>
                  <a:gd name="T7" fmla="*/ 42 h 48"/>
                  <a:gd name="T8" fmla="*/ 10 w 77"/>
                  <a:gd name="T9" fmla="*/ 44 h 48"/>
                  <a:gd name="T10" fmla="*/ 11 w 77"/>
                  <a:gd name="T11" fmla="*/ 46 h 48"/>
                  <a:gd name="T12" fmla="*/ 13 w 77"/>
                  <a:gd name="T13" fmla="*/ 47 h 48"/>
                  <a:gd name="T14" fmla="*/ 15 w 77"/>
                  <a:gd name="T15" fmla="*/ 48 h 48"/>
                  <a:gd name="T16" fmla="*/ 19 w 77"/>
                  <a:gd name="T17" fmla="*/ 48 h 48"/>
                  <a:gd name="T18" fmla="*/ 21 w 77"/>
                  <a:gd name="T19" fmla="*/ 47 h 48"/>
                  <a:gd name="T20" fmla="*/ 23 w 77"/>
                  <a:gd name="T21" fmla="*/ 46 h 48"/>
                  <a:gd name="T22" fmla="*/ 25 w 77"/>
                  <a:gd name="T23" fmla="*/ 43 h 48"/>
                  <a:gd name="T24" fmla="*/ 49 w 77"/>
                  <a:gd name="T25" fmla="*/ 42 h 48"/>
                  <a:gd name="T26" fmla="*/ 50 w 77"/>
                  <a:gd name="T27" fmla="*/ 44 h 48"/>
                  <a:gd name="T28" fmla="*/ 52 w 77"/>
                  <a:gd name="T29" fmla="*/ 46 h 48"/>
                  <a:gd name="T30" fmla="*/ 54 w 77"/>
                  <a:gd name="T31" fmla="*/ 47 h 48"/>
                  <a:gd name="T32" fmla="*/ 56 w 77"/>
                  <a:gd name="T33" fmla="*/ 48 h 48"/>
                  <a:gd name="T34" fmla="*/ 60 w 77"/>
                  <a:gd name="T35" fmla="*/ 48 h 48"/>
                  <a:gd name="T36" fmla="*/ 62 w 77"/>
                  <a:gd name="T37" fmla="*/ 47 h 48"/>
                  <a:gd name="T38" fmla="*/ 64 w 77"/>
                  <a:gd name="T39" fmla="*/ 46 h 48"/>
                  <a:gd name="T40" fmla="*/ 65 w 77"/>
                  <a:gd name="T41" fmla="*/ 43 h 48"/>
                  <a:gd name="T42" fmla="*/ 75 w 77"/>
                  <a:gd name="T43" fmla="*/ 42 h 48"/>
                  <a:gd name="T44" fmla="*/ 77 w 77"/>
                  <a:gd name="T45" fmla="*/ 2 h 48"/>
                  <a:gd name="T46" fmla="*/ 3 w 77"/>
                  <a:gd name="T47" fmla="*/ 39 h 48"/>
                  <a:gd name="T48" fmla="*/ 10 w 77"/>
                  <a:gd name="T49" fmla="*/ 35 h 48"/>
                  <a:gd name="T50" fmla="*/ 21 w 77"/>
                  <a:gd name="T51" fmla="*/ 42 h 48"/>
                  <a:gd name="T52" fmla="*/ 19 w 77"/>
                  <a:gd name="T53" fmla="*/ 43 h 48"/>
                  <a:gd name="T54" fmla="*/ 15 w 77"/>
                  <a:gd name="T55" fmla="*/ 44 h 48"/>
                  <a:gd name="T56" fmla="*/ 13 w 77"/>
                  <a:gd name="T57" fmla="*/ 42 h 48"/>
                  <a:gd name="T58" fmla="*/ 12 w 77"/>
                  <a:gd name="T59" fmla="*/ 40 h 48"/>
                  <a:gd name="T60" fmla="*/ 14 w 77"/>
                  <a:gd name="T61" fmla="*/ 36 h 48"/>
                  <a:gd name="T62" fmla="*/ 17 w 77"/>
                  <a:gd name="T63" fmla="*/ 35 h 48"/>
                  <a:gd name="T64" fmla="*/ 20 w 77"/>
                  <a:gd name="T65" fmla="*/ 36 h 48"/>
                  <a:gd name="T66" fmla="*/ 21 w 77"/>
                  <a:gd name="T67" fmla="*/ 40 h 48"/>
                  <a:gd name="T68" fmla="*/ 17 w 77"/>
                  <a:gd name="T69" fmla="*/ 31 h 48"/>
                  <a:gd name="T70" fmla="*/ 3 w 77"/>
                  <a:gd name="T71" fmla="*/ 32 h 48"/>
                  <a:gd name="T72" fmla="*/ 11 w 77"/>
                  <a:gd name="T73" fmla="*/ 12 h 48"/>
                  <a:gd name="T74" fmla="*/ 29 w 77"/>
                  <a:gd name="T75" fmla="*/ 12 h 48"/>
                  <a:gd name="T76" fmla="*/ 22 w 77"/>
                  <a:gd name="T77" fmla="*/ 33 h 48"/>
                  <a:gd name="T78" fmla="*/ 24 w 77"/>
                  <a:gd name="T79" fmla="*/ 35 h 48"/>
                  <a:gd name="T80" fmla="*/ 50 w 77"/>
                  <a:gd name="T81" fmla="*/ 35 h 48"/>
                  <a:gd name="T82" fmla="*/ 61 w 77"/>
                  <a:gd name="T83" fmla="*/ 42 h 48"/>
                  <a:gd name="T84" fmla="*/ 60 w 77"/>
                  <a:gd name="T85" fmla="*/ 43 h 48"/>
                  <a:gd name="T86" fmla="*/ 56 w 77"/>
                  <a:gd name="T87" fmla="*/ 44 h 48"/>
                  <a:gd name="T88" fmla="*/ 54 w 77"/>
                  <a:gd name="T89" fmla="*/ 42 h 48"/>
                  <a:gd name="T90" fmla="*/ 53 w 77"/>
                  <a:gd name="T91" fmla="*/ 40 h 48"/>
                  <a:gd name="T92" fmla="*/ 55 w 77"/>
                  <a:gd name="T93" fmla="*/ 36 h 48"/>
                  <a:gd name="T94" fmla="*/ 58 w 77"/>
                  <a:gd name="T95" fmla="*/ 35 h 48"/>
                  <a:gd name="T96" fmla="*/ 60 w 77"/>
                  <a:gd name="T97" fmla="*/ 36 h 48"/>
                  <a:gd name="T98" fmla="*/ 62 w 77"/>
                  <a:gd name="T99" fmla="*/ 40 h 48"/>
                  <a:gd name="T100" fmla="*/ 66 w 77"/>
                  <a:gd name="T101" fmla="*/ 39 h 48"/>
                  <a:gd name="T102" fmla="*/ 74 w 77"/>
                  <a:gd name="T103" fmla="*/ 39 h 48"/>
                  <a:gd name="T104" fmla="*/ 12 w 77"/>
                  <a:gd name="T105" fmla="*/ 14 h 48"/>
                  <a:gd name="T106" fmla="*/ 7 w 77"/>
                  <a:gd name="T107" fmla="*/ 25 h 48"/>
                  <a:gd name="T108" fmla="*/ 27 w 77"/>
                  <a:gd name="T109" fmla="*/ 14 h 48"/>
                  <a:gd name="T110" fmla="*/ 8 w 77"/>
                  <a:gd name="T111" fmla="*/ 23 h 48"/>
                  <a:gd name="T112" fmla="*/ 25 w 77"/>
                  <a:gd name="T113" fmla="*/ 23 h 48"/>
                  <a:gd name="T114" fmla="*/ 14 w 77"/>
                  <a:gd name="T115" fmla="*/ 29 h 48"/>
                  <a:gd name="T116" fmla="*/ 17 w 77"/>
                  <a:gd name="T117"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 h="48">
                    <a:moveTo>
                      <a:pt x="75" y="0"/>
                    </a:moveTo>
                    <a:cubicBezTo>
                      <a:pt x="30" y="0"/>
                      <a:pt x="30" y="0"/>
                      <a:pt x="30" y="0"/>
                    </a:cubicBezTo>
                    <a:cubicBezTo>
                      <a:pt x="29" y="0"/>
                      <a:pt x="28" y="1"/>
                      <a:pt x="28" y="2"/>
                    </a:cubicBezTo>
                    <a:cubicBezTo>
                      <a:pt x="28" y="8"/>
                      <a:pt x="28" y="8"/>
                      <a:pt x="28" y="8"/>
                    </a:cubicBezTo>
                    <a:cubicBezTo>
                      <a:pt x="11" y="8"/>
                      <a:pt x="11" y="8"/>
                      <a:pt x="11" y="8"/>
                    </a:cubicBezTo>
                    <a:cubicBezTo>
                      <a:pt x="11" y="8"/>
                      <a:pt x="10" y="8"/>
                      <a:pt x="10" y="9"/>
                    </a:cubicBezTo>
                    <a:cubicBezTo>
                      <a:pt x="0" y="22"/>
                      <a:pt x="0" y="22"/>
                      <a:pt x="0" y="22"/>
                    </a:cubicBezTo>
                    <a:cubicBezTo>
                      <a:pt x="0" y="22"/>
                      <a:pt x="0" y="22"/>
                      <a:pt x="0" y="23"/>
                    </a:cubicBezTo>
                    <a:cubicBezTo>
                      <a:pt x="0" y="34"/>
                      <a:pt x="0" y="34"/>
                      <a:pt x="0" y="34"/>
                    </a:cubicBezTo>
                    <a:cubicBezTo>
                      <a:pt x="0" y="40"/>
                      <a:pt x="0" y="40"/>
                      <a:pt x="0" y="40"/>
                    </a:cubicBezTo>
                    <a:cubicBezTo>
                      <a:pt x="0" y="41"/>
                      <a:pt x="1" y="42"/>
                      <a:pt x="2" y="42"/>
                    </a:cubicBezTo>
                    <a:cubicBezTo>
                      <a:pt x="9" y="42"/>
                      <a:pt x="9" y="42"/>
                      <a:pt x="9" y="42"/>
                    </a:cubicBezTo>
                    <a:cubicBezTo>
                      <a:pt x="9" y="42"/>
                      <a:pt x="9" y="43"/>
                      <a:pt x="9" y="43"/>
                    </a:cubicBezTo>
                    <a:cubicBezTo>
                      <a:pt x="9" y="43"/>
                      <a:pt x="9" y="43"/>
                      <a:pt x="9" y="43"/>
                    </a:cubicBezTo>
                    <a:cubicBezTo>
                      <a:pt x="9" y="44"/>
                      <a:pt x="10" y="44"/>
                      <a:pt x="10" y="44"/>
                    </a:cubicBezTo>
                    <a:cubicBezTo>
                      <a:pt x="10" y="45"/>
                      <a:pt x="10" y="45"/>
                      <a:pt x="10" y="45"/>
                    </a:cubicBezTo>
                    <a:cubicBezTo>
                      <a:pt x="10" y="45"/>
                      <a:pt x="11" y="45"/>
                      <a:pt x="11" y="46"/>
                    </a:cubicBezTo>
                    <a:cubicBezTo>
                      <a:pt x="11" y="46"/>
                      <a:pt x="11" y="46"/>
                      <a:pt x="11" y="46"/>
                    </a:cubicBezTo>
                    <a:cubicBezTo>
                      <a:pt x="11" y="46"/>
                      <a:pt x="12" y="46"/>
                      <a:pt x="12" y="47"/>
                    </a:cubicBezTo>
                    <a:cubicBezTo>
                      <a:pt x="12" y="47"/>
                      <a:pt x="12" y="47"/>
                      <a:pt x="12" y="47"/>
                    </a:cubicBezTo>
                    <a:cubicBezTo>
                      <a:pt x="13" y="47"/>
                      <a:pt x="13" y="47"/>
                      <a:pt x="13" y="47"/>
                    </a:cubicBezTo>
                    <a:cubicBezTo>
                      <a:pt x="13" y="48"/>
                      <a:pt x="14" y="48"/>
                      <a:pt x="14" y="48"/>
                    </a:cubicBezTo>
                    <a:cubicBezTo>
                      <a:pt x="14" y="48"/>
                      <a:pt x="14" y="48"/>
                      <a:pt x="15" y="48"/>
                    </a:cubicBezTo>
                    <a:cubicBezTo>
                      <a:pt x="15" y="48"/>
                      <a:pt x="15" y="48"/>
                      <a:pt x="15" y="48"/>
                    </a:cubicBezTo>
                    <a:cubicBezTo>
                      <a:pt x="16" y="48"/>
                      <a:pt x="16" y="48"/>
                      <a:pt x="17" y="48"/>
                    </a:cubicBezTo>
                    <a:cubicBezTo>
                      <a:pt x="17" y="48"/>
                      <a:pt x="18" y="48"/>
                      <a:pt x="19" y="48"/>
                    </a:cubicBezTo>
                    <a:cubicBezTo>
                      <a:pt x="19" y="48"/>
                      <a:pt x="19" y="48"/>
                      <a:pt x="19" y="48"/>
                    </a:cubicBezTo>
                    <a:cubicBezTo>
                      <a:pt x="19" y="48"/>
                      <a:pt x="20" y="48"/>
                      <a:pt x="20" y="48"/>
                    </a:cubicBezTo>
                    <a:cubicBezTo>
                      <a:pt x="20" y="48"/>
                      <a:pt x="20" y="48"/>
                      <a:pt x="21" y="47"/>
                    </a:cubicBezTo>
                    <a:cubicBezTo>
                      <a:pt x="21" y="47"/>
                      <a:pt x="21" y="47"/>
                      <a:pt x="21" y="47"/>
                    </a:cubicBezTo>
                    <a:cubicBezTo>
                      <a:pt x="22" y="47"/>
                      <a:pt x="22" y="47"/>
                      <a:pt x="22" y="47"/>
                    </a:cubicBezTo>
                    <a:cubicBezTo>
                      <a:pt x="22" y="46"/>
                      <a:pt x="22" y="46"/>
                      <a:pt x="23" y="46"/>
                    </a:cubicBezTo>
                    <a:cubicBezTo>
                      <a:pt x="23" y="46"/>
                      <a:pt x="23" y="46"/>
                      <a:pt x="23" y="46"/>
                    </a:cubicBezTo>
                    <a:cubicBezTo>
                      <a:pt x="23" y="45"/>
                      <a:pt x="24" y="45"/>
                      <a:pt x="24" y="45"/>
                    </a:cubicBezTo>
                    <a:cubicBezTo>
                      <a:pt x="24" y="45"/>
                      <a:pt x="24" y="45"/>
                      <a:pt x="24" y="44"/>
                    </a:cubicBezTo>
                    <a:cubicBezTo>
                      <a:pt x="24" y="44"/>
                      <a:pt x="25" y="44"/>
                      <a:pt x="25" y="43"/>
                    </a:cubicBezTo>
                    <a:cubicBezTo>
                      <a:pt x="25" y="43"/>
                      <a:pt x="25" y="43"/>
                      <a:pt x="25" y="43"/>
                    </a:cubicBezTo>
                    <a:cubicBezTo>
                      <a:pt x="25" y="43"/>
                      <a:pt x="25" y="42"/>
                      <a:pt x="25" y="42"/>
                    </a:cubicBezTo>
                    <a:cubicBezTo>
                      <a:pt x="49" y="42"/>
                      <a:pt x="49" y="42"/>
                      <a:pt x="49" y="42"/>
                    </a:cubicBezTo>
                    <a:cubicBezTo>
                      <a:pt x="49" y="42"/>
                      <a:pt x="49" y="43"/>
                      <a:pt x="50" y="43"/>
                    </a:cubicBezTo>
                    <a:cubicBezTo>
                      <a:pt x="50" y="43"/>
                      <a:pt x="50" y="43"/>
                      <a:pt x="50" y="43"/>
                    </a:cubicBezTo>
                    <a:cubicBezTo>
                      <a:pt x="50" y="44"/>
                      <a:pt x="50" y="44"/>
                      <a:pt x="50" y="44"/>
                    </a:cubicBezTo>
                    <a:cubicBezTo>
                      <a:pt x="51" y="45"/>
                      <a:pt x="51" y="45"/>
                      <a:pt x="51" y="45"/>
                    </a:cubicBezTo>
                    <a:cubicBezTo>
                      <a:pt x="51" y="45"/>
                      <a:pt x="51" y="45"/>
                      <a:pt x="51" y="46"/>
                    </a:cubicBezTo>
                    <a:cubicBezTo>
                      <a:pt x="52" y="46"/>
                      <a:pt x="52" y="46"/>
                      <a:pt x="52" y="46"/>
                    </a:cubicBezTo>
                    <a:cubicBezTo>
                      <a:pt x="52" y="46"/>
                      <a:pt x="52" y="46"/>
                      <a:pt x="53" y="47"/>
                    </a:cubicBezTo>
                    <a:cubicBezTo>
                      <a:pt x="53" y="47"/>
                      <a:pt x="53" y="47"/>
                      <a:pt x="53" y="47"/>
                    </a:cubicBezTo>
                    <a:cubicBezTo>
                      <a:pt x="53" y="47"/>
                      <a:pt x="54" y="47"/>
                      <a:pt x="54" y="47"/>
                    </a:cubicBezTo>
                    <a:cubicBezTo>
                      <a:pt x="54" y="48"/>
                      <a:pt x="54" y="48"/>
                      <a:pt x="54" y="48"/>
                    </a:cubicBezTo>
                    <a:cubicBezTo>
                      <a:pt x="55" y="48"/>
                      <a:pt x="55" y="48"/>
                      <a:pt x="55" y="48"/>
                    </a:cubicBezTo>
                    <a:cubicBezTo>
                      <a:pt x="56" y="48"/>
                      <a:pt x="56" y="48"/>
                      <a:pt x="56" y="48"/>
                    </a:cubicBezTo>
                    <a:cubicBezTo>
                      <a:pt x="56" y="48"/>
                      <a:pt x="57" y="48"/>
                      <a:pt x="58" y="48"/>
                    </a:cubicBezTo>
                    <a:cubicBezTo>
                      <a:pt x="58" y="48"/>
                      <a:pt x="59" y="48"/>
                      <a:pt x="59" y="48"/>
                    </a:cubicBezTo>
                    <a:cubicBezTo>
                      <a:pt x="59" y="48"/>
                      <a:pt x="59" y="48"/>
                      <a:pt x="60" y="48"/>
                    </a:cubicBezTo>
                    <a:cubicBezTo>
                      <a:pt x="60" y="48"/>
                      <a:pt x="60" y="48"/>
                      <a:pt x="61" y="48"/>
                    </a:cubicBezTo>
                    <a:cubicBezTo>
                      <a:pt x="61" y="48"/>
                      <a:pt x="61" y="48"/>
                      <a:pt x="61" y="47"/>
                    </a:cubicBezTo>
                    <a:cubicBezTo>
                      <a:pt x="61" y="47"/>
                      <a:pt x="62" y="47"/>
                      <a:pt x="62" y="47"/>
                    </a:cubicBezTo>
                    <a:cubicBezTo>
                      <a:pt x="62" y="47"/>
                      <a:pt x="62" y="47"/>
                      <a:pt x="63" y="47"/>
                    </a:cubicBezTo>
                    <a:cubicBezTo>
                      <a:pt x="63" y="46"/>
                      <a:pt x="63" y="46"/>
                      <a:pt x="63" y="46"/>
                    </a:cubicBezTo>
                    <a:cubicBezTo>
                      <a:pt x="63" y="46"/>
                      <a:pt x="64" y="46"/>
                      <a:pt x="64" y="46"/>
                    </a:cubicBezTo>
                    <a:cubicBezTo>
                      <a:pt x="64" y="45"/>
                      <a:pt x="64" y="45"/>
                      <a:pt x="64" y="45"/>
                    </a:cubicBezTo>
                    <a:cubicBezTo>
                      <a:pt x="64" y="45"/>
                      <a:pt x="65" y="45"/>
                      <a:pt x="65" y="44"/>
                    </a:cubicBezTo>
                    <a:cubicBezTo>
                      <a:pt x="65" y="44"/>
                      <a:pt x="65" y="44"/>
                      <a:pt x="65" y="43"/>
                    </a:cubicBezTo>
                    <a:cubicBezTo>
                      <a:pt x="65" y="43"/>
                      <a:pt x="65" y="43"/>
                      <a:pt x="65" y="43"/>
                    </a:cubicBezTo>
                    <a:cubicBezTo>
                      <a:pt x="66" y="43"/>
                      <a:pt x="66" y="42"/>
                      <a:pt x="66" y="42"/>
                    </a:cubicBezTo>
                    <a:cubicBezTo>
                      <a:pt x="75" y="42"/>
                      <a:pt x="75" y="42"/>
                      <a:pt x="75" y="42"/>
                    </a:cubicBezTo>
                    <a:cubicBezTo>
                      <a:pt x="76" y="42"/>
                      <a:pt x="77" y="41"/>
                      <a:pt x="77" y="40"/>
                    </a:cubicBezTo>
                    <a:cubicBezTo>
                      <a:pt x="77" y="34"/>
                      <a:pt x="77" y="34"/>
                      <a:pt x="77" y="34"/>
                    </a:cubicBezTo>
                    <a:cubicBezTo>
                      <a:pt x="77" y="2"/>
                      <a:pt x="77" y="2"/>
                      <a:pt x="77" y="2"/>
                    </a:cubicBezTo>
                    <a:cubicBezTo>
                      <a:pt x="77" y="1"/>
                      <a:pt x="76" y="0"/>
                      <a:pt x="75" y="0"/>
                    </a:cubicBezTo>
                    <a:close/>
                    <a:moveTo>
                      <a:pt x="8" y="39"/>
                    </a:moveTo>
                    <a:cubicBezTo>
                      <a:pt x="3" y="39"/>
                      <a:pt x="3" y="39"/>
                      <a:pt x="3" y="39"/>
                    </a:cubicBezTo>
                    <a:cubicBezTo>
                      <a:pt x="3" y="35"/>
                      <a:pt x="3" y="35"/>
                      <a:pt x="3" y="35"/>
                    </a:cubicBezTo>
                    <a:cubicBezTo>
                      <a:pt x="4" y="35"/>
                      <a:pt x="4" y="35"/>
                      <a:pt x="4" y="35"/>
                    </a:cubicBezTo>
                    <a:cubicBezTo>
                      <a:pt x="10" y="35"/>
                      <a:pt x="10" y="35"/>
                      <a:pt x="10" y="35"/>
                    </a:cubicBezTo>
                    <a:cubicBezTo>
                      <a:pt x="9" y="36"/>
                      <a:pt x="9" y="37"/>
                      <a:pt x="8" y="39"/>
                    </a:cubicBezTo>
                    <a:close/>
                    <a:moveTo>
                      <a:pt x="21" y="41"/>
                    </a:moveTo>
                    <a:cubicBezTo>
                      <a:pt x="21" y="41"/>
                      <a:pt x="21" y="42"/>
                      <a:pt x="21" y="42"/>
                    </a:cubicBezTo>
                    <a:cubicBezTo>
                      <a:pt x="21" y="42"/>
                      <a:pt x="21" y="42"/>
                      <a:pt x="21" y="42"/>
                    </a:cubicBezTo>
                    <a:cubicBezTo>
                      <a:pt x="20" y="43"/>
                      <a:pt x="20" y="43"/>
                      <a:pt x="20" y="43"/>
                    </a:cubicBezTo>
                    <a:cubicBezTo>
                      <a:pt x="20" y="43"/>
                      <a:pt x="19" y="43"/>
                      <a:pt x="19" y="43"/>
                    </a:cubicBezTo>
                    <a:cubicBezTo>
                      <a:pt x="19" y="44"/>
                      <a:pt x="19" y="44"/>
                      <a:pt x="19" y="44"/>
                    </a:cubicBezTo>
                    <a:cubicBezTo>
                      <a:pt x="18" y="44"/>
                      <a:pt x="17" y="44"/>
                      <a:pt x="17" y="44"/>
                    </a:cubicBezTo>
                    <a:cubicBezTo>
                      <a:pt x="16" y="44"/>
                      <a:pt x="16" y="44"/>
                      <a:pt x="15" y="44"/>
                    </a:cubicBezTo>
                    <a:cubicBezTo>
                      <a:pt x="15" y="44"/>
                      <a:pt x="15" y="44"/>
                      <a:pt x="15" y="43"/>
                    </a:cubicBezTo>
                    <a:cubicBezTo>
                      <a:pt x="14" y="43"/>
                      <a:pt x="14" y="43"/>
                      <a:pt x="14" y="43"/>
                    </a:cubicBezTo>
                    <a:cubicBezTo>
                      <a:pt x="14" y="43"/>
                      <a:pt x="13" y="43"/>
                      <a:pt x="13" y="42"/>
                    </a:cubicBezTo>
                    <a:cubicBezTo>
                      <a:pt x="13" y="42"/>
                      <a:pt x="13" y="42"/>
                      <a:pt x="13" y="42"/>
                    </a:cubicBezTo>
                    <a:cubicBezTo>
                      <a:pt x="13" y="42"/>
                      <a:pt x="13" y="41"/>
                      <a:pt x="13" y="41"/>
                    </a:cubicBezTo>
                    <a:cubicBezTo>
                      <a:pt x="13" y="40"/>
                      <a:pt x="12" y="40"/>
                      <a:pt x="12" y="40"/>
                    </a:cubicBezTo>
                    <a:cubicBezTo>
                      <a:pt x="12" y="39"/>
                      <a:pt x="13" y="38"/>
                      <a:pt x="13" y="37"/>
                    </a:cubicBezTo>
                    <a:cubicBezTo>
                      <a:pt x="13" y="37"/>
                      <a:pt x="13" y="37"/>
                      <a:pt x="13" y="37"/>
                    </a:cubicBezTo>
                    <a:cubicBezTo>
                      <a:pt x="13" y="37"/>
                      <a:pt x="14" y="37"/>
                      <a:pt x="14" y="36"/>
                    </a:cubicBezTo>
                    <a:cubicBezTo>
                      <a:pt x="14" y="36"/>
                      <a:pt x="14" y="36"/>
                      <a:pt x="15" y="36"/>
                    </a:cubicBezTo>
                    <a:cubicBezTo>
                      <a:pt x="15" y="36"/>
                      <a:pt x="15" y="36"/>
                      <a:pt x="15" y="36"/>
                    </a:cubicBezTo>
                    <a:cubicBezTo>
                      <a:pt x="16" y="35"/>
                      <a:pt x="16" y="35"/>
                      <a:pt x="17" y="35"/>
                    </a:cubicBezTo>
                    <a:cubicBezTo>
                      <a:pt x="17" y="35"/>
                      <a:pt x="18" y="35"/>
                      <a:pt x="19" y="36"/>
                    </a:cubicBezTo>
                    <a:cubicBezTo>
                      <a:pt x="19" y="36"/>
                      <a:pt x="19" y="36"/>
                      <a:pt x="19" y="36"/>
                    </a:cubicBezTo>
                    <a:cubicBezTo>
                      <a:pt x="19" y="36"/>
                      <a:pt x="20" y="36"/>
                      <a:pt x="20" y="36"/>
                    </a:cubicBezTo>
                    <a:cubicBezTo>
                      <a:pt x="20" y="37"/>
                      <a:pt x="20" y="37"/>
                      <a:pt x="21" y="37"/>
                    </a:cubicBezTo>
                    <a:cubicBezTo>
                      <a:pt x="21" y="37"/>
                      <a:pt x="21" y="37"/>
                      <a:pt x="21" y="37"/>
                    </a:cubicBezTo>
                    <a:cubicBezTo>
                      <a:pt x="21" y="38"/>
                      <a:pt x="21" y="39"/>
                      <a:pt x="21" y="40"/>
                    </a:cubicBezTo>
                    <a:cubicBezTo>
                      <a:pt x="21" y="40"/>
                      <a:pt x="21" y="40"/>
                      <a:pt x="21" y="41"/>
                    </a:cubicBezTo>
                    <a:close/>
                    <a:moveTo>
                      <a:pt x="22" y="33"/>
                    </a:moveTo>
                    <a:cubicBezTo>
                      <a:pt x="21" y="32"/>
                      <a:pt x="19" y="31"/>
                      <a:pt x="17" y="31"/>
                    </a:cubicBezTo>
                    <a:cubicBezTo>
                      <a:pt x="15" y="31"/>
                      <a:pt x="13" y="32"/>
                      <a:pt x="12" y="33"/>
                    </a:cubicBezTo>
                    <a:cubicBezTo>
                      <a:pt x="4" y="33"/>
                      <a:pt x="4" y="33"/>
                      <a:pt x="4" y="33"/>
                    </a:cubicBezTo>
                    <a:cubicBezTo>
                      <a:pt x="3" y="33"/>
                      <a:pt x="3" y="33"/>
                      <a:pt x="3" y="32"/>
                    </a:cubicBezTo>
                    <a:cubicBezTo>
                      <a:pt x="3" y="25"/>
                      <a:pt x="3" y="25"/>
                      <a:pt x="3" y="25"/>
                    </a:cubicBezTo>
                    <a:cubicBezTo>
                      <a:pt x="3" y="24"/>
                      <a:pt x="3" y="23"/>
                      <a:pt x="4" y="22"/>
                    </a:cubicBezTo>
                    <a:cubicBezTo>
                      <a:pt x="11" y="12"/>
                      <a:pt x="11" y="12"/>
                      <a:pt x="11" y="12"/>
                    </a:cubicBezTo>
                    <a:cubicBezTo>
                      <a:pt x="12" y="11"/>
                      <a:pt x="13" y="11"/>
                      <a:pt x="13" y="11"/>
                    </a:cubicBezTo>
                    <a:cubicBezTo>
                      <a:pt x="28" y="11"/>
                      <a:pt x="28" y="11"/>
                      <a:pt x="28" y="11"/>
                    </a:cubicBezTo>
                    <a:cubicBezTo>
                      <a:pt x="28" y="11"/>
                      <a:pt x="29" y="11"/>
                      <a:pt x="29" y="12"/>
                    </a:cubicBezTo>
                    <a:cubicBezTo>
                      <a:pt x="29" y="32"/>
                      <a:pt x="29" y="32"/>
                      <a:pt x="29" y="32"/>
                    </a:cubicBezTo>
                    <a:cubicBezTo>
                      <a:pt x="29" y="33"/>
                      <a:pt x="28" y="33"/>
                      <a:pt x="28" y="33"/>
                    </a:cubicBezTo>
                    <a:lnTo>
                      <a:pt x="22" y="33"/>
                    </a:lnTo>
                    <a:close/>
                    <a:moveTo>
                      <a:pt x="49" y="39"/>
                    </a:moveTo>
                    <a:cubicBezTo>
                      <a:pt x="25" y="39"/>
                      <a:pt x="25" y="39"/>
                      <a:pt x="25" y="39"/>
                    </a:cubicBezTo>
                    <a:cubicBezTo>
                      <a:pt x="25" y="37"/>
                      <a:pt x="25" y="36"/>
                      <a:pt x="24" y="35"/>
                    </a:cubicBezTo>
                    <a:cubicBezTo>
                      <a:pt x="28" y="35"/>
                      <a:pt x="28" y="35"/>
                      <a:pt x="28" y="35"/>
                    </a:cubicBezTo>
                    <a:cubicBezTo>
                      <a:pt x="30" y="35"/>
                      <a:pt x="30" y="35"/>
                      <a:pt x="30" y="35"/>
                    </a:cubicBezTo>
                    <a:cubicBezTo>
                      <a:pt x="50" y="35"/>
                      <a:pt x="50" y="35"/>
                      <a:pt x="50" y="35"/>
                    </a:cubicBezTo>
                    <a:cubicBezTo>
                      <a:pt x="50" y="36"/>
                      <a:pt x="49" y="37"/>
                      <a:pt x="49" y="39"/>
                    </a:cubicBezTo>
                    <a:close/>
                    <a:moveTo>
                      <a:pt x="62" y="41"/>
                    </a:moveTo>
                    <a:cubicBezTo>
                      <a:pt x="62" y="41"/>
                      <a:pt x="62" y="42"/>
                      <a:pt x="61" y="42"/>
                    </a:cubicBezTo>
                    <a:cubicBezTo>
                      <a:pt x="61" y="42"/>
                      <a:pt x="61" y="42"/>
                      <a:pt x="61" y="42"/>
                    </a:cubicBezTo>
                    <a:cubicBezTo>
                      <a:pt x="61" y="43"/>
                      <a:pt x="61" y="43"/>
                      <a:pt x="60" y="43"/>
                    </a:cubicBezTo>
                    <a:cubicBezTo>
                      <a:pt x="60" y="43"/>
                      <a:pt x="60" y="43"/>
                      <a:pt x="60" y="43"/>
                    </a:cubicBezTo>
                    <a:cubicBezTo>
                      <a:pt x="60" y="44"/>
                      <a:pt x="59" y="44"/>
                      <a:pt x="59" y="44"/>
                    </a:cubicBezTo>
                    <a:cubicBezTo>
                      <a:pt x="59" y="44"/>
                      <a:pt x="58" y="44"/>
                      <a:pt x="58" y="44"/>
                    </a:cubicBezTo>
                    <a:cubicBezTo>
                      <a:pt x="57" y="44"/>
                      <a:pt x="56" y="44"/>
                      <a:pt x="56" y="44"/>
                    </a:cubicBezTo>
                    <a:cubicBezTo>
                      <a:pt x="56" y="44"/>
                      <a:pt x="55" y="44"/>
                      <a:pt x="55" y="43"/>
                    </a:cubicBezTo>
                    <a:cubicBezTo>
                      <a:pt x="55" y="43"/>
                      <a:pt x="55" y="43"/>
                      <a:pt x="55" y="43"/>
                    </a:cubicBezTo>
                    <a:cubicBezTo>
                      <a:pt x="54" y="43"/>
                      <a:pt x="54" y="43"/>
                      <a:pt x="54" y="42"/>
                    </a:cubicBezTo>
                    <a:cubicBezTo>
                      <a:pt x="54" y="42"/>
                      <a:pt x="54" y="42"/>
                      <a:pt x="54" y="42"/>
                    </a:cubicBezTo>
                    <a:cubicBezTo>
                      <a:pt x="54" y="42"/>
                      <a:pt x="53" y="41"/>
                      <a:pt x="53" y="41"/>
                    </a:cubicBezTo>
                    <a:cubicBezTo>
                      <a:pt x="53" y="40"/>
                      <a:pt x="53" y="40"/>
                      <a:pt x="53" y="40"/>
                    </a:cubicBezTo>
                    <a:cubicBezTo>
                      <a:pt x="53" y="39"/>
                      <a:pt x="53" y="38"/>
                      <a:pt x="54" y="37"/>
                    </a:cubicBezTo>
                    <a:cubicBezTo>
                      <a:pt x="54" y="37"/>
                      <a:pt x="54" y="37"/>
                      <a:pt x="54" y="37"/>
                    </a:cubicBezTo>
                    <a:cubicBezTo>
                      <a:pt x="54" y="37"/>
                      <a:pt x="54" y="37"/>
                      <a:pt x="55" y="36"/>
                    </a:cubicBezTo>
                    <a:cubicBezTo>
                      <a:pt x="55" y="36"/>
                      <a:pt x="55" y="36"/>
                      <a:pt x="55" y="36"/>
                    </a:cubicBezTo>
                    <a:cubicBezTo>
                      <a:pt x="55" y="36"/>
                      <a:pt x="56" y="36"/>
                      <a:pt x="56" y="36"/>
                    </a:cubicBezTo>
                    <a:cubicBezTo>
                      <a:pt x="56" y="35"/>
                      <a:pt x="57" y="35"/>
                      <a:pt x="58" y="35"/>
                    </a:cubicBezTo>
                    <a:cubicBezTo>
                      <a:pt x="58" y="35"/>
                      <a:pt x="59" y="35"/>
                      <a:pt x="59" y="36"/>
                    </a:cubicBezTo>
                    <a:cubicBezTo>
                      <a:pt x="59" y="36"/>
                      <a:pt x="60" y="36"/>
                      <a:pt x="60" y="36"/>
                    </a:cubicBezTo>
                    <a:cubicBezTo>
                      <a:pt x="60" y="36"/>
                      <a:pt x="60" y="36"/>
                      <a:pt x="60" y="36"/>
                    </a:cubicBezTo>
                    <a:cubicBezTo>
                      <a:pt x="61" y="37"/>
                      <a:pt x="61" y="37"/>
                      <a:pt x="61" y="37"/>
                    </a:cubicBezTo>
                    <a:cubicBezTo>
                      <a:pt x="61" y="37"/>
                      <a:pt x="61" y="37"/>
                      <a:pt x="61" y="37"/>
                    </a:cubicBezTo>
                    <a:cubicBezTo>
                      <a:pt x="62" y="38"/>
                      <a:pt x="62" y="39"/>
                      <a:pt x="62" y="40"/>
                    </a:cubicBezTo>
                    <a:cubicBezTo>
                      <a:pt x="62" y="40"/>
                      <a:pt x="62" y="40"/>
                      <a:pt x="62" y="41"/>
                    </a:cubicBezTo>
                    <a:close/>
                    <a:moveTo>
                      <a:pt x="74" y="39"/>
                    </a:moveTo>
                    <a:cubicBezTo>
                      <a:pt x="66" y="39"/>
                      <a:pt x="66" y="39"/>
                      <a:pt x="66" y="39"/>
                    </a:cubicBezTo>
                    <a:cubicBezTo>
                      <a:pt x="66" y="37"/>
                      <a:pt x="65" y="36"/>
                      <a:pt x="65" y="35"/>
                    </a:cubicBezTo>
                    <a:cubicBezTo>
                      <a:pt x="74" y="35"/>
                      <a:pt x="74" y="35"/>
                      <a:pt x="74" y="35"/>
                    </a:cubicBezTo>
                    <a:lnTo>
                      <a:pt x="74" y="39"/>
                    </a:lnTo>
                    <a:close/>
                    <a:moveTo>
                      <a:pt x="26" y="13"/>
                    </a:moveTo>
                    <a:cubicBezTo>
                      <a:pt x="13" y="13"/>
                      <a:pt x="13" y="13"/>
                      <a:pt x="13" y="13"/>
                    </a:cubicBezTo>
                    <a:cubicBezTo>
                      <a:pt x="12" y="13"/>
                      <a:pt x="12" y="14"/>
                      <a:pt x="12" y="14"/>
                    </a:cubicBezTo>
                    <a:cubicBezTo>
                      <a:pt x="6" y="23"/>
                      <a:pt x="6" y="23"/>
                      <a:pt x="6" y="23"/>
                    </a:cubicBezTo>
                    <a:cubicBezTo>
                      <a:pt x="5" y="24"/>
                      <a:pt x="5" y="24"/>
                      <a:pt x="6" y="24"/>
                    </a:cubicBezTo>
                    <a:cubicBezTo>
                      <a:pt x="6" y="25"/>
                      <a:pt x="6" y="25"/>
                      <a:pt x="7" y="25"/>
                    </a:cubicBezTo>
                    <a:cubicBezTo>
                      <a:pt x="26" y="25"/>
                      <a:pt x="26" y="25"/>
                      <a:pt x="26" y="25"/>
                    </a:cubicBezTo>
                    <a:cubicBezTo>
                      <a:pt x="26" y="25"/>
                      <a:pt x="27" y="25"/>
                      <a:pt x="27" y="24"/>
                    </a:cubicBezTo>
                    <a:cubicBezTo>
                      <a:pt x="27" y="14"/>
                      <a:pt x="27" y="14"/>
                      <a:pt x="27" y="14"/>
                    </a:cubicBezTo>
                    <a:cubicBezTo>
                      <a:pt x="27" y="14"/>
                      <a:pt x="26" y="13"/>
                      <a:pt x="26" y="13"/>
                    </a:cubicBezTo>
                    <a:close/>
                    <a:moveTo>
                      <a:pt x="25" y="23"/>
                    </a:moveTo>
                    <a:cubicBezTo>
                      <a:pt x="8" y="23"/>
                      <a:pt x="8" y="23"/>
                      <a:pt x="8" y="23"/>
                    </a:cubicBezTo>
                    <a:cubicBezTo>
                      <a:pt x="13" y="15"/>
                      <a:pt x="13" y="15"/>
                      <a:pt x="13" y="15"/>
                    </a:cubicBezTo>
                    <a:cubicBezTo>
                      <a:pt x="25" y="15"/>
                      <a:pt x="25" y="15"/>
                      <a:pt x="25" y="15"/>
                    </a:cubicBezTo>
                    <a:lnTo>
                      <a:pt x="25" y="23"/>
                    </a:lnTo>
                    <a:close/>
                    <a:moveTo>
                      <a:pt x="18" y="28"/>
                    </a:moveTo>
                    <a:cubicBezTo>
                      <a:pt x="18" y="28"/>
                      <a:pt x="18" y="29"/>
                      <a:pt x="17" y="29"/>
                    </a:cubicBezTo>
                    <a:cubicBezTo>
                      <a:pt x="14" y="29"/>
                      <a:pt x="14" y="29"/>
                      <a:pt x="14" y="29"/>
                    </a:cubicBezTo>
                    <a:cubicBezTo>
                      <a:pt x="13" y="29"/>
                      <a:pt x="13" y="28"/>
                      <a:pt x="13" y="28"/>
                    </a:cubicBezTo>
                    <a:cubicBezTo>
                      <a:pt x="13" y="27"/>
                      <a:pt x="13" y="27"/>
                      <a:pt x="14" y="27"/>
                    </a:cubicBezTo>
                    <a:cubicBezTo>
                      <a:pt x="17" y="27"/>
                      <a:pt x="17" y="27"/>
                      <a:pt x="17" y="27"/>
                    </a:cubicBezTo>
                    <a:cubicBezTo>
                      <a:pt x="18" y="27"/>
                      <a:pt x="18" y="27"/>
                      <a:pt x="18" y="28"/>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8" name="íṡļíḓè"/>
              <p:cNvSpPr/>
              <p:nvPr/>
            </p:nvSpPr>
            <p:spPr bwMode="auto">
              <a:xfrm>
                <a:off x="3973123" y="4981641"/>
                <a:ext cx="262236" cy="171077"/>
              </a:xfrm>
              <a:custGeom>
                <a:avLst/>
                <a:gdLst>
                  <a:gd name="T0" fmla="*/ 28 w 77"/>
                  <a:gd name="T1" fmla="*/ 2 h 48"/>
                  <a:gd name="T2" fmla="*/ 10 w 77"/>
                  <a:gd name="T3" fmla="*/ 9 h 48"/>
                  <a:gd name="T4" fmla="*/ 0 w 77"/>
                  <a:gd name="T5" fmla="*/ 34 h 48"/>
                  <a:gd name="T6" fmla="*/ 9 w 77"/>
                  <a:gd name="T7" fmla="*/ 42 h 48"/>
                  <a:gd name="T8" fmla="*/ 10 w 77"/>
                  <a:gd name="T9" fmla="*/ 44 h 48"/>
                  <a:gd name="T10" fmla="*/ 11 w 77"/>
                  <a:gd name="T11" fmla="*/ 46 h 48"/>
                  <a:gd name="T12" fmla="*/ 13 w 77"/>
                  <a:gd name="T13" fmla="*/ 47 h 48"/>
                  <a:gd name="T14" fmla="*/ 15 w 77"/>
                  <a:gd name="T15" fmla="*/ 48 h 48"/>
                  <a:gd name="T16" fmla="*/ 19 w 77"/>
                  <a:gd name="T17" fmla="*/ 48 h 48"/>
                  <a:gd name="T18" fmla="*/ 21 w 77"/>
                  <a:gd name="T19" fmla="*/ 47 h 48"/>
                  <a:gd name="T20" fmla="*/ 23 w 77"/>
                  <a:gd name="T21" fmla="*/ 46 h 48"/>
                  <a:gd name="T22" fmla="*/ 25 w 77"/>
                  <a:gd name="T23" fmla="*/ 43 h 48"/>
                  <a:gd name="T24" fmla="*/ 49 w 77"/>
                  <a:gd name="T25" fmla="*/ 42 h 48"/>
                  <a:gd name="T26" fmla="*/ 50 w 77"/>
                  <a:gd name="T27" fmla="*/ 44 h 48"/>
                  <a:gd name="T28" fmla="*/ 52 w 77"/>
                  <a:gd name="T29" fmla="*/ 46 h 48"/>
                  <a:gd name="T30" fmla="*/ 54 w 77"/>
                  <a:gd name="T31" fmla="*/ 47 h 48"/>
                  <a:gd name="T32" fmla="*/ 56 w 77"/>
                  <a:gd name="T33" fmla="*/ 48 h 48"/>
                  <a:gd name="T34" fmla="*/ 60 w 77"/>
                  <a:gd name="T35" fmla="*/ 48 h 48"/>
                  <a:gd name="T36" fmla="*/ 62 w 77"/>
                  <a:gd name="T37" fmla="*/ 47 h 48"/>
                  <a:gd name="T38" fmla="*/ 64 w 77"/>
                  <a:gd name="T39" fmla="*/ 46 h 48"/>
                  <a:gd name="T40" fmla="*/ 65 w 77"/>
                  <a:gd name="T41" fmla="*/ 43 h 48"/>
                  <a:gd name="T42" fmla="*/ 75 w 77"/>
                  <a:gd name="T43" fmla="*/ 42 h 48"/>
                  <a:gd name="T44" fmla="*/ 77 w 77"/>
                  <a:gd name="T45" fmla="*/ 2 h 48"/>
                  <a:gd name="T46" fmla="*/ 3 w 77"/>
                  <a:gd name="T47" fmla="*/ 39 h 48"/>
                  <a:gd name="T48" fmla="*/ 10 w 77"/>
                  <a:gd name="T49" fmla="*/ 35 h 48"/>
                  <a:gd name="T50" fmla="*/ 21 w 77"/>
                  <a:gd name="T51" fmla="*/ 42 h 48"/>
                  <a:gd name="T52" fmla="*/ 19 w 77"/>
                  <a:gd name="T53" fmla="*/ 43 h 48"/>
                  <a:gd name="T54" fmla="*/ 15 w 77"/>
                  <a:gd name="T55" fmla="*/ 44 h 48"/>
                  <a:gd name="T56" fmla="*/ 13 w 77"/>
                  <a:gd name="T57" fmla="*/ 42 h 48"/>
                  <a:gd name="T58" fmla="*/ 12 w 77"/>
                  <a:gd name="T59" fmla="*/ 40 h 48"/>
                  <a:gd name="T60" fmla="*/ 14 w 77"/>
                  <a:gd name="T61" fmla="*/ 36 h 48"/>
                  <a:gd name="T62" fmla="*/ 17 w 77"/>
                  <a:gd name="T63" fmla="*/ 35 h 48"/>
                  <a:gd name="T64" fmla="*/ 20 w 77"/>
                  <a:gd name="T65" fmla="*/ 36 h 48"/>
                  <a:gd name="T66" fmla="*/ 21 w 77"/>
                  <a:gd name="T67" fmla="*/ 40 h 48"/>
                  <a:gd name="T68" fmla="*/ 17 w 77"/>
                  <a:gd name="T69" fmla="*/ 31 h 48"/>
                  <a:gd name="T70" fmla="*/ 3 w 77"/>
                  <a:gd name="T71" fmla="*/ 32 h 48"/>
                  <a:gd name="T72" fmla="*/ 11 w 77"/>
                  <a:gd name="T73" fmla="*/ 12 h 48"/>
                  <a:gd name="T74" fmla="*/ 29 w 77"/>
                  <a:gd name="T75" fmla="*/ 12 h 48"/>
                  <a:gd name="T76" fmla="*/ 22 w 77"/>
                  <a:gd name="T77" fmla="*/ 33 h 48"/>
                  <a:gd name="T78" fmla="*/ 24 w 77"/>
                  <a:gd name="T79" fmla="*/ 35 h 48"/>
                  <a:gd name="T80" fmla="*/ 50 w 77"/>
                  <a:gd name="T81" fmla="*/ 35 h 48"/>
                  <a:gd name="T82" fmla="*/ 61 w 77"/>
                  <a:gd name="T83" fmla="*/ 42 h 48"/>
                  <a:gd name="T84" fmla="*/ 60 w 77"/>
                  <a:gd name="T85" fmla="*/ 43 h 48"/>
                  <a:gd name="T86" fmla="*/ 56 w 77"/>
                  <a:gd name="T87" fmla="*/ 44 h 48"/>
                  <a:gd name="T88" fmla="*/ 54 w 77"/>
                  <a:gd name="T89" fmla="*/ 42 h 48"/>
                  <a:gd name="T90" fmla="*/ 53 w 77"/>
                  <a:gd name="T91" fmla="*/ 40 h 48"/>
                  <a:gd name="T92" fmla="*/ 55 w 77"/>
                  <a:gd name="T93" fmla="*/ 36 h 48"/>
                  <a:gd name="T94" fmla="*/ 58 w 77"/>
                  <a:gd name="T95" fmla="*/ 35 h 48"/>
                  <a:gd name="T96" fmla="*/ 60 w 77"/>
                  <a:gd name="T97" fmla="*/ 36 h 48"/>
                  <a:gd name="T98" fmla="*/ 62 w 77"/>
                  <a:gd name="T99" fmla="*/ 40 h 48"/>
                  <a:gd name="T100" fmla="*/ 66 w 77"/>
                  <a:gd name="T101" fmla="*/ 39 h 48"/>
                  <a:gd name="T102" fmla="*/ 74 w 77"/>
                  <a:gd name="T103" fmla="*/ 39 h 48"/>
                  <a:gd name="T104" fmla="*/ 12 w 77"/>
                  <a:gd name="T105" fmla="*/ 14 h 48"/>
                  <a:gd name="T106" fmla="*/ 7 w 77"/>
                  <a:gd name="T107" fmla="*/ 25 h 48"/>
                  <a:gd name="T108" fmla="*/ 27 w 77"/>
                  <a:gd name="T109" fmla="*/ 14 h 48"/>
                  <a:gd name="T110" fmla="*/ 8 w 77"/>
                  <a:gd name="T111" fmla="*/ 23 h 48"/>
                  <a:gd name="T112" fmla="*/ 25 w 77"/>
                  <a:gd name="T113" fmla="*/ 23 h 48"/>
                  <a:gd name="T114" fmla="*/ 14 w 77"/>
                  <a:gd name="T115" fmla="*/ 29 h 48"/>
                  <a:gd name="T116" fmla="*/ 17 w 77"/>
                  <a:gd name="T117"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 h="48">
                    <a:moveTo>
                      <a:pt x="75" y="0"/>
                    </a:moveTo>
                    <a:cubicBezTo>
                      <a:pt x="30" y="0"/>
                      <a:pt x="30" y="0"/>
                      <a:pt x="30" y="0"/>
                    </a:cubicBezTo>
                    <a:cubicBezTo>
                      <a:pt x="29" y="0"/>
                      <a:pt x="28" y="1"/>
                      <a:pt x="28" y="2"/>
                    </a:cubicBezTo>
                    <a:cubicBezTo>
                      <a:pt x="28" y="8"/>
                      <a:pt x="28" y="8"/>
                      <a:pt x="28" y="8"/>
                    </a:cubicBezTo>
                    <a:cubicBezTo>
                      <a:pt x="11" y="8"/>
                      <a:pt x="11" y="8"/>
                      <a:pt x="11" y="8"/>
                    </a:cubicBezTo>
                    <a:cubicBezTo>
                      <a:pt x="11" y="8"/>
                      <a:pt x="10" y="8"/>
                      <a:pt x="10" y="9"/>
                    </a:cubicBezTo>
                    <a:cubicBezTo>
                      <a:pt x="0" y="22"/>
                      <a:pt x="0" y="22"/>
                      <a:pt x="0" y="22"/>
                    </a:cubicBezTo>
                    <a:cubicBezTo>
                      <a:pt x="0" y="22"/>
                      <a:pt x="0" y="22"/>
                      <a:pt x="0" y="23"/>
                    </a:cubicBezTo>
                    <a:cubicBezTo>
                      <a:pt x="0" y="34"/>
                      <a:pt x="0" y="34"/>
                      <a:pt x="0" y="34"/>
                    </a:cubicBezTo>
                    <a:cubicBezTo>
                      <a:pt x="0" y="40"/>
                      <a:pt x="0" y="40"/>
                      <a:pt x="0" y="40"/>
                    </a:cubicBezTo>
                    <a:cubicBezTo>
                      <a:pt x="0" y="41"/>
                      <a:pt x="1" y="42"/>
                      <a:pt x="2" y="42"/>
                    </a:cubicBezTo>
                    <a:cubicBezTo>
                      <a:pt x="9" y="42"/>
                      <a:pt x="9" y="42"/>
                      <a:pt x="9" y="42"/>
                    </a:cubicBezTo>
                    <a:cubicBezTo>
                      <a:pt x="9" y="42"/>
                      <a:pt x="9" y="43"/>
                      <a:pt x="9" y="43"/>
                    </a:cubicBezTo>
                    <a:cubicBezTo>
                      <a:pt x="9" y="43"/>
                      <a:pt x="9" y="43"/>
                      <a:pt x="9" y="43"/>
                    </a:cubicBezTo>
                    <a:cubicBezTo>
                      <a:pt x="9" y="44"/>
                      <a:pt x="10" y="44"/>
                      <a:pt x="10" y="44"/>
                    </a:cubicBezTo>
                    <a:cubicBezTo>
                      <a:pt x="10" y="45"/>
                      <a:pt x="10" y="45"/>
                      <a:pt x="10" y="45"/>
                    </a:cubicBezTo>
                    <a:cubicBezTo>
                      <a:pt x="10" y="45"/>
                      <a:pt x="11" y="45"/>
                      <a:pt x="11" y="46"/>
                    </a:cubicBezTo>
                    <a:cubicBezTo>
                      <a:pt x="11" y="46"/>
                      <a:pt x="11" y="46"/>
                      <a:pt x="11" y="46"/>
                    </a:cubicBezTo>
                    <a:cubicBezTo>
                      <a:pt x="11" y="46"/>
                      <a:pt x="12" y="46"/>
                      <a:pt x="12" y="47"/>
                    </a:cubicBezTo>
                    <a:cubicBezTo>
                      <a:pt x="12" y="47"/>
                      <a:pt x="12" y="47"/>
                      <a:pt x="12" y="47"/>
                    </a:cubicBezTo>
                    <a:cubicBezTo>
                      <a:pt x="13" y="47"/>
                      <a:pt x="13" y="47"/>
                      <a:pt x="13" y="47"/>
                    </a:cubicBezTo>
                    <a:cubicBezTo>
                      <a:pt x="13" y="48"/>
                      <a:pt x="14" y="48"/>
                      <a:pt x="14" y="48"/>
                    </a:cubicBezTo>
                    <a:cubicBezTo>
                      <a:pt x="14" y="48"/>
                      <a:pt x="14" y="48"/>
                      <a:pt x="15" y="48"/>
                    </a:cubicBezTo>
                    <a:cubicBezTo>
                      <a:pt x="15" y="48"/>
                      <a:pt x="15" y="48"/>
                      <a:pt x="15" y="48"/>
                    </a:cubicBezTo>
                    <a:cubicBezTo>
                      <a:pt x="16" y="48"/>
                      <a:pt x="16" y="48"/>
                      <a:pt x="17" y="48"/>
                    </a:cubicBezTo>
                    <a:cubicBezTo>
                      <a:pt x="17" y="48"/>
                      <a:pt x="18" y="48"/>
                      <a:pt x="19" y="48"/>
                    </a:cubicBezTo>
                    <a:cubicBezTo>
                      <a:pt x="19" y="48"/>
                      <a:pt x="19" y="48"/>
                      <a:pt x="19" y="48"/>
                    </a:cubicBezTo>
                    <a:cubicBezTo>
                      <a:pt x="19" y="48"/>
                      <a:pt x="20" y="48"/>
                      <a:pt x="20" y="48"/>
                    </a:cubicBezTo>
                    <a:cubicBezTo>
                      <a:pt x="20" y="48"/>
                      <a:pt x="20" y="48"/>
                      <a:pt x="21" y="47"/>
                    </a:cubicBezTo>
                    <a:cubicBezTo>
                      <a:pt x="21" y="47"/>
                      <a:pt x="21" y="47"/>
                      <a:pt x="21" y="47"/>
                    </a:cubicBezTo>
                    <a:cubicBezTo>
                      <a:pt x="22" y="47"/>
                      <a:pt x="22" y="47"/>
                      <a:pt x="22" y="47"/>
                    </a:cubicBezTo>
                    <a:cubicBezTo>
                      <a:pt x="22" y="46"/>
                      <a:pt x="22" y="46"/>
                      <a:pt x="23" y="46"/>
                    </a:cubicBezTo>
                    <a:cubicBezTo>
                      <a:pt x="23" y="46"/>
                      <a:pt x="23" y="46"/>
                      <a:pt x="23" y="46"/>
                    </a:cubicBezTo>
                    <a:cubicBezTo>
                      <a:pt x="23" y="45"/>
                      <a:pt x="24" y="45"/>
                      <a:pt x="24" y="45"/>
                    </a:cubicBezTo>
                    <a:cubicBezTo>
                      <a:pt x="24" y="45"/>
                      <a:pt x="24" y="45"/>
                      <a:pt x="24" y="44"/>
                    </a:cubicBezTo>
                    <a:cubicBezTo>
                      <a:pt x="24" y="44"/>
                      <a:pt x="25" y="44"/>
                      <a:pt x="25" y="43"/>
                    </a:cubicBezTo>
                    <a:cubicBezTo>
                      <a:pt x="25" y="43"/>
                      <a:pt x="25" y="43"/>
                      <a:pt x="25" y="43"/>
                    </a:cubicBezTo>
                    <a:cubicBezTo>
                      <a:pt x="25" y="43"/>
                      <a:pt x="25" y="42"/>
                      <a:pt x="25" y="42"/>
                    </a:cubicBezTo>
                    <a:cubicBezTo>
                      <a:pt x="49" y="42"/>
                      <a:pt x="49" y="42"/>
                      <a:pt x="49" y="42"/>
                    </a:cubicBezTo>
                    <a:cubicBezTo>
                      <a:pt x="49" y="42"/>
                      <a:pt x="49" y="43"/>
                      <a:pt x="50" y="43"/>
                    </a:cubicBezTo>
                    <a:cubicBezTo>
                      <a:pt x="50" y="43"/>
                      <a:pt x="50" y="43"/>
                      <a:pt x="50" y="43"/>
                    </a:cubicBezTo>
                    <a:cubicBezTo>
                      <a:pt x="50" y="44"/>
                      <a:pt x="50" y="44"/>
                      <a:pt x="50" y="44"/>
                    </a:cubicBezTo>
                    <a:cubicBezTo>
                      <a:pt x="51" y="45"/>
                      <a:pt x="51" y="45"/>
                      <a:pt x="51" y="45"/>
                    </a:cubicBezTo>
                    <a:cubicBezTo>
                      <a:pt x="51" y="45"/>
                      <a:pt x="51" y="45"/>
                      <a:pt x="51" y="46"/>
                    </a:cubicBezTo>
                    <a:cubicBezTo>
                      <a:pt x="52" y="46"/>
                      <a:pt x="52" y="46"/>
                      <a:pt x="52" y="46"/>
                    </a:cubicBezTo>
                    <a:cubicBezTo>
                      <a:pt x="52" y="46"/>
                      <a:pt x="52" y="46"/>
                      <a:pt x="53" y="47"/>
                    </a:cubicBezTo>
                    <a:cubicBezTo>
                      <a:pt x="53" y="47"/>
                      <a:pt x="53" y="47"/>
                      <a:pt x="53" y="47"/>
                    </a:cubicBezTo>
                    <a:cubicBezTo>
                      <a:pt x="53" y="47"/>
                      <a:pt x="54" y="47"/>
                      <a:pt x="54" y="47"/>
                    </a:cubicBezTo>
                    <a:cubicBezTo>
                      <a:pt x="54" y="48"/>
                      <a:pt x="54" y="48"/>
                      <a:pt x="54" y="48"/>
                    </a:cubicBezTo>
                    <a:cubicBezTo>
                      <a:pt x="55" y="48"/>
                      <a:pt x="55" y="48"/>
                      <a:pt x="55" y="48"/>
                    </a:cubicBezTo>
                    <a:cubicBezTo>
                      <a:pt x="56" y="48"/>
                      <a:pt x="56" y="48"/>
                      <a:pt x="56" y="48"/>
                    </a:cubicBezTo>
                    <a:cubicBezTo>
                      <a:pt x="56" y="48"/>
                      <a:pt x="57" y="48"/>
                      <a:pt x="58" y="48"/>
                    </a:cubicBezTo>
                    <a:cubicBezTo>
                      <a:pt x="58" y="48"/>
                      <a:pt x="59" y="48"/>
                      <a:pt x="59" y="48"/>
                    </a:cubicBezTo>
                    <a:cubicBezTo>
                      <a:pt x="59" y="48"/>
                      <a:pt x="59" y="48"/>
                      <a:pt x="60" y="48"/>
                    </a:cubicBezTo>
                    <a:cubicBezTo>
                      <a:pt x="60" y="48"/>
                      <a:pt x="60" y="48"/>
                      <a:pt x="61" y="48"/>
                    </a:cubicBezTo>
                    <a:cubicBezTo>
                      <a:pt x="61" y="48"/>
                      <a:pt x="61" y="48"/>
                      <a:pt x="61" y="47"/>
                    </a:cubicBezTo>
                    <a:cubicBezTo>
                      <a:pt x="61" y="47"/>
                      <a:pt x="62" y="47"/>
                      <a:pt x="62" y="47"/>
                    </a:cubicBezTo>
                    <a:cubicBezTo>
                      <a:pt x="62" y="47"/>
                      <a:pt x="62" y="47"/>
                      <a:pt x="63" y="47"/>
                    </a:cubicBezTo>
                    <a:cubicBezTo>
                      <a:pt x="63" y="46"/>
                      <a:pt x="63" y="46"/>
                      <a:pt x="63" y="46"/>
                    </a:cubicBezTo>
                    <a:cubicBezTo>
                      <a:pt x="63" y="46"/>
                      <a:pt x="64" y="46"/>
                      <a:pt x="64" y="46"/>
                    </a:cubicBezTo>
                    <a:cubicBezTo>
                      <a:pt x="64" y="45"/>
                      <a:pt x="64" y="45"/>
                      <a:pt x="64" y="45"/>
                    </a:cubicBezTo>
                    <a:cubicBezTo>
                      <a:pt x="64" y="45"/>
                      <a:pt x="65" y="45"/>
                      <a:pt x="65" y="44"/>
                    </a:cubicBezTo>
                    <a:cubicBezTo>
                      <a:pt x="65" y="44"/>
                      <a:pt x="65" y="44"/>
                      <a:pt x="65" y="43"/>
                    </a:cubicBezTo>
                    <a:cubicBezTo>
                      <a:pt x="65" y="43"/>
                      <a:pt x="65" y="43"/>
                      <a:pt x="65" y="43"/>
                    </a:cubicBezTo>
                    <a:cubicBezTo>
                      <a:pt x="66" y="43"/>
                      <a:pt x="66" y="42"/>
                      <a:pt x="66" y="42"/>
                    </a:cubicBezTo>
                    <a:cubicBezTo>
                      <a:pt x="75" y="42"/>
                      <a:pt x="75" y="42"/>
                      <a:pt x="75" y="42"/>
                    </a:cubicBezTo>
                    <a:cubicBezTo>
                      <a:pt x="76" y="42"/>
                      <a:pt x="77" y="41"/>
                      <a:pt x="77" y="40"/>
                    </a:cubicBezTo>
                    <a:cubicBezTo>
                      <a:pt x="77" y="34"/>
                      <a:pt x="77" y="34"/>
                      <a:pt x="77" y="34"/>
                    </a:cubicBezTo>
                    <a:cubicBezTo>
                      <a:pt x="77" y="2"/>
                      <a:pt x="77" y="2"/>
                      <a:pt x="77" y="2"/>
                    </a:cubicBezTo>
                    <a:cubicBezTo>
                      <a:pt x="77" y="1"/>
                      <a:pt x="76" y="0"/>
                      <a:pt x="75" y="0"/>
                    </a:cubicBezTo>
                    <a:close/>
                    <a:moveTo>
                      <a:pt x="8" y="39"/>
                    </a:moveTo>
                    <a:cubicBezTo>
                      <a:pt x="3" y="39"/>
                      <a:pt x="3" y="39"/>
                      <a:pt x="3" y="39"/>
                    </a:cubicBezTo>
                    <a:cubicBezTo>
                      <a:pt x="3" y="35"/>
                      <a:pt x="3" y="35"/>
                      <a:pt x="3" y="35"/>
                    </a:cubicBezTo>
                    <a:cubicBezTo>
                      <a:pt x="4" y="35"/>
                      <a:pt x="4" y="35"/>
                      <a:pt x="4" y="35"/>
                    </a:cubicBezTo>
                    <a:cubicBezTo>
                      <a:pt x="10" y="35"/>
                      <a:pt x="10" y="35"/>
                      <a:pt x="10" y="35"/>
                    </a:cubicBezTo>
                    <a:cubicBezTo>
                      <a:pt x="9" y="36"/>
                      <a:pt x="9" y="37"/>
                      <a:pt x="8" y="39"/>
                    </a:cubicBezTo>
                    <a:close/>
                    <a:moveTo>
                      <a:pt x="21" y="41"/>
                    </a:moveTo>
                    <a:cubicBezTo>
                      <a:pt x="21" y="41"/>
                      <a:pt x="21" y="42"/>
                      <a:pt x="21" y="42"/>
                    </a:cubicBezTo>
                    <a:cubicBezTo>
                      <a:pt x="21" y="42"/>
                      <a:pt x="21" y="42"/>
                      <a:pt x="21" y="42"/>
                    </a:cubicBezTo>
                    <a:cubicBezTo>
                      <a:pt x="20" y="43"/>
                      <a:pt x="20" y="43"/>
                      <a:pt x="20" y="43"/>
                    </a:cubicBezTo>
                    <a:cubicBezTo>
                      <a:pt x="20" y="43"/>
                      <a:pt x="19" y="43"/>
                      <a:pt x="19" y="43"/>
                    </a:cubicBezTo>
                    <a:cubicBezTo>
                      <a:pt x="19" y="44"/>
                      <a:pt x="19" y="44"/>
                      <a:pt x="19" y="44"/>
                    </a:cubicBezTo>
                    <a:cubicBezTo>
                      <a:pt x="18" y="44"/>
                      <a:pt x="17" y="44"/>
                      <a:pt x="17" y="44"/>
                    </a:cubicBezTo>
                    <a:cubicBezTo>
                      <a:pt x="16" y="44"/>
                      <a:pt x="16" y="44"/>
                      <a:pt x="15" y="44"/>
                    </a:cubicBezTo>
                    <a:cubicBezTo>
                      <a:pt x="15" y="44"/>
                      <a:pt x="15" y="44"/>
                      <a:pt x="15" y="43"/>
                    </a:cubicBezTo>
                    <a:cubicBezTo>
                      <a:pt x="14" y="43"/>
                      <a:pt x="14" y="43"/>
                      <a:pt x="14" y="43"/>
                    </a:cubicBezTo>
                    <a:cubicBezTo>
                      <a:pt x="14" y="43"/>
                      <a:pt x="13" y="43"/>
                      <a:pt x="13" y="42"/>
                    </a:cubicBezTo>
                    <a:cubicBezTo>
                      <a:pt x="13" y="42"/>
                      <a:pt x="13" y="42"/>
                      <a:pt x="13" y="42"/>
                    </a:cubicBezTo>
                    <a:cubicBezTo>
                      <a:pt x="13" y="42"/>
                      <a:pt x="13" y="41"/>
                      <a:pt x="13" y="41"/>
                    </a:cubicBezTo>
                    <a:cubicBezTo>
                      <a:pt x="13" y="40"/>
                      <a:pt x="12" y="40"/>
                      <a:pt x="12" y="40"/>
                    </a:cubicBezTo>
                    <a:cubicBezTo>
                      <a:pt x="12" y="39"/>
                      <a:pt x="13" y="38"/>
                      <a:pt x="13" y="37"/>
                    </a:cubicBezTo>
                    <a:cubicBezTo>
                      <a:pt x="13" y="37"/>
                      <a:pt x="13" y="37"/>
                      <a:pt x="13" y="37"/>
                    </a:cubicBezTo>
                    <a:cubicBezTo>
                      <a:pt x="13" y="37"/>
                      <a:pt x="14" y="37"/>
                      <a:pt x="14" y="36"/>
                    </a:cubicBezTo>
                    <a:cubicBezTo>
                      <a:pt x="14" y="36"/>
                      <a:pt x="14" y="36"/>
                      <a:pt x="15" y="36"/>
                    </a:cubicBezTo>
                    <a:cubicBezTo>
                      <a:pt x="15" y="36"/>
                      <a:pt x="15" y="36"/>
                      <a:pt x="15" y="36"/>
                    </a:cubicBezTo>
                    <a:cubicBezTo>
                      <a:pt x="16" y="35"/>
                      <a:pt x="16" y="35"/>
                      <a:pt x="17" y="35"/>
                    </a:cubicBezTo>
                    <a:cubicBezTo>
                      <a:pt x="17" y="35"/>
                      <a:pt x="18" y="35"/>
                      <a:pt x="19" y="36"/>
                    </a:cubicBezTo>
                    <a:cubicBezTo>
                      <a:pt x="19" y="36"/>
                      <a:pt x="19" y="36"/>
                      <a:pt x="19" y="36"/>
                    </a:cubicBezTo>
                    <a:cubicBezTo>
                      <a:pt x="19" y="36"/>
                      <a:pt x="20" y="36"/>
                      <a:pt x="20" y="36"/>
                    </a:cubicBezTo>
                    <a:cubicBezTo>
                      <a:pt x="20" y="37"/>
                      <a:pt x="20" y="37"/>
                      <a:pt x="21" y="37"/>
                    </a:cubicBezTo>
                    <a:cubicBezTo>
                      <a:pt x="21" y="37"/>
                      <a:pt x="21" y="37"/>
                      <a:pt x="21" y="37"/>
                    </a:cubicBezTo>
                    <a:cubicBezTo>
                      <a:pt x="21" y="38"/>
                      <a:pt x="21" y="39"/>
                      <a:pt x="21" y="40"/>
                    </a:cubicBezTo>
                    <a:cubicBezTo>
                      <a:pt x="21" y="40"/>
                      <a:pt x="21" y="40"/>
                      <a:pt x="21" y="41"/>
                    </a:cubicBezTo>
                    <a:close/>
                    <a:moveTo>
                      <a:pt x="22" y="33"/>
                    </a:moveTo>
                    <a:cubicBezTo>
                      <a:pt x="21" y="32"/>
                      <a:pt x="19" y="31"/>
                      <a:pt x="17" y="31"/>
                    </a:cubicBezTo>
                    <a:cubicBezTo>
                      <a:pt x="15" y="31"/>
                      <a:pt x="13" y="32"/>
                      <a:pt x="12" y="33"/>
                    </a:cubicBezTo>
                    <a:cubicBezTo>
                      <a:pt x="4" y="33"/>
                      <a:pt x="4" y="33"/>
                      <a:pt x="4" y="33"/>
                    </a:cubicBezTo>
                    <a:cubicBezTo>
                      <a:pt x="3" y="33"/>
                      <a:pt x="3" y="33"/>
                      <a:pt x="3" y="32"/>
                    </a:cubicBezTo>
                    <a:cubicBezTo>
                      <a:pt x="3" y="25"/>
                      <a:pt x="3" y="25"/>
                      <a:pt x="3" y="25"/>
                    </a:cubicBezTo>
                    <a:cubicBezTo>
                      <a:pt x="3" y="24"/>
                      <a:pt x="3" y="23"/>
                      <a:pt x="4" y="22"/>
                    </a:cubicBezTo>
                    <a:cubicBezTo>
                      <a:pt x="11" y="12"/>
                      <a:pt x="11" y="12"/>
                      <a:pt x="11" y="12"/>
                    </a:cubicBezTo>
                    <a:cubicBezTo>
                      <a:pt x="12" y="11"/>
                      <a:pt x="13" y="11"/>
                      <a:pt x="13" y="11"/>
                    </a:cubicBezTo>
                    <a:cubicBezTo>
                      <a:pt x="28" y="11"/>
                      <a:pt x="28" y="11"/>
                      <a:pt x="28" y="11"/>
                    </a:cubicBezTo>
                    <a:cubicBezTo>
                      <a:pt x="28" y="11"/>
                      <a:pt x="29" y="11"/>
                      <a:pt x="29" y="12"/>
                    </a:cubicBezTo>
                    <a:cubicBezTo>
                      <a:pt x="29" y="32"/>
                      <a:pt x="29" y="32"/>
                      <a:pt x="29" y="32"/>
                    </a:cubicBezTo>
                    <a:cubicBezTo>
                      <a:pt x="29" y="33"/>
                      <a:pt x="28" y="33"/>
                      <a:pt x="28" y="33"/>
                    </a:cubicBezTo>
                    <a:lnTo>
                      <a:pt x="22" y="33"/>
                    </a:lnTo>
                    <a:close/>
                    <a:moveTo>
                      <a:pt x="49" y="39"/>
                    </a:moveTo>
                    <a:cubicBezTo>
                      <a:pt x="25" y="39"/>
                      <a:pt x="25" y="39"/>
                      <a:pt x="25" y="39"/>
                    </a:cubicBezTo>
                    <a:cubicBezTo>
                      <a:pt x="25" y="37"/>
                      <a:pt x="25" y="36"/>
                      <a:pt x="24" y="35"/>
                    </a:cubicBezTo>
                    <a:cubicBezTo>
                      <a:pt x="28" y="35"/>
                      <a:pt x="28" y="35"/>
                      <a:pt x="28" y="35"/>
                    </a:cubicBezTo>
                    <a:cubicBezTo>
                      <a:pt x="30" y="35"/>
                      <a:pt x="30" y="35"/>
                      <a:pt x="30" y="35"/>
                    </a:cubicBezTo>
                    <a:cubicBezTo>
                      <a:pt x="50" y="35"/>
                      <a:pt x="50" y="35"/>
                      <a:pt x="50" y="35"/>
                    </a:cubicBezTo>
                    <a:cubicBezTo>
                      <a:pt x="50" y="36"/>
                      <a:pt x="49" y="37"/>
                      <a:pt x="49" y="39"/>
                    </a:cubicBezTo>
                    <a:close/>
                    <a:moveTo>
                      <a:pt x="62" y="41"/>
                    </a:moveTo>
                    <a:cubicBezTo>
                      <a:pt x="62" y="41"/>
                      <a:pt x="62" y="42"/>
                      <a:pt x="61" y="42"/>
                    </a:cubicBezTo>
                    <a:cubicBezTo>
                      <a:pt x="61" y="42"/>
                      <a:pt x="61" y="42"/>
                      <a:pt x="61" y="42"/>
                    </a:cubicBezTo>
                    <a:cubicBezTo>
                      <a:pt x="61" y="43"/>
                      <a:pt x="61" y="43"/>
                      <a:pt x="60" y="43"/>
                    </a:cubicBezTo>
                    <a:cubicBezTo>
                      <a:pt x="60" y="43"/>
                      <a:pt x="60" y="43"/>
                      <a:pt x="60" y="43"/>
                    </a:cubicBezTo>
                    <a:cubicBezTo>
                      <a:pt x="60" y="44"/>
                      <a:pt x="59" y="44"/>
                      <a:pt x="59" y="44"/>
                    </a:cubicBezTo>
                    <a:cubicBezTo>
                      <a:pt x="59" y="44"/>
                      <a:pt x="58" y="44"/>
                      <a:pt x="58" y="44"/>
                    </a:cubicBezTo>
                    <a:cubicBezTo>
                      <a:pt x="57" y="44"/>
                      <a:pt x="56" y="44"/>
                      <a:pt x="56" y="44"/>
                    </a:cubicBezTo>
                    <a:cubicBezTo>
                      <a:pt x="56" y="44"/>
                      <a:pt x="55" y="44"/>
                      <a:pt x="55" y="43"/>
                    </a:cubicBezTo>
                    <a:cubicBezTo>
                      <a:pt x="55" y="43"/>
                      <a:pt x="55" y="43"/>
                      <a:pt x="55" y="43"/>
                    </a:cubicBezTo>
                    <a:cubicBezTo>
                      <a:pt x="54" y="43"/>
                      <a:pt x="54" y="43"/>
                      <a:pt x="54" y="42"/>
                    </a:cubicBezTo>
                    <a:cubicBezTo>
                      <a:pt x="54" y="42"/>
                      <a:pt x="54" y="42"/>
                      <a:pt x="54" y="42"/>
                    </a:cubicBezTo>
                    <a:cubicBezTo>
                      <a:pt x="54" y="42"/>
                      <a:pt x="53" y="41"/>
                      <a:pt x="53" y="41"/>
                    </a:cubicBezTo>
                    <a:cubicBezTo>
                      <a:pt x="53" y="40"/>
                      <a:pt x="53" y="40"/>
                      <a:pt x="53" y="40"/>
                    </a:cubicBezTo>
                    <a:cubicBezTo>
                      <a:pt x="53" y="39"/>
                      <a:pt x="53" y="38"/>
                      <a:pt x="54" y="37"/>
                    </a:cubicBezTo>
                    <a:cubicBezTo>
                      <a:pt x="54" y="37"/>
                      <a:pt x="54" y="37"/>
                      <a:pt x="54" y="37"/>
                    </a:cubicBezTo>
                    <a:cubicBezTo>
                      <a:pt x="54" y="37"/>
                      <a:pt x="54" y="37"/>
                      <a:pt x="55" y="36"/>
                    </a:cubicBezTo>
                    <a:cubicBezTo>
                      <a:pt x="55" y="36"/>
                      <a:pt x="55" y="36"/>
                      <a:pt x="55" y="36"/>
                    </a:cubicBezTo>
                    <a:cubicBezTo>
                      <a:pt x="55" y="36"/>
                      <a:pt x="56" y="36"/>
                      <a:pt x="56" y="36"/>
                    </a:cubicBezTo>
                    <a:cubicBezTo>
                      <a:pt x="56" y="35"/>
                      <a:pt x="57" y="35"/>
                      <a:pt x="58" y="35"/>
                    </a:cubicBezTo>
                    <a:cubicBezTo>
                      <a:pt x="58" y="35"/>
                      <a:pt x="59" y="35"/>
                      <a:pt x="59" y="36"/>
                    </a:cubicBezTo>
                    <a:cubicBezTo>
                      <a:pt x="59" y="36"/>
                      <a:pt x="60" y="36"/>
                      <a:pt x="60" y="36"/>
                    </a:cubicBezTo>
                    <a:cubicBezTo>
                      <a:pt x="60" y="36"/>
                      <a:pt x="60" y="36"/>
                      <a:pt x="60" y="36"/>
                    </a:cubicBezTo>
                    <a:cubicBezTo>
                      <a:pt x="61" y="37"/>
                      <a:pt x="61" y="37"/>
                      <a:pt x="61" y="37"/>
                    </a:cubicBezTo>
                    <a:cubicBezTo>
                      <a:pt x="61" y="37"/>
                      <a:pt x="61" y="37"/>
                      <a:pt x="61" y="37"/>
                    </a:cubicBezTo>
                    <a:cubicBezTo>
                      <a:pt x="62" y="38"/>
                      <a:pt x="62" y="39"/>
                      <a:pt x="62" y="40"/>
                    </a:cubicBezTo>
                    <a:cubicBezTo>
                      <a:pt x="62" y="40"/>
                      <a:pt x="62" y="40"/>
                      <a:pt x="62" y="41"/>
                    </a:cubicBezTo>
                    <a:close/>
                    <a:moveTo>
                      <a:pt x="74" y="39"/>
                    </a:moveTo>
                    <a:cubicBezTo>
                      <a:pt x="66" y="39"/>
                      <a:pt x="66" y="39"/>
                      <a:pt x="66" y="39"/>
                    </a:cubicBezTo>
                    <a:cubicBezTo>
                      <a:pt x="66" y="37"/>
                      <a:pt x="65" y="36"/>
                      <a:pt x="65" y="35"/>
                    </a:cubicBezTo>
                    <a:cubicBezTo>
                      <a:pt x="74" y="35"/>
                      <a:pt x="74" y="35"/>
                      <a:pt x="74" y="35"/>
                    </a:cubicBezTo>
                    <a:lnTo>
                      <a:pt x="74" y="39"/>
                    </a:lnTo>
                    <a:close/>
                    <a:moveTo>
                      <a:pt x="26" y="13"/>
                    </a:moveTo>
                    <a:cubicBezTo>
                      <a:pt x="13" y="13"/>
                      <a:pt x="13" y="13"/>
                      <a:pt x="13" y="13"/>
                    </a:cubicBezTo>
                    <a:cubicBezTo>
                      <a:pt x="12" y="13"/>
                      <a:pt x="12" y="14"/>
                      <a:pt x="12" y="14"/>
                    </a:cubicBezTo>
                    <a:cubicBezTo>
                      <a:pt x="6" y="23"/>
                      <a:pt x="6" y="23"/>
                      <a:pt x="6" y="23"/>
                    </a:cubicBezTo>
                    <a:cubicBezTo>
                      <a:pt x="5" y="24"/>
                      <a:pt x="5" y="24"/>
                      <a:pt x="6" y="24"/>
                    </a:cubicBezTo>
                    <a:cubicBezTo>
                      <a:pt x="6" y="25"/>
                      <a:pt x="6" y="25"/>
                      <a:pt x="7" y="25"/>
                    </a:cubicBezTo>
                    <a:cubicBezTo>
                      <a:pt x="26" y="25"/>
                      <a:pt x="26" y="25"/>
                      <a:pt x="26" y="25"/>
                    </a:cubicBezTo>
                    <a:cubicBezTo>
                      <a:pt x="26" y="25"/>
                      <a:pt x="27" y="25"/>
                      <a:pt x="27" y="24"/>
                    </a:cubicBezTo>
                    <a:cubicBezTo>
                      <a:pt x="27" y="14"/>
                      <a:pt x="27" y="14"/>
                      <a:pt x="27" y="14"/>
                    </a:cubicBezTo>
                    <a:cubicBezTo>
                      <a:pt x="27" y="14"/>
                      <a:pt x="26" y="13"/>
                      <a:pt x="26" y="13"/>
                    </a:cubicBezTo>
                    <a:close/>
                    <a:moveTo>
                      <a:pt x="25" y="23"/>
                    </a:moveTo>
                    <a:cubicBezTo>
                      <a:pt x="8" y="23"/>
                      <a:pt x="8" y="23"/>
                      <a:pt x="8" y="23"/>
                    </a:cubicBezTo>
                    <a:cubicBezTo>
                      <a:pt x="13" y="15"/>
                      <a:pt x="13" y="15"/>
                      <a:pt x="13" y="15"/>
                    </a:cubicBezTo>
                    <a:cubicBezTo>
                      <a:pt x="25" y="15"/>
                      <a:pt x="25" y="15"/>
                      <a:pt x="25" y="15"/>
                    </a:cubicBezTo>
                    <a:lnTo>
                      <a:pt x="25" y="23"/>
                    </a:lnTo>
                    <a:close/>
                    <a:moveTo>
                      <a:pt x="18" y="28"/>
                    </a:moveTo>
                    <a:cubicBezTo>
                      <a:pt x="18" y="28"/>
                      <a:pt x="18" y="29"/>
                      <a:pt x="17" y="29"/>
                    </a:cubicBezTo>
                    <a:cubicBezTo>
                      <a:pt x="14" y="29"/>
                      <a:pt x="14" y="29"/>
                      <a:pt x="14" y="29"/>
                    </a:cubicBezTo>
                    <a:cubicBezTo>
                      <a:pt x="13" y="29"/>
                      <a:pt x="13" y="28"/>
                      <a:pt x="13" y="28"/>
                    </a:cubicBezTo>
                    <a:cubicBezTo>
                      <a:pt x="13" y="27"/>
                      <a:pt x="13" y="27"/>
                      <a:pt x="14" y="27"/>
                    </a:cubicBezTo>
                    <a:cubicBezTo>
                      <a:pt x="17" y="27"/>
                      <a:pt x="17" y="27"/>
                      <a:pt x="17" y="27"/>
                    </a:cubicBezTo>
                    <a:cubicBezTo>
                      <a:pt x="18" y="27"/>
                      <a:pt x="18" y="27"/>
                      <a:pt x="18" y="28"/>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9" name="îśḻiḋê"/>
              <p:cNvSpPr/>
              <p:nvPr/>
            </p:nvSpPr>
            <p:spPr bwMode="auto">
              <a:xfrm>
                <a:off x="4653539" y="2163648"/>
                <a:ext cx="249118" cy="167956"/>
              </a:xfrm>
              <a:custGeom>
                <a:avLst/>
                <a:gdLst>
                  <a:gd name="T0" fmla="*/ 58 w 58"/>
                  <a:gd name="T1" fmla="*/ 18 h 38"/>
                  <a:gd name="T2" fmla="*/ 31 w 58"/>
                  <a:gd name="T3" fmla="*/ 0 h 38"/>
                  <a:gd name="T4" fmla="*/ 1 w 58"/>
                  <a:gd name="T5" fmla="*/ 18 h 38"/>
                  <a:gd name="T6" fmla="*/ 0 w 58"/>
                  <a:gd name="T7" fmla="*/ 20 h 38"/>
                  <a:gd name="T8" fmla="*/ 31 w 58"/>
                  <a:gd name="T9" fmla="*/ 38 h 38"/>
                  <a:gd name="T10" fmla="*/ 58 w 58"/>
                  <a:gd name="T11" fmla="*/ 20 h 38"/>
                  <a:gd name="T12" fmla="*/ 58 w 58"/>
                  <a:gd name="T13" fmla="*/ 18 h 38"/>
                  <a:gd name="T14" fmla="*/ 18 w 58"/>
                  <a:gd name="T15" fmla="*/ 19 h 38"/>
                  <a:gd name="T16" fmla="*/ 16 w 58"/>
                  <a:gd name="T17" fmla="*/ 19 h 38"/>
                  <a:gd name="T18" fmla="*/ 28 w 58"/>
                  <a:gd name="T19" fmla="*/ 34 h 38"/>
                  <a:gd name="T20" fmla="*/ 4 w 58"/>
                  <a:gd name="T21" fmla="*/ 19 h 38"/>
                  <a:gd name="T22" fmla="*/ 27 w 58"/>
                  <a:gd name="T23" fmla="*/ 4 h 38"/>
                  <a:gd name="T24" fmla="*/ 19 w 58"/>
                  <a:gd name="T25" fmla="*/ 9 h 38"/>
                  <a:gd name="T26" fmla="*/ 21 w 58"/>
                  <a:gd name="T27" fmla="*/ 10 h 38"/>
                  <a:gd name="T28" fmla="*/ 31 w 58"/>
                  <a:gd name="T29" fmla="*/ 5 h 38"/>
                  <a:gd name="T30" fmla="*/ 45 w 58"/>
                  <a:gd name="T31" fmla="*/ 19 h 38"/>
                  <a:gd name="T32" fmla="*/ 31 w 58"/>
                  <a:gd name="T33" fmla="*/ 33 h 38"/>
                  <a:gd name="T34" fmla="*/ 18 w 58"/>
                  <a:gd name="T35" fmla="*/ 19 h 38"/>
                  <a:gd name="T36" fmla="*/ 36 w 58"/>
                  <a:gd name="T37" fmla="*/ 34 h 38"/>
                  <a:gd name="T38" fmla="*/ 47 w 58"/>
                  <a:gd name="T39" fmla="*/ 19 h 38"/>
                  <a:gd name="T40" fmla="*/ 38 w 58"/>
                  <a:gd name="T41" fmla="*/ 4 h 38"/>
                  <a:gd name="T42" fmla="*/ 55 w 58"/>
                  <a:gd name="T43" fmla="*/ 19 h 38"/>
                  <a:gd name="T44" fmla="*/ 36 w 58"/>
                  <a:gd name="T45" fmla="*/ 34 h 38"/>
                  <a:gd name="T46" fmla="*/ 40 w 58"/>
                  <a:gd name="T47" fmla="*/ 19 h 38"/>
                  <a:gd name="T48" fmla="*/ 31 w 58"/>
                  <a:gd name="T49" fmla="*/ 28 h 38"/>
                  <a:gd name="T50" fmla="*/ 23 w 58"/>
                  <a:gd name="T51" fmla="*/ 19 h 38"/>
                  <a:gd name="T52" fmla="*/ 31 w 58"/>
                  <a:gd name="T53" fmla="*/ 19 h 38"/>
                  <a:gd name="T54" fmla="*/ 24 w 58"/>
                  <a:gd name="T55" fmla="*/ 14 h 38"/>
                  <a:gd name="T56" fmla="*/ 31 w 58"/>
                  <a:gd name="T57" fmla="*/ 10 h 38"/>
                  <a:gd name="T58" fmla="*/ 40 w 58"/>
                  <a:gd name="T59"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8" h="38">
                    <a:moveTo>
                      <a:pt x="58" y="18"/>
                    </a:moveTo>
                    <a:cubicBezTo>
                      <a:pt x="57" y="18"/>
                      <a:pt x="47" y="0"/>
                      <a:pt x="31" y="0"/>
                    </a:cubicBezTo>
                    <a:cubicBezTo>
                      <a:pt x="15" y="0"/>
                      <a:pt x="1" y="17"/>
                      <a:pt x="1" y="18"/>
                    </a:cubicBezTo>
                    <a:cubicBezTo>
                      <a:pt x="0" y="19"/>
                      <a:pt x="0" y="19"/>
                      <a:pt x="0" y="20"/>
                    </a:cubicBezTo>
                    <a:cubicBezTo>
                      <a:pt x="1" y="21"/>
                      <a:pt x="13" y="38"/>
                      <a:pt x="31" y="38"/>
                    </a:cubicBezTo>
                    <a:cubicBezTo>
                      <a:pt x="49" y="38"/>
                      <a:pt x="57" y="20"/>
                      <a:pt x="58" y="20"/>
                    </a:cubicBezTo>
                    <a:cubicBezTo>
                      <a:pt x="58" y="19"/>
                      <a:pt x="58" y="19"/>
                      <a:pt x="58" y="18"/>
                    </a:cubicBezTo>
                    <a:close/>
                    <a:moveTo>
                      <a:pt x="18" y="19"/>
                    </a:moveTo>
                    <a:cubicBezTo>
                      <a:pt x="16" y="19"/>
                      <a:pt x="16" y="19"/>
                      <a:pt x="16" y="19"/>
                    </a:cubicBezTo>
                    <a:cubicBezTo>
                      <a:pt x="16" y="27"/>
                      <a:pt x="21" y="33"/>
                      <a:pt x="28" y="34"/>
                    </a:cubicBezTo>
                    <a:cubicBezTo>
                      <a:pt x="16" y="33"/>
                      <a:pt x="6" y="22"/>
                      <a:pt x="4" y="19"/>
                    </a:cubicBezTo>
                    <a:cubicBezTo>
                      <a:pt x="6" y="16"/>
                      <a:pt x="16" y="6"/>
                      <a:pt x="27" y="4"/>
                    </a:cubicBezTo>
                    <a:cubicBezTo>
                      <a:pt x="24" y="5"/>
                      <a:pt x="21" y="7"/>
                      <a:pt x="19" y="9"/>
                    </a:cubicBezTo>
                    <a:cubicBezTo>
                      <a:pt x="21" y="10"/>
                      <a:pt x="21" y="10"/>
                      <a:pt x="21" y="10"/>
                    </a:cubicBezTo>
                    <a:cubicBezTo>
                      <a:pt x="23" y="7"/>
                      <a:pt x="27" y="5"/>
                      <a:pt x="31" y="5"/>
                    </a:cubicBezTo>
                    <a:cubicBezTo>
                      <a:pt x="39" y="5"/>
                      <a:pt x="45" y="11"/>
                      <a:pt x="45" y="19"/>
                    </a:cubicBezTo>
                    <a:cubicBezTo>
                      <a:pt x="45" y="27"/>
                      <a:pt x="39" y="33"/>
                      <a:pt x="31" y="33"/>
                    </a:cubicBezTo>
                    <a:cubicBezTo>
                      <a:pt x="24" y="33"/>
                      <a:pt x="18" y="27"/>
                      <a:pt x="18" y="19"/>
                    </a:cubicBezTo>
                    <a:close/>
                    <a:moveTo>
                      <a:pt x="36" y="34"/>
                    </a:moveTo>
                    <a:cubicBezTo>
                      <a:pt x="42" y="32"/>
                      <a:pt x="47" y="26"/>
                      <a:pt x="47" y="19"/>
                    </a:cubicBezTo>
                    <a:cubicBezTo>
                      <a:pt x="47" y="12"/>
                      <a:pt x="43" y="7"/>
                      <a:pt x="38" y="4"/>
                    </a:cubicBezTo>
                    <a:cubicBezTo>
                      <a:pt x="47" y="8"/>
                      <a:pt x="53" y="17"/>
                      <a:pt x="55" y="19"/>
                    </a:cubicBezTo>
                    <a:cubicBezTo>
                      <a:pt x="53" y="22"/>
                      <a:pt x="47" y="32"/>
                      <a:pt x="36" y="34"/>
                    </a:cubicBezTo>
                    <a:close/>
                    <a:moveTo>
                      <a:pt x="40" y="19"/>
                    </a:moveTo>
                    <a:cubicBezTo>
                      <a:pt x="40" y="24"/>
                      <a:pt x="36" y="28"/>
                      <a:pt x="31" y="28"/>
                    </a:cubicBezTo>
                    <a:cubicBezTo>
                      <a:pt x="27" y="28"/>
                      <a:pt x="23" y="24"/>
                      <a:pt x="23" y="19"/>
                    </a:cubicBezTo>
                    <a:cubicBezTo>
                      <a:pt x="31" y="19"/>
                      <a:pt x="31" y="19"/>
                      <a:pt x="31" y="19"/>
                    </a:cubicBezTo>
                    <a:cubicBezTo>
                      <a:pt x="24" y="14"/>
                      <a:pt x="24" y="14"/>
                      <a:pt x="24" y="14"/>
                    </a:cubicBezTo>
                    <a:cubicBezTo>
                      <a:pt x="26" y="12"/>
                      <a:pt x="29" y="10"/>
                      <a:pt x="31" y="10"/>
                    </a:cubicBezTo>
                    <a:cubicBezTo>
                      <a:pt x="36" y="10"/>
                      <a:pt x="40" y="14"/>
                      <a:pt x="40" y="19"/>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100" name="iṥḷîďé"/>
              <p:cNvSpPr/>
              <p:nvPr/>
            </p:nvSpPr>
            <p:spPr bwMode="auto">
              <a:xfrm>
                <a:off x="7731234" y="4445372"/>
                <a:ext cx="217082" cy="201452"/>
              </a:xfrm>
              <a:custGeom>
                <a:avLst/>
                <a:gdLst>
                  <a:gd name="T0" fmla="*/ 55 w 70"/>
                  <a:gd name="T1" fmla="*/ 45 h 65"/>
                  <a:gd name="T2" fmla="*/ 55 w 70"/>
                  <a:gd name="T3" fmla="*/ 35 h 65"/>
                  <a:gd name="T4" fmla="*/ 29 w 70"/>
                  <a:gd name="T5" fmla="*/ 25 h 65"/>
                  <a:gd name="T6" fmla="*/ 40 w 70"/>
                  <a:gd name="T7" fmla="*/ 50 h 65"/>
                  <a:gd name="T8" fmla="*/ 49 w 70"/>
                  <a:gd name="T9" fmla="*/ 51 h 65"/>
                  <a:gd name="T10" fmla="*/ 64 w 70"/>
                  <a:gd name="T11" fmla="*/ 65 h 65"/>
                  <a:gd name="T12" fmla="*/ 48 w 70"/>
                  <a:gd name="T13" fmla="*/ 44 h 65"/>
                  <a:gd name="T14" fmla="*/ 28 w 70"/>
                  <a:gd name="T15" fmla="*/ 35 h 65"/>
                  <a:gd name="T16" fmla="*/ 48 w 70"/>
                  <a:gd name="T17" fmla="*/ 27 h 65"/>
                  <a:gd name="T18" fmla="*/ 50 w 70"/>
                  <a:gd name="T19" fmla="*/ 47 h 65"/>
                  <a:gd name="T20" fmla="*/ 51 w 70"/>
                  <a:gd name="T21" fmla="*/ 45 h 65"/>
                  <a:gd name="T22" fmla="*/ 66 w 70"/>
                  <a:gd name="T23" fmla="*/ 61 h 65"/>
                  <a:gd name="T24" fmla="*/ 52 w 70"/>
                  <a:gd name="T25" fmla="*/ 50 h 65"/>
                  <a:gd name="T26" fmla="*/ 53 w 70"/>
                  <a:gd name="T27" fmla="*/ 49 h 65"/>
                  <a:gd name="T28" fmla="*/ 55 w 70"/>
                  <a:gd name="T29" fmla="*/ 48 h 65"/>
                  <a:gd name="T30" fmla="*/ 66 w 70"/>
                  <a:gd name="T31" fmla="*/ 61 h 65"/>
                  <a:gd name="T32" fmla="*/ 34 w 70"/>
                  <a:gd name="T33" fmla="*/ 42 h 65"/>
                  <a:gd name="T34" fmla="*/ 32 w 70"/>
                  <a:gd name="T35" fmla="*/ 43 h 65"/>
                  <a:gd name="T36" fmla="*/ 34 w 70"/>
                  <a:gd name="T37" fmla="*/ 28 h 65"/>
                  <a:gd name="T38" fmla="*/ 39 w 70"/>
                  <a:gd name="T39" fmla="*/ 60 h 65"/>
                  <a:gd name="T40" fmla="*/ 33 w 70"/>
                  <a:gd name="T41" fmla="*/ 60 h 65"/>
                  <a:gd name="T42" fmla="*/ 31 w 70"/>
                  <a:gd name="T43" fmla="*/ 60 h 65"/>
                  <a:gd name="T44" fmla="*/ 28 w 70"/>
                  <a:gd name="T45" fmla="*/ 47 h 65"/>
                  <a:gd name="T46" fmla="*/ 18 w 70"/>
                  <a:gd name="T47" fmla="*/ 33 h 65"/>
                  <a:gd name="T48" fmla="*/ 18 w 70"/>
                  <a:gd name="T49" fmla="*/ 31 h 65"/>
                  <a:gd name="T50" fmla="*/ 31 w 70"/>
                  <a:gd name="T51" fmla="*/ 21 h 65"/>
                  <a:gd name="T52" fmla="*/ 45 w 70"/>
                  <a:gd name="T53" fmla="*/ 19 h 65"/>
                  <a:gd name="T54" fmla="*/ 47 w 70"/>
                  <a:gd name="T55" fmla="*/ 19 h 65"/>
                  <a:gd name="T56" fmla="*/ 56 w 70"/>
                  <a:gd name="T57" fmla="*/ 33 h 65"/>
                  <a:gd name="T58" fmla="*/ 55 w 70"/>
                  <a:gd name="T59" fmla="*/ 43 h 65"/>
                  <a:gd name="T60" fmla="*/ 60 w 70"/>
                  <a:gd name="T61" fmla="*/ 45 h 65"/>
                  <a:gd name="T62" fmla="*/ 32 w 70"/>
                  <a:gd name="T63" fmla="*/ 0 h 65"/>
                  <a:gd name="T64" fmla="*/ 51 w 70"/>
                  <a:gd name="T65" fmla="*/ 57 h 65"/>
                  <a:gd name="T66" fmla="*/ 60 w 70"/>
                  <a:gd name="T67" fmla="*/ 24 h 65"/>
                  <a:gd name="T68" fmla="*/ 60 w 70"/>
                  <a:gd name="T69" fmla="*/ 24 h 65"/>
                  <a:gd name="T70" fmla="*/ 33 w 70"/>
                  <a:gd name="T71" fmla="*/ 15 h 65"/>
                  <a:gd name="T72" fmla="*/ 31 w 70"/>
                  <a:gd name="T73" fmla="*/ 15 h 65"/>
                  <a:gd name="T74" fmla="*/ 25 w 70"/>
                  <a:gd name="T75" fmla="*/ 4 h 65"/>
                  <a:gd name="T76" fmla="*/ 25 w 70"/>
                  <a:gd name="T77" fmla="*/ 4 h 65"/>
                  <a:gd name="T78" fmla="*/ 3 w 70"/>
                  <a:gd name="T79" fmla="*/ 31 h 65"/>
                  <a:gd name="T80" fmla="*/ 17 w 70"/>
                  <a:gd name="T81" fmla="*/ 44 h 65"/>
                  <a:gd name="T82" fmla="*/ 4 w 70"/>
                  <a:gd name="T83" fmla="*/ 39 h 65"/>
                  <a:gd name="T84" fmla="*/ 4 w 70"/>
                  <a:gd name="T85" fmla="*/ 3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0" h="65">
                    <a:moveTo>
                      <a:pt x="68" y="55"/>
                    </a:moveTo>
                    <a:cubicBezTo>
                      <a:pt x="59" y="47"/>
                      <a:pt x="59" y="47"/>
                      <a:pt x="59" y="47"/>
                    </a:cubicBezTo>
                    <a:cubicBezTo>
                      <a:pt x="58" y="46"/>
                      <a:pt x="56" y="45"/>
                      <a:pt x="55" y="45"/>
                    </a:cubicBezTo>
                    <a:cubicBezTo>
                      <a:pt x="54" y="45"/>
                      <a:pt x="54" y="45"/>
                      <a:pt x="54" y="45"/>
                    </a:cubicBezTo>
                    <a:cubicBezTo>
                      <a:pt x="52" y="44"/>
                      <a:pt x="52" y="44"/>
                      <a:pt x="52" y="44"/>
                    </a:cubicBezTo>
                    <a:cubicBezTo>
                      <a:pt x="54" y="41"/>
                      <a:pt x="55" y="38"/>
                      <a:pt x="55" y="35"/>
                    </a:cubicBezTo>
                    <a:cubicBezTo>
                      <a:pt x="55" y="31"/>
                      <a:pt x="53" y="28"/>
                      <a:pt x="50" y="25"/>
                    </a:cubicBezTo>
                    <a:cubicBezTo>
                      <a:pt x="47" y="22"/>
                      <a:pt x="44" y="21"/>
                      <a:pt x="40" y="21"/>
                    </a:cubicBezTo>
                    <a:cubicBezTo>
                      <a:pt x="36" y="21"/>
                      <a:pt x="32" y="22"/>
                      <a:pt x="29" y="25"/>
                    </a:cubicBezTo>
                    <a:cubicBezTo>
                      <a:pt x="26" y="28"/>
                      <a:pt x="25" y="31"/>
                      <a:pt x="25" y="35"/>
                    </a:cubicBezTo>
                    <a:cubicBezTo>
                      <a:pt x="25" y="39"/>
                      <a:pt x="26" y="43"/>
                      <a:pt x="29" y="46"/>
                    </a:cubicBezTo>
                    <a:cubicBezTo>
                      <a:pt x="32" y="49"/>
                      <a:pt x="36" y="50"/>
                      <a:pt x="40" y="50"/>
                    </a:cubicBezTo>
                    <a:cubicBezTo>
                      <a:pt x="43" y="50"/>
                      <a:pt x="46" y="50"/>
                      <a:pt x="48" y="48"/>
                    </a:cubicBezTo>
                    <a:cubicBezTo>
                      <a:pt x="49" y="49"/>
                      <a:pt x="49" y="49"/>
                      <a:pt x="49" y="49"/>
                    </a:cubicBezTo>
                    <a:cubicBezTo>
                      <a:pt x="49" y="50"/>
                      <a:pt x="49" y="50"/>
                      <a:pt x="49" y="51"/>
                    </a:cubicBezTo>
                    <a:cubicBezTo>
                      <a:pt x="49" y="52"/>
                      <a:pt x="50" y="53"/>
                      <a:pt x="51" y="55"/>
                    </a:cubicBezTo>
                    <a:cubicBezTo>
                      <a:pt x="60" y="63"/>
                      <a:pt x="60" y="63"/>
                      <a:pt x="60" y="63"/>
                    </a:cubicBezTo>
                    <a:cubicBezTo>
                      <a:pt x="61" y="64"/>
                      <a:pt x="62" y="65"/>
                      <a:pt x="64" y="65"/>
                    </a:cubicBezTo>
                    <a:cubicBezTo>
                      <a:pt x="65" y="65"/>
                      <a:pt x="67" y="64"/>
                      <a:pt x="68" y="63"/>
                    </a:cubicBezTo>
                    <a:cubicBezTo>
                      <a:pt x="70" y="61"/>
                      <a:pt x="70" y="58"/>
                      <a:pt x="68" y="55"/>
                    </a:cubicBezTo>
                    <a:close/>
                    <a:moveTo>
                      <a:pt x="48" y="44"/>
                    </a:moveTo>
                    <a:cubicBezTo>
                      <a:pt x="46" y="46"/>
                      <a:pt x="43" y="47"/>
                      <a:pt x="40" y="47"/>
                    </a:cubicBezTo>
                    <a:cubicBezTo>
                      <a:pt x="37" y="47"/>
                      <a:pt x="34" y="46"/>
                      <a:pt x="31" y="44"/>
                    </a:cubicBezTo>
                    <a:cubicBezTo>
                      <a:pt x="29" y="42"/>
                      <a:pt x="28" y="39"/>
                      <a:pt x="28" y="35"/>
                    </a:cubicBezTo>
                    <a:cubicBezTo>
                      <a:pt x="28" y="32"/>
                      <a:pt x="29" y="29"/>
                      <a:pt x="31" y="27"/>
                    </a:cubicBezTo>
                    <a:cubicBezTo>
                      <a:pt x="34" y="25"/>
                      <a:pt x="37" y="24"/>
                      <a:pt x="40" y="24"/>
                    </a:cubicBezTo>
                    <a:cubicBezTo>
                      <a:pt x="43" y="24"/>
                      <a:pt x="46" y="25"/>
                      <a:pt x="48" y="27"/>
                    </a:cubicBezTo>
                    <a:cubicBezTo>
                      <a:pt x="53" y="32"/>
                      <a:pt x="53" y="39"/>
                      <a:pt x="48" y="44"/>
                    </a:cubicBezTo>
                    <a:close/>
                    <a:moveTo>
                      <a:pt x="51" y="47"/>
                    </a:moveTo>
                    <a:cubicBezTo>
                      <a:pt x="51" y="47"/>
                      <a:pt x="50" y="47"/>
                      <a:pt x="50" y="47"/>
                    </a:cubicBezTo>
                    <a:cubicBezTo>
                      <a:pt x="49" y="47"/>
                      <a:pt x="49" y="47"/>
                      <a:pt x="49" y="47"/>
                    </a:cubicBezTo>
                    <a:cubicBezTo>
                      <a:pt x="50" y="46"/>
                      <a:pt x="50" y="46"/>
                      <a:pt x="50" y="46"/>
                    </a:cubicBezTo>
                    <a:cubicBezTo>
                      <a:pt x="51" y="46"/>
                      <a:pt x="51" y="45"/>
                      <a:pt x="51" y="45"/>
                    </a:cubicBezTo>
                    <a:cubicBezTo>
                      <a:pt x="52" y="46"/>
                      <a:pt x="52" y="46"/>
                      <a:pt x="52" y="46"/>
                    </a:cubicBezTo>
                    <a:cubicBezTo>
                      <a:pt x="51" y="46"/>
                      <a:pt x="51" y="46"/>
                      <a:pt x="51" y="47"/>
                    </a:cubicBezTo>
                    <a:close/>
                    <a:moveTo>
                      <a:pt x="66" y="61"/>
                    </a:moveTo>
                    <a:cubicBezTo>
                      <a:pt x="65" y="62"/>
                      <a:pt x="63" y="62"/>
                      <a:pt x="62" y="61"/>
                    </a:cubicBezTo>
                    <a:cubicBezTo>
                      <a:pt x="53" y="52"/>
                      <a:pt x="53" y="52"/>
                      <a:pt x="53" y="52"/>
                    </a:cubicBezTo>
                    <a:cubicBezTo>
                      <a:pt x="53" y="52"/>
                      <a:pt x="52" y="51"/>
                      <a:pt x="52" y="50"/>
                    </a:cubicBezTo>
                    <a:cubicBezTo>
                      <a:pt x="52" y="50"/>
                      <a:pt x="52" y="50"/>
                      <a:pt x="52" y="50"/>
                    </a:cubicBezTo>
                    <a:cubicBezTo>
                      <a:pt x="52" y="50"/>
                      <a:pt x="52" y="49"/>
                      <a:pt x="52" y="49"/>
                    </a:cubicBezTo>
                    <a:cubicBezTo>
                      <a:pt x="53" y="49"/>
                      <a:pt x="53" y="49"/>
                      <a:pt x="53" y="49"/>
                    </a:cubicBezTo>
                    <a:cubicBezTo>
                      <a:pt x="53" y="48"/>
                      <a:pt x="53" y="48"/>
                      <a:pt x="54" y="48"/>
                    </a:cubicBezTo>
                    <a:cubicBezTo>
                      <a:pt x="54" y="48"/>
                      <a:pt x="54" y="48"/>
                      <a:pt x="54" y="48"/>
                    </a:cubicBezTo>
                    <a:cubicBezTo>
                      <a:pt x="54" y="48"/>
                      <a:pt x="54" y="48"/>
                      <a:pt x="55" y="48"/>
                    </a:cubicBezTo>
                    <a:cubicBezTo>
                      <a:pt x="55" y="48"/>
                      <a:pt x="56" y="48"/>
                      <a:pt x="57" y="49"/>
                    </a:cubicBezTo>
                    <a:cubicBezTo>
                      <a:pt x="65" y="58"/>
                      <a:pt x="65" y="58"/>
                      <a:pt x="65" y="58"/>
                    </a:cubicBezTo>
                    <a:cubicBezTo>
                      <a:pt x="66" y="59"/>
                      <a:pt x="67" y="60"/>
                      <a:pt x="66" y="61"/>
                    </a:cubicBezTo>
                    <a:close/>
                    <a:moveTo>
                      <a:pt x="34" y="29"/>
                    </a:moveTo>
                    <a:cubicBezTo>
                      <a:pt x="32" y="31"/>
                      <a:pt x="31" y="33"/>
                      <a:pt x="31" y="35"/>
                    </a:cubicBezTo>
                    <a:cubicBezTo>
                      <a:pt x="31" y="38"/>
                      <a:pt x="32" y="40"/>
                      <a:pt x="34" y="42"/>
                    </a:cubicBezTo>
                    <a:cubicBezTo>
                      <a:pt x="34" y="42"/>
                      <a:pt x="34" y="43"/>
                      <a:pt x="34" y="43"/>
                    </a:cubicBezTo>
                    <a:cubicBezTo>
                      <a:pt x="33" y="43"/>
                      <a:pt x="33" y="43"/>
                      <a:pt x="33" y="43"/>
                    </a:cubicBezTo>
                    <a:cubicBezTo>
                      <a:pt x="33" y="43"/>
                      <a:pt x="32" y="43"/>
                      <a:pt x="32" y="43"/>
                    </a:cubicBezTo>
                    <a:cubicBezTo>
                      <a:pt x="30" y="41"/>
                      <a:pt x="29" y="38"/>
                      <a:pt x="29" y="35"/>
                    </a:cubicBezTo>
                    <a:cubicBezTo>
                      <a:pt x="29" y="33"/>
                      <a:pt x="30" y="30"/>
                      <a:pt x="32" y="28"/>
                    </a:cubicBezTo>
                    <a:cubicBezTo>
                      <a:pt x="33" y="28"/>
                      <a:pt x="33" y="28"/>
                      <a:pt x="34" y="28"/>
                    </a:cubicBezTo>
                    <a:cubicBezTo>
                      <a:pt x="34" y="28"/>
                      <a:pt x="34" y="29"/>
                      <a:pt x="34" y="29"/>
                    </a:cubicBezTo>
                    <a:close/>
                    <a:moveTo>
                      <a:pt x="49" y="55"/>
                    </a:moveTo>
                    <a:cubicBezTo>
                      <a:pt x="46" y="57"/>
                      <a:pt x="43" y="59"/>
                      <a:pt x="39" y="60"/>
                    </a:cubicBezTo>
                    <a:cubicBezTo>
                      <a:pt x="41" y="58"/>
                      <a:pt x="43" y="55"/>
                      <a:pt x="45" y="52"/>
                    </a:cubicBezTo>
                    <a:cubicBezTo>
                      <a:pt x="44" y="52"/>
                      <a:pt x="43" y="52"/>
                      <a:pt x="42" y="52"/>
                    </a:cubicBezTo>
                    <a:cubicBezTo>
                      <a:pt x="40" y="57"/>
                      <a:pt x="37" y="60"/>
                      <a:pt x="33" y="60"/>
                    </a:cubicBezTo>
                    <a:cubicBezTo>
                      <a:pt x="33" y="51"/>
                      <a:pt x="33" y="51"/>
                      <a:pt x="33" y="51"/>
                    </a:cubicBezTo>
                    <a:cubicBezTo>
                      <a:pt x="32" y="51"/>
                      <a:pt x="32" y="50"/>
                      <a:pt x="31" y="50"/>
                    </a:cubicBezTo>
                    <a:cubicBezTo>
                      <a:pt x="31" y="60"/>
                      <a:pt x="31" y="60"/>
                      <a:pt x="31" y="60"/>
                    </a:cubicBezTo>
                    <a:cubicBezTo>
                      <a:pt x="26" y="60"/>
                      <a:pt x="22" y="54"/>
                      <a:pt x="20" y="47"/>
                    </a:cubicBezTo>
                    <a:cubicBezTo>
                      <a:pt x="22" y="47"/>
                      <a:pt x="25" y="48"/>
                      <a:pt x="28" y="48"/>
                    </a:cubicBezTo>
                    <a:cubicBezTo>
                      <a:pt x="28" y="48"/>
                      <a:pt x="28" y="48"/>
                      <a:pt x="28" y="47"/>
                    </a:cubicBezTo>
                    <a:cubicBezTo>
                      <a:pt x="27" y="47"/>
                      <a:pt x="27" y="46"/>
                      <a:pt x="26" y="46"/>
                    </a:cubicBezTo>
                    <a:cubicBezTo>
                      <a:pt x="24" y="45"/>
                      <a:pt x="21" y="45"/>
                      <a:pt x="19" y="44"/>
                    </a:cubicBezTo>
                    <a:cubicBezTo>
                      <a:pt x="18" y="41"/>
                      <a:pt x="18" y="37"/>
                      <a:pt x="18" y="33"/>
                    </a:cubicBezTo>
                    <a:cubicBezTo>
                      <a:pt x="23" y="33"/>
                      <a:pt x="23" y="33"/>
                      <a:pt x="23" y="33"/>
                    </a:cubicBezTo>
                    <a:cubicBezTo>
                      <a:pt x="23" y="32"/>
                      <a:pt x="23" y="31"/>
                      <a:pt x="24" y="31"/>
                    </a:cubicBezTo>
                    <a:cubicBezTo>
                      <a:pt x="18" y="31"/>
                      <a:pt x="18" y="31"/>
                      <a:pt x="18" y="31"/>
                    </a:cubicBezTo>
                    <a:cubicBezTo>
                      <a:pt x="18" y="26"/>
                      <a:pt x="18" y="22"/>
                      <a:pt x="19" y="19"/>
                    </a:cubicBezTo>
                    <a:cubicBezTo>
                      <a:pt x="23" y="18"/>
                      <a:pt x="27" y="17"/>
                      <a:pt x="31" y="17"/>
                    </a:cubicBezTo>
                    <a:cubicBezTo>
                      <a:pt x="31" y="21"/>
                      <a:pt x="31" y="21"/>
                      <a:pt x="31" y="21"/>
                    </a:cubicBezTo>
                    <a:cubicBezTo>
                      <a:pt x="32" y="21"/>
                      <a:pt x="32" y="20"/>
                      <a:pt x="33" y="20"/>
                    </a:cubicBezTo>
                    <a:cubicBezTo>
                      <a:pt x="33" y="17"/>
                      <a:pt x="33" y="17"/>
                      <a:pt x="33" y="17"/>
                    </a:cubicBezTo>
                    <a:cubicBezTo>
                      <a:pt x="37" y="17"/>
                      <a:pt x="41" y="18"/>
                      <a:pt x="45" y="19"/>
                    </a:cubicBezTo>
                    <a:cubicBezTo>
                      <a:pt x="45" y="19"/>
                      <a:pt x="45" y="19"/>
                      <a:pt x="45" y="20"/>
                    </a:cubicBezTo>
                    <a:cubicBezTo>
                      <a:pt x="46" y="20"/>
                      <a:pt x="47" y="20"/>
                      <a:pt x="48" y="21"/>
                    </a:cubicBezTo>
                    <a:cubicBezTo>
                      <a:pt x="47" y="20"/>
                      <a:pt x="47" y="20"/>
                      <a:pt x="47" y="19"/>
                    </a:cubicBezTo>
                    <a:cubicBezTo>
                      <a:pt x="55" y="22"/>
                      <a:pt x="60" y="26"/>
                      <a:pt x="61" y="31"/>
                    </a:cubicBezTo>
                    <a:cubicBezTo>
                      <a:pt x="56" y="31"/>
                      <a:pt x="56" y="31"/>
                      <a:pt x="56" y="31"/>
                    </a:cubicBezTo>
                    <a:cubicBezTo>
                      <a:pt x="56" y="31"/>
                      <a:pt x="56" y="32"/>
                      <a:pt x="56" y="33"/>
                    </a:cubicBezTo>
                    <a:cubicBezTo>
                      <a:pt x="61" y="33"/>
                      <a:pt x="61" y="33"/>
                      <a:pt x="61" y="33"/>
                    </a:cubicBezTo>
                    <a:cubicBezTo>
                      <a:pt x="61" y="35"/>
                      <a:pt x="59" y="38"/>
                      <a:pt x="56" y="40"/>
                    </a:cubicBezTo>
                    <a:cubicBezTo>
                      <a:pt x="56" y="41"/>
                      <a:pt x="55" y="42"/>
                      <a:pt x="55" y="43"/>
                    </a:cubicBezTo>
                    <a:cubicBezTo>
                      <a:pt x="57" y="41"/>
                      <a:pt x="59" y="40"/>
                      <a:pt x="60" y="39"/>
                    </a:cubicBezTo>
                    <a:cubicBezTo>
                      <a:pt x="60" y="40"/>
                      <a:pt x="59" y="42"/>
                      <a:pt x="58" y="44"/>
                    </a:cubicBezTo>
                    <a:cubicBezTo>
                      <a:pt x="59" y="44"/>
                      <a:pt x="60" y="45"/>
                      <a:pt x="60" y="45"/>
                    </a:cubicBezTo>
                    <a:cubicBezTo>
                      <a:pt x="61" y="46"/>
                      <a:pt x="61" y="46"/>
                      <a:pt x="61" y="46"/>
                    </a:cubicBezTo>
                    <a:cubicBezTo>
                      <a:pt x="63" y="41"/>
                      <a:pt x="64" y="37"/>
                      <a:pt x="64" y="32"/>
                    </a:cubicBezTo>
                    <a:cubicBezTo>
                      <a:pt x="64" y="14"/>
                      <a:pt x="50" y="0"/>
                      <a:pt x="32" y="0"/>
                    </a:cubicBezTo>
                    <a:cubicBezTo>
                      <a:pt x="15" y="0"/>
                      <a:pt x="0" y="14"/>
                      <a:pt x="0" y="32"/>
                    </a:cubicBezTo>
                    <a:cubicBezTo>
                      <a:pt x="0" y="49"/>
                      <a:pt x="15" y="63"/>
                      <a:pt x="32" y="63"/>
                    </a:cubicBezTo>
                    <a:cubicBezTo>
                      <a:pt x="39" y="63"/>
                      <a:pt x="46" y="61"/>
                      <a:pt x="51" y="57"/>
                    </a:cubicBezTo>
                    <a:cubicBezTo>
                      <a:pt x="50" y="56"/>
                      <a:pt x="50" y="56"/>
                      <a:pt x="50" y="56"/>
                    </a:cubicBezTo>
                    <a:cubicBezTo>
                      <a:pt x="49" y="56"/>
                      <a:pt x="49" y="55"/>
                      <a:pt x="49" y="55"/>
                    </a:cubicBezTo>
                    <a:close/>
                    <a:moveTo>
                      <a:pt x="60" y="24"/>
                    </a:moveTo>
                    <a:cubicBezTo>
                      <a:pt x="57" y="21"/>
                      <a:pt x="53" y="19"/>
                      <a:pt x="47" y="17"/>
                    </a:cubicBezTo>
                    <a:cubicBezTo>
                      <a:pt x="45" y="11"/>
                      <a:pt x="42" y="6"/>
                      <a:pt x="39" y="4"/>
                    </a:cubicBezTo>
                    <a:cubicBezTo>
                      <a:pt x="50" y="6"/>
                      <a:pt x="58" y="14"/>
                      <a:pt x="60" y="24"/>
                    </a:cubicBezTo>
                    <a:close/>
                    <a:moveTo>
                      <a:pt x="33" y="3"/>
                    </a:moveTo>
                    <a:cubicBezTo>
                      <a:pt x="38" y="3"/>
                      <a:pt x="42" y="9"/>
                      <a:pt x="44" y="16"/>
                    </a:cubicBezTo>
                    <a:cubicBezTo>
                      <a:pt x="41" y="16"/>
                      <a:pt x="37" y="15"/>
                      <a:pt x="33" y="15"/>
                    </a:cubicBezTo>
                    <a:lnTo>
                      <a:pt x="33" y="3"/>
                    </a:lnTo>
                    <a:close/>
                    <a:moveTo>
                      <a:pt x="31" y="3"/>
                    </a:moveTo>
                    <a:cubicBezTo>
                      <a:pt x="31" y="15"/>
                      <a:pt x="31" y="15"/>
                      <a:pt x="31" y="15"/>
                    </a:cubicBezTo>
                    <a:cubicBezTo>
                      <a:pt x="27" y="15"/>
                      <a:pt x="23" y="16"/>
                      <a:pt x="20" y="16"/>
                    </a:cubicBezTo>
                    <a:cubicBezTo>
                      <a:pt x="22" y="9"/>
                      <a:pt x="26" y="3"/>
                      <a:pt x="31" y="3"/>
                    </a:cubicBezTo>
                    <a:close/>
                    <a:moveTo>
                      <a:pt x="25" y="4"/>
                    </a:moveTo>
                    <a:cubicBezTo>
                      <a:pt x="22" y="6"/>
                      <a:pt x="19" y="11"/>
                      <a:pt x="18" y="17"/>
                    </a:cubicBezTo>
                    <a:cubicBezTo>
                      <a:pt x="12" y="19"/>
                      <a:pt x="7" y="21"/>
                      <a:pt x="4" y="24"/>
                    </a:cubicBezTo>
                    <a:cubicBezTo>
                      <a:pt x="7" y="14"/>
                      <a:pt x="15" y="6"/>
                      <a:pt x="25" y="4"/>
                    </a:cubicBezTo>
                    <a:close/>
                    <a:moveTo>
                      <a:pt x="17" y="19"/>
                    </a:moveTo>
                    <a:cubicBezTo>
                      <a:pt x="16" y="23"/>
                      <a:pt x="16" y="27"/>
                      <a:pt x="16" y="31"/>
                    </a:cubicBezTo>
                    <a:cubicBezTo>
                      <a:pt x="3" y="31"/>
                      <a:pt x="3" y="31"/>
                      <a:pt x="3" y="31"/>
                    </a:cubicBezTo>
                    <a:cubicBezTo>
                      <a:pt x="4" y="26"/>
                      <a:pt x="9" y="22"/>
                      <a:pt x="17" y="19"/>
                    </a:cubicBezTo>
                    <a:close/>
                    <a:moveTo>
                      <a:pt x="16" y="33"/>
                    </a:moveTo>
                    <a:cubicBezTo>
                      <a:pt x="16" y="37"/>
                      <a:pt x="16" y="40"/>
                      <a:pt x="17" y="44"/>
                    </a:cubicBezTo>
                    <a:cubicBezTo>
                      <a:pt x="9" y="41"/>
                      <a:pt x="4" y="37"/>
                      <a:pt x="3" y="33"/>
                    </a:cubicBezTo>
                    <a:lnTo>
                      <a:pt x="16" y="33"/>
                    </a:lnTo>
                    <a:close/>
                    <a:moveTo>
                      <a:pt x="4" y="39"/>
                    </a:moveTo>
                    <a:cubicBezTo>
                      <a:pt x="7" y="42"/>
                      <a:pt x="12" y="44"/>
                      <a:pt x="18" y="46"/>
                    </a:cubicBezTo>
                    <a:cubicBezTo>
                      <a:pt x="19" y="52"/>
                      <a:pt x="22" y="57"/>
                      <a:pt x="25" y="60"/>
                    </a:cubicBezTo>
                    <a:cubicBezTo>
                      <a:pt x="15" y="57"/>
                      <a:pt x="7" y="49"/>
                      <a:pt x="4" y="39"/>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101" name="íśļîḍê"/>
              <p:cNvSpPr/>
              <p:nvPr/>
            </p:nvSpPr>
            <p:spPr bwMode="auto">
              <a:xfrm>
                <a:off x="6761291" y="3781648"/>
                <a:ext cx="209081" cy="199880"/>
              </a:xfrm>
              <a:custGeom>
                <a:avLst/>
                <a:gdLst>
                  <a:gd name="T0" fmla="*/ 44 w 67"/>
                  <a:gd name="T1" fmla="*/ 21 h 64"/>
                  <a:gd name="T2" fmla="*/ 25 w 67"/>
                  <a:gd name="T3" fmla="*/ 19 h 64"/>
                  <a:gd name="T4" fmla="*/ 24 w 67"/>
                  <a:gd name="T5" fmla="*/ 21 h 64"/>
                  <a:gd name="T6" fmla="*/ 16 w 67"/>
                  <a:gd name="T7" fmla="*/ 30 h 64"/>
                  <a:gd name="T8" fmla="*/ 26 w 67"/>
                  <a:gd name="T9" fmla="*/ 36 h 64"/>
                  <a:gd name="T10" fmla="*/ 32 w 67"/>
                  <a:gd name="T11" fmla="*/ 42 h 64"/>
                  <a:gd name="T12" fmla="*/ 26 w 67"/>
                  <a:gd name="T13" fmla="*/ 48 h 64"/>
                  <a:gd name="T14" fmla="*/ 42 w 67"/>
                  <a:gd name="T15" fmla="*/ 48 h 64"/>
                  <a:gd name="T16" fmla="*/ 36 w 67"/>
                  <a:gd name="T17" fmla="*/ 42 h 64"/>
                  <a:gd name="T18" fmla="*/ 42 w 67"/>
                  <a:gd name="T19" fmla="*/ 36 h 64"/>
                  <a:gd name="T20" fmla="*/ 51 w 67"/>
                  <a:gd name="T21" fmla="*/ 30 h 64"/>
                  <a:gd name="T22" fmla="*/ 19 w 67"/>
                  <a:gd name="T23" fmla="*/ 30 h 64"/>
                  <a:gd name="T24" fmla="*/ 24 w 67"/>
                  <a:gd name="T25" fmla="*/ 31 h 64"/>
                  <a:gd name="T26" fmla="*/ 48 w 67"/>
                  <a:gd name="T27" fmla="*/ 30 h 64"/>
                  <a:gd name="T28" fmla="*/ 44 w 67"/>
                  <a:gd name="T29" fmla="*/ 31 h 64"/>
                  <a:gd name="T30" fmla="*/ 48 w 67"/>
                  <a:gd name="T31" fmla="*/ 30 h 64"/>
                  <a:gd name="T32" fmla="*/ 61 w 67"/>
                  <a:gd name="T33" fmla="*/ 20 h 64"/>
                  <a:gd name="T34" fmla="*/ 51 w 67"/>
                  <a:gd name="T35" fmla="*/ 9 h 64"/>
                  <a:gd name="T36" fmla="*/ 43 w 67"/>
                  <a:gd name="T37" fmla="*/ 0 h 64"/>
                  <a:gd name="T38" fmla="*/ 30 w 67"/>
                  <a:gd name="T39" fmla="*/ 2 h 64"/>
                  <a:gd name="T40" fmla="*/ 19 w 67"/>
                  <a:gd name="T41" fmla="*/ 6 h 64"/>
                  <a:gd name="T42" fmla="*/ 7 w 67"/>
                  <a:gd name="T43" fmla="*/ 13 h 64"/>
                  <a:gd name="T44" fmla="*/ 4 w 67"/>
                  <a:gd name="T45" fmla="*/ 26 h 64"/>
                  <a:gd name="T46" fmla="*/ 7 w 67"/>
                  <a:gd name="T47" fmla="*/ 41 h 64"/>
                  <a:gd name="T48" fmla="*/ 13 w 67"/>
                  <a:gd name="T49" fmla="*/ 55 h 64"/>
                  <a:gd name="T50" fmla="*/ 24 w 67"/>
                  <a:gd name="T51" fmla="*/ 64 h 64"/>
                  <a:gd name="T52" fmla="*/ 34 w 67"/>
                  <a:gd name="T53" fmla="*/ 61 h 64"/>
                  <a:gd name="T54" fmla="*/ 44 w 67"/>
                  <a:gd name="T55" fmla="*/ 64 h 64"/>
                  <a:gd name="T56" fmla="*/ 54 w 67"/>
                  <a:gd name="T57" fmla="*/ 55 h 64"/>
                  <a:gd name="T58" fmla="*/ 61 w 67"/>
                  <a:gd name="T59" fmla="*/ 41 h 64"/>
                  <a:gd name="T60" fmla="*/ 63 w 67"/>
                  <a:gd name="T61" fmla="*/ 26 h 64"/>
                  <a:gd name="T62" fmla="*/ 58 w 67"/>
                  <a:gd name="T63" fmla="*/ 19 h 64"/>
                  <a:gd name="T64" fmla="*/ 54 w 67"/>
                  <a:gd name="T65" fmla="*/ 13 h 64"/>
                  <a:gd name="T66" fmla="*/ 46 w 67"/>
                  <a:gd name="T67" fmla="*/ 7 h 64"/>
                  <a:gd name="T68" fmla="*/ 39 w 67"/>
                  <a:gd name="T69" fmla="*/ 5 h 64"/>
                  <a:gd name="T70" fmla="*/ 29 w 67"/>
                  <a:gd name="T71" fmla="*/ 5 h 64"/>
                  <a:gd name="T72" fmla="*/ 22 w 67"/>
                  <a:gd name="T73" fmla="*/ 7 h 64"/>
                  <a:gd name="T74" fmla="*/ 18 w 67"/>
                  <a:gd name="T75" fmla="*/ 12 h 64"/>
                  <a:gd name="T76" fmla="*/ 9 w 67"/>
                  <a:gd name="T77" fmla="*/ 14 h 64"/>
                  <a:gd name="T78" fmla="*/ 6 w 67"/>
                  <a:gd name="T79" fmla="*/ 28 h 64"/>
                  <a:gd name="T80" fmla="*/ 9 w 67"/>
                  <a:gd name="T81" fmla="*/ 40 h 64"/>
                  <a:gd name="T82" fmla="*/ 9 w 67"/>
                  <a:gd name="T83" fmla="*/ 50 h 64"/>
                  <a:gd name="T84" fmla="*/ 18 w 67"/>
                  <a:gd name="T85" fmla="*/ 53 h 64"/>
                  <a:gd name="T86" fmla="*/ 24 w 67"/>
                  <a:gd name="T87" fmla="*/ 61 h 64"/>
                  <a:gd name="T88" fmla="*/ 33 w 67"/>
                  <a:gd name="T89" fmla="*/ 58 h 64"/>
                  <a:gd name="T90" fmla="*/ 43 w 67"/>
                  <a:gd name="T91" fmla="*/ 61 h 64"/>
                  <a:gd name="T92" fmla="*/ 48 w 67"/>
                  <a:gd name="T93" fmla="*/ 53 h 64"/>
                  <a:gd name="T94" fmla="*/ 10 w 67"/>
                  <a:gd name="T95" fmla="*/ 32 h 64"/>
                  <a:gd name="T96" fmla="*/ 34 w 67"/>
                  <a:gd name="T97" fmla="*/ 56 h 64"/>
                  <a:gd name="T98" fmla="*/ 49 w 67"/>
                  <a:gd name="T99" fmla="*/ 53 h 64"/>
                  <a:gd name="T100" fmla="*/ 58 w 67"/>
                  <a:gd name="T101" fmla="*/ 50 h 64"/>
                  <a:gd name="T102" fmla="*/ 60 w 67"/>
                  <a:gd name="T103" fmla="*/ 32 h 64"/>
                  <a:gd name="T104" fmla="*/ 64 w 67"/>
                  <a:gd name="T105"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 h="64">
                    <a:moveTo>
                      <a:pt x="51" y="23"/>
                    </a:moveTo>
                    <a:cubicBezTo>
                      <a:pt x="51" y="22"/>
                      <a:pt x="51" y="21"/>
                      <a:pt x="50" y="21"/>
                    </a:cubicBezTo>
                    <a:cubicBezTo>
                      <a:pt x="44" y="21"/>
                      <a:pt x="44" y="21"/>
                      <a:pt x="44" y="21"/>
                    </a:cubicBezTo>
                    <a:cubicBezTo>
                      <a:pt x="44" y="20"/>
                      <a:pt x="44" y="20"/>
                      <a:pt x="44" y="20"/>
                    </a:cubicBezTo>
                    <a:cubicBezTo>
                      <a:pt x="44" y="20"/>
                      <a:pt x="44" y="19"/>
                      <a:pt x="43" y="19"/>
                    </a:cubicBezTo>
                    <a:cubicBezTo>
                      <a:pt x="25" y="19"/>
                      <a:pt x="25" y="19"/>
                      <a:pt x="25" y="19"/>
                    </a:cubicBezTo>
                    <a:cubicBezTo>
                      <a:pt x="24" y="19"/>
                      <a:pt x="24" y="19"/>
                      <a:pt x="24" y="19"/>
                    </a:cubicBezTo>
                    <a:cubicBezTo>
                      <a:pt x="24" y="20"/>
                      <a:pt x="24" y="20"/>
                      <a:pt x="24" y="20"/>
                    </a:cubicBezTo>
                    <a:cubicBezTo>
                      <a:pt x="24" y="21"/>
                      <a:pt x="24" y="21"/>
                      <a:pt x="24" y="21"/>
                    </a:cubicBezTo>
                    <a:cubicBezTo>
                      <a:pt x="18" y="21"/>
                      <a:pt x="18" y="21"/>
                      <a:pt x="18" y="21"/>
                    </a:cubicBezTo>
                    <a:cubicBezTo>
                      <a:pt x="17" y="21"/>
                      <a:pt x="16" y="22"/>
                      <a:pt x="16" y="23"/>
                    </a:cubicBezTo>
                    <a:cubicBezTo>
                      <a:pt x="16" y="30"/>
                      <a:pt x="16" y="30"/>
                      <a:pt x="16" y="30"/>
                    </a:cubicBezTo>
                    <a:cubicBezTo>
                      <a:pt x="16" y="33"/>
                      <a:pt x="20" y="35"/>
                      <a:pt x="22" y="37"/>
                    </a:cubicBezTo>
                    <a:cubicBezTo>
                      <a:pt x="23" y="37"/>
                      <a:pt x="23" y="37"/>
                      <a:pt x="23" y="37"/>
                    </a:cubicBezTo>
                    <a:cubicBezTo>
                      <a:pt x="24" y="37"/>
                      <a:pt x="25" y="37"/>
                      <a:pt x="26" y="36"/>
                    </a:cubicBezTo>
                    <a:cubicBezTo>
                      <a:pt x="27" y="37"/>
                      <a:pt x="28" y="38"/>
                      <a:pt x="30" y="39"/>
                    </a:cubicBezTo>
                    <a:cubicBezTo>
                      <a:pt x="30" y="39"/>
                      <a:pt x="31" y="39"/>
                      <a:pt x="31" y="40"/>
                    </a:cubicBezTo>
                    <a:cubicBezTo>
                      <a:pt x="31" y="40"/>
                      <a:pt x="32" y="41"/>
                      <a:pt x="32" y="42"/>
                    </a:cubicBezTo>
                    <a:cubicBezTo>
                      <a:pt x="32" y="45"/>
                      <a:pt x="30" y="46"/>
                      <a:pt x="30" y="46"/>
                    </a:cubicBezTo>
                    <a:cubicBezTo>
                      <a:pt x="30" y="46"/>
                      <a:pt x="28" y="47"/>
                      <a:pt x="26" y="47"/>
                    </a:cubicBezTo>
                    <a:cubicBezTo>
                      <a:pt x="26" y="47"/>
                      <a:pt x="26" y="48"/>
                      <a:pt x="26" y="48"/>
                    </a:cubicBezTo>
                    <a:cubicBezTo>
                      <a:pt x="26" y="49"/>
                      <a:pt x="26" y="49"/>
                      <a:pt x="27" y="49"/>
                    </a:cubicBezTo>
                    <a:cubicBezTo>
                      <a:pt x="41" y="49"/>
                      <a:pt x="41" y="49"/>
                      <a:pt x="41" y="49"/>
                    </a:cubicBezTo>
                    <a:cubicBezTo>
                      <a:pt x="42" y="49"/>
                      <a:pt x="42" y="49"/>
                      <a:pt x="42" y="48"/>
                    </a:cubicBezTo>
                    <a:cubicBezTo>
                      <a:pt x="42" y="48"/>
                      <a:pt x="42" y="47"/>
                      <a:pt x="42" y="47"/>
                    </a:cubicBezTo>
                    <a:cubicBezTo>
                      <a:pt x="40" y="47"/>
                      <a:pt x="38" y="46"/>
                      <a:pt x="38" y="46"/>
                    </a:cubicBezTo>
                    <a:cubicBezTo>
                      <a:pt x="37" y="46"/>
                      <a:pt x="36" y="45"/>
                      <a:pt x="36" y="42"/>
                    </a:cubicBezTo>
                    <a:cubicBezTo>
                      <a:pt x="36" y="41"/>
                      <a:pt x="37" y="40"/>
                      <a:pt x="37" y="39"/>
                    </a:cubicBezTo>
                    <a:cubicBezTo>
                      <a:pt x="37" y="39"/>
                      <a:pt x="38" y="39"/>
                      <a:pt x="38" y="39"/>
                    </a:cubicBezTo>
                    <a:cubicBezTo>
                      <a:pt x="40" y="38"/>
                      <a:pt x="41" y="37"/>
                      <a:pt x="42" y="36"/>
                    </a:cubicBezTo>
                    <a:cubicBezTo>
                      <a:pt x="43" y="37"/>
                      <a:pt x="44" y="37"/>
                      <a:pt x="44" y="37"/>
                    </a:cubicBezTo>
                    <a:cubicBezTo>
                      <a:pt x="45" y="37"/>
                      <a:pt x="45" y="37"/>
                      <a:pt x="46" y="37"/>
                    </a:cubicBezTo>
                    <a:cubicBezTo>
                      <a:pt x="48" y="35"/>
                      <a:pt x="51" y="33"/>
                      <a:pt x="51" y="30"/>
                    </a:cubicBezTo>
                    <a:lnTo>
                      <a:pt x="51" y="23"/>
                    </a:lnTo>
                    <a:close/>
                    <a:moveTo>
                      <a:pt x="23" y="34"/>
                    </a:moveTo>
                    <a:cubicBezTo>
                      <a:pt x="19" y="31"/>
                      <a:pt x="19" y="30"/>
                      <a:pt x="19" y="30"/>
                    </a:cubicBezTo>
                    <a:cubicBezTo>
                      <a:pt x="19" y="24"/>
                      <a:pt x="19" y="24"/>
                      <a:pt x="19" y="24"/>
                    </a:cubicBezTo>
                    <a:cubicBezTo>
                      <a:pt x="24" y="24"/>
                      <a:pt x="24" y="24"/>
                      <a:pt x="24" y="24"/>
                    </a:cubicBezTo>
                    <a:cubicBezTo>
                      <a:pt x="24" y="31"/>
                      <a:pt x="24" y="31"/>
                      <a:pt x="24" y="31"/>
                    </a:cubicBezTo>
                    <a:cubicBezTo>
                      <a:pt x="24" y="32"/>
                      <a:pt x="24" y="33"/>
                      <a:pt x="24" y="33"/>
                    </a:cubicBezTo>
                    <a:cubicBezTo>
                      <a:pt x="24" y="34"/>
                      <a:pt x="24" y="34"/>
                      <a:pt x="23" y="34"/>
                    </a:cubicBezTo>
                    <a:close/>
                    <a:moveTo>
                      <a:pt x="48" y="30"/>
                    </a:moveTo>
                    <a:cubicBezTo>
                      <a:pt x="48" y="30"/>
                      <a:pt x="48" y="31"/>
                      <a:pt x="44" y="34"/>
                    </a:cubicBezTo>
                    <a:cubicBezTo>
                      <a:pt x="44" y="34"/>
                      <a:pt x="44" y="34"/>
                      <a:pt x="44" y="33"/>
                    </a:cubicBezTo>
                    <a:cubicBezTo>
                      <a:pt x="44" y="33"/>
                      <a:pt x="44" y="32"/>
                      <a:pt x="44" y="31"/>
                    </a:cubicBezTo>
                    <a:cubicBezTo>
                      <a:pt x="44" y="24"/>
                      <a:pt x="44" y="24"/>
                      <a:pt x="44" y="24"/>
                    </a:cubicBezTo>
                    <a:cubicBezTo>
                      <a:pt x="48" y="24"/>
                      <a:pt x="48" y="24"/>
                      <a:pt x="48" y="24"/>
                    </a:cubicBezTo>
                    <a:lnTo>
                      <a:pt x="48" y="30"/>
                    </a:lnTo>
                    <a:close/>
                    <a:moveTo>
                      <a:pt x="63" y="26"/>
                    </a:moveTo>
                    <a:cubicBezTo>
                      <a:pt x="62" y="25"/>
                      <a:pt x="61" y="24"/>
                      <a:pt x="61" y="24"/>
                    </a:cubicBezTo>
                    <a:cubicBezTo>
                      <a:pt x="61" y="23"/>
                      <a:pt x="61" y="21"/>
                      <a:pt x="61" y="20"/>
                    </a:cubicBezTo>
                    <a:cubicBezTo>
                      <a:pt x="62" y="17"/>
                      <a:pt x="62" y="15"/>
                      <a:pt x="61" y="13"/>
                    </a:cubicBezTo>
                    <a:cubicBezTo>
                      <a:pt x="59" y="11"/>
                      <a:pt x="57" y="10"/>
                      <a:pt x="54" y="10"/>
                    </a:cubicBezTo>
                    <a:cubicBezTo>
                      <a:pt x="53" y="10"/>
                      <a:pt x="51" y="10"/>
                      <a:pt x="51" y="9"/>
                    </a:cubicBezTo>
                    <a:cubicBezTo>
                      <a:pt x="50" y="9"/>
                      <a:pt x="49" y="7"/>
                      <a:pt x="49" y="6"/>
                    </a:cubicBezTo>
                    <a:cubicBezTo>
                      <a:pt x="48" y="4"/>
                      <a:pt x="47" y="1"/>
                      <a:pt x="44" y="1"/>
                    </a:cubicBezTo>
                    <a:cubicBezTo>
                      <a:pt x="44" y="0"/>
                      <a:pt x="43" y="0"/>
                      <a:pt x="43" y="0"/>
                    </a:cubicBezTo>
                    <a:cubicBezTo>
                      <a:pt x="41" y="0"/>
                      <a:pt x="39" y="1"/>
                      <a:pt x="37" y="2"/>
                    </a:cubicBezTo>
                    <a:cubicBezTo>
                      <a:pt x="36" y="3"/>
                      <a:pt x="35" y="4"/>
                      <a:pt x="34" y="4"/>
                    </a:cubicBezTo>
                    <a:cubicBezTo>
                      <a:pt x="33" y="4"/>
                      <a:pt x="32" y="3"/>
                      <a:pt x="30" y="2"/>
                    </a:cubicBezTo>
                    <a:cubicBezTo>
                      <a:pt x="29" y="1"/>
                      <a:pt x="27" y="0"/>
                      <a:pt x="25" y="0"/>
                    </a:cubicBezTo>
                    <a:cubicBezTo>
                      <a:pt x="25" y="0"/>
                      <a:pt x="24" y="0"/>
                      <a:pt x="24" y="1"/>
                    </a:cubicBezTo>
                    <a:cubicBezTo>
                      <a:pt x="21" y="1"/>
                      <a:pt x="20" y="4"/>
                      <a:pt x="19" y="6"/>
                    </a:cubicBezTo>
                    <a:cubicBezTo>
                      <a:pt x="18" y="7"/>
                      <a:pt x="18" y="9"/>
                      <a:pt x="17" y="9"/>
                    </a:cubicBezTo>
                    <a:cubicBezTo>
                      <a:pt x="16" y="10"/>
                      <a:pt x="15" y="10"/>
                      <a:pt x="13" y="10"/>
                    </a:cubicBezTo>
                    <a:cubicBezTo>
                      <a:pt x="11" y="10"/>
                      <a:pt x="8" y="11"/>
                      <a:pt x="7" y="13"/>
                    </a:cubicBezTo>
                    <a:cubicBezTo>
                      <a:pt x="5" y="15"/>
                      <a:pt x="6" y="17"/>
                      <a:pt x="6" y="20"/>
                    </a:cubicBezTo>
                    <a:cubicBezTo>
                      <a:pt x="7" y="21"/>
                      <a:pt x="7" y="23"/>
                      <a:pt x="7" y="24"/>
                    </a:cubicBezTo>
                    <a:cubicBezTo>
                      <a:pt x="7" y="24"/>
                      <a:pt x="5" y="25"/>
                      <a:pt x="4" y="26"/>
                    </a:cubicBezTo>
                    <a:cubicBezTo>
                      <a:pt x="3" y="28"/>
                      <a:pt x="0" y="30"/>
                      <a:pt x="0" y="32"/>
                    </a:cubicBezTo>
                    <a:cubicBezTo>
                      <a:pt x="0" y="35"/>
                      <a:pt x="3" y="37"/>
                      <a:pt x="4" y="38"/>
                    </a:cubicBezTo>
                    <a:cubicBezTo>
                      <a:pt x="5" y="39"/>
                      <a:pt x="7" y="40"/>
                      <a:pt x="7" y="41"/>
                    </a:cubicBezTo>
                    <a:cubicBezTo>
                      <a:pt x="7" y="42"/>
                      <a:pt x="7" y="44"/>
                      <a:pt x="6" y="45"/>
                    </a:cubicBezTo>
                    <a:cubicBezTo>
                      <a:pt x="6" y="47"/>
                      <a:pt x="5" y="50"/>
                      <a:pt x="7" y="52"/>
                    </a:cubicBezTo>
                    <a:cubicBezTo>
                      <a:pt x="8" y="54"/>
                      <a:pt x="11" y="54"/>
                      <a:pt x="13" y="55"/>
                    </a:cubicBezTo>
                    <a:cubicBezTo>
                      <a:pt x="15" y="55"/>
                      <a:pt x="16" y="55"/>
                      <a:pt x="17" y="55"/>
                    </a:cubicBezTo>
                    <a:cubicBezTo>
                      <a:pt x="18" y="56"/>
                      <a:pt x="18" y="57"/>
                      <a:pt x="19" y="59"/>
                    </a:cubicBezTo>
                    <a:cubicBezTo>
                      <a:pt x="20" y="61"/>
                      <a:pt x="21" y="63"/>
                      <a:pt x="24" y="64"/>
                    </a:cubicBezTo>
                    <a:cubicBezTo>
                      <a:pt x="24" y="64"/>
                      <a:pt x="25" y="64"/>
                      <a:pt x="25" y="64"/>
                    </a:cubicBezTo>
                    <a:cubicBezTo>
                      <a:pt x="27" y="64"/>
                      <a:pt x="29" y="63"/>
                      <a:pt x="30" y="62"/>
                    </a:cubicBezTo>
                    <a:cubicBezTo>
                      <a:pt x="32" y="62"/>
                      <a:pt x="33" y="61"/>
                      <a:pt x="34" y="61"/>
                    </a:cubicBezTo>
                    <a:cubicBezTo>
                      <a:pt x="35" y="61"/>
                      <a:pt x="36" y="62"/>
                      <a:pt x="37" y="62"/>
                    </a:cubicBezTo>
                    <a:cubicBezTo>
                      <a:pt x="39" y="63"/>
                      <a:pt x="41" y="64"/>
                      <a:pt x="43" y="64"/>
                    </a:cubicBezTo>
                    <a:cubicBezTo>
                      <a:pt x="43" y="64"/>
                      <a:pt x="44" y="64"/>
                      <a:pt x="44" y="64"/>
                    </a:cubicBezTo>
                    <a:cubicBezTo>
                      <a:pt x="47" y="63"/>
                      <a:pt x="48" y="61"/>
                      <a:pt x="49" y="59"/>
                    </a:cubicBezTo>
                    <a:cubicBezTo>
                      <a:pt x="49" y="57"/>
                      <a:pt x="50" y="56"/>
                      <a:pt x="51" y="55"/>
                    </a:cubicBezTo>
                    <a:cubicBezTo>
                      <a:pt x="51" y="55"/>
                      <a:pt x="53" y="55"/>
                      <a:pt x="54" y="55"/>
                    </a:cubicBezTo>
                    <a:cubicBezTo>
                      <a:pt x="57" y="54"/>
                      <a:pt x="59" y="54"/>
                      <a:pt x="61" y="52"/>
                    </a:cubicBezTo>
                    <a:cubicBezTo>
                      <a:pt x="62" y="50"/>
                      <a:pt x="62" y="47"/>
                      <a:pt x="61" y="45"/>
                    </a:cubicBezTo>
                    <a:cubicBezTo>
                      <a:pt x="61" y="44"/>
                      <a:pt x="61" y="42"/>
                      <a:pt x="61" y="41"/>
                    </a:cubicBezTo>
                    <a:cubicBezTo>
                      <a:pt x="61" y="40"/>
                      <a:pt x="62" y="39"/>
                      <a:pt x="63" y="38"/>
                    </a:cubicBezTo>
                    <a:cubicBezTo>
                      <a:pt x="65" y="37"/>
                      <a:pt x="67" y="35"/>
                      <a:pt x="67" y="32"/>
                    </a:cubicBezTo>
                    <a:cubicBezTo>
                      <a:pt x="67" y="30"/>
                      <a:pt x="65" y="28"/>
                      <a:pt x="63" y="26"/>
                    </a:cubicBezTo>
                    <a:close/>
                    <a:moveTo>
                      <a:pt x="54" y="13"/>
                    </a:moveTo>
                    <a:cubicBezTo>
                      <a:pt x="56" y="13"/>
                      <a:pt x="58" y="13"/>
                      <a:pt x="58" y="14"/>
                    </a:cubicBezTo>
                    <a:cubicBezTo>
                      <a:pt x="59" y="15"/>
                      <a:pt x="59" y="17"/>
                      <a:pt x="58" y="19"/>
                    </a:cubicBezTo>
                    <a:cubicBezTo>
                      <a:pt x="58" y="21"/>
                      <a:pt x="58" y="22"/>
                      <a:pt x="58" y="24"/>
                    </a:cubicBezTo>
                    <a:cubicBezTo>
                      <a:pt x="56" y="19"/>
                      <a:pt x="53" y="15"/>
                      <a:pt x="49" y="12"/>
                    </a:cubicBezTo>
                    <a:cubicBezTo>
                      <a:pt x="51" y="13"/>
                      <a:pt x="52" y="13"/>
                      <a:pt x="54" y="13"/>
                    </a:cubicBezTo>
                    <a:close/>
                    <a:moveTo>
                      <a:pt x="39" y="5"/>
                    </a:moveTo>
                    <a:cubicBezTo>
                      <a:pt x="41" y="4"/>
                      <a:pt x="42" y="3"/>
                      <a:pt x="43" y="3"/>
                    </a:cubicBezTo>
                    <a:cubicBezTo>
                      <a:pt x="44" y="4"/>
                      <a:pt x="45" y="6"/>
                      <a:pt x="46" y="7"/>
                    </a:cubicBezTo>
                    <a:cubicBezTo>
                      <a:pt x="47" y="9"/>
                      <a:pt x="47" y="10"/>
                      <a:pt x="48" y="11"/>
                    </a:cubicBezTo>
                    <a:cubicBezTo>
                      <a:pt x="44" y="8"/>
                      <a:pt x="40" y="7"/>
                      <a:pt x="35" y="7"/>
                    </a:cubicBezTo>
                    <a:cubicBezTo>
                      <a:pt x="36" y="6"/>
                      <a:pt x="38" y="6"/>
                      <a:pt x="39" y="5"/>
                    </a:cubicBezTo>
                    <a:close/>
                    <a:moveTo>
                      <a:pt x="22" y="7"/>
                    </a:moveTo>
                    <a:cubicBezTo>
                      <a:pt x="22" y="6"/>
                      <a:pt x="23" y="4"/>
                      <a:pt x="24" y="3"/>
                    </a:cubicBezTo>
                    <a:cubicBezTo>
                      <a:pt x="26" y="3"/>
                      <a:pt x="27" y="4"/>
                      <a:pt x="29" y="5"/>
                    </a:cubicBezTo>
                    <a:cubicBezTo>
                      <a:pt x="30" y="6"/>
                      <a:pt x="32" y="6"/>
                      <a:pt x="33" y="7"/>
                    </a:cubicBezTo>
                    <a:cubicBezTo>
                      <a:pt x="28" y="7"/>
                      <a:pt x="23" y="8"/>
                      <a:pt x="19" y="11"/>
                    </a:cubicBezTo>
                    <a:cubicBezTo>
                      <a:pt x="20" y="10"/>
                      <a:pt x="21" y="9"/>
                      <a:pt x="22" y="7"/>
                    </a:cubicBezTo>
                    <a:close/>
                    <a:moveTo>
                      <a:pt x="9" y="14"/>
                    </a:moveTo>
                    <a:cubicBezTo>
                      <a:pt x="10" y="13"/>
                      <a:pt x="12" y="13"/>
                      <a:pt x="14" y="13"/>
                    </a:cubicBezTo>
                    <a:cubicBezTo>
                      <a:pt x="15" y="13"/>
                      <a:pt x="17" y="13"/>
                      <a:pt x="18" y="12"/>
                    </a:cubicBezTo>
                    <a:cubicBezTo>
                      <a:pt x="14" y="15"/>
                      <a:pt x="11" y="19"/>
                      <a:pt x="10" y="24"/>
                    </a:cubicBezTo>
                    <a:cubicBezTo>
                      <a:pt x="10" y="22"/>
                      <a:pt x="10" y="21"/>
                      <a:pt x="9" y="19"/>
                    </a:cubicBezTo>
                    <a:cubicBezTo>
                      <a:pt x="9" y="17"/>
                      <a:pt x="9" y="15"/>
                      <a:pt x="9" y="14"/>
                    </a:cubicBezTo>
                    <a:close/>
                    <a:moveTo>
                      <a:pt x="6" y="36"/>
                    </a:moveTo>
                    <a:cubicBezTo>
                      <a:pt x="5" y="35"/>
                      <a:pt x="3" y="34"/>
                      <a:pt x="3" y="32"/>
                    </a:cubicBezTo>
                    <a:cubicBezTo>
                      <a:pt x="3" y="31"/>
                      <a:pt x="5" y="30"/>
                      <a:pt x="6" y="28"/>
                    </a:cubicBezTo>
                    <a:cubicBezTo>
                      <a:pt x="8" y="27"/>
                      <a:pt x="9" y="26"/>
                      <a:pt x="9" y="25"/>
                    </a:cubicBezTo>
                    <a:cubicBezTo>
                      <a:pt x="9" y="27"/>
                      <a:pt x="8" y="30"/>
                      <a:pt x="8" y="32"/>
                    </a:cubicBezTo>
                    <a:cubicBezTo>
                      <a:pt x="8" y="35"/>
                      <a:pt x="9" y="37"/>
                      <a:pt x="9" y="40"/>
                    </a:cubicBezTo>
                    <a:cubicBezTo>
                      <a:pt x="9" y="38"/>
                      <a:pt x="8" y="37"/>
                      <a:pt x="6" y="36"/>
                    </a:cubicBezTo>
                    <a:close/>
                    <a:moveTo>
                      <a:pt x="14" y="52"/>
                    </a:moveTo>
                    <a:cubicBezTo>
                      <a:pt x="12" y="51"/>
                      <a:pt x="10" y="51"/>
                      <a:pt x="9" y="50"/>
                    </a:cubicBezTo>
                    <a:cubicBezTo>
                      <a:pt x="9" y="49"/>
                      <a:pt x="9" y="47"/>
                      <a:pt x="9" y="46"/>
                    </a:cubicBezTo>
                    <a:cubicBezTo>
                      <a:pt x="10" y="44"/>
                      <a:pt x="10" y="42"/>
                      <a:pt x="10" y="41"/>
                    </a:cubicBezTo>
                    <a:cubicBezTo>
                      <a:pt x="11" y="46"/>
                      <a:pt x="14" y="50"/>
                      <a:pt x="18" y="53"/>
                    </a:cubicBezTo>
                    <a:cubicBezTo>
                      <a:pt x="17" y="52"/>
                      <a:pt x="15" y="52"/>
                      <a:pt x="14" y="52"/>
                    </a:cubicBezTo>
                    <a:close/>
                    <a:moveTo>
                      <a:pt x="29" y="60"/>
                    </a:moveTo>
                    <a:cubicBezTo>
                      <a:pt x="27" y="61"/>
                      <a:pt x="26" y="62"/>
                      <a:pt x="24" y="61"/>
                    </a:cubicBezTo>
                    <a:cubicBezTo>
                      <a:pt x="23" y="61"/>
                      <a:pt x="22" y="59"/>
                      <a:pt x="22" y="57"/>
                    </a:cubicBezTo>
                    <a:cubicBezTo>
                      <a:pt x="21" y="56"/>
                      <a:pt x="20" y="54"/>
                      <a:pt x="19" y="53"/>
                    </a:cubicBezTo>
                    <a:cubicBezTo>
                      <a:pt x="23" y="56"/>
                      <a:pt x="28" y="58"/>
                      <a:pt x="33" y="58"/>
                    </a:cubicBezTo>
                    <a:cubicBezTo>
                      <a:pt x="32" y="58"/>
                      <a:pt x="30" y="59"/>
                      <a:pt x="29" y="60"/>
                    </a:cubicBezTo>
                    <a:close/>
                    <a:moveTo>
                      <a:pt x="46" y="57"/>
                    </a:moveTo>
                    <a:cubicBezTo>
                      <a:pt x="45" y="59"/>
                      <a:pt x="44" y="61"/>
                      <a:pt x="43" y="61"/>
                    </a:cubicBezTo>
                    <a:cubicBezTo>
                      <a:pt x="42" y="62"/>
                      <a:pt x="41" y="61"/>
                      <a:pt x="39" y="60"/>
                    </a:cubicBezTo>
                    <a:cubicBezTo>
                      <a:pt x="37" y="59"/>
                      <a:pt x="36" y="58"/>
                      <a:pt x="35" y="58"/>
                    </a:cubicBezTo>
                    <a:cubicBezTo>
                      <a:pt x="40" y="58"/>
                      <a:pt x="44" y="56"/>
                      <a:pt x="48" y="53"/>
                    </a:cubicBezTo>
                    <a:cubicBezTo>
                      <a:pt x="47" y="54"/>
                      <a:pt x="47" y="56"/>
                      <a:pt x="46" y="57"/>
                    </a:cubicBezTo>
                    <a:close/>
                    <a:moveTo>
                      <a:pt x="34" y="56"/>
                    </a:moveTo>
                    <a:cubicBezTo>
                      <a:pt x="21" y="56"/>
                      <a:pt x="10" y="45"/>
                      <a:pt x="10" y="32"/>
                    </a:cubicBezTo>
                    <a:cubicBezTo>
                      <a:pt x="10" y="19"/>
                      <a:pt x="21" y="9"/>
                      <a:pt x="34" y="9"/>
                    </a:cubicBezTo>
                    <a:cubicBezTo>
                      <a:pt x="47" y="9"/>
                      <a:pt x="58" y="19"/>
                      <a:pt x="58" y="32"/>
                    </a:cubicBezTo>
                    <a:cubicBezTo>
                      <a:pt x="58" y="45"/>
                      <a:pt x="47" y="56"/>
                      <a:pt x="34" y="56"/>
                    </a:cubicBezTo>
                    <a:close/>
                    <a:moveTo>
                      <a:pt x="58" y="50"/>
                    </a:moveTo>
                    <a:cubicBezTo>
                      <a:pt x="58" y="51"/>
                      <a:pt x="56" y="51"/>
                      <a:pt x="54" y="52"/>
                    </a:cubicBezTo>
                    <a:cubicBezTo>
                      <a:pt x="52" y="52"/>
                      <a:pt x="51" y="52"/>
                      <a:pt x="49" y="53"/>
                    </a:cubicBezTo>
                    <a:cubicBezTo>
                      <a:pt x="53" y="50"/>
                      <a:pt x="56" y="46"/>
                      <a:pt x="58" y="41"/>
                    </a:cubicBezTo>
                    <a:cubicBezTo>
                      <a:pt x="58" y="42"/>
                      <a:pt x="58" y="44"/>
                      <a:pt x="58" y="46"/>
                    </a:cubicBezTo>
                    <a:cubicBezTo>
                      <a:pt x="59" y="47"/>
                      <a:pt x="59" y="49"/>
                      <a:pt x="58" y="50"/>
                    </a:cubicBezTo>
                    <a:close/>
                    <a:moveTo>
                      <a:pt x="61" y="36"/>
                    </a:moveTo>
                    <a:cubicBezTo>
                      <a:pt x="60" y="37"/>
                      <a:pt x="59" y="38"/>
                      <a:pt x="58" y="40"/>
                    </a:cubicBezTo>
                    <a:cubicBezTo>
                      <a:pt x="59" y="37"/>
                      <a:pt x="60" y="35"/>
                      <a:pt x="60" y="32"/>
                    </a:cubicBezTo>
                    <a:cubicBezTo>
                      <a:pt x="60" y="30"/>
                      <a:pt x="59" y="27"/>
                      <a:pt x="58" y="25"/>
                    </a:cubicBezTo>
                    <a:cubicBezTo>
                      <a:pt x="59" y="26"/>
                      <a:pt x="60" y="27"/>
                      <a:pt x="61" y="28"/>
                    </a:cubicBezTo>
                    <a:cubicBezTo>
                      <a:pt x="63" y="30"/>
                      <a:pt x="64" y="31"/>
                      <a:pt x="64" y="32"/>
                    </a:cubicBezTo>
                    <a:cubicBezTo>
                      <a:pt x="64" y="34"/>
                      <a:pt x="63" y="35"/>
                      <a:pt x="61" y="36"/>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102" name="îśḻîḑê"/>
              <p:cNvSpPr/>
              <p:nvPr/>
            </p:nvSpPr>
            <p:spPr bwMode="auto">
              <a:xfrm>
                <a:off x="8294455" y="2991864"/>
                <a:ext cx="263845" cy="234791"/>
              </a:xfrm>
              <a:custGeom>
                <a:avLst/>
                <a:gdLst>
                  <a:gd name="T0" fmla="*/ 63 w 65"/>
                  <a:gd name="T1" fmla="*/ 24 h 58"/>
                  <a:gd name="T2" fmla="*/ 49 w 65"/>
                  <a:gd name="T3" fmla="*/ 22 h 58"/>
                  <a:gd name="T4" fmla="*/ 42 w 65"/>
                  <a:gd name="T5" fmla="*/ 16 h 58"/>
                  <a:gd name="T6" fmla="*/ 32 w 65"/>
                  <a:gd name="T7" fmla="*/ 6 h 58"/>
                  <a:gd name="T8" fmla="*/ 24 w 65"/>
                  <a:gd name="T9" fmla="*/ 0 h 58"/>
                  <a:gd name="T10" fmla="*/ 24 w 65"/>
                  <a:gd name="T11" fmla="*/ 23 h 58"/>
                  <a:gd name="T12" fmla="*/ 21 w 65"/>
                  <a:gd name="T13" fmla="*/ 22 h 58"/>
                  <a:gd name="T14" fmla="*/ 3 w 65"/>
                  <a:gd name="T15" fmla="*/ 28 h 58"/>
                  <a:gd name="T16" fmla="*/ 0 w 65"/>
                  <a:gd name="T17" fmla="*/ 34 h 58"/>
                  <a:gd name="T18" fmla="*/ 2 w 65"/>
                  <a:gd name="T19" fmla="*/ 41 h 58"/>
                  <a:gd name="T20" fmla="*/ 5 w 65"/>
                  <a:gd name="T21" fmla="*/ 48 h 58"/>
                  <a:gd name="T22" fmla="*/ 10 w 65"/>
                  <a:gd name="T23" fmla="*/ 55 h 58"/>
                  <a:gd name="T24" fmla="*/ 35 w 65"/>
                  <a:gd name="T25" fmla="*/ 57 h 58"/>
                  <a:gd name="T26" fmla="*/ 45 w 65"/>
                  <a:gd name="T27" fmla="*/ 55 h 58"/>
                  <a:gd name="T28" fmla="*/ 60 w 65"/>
                  <a:gd name="T29" fmla="*/ 57 h 58"/>
                  <a:gd name="T30" fmla="*/ 64 w 65"/>
                  <a:gd name="T31" fmla="*/ 26 h 58"/>
                  <a:gd name="T32" fmla="*/ 9 w 65"/>
                  <a:gd name="T33" fmla="*/ 25 h 58"/>
                  <a:gd name="T34" fmla="*/ 24 w 65"/>
                  <a:gd name="T35" fmla="*/ 28 h 58"/>
                  <a:gd name="T36" fmla="*/ 9 w 65"/>
                  <a:gd name="T37" fmla="*/ 30 h 58"/>
                  <a:gd name="T38" fmla="*/ 9 w 65"/>
                  <a:gd name="T39" fmla="*/ 25 h 58"/>
                  <a:gd name="T40" fmla="*/ 18 w 65"/>
                  <a:gd name="T41" fmla="*/ 32 h 58"/>
                  <a:gd name="T42" fmla="*/ 18 w 65"/>
                  <a:gd name="T43" fmla="*/ 37 h 58"/>
                  <a:gd name="T44" fmla="*/ 6 w 65"/>
                  <a:gd name="T45" fmla="*/ 37 h 58"/>
                  <a:gd name="T46" fmla="*/ 6 w 65"/>
                  <a:gd name="T47" fmla="*/ 32 h 58"/>
                  <a:gd name="T48" fmla="*/ 18 w 65"/>
                  <a:gd name="T49" fmla="*/ 39 h 58"/>
                  <a:gd name="T50" fmla="*/ 23 w 65"/>
                  <a:gd name="T51" fmla="*/ 41 h 58"/>
                  <a:gd name="T52" fmla="*/ 11 w 65"/>
                  <a:gd name="T53" fmla="*/ 43 h 58"/>
                  <a:gd name="T54" fmla="*/ 5 w 65"/>
                  <a:gd name="T55" fmla="*/ 41 h 58"/>
                  <a:gd name="T56" fmla="*/ 11 w 65"/>
                  <a:gd name="T57" fmla="*/ 45 h 58"/>
                  <a:gd name="T58" fmla="*/ 23 w 65"/>
                  <a:gd name="T59" fmla="*/ 45 h 58"/>
                  <a:gd name="T60" fmla="*/ 23 w 65"/>
                  <a:gd name="T61" fmla="*/ 50 h 58"/>
                  <a:gd name="T62" fmla="*/ 8 w 65"/>
                  <a:gd name="T63" fmla="*/ 48 h 58"/>
                  <a:gd name="T64" fmla="*/ 23 w 65"/>
                  <a:gd name="T65" fmla="*/ 52 h 58"/>
                  <a:gd name="T66" fmla="*/ 24 w 65"/>
                  <a:gd name="T67" fmla="*/ 44 h 58"/>
                  <a:gd name="T68" fmla="*/ 22 w 65"/>
                  <a:gd name="T69" fmla="*/ 37 h 58"/>
                  <a:gd name="T70" fmla="*/ 21 w 65"/>
                  <a:gd name="T71" fmla="*/ 32 h 58"/>
                  <a:gd name="T72" fmla="*/ 26 w 65"/>
                  <a:gd name="T73" fmla="*/ 26 h 58"/>
                  <a:gd name="T74" fmla="*/ 28 w 65"/>
                  <a:gd name="T75" fmla="*/ 31 h 58"/>
                  <a:gd name="T76" fmla="*/ 39 w 65"/>
                  <a:gd name="T77" fmla="*/ 40 h 58"/>
                  <a:gd name="T78" fmla="*/ 30 w 65"/>
                  <a:gd name="T79" fmla="*/ 31 h 58"/>
                  <a:gd name="T80" fmla="*/ 29 w 65"/>
                  <a:gd name="T81" fmla="*/ 24 h 58"/>
                  <a:gd name="T82" fmla="*/ 29 w 65"/>
                  <a:gd name="T83" fmla="*/ 24 h 58"/>
                  <a:gd name="T84" fmla="*/ 22 w 65"/>
                  <a:gd name="T85" fmla="*/ 8 h 58"/>
                  <a:gd name="T86" fmla="*/ 28 w 65"/>
                  <a:gd name="T87" fmla="*/ 4 h 58"/>
                  <a:gd name="T88" fmla="*/ 32 w 65"/>
                  <a:gd name="T89" fmla="*/ 14 h 58"/>
                  <a:gd name="T90" fmla="*/ 43 w 65"/>
                  <a:gd name="T91" fmla="*/ 20 h 58"/>
                  <a:gd name="T92" fmla="*/ 46 w 65"/>
                  <a:gd name="T93" fmla="*/ 50 h 58"/>
                  <a:gd name="T94" fmla="*/ 12 w 65"/>
                  <a:gd name="T95" fmla="*/ 52 h 58"/>
                  <a:gd name="T96" fmla="*/ 23 w 65"/>
                  <a:gd name="T97" fmla="*/ 52 h 58"/>
                  <a:gd name="T98" fmla="*/ 61 w 65"/>
                  <a:gd name="T99" fmla="*/ 27 h 58"/>
                  <a:gd name="T100" fmla="*/ 48 w 65"/>
                  <a:gd name="T101"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5" h="58">
                    <a:moveTo>
                      <a:pt x="64" y="24"/>
                    </a:moveTo>
                    <a:cubicBezTo>
                      <a:pt x="64" y="24"/>
                      <a:pt x="63" y="24"/>
                      <a:pt x="63" y="24"/>
                    </a:cubicBezTo>
                    <a:cubicBezTo>
                      <a:pt x="49" y="22"/>
                      <a:pt x="49" y="22"/>
                      <a:pt x="49" y="22"/>
                    </a:cubicBezTo>
                    <a:cubicBezTo>
                      <a:pt x="49" y="22"/>
                      <a:pt x="49" y="22"/>
                      <a:pt x="49" y="22"/>
                    </a:cubicBezTo>
                    <a:cubicBezTo>
                      <a:pt x="47" y="20"/>
                      <a:pt x="46" y="18"/>
                      <a:pt x="45" y="18"/>
                    </a:cubicBezTo>
                    <a:cubicBezTo>
                      <a:pt x="44" y="17"/>
                      <a:pt x="43" y="17"/>
                      <a:pt x="42" y="16"/>
                    </a:cubicBezTo>
                    <a:cubicBezTo>
                      <a:pt x="39" y="15"/>
                      <a:pt x="37" y="14"/>
                      <a:pt x="35" y="12"/>
                    </a:cubicBezTo>
                    <a:cubicBezTo>
                      <a:pt x="33" y="10"/>
                      <a:pt x="32" y="8"/>
                      <a:pt x="32" y="6"/>
                    </a:cubicBezTo>
                    <a:cubicBezTo>
                      <a:pt x="31" y="4"/>
                      <a:pt x="31" y="2"/>
                      <a:pt x="30" y="1"/>
                    </a:cubicBezTo>
                    <a:cubicBezTo>
                      <a:pt x="28" y="0"/>
                      <a:pt x="26" y="0"/>
                      <a:pt x="24" y="0"/>
                    </a:cubicBezTo>
                    <a:cubicBezTo>
                      <a:pt x="22" y="1"/>
                      <a:pt x="20" y="4"/>
                      <a:pt x="20" y="7"/>
                    </a:cubicBezTo>
                    <a:cubicBezTo>
                      <a:pt x="19" y="14"/>
                      <a:pt x="22" y="19"/>
                      <a:pt x="24" y="23"/>
                    </a:cubicBezTo>
                    <a:cubicBezTo>
                      <a:pt x="24" y="23"/>
                      <a:pt x="24" y="23"/>
                      <a:pt x="24" y="23"/>
                    </a:cubicBezTo>
                    <a:cubicBezTo>
                      <a:pt x="23" y="22"/>
                      <a:pt x="22" y="22"/>
                      <a:pt x="21" y="22"/>
                    </a:cubicBezTo>
                    <a:cubicBezTo>
                      <a:pt x="9" y="22"/>
                      <a:pt x="9" y="22"/>
                      <a:pt x="9" y="22"/>
                    </a:cubicBezTo>
                    <a:cubicBezTo>
                      <a:pt x="6" y="22"/>
                      <a:pt x="3" y="25"/>
                      <a:pt x="3" y="28"/>
                    </a:cubicBezTo>
                    <a:cubicBezTo>
                      <a:pt x="3" y="28"/>
                      <a:pt x="3" y="29"/>
                      <a:pt x="4" y="29"/>
                    </a:cubicBezTo>
                    <a:cubicBezTo>
                      <a:pt x="1" y="30"/>
                      <a:pt x="0" y="32"/>
                      <a:pt x="0" y="34"/>
                    </a:cubicBezTo>
                    <a:cubicBezTo>
                      <a:pt x="0" y="36"/>
                      <a:pt x="1" y="38"/>
                      <a:pt x="2" y="39"/>
                    </a:cubicBezTo>
                    <a:cubicBezTo>
                      <a:pt x="2" y="40"/>
                      <a:pt x="2" y="40"/>
                      <a:pt x="2" y="41"/>
                    </a:cubicBezTo>
                    <a:cubicBezTo>
                      <a:pt x="2" y="43"/>
                      <a:pt x="3" y="45"/>
                      <a:pt x="5" y="46"/>
                    </a:cubicBezTo>
                    <a:cubicBezTo>
                      <a:pt x="5" y="46"/>
                      <a:pt x="5" y="47"/>
                      <a:pt x="5" y="48"/>
                    </a:cubicBezTo>
                    <a:cubicBezTo>
                      <a:pt x="5" y="50"/>
                      <a:pt x="6" y="52"/>
                      <a:pt x="8" y="53"/>
                    </a:cubicBezTo>
                    <a:cubicBezTo>
                      <a:pt x="9" y="53"/>
                      <a:pt x="9" y="54"/>
                      <a:pt x="10" y="55"/>
                    </a:cubicBezTo>
                    <a:cubicBezTo>
                      <a:pt x="13" y="57"/>
                      <a:pt x="24" y="58"/>
                      <a:pt x="30" y="58"/>
                    </a:cubicBezTo>
                    <a:cubicBezTo>
                      <a:pt x="32" y="58"/>
                      <a:pt x="34" y="58"/>
                      <a:pt x="35" y="57"/>
                    </a:cubicBezTo>
                    <a:cubicBezTo>
                      <a:pt x="38" y="57"/>
                      <a:pt x="41" y="56"/>
                      <a:pt x="45" y="54"/>
                    </a:cubicBezTo>
                    <a:cubicBezTo>
                      <a:pt x="45" y="55"/>
                      <a:pt x="45" y="55"/>
                      <a:pt x="45" y="55"/>
                    </a:cubicBezTo>
                    <a:cubicBezTo>
                      <a:pt x="45" y="56"/>
                      <a:pt x="46" y="56"/>
                      <a:pt x="46" y="56"/>
                    </a:cubicBezTo>
                    <a:cubicBezTo>
                      <a:pt x="60" y="57"/>
                      <a:pt x="60" y="57"/>
                      <a:pt x="60" y="57"/>
                    </a:cubicBezTo>
                    <a:cubicBezTo>
                      <a:pt x="61" y="57"/>
                      <a:pt x="62" y="56"/>
                      <a:pt x="62" y="55"/>
                    </a:cubicBezTo>
                    <a:cubicBezTo>
                      <a:pt x="64" y="26"/>
                      <a:pt x="64" y="26"/>
                      <a:pt x="64" y="26"/>
                    </a:cubicBezTo>
                    <a:cubicBezTo>
                      <a:pt x="65" y="25"/>
                      <a:pt x="64" y="25"/>
                      <a:pt x="64" y="24"/>
                    </a:cubicBezTo>
                    <a:close/>
                    <a:moveTo>
                      <a:pt x="9" y="25"/>
                    </a:moveTo>
                    <a:cubicBezTo>
                      <a:pt x="21" y="25"/>
                      <a:pt x="21" y="25"/>
                      <a:pt x="21" y="25"/>
                    </a:cubicBezTo>
                    <a:cubicBezTo>
                      <a:pt x="23" y="25"/>
                      <a:pt x="24" y="26"/>
                      <a:pt x="24" y="28"/>
                    </a:cubicBezTo>
                    <a:cubicBezTo>
                      <a:pt x="24" y="29"/>
                      <a:pt x="23" y="30"/>
                      <a:pt x="21" y="30"/>
                    </a:cubicBezTo>
                    <a:cubicBezTo>
                      <a:pt x="9" y="30"/>
                      <a:pt x="9" y="30"/>
                      <a:pt x="9" y="30"/>
                    </a:cubicBezTo>
                    <a:cubicBezTo>
                      <a:pt x="8" y="30"/>
                      <a:pt x="6" y="29"/>
                      <a:pt x="6" y="28"/>
                    </a:cubicBezTo>
                    <a:cubicBezTo>
                      <a:pt x="6" y="26"/>
                      <a:pt x="8" y="25"/>
                      <a:pt x="9" y="25"/>
                    </a:cubicBezTo>
                    <a:close/>
                    <a:moveTo>
                      <a:pt x="6" y="32"/>
                    </a:moveTo>
                    <a:cubicBezTo>
                      <a:pt x="18" y="32"/>
                      <a:pt x="18" y="32"/>
                      <a:pt x="18" y="32"/>
                    </a:cubicBezTo>
                    <a:cubicBezTo>
                      <a:pt x="19" y="32"/>
                      <a:pt x="21" y="33"/>
                      <a:pt x="21" y="34"/>
                    </a:cubicBezTo>
                    <a:cubicBezTo>
                      <a:pt x="21" y="36"/>
                      <a:pt x="19" y="37"/>
                      <a:pt x="18" y="37"/>
                    </a:cubicBezTo>
                    <a:cubicBezTo>
                      <a:pt x="8" y="37"/>
                      <a:pt x="8" y="37"/>
                      <a:pt x="8" y="37"/>
                    </a:cubicBezTo>
                    <a:cubicBezTo>
                      <a:pt x="6" y="37"/>
                      <a:pt x="6" y="37"/>
                      <a:pt x="6" y="37"/>
                    </a:cubicBezTo>
                    <a:cubicBezTo>
                      <a:pt x="4" y="37"/>
                      <a:pt x="3" y="36"/>
                      <a:pt x="3" y="34"/>
                    </a:cubicBezTo>
                    <a:cubicBezTo>
                      <a:pt x="3" y="33"/>
                      <a:pt x="4" y="32"/>
                      <a:pt x="6" y="32"/>
                    </a:cubicBezTo>
                    <a:close/>
                    <a:moveTo>
                      <a:pt x="8" y="39"/>
                    </a:moveTo>
                    <a:cubicBezTo>
                      <a:pt x="18" y="39"/>
                      <a:pt x="18" y="39"/>
                      <a:pt x="18" y="39"/>
                    </a:cubicBezTo>
                    <a:cubicBezTo>
                      <a:pt x="20" y="39"/>
                      <a:pt x="20" y="39"/>
                      <a:pt x="20" y="39"/>
                    </a:cubicBezTo>
                    <a:cubicBezTo>
                      <a:pt x="22" y="39"/>
                      <a:pt x="23" y="40"/>
                      <a:pt x="23" y="41"/>
                    </a:cubicBezTo>
                    <a:cubicBezTo>
                      <a:pt x="23" y="42"/>
                      <a:pt x="22" y="43"/>
                      <a:pt x="20" y="43"/>
                    </a:cubicBezTo>
                    <a:cubicBezTo>
                      <a:pt x="11" y="43"/>
                      <a:pt x="11" y="43"/>
                      <a:pt x="11" y="43"/>
                    </a:cubicBezTo>
                    <a:cubicBezTo>
                      <a:pt x="8" y="43"/>
                      <a:pt x="8" y="43"/>
                      <a:pt x="8" y="43"/>
                    </a:cubicBezTo>
                    <a:cubicBezTo>
                      <a:pt x="6" y="43"/>
                      <a:pt x="5" y="42"/>
                      <a:pt x="5" y="41"/>
                    </a:cubicBezTo>
                    <a:cubicBezTo>
                      <a:pt x="5" y="40"/>
                      <a:pt x="6" y="39"/>
                      <a:pt x="8" y="39"/>
                    </a:cubicBezTo>
                    <a:close/>
                    <a:moveTo>
                      <a:pt x="11" y="45"/>
                    </a:moveTo>
                    <a:cubicBezTo>
                      <a:pt x="20" y="45"/>
                      <a:pt x="20" y="45"/>
                      <a:pt x="20" y="45"/>
                    </a:cubicBezTo>
                    <a:cubicBezTo>
                      <a:pt x="23" y="45"/>
                      <a:pt x="23" y="45"/>
                      <a:pt x="23" y="45"/>
                    </a:cubicBezTo>
                    <a:cubicBezTo>
                      <a:pt x="25" y="45"/>
                      <a:pt x="26" y="47"/>
                      <a:pt x="26" y="48"/>
                    </a:cubicBezTo>
                    <a:cubicBezTo>
                      <a:pt x="26" y="49"/>
                      <a:pt x="25" y="50"/>
                      <a:pt x="23" y="50"/>
                    </a:cubicBezTo>
                    <a:cubicBezTo>
                      <a:pt x="11" y="50"/>
                      <a:pt x="11" y="50"/>
                      <a:pt x="11" y="50"/>
                    </a:cubicBezTo>
                    <a:cubicBezTo>
                      <a:pt x="9" y="50"/>
                      <a:pt x="8" y="49"/>
                      <a:pt x="8" y="48"/>
                    </a:cubicBezTo>
                    <a:cubicBezTo>
                      <a:pt x="8" y="47"/>
                      <a:pt x="9" y="45"/>
                      <a:pt x="11" y="45"/>
                    </a:cubicBezTo>
                    <a:close/>
                    <a:moveTo>
                      <a:pt x="23" y="52"/>
                    </a:moveTo>
                    <a:cubicBezTo>
                      <a:pt x="26" y="52"/>
                      <a:pt x="28" y="50"/>
                      <a:pt x="28" y="48"/>
                    </a:cubicBezTo>
                    <a:cubicBezTo>
                      <a:pt x="28" y="46"/>
                      <a:pt x="26" y="44"/>
                      <a:pt x="24" y="44"/>
                    </a:cubicBezTo>
                    <a:cubicBezTo>
                      <a:pt x="25" y="43"/>
                      <a:pt x="25" y="42"/>
                      <a:pt x="25" y="41"/>
                    </a:cubicBezTo>
                    <a:cubicBezTo>
                      <a:pt x="25" y="39"/>
                      <a:pt x="24" y="38"/>
                      <a:pt x="22" y="37"/>
                    </a:cubicBezTo>
                    <a:cubicBezTo>
                      <a:pt x="22" y="36"/>
                      <a:pt x="23" y="35"/>
                      <a:pt x="23" y="34"/>
                    </a:cubicBezTo>
                    <a:cubicBezTo>
                      <a:pt x="23" y="33"/>
                      <a:pt x="22" y="33"/>
                      <a:pt x="21" y="32"/>
                    </a:cubicBezTo>
                    <a:cubicBezTo>
                      <a:pt x="24" y="32"/>
                      <a:pt x="26" y="30"/>
                      <a:pt x="26" y="28"/>
                    </a:cubicBezTo>
                    <a:cubicBezTo>
                      <a:pt x="26" y="27"/>
                      <a:pt x="26" y="26"/>
                      <a:pt x="26" y="26"/>
                    </a:cubicBezTo>
                    <a:cubicBezTo>
                      <a:pt x="27" y="25"/>
                      <a:pt x="27" y="25"/>
                      <a:pt x="27" y="25"/>
                    </a:cubicBezTo>
                    <a:cubicBezTo>
                      <a:pt x="28" y="27"/>
                      <a:pt x="28" y="29"/>
                      <a:pt x="28" y="31"/>
                    </a:cubicBezTo>
                    <a:cubicBezTo>
                      <a:pt x="29" y="38"/>
                      <a:pt x="37" y="41"/>
                      <a:pt x="37" y="41"/>
                    </a:cubicBezTo>
                    <a:cubicBezTo>
                      <a:pt x="38" y="41"/>
                      <a:pt x="38" y="41"/>
                      <a:pt x="39" y="40"/>
                    </a:cubicBezTo>
                    <a:cubicBezTo>
                      <a:pt x="39" y="40"/>
                      <a:pt x="38" y="39"/>
                      <a:pt x="38" y="39"/>
                    </a:cubicBezTo>
                    <a:cubicBezTo>
                      <a:pt x="38" y="39"/>
                      <a:pt x="31" y="37"/>
                      <a:pt x="30" y="31"/>
                    </a:cubicBezTo>
                    <a:cubicBezTo>
                      <a:pt x="30" y="28"/>
                      <a:pt x="29" y="24"/>
                      <a:pt x="29" y="24"/>
                    </a:cubicBezTo>
                    <a:cubicBezTo>
                      <a:pt x="29" y="24"/>
                      <a:pt x="29" y="24"/>
                      <a:pt x="29" y="24"/>
                    </a:cubicBezTo>
                    <a:cubicBezTo>
                      <a:pt x="29" y="24"/>
                      <a:pt x="29" y="24"/>
                      <a:pt x="29" y="24"/>
                    </a:cubicBezTo>
                    <a:cubicBezTo>
                      <a:pt x="29" y="24"/>
                      <a:pt x="29" y="24"/>
                      <a:pt x="29" y="24"/>
                    </a:cubicBezTo>
                    <a:cubicBezTo>
                      <a:pt x="29" y="24"/>
                      <a:pt x="29" y="24"/>
                      <a:pt x="29" y="23"/>
                    </a:cubicBezTo>
                    <a:cubicBezTo>
                      <a:pt x="29" y="23"/>
                      <a:pt x="21" y="16"/>
                      <a:pt x="22" y="8"/>
                    </a:cubicBezTo>
                    <a:cubicBezTo>
                      <a:pt x="23" y="5"/>
                      <a:pt x="24" y="4"/>
                      <a:pt x="25" y="3"/>
                    </a:cubicBezTo>
                    <a:cubicBezTo>
                      <a:pt x="26" y="3"/>
                      <a:pt x="27" y="3"/>
                      <a:pt x="28" y="4"/>
                    </a:cubicBezTo>
                    <a:cubicBezTo>
                      <a:pt x="28" y="4"/>
                      <a:pt x="29" y="5"/>
                      <a:pt x="29" y="7"/>
                    </a:cubicBezTo>
                    <a:cubicBezTo>
                      <a:pt x="30" y="9"/>
                      <a:pt x="31" y="11"/>
                      <a:pt x="32" y="14"/>
                    </a:cubicBezTo>
                    <a:cubicBezTo>
                      <a:pt x="35" y="17"/>
                      <a:pt x="38" y="18"/>
                      <a:pt x="40" y="19"/>
                    </a:cubicBezTo>
                    <a:cubicBezTo>
                      <a:pt x="41" y="19"/>
                      <a:pt x="42" y="20"/>
                      <a:pt x="43" y="20"/>
                    </a:cubicBezTo>
                    <a:cubicBezTo>
                      <a:pt x="44" y="21"/>
                      <a:pt x="47" y="25"/>
                      <a:pt x="48" y="26"/>
                    </a:cubicBezTo>
                    <a:cubicBezTo>
                      <a:pt x="46" y="50"/>
                      <a:pt x="46" y="50"/>
                      <a:pt x="46" y="50"/>
                    </a:cubicBezTo>
                    <a:cubicBezTo>
                      <a:pt x="43" y="52"/>
                      <a:pt x="39" y="54"/>
                      <a:pt x="34" y="54"/>
                    </a:cubicBezTo>
                    <a:cubicBezTo>
                      <a:pt x="27" y="55"/>
                      <a:pt x="14" y="54"/>
                      <a:pt x="12" y="52"/>
                    </a:cubicBezTo>
                    <a:cubicBezTo>
                      <a:pt x="12" y="52"/>
                      <a:pt x="12" y="52"/>
                      <a:pt x="12" y="52"/>
                    </a:cubicBezTo>
                    <a:lnTo>
                      <a:pt x="23" y="52"/>
                    </a:lnTo>
                    <a:close/>
                    <a:moveTo>
                      <a:pt x="50" y="26"/>
                    </a:moveTo>
                    <a:cubicBezTo>
                      <a:pt x="61" y="27"/>
                      <a:pt x="61" y="27"/>
                      <a:pt x="61" y="27"/>
                    </a:cubicBezTo>
                    <a:cubicBezTo>
                      <a:pt x="59" y="54"/>
                      <a:pt x="59" y="54"/>
                      <a:pt x="59" y="54"/>
                    </a:cubicBezTo>
                    <a:cubicBezTo>
                      <a:pt x="48" y="53"/>
                      <a:pt x="48" y="53"/>
                      <a:pt x="48" y="53"/>
                    </a:cubicBezTo>
                    <a:lnTo>
                      <a:pt x="50" y="26"/>
                    </a:ln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103" name="išļïďè"/>
              <p:cNvSpPr/>
              <p:nvPr/>
            </p:nvSpPr>
            <p:spPr bwMode="auto">
              <a:xfrm>
                <a:off x="7773264" y="3883828"/>
                <a:ext cx="207187" cy="139686"/>
              </a:xfrm>
              <a:custGeom>
                <a:avLst/>
                <a:gdLst>
                  <a:gd name="T0" fmla="*/ 58 w 58"/>
                  <a:gd name="T1" fmla="*/ 18 h 38"/>
                  <a:gd name="T2" fmla="*/ 31 w 58"/>
                  <a:gd name="T3" fmla="*/ 0 h 38"/>
                  <a:gd name="T4" fmla="*/ 1 w 58"/>
                  <a:gd name="T5" fmla="*/ 18 h 38"/>
                  <a:gd name="T6" fmla="*/ 0 w 58"/>
                  <a:gd name="T7" fmla="*/ 20 h 38"/>
                  <a:gd name="T8" fmla="*/ 31 w 58"/>
                  <a:gd name="T9" fmla="*/ 38 h 38"/>
                  <a:gd name="T10" fmla="*/ 58 w 58"/>
                  <a:gd name="T11" fmla="*/ 20 h 38"/>
                  <a:gd name="T12" fmla="*/ 58 w 58"/>
                  <a:gd name="T13" fmla="*/ 18 h 38"/>
                  <a:gd name="T14" fmla="*/ 18 w 58"/>
                  <a:gd name="T15" fmla="*/ 19 h 38"/>
                  <a:gd name="T16" fmla="*/ 16 w 58"/>
                  <a:gd name="T17" fmla="*/ 19 h 38"/>
                  <a:gd name="T18" fmla="*/ 28 w 58"/>
                  <a:gd name="T19" fmla="*/ 34 h 38"/>
                  <a:gd name="T20" fmla="*/ 4 w 58"/>
                  <a:gd name="T21" fmla="*/ 19 h 38"/>
                  <a:gd name="T22" fmla="*/ 27 w 58"/>
                  <a:gd name="T23" fmla="*/ 4 h 38"/>
                  <a:gd name="T24" fmla="*/ 19 w 58"/>
                  <a:gd name="T25" fmla="*/ 9 h 38"/>
                  <a:gd name="T26" fmla="*/ 21 w 58"/>
                  <a:gd name="T27" fmla="*/ 10 h 38"/>
                  <a:gd name="T28" fmla="*/ 31 w 58"/>
                  <a:gd name="T29" fmla="*/ 5 h 38"/>
                  <a:gd name="T30" fmla="*/ 45 w 58"/>
                  <a:gd name="T31" fmla="*/ 19 h 38"/>
                  <a:gd name="T32" fmla="*/ 31 w 58"/>
                  <a:gd name="T33" fmla="*/ 33 h 38"/>
                  <a:gd name="T34" fmla="*/ 18 w 58"/>
                  <a:gd name="T35" fmla="*/ 19 h 38"/>
                  <a:gd name="T36" fmla="*/ 36 w 58"/>
                  <a:gd name="T37" fmla="*/ 34 h 38"/>
                  <a:gd name="T38" fmla="*/ 47 w 58"/>
                  <a:gd name="T39" fmla="*/ 19 h 38"/>
                  <a:gd name="T40" fmla="*/ 38 w 58"/>
                  <a:gd name="T41" fmla="*/ 4 h 38"/>
                  <a:gd name="T42" fmla="*/ 55 w 58"/>
                  <a:gd name="T43" fmla="*/ 19 h 38"/>
                  <a:gd name="T44" fmla="*/ 36 w 58"/>
                  <a:gd name="T45" fmla="*/ 34 h 38"/>
                  <a:gd name="T46" fmla="*/ 40 w 58"/>
                  <a:gd name="T47" fmla="*/ 19 h 38"/>
                  <a:gd name="T48" fmla="*/ 31 w 58"/>
                  <a:gd name="T49" fmla="*/ 28 h 38"/>
                  <a:gd name="T50" fmla="*/ 23 w 58"/>
                  <a:gd name="T51" fmla="*/ 19 h 38"/>
                  <a:gd name="T52" fmla="*/ 31 w 58"/>
                  <a:gd name="T53" fmla="*/ 19 h 38"/>
                  <a:gd name="T54" fmla="*/ 24 w 58"/>
                  <a:gd name="T55" fmla="*/ 14 h 38"/>
                  <a:gd name="T56" fmla="*/ 31 w 58"/>
                  <a:gd name="T57" fmla="*/ 10 h 38"/>
                  <a:gd name="T58" fmla="*/ 40 w 58"/>
                  <a:gd name="T59"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8" h="38">
                    <a:moveTo>
                      <a:pt x="58" y="18"/>
                    </a:moveTo>
                    <a:cubicBezTo>
                      <a:pt x="57" y="18"/>
                      <a:pt x="47" y="0"/>
                      <a:pt x="31" y="0"/>
                    </a:cubicBezTo>
                    <a:cubicBezTo>
                      <a:pt x="15" y="0"/>
                      <a:pt x="1" y="17"/>
                      <a:pt x="1" y="18"/>
                    </a:cubicBezTo>
                    <a:cubicBezTo>
                      <a:pt x="0" y="19"/>
                      <a:pt x="0" y="19"/>
                      <a:pt x="0" y="20"/>
                    </a:cubicBezTo>
                    <a:cubicBezTo>
                      <a:pt x="1" y="21"/>
                      <a:pt x="13" y="38"/>
                      <a:pt x="31" y="38"/>
                    </a:cubicBezTo>
                    <a:cubicBezTo>
                      <a:pt x="49" y="38"/>
                      <a:pt x="57" y="20"/>
                      <a:pt x="58" y="20"/>
                    </a:cubicBezTo>
                    <a:cubicBezTo>
                      <a:pt x="58" y="19"/>
                      <a:pt x="58" y="19"/>
                      <a:pt x="58" y="18"/>
                    </a:cubicBezTo>
                    <a:close/>
                    <a:moveTo>
                      <a:pt x="18" y="19"/>
                    </a:moveTo>
                    <a:cubicBezTo>
                      <a:pt x="16" y="19"/>
                      <a:pt x="16" y="19"/>
                      <a:pt x="16" y="19"/>
                    </a:cubicBezTo>
                    <a:cubicBezTo>
                      <a:pt x="16" y="27"/>
                      <a:pt x="21" y="33"/>
                      <a:pt x="28" y="34"/>
                    </a:cubicBezTo>
                    <a:cubicBezTo>
                      <a:pt x="16" y="33"/>
                      <a:pt x="6" y="22"/>
                      <a:pt x="4" y="19"/>
                    </a:cubicBezTo>
                    <a:cubicBezTo>
                      <a:pt x="6" y="16"/>
                      <a:pt x="16" y="6"/>
                      <a:pt x="27" y="4"/>
                    </a:cubicBezTo>
                    <a:cubicBezTo>
                      <a:pt x="24" y="5"/>
                      <a:pt x="21" y="7"/>
                      <a:pt x="19" y="9"/>
                    </a:cubicBezTo>
                    <a:cubicBezTo>
                      <a:pt x="21" y="10"/>
                      <a:pt x="21" y="10"/>
                      <a:pt x="21" y="10"/>
                    </a:cubicBezTo>
                    <a:cubicBezTo>
                      <a:pt x="23" y="7"/>
                      <a:pt x="27" y="5"/>
                      <a:pt x="31" y="5"/>
                    </a:cubicBezTo>
                    <a:cubicBezTo>
                      <a:pt x="39" y="5"/>
                      <a:pt x="45" y="11"/>
                      <a:pt x="45" y="19"/>
                    </a:cubicBezTo>
                    <a:cubicBezTo>
                      <a:pt x="45" y="27"/>
                      <a:pt x="39" y="33"/>
                      <a:pt x="31" y="33"/>
                    </a:cubicBezTo>
                    <a:cubicBezTo>
                      <a:pt x="24" y="33"/>
                      <a:pt x="18" y="27"/>
                      <a:pt x="18" y="19"/>
                    </a:cubicBezTo>
                    <a:close/>
                    <a:moveTo>
                      <a:pt x="36" y="34"/>
                    </a:moveTo>
                    <a:cubicBezTo>
                      <a:pt x="42" y="32"/>
                      <a:pt x="47" y="26"/>
                      <a:pt x="47" y="19"/>
                    </a:cubicBezTo>
                    <a:cubicBezTo>
                      <a:pt x="47" y="12"/>
                      <a:pt x="43" y="7"/>
                      <a:pt x="38" y="4"/>
                    </a:cubicBezTo>
                    <a:cubicBezTo>
                      <a:pt x="47" y="8"/>
                      <a:pt x="53" y="17"/>
                      <a:pt x="55" y="19"/>
                    </a:cubicBezTo>
                    <a:cubicBezTo>
                      <a:pt x="53" y="22"/>
                      <a:pt x="47" y="32"/>
                      <a:pt x="36" y="34"/>
                    </a:cubicBezTo>
                    <a:close/>
                    <a:moveTo>
                      <a:pt x="40" y="19"/>
                    </a:moveTo>
                    <a:cubicBezTo>
                      <a:pt x="40" y="24"/>
                      <a:pt x="36" y="28"/>
                      <a:pt x="31" y="28"/>
                    </a:cubicBezTo>
                    <a:cubicBezTo>
                      <a:pt x="27" y="28"/>
                      <a:pt x="23" y="24"/>
                      <a:pt x="23" y="19"/>
                    </a:cubicBezTo>
                    <a:cubicBezTo>
                      <a:pt x="31" y="19"/>
                      <a:pt x="31" y="19"/>
                      <a:pt x="31" y="19"/>
                    </a:cubicBezTo>
                    <a:cubicBezTo>
                      <a:pt x="24" y="14"/>
                      <a:pt x="24" y="14"/>
                      <a:pt x="24" y="14"/>
                    </a:cubicBezTo>
                    <a:cubicBezTo>
                      <a:pt x="26" y="12"/>
                      <a:pt x="29" y="10"/>
                      <a:pt x="31" y="10"/>
                    </a:cubicBezTo>
                    <a:cubicBezTo>
                      <a:pt x="36" y="10"/>
                      <a:pt x="40" y="14"/>
                      <a:pt x="40" y="19"/>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grpSp>
        <p:grpSp>
          <p:nvGrpSpPr>
            <p:cNvPr id="23" name="îś1îḓé"/>
            <p:cNvGrpSpPr/>
            <p:nvPr/>
          </p:nvGrpSpPr>
          <p:grpSpPr>
            <a:xfrm>
              <a:off x="5373278" y="3669125"/>
              <a:ext cx="1445443" cy="2483651"/>
              <a:chOff x="3724275" y="1833563"/>
              <a:chExt cx="1316038" cy="2260600"/>
            </a:xfrm>
          </p:grpSpPr>
          <p:sp>
            <p:nvSpPr>
              <p:cNvPr id="24" name="îṩḻïḓè"/>
              <p:cNvSpPr/>
              <p:nvPr/>
            </p:nvSpPr>
            <p:spPr bwMode="auto">
              <a:xfrm>
                <a:off x="4216400" y="2362201"/>
                <a:ext cx="330200" cy="381000"/>
              </a:xfrm>
              <a:custGeom>
                <a:avLst/>
                <a:gdLst>
                  <a:gd name="T0" fmla="*/ 208 w 208"/>
                  <a:gd name="T1" fmla="*/ 240 h 240"/>
                  <a:gd name="T2" fmla="*/ 0 w 208"/>
                  <a:gd name="T3" fmla="*/ 240 h 240"/>
                  <a:gd name="T4" fmla="*/ 8 w 208"/>
                  <a:gd name="T5" fmla="*/ 0 h 240"/>
                  <a:gd name="T6" fmla="*/ 199 w 208"/>
                  <a:gd name="T7" fmla="*/ 0 h 240"/>
                  <a:gd name="T8" fmla="*/ 208 w 208"/>
                  <a:gd name="T9" fmla="*/ 240 h 240"/>
                </a:gdLst>
                <a:ahLst/>
                <a:cxnLst>
                  <a:cxn ang="0">
                    <a:pos x="T0" y="T1"/>
                  </a:cxn>
                  <a:cxn ang="0">
                    <a:pos x="T2" y="T3"/>
                  </a:cxn>
                  <a:cxn ang="0">
                    <a:pos x="T4" y="T5"/>
                  </a:cxn>
                  <a:cxn ang="0">
                    <a:pos x="T6" y="T7"/>
                  </a:cxn>
                  <a:cxn ang="0">
                    <a:pos x="T8" y="T9"/>
                  </a:cxn>
                </a:cxnLst>
                <a:rect l="0" t="0" r="r" b="b"/>
                <a:pathLst>
                  <a:path w="208" h="240">
                    <a:moveTo>
                      <a:pt x="208" y="240"/>
                    </a:moveTo>
                    <a:lnTo>
                      <a:pt x="0" y="240"/>
                    </a:lnTo>
                    <a:lnTo>
                      <a:pt x="8" y="0"/>
                    </a:lnTo>
                    <a:lnTo>
                      <a:pt x="199" y="0"/>
                    </a:lnTo>
                    <a:lnTo>
                      <a:pt x="208" y="240"/>
                    </a:lnTo>
                    <a:close/>
                  </a:path>
                </a:pathLst>
              </a:custGeom>
              <a:solidFill>
                <a:srgbClr val="F1C9A5"/>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25" name="iṣḻîḋé"/>
              <p:cNvSpPr/>
              <p:nvPr/>
            </p:nvSpPr>
            <p:spPr bwMode="auto">
              <a:xfrm>
                <a:off x="4111625" y="1833563"/>
                <a:ext cx="538163" cy="676275"/>
              </a:xfrm>
              <a:custGeom>
                <a:avLst/>
                <a:gdLst>
                  <a:gd name="T0" fmla="*/ 179 w 179"/>
                  <a:gd name="T1" fmla="*/ 109 h 226"/>
                  <a:gd name="T2" fmla="*/ 90 w 179"/>
                  <a:gd name="T3" fmla="*/ 0 h 226"/>
                  <a:gd name="T4" fmla="*/ 0 w 179"/>
                  <a:gd name="T5" fmla="*/ 109 h 226"/>
                  <a:gd name="T6" fmla="*/ 42 w 179"/>
                  <a:gd name="T7" fmla="*/ 194 h 226"/>
                  <a:gd name="T8" fmla="*/ 49 w 179"/>
                  <a:gd name="T9" fmla="*/ 218 h 226"/>
                  <a:gd name="T10" fmla="*/ 59 w 179"/>
                  <a:gd name="T11" fmla="*/ 226 h 226"/>
                  <a:gd name="T12" fmla="*/ 121 w 179"/>
                  <a:gd name="T13" fmla="*/ 226 h 226"/>
                  <a:gd name="T14" fmla="*/ 131 w 179"/>
                  <a:gd name="T15" fmla="*/ 218 h 226"/>
                  <a:gd name="T16" fmla="*/ 138 w 179"/>
                  <a:gd name="T17" fmla="*/ 194 h 226"/>
                  <a:gd name="T18" fmla="*/ 179 w 179"/>
                  <a:gd name="T19" fmla="*/ 10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9" h="226">
                    <a:moveTo>
                      <a:pt x="179" y="109"/>
                    </a:moveTo>
                    <a:cubicBezTo>
                      <a:pt x="179" y="54"/>
                      <a:pt x="171" y="0"/>
                      <a:pt x="90" y="0"/>
                    </a:cubicBezTo>
                    <a:cubicBezTo>
                      <a:pt x="7" y="0"/>
                      <a:pt x="0" y="54"/>
                      <a:pt x="0" y="109"/>
                    </a:cubicBezTo>
                    <a:cubicBezTo>
                      <a:pt x="0" y="145"/>
                      <a:pt x="17" y="176"/>
                      <a:pt x="42" y="194"/>
                    </a:cubicBezTo>
                    <a:cubicBezTo>
                      <a:pt x="49" y="218"/>
                      <a:pt x="49" y="218"/>
                      <a:pt x="49" y="218"/>
                    </a:cubicBezTo>
                    <a:cubicBezTo>
                      <a:pt x="50" y="223"/>
                      <a:pt x="55" y="226"/>
                      <a:pt x="59" y="226"/>
                    </a:cubicBezTo>
                    <a:cubicBezTo>
                      <a:pt x="121" y="226"/>
                      <a:pt x="121" y="226"/>
                      <a:pt x="121" y="226"/>
                    </a:cubicBezTo>
                    <a:cubicBezTo>
                      <a:pt x="125" y="226"/>
                      <a:pt x="130" y="223"/>
                      <a:pt x="131" y="218"/>
                    </a:cubicBezTo>
                    <a:cubicBezTo>
                      <a:pt x="138" y="194"/>
                      <a:pt x="138" y="194"/>
                      <a:pt x="138" y="194"/>
                    </a:cubicBezTo>
                    <a:cubicBezTo>
                      <a:pt x="163" y="176"/>
                      <a:pt x="179" y="145"/>
                      <a:pt x="179" y="109"/>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26" name="íš1iḋê"/>
              <p:cNvSpPr/>
              <p:nvPr/>
            </p:nvSpPr>
            <p:spPr bwMode="auto">
              <a:xfrm>
                <a:off x="3724275" y="2557463"/>
                <a:ext cx="1316038" cy="1536700"/>
              </a:xfrm>
              <a:custGeom>
                <a:avLst/>
                <a:gdLst>
                  <a:gd name="T0" fmla="*/ 405 w 438"/>
                  <a:gd name="T1" fmla="*/ 60 h 514"/>
                  <a:gd name="T2" fmla="*/ 287 w 438"/>
                  <a:gd name="T3" fmla="*/ 28 h 514"/>
                  <a:gd name="T4" fmla="*/ 282 w 438"/>
                  <a:gd name="T5" fmla="*/ 8 h 514"/>
                  <a:gd name="T6" fmla="*/ 219 w 438"/>
                  <a:gd name="T7" fmla="*/ 0 h 514"/>
                  <a:gd name="T8" fmla="*/ 156 w 438"/>
                  <a:gd name="T9" fmla="*/ 8 h 514"/>
                  <a:gd name="T10" fmla="*/ 152 w 438"/>
                  <a:gd name="T11" fmla="*/ 28 h 514"/>
                  <a:gd name="T12" fmla="*/ 33 w 438"/>
                  <a:gd name="T13" fmla="*/ 60 h 514"/>
                  <a:gd name="T14" fmla="*/ 0 w 438"/>
                  <a:gd name="T15" fmla="*/ 93 h 514"/>
                  <a:gd name="T16" fmla="*/ 7 w 438"/>
                  <a:gd name="T17" fmla="*/ 258 h 514"/>
                  <a:gd name="T18" fmla="*/ 65 w 438"/>
                  <a:gd name="T19" fmla="*/ 344 h 514"/>
                  <a:gd name="T20" fmla="*/ 35 w 438"/>
                  <a:gd name="T21" fmla="*/ 514 h 514"/>
                  <a:gd name="T22" fmla="*/ 402 w 438"/>
                  <a:gd name="T23" fmla="*/ 514 h 514"/>
                  <a:gd name="T24" fmla="*/ 371 w 438"/>
                  <a:gd name="T25" fmla="*/ 344 h 514"/>
                  <a:gd name="T26" fmla="*/ 431 w 438"/>
                  <a:gd name="T27" fmla="*/ 258 h 514"/>
                  <a:gd name="T28" fmla="*/ 438 w 438"/>
                  <a:gd name="T29" fmla="*/ 93 h 514"/>
                  <a:gd name="T30" fmla="*/ 405 w 438"/>
                  <a:gd name="T31" fmla="*/ 60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38" h="514">
                    <a:moveTo>
                      <a:pt x="405" y="60"/>
                    </a:moveTo>
                    <a:cubicBezTo>
                      <a:pt x="287" y="28"/>
                      <a:pt x="287" y="28"/>
                      <a:pt x="287" y="28"/>
                    </a:cubicBezTo>
                    <a:cubicBezTo>
                      <a:pt x="282" y="8"/>
                      <a:pt x="282" y="8"/>
                      <a:pt x="282" y="8"/>
                    </a:cubicBezTo>
                    <a:cubicBezTo>
                      <a:pt x="282" y="8"/>
                      <a:pt x="235" y="0"/>
                      <a:pt x="219" y="0"/>
                    </a:cubicBezTo>
                    <a:cubicBezTo>
                      <a:pt x="203" y="0"/>
                      <a:pt x="156" y="8"/>
                      <a:pt x="156" y="8"/>
                    </a:cubicBezTo>
                    <a:cubicBezTo>
                      <a:pt x="152" y="28"/>
                      <a:pt x="152" y="28"/>
                      <a:pt x="152" y="28"/>
                    </a:cubicBezTo>
                    <a:cubicBezTo>
                      <a:pt x="33" y="60"/>
                      <a:pt x="33" y="60"/>
                      <a:pt x="33" y="60"/>
                    </a:cubicBezTo>
                    <a:cubicBezTo>
                      <a:pt x="15" y="66"/>
                      <a:pt x="0" y="75"/>
                      <a:pt x="0" y="93"/>
                    </a:cubicBezTo>
                    <a:cubicBezTo>
                      <a:pt x="0" y="93"/>
                      <a:pt x="3" y="213"/>
                      <a:pt x="7" y="258"/>
                    </a:cubicBezTo>
                    <a:cubicBezTo>
                      <a:pt x="9" y="285"/>
                      <a:pt x="15" y="341"/>
                      <a:pt x="65" y="344"/>
                    </a:cubicBezTo>
                    <a:cubicBezTo>
                      <a:pt x="35" y="514"/>
                      <a:pt x="35" y="514"/>
                      <a:pt x="35" y="514"/>
                    </a:cubicBezTo>
                    <a:cubicBezTo>
                      <a:pt x="402" y="514"/>
                      <a:pt x="402" y="514"/>
                      <a:pt x="402" y="514"/>
                    </a:cubicBezTo>
                    <a:cubicBezTo>
                      <a:pt x="371" y="344"/>
                      <a:pt x="371" y="344"/>
                      <a:pt x="371" y="344"/>
                    </a:cubicBezTo>
                    <a:cubicBezTo>
                      <a:pt x="424" y="344"/>
                      <a:pt x="428" y="285"/>
                      <a:pt x="431" y="258"/>
                    </a:cubicBezTo>
                    <a:cubicBezTo>
                      <a:pt x="436" y="213"/>
                      <a:pt x="438" y="93"/>
                      <a:pt x="438" y="93"/>
                    </a:cubicBezTo>
                    <a:cubicBezTo>
                      <a:pt x="438" y="75"/>
                      <a:pt x="425" y="67"/>
                      <a:pt x="405" y="60"/>
                    </a:cubicBezTo>
                    <a:close/>
                  </a:path>
                </a:pathLst>
              </a:custGeom>
              <a:solidFill>
                <a:schemeClr val="accent1"/>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grpSp>
      </p:grpSp>
      <p:grpSp>
        <p:nvGrpSpPr>
          <p:cNvPr id="6" name="îSḷïḍe"/>
          <p:cNvGrpSpPr/>
          <p:nvPr/>
        </p:nvGrpSpPr>
        <p:grpSpPr>
          <a:xfrm>
            <a:off x="575131" y="1803349"/>
            <a:ext cx="1611709" cy="756212"/>
            <a:chOff x="1479486" y="3149771"/>
            <a:chExt cx="3649821" cy="1008283"/>
          </a:xfrm>
        </p:grpSpPr>
        <p:sp>
          <p:nvSpPr>
            <p:cNvPr id="18" name="iṡļîďè"/>
            <p:cNvSpPr/>
            <p:nvPr/>
          </p:nvSpPr>
          <p:spPr bwMode="auto">
            <a:xfrm>
              <a:off x="1479486" y="3562652"/>
              <a:ext cx="3649821" cy="595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spcBef>
                  <a:spcPct val="0"/>
                </a:spcBef>
              </a:pPr>
              <a:r>
                <a:rPr lang="zh-CN" altLang="en-US" sz="800" dirty="0"/>
                <a:t>您的内容打在这里，或者通过复制您的文本后，在此框中选择粘贴，并选择只保留文字</a:t>
              </a:r>
              <a:endParaRPr lang="en-US" altLang="zh-CN" sz="800" dirty="0"/>
            </a:p>
          </p:txBody>
        </p:sp>
        <p:sp>
          <p:nvSpPr>
            <p:cNvPr id="19" name="îṥľíḑê"/>
            <p:cNvSpPr txBox="1"/>
            <p:nvPr/>
          </p:nvSpPr>
          <p:spPr bwMode="auto">
            <a:xfrm>
              <a:off x="1479486" y="3149771"/>
              <a:ext cx="3649821"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b="1" dirty="0">
                  <a:solidFill>
                    <a:schemeClr val="accent1"/>
                  </a:solidFill>
                </a:rPr>
                <a:t>点击输入标题</a:t>
              </a:r>
              <a:endParaRPr lang="en-US" altLang="zh-CN" sz="1800" b="1" dirty="0">
                <a:solidFill>
                  <a:schemeClr val="accent1"/>
                </a:solidFill>
              </a:endParaRPr>
            </a:p>
          </p:txBody>
        </p:sp>
      </p:grpSp>
      <p:cxnSp>
        <p:nvCxnSpPr>
          <p:cNvPr id="7" name="直接连接符 6"/>
          <p:cNvCxnSpPr/>
          <p:nvPr/>
        </p:nvCxnSpPr>
        <p:spPr>
          <a:xfrm>
            <a:off x="630705" y="2796500"/>
            <a:ext cx="1727050"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8" name="i$1íďe"/>
          <p:cNvGrpSpPr/>
          <p:nvPr/>
        </p:nvGrpSpPr>
        <p:grpSpPr>
          <a:xfrm>
            <a:off x="575131" y="2931924"/>
            <a:ext cx="1611709" cy="756212"/>
            <a:chOff x="1479486" y="3149771"/>
            <a:chExt cx="3649821" cy="1008283"/>
          </a:xfrm>
        </p:grpSpPr>
        <p:sp>
          <p:nvSpPr>
            <p:cNvPr id="16" name="ïS1idé"/>
            <p:cNvSpPr/>
            <p:nvPr/>
          </p:nvSpPr>
          <p:spPr bwMode="auto">
            <a:xfrm>
              <a:off x="1479486" y="3562652"/>
              <a:ext cx="3649821" cy="595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spcBef>
                  <a:spcPct val="0"/>
                </a:spcBef>
              </a:pPr>
              <a:r>
                <a:rPr lang="zh-CN" altLang="en-US" sz="700" dirty="0"/>
                <a:t>您的内容打在这里，或者通过复制您的文本后，在此框中选择粘贴，并选择只保留文字</a:t>
              </a:r>
              <a:endParaRPr lang="en-US" altLang="zh-CN" sz="700" dirty="0"/>
            </a:p>
          </p:txBody>
        </p:sp>
        <p:sp>
          <p:nvSpPr>
            <p:cNvPr id="17" name="îSļïḋe"/>
            <p:cNvSpPr txBox="1"/>
            <p:nvPr/>
          </p:nvSpPr>
          <p:spPr bwMode="auto">
            <a:xfrm>
              <a:off x="1479486" y="3149771"/>
              <a:ext cx="3649821"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b="1" dirty="0">
                  <a:solidFill>
                    <a:schemeClr val="accent2"/>
                  </a:solidFill>
                </a:rPr>
                <a:t>点击输入标题</a:t>
              </a:r>
              <a:endParaRPr lang="en-US" altLang="zh-CN" sz="1800" b="1" dirty="0">
                <a:solidFill>
                  <a:schemeClr val="accent2"/>
                </a:solidFill>
              </a:endParaRPr>
            </a:p>
          </p:txBody>
        </p:sp>
      </p:grpSp>
      <p:grpSp>
        <p:nvGrpSpPr>
          <p:cNvPr id="9" name="îṣḷîďe"/>
          <p:cNvGrpSpPr/>
          <p:nvPr/>
        </p:nvGrpSpPr>
        <p:grpSpPr>
          <a:xfrm>
            <a:off x="6869547" y="1904864"/>
            <a:ext cx="1611709" cy="756212"/>
            <a:chOff x="1479486" y="3149771"/>
            <a:chExt cx="3649821" cy="1008283"/>
          </a:xfrm>
        </p:grpSpPr>
        <p:sp>
          <p:nvSpPr>
            <p:cNvPr id="14" name="íşḻíḍé"/>
            <p:cNvSpPr/>
            <p:nvPr/>
          </p:nvSpPr>
          <p:spPr bwMode="auto">
            <a:xfrm>
              <a:off x="1479486" y="3562652"/>
              <a:ext cx="3649821" cy="595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spcBef>
                  <a:spcPct val="0"/>
                </a:spcBef>
              </a:pPr>
              <a:r>
                <a:rPr lang="zh-CN" altLang="en-US" sz="800" dirty="0"/>
                <a:t>您的内容打在这里，或者通过复制您的文本后，在此框中选择粘贴，并选择只保留文字</a:t>
              </a:r>
              <a:endParaRPr lang="en-US" altLang="zh-CN" sz="800" dirty="0"/>
            </a:p>
          </p:txBody>
        </p:sp>
        <p:sp>
          <p:nvSpPr>
            <p:cNvPr id="15" name="îSļîḍê"/>
            <p:cNvSpPr txBox="1"/>
            <p:nvPr/>
          </p:nvSpPr>
          <p:spPr bwMode="auto">
            <a:xfrm>
              <a:off x="1479486" y="3149771"/>
              <a:ext cx="3649821"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b="1" dirty="0">
                  <a:solidFill>
                    <a:schemeClr val="accent3"/>
                  </a:solidFill>
                </a:rPr>
                <a:t>点击输入标题</a:t>
              </a:r>
              <a:endParaRPr lang="en-US" altLang="zh-CN" sz="1800" b="1" dirty="0">
                <a:solidFill>
                  <a:schemeClr val="accent3"/>
                </a:solidFill>
              </a:endParaRPr>
            </a:p>
          </p:txBody>
        </p:sp>
      </p:grpSp>
      <p:cxnSp>
        <p:nvCxnSpPr>
          <p:cNvPr id="10" name="直接连接符 9"/>
          <p:cNvCxnSpPr/>
          <p:nvPr/>
        </p:nvCxnSpPr>
        <p:spPr>
          <a:xfrm>
            <a:off x="6925120" y="2796500"/>
            <a:ext cx="1727050"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11" name="îŝḷide"/>
          <p:cNvGrpSpPr/>
          <p:nvPr/>
        </p:nvGrpSpPr>
        <p:grpSpPr>
          <a:xfrm>
            <a:off x="6869547" y="2931924"/>
            <a:ext cx="1611709" cy="756212"/>
            <a:chOff x="1479486" y="3149771"/>
            <a:chExt cx="3649821" cy="1008283"/>
          </a:xfrm>
        </p:grpSpPr>
        <p:sp>
          <p:nvSpPr>
            <p:cNvPr id="12" name="iş1îḍé"/>
            <p:cNvSpPr/>
            <p:nvPr/>
          </p:nvSpPr>
          <p:spPr bwMode="auto">
            <a:xfrm>
              <a:off x="1479486" y="3562652"/>
              <a:ext cx="3649821" cy="595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spcBef>
                  <a:spcPct val="0"/>
                </a:spcBef>
              </a:pPr>
              <a:r>
                <a:rPr lang="zh-CN" altLang="en-US" sz="700" dirty="0"/>
                <a:t>您的内容打在这里，或者通过复制您的文本后，在此框中选择粘贴，并选择只保留文字</a:t>
              </a:r>
              <a:endParaRPr lang="en-US" altLang="zh-CN" sz="700" dirty="0"/>
            </a:p>
          </p:txBody>
        </p:sp>
        <p:sp>
          <p:nvSpPr>
            <p:cNvPr id="13" name="í$1iďé"/>
            <p:cNvSpPr txBox="1"/>
            <p:nvPr/>
          </p:nvSpPr>
          <p:spPr bwMode="auto">
            <a:xfrm>
              <a:off x="1479486" y="3149771"/>
              <a:ext cx="3649821"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b="1" dirty="0">
                  <a:solidFill>
                    <a:schemeClr val="accent4"/>
                  </a:solidFill>
                </a:rPr>
                <a:t>点击输入标题</a:t>
              </a:r>
              <a:endParaRPr lang="en-US" altLang="zh-CN" sz="1800" b="1" dirty="0">
                <a:solidFill>
                  <a:schemeClr val="accent4"/>
                </a:solidFill>
              </a:endParaRPr>
            </a:p>
          </p:txBody>
        </p:sp>
      </p:grpSp>
      <p:sp>
        <p:nvSpPr>
          <p:cNvPr id="104" name="等腰三角形 103"/>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05" name="文本框 104"/>
          <p:cNvSpPr txBox="1"/>
          <p:nvPr/>
        </p:nvSpPr>
        <p:spPr>
          <a:xfrm>
            <a:off x="3117756" y="442517"/>
            <a:ext cx="295465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执行失败的五大原因</a:t>
            </a:r>
          </a:p>
        </p:txBody>
      </p:sp>
      <p:cxnSp>
        <p:nvCxnSpPr>
          <p:cNvPr id="106" name="直接连接符 105"/>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1000"/>
                                        <p:tgtEl>
                                          <p:spTgt spid="104"/>
                                        </p:tgtEl>
                                      </p:cBhvr>
                                    </p:animEffect>
                                    <p:anim calcmode="lin" valueType="num">
                                      <p:cBhvr>
                                        <p:cTn id="8" dur="1000" fill="hold"/>
                                        <p:tgtEl>
                                          <p:spTgt spid="104"/>
                                        </p:tgtEl>
                                        <p:attrNameLst>
                                          <p:attrName>ppt_x</p:attrName>
                                        </p:attrNameLst>
                                      </p:cBhvr>
                                      <p:tavLst>
                                        <p:tav tm="0">
                                          <p:val>
                                            <p:strVal val="#ppt_x"/>
                                          </p:val>
                                        </p:tav>
                                        <p:tav tm="100000">
                                          <p:val>
                                            <p:strVal val="#ppt_x"/>
                                          </p:val>
                                        </p:tav>
                                      </p:tavLst>
                                    </p:anim>
                                    <p:anim calcmode="lin" valueType="num">
                                      <p:cBhvr>
                                        <p:cTn id="9"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5"/>
                                        </p:tgtEl>
                                        <p:attrNameLst>
                                          <p:attrName>style.visibility</p:attrName>
                                        </p:attrNameLst>
                                      </p:cBhvr>
                                      <p:to>
                                        <p:strVal val="visible"/>
                                      </p:to>
                                    </p:set>
                                    <p:anim calcmode="lin" valueType="num">
                                      <p:cBhvr>
                                        <p:cTn id="14" dur="500" fill="hold"/>
                                        <p:tgtEl>
                                          <p:spTgt spid="105"/>
                                        </p:tgtEl>
                                        <p:attrNameLst>
                                          <p:attrName>ppt_w</p:attrName>
                                        </p:attrNameLst>
                                      </p:cBhvr>
                                      <p:tavLst>
                                        <p:tav tm="0">
                                          <p:val>
                                            <p:fltVal val="0"/>
                                          </p:val>
                                        </p:tav>
                                        <p:tav tm="100000">
                                          <p:val>
                                            <p:strVal val="#ppt_w"/>
                                          </p:val>
                                        </p:tav>
                                      </p:tavLst>
                                    </p:anim>
                                    <p:anim calcmode="lin" valueType="num">
                                      <p:cBhvr>
                                        <p:cTn id="15" dur="500" fill="hold"/>
                                        <p:tgtEl>
                                          <p:spTgt spid="105"/>
                                        </p:tgtEl>
                                        <p:attrNameLst>
                                          <p:attrName>ppt_h</p:attrName>
                                        </p:attrNameLst>
                                      </p:cBhvr>
                                      <p:tavLst>
                                        <p:tav tm="0">
                                          <p:val>
                                            <p:fltVal val="0"/>
                                          </p:val>
                                        </p:tav>
                                        <p:tav tm="100000">
                                          <p:val>
                                            <p:strVal val="#ppt_h"/>
                                          </p:val>
                                        </p:tav>
                                      </p:tavLst>
                                    </p:anim>
                                    <p:animEffect transition="in" filter="fade">
                                      <p:cBhvr>
                                        <p:cTn id="16" dur="500"/>
                                        <p:tgtEl>
                                          <p:spTgt spid="105"/>
                                        </p:tgtEl>
                                      </p:cBhvr>
                                    </p:animEffect>
                                  </p:childTnLst>
                                </p:cTn>
                              </p:par>
                              <p:par>
                                <p:cTn id="17" presetID="53" presetClass="entr" presetSubtype="16" fill="hold" nodeType="withEffect">
                                  <p:stCondLst>
                                    <p:cond delay="0"/>
                                  </p:stCondLst>
                                  <p:childTnLst>
                                    <p:set>
                                      <p:cBhvr>
                                        <p:cTn id="18" dur="1" fill="hold">
                                          <p:stCondLst>
                                            <p:cond delay="0"/>
                                          </p:stCondLst>
                                        </p:cTn>
                                        <p:tgtEl>
                                          <p:spTgt spid="106"/>
                                        </p:tgtEl>
                                        <p:attrNameLst>
                                          <p:attrName>style.visibility</p:attrName>
                                        </p:attrNameLst>
                                      </p:cBhvr>
                                      <p:to>
                                        <p:strVal val="visible"/>
                                      </p:to>
                                    </p:set>
                                    <p:anim calcmode="lin" valueType="num">
                                      <p:cBhvr>
                                        <p:cTn id="19" dur="500" fill="hold"/>
                                        <p:tgtEl>
                                          <p:spTgt spid="106"/>
                                        </p:tgtEl>
                                        <p:attrNameLst>
                                          <p:attrName>ppt_w</p:attrName>
                                        </p:attrNameLst>
                                      </p:cBhvr>
                                      <p:tavLst>
                                        <p:tav tm="0">
                                          <p:val>
                                            <p:fltVal val="0"/>
                                          </p:val>
                                        </p:tav>
                                        <p:tav tm="100000">
                                          <p:val>
                                            <p:strVal val="#ppt_w"/>
                                          </p:val>
                                        </p:tav>
                                      </p:tavLst>
                                    </p:anim>
                                    <p:anim calcmode="lin" valueType="num">
                                      <p:cBhvr>
                                        <p:cTn id="20" dur="500" fill="hold"/>
                                        <p:tgtEl>
                                          <p:spTgt spid="106"/>
                                        </p:tgtEl>
                                        <p:attrNameLst>
                                          <p:attrName>ppt_h</p:attrName>
                                        </p:attrNameLst>
                                      </p:cBhvr>
                                      <p:tavLst>
                                        <p:tav tm="0">
                                          <p:val>
                                            <p:fltVal val="0"/>
                                          </p:val>
                                        </p:tav>
                                        <p:tav tm="100000">
                                          <p:val>
                                            <p:strVal val="#ppt_h"/>
                                          </p:val>
                                        </p:tav>
                                      </p:tavLst>
                                    </p:anim>
                                    <p:animEffect transition="in" filter="fade">
                                      <p:cBhvr>
                                        <p:cTn id="21" dur="500"/>
                                        <p:tgtEl>
                                          <p:spTgt spid="106"/>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par>
                                <p:cTn id="33" presetID="16" presetClass="entr" presetSubtype="21"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arn(inVertical)">
                                      <p:cBhvr>
                                        <p:cTn id="35" dur="500"/>
                                        <p:tgtEl>
                                          <p:spTgt spid="7"/>
                                        </p:tgtEl>
                                      </p:cBhvr>
                                    </p:animEffect>
                                  </p:childTnLst>
                                </p:cTn>
                              </p:par>
                              <p:par>
                                <p:cTn id="36" presetID="16" presetClass="entr" presetSubtype="21"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arn(inVertical)">
                                      <p:cBhvr>
                                        <p:cTn id="38" dur="500"/>
                                        <p:tgtEl>
                                          <p:spTgt spid="8"/>
                                        </p:tgtEl>
                                      </p:cBhvr>
                                    </p:animEffect>
                                  </p:childTnLst>
                                </p:cTn>
                              </p:par>
                              <p:par>
                                <p:cTn id="39" presetID="16" presetClass="entr" presetSubtype="21" fill="hold"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arn(inVertical)">
                                      <p:cBhvr>
                                        <p:cTn id="41" dur="500"/>
                                        <p:tgtEl>
                                          <p:spTgt spid="9"/>
                                        </p:tgtEl>
                                      </p:cBhvr>
                                    </p:animEffect>
                                  </p:childTnLst>
                                </p:cTn>
                              </p:par>
                              <p:par>
                                <p:cTn id="42" presetID="16" presetClass="entr" presetSubtype="21" fill="hold"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barn(inVertical)">
                                      <p:cBhvr>
                                        <p:cTn id="44" dur="500"/>
                                        <p:tgtEl>
                                          <p:spTgt spid="10"/>
                                        </p:tgtEl>
                                      </p:cBhvr>
                                    </p:animEffect>
                                  </p:childTnLst>
                                </p:cTn>
                              </p:par>
                              <p:par>
                                <p:cTn id="45" presetID="16" presetClass="entr" presetSubtype="21"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arn(inVertical)">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32"/>
          <p:cNvSpPr txBox="1"/>
          <p:nvPr/>
        </p:nvSpPr>
        <p:spPr>
          <a:xfrm>
            <a:off x="1769500" y="1824887"/>
            <a:ext cx="2309628" cy="674031"/>
          </a:xfrm>
          <a:prstGeom prst="rect">
            <a:avLst/>
          </a:prstGeom>
          <a:noFill/>
        </p:spPr>
        <p:txBody>
          <a:bodyPr wrap="square" rtlCol="0">
            <a:spAutoFit/>
          </a:bodyPr>
          <a:lstStyle/>
          <a:p>
            <a:pPr>
              <a:lnSpc>
                <a:spcPct val="120000"/>
              </a:lnSpc>
            </a:pPr>
            <a:r>
              <a:rPr lang="zh-CN" altLang="en-US" sz="1050" dirty="0">
                <a:latin typeface="微软雅黑" panose="020B0503020204020204" pitchFamily="34" charset="-122"/>
                <a:ea typeface="微软雅黑" panose="020B0503020204020204" pitchFamily="34" charset="-122"/>
                <a:cs typeface="Lato Light"/>
              </a:rPr>
              <a:t>为客户服务是我们存在的唯一理由客户需求是发展我们坚持以客户为中心</a:t>
            </a:r>
            <a:endParaRPr lang="en-US" altLang="zh-CN" sz="1050" b="1" dirty="0">
              <a:latin typeface="微软雅黑" panose="020B0503020204020204" pitchFamily="34" charset="-122"/>
              <a:ea typeface="微软雅黑" panose="020B0503020204020204" pitchFamily="34" charset="-122"/>
            </a:endParaRPr>
          </a:p>
        </p:txBody>
      </p:sp>
      <p:sp>
        <p:nvSpPr>
          <p:cNvPr id="8" name="TextBox 33"/>
          <p:cNvSpPr txBox="1"/>
          <p:nvPr/>
        </p:nvSpPr>
        <p:spPr>
          <a:xfrm>
            <a:off x="1769500" y="1578205"/>
            <a:ext cx="1445345" cy="253916"/>
          </a:xfrm>
          <a:prstGeom prst="rect">
            <a:avLst/>
          </a:prstGeom>
          <a:noFill/>
        </p:spPr>
        <p:txBody>
          <a:bodyPr wrap="none" rtlCol="0" anchor="ctr">
            <a:noAutofit/>
          </a:bodyPr>
          <a:lstStyle/>
          <a:p>
            <a:r>
              <a:rPr lang="zh-CN" altLang="en-US" sz="15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endParaRPr lang="id-ID" sz="15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 name="TextBox 34"/>
          <p:cNvSpPr txBox="1"/>
          <p:nvPr/>
        </p:nvSpPr>
        <p:spPr>
          <a:xfrm>
            <a:off x="1769500" y="2802909"/>
            <a:ext cx="2309628" cy="674031"/>
          </a:xfrm>
          <a:prstGeom prst="rect">
            <a:avLst/>
          </a:prstGeom>
          <a:noFill/>
        </p:spPr>
        <p:txBody>
          <a:bodyPr wrap="square" rtlCol="0">
            <a:spAutoFit/>
          </a:bodyPr>
          <a:lstStyle/>
          <a:p>
            <a:pPr>
              <a:lnSpc>
                <a:spcPct val="120000"/>
              </a:lnSpc>
            </a:pPr>
            <a:r>
              <a:rPr lang="zh-CN" altLang="en-US" sz="1050" dirty="0">
                <a:latin typeface="微软雅黑" panose="020B0503020204020204" pitchFamily="34" charset="-122"/>
                <a:ea typeface="微软雅黑" panose="020B0503020204020204" pitchFamily="34" charset="-122"/>
                <a:cs typeface="Lato Light"/>
              </a:rPr>
              <a:t>为客户服务是我们存在的唯一理由客户需求是发展我们坚持以客户为中心</a:t>
            </a:r>
            <a:endParaRPr lang="en-US" altLang="zh-CN" sz="1050" b="1" dirty="0">
              <a:latin typeface="微软雅黑" panose="020B0503020204020204" pitchFamily="34" charset="-122"/>
              <a:ea typeface="微软雅黑" panose="020B0503020204020204" pitchFamily="34" charset="-122"/>
            </a:endParaRPr>
          </a:p>
        </p:txBody>
      </p:sp>
      <p:sp>
        <p:nvSpPr>
          <p:cNvPr id="10" name="TextBox 35"/>
          <p:cNvSpPr txBox="1"/>
          <p:nvPr/>
        </p:nvSpPr>
        <p:spPr>
          <a:xfrm>
            <a:off x="1769500" y="2556227"/>
            <a:ext cx="1445345" cy="253916"/>
          </a:xfrm>
          <a:prstGeom prst="rect">
            <a:avLst/>
          </a:prstGeom>
          <a:noFill/>
        </p:spPr>
        <p:txBody>
          <a:bodyPr wrap="none" rtlCol="0" anchor="ctr">
            <a:noAutofit/>
          </a:bodyPr>
          <a:lstStyle/>
          <a:p>
            <a:r>
              <a:rPr lang="zh-CN" altLang="en-US" sz="15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endParaRPr lang="id-ID" sz="15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1" name="TextBox 36"/>
          <p:cNvSpPr txBox="1"/>
          <p:nvPr/>
        </p:nvSpPr>
        <p:spPr>
          <a:xfrm>
            <a:off x="1769499" y="3782664"/>
            <a:ext cx="2309628" cy="674031"/>
          </a:xfrm>
          <a:prstGeom prst="rect">
            <a:avLst/>
          </a:prstGeom>
          <a:noFill/>
        </p:spPr>
        <p:txBody>
          <a:bodyPr wrap="square" rtlCol="0">
            <a:spAutoFit/>
          </a:bodyPr>
          <a:lstStyle/>
          <a:p>
            <a:pPr>
              <a:lnSpc>
                <a:spcPct val="120000"/>
              </a:lnSpc>
            </a:pPr>
            <a:r>
              <a:rPr lang="zh-CN" altLang="en-US" sz="1050" dirty="0">
                <a:latin typeface="微软雅黑" panose="020B0503020204020204" pitchFamily="34" charset="-122"/>
                <a:ea typeface="微软雅黑" panose="020B0503020204020204" pitchFamily="34" charset="-122"/>
                <a:cs typeface="Lato Light"/>
              </a:rPr>
              <a:t>为客户服务是我们存在的唯一理由客户需求是发展我们坚持以客户为中心</a:t>
            </a:r>
            <a:endParaRPr lang="en-US" altLang="zh-CN" sz="1050" b="1" dirty="0">
              <a:latin typeface="微软雅黑" panose="020B0503020204020204" pitchFamily="34" charset="-122"/>
              <a:ea typeface="微软雅黑" panose="020B0503020204020204" pitchFamily="34" charset="-122"/>
            </a:endParaRPr>
          </a:p>
        </p:txBody>
      </p:sp>
      <p:sp>
        <p:nvSpPr>
          <p:cNvPr id="12" name="TextBox 37"/>
          <p:cNvSpPr txBox="1"/>
          <p:nvPr/>
        </p:nvSpPr>
        <p:spPr>
          <a:xfrm>
            <a:off x="1769500" y="3535983"/>
            <a:ext cx="1445345" cy="253916"/>
          </a:xfrm>
          <a:prstGeom prst="rect">
            <a:avLst/>
          </a:prstGeom>
          <a:noFill/>
        </p:spPr>
        <p:txBody>
          <a:bodyPr wrap="none" rtlCol="0" anchor="ctr">
            <a:noAutofit/>
          </a:bodyPr>
          <a:lstStyle/>
          <a:p>
            <a:r>
              <a:rPr lang="zh-CN" altLang="en-US" sz="15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endParaRPr lang="id-ID" sz="15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3" name="TextBox 38"/>
          <p:cNvSpPr txBox="1"/>
          <p:nvPr/>
        </p:nvSpPr>
        <p:spPr>
          <a:xfrm>
            <a:off x="5758048" y="1822181"/>
            <a:ext cx="2309628" cy="674031"/>
          </a:xfrm>
          <a:prstGeom prst="rect">
            <a:avLst/>
          </a:prstGeom>
          <a:noFill/>
        </p:spPr>
        <p:txBody>
          <a:bodyPr wrap="square" rtlCol="0">
            <a:spAutoFit/>
          </a:bodyPr>
          <a:lstStyle/>
          <a:p>
            <a:pPr>
              <a:lnSpc>
                <a:spcPct val="120000"/>
              </a:lnSpc>
            </a:pPr>
            <a:r>
              <a:rPr lang="zh-CN" altLang="en-US" sz="1050" dirty="0">
                <a:latin typeface="微软雅黑" panose="020B0503020204020204" pitchFamily="34" charset="-122"/>
                <a:ea typeface="微软雅黑" panose="020B0503020204020204" pitchFamily="34" charset="-122"/>
                <a:cs typeface="Lato Light"/>
              </a:rPr>
              <a:t>为客户服务是我们存在的唯一理由客户需求是发展我们坚持以客户为中心</a:t>
            </a:r>
            <a:endParaRPr lang="en-US" altLang="zh-CN" sz="1050" b="1" dirty="0">
              <a:latin typeface="微软雅黑" panose="020B0503020204020204" pitchFamily="34" charset="-122"/>
              <a:ea typeface="微软雅黑" panose="020B0503020204020204" pitchFamily="34" charset="-122"/>
            </a:endParaRPr>
          </a:p>
        </p:txBody>
      </p:sp>
      <p:sp>
        <p:nvSpPr>
          <p:cNvPr id="14" name="TextBox 39"/>
          <p:cNvSpPr txBox="1"/>
          <p:nvPr/>
        </p:nvSpPr>
        <p:spPr>
          <a:xfrm>
            <a:off x="5758048" y="1575499"/>
            <a:ext cx="1445345" cy="253916"/>
          </a:xfrm>
          <a:prstGeom prst="rect">
            <a:avLst/>
          </a:prstGeom>
          <a:noFill/>
        </p:spPr>
        <p:txBody>
          <a:bodyPr wrap="none" rtlCol="0" anchor="ctr">
            <a:noAutofit/>
          </a:bodyPr>
          <a:lstStyle/>
          <a:p>
            <a:r>
              <a:rPr lang="zh-CN" altLang="en-US" sz="15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endParaRPr lang="id-ID" sz="15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5" name="TextBox 40"/>
          <p:cNvSpPr txBox="1"/>
          <p:nvPr/>
        </p:nvSpPr>
        <p:spPr>
          <a:xfrm>
            <a:off x="5758048" y="2802909"/>
            <a:ext cx="2309628" cy="674031"/>
          </a:xfrm>
          <a:prstGeom prst="rect">
            <a:avLst/>
          </a:prstGeom>
          <a:noFill/>
        </p:spPr>
        <p:txBody>
          <a:bodyPr wrap="square" rtlCol="0">
            <a:spAutoFit/>
          </a:bodyPr>
          <a:lstStyle/>
          <a:p>
            <a:pPr>
              <a:lnSpc>
                <a:spcPct val="120000"/>
              </a:lnSpc>
            </a:pPr>
            <a:r>
              <a:rPr lang="zh-CN" altLang="en-US" sz="1050" dirty="0">
                <a:latin typeface="微软雅黑" panose="020B0503020204020204" pitchFamily="34" charset="-122"/>
                <a:ea typeface="微软雅黑" panose="020B0503020204020204" pitchFamily="34" charset="-122"/>
                <a:cs typeface="Lato Light"/>
              </a:rPr>
              <a:t>为客户服务是我们存在的唯一理由客户需求是发展我们坚持以客户为中心</a:t>
            </a:r>
            <a:endParaRPr lang="en-US" altLang="zh-CN" sz="1050" b="1" dirty="0">
              <a:latin typeface="微软雅黑" panose="020B0503020204020204" pitchFamily="34" charset="-122"/>
              <a:ea typeface="微软雅黑" panose="020B0503020204020204" pitchFamily="34" charset="-122"/>
            </a:endParaRPr>
          </a:p>
        </p:txBody>
      </p:sp>
      <p:sp>
        <p:nvSpPr>
          <p:cNvPr id="16" name="TextBox 41"/>
          <p:cNvSpPr txBox="1"/>
          <p:nvPr/>
        </p:nvSpPr>
        <p:spPr>
          <a:xfrm>
            <a:off x="5758048" y="2556227"/>
            <a:ext cx="1445345" cy="253916"/>
          </a:xfrm>
          <a:prstGeom prst="rect">
            <a:avLst/>
          </a:prstGeom>
          <a:noFill/>
        </p:spPr>
        <p:txBody>
          <a:bodyPr wrap="none" rtlCol="0" anchor="ctr">
            <a:noAutofit/>
          </a:bodyPr>
          <a:lstStyle/>
          <a:p>
            <a:r>
              <a:rPr lang="zh-CN" altLang="en-US" sz="15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endParaRPr lang="id-ID" sz="15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7" name="TextBox 42"/>
          <p:cNvSpPr txBox="1"/>
          <p:nvPr/>
        </p:nvSpPr>
        <p:spPr>
          <a:xfrm>
            <a:off x="5758048" y="3782664"/>
            <a:ext cx="2309628" cy="674031"/>
          </a:xfrm>
          <a:prstGeom prst="rect">
            <a:avLst/>
          </a:prstGeom>
          <a:noFill/>
        </p:spPr>
        <p:txBody>
          <a:bodyPr wrap="square" rtlCol="0">
            <a:spAutoFit/>
          </a:bodyPr>
          <a:lstStyle/>
          <a:p>
            <a:pPr>
              <a:lnSpc>
                <a:spcPct val="120000"/>
              </a:lnSpc>
            </a:pPr>
            <a:r>
              <a:rPr lang="zh-CN" altLang="en-US" sz="1050" dirty="0">
                <a:latin typeface="微软雅黑" panose="020B0503020204020204" pitchFamily="34" charset="-122"/>
                <a:ea typeface="微软雅黑" panose="020B0503020204020204" pitchFamily="34" charset="-122"/>
                <a:cs typeface="Lato Light"/>
              </a:rPr>
              <a:t>为客户服务是我们存在的唯一理由客户需求是发展我们坚持以客户为中心</a:t>
            </a:r>
            <a:endParaRPr lang="en-US" altLang="zh-CN" sz="1050" b="1" dirty="0">
              <a:latin typeface="微软雅黑" panose="020B0503020204020204" pitchFamily="34" charset="-122"/>
              <a:ea typeface="微软雅黑" panose="020B0503020204020204" pitchFamily="34" charset="-122"/>
            </a:endParaRPr>
          </a:p>
        </p:txBody>
      </p:sp>
      <p:sp>
        <p:nvSpPr>
          <p:cNvPr id="18" name="TextBox 43"/>
          <p:cNvSpPr txBox="1"/>
          <p:nvPr/>
        </p:nvSpPr>
        <p:spPr>
          <a:xfrm>
            <a:off x="5758048" y="3535983"/>
            <a:ext cx="1445345" cy="253916"/>
          </a:xfrm>
          <a:prstGeom prst="rect">
            <a:avLst/>
          </a:prstGeom>
          <a:noFill/>
        </p:spPr>
        <p:txBody>
          <a:bodyPr wrap="none" rtlCol="0" anchor="ctr">
            <a:noAutofit/>
          </a:bodyPr>
          <a:lstStyle/>
          <a:p>
            <a:r>
              <a:rPr lang="zh-CN" altLang="en-US" sz="15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endParaRPr lang="id-ID" sz="15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0" name="Group 9"/>
          <p:cNvGrpSpPr/>
          <p:nvPr/>
        </p:nvGrpSpPr>
        <p:grpSpPr>
          <a:xfrm>
            <a:off x="928436" y="1518350"/>
            <a:ext cx="739557" cy="739557"/>
            <a:chOff x="1018986" y="2785407"/>
            <a:chExt cx="760132" cy="760132"/>
          </a:xfrm>
          <a:solidFill>
            <a:schemeClr val="tx1">
              <a:lumMod val="75000"/>
              <a:lumOff val="25000"/>
            </a:schemeClr>
          </a:solidFill>
        </p:grpSpPr>
        <p:sp>
          <p:nvSpPr>
            <p:cNvPr id="21" name="Oval 3"/>
            <p:cNvSpPr/>
            <p:nvPr/>
          </p:nvSpPr>
          <p:spPr>
            <a:xfrm>
              <a:off x="1018986" y="2785407"/>
              <a:ext cx="760132" cy="7601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latin typeface="微软雅黑" panose="020B0503020204020204" pitchFamily="34" charset="-122"/>
                <a:ea typeface="微软雅黑" panose="020B0503020204020204" pitchFamily="34" charset="-122"/>
              </a:endParaRPr>
            </a:p>
          </p:txBody>
        </p:sp>
        <p:grpSp>
          <p:nvGrpSpPr>
            <p:cNvPr id="22" name="Group 22"/>
            <p:cNvGrpSpPr/>
            <p:nvPr/>
          </p:nvGrpSpPr>
          <p:grpSpPr>
            <a:xfrm>
              <a:off x="1224620" y="2991040"/>
              <a:ext cx="348868" cy="348868"/>
              <a:chOff x="3510759" y="2582071"/>
              <a:chExt cx="464344" cy="464344"/>
            </a:xfrm>
            <a:grpFill/>
          </p:grpSpPr>
          <p:sp>
            <p:nvSpPr>
              <p:cNvPr id="23" name="AutoShape 126"/>
              <p:cNvSpPr/>
              <p:nvPr/>
            </p:nvSpPr>
            <p:spPr bwMode="auto">
              <a:xfrm>
                <a:off x="3510759" y="2582071"/>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sp>
            <p:nvSpPr>
              <p:cNvPr id="24" name="AutoShape 127"/>
              <p:cNvSpPr/>
              <p:nvPr/>
            </p:nvSpPr>
            <p:spPr bwMode="auto">
              <a:xfrm>
                <a:off x="3698875" y="265430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grpSp>
      </p:grpSp>
      <p:grpSp>
        <p:nvGrpSpPr>
          <p:cNvPr id="25" name="Group 10"/>
          <p:cNvGrpSpPr/>
          <p:nvPr/>
        </p:nvGrpSpPr>
        <p:grpSpPr>
          <a:xfrm>
            <a:off x="928436" y="2499078"/>
            <a:ext cx="739557" cy="739557"/>
            <a:chOff x="1018986" y="4093044"/>
            <a:chExt cx="760132" cy="760132"/>
          </a:xfrm>
          <a:solidFill>
            <a:schemeClr val="tx1">
              <a:lumMod val="75000"/>
              <a:lumOff val="25000"/>
            </a:schemeClr>
          </a:solidFill>
        </p:grpSpPr>
        <p:sp>
          <p:nvSpPr>
            <p:cNvPr id="26" name="Oval 4"/>
            <p:cNvSpPr/>
            <p:nvPr/>
          </p:nvSpPr>
          <p:spPr>
            <a:xfrm>
              <a:off x="1018986" y="4093044"/>
              <a:ext cx="760132" cy="76013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latin typeface="微软雅黑" panose="020B0503020204020204" pitchFamily="34" charset="-122"/>
                <a:ea typeface="微软雅黑" panose="020B0503020204020204" pitchFamily="34" charset="-122"/>
              </a:endParaRPr>
            </a:p>
          </p:txBody>
        </p:sp>
        <p:grpSp>
          <p:nvGrpSpPr>
            <p:cNvPr id="27" name="Group 25"/>
            <p:cNvGrpSpPr/>
            <p:nvPr/>
          </p:nvGrpSpPr>
          <p:grpSpPr>
            <a:xfrm>
              <a:off x="1287234" y="4298377"/>
              <a:ext cx="239735" cy="349465"/>
              <a:chOff x="3582988" y="3510757"/>
              <a:chExt cx="319088" cy="465138"/>
            </a:xfrm>
            <a:grpFill/>
          </p:grpSpPr>
          <p:sp>
            <p:nvSpPr>
              <p:cNvPr id="28"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015" dirty="0">
                  <a:latin typeface="微软雅黑" panose="020B0503020204020204" pitchFamily="34" charset="-122"/>
                  <a:ea typeface="微软雅黑" panose="020B0503020204020204" pitchFamily="34" charset="-122"/>
                  <a:sym typeface="Gill Sans" charset="0"/>
                </a:endParaRPr>
              </a:p>
            </p:txBody>
          </p:sp>
          <p:sp>
            <p:nvSpPr>
              <p:cNvPr id="29"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015" dirty="0">
                  <a:latin typeface="微软雅黑" panose="020B0503020204020204" pitchFamily="34" charset="-122"/>
                  <a:ea typeface="微软雅黑" panose="020B0503020204020204" pitchFamily="34" charset="-122"/>
                  <a:sym typeface="Gill Sans" charset="0"/>
                </a:endParaRPr>
              </a:p>
            </p:txBody>
          </p:sp>
        </p:grpSp>
      </p:grpSp>
      <p:grpSp>
        <p:nvGrpSpPr>
          <p:cNvPr id="30" name="Group 12"/>
          <p:cNvGrpSpPr/>
          <p:nvPr/>
        </p:nvGrpSpPr>
        <p:grpSpPr>
          <a:xfrm>
            <a:off x="4892421" y="1518350"/>
            <a:ext cx="739557" cy="739557"/>
            <a:chOff x="6545599" y="2785407"/>
            <a:chExt cx="760132" cy="760132"/>
          </a:xfrm>
          <a:solidFill>
            <a:schemeClr val="tx1">
              <a:lumMod val="75000"/>
              <a:lumOff val="25000"/>
            </a:schemeClr>
          </a:solidFill>
        </p:grpSpPr>
        <p:sp>
          <p:nvSpPr>
            <p:cNvPr id="31" name="Oval 6"/>
            <p:cNvSpPr/>
            <p:nvPr/>
          </p:nvSpPr>
          <p:spPr>
            <a:xfrm>
              <a:off x="6545599" y="2785407"/>
              <a:ext cx="760132" cy="7601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latin typeface="微软雅黑" panose="020B0503020204020204" pitchFamily="34" charset="-122"/>
                <a:ea typeface="微软雅黑" panose="020B0503020204020204" pitchFamily="34" charset="-122"/>
              </a:endParaRPr>
            </a:p>
          </p:txBody>
        </p:sp>
        <p:grpSp>
          <p:nvGrpSpPr>
            <p:cNvPr id="32" name="Group 28"/>
            <p:cNvGrpSpPr/>
            <p:nvPr/>
          </p:nvGrpSpPr>
          <p:grpSpPr>
            <a:xfrm>
              <a:off x="6759951" y="3010099"/>
              <a:ext cx="331427" cy="310747"/>
              <a:chOff x="7938" y="1588"/>
              <a:chExt cx="3867150" cy="3625850"/>
            </a:xfrm>
            <a:grpFill/>
          </p:grpSpPr>
          <p:sp>
            <p:nvSpPr>
              <p:cNvPr id="33" name="Freeform 9"/>
              <p:cNvSpPr>
                <a:spLocks noEditPoints="1"/>
              </p:cNvSpPr>
              <p:nvPr/>
            </p:nvSpPr>
            <p:spPr bwMode="auto">
              <a:xfrm>
                <a:off x="7938" y="1588"/>
                <a:ext cx="3867150" cy="3625850"/>
              </a:xfrm>
              <a:custGeom>
                <a:avLst/>
                <a:gdLst>
                  <a:gd name="T0" fmla="*/ 1009 w 1028"/>
                  <a:gd name="T1" fmla="*/ 212 h 964"/>
                  <a:gd name="T2" fmla="*/ 817 w 1028"/>
                  <a:gd name="T3" fmla="*/ 19 h 964"/>
                  <a:gd name="T4" fmla="*/ 771 w 1028"/>
                  <a:gd name="T5" fmla="*/ 0 h 964"/>
                  <a:gd name="T6" fmla="*/ 96 w 1028"/>
                  <a:gd name="T7" fmla="*/ 0 h 964"/>
                  <a:gd name="T8" fmla="*/ 0 w 1028"/>
                  <a:gd name="T9" fmla="*/ 96 h 964"/>
                  <a:gd name="T10" fmla="*/ 0 w 1028"/>
                  <a:gd name="T11" fmla="*/ 868 h 964"/>
                  <a:gd name="T12" fmla="*/ 96 w 1028"/>
                  <a:gd name="T13" fmla="*/ 964 h 964"/>
                  <a:gd name="T14" fmla="*/ 932 w 1028"/>
                  <a:gd name="T15" fmla="*/ 964 h 964"/>
                  <a:gd name="T16" fmla="*/ 1028 w 1028"/>
                  <a:gd name="T17" fmla="*/ 868 h 964"/>
                  <a:gd name="T18" fmla="*/ 1028 w 1028"/>
                  <a:gd name="T19" fmla="*/ 257 h 964"/>
                  <a:gd name="T20" fmla="*/ 1009 w 1028"/>
                  <a:gd name="T21" fmla="*/ 212 h 964"/>
                  <a:gd name="T22" fmla="*/ 964 w 1028"/>
                  <a:gd name="T23" fmla="*/ 868 h 964"/>
                  <a:gd name="T24" fmla="*/ 932 w 1028"/>
                  <a:gd name="T25" fmla="*/ 900 h 964"/>
                  <a:gd name="T26" fmla="*/ 96 w 1028"/>
                  <a:gd name="T27" fmla="*/ 900 h 964"/>
                  <a:gd name="T28" fmla="*/ 64 w 1028"/>
                  <a:gd name="T29" fmla="*/ 868 h 964"/>
                  <a:gd name="T30" fmla="*/ 64 w 1028"/>
                  <a:gd name="T31" fmla="*/ 96 h 964"/>
                  <a:gd name="T32" fmla="*/ 96 w 1028"/>
                  <a:gd name="T33" fmla="*/ 64 h 964"/>
                  <a:gd name="T34" fmla="*/ 739 w 1028"/>
                  <a:gd name="T35" fmla="*/ 64 h 964"/>
                  <a:gd name="T36" fmla="*/ 739 w 1028"/>
                  <a:gd name="T37" fmla="*/ 193 h 964"/>
                  <a:gd name="T38" fmla="*/ 739 w 1028"/>
                  <a:gd name="T39" fmla="*/ 193 h 964"/>
                  <a:gd name="T40" fmla="*/ 835 w 1028"/>
                  <a:gd name="T41" fmla="*/ 289 h 964"/>
                  <a:gd name="T42" fmla="*/ 868 w 1028"/>
                  <a:gd name="T43" fmla="*/ 289 h 964"/>
                  <a:gd name="T44" fmla="*/ 964 w 1028"/>
                  <a:gd name="T45" fmla="*/ 289 h 964"/>
                  <a:gd name="T46" fmla="*/ 964 w 1028"/>
                  <a:gd name="T47" fmla="*/ 868 h 964"/>
                  <a:gd name="T48" fmla="*/ 868 w 1028"/>
                  <a:gd name="T49" fmla="*/ 257 h 964"/>
                  <a:gd name="T50" fmla="*/ 835 w 1028"/>
                  <a:gd name="T51" fmla="*/ 257 h 964"/>
                  <a:gd name="T52" fmla="*/ 771 w 1028"/>
                  <a:gd name="T53" fmla="*/ 193 h 964"/>
                  <a:gd name="T54" fmla="*/ 771 w 1028"/>
                  <a:gd name="T55" fmla="*/ 193 h 964"/>
                  <a:gd name="T56" fmla="*/ 771 w 1028"/>
                  <a:gd name="T57" fmla="*/ 64 h 964"/>
                  <a:gd name="T58" fmla="*/ 964 w 1028"/>
                  <a:gd name="T59" fmla="*/ 257 h 964"/>
                  <a:gd name="T60" fmla="*/ 868 w 1028"/>
                  <a:gd name="T61" fmla="*/ 257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28" h="964">
                    <a:moveTo>
                      <a:pt x="1009" y="212"/>
                    </a:moveTo>
                    <a:cubicBezTo>
                      <a:pt x="817" y="19"/>
                      <a:pt x="817" y="19"/>
                      <a:pt x="817" y="19"/>
                    </a:cubicBezTo>
                    <a:cubicBezTo>
                      <a:pt x="805" y="7"/>
                      <a:pt x="788" y="0"/>
                      <a:pt x="771" y="0"/>
                    </a:cubicBezTo>
                    <a:cubicBezTo>
                      <a:pt x="96" y="0"/>
                      <a:pt x="96" y="0"/>
                      <a:pt x="96" y="0"/>
                    </a:cubicBezTo>
                    <a:cubicBezTo>
                      <a:pt x="43" y="0"/>
                      <a:pt x="0" y="43"/>
                      <a:pt x="0" y="96"/>
                    </a:cubicBezTo>
                    <a:cubicBezTo>
                      <a:pt x="0" y="868"/>
                      <a:pt x="0" y="868"/>
                      <a:pt x="0" y="868"/>
                    </a:cubicBezTo>
                    <a:cubicBezTo>
                      <a:pt x="0" y="921"/>
                      <a:pt x="43" y="964"/>
                      <a:pt x="96" y="964"/>
                    </a:cubicBezTo>
                    <a:cubicBezTo>
                      <a:pt x="932" y="964"/>
                      <a:pt x="932" y="964"/>
                      <a:pt x="932" y="964"/>
                    </a:cubicBezTo>
                    <a:cubicBezTo>
                      <a:pt x="985" y="964"/>
                      <a:pt x="1028" y="921"/>
                      <a:pt x="1028" y="868"/>
                    </a:cubicBezTo>
                    <a:cubicBezTo>
                      <a:pt x="1028" y="257"/>
                      <a:pt x="1028" y="257"/>
                      <a:pt x="1028" y="257"/>
                    </a:cubicBezTo>
                    <a:cubicBezTo>
                      <a:pt x="1028" y="240"/>
                      <a:pt x="1022" y="224"/>
                      <a:pt x="1009" y="212"/>
                    </a:cubicBezTo>
                    <a:close/>
                    <a:moveTo>
                      <a:pt x="964" y="868"/>
                    </a:moveTo>
                    <a:cubicBezTo>
                      <a:pt x="964" y="885"/>
                      <a:pt x="950" y="900"/>
                      <a:pt x="932" y="900"/>
                    </a:cubicBezTo>
                    <a:cubicBezTo>
                      <a:pt x="96" y="900"/>
                      <a:pt x="96" y="900"/>
                      <a:pt x="96" y="900"/>
                    </a:cubicBezTo>
                    <a:cubicBezTo>
                      <a:pt x="79" y="900"/>
                      <a:pt x="64" y="885"/>
                      <a:pt x="64" y="868"/>
                    </a:cubicBezTo>
                    <a:cubicBezTo>
                      <a:pt x="64" y="96"/>
                      <a:pt x="64" y="96"/>
                      <a:pt x="64" y="96"/>
                    </a:cubicBezTo>
                    <a:cubicBezTo>
                      <a:pt x="64" y="79"/>
                      <a:pt x="79" y="64"/>
                      <a:pt x="96" y="64"/>
                    </a:cubicBezTo>
                    <a:cubicBezTo>
                      <a:pt x="739" y="64"/>
                      <a:pt x="739" y="64"/>
                      <a:pt x="739" y="64"/>
                    </a:cubicBezTo>
                    <a:cubicBezTo>
                      <a:pt x="739" y="193"/>
                      <a:pt x="739" y="193"/>
                      <a:pt x="739" y="193"/>
                    </a:cubicBezTo>
                    <a:cubicBezTo>
                      <a:pt x="739" y="193"/>
                      <a:pt x="739" y="193"/>
                      <a:pt x="739" y="193"/>
                    </a:cubicBezTo>
                    <a:cubicBezTo>
                      <a:pt x="739" y="246"/>
                      <a:pt x="782" y="289"/>
                      <a:pt x="835" y="289"/>
                    </a:cubicBezTo>
                    <a:cubicBezTo>
                      <a:pt x="868" y="289"/>
                      <a:pt x="868" y="289"/>
                      <a:pt x="868" y="289"/>
                    </a:cubicBezTo>
                    <a:cubicBezTo>
                      <a:pt x="964" y="289"/>
                      <a:pt x="964" y="289"/>
                      <a:pt x="964" y="289"/>
                    </a:cubicBezTo>
                    <a:lnTo>
                      <a:pt x="964" y="868"/>
                    </a:lnTo>
                    <a:close/>
                    <a:moveTo>
                      <a:pt x="868" y="257"/>
                    </a:moveTo>
                    <a:cubicBezTo>
                      <a:pt x="835" y="257"/>
                      <a:pt x="835" y="257"/>
                      <a:pt x="835" y="257"/>
                    </a:cubicBezTo>
                    <a:cubicBezTo>
                      <a:pt x="800" y="257"/>
                      <a:pt x="771" y="228"/>
                      <a:pt x="771" y="193"/>
                    </a:cubicBezTo>
                    <a:cubicBezTo>
                      <a:pt x="771" y="193"/>
                      <a:pt x="771" y="193"/>
                      <a:pt x="771" y="193"/>
                    </a:cubicBezTo>
                    <a:cubicBezTo>
                      <a:pt x="771" y="64"/>
                      <a:pt x="771" y="64"/>
                      <a:pt x="771" y="64"/>
                    </a:cubicBezTo>
                    <a:cubicBezTo>
                      <a:pt x="964" y="257"/>
                      <a:pt x="964" y="257"/>
                      <a:pt x="964" y="257"/>
                    </a:cubicBezTo>
                    <a:lnTo>
                      <a:pt x="868" y="257"/>
                    </a:ln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34" name="Freeform 10"/>
              <p:cNvSpPr/>
              <p:nvPr/>
            </p:nvSpPr>
            <p:spPr bwMode="auto">
              <a:xfrm>
                <a:off x="1820863" y="727076"/>
                <a:ext cx="727075" cy="120650"/>
              </a:xfrm>
              <a:custGeom>
                <a:avLst/>
                <a:gdLst>
                  <a:gd name="T0" fmla="*/ 16 w 193"/>
                  <a:gd name="T1" fmla="*/ 32 h 32"/>
                  <a:gd name="T2" fmla="*/ 177 w 193"/>
                  <a:gd name="T3" fmla="*/ 32 h 32"/>
                  <a:gd name="T4" fmla="*/ 193 w 193"/>
                  <a:gd name="T5" fmla="*/ 16 h 32"/>
                  <a:gd name="T6" fmla="*/ 177 w 193"/>
                  <a:gd name="T7" fmla="*/ 0 h 32"/>
                  <a:gd name="T8" fmla="*/ 16 w 193"/>
                  <a:gd name="T9" fmla="*/ 0 h 32"/>
                  <a:gd name="T10" fmla="*/ 0 w 193"/>
                  <a:gd name="T11" fmla="*/ 16 h 32"/>
                  <a:gd name="T12" fmla="*/ 16 w 193"/>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193" h="32">
                    <a:moveTo>
                      <a:pt x="16" y="32"/>
                    </a:moveTo>
                    <a:cubicBezTo>
                      <a:pt x="177" y="32"/>
                      <a:pt x="177" y="32"/>
                      <a:pt x="177" y="32"/>
                    </a:cubicBezTo>
                    <a:cubicBezTo>
                      <a:pt x="186" y="32"/>
                      <a:pt x="193" y="25"/>
                      <a:pt x="193" y="16"/>
                    </a:cubicBezTo>
                    <a:cubicBezTo>
                      <a:pt x="193" y="7"/>
                      <a:pt x="186" y="0"/>
                      <a:pt x="177" y="0"/>
                    </a:cubicBezTo>
                    <a:cubicBezTo>
                      <a:pt x="16" y="0"/>
                      <a:pt x="16" y="0"/>
                      <a:pt x="16" y="0"/>
                    </a:cubicBezTo>
                    <a:cubicBezTo>
                      <a:pt x="7" y="0"/>
                      <a:pt x="0" y="7"/>
                      <a:pt x="0" y="16"/>
                    </a:cubicBezTo>
                    <a:cubicBezTo>
                      <a:pt x="0" y="25"/>
                      <a:pt x="7" y="32"/>
                      <a:pt x="16" y="32"/>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35" name="Freeform 11"/>
              <p:cNvSpPr/>
              <p:nvPr/>
            </p:nvSpPr>
            <p:spPr bwMode="auto">
              <a:xfrm>
                <a:off x="1820863" y="1089026"/>
                <a:ext cx="727075" cy="120650"/>
              </a:xfrm>
              <a:custGeom>
                <a:avLst/>
                <a:gdLst>
                  <a:gd name="T0" fmla="*/ 16 w 193"/>
                  <a:gd name="T1" fmla="*/ 32 h 32"/>
                  <a:gd name="T2" fmla="*/ 177 w 193"/>
                  <a:gd name="T3" fmla="*/ 32 h 32"/>
                  <a:gd name="T4" fmla="*/ 193 w 193"/>
                  <a:gd name="T5" fmla="*/ 16 h 32"/>
                  <a:gd name="T6" fmla="*/ 177 w 193"/>
                  <a:gd name="T7" fmla="*/ 0 h 32"/>
                  <a:gd name="T8" fmla="*/ 16 w 193"/>
                  <a:gd name="T9" fmla="*/ 0 h 32"/>
                  <a:gd name="T10" fmla="*/ 0 w 193"/>
                  <a:gd name="T11" fmla="*/ 16 h 32"/>
                  <a:gd name="T12" fmla="*/ 16 w 193"/>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193" h="32">
                    <a:moveTo>
                      <a:pt x="16" y="32"/>
                    </a:moveTo>
                    <a:cubicBezTo>
                      <a:pt x="177" y="32"/>
                      <a:pt x="177" y="32"/>
                      <a:pt x="177" y="32"/>
                    </a:cubicBezTo>
                    <a:cubicBezTo>
                      <a:pt x="186" y="32"/>
                      <a:pt x="193" y="25"/>
                      <a:pt x="193" y="16"/>
                    </a:cubicBezTo>
                    <a:cubicBezTo>
                      <a:pt x="193" y="7"/>
                      <a:pt x="186" y="0"/>
                      <a:pt x="177" y="0"/>
                    </a:cubicBezTo>
                    <a:cubicBezTo>
                      <a:pt x="16" y="0"/>
                      <a:pt x="16" y="0"/>
                      <a:pt x="16" y="0"/>
                    </a:cubicBezTo>
                    <a:cubicBezTo>
                      <a:pt x="7" y="0"/>
                      <a:pt x="0" y="7"/>
                      <a:pt x="0" y="16"/>
                    </a:cubicBezTo>
                    <a:cubicBezTo>
                      <a:pt x="0" y="25"/>
                      <a:pt x="7" y="32"/>
                      <a:pt x="16" y="32"/>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36" name="Freeform 12"/>
              <p:cNvSpPr/>
              <p:nvPr/>
            </p:nvSpPr>
            <p:spPr bwMode="auto">
              <a:xfrm>
                <a:off x="1820863" y="1454151"/>
                <a:ext cx="1573213" cy="120650"/>
              </a:xfrm>
              <a:custGeom>
                <a:avLst/>
                <a:gdLst>
                  <a:gd name="T0" fmla="*/ 0 w 418"/>
                  <a:gd name="T1" fmla="*/ 16 h 32"/>
                  <a:gd name="T2" fmla="*/ 16 w 418"/>
                  <a:gd name="T3" fmla="*/ 32 h 32"/>
                  <a:gd name="T4" fmla="*/ 402 w 418"/>
                  <a:gd name="T5" fmla="*/ 32 h 32"/>
                  <a:gd name="T6" fmla="*/ 418 w 418"/>
                  <a:gd name="T7" fmla="*/ 16 h 32"/>
                  <a:gd name="T8" fmla="*/ 402 w 418"/>
                  <a:gd name="T9" fmla="*/ 0 h 32"/>
                  <a:gd name="T10" fmla="*/ 16 w 418"/>
                  <a:gd name="T11" fmla="*/ 0 h 32"/>
                  <a:gd name="T12" fmla="*/ 0 w 418"/>
                  <a:gd name="T13" fmla="*/ 16 h 32"/>
                </a:gdLst>
                <a:ahLst/>
                <a:cxnLst>
                  <a:cxn ang="0">
                    <a:pos x="T0" y="T1"/>
                  </a:cxn>
                  <a:cxn ang="0">
                    <a:pos x="T2" y="T3"/>
                  </a:cxn>
                  <a:cxn ang="0">
                    <a:pos x="T4" y="T5"/>
                  </a:cxn>
                  <a:cxn ang="0">
                    <a:pos x="T6" y="T7"/>
                  </a:cxn>
                  <a:cxn ang="0">
                    <a:pos x="T8" y="T9"/>
                  </a:cxn>
                  <a:cxn ang="0">
                    <a:pos x="T10" y="T11"/>
                  </a:cxn>
                  <a:cxn ang="0">
                    <a:pos x="T12" y="T13"/>
                  </a:cxn>
                </a:cxnLst>
                <a:rect l="0" t="0" r="r" b="b"/>
                <a:pathLst>
                  <a:path w="418" h="32">
                    <a:moveTo>
                      <a:pt x="0" y="16"/>
                    </a:moveTo>
                    <a:cubicBezTo>
                      <a:pt x="0" y="25"/>
                      <a:pt x="7" y="32"/>
                      <a:pt x="16" y="32"/>
                    </a:cubicBezTo>
                    <a:cubicBezTo>
                      <a:pt x="402" y="32"/>
                      <a:pt x="402" y="32"/>
                      <a:pt x="402" y="32"/>
                    </a:cubicBezTo>
                    <a:cubicBezTo>
                      <a:pt x="411" y="32"/>
                      <a:pt x="418" y="25"/>
                      <a:pt x="418" y="16"/>
                    </a:cubicBezTo>
                    <a:cubicBezTo>
                      <a:pt x="418" y="7"/>
                      <a:pt x="411" y="0"/>
                      <a:pt x="402" y="0"/>
                    </a:cubicBezTo>
                    <a:cubicBezTo>
                      <a:pt x="16" y="0"/>
                      <a:pt x="16" y="0"/>
                      <a:pt x="16" y="0"/>
                    </a:cubicBezTo>
                    <a:cubicBezTo>
                      <a:pt x="7" y="0"/>
                      <a:pt x="0" y="7"/>
                      <a:pt x="0" y="16"/>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37" name="Freeform 13"/>
              <p:cNvSpPr/>
              <p:nvPr/>
            </p:nvSpPr>
            <p:spPr bwMode="auto">
              <a:xfrm>
                <a:off x="493713" y="2176463"/>
                <a:ext cx="2900363" cy="123825"/>
              </a:xfrm>
              <a:custGeom>
                <a:avLst/>
                <a:gdLst>
                  <a:gd name="T0" fmla="*/ 755 w 771"/>
                  <a:gd name="T1" fmla="*/ 0 h 33"/>
                  <a:gd name="T2" fmla="*/ 16 w 771"/>
                  <a:gd name="T3" fmla="*/ 0 h 33"/>
                  <a:gd name="T4" fmla="*/ 0 w 771"/>
                  <a:gd name="T5" fmla="*/ 16 h 33"/>
                  <a:gd name="T6" fmla="*/ 16 w 771"/>
                  <a:gd name="T7" fmla="*/ 33 h 33"/>
                  <a:gd name="T8" fmla="*/ 755 w 771"/>
                  <a:gd name="T9" fmla="*/ 33 h 33"/>
                  <a:gd name="T10" fmla="*/ 771 w 771"/>
                  <a:gd name="T11" fmla="*/ 16 h 33"/>
                  <a:gd name="T12" fmla="*/ 755 w 771"/>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771" h="33">
                    <a:moveTo>
                      <a:pt x="755" y="0"/>
                    </a:moveTo>
                    <a:cubicBezTo>
                      <a:pt x="16" y="0"/>
                      <a:pt x="16" y="0"/>
                      <a:pt x="16" y="0"/>
                    </a:cubicBezTo>
                    <a:cubicBezTo>
                      <a:pt x="7" y="0"/>
                      <a:pt x="0" y="8"/>
                      <a:pt x="0" y="16"/>
                    </a:cubicBezTo>
                    <a:cubicBezTo>
                      <a:pt x="0" y="25"/>
                      <a:pt x="7" y="33"/>
                      <a:pt x="16" y="33"/>
                    </a:cubicBezTo>
                    <a:cubicBezTo>
                      <a:pt x="755" y="33"/>
                      <a:pt x="755" y="33"/>
                      <a:pt x="755" y="33"/>
                    </a:cubicBezTo>
                    <a:cubicBezTo>
                      <a:pt x="764" y="33"/>
                      <a:pt x="771" y="25"/>
                      <a:pt x="771" y="16"/>
                    </a:cubicBezTo>
                    <a:cubicBezTo>
                      <a:pt x="771" y="8"/>
                      <a:pt x="764" y="0"/>
                      <a:pt x="755" y="0"/>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38" name="Freeform 14"/>
              <p:cNvSpPr/>
              <p:nvPr/>
            </p:nvSpPr>
            <p:spPr bwMode="auto">
              <a:xfrm>
                <a:off x="493713" y="2541588"/>
                <a:ext cx="2900363" cy="119063"/>
              </a:xfrm>
              <a:custGeom>
                <a:avLst/>
                <a:gdLst>
                  <a:gd name="T0" fmla="*/ 755 w 771"/>
                  <a:gd name="T1" fmla="*/ 0 h 32"/>
                  <a:gd name="T2" fmla="*/ 16 w 771"/>
                  <a:gd name="T3" fmla="*/ 0 h 32"/>
                  <a:gd name="T4" fmla="*/ 0 w 771"/>
                  <a:gd name="T5" fmla="*/ 16 h 32"/>
                  <a:gd name="T6" fmla="*/ 16 w 771"/>
                  <a:gd name="T7" fmla="*/ 32 h 32"/>
                  <a:gd name="T8" fmla="*/ 755 w 771"/>
                  <a:gd name="T9" fmla="*/ 32 h 32"/>
                  <a:gd name="T10" fmla="*/ 771 w 771"/>
                  <a:gd name="T11" fmla="*/ 16 h 32"/>
                  <a:gd name="T12" fmla="*/ 755 w 771"/>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771" h="32">
                    <a:moveTo>
                      <a:pt x="755" y="0"/>
                    </a:moveTo>
                    <a:cubicBezTo>
                      <a:pt x="16" y="0"/>
                      <a:pt x="16" y="0"/>
                      <a:pt x="16" y="0"/>
                    </a:cubicBezTo>
                    <a:cubicBezTo>
                      <a:pt x="7" y="0"/>
                      <a:pt x="0" y="7"/>
                      <a:pt x="0" y="16"/>
                    </a:cubicBezTo>
                    <a:cubicBezTo>
                      <a:pt x="0" y="25"/>
                      <a:pt x="7" y="32"/>
                      <a:pt x="16" y="32"/>
                    </a:cubicBezTo>
                    <a:cubicBezTo>
                      <a:pt x="755" y="32"/>
                      <a:pt x="755" y="32"/>
                      <a:pt x="755" y="32"/>
                    </a:cubicBezTo>
                    <a:cubicBezTo>
                      <a:pt x="764" y="32"/>
                      <a:pt x="771" y="25"/>
                      <a:pt x="771" y="16"/>
                    </a:cubicBezTo>
                    <a:cubicBezTo>
                      <a:pt x="771" y="7"/>
                      <a:pt x="764" y="0"/>
                      <a:pt x="755" y="0"/>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39" name="Freeform 15"/>
              <p:cNvSpPr/>
              <p:nvPr/>
            </p:nvSpPr>
            <p:spPr bwMode="auto">
              <a:xfrm>
                <a:off x="493713" y="2901951"/>
                <a:ext cx="2900363" cy="120650"/>
              </a:xfrm>
              <a:custGeom>
                <a:avLst/>
                <a:gdLst>
                  <a:gd name="T0" fmla="*/ 755 w 771"/>
                  <a:gd name="T1" fmla="*/ 0 h 32"/>
                  <a:gd name="T2" fmla="*/ 16 w 771"/>
                  <a:gd name="T3" fmla="*/ 0 h 32"/>
                  <a:gd name="T4" fmla="*/ 0 w 771"/>
                  <a:gd name="T5" fmla="*/ 16 h 32"/>
                  <a:gd name="T6" fmla="*/ 16 w 771"/>
                  <a:gd name="T7" fmla="*/ 32 h 32"/>
                  <a:gd name="T8" fmla="*/ 755 w 771"/>
                  <a:gd name="T9" fmla="*/ 32 h 32"/>
                  <a:gd name="T10" fmla="*/ 771 w 771"/>
                  <a:gd name="T11" fmla="*/ 16 h 32"/>
                  <a:gd name="T12" fmla="*/ 755 w 771"/>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771" h="32">
                    <a:moveTo>
                      <a:pt x="755" y="0"/>
                    </a:moveTo>
                    <a:cubicBezTo>
                      <a:pt x="16" y="0"/>
                      <a:pt x="16" y="0"/>
                      <a:pt x="16" y="0"/>
                    </a:cubicBezTo>
                    <a:cubicBezTo>
                      <a:pt x="7" y="0"/>
                      <a:pt x="0" y="7"/>
                      <a:pt x="0" y="16"/>
                    </a:cubicBezTo>
                    <a:cubicBezTo>
                      <a:pt x="0" y="25"/>
                      <a:pt x="7" y="32"/>
                      <a:pt x="16" y="32"/>
                    </a:cubicBezTo>
                    <a:cubicBezTo>
                      <a:pt x="755" y="32"/>
                      <a:pt x="755" y="32"/>
                      <a:pt x="755" y="32"/>
                    </a:cubicBezTo>
                    <a:cubicBezTo>
                      <a:pt x="764" y="32"/>
                      <a:pt x="771" y="25"/>
                      <a:pt x="771" y="16"/>
                    </a:cubicBezTo>
                    <a:cubicBezTo>
                      <a:pt x="771" y="7"/>
                      <a:pt x="764" y="0"/>
                      <a:pt x="755" y="0"/>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40" name="Freeform 16"/>
              <p:cNvSpPr/>
              <p:nvPr/>
            </p:nvSpPr>
            <p:spPr bwMode="auto">
              <a:xfrm>
                <a:off x="493713" y="1814513"/>
                <a:ext cx="2900363" cy="120650"/>
              </a:xfrm>
              <a:custGeom>
                <a:avLst/>
                <a:gdLst>
                  <a:gd name="T0" fmla="*/ 755 w 771"/>
                  <a:gd name="T1" fmla="*/ 0 h 32"/>
                  <a:gd name="T2" fmla="*/ 16 w 771"/>
                  <a:gd name="T3" fmla="*/ 0 h 32"/>
                  <a:gd name="T4" fmla="*/ 0 w 771"/>
                  <a:gd name="T5" fmla="*/ 16 h 32"/>
                  <a:gd name="T6" fmla="*/ 16 w 771"/>
                  <a:gd name="T7" fmla="*/ 32 h 32"/>
                  <a:gd name="T8" fmla="*/ 755 w 771"/>
                  <a:gd name="T9" fmla="*/ 32 h 32"/>
                  <a:gd name="T10" fmla="*/ 771 w 771"/>
                  <a:gd name="T11" fmla="*/ 16 h 32"/>
                  <a:gd name="T12" fmla="*/ 755 w 771"/>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771" h="32">
                    <a:moveTo>
                      <a:pt x="755" y="0"/>
                    </a:moveTo>
                    <a:cubicBezTo>
                      <a:pt x="16" y="0"/>
                      <a:pt x="16" y="0"/>
                      <a:pt x="16" y="0"/>
                    </a:cubicBezTo>
                    <a:cubicBezTo>
                      <a:pt x="7" y="0"/>
                      <a:pt x="0" y="7"/>
                      <a:pt x="0" y="16"/>
                    </a:cubicBezTo>
                    <a:cubicBezTo>
                      <a:pt x="0" y="25"/>
                      <a:pt x="7" y="32"/>
                      <a:pt x="16" y="32"/>
                    </a:cubicBezTo>
                    <a:cubicBezTo>
                      <a:pt x="755" y="32"/>
                      <a:pt x="755" y="32"/>
                      <a:pt x="755" y="32"/>
                    </a:cubicBezTo>
                    <a:cubicBezTo>
                      <a:pt x="764" y="32"/>
                      <a:pt x="771" y="25"/>
                      <a:pt x="771" y="16"/>
                    </a:cubicBezTo>
                    <a:cubicBezTo>
                      <a:pt x="771" y="7"/>
                      <a:pt x="764" y="0"/>
                      <a:pt x="755" y="0"/>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41" name="Freeform 17"/>
              <p:cNvSpPr>
                <a:spLocks noEditPoints="1"/>
              </p:cNvSpPr>
              <p:nvPr/>
            </p:nvSpPr>
            <p:spPr bwMode="auto">
              <a:xfrm>
                <a:off x="493713" y="608013"/>
                <a:ext cx="1087438" cy="966788"/>
              </a:xfrm>
              <a:custGeom>
                <a:avLst/>
                <a:gdLst>
                  <a:gd name="T0" fmla="*/ 32 w 289"/>
                  <a:gd name="T1" fmla="*/ 257 h 257"/>
                  <a:gd name="T2" fmla="*/ 257 w 289"/>
                  <a:gd name="T3" fmla="*/ 257 h 257"/>
                  <a:gd name="T4" fmla="*/ 289 w 289"/>
                  <a:gd name="T5" fmla="*/ 225 h 257"/>
                  <a:gd name="T6" fmla="*/ 289 w 289"/>
                  <a:gd name="T7" fmla="*/ 32 h 257"/>
                  <a:gd name="T8" fmla="*/ 257 w 289"/>
                  <a:gd name="T9" fmla="*/ 0 h 257"/>
                  <a:gd name="T10" fmla="*/ 32 w 289"/>
                  <a:gd name="T11" fmla="*/ 0 h 257"/>
                  <a:gd name="T12" fmla="*/ 0 w 289"/>
                  <a:gd name="T13" fmla="*/ 32 h 257"/>
                  <a:gd name="T14" fmla="*/ 0 w 289"/>
                  <a:gd name="T15" fmla="*/ 225 h 257"/>
                  <a:gd name="T16" fmla="*/ 32 w 289"/>
                  <a:gd name="T17" fmla="*/ 257 h 257"/>
                  <a:gd name="T18" fmla="*/ 64 w 289"/>
                  <a:gd name="T19" fmla="*/ 64 h 257"/>
                  <a:gd name="T20" fmla="*/ 224 w 289"/>
                  <a:gd name="T21" fmla="*/ 64 h 257"/>
                  <a:gd name="T22" fmla="*/ 224 w 289"/>
                  <a:gd name="T23" fmla="*/ 192 h 257"/>
                  <a:gd name="T24" fmla="*/ 64 w 289"/>
                  <a:gd name="T25" fmla="*/ 192 h 257"/>
                  <a:gd name="T26" fmla="*/ 64 w 289"/>
                  <a:gd name="T27" fmla="*/ 64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9" h="257">
                    <a:moveTo>
                      <a:pt x="32" y="257"/>
                    </a:moveTo>
                    <a:cubicBezTo>
                      <a:pt x="257" y="257"/>
                      <a:pt x="257" y="257"/>
                      <a:pt x="257" y="257"/>
                    </a:cubicBezTo>
                    <a:cubicBezTo>
                      <a:pt x="274" y="257"/>
                      <a:pt x="289" y="242"/>
                      <a:pt x="289" y="225"/>
                    </a:cubicBezTo>
                    <a:cubicBezTo>
                      <a:pt x="289" y="32"/>
                      <a:pt x="289" y="32"/>
                      <a:pt x="289" y="32"/>
                    </a:cubicBezTo>
                    <a:cubicBezTo>
                      <a:pt x="289" y="14"/>
                      <a:pt x="274" y="0"/>
                      <a:pt x="257" y="0"/>
                    </a:cubicBezTo>
                    <a:cubicBezTo>
                      <a:pt x="32" y="0"/>
                      <a:pt x="32" y="0"/>
                      <a:pt x="32" y="0"/>
                    </a:cubicBezTo>
                    <a:cubicBezTo>
                      <a:pt x="14" y="0"/>
                      <a:pt x="0" y="14"/>
                      <a:pt x="0" y="32"/>
                    </a:cubicBezTo>
                    <a:cubicBezTo>
                      <a:pt x="0" y="225"/>
                      <a:pt x="0" y="225"/>
                      <a:pt x="0" y="225"/>
                    </a:cubicBezTo>
                    <a:cubicBezTo>
                      <a:pt x="0" y="242"/>
                      <a:pt x="14" y="257"/>
                      <a:pt x="32" y="257"/>
                    </a:cubicBezTo>
                    <a:close/>
                    <a:moveTo>
                      <a:pt x="64" y="64"/>
                    </a:moveTo>
                    <a:cubicBezTo>
                      <a:pt x="224" y="64"/>
                      <a:pt x="224" y="64"/>
                      <a:pt x="224" y="64"/>
                    </a:cubicBezTo>
                    <a:cubicBezTo>
                      <a:pt x="224" y="192"/>
                      <a:pt x="224" y="192"/>
                      <a:pt x="224" y="192"/>
                    </a:cubicBezTo>
                    <a:cubicBezTo>
                      <a:pt x="64" y="192"/>
                      <a:pt x="64" y="192"/>
                      <a:pt x="64" y="192"/>
                    </a:cubicBezTo>
                    <a:lnTo>
                      <a:pt x="64" y="64"/>
                    </a:ln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grpSp>
      </p:grpSp>
      <p:grpSp>
        <p:nvGrpSpPr>
          <p:cNvPr id="42" name="Group 11"/>
          <p:cNvGrpSpPr/>
          <p:nvPr/>
        </p:nvGrpSpPr>
        <p:grpSpPr>
          <a:xfrm>
            <a:off x="928436" y="3478834"/>
            <a:ext cx="739557" cy="739557"/>
            <a:chOff x="1018986" y="5399385"/>
            <a:chExt cx="760132" cy="760132"/>
          </a:xfrm>
          <a:solidFill>
            <a:schemeClr val="tx1">
              <a:lumMod val="75000"/>
              <a:lumOff val="25000"/>
            </a:schemeClr>
          </a:solidFill>
        </p:grpSpPr>
        <p:sp>
          <p:nvSpPr>
            <p:cNvPr id="43" name="Oval 5"/>
            <p:cNvSpPr/>
            <p:nvPr/>
          </p:nvSpPr>
          <p:spPr>
            <a:xfrm>
              <a:off x="1018986" y="5399385"/>
              <a:ext cx="760132" cy="7601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latin typeface="微软雅黑" panose="020B0503020204020204" pitchFamily="34" charset="-122"/>
                <a:ea typeface="微软雅黑" panose="020B0503020204020204" pitchFamily="34" charset="-122"/>
              </a:endParaRPr>
            </a:p>
          </p:txBody>
        </p:sp>
        <p:grpSp>
          <p:nvGrpSpPr>
            <p:cNvPr id="44" name="Group 51"/>
            <p:cNvGrpSpPr/>
            <p:nvPr/>
          </p:nvGrpSpPr>
          <p:grpSpPr>
            <a:xfrm>
              <a:off x="1223925" y="5605017"/>
              <a:ext cx="348868" cy="348868"/>
              <a:chOff x="7287419" y="2577307"/>
              <a:chExt cx="464344" cy="464344"/>
            </a:xfrm>
            <a:grpFill/>
          </p:grpSpPr>
          <p:sp>
            <p:nvSpPr>
              <p:cNvPr id="45"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sp>
            <p:nvSpPr>
              <p:cNvPr id="46"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sp>
            <p:nvSpPr>
              <p:cNvPr id="47"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grpSp>
      </p:grpSp>
      <p:grpSp>
        <p:nvGrpSpPr>
          <p:cNvPr id="48" name="Group 14"/>
          <p:cNvGrpSpPr/>
          <p:nvPr/>
        </p:nvGrpSpPr>
        <p:grpSpPr>
          <a:xfrm>
            <a:off x="4908769" y="3478834"/>
            <a:ext cx="739557" cy="739557"/>
            <a:chOff x="6567396" y="5399385"/>
            <a:chExt cx="760132" cy="760132"/>
          </a:xfrm>
          <a:solidFill>
            <a:schemeClr val="tx1">
              <a:lumMod val="75000"/>
              <a:lumOff val="25000"/>
            </a:schemeClr>
          </a:solidFill>
        </p:grpSpPr>
        <p:sp>
          <p:nvSpPr>
            <p:cNvPr id="49" name="Oval 8"/>
            <p:cNvSpPr/>
            <p:nvPr/>
          </p:nvSpPr>
          <p:spPr>
            <a:xfrm>
              <a:off x="6567396" y="5399385"/>
              <a:ext cx="760132" cy="7601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latin typeface="微软雅黑" panose="020B0503020204020204" pitchFamily="34" charset="-122"/>
                <a:ea typeface="微软雅黑" panose="020B0503020204020204" pitchFamily="34" charset="-122"/>
              </a:endParaRPr>
            </a:p>
          </p:txBody>
        </p:sp>
        <p:sp>
          <p:nvSpPr>
            <p:cNvPr id="50" name="Freeform 21"/>
            <p:cNvSpPr>
              <a:spLocks noEditPoints="1"/>
            </p:cNvSpPr>
            <p:nvPr/>
          </p:nvSpPr>
          <p:spPr bwMode="auto">
            <a:xfrm>
              <a:off x="6777988" y="5605017"/>
              <a:ext cx="336983" cy="337078"/>
            </a:xfrm>
            <a:custGeom>
              <a:avLst/>
              <a:gdLst>
                <a:gd name="T0" fmla="*/ 1331 w 1500"/>
                <a:gd name="T1" fmla="*/ 338 h 1500"/>
                <a:gd name="T2" fmla="*/ 1312 w 1500"/>
                <a:gd name="T3" fmla="*/ 94 h 1500"/>
                <a:gd name="T4" fmla="*/ 281 w 1500"/>
                <a:gd name="T5" fmla="*/ 0 h 1500"/>
                <a:gd name="T6" fmla="*/ 187 w 1500"/>
                <a:gd name="T7" fmla="*/ 318 h 1500"/>
                <a:gd name="T8" fmla="*/ 28 w 1500"/>
                <a:gd name="T9" fmla="*/ 525 h 1500"/>
                <a:gd name="T10" fmla="*/ 0 w 1500"/>
                <a:gd name="T11" fmla="*/ 656 h 1500"/>
                <a:gd name="T12" fmla="*/ 141 w 1500"/>
                <a:gd name="T13" fmla="*/ 797 h 1500"/>
                <a:gd name="T14" fmla="*/ 234 w 1500"/>
                <a:gd name="T15" fmla="*/ 1500 h 1500"/>
                <a:gd name="T16" fmla="*/ 1359 w 1500"/>
                <a:gd name="T17" fmla="*/ 1406 h 1500"/>
                <a:gd name="T18" fmla="*/ 1359 w 1500"/>
                <a:gd name="T19" fmla="*/ 797 h 1500"/>
                <a:gd name="T20" fmla="*/ 1500 w 1500"/>
                <a:gd name="T21" fmla="*/ 609 h 1500"/>
                <a:gd name="T22" fmla="*/ 1219 w 1500"/>
                <a:gd name="T23" fmla="*/ 94 h 1500"/>
                <a:gd name="T24" fmla="*/ 281 w 1500"/>
                <a:gd name="T25" fmla="*/ 281 h 1500"/>
                <a:gd name="T26" fmla="*/ 281 w 1500"/>
                <a:gd name="T27" fmla="*/ 94 h 1500"/>
                <a:gd name="T28" fmla="*/ 478 w 1500"/>
                <a:gd name="T29" fmla="*/ 703 h 1500"/>
                <a:gd name="T30" fmla="*/ 469 w 1500"/>
                <a:gd name="T31" fmla="*/ 375 h 1500"/>
                <a:gd name="T32" fmla="*/ 478 w 1500"/>
                <a:gd name="T33" fmla="*/ 703 h 1500"/>
                <a:gd name="T34" fmla="*/ 727 w 1500"/>
                <a:gd name="T35" fmla="*/ 375 h 1500"/>
                <a:gd name="T36" fmla="*/ 527 w 1500"/>
                <a:gd name="T37" fmla="*/ 703 h 1500"/>
                <a:gd name="T38" fmla="*/ 773 w 1500"/>
                <a:gd name="T39" fmla="*/ 375 h 1500"/>
                <a:gd name="T40" fmla="*/ 973 w 1500"/>
                <a:gd name="T41" fmla="*/ 703 h 1500"/>
                <a:gd name="T42" fmla="*/ 773 w 1500"/>
                <a:gd name="T43" fmla="*/ 375 h 1500"/>
                <a:gd name="T44" fmla="*/ 1031 w 1500"/>
                <a:gd name="T45" fmla="*/ 375 h 1500"/>
                <a:gd name="T46" fmla="*/ 1022 w 1500"/>
                <a:gd name="T47" fmla="*/ 703 h 1500"/>
                <a:gd name="T48" fmla="*/ 94 w 1500"/>
                <a:gd name="T49" fmla="*/ 656 h 1500"/>
                <a:gd name="T50" fmla="*/ 103 w 1500"/>
                <a:gd name="T51" fmla="*/ 581 h 1500"/>
                <a:gd name="T52" fmla="*/ 281 w 1500"/>
                <a:gd name="T53" fmla="*/ 375 h 1500"/>
                <a:gd name="T54" fmla="*/ 227 w 1500"/>
                <a:gd name="T55" fmla="*/ 703 h 1500"/>
                <a:gd name="T56" fmla="*/ 94 w 1500"/>
                <a:gd name="T57" fmla="*/ 656 h 1500"/>
                <a:gd name="T58" fmla="*/ 586 w 1500"/>
                <a:gd name="T59" fmla="*/ 1406 h 1500"/>
                <a:gd name="T60" fmla="*/ 937 w 1500"/>
                <a:gd name="T61" fmla="*/ 938 h 1500"/>
                <a:gd name="T62" fmla="*/ 1266 w 1500"/>
                <a:gd name="T63" fmla="*/ 1406 h 1500"/>
                <a:gd name="T64" fmla="*/ 984 w 1500"/>
                <a:gd name="T65" fmla="*/ 938 h 1500"/>
                <a:gd name="T66" fmla="*/ 586 w 1500"/>
                <a:gd name="T67" fmla="*/ 891 h 1500"/>
                <a:gd name="T68" fmla="*/ 539 w 1500"/>
                <a:gd name="T69" fmla="*/ 1406 h 1500"/>
                <a:gd name="T70" fmla="*/ 234 w 1500"/>
                <a:gd name="T71" fmla="*/ 797 h 1500"/>
                <a:gd name="T72" fmla="*/ 1266 w 1500"/>
                <a:gd name="T73" fmla="*/ 1406 h 1500"/>
                <a:gd name="T74" fmla="*/ 1359 w 1500"/>
                <a:gd name="T75" fmla="*/ 703 h 1500"/>
                <a:gd name="T76" fmla="*/ 1085 w 1500"/>
                <a:gd name="T77" fmla="*/ 375 h 1500"/>
                <a:gd name="T78" fmla="*/ 1219 w 1500"/>
                <a:gd name="T79" fmla="*/ 375 h 1500"/>
                <a:gd name="T80" fmla="*/ 1397 w 1500"/>
                <a:gd name="T81" fmla="*/ 581 h 1500"/>
                <a:gd name="T82" fmla="*/ 1406 w 1500"/>
                <a:gd name="T83" fmla="*/ 656 h 1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0" h="1500">
                  <a:moveTo>
                    <a:pt x="1472" y="525"/>
                  </a:moveTo>
                  <a:cubicBezTo>
                    <a:pt x="1331" y="338"/>
                    <a:pt x="1331" y="338"/>
                    <a:pt x="1331" y="338"/>
                  </a:cubicBezTo>
                  <a:cubicBezTo>
                    <a:pt x="1326" y="330"/>
                    <a:pt x="1319" y="324"/>
                    <a:pt x="1312" y="318"/>
                  </a:cubicBezTo>
                  <a:cubicBezTo>
                    <a:pt x="1312" y="94"/>
                    <a:pt x="1312" y="94"/>
                    <a:pt x="1312" y="94"/>
                  </a:cubicBezTo>
                  <a:cubicBezTo>
                    <a:pt x="1312" y="42"/>
                    <a:pt x="1271" y="0"/>
                    <a:pt x="1219" y="0"/>
                  </a:cubicBezTo>
                  <a:cubicBezTo>
                    <a:pt x="281" y="0"/>
                    <a:pt x="281" y="0"/>
                    <a:pt x="281" y="0"/>
                  </a:cubicBezTo>
                  <a:cubicBezTo>
                    <a:pt x="229" y="0"/>
                    <a:pt x="187" y="42"/>
                    <a:pt x="187" y="94"/>
                  </a:cubicBezTo>
                  <a:cubicBezTo>
                    <a:pt x="187" y="318"/>
                    <a:pt x="187" y="318"/>
                    <a:pt x="187" y="318"/>
                  </a:cubicBezTo>
                  <a:cubicBezTo>
                    <a:pt x="181" y="324"/>
                    <a:pt x="174" y="330"/>
                    <a:pt x="169" y="338"/>
                  </a:cubicBezTo>
                  <a:cubicBezTo>
                    <a:pt x="28" y="525"/>
                    <a:pt x="28" y="525"/>
                    <a:pt x="28" y="525"/>
                  </a:cubicBezTo>
                  <a:cubicBezTo>
                    <a:pt x="10" y="549"/>
                    <a:pt x="0" y="579"/>
                    <a:pt x="0" y="609"/>
                  </a:cubicBezTo>
                  <a:cubicBezTo>
                    <a:pt x="0" y="656"/>
                    <a:pt x="0" y="656"/>
                    <a:pt x="0" y="656"/>
                  </a:cubicBezTo>
                  <a:cubicBezTo>
                    <a:pt x="0" y="734"/>
                    <a:pt x="63" y="797"/>
                    <a:pt x="141" y="797"/>
                  </a:cubicBezTo>
                  <a:cubicBezTo>
                    <a:pt x="141" y="797"/>
                    <a:pt x="141" y="797"/>
                    <a:pt x="141" y="797"/>
                  </a:cubicBezTo>
                  <a:cubicBezTo>
                    <a:pt x="141" y="1406"/>
                    <a:pt x="141" y="1406"/>
                    <a:pt x="141" y="1406"/>
                  </a:cubicBezTo>
                  <a:cubicBezTo>
                    <a:pt x="141" y="1458"/>
                    <a:pt x="183" y="1500"/>
                    <a:pt x="234" y="1500"/>
                  </a:cubicBezTo>
                  <a:cubicBezTo>
                    <a:pt x="1266" y="1500"/>
                    <a:pt x="1266" y="1500"/>
                    <a:pt x="1266" y="1500"/>
                  </a:cubicBezTo>
                  <a:cubicBezTo>
                    <a:pt x="1317" y="1500"/>
                    <a:pt x="1359" y="1458"/>
                    <a:pt x="1359" y="1406"/>
                  </a:cubicBezTo>
                  <a:cubicBezTo>
                    <a:pt x="1359" y="797"/>
                    <a:pt x="1359" y="797"/>
                    <a:pt x="1359" y="797"/>
                  </a:cubicBezTo>
                  <a:cubicBezTo>
                    <a:pt x="1359" y="797"/>
                    <a:pt x="1359" y="797"/>
                    <a:pt x="1359" y="797"/>
                  </a:cubicBezTo>
                  <a:cubicBezTo>
                    <a:pt x="1437" y="797"/>
                    <a:pt x="1500" y="734"/>
                    <a:pt x="1500" y="656"/>
                  </a:cubicBezTo>
                  <a:cubicBezTo>
                    <a:pt x="1500" y="609"/>
                    <a:pt x="1500" y="609"/>
                    <a:pt x="1500" y="609"/>
                  </a:cubicBezTo>
                  <a:cubicBezTo>
                    <a:pt x="1500" y="579"/>
                    <a:pt x="1490" y="549"/>
                    <a:pt x="1472" y="525"/>
                  </a:cubicBezTo>
                  <a:close/>
                  <a:moveTo>
                    <a:pt x="1219" y="94"/>
                  </a:moveTo>
                  <a:cubicBezTo>
                    <a:pt x="1219" y="281"/>
                    <a:pt x="1219" y="281"/>
                    <a:pt x="1219" y="281"/>
                  </a:cubicBezTo>
                  <a:cubicBezTo>
                    <a:pt x="281" y="281"/>
                    <a:pt x="281" y="281"/>
                    <a:pt x="281" y="281"/>
                  </a:cubicBezTo>
                  <a:cubicBezTo>
                    <a:pt x="281" y="281"/>
                    <a:pt x="281" y="281"/>
                    <a:pt x="281" y="281"/>
                  </a:cubicBezTo>
                  <a:cubicBezTo>
                    <a:pt x="281" y="94"/>
                    <a:pt x="281" y="94"/>
                    <a:pt x="281" y="94"/>
                  </a:cubicBezTo>
                  <a:lnTo>
                    <a:pt x="1219" y="94"/>
                  </a:lnTo>
                  <a:close/>
                  <a:moveTo>
                    <a:pt x="478" y="703"/>
                  </a:moveTo>
                  <a:cubicBezTo>
                    <a:pt x="281" y="703"/>
                    <a:pt x="281" y="703"/>
                    <a:pt x="281" y="703"/>
                  </a:cubicBezTo>
                  <a:cubicBezTo>
                    <a:pt x="469" y="375"/>
                    <a:pt x="469" y="375"/>
                    <a:pt x="469" y="375"/>
                  </a:cubicBezTo>
                  <a:cubicBezTo>
                    <a:pt x="572" y="375"/>
                    <a:pt x="572" y="375"/>
                    <a:pt x="572" y="375"/>
                  </a:cubicBezTo>
                  <a:lnTo>
                    <a:pt x="478" y="703"/>
                  </a:lnTo>
                  <a:close/>
                  <a:moveTo>
                    <a:pt x="620" y="375"/>
                  </a:moveTo>
                  <a:cubicBezTo>
                    <a:pt x="727" y="375"/>
                    <a:pt x="727" y="375"/>
                    <a:pt x="727" y="375"/>
                  </a:cubicBezTo>
                  <a:cubicBezTo>
                    <a:pt x="727" y="703"/>
                    <a:pt x="727" y="703"/>
                    <a:pt x="727" y="703"/>
                  </a:cubicBezTo>
                  <a:cubicBezTo>
                    <a:pt x="527" y="703"/>
                    <a:pt x="527" y="703"/>
                    <a:pt x="527" y="703"/>
                  </a:cubicBezTo>
                  <a:lnTo>
                    <a:pt x="620" y="375"/>
                  </a:lnTo>
                  <a:close/>
                  <a:moveTo>
                    <a:pt x="773" y="375"/>
                  </a:moveTo>
                  <a:cubicBezTo>
                    <a:pt x="880" y="375"/>
                    <a:pt x="880" y="375"/>
                    <a:pt x="880" y="375"/>
                  </a:cubicBezTo>
                  <a:cubicBezTo>
                    <a:pt x="973" y="703"/>
                    <a:pt x="973" y="703"/>
                    <a:pt x="973" y="703"/>
                  </a:cubicBezTo>
                  <a:cubicBezTo>
                    <a:pt x="773" y="703"/>
                    <a:pt x="773" y="703"/>
                    <a:pt x="773" y="703"/>
                  </a:cubicBezTo>
                  <a:lnTo>
                    <a:pt x="773" y="375"/>
                  </a:lnTo>
                  <a:close/>
                  <a:moveTo>
                    <a:pt x="928" y="375"/>
                  </a:moveTo>
                  <a:cubicBezTo>
                    <a:pt x="1031" y="375"/>
                    <a:pt x="1031" y="375"/>
                    <a:pt x="1031" y="375"/>
                  </a:cubicBezTo>
                  <a:cubicBezTo>
                    <a:pt x="1219" y="703"/>
                    <a:pt x="1219" y="703"/>
                    <a:pt x="1219" y="703"/>
                  </a:cubicBezTo>
                  <a:cubicBezTo>
                    <a:pt x="1022" y="703"/>
                    <a:pt x="1022" y="703"/>
                    <a:pt x="1022" y="703"/>
                  </a:cubicBezTo>
                  <a:lnTo>
                    <a:pt x="928" y="375"/>
                  </a:lnTo>
                  <a:close/>
                  <a:moveTo>
                    <a:pt x="94" y="656"/>
                  </a:moveTo>
                  <a:cubicBezTo>
                    <a:pt x="94" y="609"/>
                    <a:pt x="94" y="609"/>
                    <a:pt x="94" y="609"/>
                  </a:cubicBezTo>
                  <a:cubicBezTo>
                    <a:pt x="94" y="599"/>
                    <a:pt x="97" y="589"/>
                    <a:pt x="103" y="581"/>
                  </a:cubicBezTo>
                  <a:cubicBezTo>
                    <a:pt x="244" y="394"/>
                    <a:pt x="244" y="394"/>
                    <a:pt x="244" y="394"/>
                  </a:cubicBezTo>
                  <a:cubicBezTo>
                    <a:pt x="253" y="382"/>
                    <a:pt x="266" y="375"/>
                    <a:pt x="281" y="375"/>
                  </a:cubicBezTo>
                  <a:cubicBezTo>
                    <a:pt x="415" y="375"/>
                    <a:pt x="415" y="375"/>
                    <a:pt x="415" y="375"/>
                  </a:cubicBezTo>
                  <a:cubicBezTo>
                    <a:pt x="227" y="703"/>
                    <a:pt x="227" y="703"/>
                    <a:pt x="227" y="703"/>
                  </a:cubicBezTo>
                  <a:cubicBezTo>
                    <a:pt x="141" y="703"/>
                    <a:pt x="141" y="703"/>
                    <a:pt x="141" y="703"/>
                  </a:cubicBezTo>
                  <a:cubicBezTo>
                    <a:pt x="115" y="703"/>
                    <a:pt x="94" y="682"/>
                    <a:pt x="94" y="656"/>
                  </a:cubicBezTo>
                  <a:close/>
                  <a:moveTo>
                    <a:pt x="937" y="1406"/>
                  </a:moveTo>
                  <a:cubicBezTo>
                    <a:pt x="586" y="1406"/>
                    <a:pt x="586" y="1406"/>
                    <a:pt x="586" y="1406"/>
                  </a:cubicBezTo>
                  <a:cubicBezTo>
                    <a:pt x="586" y="938"/>
                    <a:pt x="586" y="938"/>
                    <a:pt x="586" y="938"/>
                  </a:cubicBezTo>
                  <a:cubicBezTo>
                    <a:pt x="937" y="938"/>
                    <a:pt x="937" y="938"/>
                    <a:pt x="937" y="938"/>
                  </a:cubicBezTo>
                  <a:lnTo>
                    <a:pt x="937" y="1406"/>
                  </a:lnTo>
                  <a:close/>
                  <a:moveTo>
                    <a:pt x="1266" y="1406"/>
                  </a:moveTo>
                  <a:cubicBezTo>
                    <a:pt x="984" y="1406"/>
                    <a:pt x="984" y="1406"/>
                    <a:pt x="984" y="1406"/>
                  </a:cubicBezTo>
                  <a:cubicBezTo>
                    <a:pt x="984" y="938"/>
                    <a:pt x="984" y="938"/>
                    <a:pt x="984" y="938"/>
                  </a:cubicBezTo>
                  <a:cubicBezTo>
                    <a:pt x="984" y="912"/>
                    <a:pt x="963" y="891"/>
                    <a:pt x="937" y="891"/>
                  </a:cubicBezTo>
                  <a:cubicBezTo>
                    <a:pt x="586" y="891"/>
                    <a:pt x="586" y="891"/>
                    <a:pt x="586" y="891"/>
                  </a:cubicBezTo>
                  <a:cubicBezTo>
                    <a:pt x="560" y="891"/>
                    <a:pt x="539" y="912"/>
                    <a:pt x="539" y="938"/>
                  </a:cubicBezTo>
                  <a:cubicBezTo>
                    <a:pt x="539" y="1406"/>
                    <a:pt x="539" y="1406"/>
                    <a:pt x="539" y="1406"/>
                  </a:cubicBezTo>
                  <a:cubicBezTo>
                    <a:pt x="234" y="1406"/>
                    <a:pt x="234" y="1406"/>
                    <a:pt x="234" y="1406"/>
                  </a:cubicBezTo>
                  <a:cubicBezTo>
                    <a:pt x="234" y="797"/>
                    <a:pt x="234" y="797"/>
                    <a:pt x="234" y="797"/>
                  </a:cubicBezTo>
                  <a:cubicBezTo>
                    <a:pt x="1266" y="797"/>
                    <a:pt x="1266" y="797"/>
                    <a:pt x="1266" y="797"/>
                  </a:cubicBezTo>
                  <a:lnTo>
                    <a:pt x="1266" y="1406"/>
                  </a:lnTo>
                  <a:close/>
                  <a:moveTo>
                    <a:pt x="1406" y="656"/>
                  </a:moveTo>
                  <a:cubicBezTo>
                    <a:pt x="1406" y="682"/>
                    <a:pt x="1385" y="703"/>
                    <a:pt x="1359" y="703"/>
                  </a:cubicBezTo>
                  <a:cubicBezTo>
                    <a:pt x="1273" y="703"/>
                    <a:pt x="1273" y="703"/>
                    <a:pt x="1273" y="703"/>
                  </a:cubicBezTo>
                  <a:cubicBezTo>
                    <a:pt x="1085" y="375"/>
                    <a:pt x="1085" y="375"/>
                    <a:pt x="1085" y="375"/>
                  </a:cubicBezTo>
                  <a:cubicBezTo>
                    <a:pt x="1219" y="375"/>
                    <a:pt x="1219" y="375"/>
                    <a:pt x="1219" y="375"/>
                  </a:cubicBezTo>
                  <a:cubicBezTo>
                    <a:pt x="1219" y="375"/>
                    <a:pt x="1219" y="375"/>
                    <a:pt x="1219" y="375"/>
                  </a:cubicBezTo>
                  <a:cubicBezTo>
                    <a:pt x="1234" y="375"/>
                    <a:pt x="1247" y="382"/>
                    <a:pt x="1256" y="394"/>
                  </a:cubicBezTo>
                  <a:cubicBezTo>
                    <a:pt x="1397" y="581"/>
                    <a:pt x="1397" y="581"/>
                    <a:pt x="1397" y="581"/>
                  </a:cubicBezTo>
                  <a:cubicBezTo>
                    <a:pt x="1403" y="589"/>
                    <a:pt x="1406" y="599"/>
                    <a:pt x="1406" y="609"/>
                  </a:cubicBezTo>
                  <a:lnTo>
                    <a:pt x="1406" y="656"/>
                  </a:ln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grpSp>
      <p:grpSp>
        <p:nvGrpSpPr>
          <p:cNvPr id="51" name="Group 13"/>
          <p:cNvGrpSpPr/>
          <p:nvPr/>
        </p:nvGrpSpPr>
        <p:grpSpPr>
          <a:xfrm>
            <a:off x="4908769" y="2499078"/>
            <a:ext cx="739557" cy="739557"/>
            <a:chOff x="6567396" y="4093044"/>
            <a:chExt cx="760132" cy="760132"/>
          </a:xfrm>
          <a:solidFill>
            <a:schemeClr val="tx1">
              <a:lumMod val="75000"/>
              <a:lumOff val="25000"/>
            </a:schemeClr>
          </a:solidFill>
        </p:grpSpPr>
        <p:sp>
          <p:nvSpPr>
            <p:cNvPr id="52" name="Oval 7"/>
            <p:cNvSpPr/>
            <p:nvPr/>
          </p:nvSpPr>
          <p:spPr>
            <a:xfrm>
              <a:off x="6567396" y="4093044"/>
              <a:ext cx="760132" cy="76013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latin typeface="微软雅黑" panose="020B0503020204020204" pitchFamily="34" charset="-122"/>
                <a:ea typeface="微软雅黑" panose="020B0503020204020204" pitchFamily="34" charset="-122"/>
              </a:endParaRPr>
            </a:p>
          </p:txBody>
        </p:sp>
        <p:grpSp>
          <p:nvGrpSpPr>
            <p:cNvPr id="53" name="Group 56"/>
            <p:cNvGrpSpPr/>
            <p:nvPr/>
          </p:nvGrpSpPr>
          <p:grpSpPr>
            <a:xfrm>
              <a:off x="6784439" y="4308573"/>
              <a:ext cx="332709" cy="332442"/>
              <a:chOff x="6350" y="4763"/>
              <a:chExt cx="1978025" cy="1976437"/>
            </a:xfrm>
            <a:grpFill/>
          </p:grpSpPr>
          <p:sp>
            <p:nvSpPr>
              <p:cNvPr id="54" name="Freeform 25"/>
              <p:cNvSpPr>
                <a:spLocks noEditPoints="1"/>
              </p:cNvSpPr>
              <p:nvPr/>
            </p:nvSpPr>
            <p:spPr bwMode="auto">
              <a:xfrm>
                <a:off x="6350" y="4763"/>
                <a:ext cx="1978025" cy="1976437"/>
              </a:xfrm>
              <a:custGeom>
                <a:avLst/>
                <a:gdLst>
                  <a:gd name="T0" fmla="*/ 480 w 524"/>
                  <a:gd name="T1" fmla="*/ 49 h 524"/>
                  <a:gd name="T2" fmla="*/ 409 w 524"/>
                  <a:gd name="T3" fmla="*/ 49 h 524"/>
                  <a:gd name="T4" fmla="*/ 409 w 524"/>
                  <a:gd name="T5" fmla="*/ 16 h 524"/>
                  <a:gd name="T6" fmla="*/ 393 w 524"/>
                  <a:gd name="T7" fmla="*/ 0 h 524"/>
                  <a:gd name="T8" fmla="*/ 377 w 524"/>
                  <a:gd name="T9" fmla="*/ 16 h 524"/>
                  <a:gd name="T10" fmla="*/ 377 w 524"/>
                  <a:gd name="T11" fmla="*/ 49 h 524"/>
                  <a:gd name="T12" fmla="*/ 278 w 524"/>
                  <a:gd name="T13" fmla="*/ 49 h 524"/>
                  <a:gd name="T14" fmla="*/ 278 w 524"/>
                  <a:gd name="T15" fmla="*/ 16 h 524"/>
                  <a:gd name="T16" fmla="*/ 262 w 524"/>
                  <a:gd name="T17" fmla="*/ 0 h 524"/>
                  <a:gd name="T18" fmla="*/ 246 w 524"/>
                  <a:gd name="T19" fmla="*/ 16 h 524"/>
                  <a:gd name="T20" fmla="*/ 246 w 524"/>
                  <a:gd name="T21" fmla="*/ 49 h 524"/>
                  <a:gd name="T22" fmla="*/ 147 w 524"/>
                  <a:gd name="T23" fmla="*/ 49 h 524"/>
                  <a:gd name="T24" fmla="*/ 147 w 524"/>
                  <a:gd name="T25" fmla="*/ 16 h 524"/>
                  <a:gd name="T26" fmla="*/ 131 w 524"/>
                  <a:gd name="T27" fmla="*/ 0 h 524"/>
                  <a:gd name="T28" fmla="*/ 115 w 524"/>
                  <a:gd name="T29" fmla="*/ 16 h 524"/>
                  <a:gd name="T30" fmla="*/ 115 w 524"/>
                  <a:gd name="T31" fmla="*/ 49 h 524"/>
                  <a:gd name="T32" fmla="*/ 44 w 524"/>
                  <a:gd name="T33" fmla="*/ 49 h 524"/>
                  <a:gd name="T34" fmla="*/ 0 w 524"/>
                  <a:gd name="T35" fmla="*/ 93 h 524"/>
                  <a:gd name="T36" fmla="*/ 0 w 524"/>
                  <a:gd name="T37" fmla="*/ 480 h 524"/>
                  <a:gd name="T38" fmla="*/ 44 w 524"/>
                  <a:gd name="T39" fmla="*/ 524 h 524"/>
                  <a:gd name="T40" fmla="*/ 480 w 524"/>
                  <a:gd name="T41" fmla="*/ 524 h 524"/>
                  <a:gd name="T42" fmla="*/ 524 w 524"/>
                  <a:gd name="T43" fmla="*/ 480 h 524"/>
                  <a:gd name="T44" fmla="*/ 524 w 524"/>
                  <a:gd name="T45" fmla="*/ 93 h 524"/>
                  <a:gd name="T46" fmla="*/ 480 w 524"/>
                  <a:gd name="T47" fmla="*/ 49 h 524"/>
                  <a:gd name="T48" fmla="*/ 491 w 524"/>
                  <a:gd name="T49" fmla="*/ 480 h 524"/>
                  <a:gd name="T50" fmla="*/ 480 w 524"/>
                  <a:gd name="T51" fmla="*/ 491 h 524"/>
                  <a:gd name="T52" fmla="*/ 44 w 524"/>
                  <a:gd name="T53" fmla="*/ 491 h 524"/>
                  <a:gd name="T54" fmla="*/ 33 w 524"/>
                  <a:gd name="T55" fmla="*/ 480 h 524"/>
                  <a:gd name="T56" fmla="*/ 33 w 524"/>
                  <a:gd name="T57" fmla="*/ 93 h 524"/>
                  <a:gd name="T58" fmla="*/ 44 w 524"/>
                  <a:gd name="T59" fmla="*/ 82 h 524"/>
                  <a:gd name="T60" fmla="*/ 115 w 524"/>
                  <a:gd name="T61" fmla="*/ 82 h 524"/>
                  <a:gd name="T62" fmla="*/ 115 w 524"/>
                  <a:gd name="T63" fmla="*/ 115 h 524"/>
                  <a:gd name="T64" fmla="*/ 131 w 524"/>
                  <a:gd name="T65" fmla="*/ 131 h 524"/>
                  <a:gd name="T66" fmla="*/ 147 w 524"/>
                  <a:gd name="T67" fmla="*/ 115 h 524"/>
                  <a:gd name="T68" fmla="*/ 147 w 524"/>
                  <a:gd name="T69" fmla="*/ 82 h 524"/>
                  <a:gd name="T70" fmla="*/ 246 w 524"/>
                  <a:gd name="T71" fmla="*/ 82 h 524"/>
                  <a:gd name="T72" fmla="*/ 246 w 524"/>
                  <a:gd name="T73" fmla="*/ 115 h 524"/>
                  <a:gd name="T74" fmla="*/ 262 w 524"/>
                  <a:gd name="T75" fmla="*/ 131 h 524"/>
                  <a:gd name="T76" fmla="*/ 278 w 524"/>
                  <a:gd name="T77" fmla="*/ 115 h 524"/>
                  <a:gd name="T78" fmla="*/ 278 w 524"/>
                  <a:gd name="T79" fmla="*/ 82 h 524"/>
                  <a:gd name="T80" fmla="*/ 377 w 524"/>
                  <a:gd name="T81" fmla="*/ 82 h 524"/>
                  <a:gd name="T82" fmla="*/ 377 w 524"/>
                  <a:gd name="T83" fmla="*/ 115 h 524"/>
                  <a:gd name="T84" fmla="*/ 393 w 524"/>
                  <a:gd name="T85" fmla="*/ 131 h 524"/>
                  <a:gd name="T86" fmla="*/ 409 w 524"/>
                  <a:gd name="T87" fmla="*/ 115 h 524"/>
                  <a:gd name="T88" fmla="*/ 409 w 524"/>
                  <a:gd name="T89" fmla="*/ 82 h 524"/>
                  <a:gd name="T90" fmla="*/ 480 w 524"/>
                  <a:gd name="T91" fmla="*/ 82 h 524"/>
                  <a:gd name="T92" fmla="*/ 491 w 524"/>
                  <a:gd name="T93" fmla="*/ 93 h 524"/>
                  <a:gd name="T94" fmla="*/ 491 w 524"/>
                  <a:gd name="T95" fmla="*/ 480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24" h="524">
                    <a:moveTo>
                      <a:pt x="480" y="49"/>
                    </a:moveTo>
                    <a:cubicBezTo>
                      <a:pt x="409" y="49"/>
                      <a:pt x="409" y="49"/>
                      <a:pt x="409" y="49"/>
                    </a:cubicBezTo>
                    <a:cubicBezTo>
                      <a:pt x="409" y="16"/>
                      <a:pt x="409" y="16"/>
                      <a:pt x="409" y="16"/>
                    </a:cubicBezTo>
                    <a:cubicBezTo>
                      <a:pt x="409" y="7"/>
                      <a:pt x="402" y="0"/>
                      <a:pt x="393" y="0"/>
                    </a:cubicBezTo>
                    <a:cubicBezTo>
                      <a:pt x="384" y="0"/>
                      <a:pt x="377" y="7"/>
                      <a:pt x="377" y="16"/>
                    </a:cubicBezTo>
                    <a:cubicBezTo>
                      <a:pt x="377" y="49"/>
                      <a:pt x="377" y="49"/>
                      <a:pt x="377" y="49"/>
                    </a:cubicBezTo>
                    <a:cubicBezTo>
                      <a:pt x="278" y="49"/>
                      <a:pt x="278" y="49"/>
                      <a:pt x="278" y="49"/>
                    </a:cubicBezTo>
                    <a:cubicBezTo>
                      <a:pt x="278" y="16"/>
                      <a:pt x="278" y="16"/>
                      <a:pt x="278" y="16"/>
                    </a:cubicBezTo>
                    <a:cubicBezTo>
                      <a:pt x="278" y="7"/>
                      <a:pt x="271" y="0"/>
                      <a:pt x="262" y="0"/>
                    </a:cubicBezTo>
                    <a:cubicBezTo>
                      <a:pt x="253" y="0"/>
                      <a:pt x="246" y="7"/>
                      <a:pt x="246" y="16"/>
                    </a:cubicBezTo>
                    <a:cubicBezTo>
                      <a:pt x="246" y="49"/>
                      <a:pt x="246" y="49"/>
                      <a:pt x="246" y="49"/>
                    </a:cubicBezTo>
                    <a:cubicBezTo>
                      <a:pt x="147" y="49"/>
                      <a:pt x="147" y="49"/>
                      <a:pt x="147" y="49"/>
                    </a:cubicBezTo>
                    <a:cubicBezTo>
                      <a:pt x="147" y="16"/>
                      <a:pt x="147" y="16"/>
                      <a:pt x="147" y="16"/>
                    </a:cubicBezTo>
                    <a:cubicBezTo>
                      <a:pt x="147" y="7"/>
                      <a:pt x="140" y="0"/>
                      <a:pt x="131" y="0"/>
                    </a:cubicBezTo>
                    <a:cubicBezTo>
                      <a:pt x="122" y="0"/>
                      <a:pt x="115" y="7"/>
                      <a:pt x="115" y="16"/>
                    </a:cubicBezTo>
                    <a:cubicBezTo>
                      <a:pt x="115" y="49"/>
                      <a:pt x="115" y="49"/>
                      <a:pt x="115" y="49"/>
                    </a:cubicBezTo>
                    <a:cubicBezTo>
                      <a:pt x="44" y="49"/>
                      <a:pt x="44" y="49"/>
                      <a:pt x="44" y="49"/>
                    </a:cubicBezTo>
                    <a:cubicBezTo>
                      <a:pt x="20" y="49"/>
                      <a:pt x="0" y="69"/>
                      <a:pt x="0" y="93"/>
                    </a:cubicBezTo>
                    <a:cubicBezTo>
                      <a:pt x="0" y="480"/>
                      <a:pt x="0" y="480"/>
                      <a:pt x="0" y="480"/>
                    </a:cubicBezTo>
                    <a:cubicBezTo>
                      <a:pt x="0" y="504"/>
                      <a:pt x="20" y="524"/>
                      <a:pt x="44" y="524"/>
                    </a:cubicBezTo>
                    <a:cubicBezTo>
                      <a:pt x="480" y="524"/>
                      <a:pt x="480" y="524"/>
                      <a:pt x="480" y="524"/>
                    </a:cubicBezTo>
                    <a:cubicBezTo>
                      <a:pt x="504" y="524"/>
                      <a:pt x="524" y="504"/>
                      <a:pt x="524" y="480"/>
                    </a:cubicBezTo>
                    <a:cubicBezTo>
                      <a:pt x="524" y="93"/>
                      <a:pt x="524" y="93"/>
                      <a:pt x="524" y="93"/>
                    </a:cubicBezTo>
                    <a:cubicBezTo>
                      <a:pt x="524" y="69"/>
                      <a:pt x="504" y="49"/>
                      <a:pt x="480" y="49"/>
                    </a:cubicBezTo>
                    <a:close/>
                    <a:moveTo>
                      <a:pt x="491" y="480"/>
                    </a:moveTo>
                    <a:cubicBezTo>
                      <a:pt x="491" y="486"/>
                      <a:pt x="486" y="491"/>
                      <a:pt x="480" y="491"/>
                    </a:cubicBezTo>
                    <a:cubicBezTo>
                      <a:pt x="44" y="491"/>
                      <a:pt x="44" y="491"/>
                      <a:pt x="44" y="491"/>
                    </a:cubicBezTo>
                    <a:cubicBezTo>
                      <a:pt x="38" y="491"/>
                      <a:pt x="33" y="486"/>
                      <a:pt x="33" y="480"/>
                    </a:cubicBezTo>
                    <a:cubicBezTo>
                      <a:pt x="33" y="93"/>
                      <a:pt x="33" y="93"/>
                      <a:pt x="33" y="93"/>
                    </a:cubicBezTo>
                    <a:cubicBezTo>
                      <a:pt x="33" y="87"/>
                      <a:pt x="38" y="82"/>
                      <a:pt x="44" y="82"/>
                    </a:cubicBezTo>
                    <a:cubicBezTo>
                      <a:pt x="115" y="82"/>
                      <a:pt x="115" y="82"/>
                      <a:pt x="115" y="82"/>
                    </a:cubicBezTo>
                    <a:cubicBezTo>
                      <a:pt x="115" y="115"/>
                      <a:pt x="115" y="115"/>
                      <a:pt x="115" y="115"/>
                    </a:cubicBezTo>
                    <a:cubicBezTo>
                      <a:pt x="115" y="124"/>
                      <a:pt x="122" y="131"/>
                      <a:pt x="131" y="131"/>
                    </a:cubicBezTo>
                    <a:cubicBezTo>
                      <a:pt x="140" y="131"/>
                      <a:pt x="147" y="124"/>
                      <a:pt x="147" y="115"/>
                    </a:cubicBezTo>
                    <a:cubicBezTo>
                      <a:pt x="147" y="82"/>
                      <a:pt x="147" y="82"/>
                      <a:pt x="147" y="82"/>
                    </a:cubicBezTo>
                    <a:cubicBezTo>
                      <a:pt x="246" y="82"/>
                      <a:pt x="246" y="82"/>
                      <a:pt x="246" y="82"/>
                    </a:cubicBezTo>
                    <a:cubicBezTo>
                      <a:pt x="246" y="115"/>
                      <a:pt x="246" y="115"/>
                      <a:pt x="246" y="115"/>
                    </a:cubicBezTo>
                    <a:cubicBezTo>
                      <a:pt x="246" y="124"/>
                      <a:pt x="253" y="131"/>
                      <a:pt x="262" y="131"/>
                    </a:cubicBezTo>
                    <a:cubicBezTo>
                      <a:pt x="271" y="131"/>
                      <a:pt x="278" y="124"/>
                      <a:pt x="278" y="115"/>
                    </a:cubicBezTo>
                    <a:cubicBezTo>
                      <a:pt x="278" y="82"/>
                      <a:pt x="278" y="82"/>
                      <a:pt x="278" y="82"/>
                    </a:cubicBezTo>
                    <a:cubicBezTo>
                      <a:pt x="377" y="82"/>
                      <a:pt x="377" y="82"/>
                      <a:pt x="377" y="82"/>
                    </a:cubicBezTo>
                    <a:cubicBezTo>
                      <a:pt x="377" y="115"/>
                      <a:pt x="377" y="115"/>
                      <a:pt x="377" y="115"/>
                    </a:cubicBezTo>
                    <a:cubicBezTo>
                      <a:pt x="377" y="124"/>
                      <a:pt x="384" y="131"/>
                      <a:pt x="393" y="131"/>
                    </a:cubicBezTo>
                    <a:cubicBezTo>
                      <a:pt x="402" y="131"/>
                      <a:pt x="409" y="124"/>
                      <a:pt x="409" y="115"/>
                    </a:cubicBezTo>
                    <a:cubicBezTo>
                      <a:pt x="409" y="82"/>
                      <a:pt x="409" y="82"/>
                      <a:pt x="409" y="82"/>
                    </a:cubicBezTo>
                    <a:cubicBezTo>
                      <a:pt x="480" y="82"/>
                      <a:pt x="480" y="82"/>
                      <a:pt x="480" y="82"/>
                    </a:cubicBezTo>
                    <a:cubicBezTo>
                      <a:pt x="486" y="82"/>
                      <a:pt x="491" y="87"/>
                      <a:pt x="491" y="93"/>
                    </a:cubicBezTo>
                    <a:lnTo>
                      <a:pt x="491" y="480"/>
                    </a:ln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55" name="Rectangle 26"/>
              <p:cNvSpPr>
                <a:spLocks noChangeArrowheads="1"/>
              </p:cNvSpPr>
              <p:nvPr/>
            </p:nvSpPr>
            <p:spPr bwMode="auto">
              <a:xfrm>
                <a:off x="441325" y="747713"/>
                <a:ext cx="244475" cy="185737"/>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56" name="Rectangle 27"/>
              <p:cNvSpPr>
                <a:spLocks noChangeArrowheads="1"/>
              </p:cNvSpPr>
              <p:nvPr/>
            </p:nvSpPr>
            <p:spPr bwMode="auto">
              <a:xfrm>
                <a:off x="441325" y="1054100"/>
                <a:ext cx="244475" cy="187325"/>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57" name="Rectangle 28"/>
              <p:cNvSpPr>
                <a:spLocks noChangeArrowheads="1"/>
              </p:cNvSpPr>
              <p:nvPr/>
            </p:nvSpPr>
            <p:spPr bwMode="auto">
              <a:xfrm>
                <a:off x="441325" y="1362075"/>
                <a:ext cx="244475" cy="185737"/>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58" name="Rectangle 29"/>
              <p:cNvSpPr>
                <a:spLocks noChangeArrowheads="1"/>
              </p:cNvSpPr>
              <p:nvPr/>
            </p:nvSpPr>
            <p:spPr bwMode="auto">
              <a:xfrm>
                <a:off x="871538" y="1362075"/>
                <a:ext cx="249238" cy="185737"/>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59" name="Rectangle 30"/>
              <p:cNvSpPr>
                <a:spLocks noChangeArrowheads="1"/>
              </p:cNvSpPr>
              <p:nvPr/>
            </p:nvSpPr>
            <p:spPr bwMode="auto">
              <a:xfrm>
                <a:off x="871538" y="1054100"/>
                <a:ext cx="249238" cy="187325"/>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60" name="Rectangle 31"/>
              <p:cNvSpPr>
                <a:spLocks noChangeArrowheads="1"/>
              </p:cNvSpPr>
              <p:nvPr/>
            </p:nvSpPr>
            <p:spPr bwMode="auto">
              <a:xfrm>
                <a:off x="871538" y="747713"/>
                <a:ext cx="249238" cy="185737"/>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61" name="Rectangle 32"/>
              <p:cNvSpPr>
                <a:spLocks noChangeArrowheads="1"/>
              </p:cNvSpPr>
              <p:nvPr/>
            </p:nvSpPr>
            <p:spPr bwMode="auto">
              <a:xfrm>
                <a:off x="1304925" y="1362075"/>
                <a:ext cx="246063" cy="185737"/>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62" name="Rectangle 33"/>
              <p:cNvSpPr>
                <a:spLocks noChangeArrowheads="1"/>
              </p:cNvSpPr>
              <p:nvPr/>
            </p:nvSpPr>
            <p:spPr bwMode="auto">
              <a:xfrm>
                <a:off x="1304925" y="1054100"/>
                <a:ext cx="246063" cy="187325"/>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63" name="Rectangle 34"/>
              <p:cNvSpPr>
                <a:spLocks noChangeArrowheads="1"/>
              </p:cNvSpPr>
              <p:nvPr/>
            </p:nvSpPr>
            <p:spPr bwMode="auto">
              <a:xfrm>
                <a:off x="1304925" y="747713"/>
                <a:ext cx="246063" cy="185737"/>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grpSp>
      </p:grpSp>
      <p:sp>
        <p:nvSpPr>
          <p:cNvPr id="67" name="等腰三角形 6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68" name="文本框 67"/>
          <p:cNvSpPr txBox="1"/>
          <p:nvPr/>
        </p:nvSpPr>
        <p:spPr>
          <a:xfrm>
            <a:off x="3117756" y="442517"/>
            <a:ext cx="295465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执行失败的五大原因</a:t>
            </a:r>
          </a:p>
        </p:txBody>
      </p:sp>
      <p:cxnSp>
        <p:nvCxnSpPr>
          <p:cNvPr id="69" name="直接连接符 68"/>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000"/>
                                        <p:tgtEl>
                                          <p:spTgt spid="67"/>
                                        </p:tgtEl>
                                      </p:cBhvr>
                                    </p:animEffect>
                                    <p:anim calcmode="lin" valueType="num">
                                      <p:cBhvr>
                                        <p:cTn id="8" dur="1000" fill="hold"/>
                                        <p:tgtEl>
                                          <p:spTgt spid="67"/>
                                        </p:tgtEl>
                                        <p:attrNameLst>
                                          <p:attrName>ppt_x</p:attrName>
                                        </p:attrNameLst>
                                      </p:cBhvr>
                                      <p:tavLst>
                                        <p:tav tm="0">
                                          <p:val>
                                            <p:strVal val="#ppt_x"/>
                                          </p:val>
                                        </p:tav>
                                        <p:tav tm="100000">
                                          <p:val>
                                            <p:strVal val="#ppt_x"/>
                                          </p:val>
                                        </p:tav>
                                      </p:tavLst>
                                    </p:anim>
                                    <p:anim calcmode="lin" valueType="num">
                                      <p:cBhvr>
                                        <p:cTn id="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8"/>
                                        </p:tgtEl>
                                        <p:attrNameLst>
                                          <p:attrName>style.visibility</p:attrName>
                                        </p:attrNameLst>
                                      </p:cBhvr>
                                      <p:to>
                                        <p:strVal val="visible"/>
                                      </p:to>
                                    </p:set>
                                    <p:anim calcmode="lin" valueType="num">
                                      <p:cBhvr>
                                        <p:cTn id="14" dur="500" fill="hold"/>
                                        <p:tgtEl>
                                          <p:spTgt spid="68"/>
                                        </p:tgtEl>
                                        <p:attrNameLst>
                                          <p:attrName>ppt_w</p:attrName>
                                        </p:attrNameLst>
                                      </p:cBhvr>
                                      <p:tavLst>
                                        <p:tav tm="0">
                                          <p:val>
                                            <p:fltVal val="0"/>
                                          </p:val>
                                        </p:tav>
                                        <p:tav tm="100000">
                                          <p:val>
                                            <p:strVal val="#ppt_w"/>
                                          </p:val>
                                        </p:tav>
                                      </p:tavLst>
                                    </p:anim>
                                    <p:anim calcmode="lin" valueType="num">
                                      <p:cBhvr>
                                        <p:cTn id="15" dur="500" fill="hold"/>
                                        <p:tgtEl>
                                          <p:spTgt spid="68"/>
                                        </p:tgtEl>
                                        <p:attrNameLst>
                                          <p:attrName>ppt_h</p:attrName>
                                        </p:attrNameLst>
                                      </p:cBhvr>
                                      <p:tavLst>
                                        <p:tav tm="0">
                                          <p:val>
                                            <p:fltVal val="0"/>
                                          </p:val>
                                        </p:tav>
                                        <p:tav tm="100000">
                                          <p:val>
                                            <p:strVal val="#ppt_h"/>
                                          </p:val>
                                        </p:tav>
                                      </p:tavLst>
                                    </p:anim>
                                    <p:animEffect transition="in" filter="fade">
                                      <p:cBhvr>
                                        <p:cTn id="16" dur="500"/>
                                        <p:tgtEl>
                                          <p:spTgt spid="68"/>
                                        </p:tgtEl>
                                      </p:cBhvr>
                                    </p:animEffect>
                                  </p:childTnLst>
                                </p:cTn>
                              </p:par>
                              <p:par>
                                <p:cTn id="17" presetID="53" presetClass="entr" presetSubtype="16" fill="hold" nodeType="withEffect">
                                  <p:stCondLst>
                                    <p:cond delay="0"/>
                                  </p:stCondLst>
                                  <p:childTnLst>
                                    <p:set>
                                      <p:cBhvr>
                                        <p:cTn id="18" dur="1" fill="hold">
                                          <p:stCondLst>
                                            <p:cond delay="0"/>
                                          </p:stCondLst>
                                        </p:cTn>
                                        <p:tgtEl>
                                          <p:spTgt spid="69"/>
                                        </p:tgtEl>
                                        <p:attrNameLst>
                                          <p:attrName>style.visibility</p:attrName>
                                        </p:attrNameLst>
                                      </p:cBhvr>
                                      <p:to>
                                        <p:strVal val="visible"/>
                                      </p:to>
                                    </p:set>
                                    <p:anim calcmode="lin" valueType="num">
                                      <p:cBhvr>
                                        <p:cTn id="19" dur="500" fill="hold"/>
                                        <p:tgtEl>
                                          <p:spTgt spid="69"/>
                                        </p:tgtEl>
                                        <p:attrNameLst>
                                          <p:attrName>ppt_w</p:attrName>
                                        </p:attrNameLst>
                                      </p:cBhvr>
                                      <p:tavLst>
                                        <p:tav tm="0">
                                          <p:val>
                                            <p:fltVal val="0"/>
                                          </p:val>
                                        </p:tav>
                                        <p:tav tm="100000">
                                          <p:val>
                                            <p:strVal val="#ppt_w"/>
                                          </p:val>
                                        </p:tav>
                                      </p:tavLst>
                                    </p:anim>
                                    <p:anim calcmode="lin" valueType="num">
                                      <p:cBhvr>
                                        <p:cTn id="20" dur="500" fill="hold"/>
                                        <p:tgtEl>
                                          <p:spTgt spid="69"/>
                                        </p:tgtEl>
                                        <p:attrNameLst>
                                          <p:attrName>ppt_h</p:attrName>
                                        </p:attrNameLst>
                                      </p:cBhvr>
                                      <p:tavLst>
                                        <p:tav tm="0">
                                          <p:val>
                                            <p:fltVal val="0"/>
                                          </p:val>
                                        </p:tav>
                                        <p:tav tm="100000">
                                          <p:val>
                                            <p:strVal val="#ppt_h"/>
                                          </p:val>
                                        </p:tav>
                                      </p:tavLst>
                                    </p:anim>
                                    <p:animEffect transition="in" filter="fade">
                                      <p:cBhvr>
                                        <p:cTn id="21" dur="500"/>
                                        <p:tgtEl>
                                          <p:spTgt spid="69"/>
                                        </p:tgtEl>
                                      </p:cBhvr>
                                    </p:animEffect>
                                  </p:childTnLst>
                                </p:cTn>
                              </p:par>
                            </p:childTnLst>
                          </p:cTn>
                        </p:par>
                        <p:par>
                          <p:cTn id="22" fill="hold">
                            <p:stCondLst>
                              <p:cond delay="500"/>
                            </p:stCondLst>
                            <p:childTnLst>
                              <p:par>
                                <p:cTn id="23" presetID="53" presetClass="entr" presetSubtype="16"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animEffect transition="in" filter="fade">
                                      <p:cBhvr>
                                        <p:cTn id="27" dur="500"/>
                                        <p:tgtEl>
                                          <p:spTgt spid="20"/>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par>
                          <p:cTn id="35" fill="hold">
                            <p:stCondLst>
                              <p:cond delay="1500"/>
                            </p:stCondLst>
                            <p:childTnLst>
                              <p:par>
                                <p:cTn id="36" presetID="53" presetClass="entr" presetSubtype="16" fill="hold"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fltVal val="0"/>
                                          </p:val>
                                        </p:tav>
                                        <p:tav tm="100000">
                                          <p:val>
                                            <p:strVal val="#ppt_h"/>
                                          </p:val>
                                        </p:tav>
                                      </p:tavLst>
                                    </p:anim>
                                    <p:animEffect transition="in" filter="fade">
                                      <p:cBhvr>
                                        <p:cTn id="40" dur="500"/>
                                        <p:tgtEl>
                                          <p:spTgt spid="25"/>
                                        </p:tgtEl>
                                      </p:cBhvr>
                                    </p:animEffect>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par>
                          <p:cTn id="48" fill="hold">
                            <p:stCondLst>
                              <p:cond delay="2500"/>
                            </p:stCondLst>
                            <p:childTnLst>
                              <p:par>
                                <p:cTn id="49" presetID="53" presetClass="entr" presetSubtype="16" fill="hold"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p:cTn id="51" dur="500" fill="hold"/>
                                        <p:tgtEl>
                                          <p:spTgt spid="42"/>
                                        </p:tgtEl>
                                        <p:attrNameLst>
                                          <p:attrName>ppt_w</p:attrName>
                                        </p:attrNameLst>
                                      </p:cBhvr>
                                      <p:tavLst>
                                        <p:tav tm="0">
                                          <p:val>
                                            <p:fltVal val="0"/>
                                          </p:val>
                                        </p:tav>
                                        <p:tav tm="100000">
                                          <p:val>
                                            <p:strVal val="#ppt_w"/>
                                          </p:val>
                                        </p:tav>
                                      </p:tavLst>
                                    </p:anim>
                                    <p:anim calcmode="lin" valueType="num">
                                      <p:cBhvr>
                                        <p:cTn id="52" dur="500" fill="hold"/>
                                        <p:tgtEl>
                                          <p:spTgt spid="42"/>
                                        </p:tgtEl>
                                        <p:attrNameLst>
                                          <p:attrName>ppt_h</p:attrName>
                                        </p:attrNameLst>
                                      </p:cBhvr>
                                      <p:tavLst>
                                        <p:tav tm="0">
                                          <p:val>
                                            <p:fltVal val="0"/>
                                          </p:val>
                                        </p:tav>
                                        <p:tav tm="100000">
                                          <p:val>
                                            <p:strVal val="#ppt_h"/>
                                          </p:val>
                                        </p:tav>
                                      </p:tavLst>
                                    </p:anim>
                                    <p:animEffect transition="in" filter="fade">
                                      <p:cBhvr>
                                        <p:cTn id="53" dur="500"/>
                                        <p:tgtEl>
                                          <p:spTgt spid="42"/>
                                        </p:tgtEl>
                                      </p:cBhvr>
                                    </p:animEffect>
                                  </p:childTnLst>
                                </p:cTn>
                              </p:par>
                            </p:childTnLst>
                          </p:cTn>
                        </p:par>
                        <p:par>
                          <p:cTn id="54" fill="hold">
                            <p:stCondLst>
                              <p:cond delay="3000"/>
                            </p:stCondLst>
                            <p:childTnLst>
                              <p:par>
                                <p:cTn id="55" presetID="10"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500"/>
                                        <p:tgtEl>
                                          <p:spTgt spid="11"/>
                                        </p:tgtEl>
                                      </p:cBhvr>
                                    </p:animEffect>
                                  </p:childTnLst>
                                </p:cTn>
                              </p:par>
                            </p:childTnLst>
                          </p:cTn>
                        </p:par>
                        <p:par>
                          <p:cTn id="61" fill="hold">
                            <p:stCondLst>
                              <p:cond delay="3500"/>
                            </p:stCondLst>
                            <p:childTnLst>
                              <p:par>
                                <p:cTn id="62" presetID="53" presetClass="entr" presetSubtype="16" fill="hold" nodeType="after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p:cTn id="64" dur="500" fill="hold"/>
                                        <p:tgtEl>
                                          <p:spTgt spid="30"/>
                                        </p:tgtEl>
                                        <p:attrNameLst>
                                          <p:attrName>ppt_w</p:attrName>
                                        </p:attrNameLst>
                                      </p:cBhvr>
                                      <p:tavLst>
                                        <p:tav tm="0">
                                          <p:val>
                                            <p:fltVal val="0"/>
                                          </p:val>
                                        </p:tav>
                                        <p:tav tm="100000">
                                          <p:val>
                                            <p:strVal val="#ppt_w"/>
                                          </p:val>
                                        </p:tav>
                                      </p:tavLst>
                                    </p:anim>
                                    <p:anim calcmode="lin" valueType="num">
                                      <p:cBhvr>
                                        <p:cTn id="65" dur="500" fill="hold"/>
                                        <p:tgtEl>
                                          <p:spTgt spid="30"/>
                                        </p:tgtEl>
                                        <p:attrNameLst>
                                          <p:attrName>ppt_h</p:attrName>
                                        </p:attrNameLst>
                                      </p:cBhvr>
                                      <p:tavLst>
                                        <p:tav tm="0">
                                          <p:val>
                                            <p:fltVal val="0"/>
                                          </p:val>
                                        </p:tav>
                                        <p:tav tm="100000">
                                          <p:val>
                                            <p:strVal val="#ppt_h"/>
                                          </p:val>
                                        </p:tav>
                                      </p:tavLst>
                                    </p:anim>
                                    <p:animEffect transition="in" filter="fade">
                                      <p:cBhvr>
                                        <p:cTn id="66" dur="500"/>
                                        <p:tgtEl>
                                          <p:spTgt spid="30"/>
                                        </p:tgtEl>
                                      </p:cBhvr>
                                    </p:animEffect>
                                  </p:childTnLst>
                                </p:cTn>
                              </p:par>
                            </p:childTnLst>
                          </p:cTn>
                        </p:par>
                        <p:par>
                          <p:cTn id="67" fill="hold">
                            <p:stCondLst>
                              <p:cond delay="4000"/>
                            </p:stCondLst>
                            <p:childTnLst>
                              <p:par>
                                <p:cTn id="68" presetID="10" presetClass="entr" presetSubtype="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500"/>
                                        <p:tgtEl>
                                          <p:spTgt spid="14"/>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500"/>
                                        <p:tgtEl>
                                          <p:spTgt spid="13"/>
                                        </p:tgtEl>
                                      </p:cBhvr>
                                    </p:animEffect>
                                  </p:childTnLst>
                                </p:cTn>
                              </p:par>
                            </p:childTnLst>
                          </p:cTn>
                        </p:par>
                        <p:par>
                          <p:cTn id="74" fill="hold">
                            <p:stCondLst>
                              <p:cond delay="4500"/>
                            </p:stCondLst>
                            <p:childTnLst>
                              <p:par>
                                <p:cTn id="75" presetID="53" presetClass="entr" presetSubtype="16" fill="hold" nodeType="afterEffect">
                                  <p:stCondLst>
                                    <p:cond delay="0"/>
                                  </p:stCondLst>
                                  <p:childTnLst>
                                    <p:set>
                                      <p:cBhvr>
                                        <p:cTn id="76" dur="1" fill="hold">
                                          <p:stCondLst>
                                            <p:cond delay="0"/>
                                          </p:stCondLst>
                                        </p:cTn>
                                        <p:tgtEl>
                                          <p:spTgt spid="51"/>
                                        </p:tgtEl>
                                        <p:attrNameLst>
                                          <p:attrName>style.visibility</p:attrName>
                                        </p:attrNameLst>
                                      </p:cBhvr>
                                      <p:to>
                                        <p:strVal val="visible"/>
                                      </p:to>
                                    </p:set>
                                    <p:anim calcmode="lin" valueType="num">
                                      <p:cBhvr>
                                        <p:cTn id="77" dur="500" fill="hold"/>
                                        <p:tgtEl>
                                          <p:spTgt spid="51"/>
                                        </p:tgtEl>
                                        <p:attrNameLst>
                                          <p:attrName>ppt_w</p:attrName>
                                        </p:attrNameLst>
                                      </p:cBhvr>
                                      <p:tavLst>
                                        <p:tav tm="0">
                                          <p:val>
                                            <p:fltVal val="0"/>
                                          </p:val>
                                        </p:tav>
                                        <p:tav tm="100000">
                                          <p:val>
                                            <p:strVal val="#ppt_w"/>
                                          </p:val>
                                        </p:tav>
                                      </p:tavLst>
                                    </p:anim>
                                    <p:anim calcmode="lin" valueType="num">
                                      <p:cBhvr>
                                        <p:cTn id="78" dur="500" fill="hold"/>
                                        <p:tgtEl>
                                          <p:spTgt spid="51"/>
                                        </p:tgtEl>
                                        <p:attrNameLst>
                                          <p:attrName>ppt_h</p:attrName>
                                        </p:attrNameLst>
                                      </p:cBhvr>
                                      <p:tavLst>
                                        <p:tav tm="0">
                                          <p:val>
                                            <p:fltVal val="0"/>
                                          </p:val>
                                        </p:tav>
                                        <p:tav tm="100000">
                                          <p:val>
                                            <p:strVal val="#ppt_h"/>
                                          </p:val>
                                        </p:tav>
                                      </p:tavLst>
                                    </p:anim>
                                    <p:animEffect transition="in" filter="fade">
                                      <p:cBhvr>
                                        <p:cTn id="79" dur="500"/>
                                        <p:tgtEl>
                                          <p:spTgt spid="51"/>
                                        </p:tgtEl>
                                      </p:cBhvr>
                                    </p:animEffect>
                                  </p:childTnLst>
                                </p:cTn>
                              </p:par>
                            </p:childTnLst>
                          </p:cTn>
                        </p:par>
                        <p:par>
                          <p:cTn id="80" fill="hold">
                            <p:stCondLst>
                              <p:cond delay="5000"/>
                            </p:stCondLst>
                            <p:childTnLst>
                              <p:par>
                                <p:cTn id="81" presetID="10" presetClass="entr" presetSubtype="0"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fade">
                                      <p:cBhvr>
                                        <p:cTn id="83" dur="500"/>
                                        <p:tgtEl>
                                          <p:spTgt spid="16"/>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fade">
                                      <p:cBhvr>
                                        <p:cTn id="86" dur="500"/>
                                        <p:tgtEl>
                                          <p:spTgt spid="15"/>
                                        </p:tgtEl>
                                      </p:cBhvr>
                                    </p:animEffect>
                                  </p:childTnLst>
                                </p:cTn>
                              </p:par>
                            </p:childTnLst>
                          </p:cTn>
                        </p:par>
                        <p:par>
                          <p:cTn id="87" fill="hold">
                            <p:stCondLst>
                              <p:cond delay="5500"/>
                            </p:stCondLst>
                            <p:childTnLst>
                              <p:par>
                                <p:cTn id="88" presetID="53" presetClass="entr" presetSubtype="16" fill="hold" nodeType="afterEffect">
                                  <p:stCondLst>
                                    <p:cond delay="0"/>
                                  </p:stCondLst>
                                  <p:childTnLst>
                                    <p:set>
                                      <p:cBhvr>
                                        <p:cTn id="89" dur="1" fill="hold">
                                          <p:stCondLst>
                                            <p:cond delay="0"/>
                                          </p:stCondLst>
                                        </p:cTn>
                                        <p:tgtEl>
                                          <p:spTgt spid="48"/>
                                        </p:tgtEl>
                                        <p:attrNameLst>
                                          <p:attrName>style.visibility</p:attrName>
                                        </p:attrNameLst>
                                      </p:cBhvr>
                                      <p:to>
                                        <p:strVal val="visible"/>
                                      </p:to>
                                    </p:set>
                                    <p:anim calcmode="lin" valueType="num">
                                      <p:cBhvr>
                                        <p:cTn id="90" dur="500" fill="hold"/>
                                        <p:tgtEl>
                                          <p:spTgt spid="48"/>
                                        </p:tgtEl>
                                        <p:attrNameLst>
                                          <p:attrName>ppt_w</p:attrName>
                                        </p:attrNameLst>
                                      </p:cBhvr>
                                      <p:tavLst>
                                        <p:tav tm="0">
                                          <p:val>
                                            <p:fltVal val="0"/>
                                          </p:val>
                                        </p:tav>
                                        <p:tav tm="100000">
                                          <p:val>
                                            <p:strVal val="#ppt_w"/>
                                          </p:val>
                                        </p:tav>
                                      </p:tavLst>
                                    </p:anim>
                                    <p:anim calcmode="lin" valueType="num">
                                      <p:cBhvr>
                                        <p:cTn id="91" dur="500" fill="hold"/>
                                        <p:tgtEl>
                                          <p:spTgt spid="48"/>
                                        </p:tgtEl>
                                        <p:attrNameLst>
                                          <p:attrName>ppt_h</p:attrName>
                                        </p:attrNameLst>
                                      </p:cBhvr>
                                      <p:tavLst>
                                        <p:tav tm="0">
                                          <p:val>
                                            <p:fltVal val="0"/>
                                          </p:val>
                                        </p:tav>
                                        <p:tav tm="100000">
                                          <p:val>
                                            <p:strVal val="#ppt_h"/>
                                          </p:val>
                                        </p:tav>
                                      </p:tavLst>
                                    </p:anim>
                                    <p:animEffect transition="in" filter="fade">
                                      <p:cBhvr>
                                        <p:cTn id="92" dur="500"/>
                                        <p:tgtEl>
                                          <p:spTgt spid="48"/>
                                        </p:tgtEl>
                                      </p:cBhvr>
                                    </p:animEffect>
                                  </p:childTnLst>
                                </p:cTn>
                              </p:par>
                            </p:childTnLst>
                          </p:cTn>
                        </p:par>
                        <p:par>
                          <p:cTn id="93" fill="hold">
                            <p:stCondLst>
                              <p:cond delay="6000"/>
                            </p:stCondLst>
                            <p:childTnLst>
                              <p:par>
                                <p:cTn id="94" presetID="10" presetClass="entr" presetSubtype="0" fill="hold" grpId="0" nodeType="after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fade">
                                      <p:cBhvr>
                                        <p:cTn id="96" dur="500"/>
                                        <p:tgtEl>
                                          <p:spTgt spid="18"/>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7"/>
                                        </p:tgtEl>
                                        <p:attrNameLst>
                                          <p:attrName>style.visibility</p:attrName>
                                        </p:attrNameLst>
                                      </p:cBhvr>
                                      <p:to>
                                        <p:strVal val="visible"/>
                                      </p:to>
                                    </p:set>
                                    <p:animEffect transition="in" filter="fade">
                                      <p:cBhvr>
                                        <p:cTn id="9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P spid="17" grpId="0"/>
      <p:bldP spid="18" grpId="0"/>
      <p:bldP spid="67" grpId="0" animBg="1"/>
      <p:bldP spid="6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îŝļîďé"/>
          <p:cNvSpPr/>
          <p:nvPr/>
        </p:nvSpPr>
        <p:spPr>
          <a:xfrm>
            <a:off x="0" y="1195688"/>
            <a:ext cx="9144000" cy="2753711"/>
          </a:xfrm>
          <a:prstGeom prst="roundRect">
            <a:avLst>
              <a:gd name="adj" fmla="val 0"/>
            </a:avLst>
          </a:prstGeom>
          <a:blipFill dpi="0" rotWithShape="1">
            <a:blip r:embed="rId2">
              <a:extLst>
                <a:ext uri="{28A0092B-C50C-407E-A947-70E740481C1C}">
                  <a14:useLocalDpi xmlns:a14="http://schemas.microsoft.com/office/drawing/2010/main" val="0"/>
                </a:ext>
              </a:extLst>
            </a:blip>
            <a:srcRect/>
            <a:stretch>
              <a:fillRect/>
            </a:stretch>
          </a:blip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ïś1ïḋè"/>
          <p:cNvSpPr/>
          <p:nvPr/>
        </p:nvSpPr>
        <p:spPr>
          <a:xfrm>
            <a:off x="0" y="1195688"/>
            <a:ext cx="5004048" cy="2753711"/>
          </a:xfrm>
          <a:prstGeom prst="roundRect">
            <a:avLst>
              <a:gd name="adj" fmla="val 0"/>
            </a:avLst>
          </a:prstGeom>
          <a:solidFill>
            <a:srgbClr val="32A9B7">
              <a:alpha val="70000"/>
            </a:srgbClr>
          </a:solid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íšḻïḋê"/>
          <p:cNvSpPr txBox="1"/>
          <p:nvPr/>
        </p:nvSpPr>
        <p:spPr>
          <a:xfrm>
            <a:off x="502444" y="1577972"/>
            <a:ext cx="4501604" cy="253916"/>
          </a:xfrm>
          <a:prstGeom prst="rect">
            <a:avLst/>
          </a:prstGeom>
          <a:solidFill>
            <a:schemeClr val="accent1">
              <a:lumMod val="20000"/>
              <a:lumOff val="80000"/>
              <a:alpha val="18000"/>
            </a:schemeClr>
          </a:solidFill>
        </p:spPr>
        <p:txBody>
          <a:bodyPr wrap="square">
            <a:spAutoFit/>
          </a:bodyPr>
          <a:lstStyle/>
          <a:p>
            <a:r>
              <a:rPr lang="en-US" altLang="zh-CN" sz="1600" b="1" dirty="0">
                <a:solidFill>
                  <a:schemeClr val="bg1"/>
                </a:solidFill>
              </a:rPr>
              <a:t>Text here</a:t>
            </a:r>
          </a:p>
        </p:txBody>
      </p:sp>
      <p:sp>
        <p:nvSpPr>
          <p:cNvPr id="7" name="ïśľïďe"/>
          <p:cNvSpPr/>
          <p:nvPr/>
        </p:nvSpPr>
        <p:spPr bwMode="auto">
          <a:xfrm>
            <a:off x="502443" y="1848184"/>
            <a:ext cx="2626946" cy="946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a:pPr marL="171450" indent="-171450">
              <a:lnSpc>
                <a:spcPct val="150000"/>
              </a:lnSpc>
              <a:spcBef>
                <a:spcPct val="0"/>
              </a:spcBef>
              <a:buFont typeface="Wingdings" panose="05000000000000000000" pitchFamily="2" charset="2"/>
              <a:buChar char="ü"/>
            </a:pPr>
            <a:r>
              <a:rPr lang="en-US" altLang="zh-CN" sz="900" dirty="0">
                <a:solidFill>
                  <a:schemeClr val="bg1"/>
                </a:solidFill>
              </a:rPr>
              <a:t>Supporting text here.</a:t>
            </a:r>
          </a:p>
          <a:p>
            <a:pPr marL="171450" indent="-171450">
              <a:lnSpc>
                <a:spcPct val="150000"/>
              </a:lnSpc>
              <a:spcBef>
                <a:spcPct val="0"/>
              </a:spcBef>
              <a:buFont typeface="Wingdings" panose="05000000000000000000" pitchFamily="2" charset="2"/>
              <a:buChar char="ü"/>
            </a:pPr>
            <a:r>
              <a:rPr lang="en-US" altLang="zh-CN" sz="900" dirty="0">
                <a:solidFill>
                  <a:schemeClr val="bg1"/>
                </a:solidFill>
              </a:rPr>
              <a:t>You can use the icon library in </a:t>
            </a:r>
            <a:r>
              <a:rPr lang="en-US" altLang="zh-CN" sz="900" dirty="0" err="1">
                <a:solidFill>
                  <a:schemeClr val="bg1"/>
                </a:solidFill>
              </a:rPr>
              <a:t>iSlide</a:t>
            </a:r>
            <a:r>
              <a:rPr lang="en-US" altLang="zh-CN" sz="900" dirty="0">
                <a:solidFill>
                  <a:schemeClr val="bg1"/>
                </a:solidFill>
              </a:rPr>
              <a:t>  (www.islide.cc) to filter and replace existing icon elements with one click.</a:t>
            </a:r>
          </a:p>
        </p:txBody>
      </p:sp>
      <p:sp>
        <p:nvSpPr>
          <p:cNvPr id="8" name="ïŝľíḍè"/>
          <p:cNvSpPr txBox="1"/>
          <p:nvPr/>
        </p:nvSpPr>
        <p:spPr>
          <a:xfrm>
            <a:off x="2357754" y="2712893"/>
            <a:ext cx="2646294" cy="253916"/>
          </a:xfrm>
          <a:prstGeom prst="rect">
            <a:avLst/>
          </a:prstGeom>
          <a:solidFill>
            <a:schemeClr val="accent1">
              <a:lumMod val="20000"/>
              <a:lumOff val="80000"/>
              <a:alpha val="18000"/>
            </a:schemeClr>
          </a:solidFill>
        </p:spPr>
        <p:txBody>
          <a:bodyPr wrap="square">
            <a:spAutoFit/>
          </a:bodyPr>
          <a:lstStyle/>
          <a:p>
            <a:r>
              <a:rPr lang="en-US" altLang="zh-CN" sz="1600" b="1" dirty="0">
                <a:solidFill>
                  <a:schemeClr val="bg1"/>
                </a:solidFill>
              </a:rPr>
              <a:t>Text here</a:t>
            </a:r>
          </a:p>
        </p:txBody>
      </p:sp>
      <p:sp>
        <p:nvSpPr>
          <p:cNvPr id="9" name="íṣḻîḋê"/>
          <p:cNvSpPr/>
          <p:nvPr/>
        </p:nvSpPr>
        <p:spPr bwMode="auto">
          <a:xfrm>
            <a:off x="2357754" y="2980030"/>
            <a:ext cx="2646294" cy="9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a:pPr marL="171450" indent="-171450">
              <a:lnSpc>
                <a:spcPct val="150000"/>
              </a:lnSpc>
              <a:spcBef>
                <a:spcPct val="0"/>
              </a:spcBef>
              <a:buFont typeface="Wingdings" panose="05000000000000000000" pitchFamily="2" charset="2"/>
              <a:buChar char="ü"/>
            </a:pPr>
            <a:r>
              <a:rPr lang="en-US" altLang="zh-CN" sz="900" dirty="0">
                <a:solidFill>
                  <a:schemeClr val="bg1"/>
                </a:solidFill>
              </a:rPr>
              <a:t>Supporting text here.</a:t>
            </a:r>
          </a:p>
          <a:p>
            <a:pPr marL="171450" indent="-171450">
              <a:lnSpc>
                <a:spcPct val="150000"/>
              </a:lnSpc>
              <a:spcBef>
                <a:spcPct val="0"/>
              </a:spcBef>
              <a:buFont typeface="Wingdings" panose="05000000000000000000" pitchFamily="2" charset="2"/>
              <a:buChar char="ü"/>
            </a:pPr>
            <a:r>
              <a:rPr lang="en-US" altLang="zh-CN" sz="900" dirty="0">
                <a:solidFill>
                  <a:schemeClr val="bg1"/>
                </a:solidFill>
              </a:rPr>
              <a:t>You can use the icon library in </a:t>
            </a:r>
            <a:r>
              <a:rPr lang="en-US" altLang="zh-CN" sz="900" dirty="0" err="1">
                <a:solidFill>
                  <a:schemeClr val="bg1"/>
                </a:solidFill>
              </a:rPr>
              <a:t>iSlide</a:t>
            </a:r>
            <a:r>
              <a:rPr lang="en-US" altLang="zh-CN" sz="900" dirty="0">
                <a:solidFill>
                  <a:schemeClr val="bg1"/>
                </a:solidFill>
              </a:rPr>
              <a:t>  (www.islide.cc) to filter and replace existing icon elements with one click.</a:t>
            </a:r>
          </a:p>
        </p:txBody>
      </p:sp>
      <p:sp>
        <p:nvSpPr>
          <p:cNvPr id="10" name="îṣľíḋé"/>
          <p:cNvSpPr/>
          <p:nvPr/>
        </p:nvSpPr>
        <p:spPr>
          <a:xfrm>
            <a:off x="4670384" y="1371266"/>
            <a:ext cx="667327" cy="667327"/>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en-US" altLang="zh-CN" sz="1200" b="1" dirty="0"/>
              <a:t>keyword</a:t>
            </a:r>
            <a:endParaRPr sz="1200" b="1" dirty="0"/>
          </a:p>
        </p:txBody>
      </p:sp>
      <p:sp>
        <p:nvSpPr>
          <p:cNvPr id="11" name="išľíde"/>
          <p:cNvSpPr/>
          <p:nvPr/>
        </p:nvSpPr>
        <p:spPr>
          <a:xfrm>
            <a:off x="4670384" y="2506186"/>
            <a:ext cx="667327" cy="667327"/>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en-US" altLang="zh-CN" sz="1200" b="1" dirty="0"/>
              <a:t>keyword</a:t>
            </a:r>
            <a:endParaRPr sz="1200" b="1" dirty="0"/>
          </a:p>
        </p:txBody>
      </p:sp>
      <p:sp>
        <p:nvSpPr>
          <p:cNvPr id="12" name="等腰三角形 11"/>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3" name="文本框 12"/>
          <p:cNvSpPr txBox="1"/>
          <p:nvPr/>
        </p:nvSpPr>
        <p:spPr>
          <a:xfrm>
            <a:off x="3117756" y="442517"/>
            <a:ext cx="295465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执行失败的五大原因</a:t>
            </a:r>
          </a:p>
        </p:txBody>
      </p:sp>
      <p:cxnSp>
        <p:nvCxnSpPr>
          <p:cNvPr id="14" name="直接连接符 13"/>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par>
                                <p:cTn id="17" presetID="53" presetClass="entr" presetSubtype="16"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ïṥliḑé"/>
          <p:cNvSpPr/>
          <p:nvPr/>
        </p:nvSpPr>
        <p:spPr>
          <a:xfrm>
            <a:off x="4395647" y="681427"/>
            <a:ext cx="1038746" cy="1635133"/>
          </a:xfrm>
          <a:prstGeom prst="rect">
            <a:avLst/>
          </a:prstGeom>
        </p:spPr>
        <p:txBody>
          <a:bodyPr vert="eaVert" wrap="square">
            <a:normAutofit/>
          </a:bodyPr>
          <a:lstStyle/>
          <a:p>
            <a:r>
              <a:rPr lang="en-US" altLang="zh-CN" sz="2400" b="1" spc="300" dirty="0">
                <a:solidFill>
                  <a:schemeClr val="tx2"/>
                </a:solidFill>
              </a:rPr>
              <a:t>CONTENT</a:t>
            </a:r>
            <a:br>
              <a:rPr lang="en-US" altLang="zh-CN" sz="2400" b="1" spc="300" dirty="0">
                <a:solidFill>
                  <a:schemeClr val="tx2"/>
                </a:solidFill>
              </a:rPr>
            </a:br>
            <a:r>
              <a:rPr lang="zh-CN" altLang="en-US" sz="2400" b="1" spc="300" dirty="0">
                <a:solidFill>
                  <a:schemeClr val="tx2"/>
                </a:solidFill>
              </a:rPr>
              <a:t>目录 </a:t>
            </a:r>
          </a:p>
        </p:txBody>
      </p:sp>
      <p:sp>
        <p:nvSpPr>
          <p:cNvPr id="8" name="îṥļiďè"/>
          <p:cNvSpPr/>
          <p:nvPr/>
        </p:nvSpPr>
        <p:spPr>
          <a:xfrm>
            <a:off x="5538740" y="3501259"/>
            <a:ext cx="468262" cy="4682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05</a:t>
            </a:r>
          </a:p>
        </p:txBody>
      </p:sp>
      <p:grpSp>
        <p:nvGrpSpPr>
          <p:cNvPr id="9" name="íṩľiḓê"/>
          <p:cNvGrpSpPr/>
          <p:nvPr/>
        </p:nvGrpSpPr>
        <p:grpSpPr>
          <a:xfrm>
            <a:off x="5893463" y="3524178"/>
            <a:ext cx="2971930" cy="422424"/>
            <a:chOff x="6444107" y="1469392"/>
            <a:chExt cx="4232109" cy="563232"/>
          </a:xfrm>
        </p:grpSpPr>
        <p:sp>
          <p:nvSpPr>
            <p:cNvPr id="26" name="î$líḍé"/>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dirty="0">
                  <a:solidFill>
                    <a:schemeClr val="accent5">
                      <a:lumMod val="100000"/>
                    </a:schemeClr>
                  </a:solidFill>
                </a:rPr>
                <a:t>执行不力的病因</a:t>
              </a:r>
            </a:p>
          </p:txBody>
        </p:sp>
        <p:sp>
          <p:nvSpPr>
            <p:cNvPr id="27" name="iṧļïďé"/>
            <p:cNvSpPr txBox="1"/>
            <p:nvPr/>
          </p:nvSpPr>
          <p:spPr>
            <a:xfrm>
              <a:off x="6444107" y="1712256"/>
              <a:ext cx="4232109" cy="320368"/>
            </a:xfrm>
            <a:prstGeom prst="rect">
              <a:avLst/>
            </a:prstGeom>
          </p:spPr>
          <p:txBody>
            <a:bodyPr vert="horz" wrap="square" lIns="360000" tIns="0" rIns="0" bIns="0" anchor="ctr" anchorCtr="0">
              <a:normAutofit/>
            </a:bodyPr>
            <a:lstStyle/>
            <a:p>
              <a:pPr>
                <a:lnSpc>
                  <a:spcPct val="120000"/>
                </a:lnSpc>
              </a:pPr>
              <a:r>
                <a:rPr lang="zh-CN" altLang="en-US" sz="1050" dirty="0">
                  <a:solidFill>
                    <a:schemeClr val="dk1">
                      <a:lumMod val="100000"/>
                    </a:schemeClr>
                  </a:solidFill>
                </a:rPr>
                <a:t>点击输入替换内容</a:t>
              </a:r>
            </a:p>
          </p:txBody>
        </p:sp>
      </p:grpSp>
      <p:sp>
        <p:nvSpPr>
          <p:cNvPr id="10" name="îṡlïḍè"/>
          <p:cNvSpPr/>
          <p:nvPr/>
        </p:nvSpPr>
        <p:spPr>
          <a:xfrm>
            <a:off x="5542819" y="2842327"/>
            <a:ext cx="468262" cy="46826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04</a:t>
            </a:r>
          </a:p>
        </p:txBody>
      </p:sp>
      <p:grpSp>
        <p:nvGrpSpPr>
          <p:cNvPr id="11" name="ísḻîde"/>
          <p:cNvGrpSpPr/>
          <p:nvPr/>
        </p:nvGrpSpPr>
        <p:grpSpPr>
          <a:xfrm>
            <a:off x="5893463" y="2865246"/>
            <a:ext cx="2971930" cy="422424"/>
            <a:chOff x="6444107" y="1469392"/>
            <a:chExt cx="4232109" cy="563232"/>
          </a:xfrm>
        </p:grpSpPr>
        <p:sp>
          <p:nvSpPr>
            <p:cNvPr id="24" name="íşļiḑè"/>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dirty="0">
                  <a:solidFill>
                    <a:schemeClr val="accent4">
                      <a:lumMod val="100000"/>
                    </a:schemeClr>
                  </a:solidFill>
                </a:rPr>
                <a:t>执行失败的五大原因</a:t>
              </a:r>
            </a:p>
          </p:txBody>
        </p:sp>
        <p:sp>
          <p:nvSpPr>
            <p:cNvPr id="25" name="ïṣľïdé"/>
            <p:cNvSpPr txBox="1"/>
            <p:nvPr/>
          </p:nvSpPr>
          <p:spPr>
            <a:xfrm>
              <a:off x="6444107" y="1712256"/>
              <a:ext cx="4232109" cy="320368"/>
            </a:xfrm>
            <a:prstGeom prst="rect">
              <a:avLst/>
            </a:prstGeom>
          </p:spPr>
          <p:txBody>
            <a:bodyPr vert="horz" wrap="square" lIns="360000" tIns="0" rIns="0" bIns="0" anchor="ctr" anchorCtr="0">
              <a:normAutofit/>
            </a:bodyPr>
            <a:lstStyle/>
            <a:p>
              <a:pPr>
                <a:lnSpc>
                  <a:spcPct val="120000"/>
                </a:lnSpc>
              </a:pPr>
              <a:r>
                <a:rPr lang="zh-CN" altLang="en-US" sz="1050" dirty="0">
                  <a:solidFill>
                    <a:schemeClr val="dk1">
                      <a:lumMod val="100000"/>
                    </a:schemeClr>
                  </a:solidFill>
                </a:rPr>
                <a:t>点击输入替换内容</a:t>
              </a:r>
            </a:p>
          </p:txBody>
        </p:sp>
      </p:grpSp>
      <p:sp>
        <p:nvSpPr>
          <p:cNvPr id="12" name="îṧlíďe"/>
          <p:cNvSpPr/>
          <p:nvPr/>
        </p:nvSpPr>
        <p:spPr>
          <a:xfrm>
            <a:off x="5542819" y="2183395"/>
            <a:ext cx="468262" cy="4682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03</a:t>
            </a:r>
          </a:p>
        </p:txBody>
      </p:sp>
      <p:grpSp>
        <p:nvGrpSpPr>
          <p:cNvPr id="13" name="îS1îde"/>
          <p:cNvGrpSpPr/>
          <p:nvPr/>
        </p:nvGrpSpPr>
        <p:grpSpPr>
          <a:xfrm>
            <a:off x="5893463" y="2206314"/>
            <a:ext cx="2971930" cy="422424"/>
            <a:chOff x="6444107" y="1469392"/>
            <a:chExt cx="4232109" cy="563232"/>
          </a:xfrm>
        </p:grpSpPr>
        <p:sp>
          <p:nvSpPr>
            <p:cNvPr id="22" name="îşḻïde"/>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dirty="0">
                  <a:solidFill>
                    <a:schemeClr val="accent3">
                      <a:lumMod val="100000"/>
                    </a:schemeClr>
                  </a:solidFill>
                </a:rPr>
                <a:t>执行是个系统</a:t>
              </a:r>
            </a:p>
          </p:txBody>
        </p:sp>
        <p:sp>
          <p:nvSpPr>
            <p:cNvPr id="23" name="ïSḷîḋe"/>
            <p:cNvSpPr txBox="1"/>
            <p:nvPr/>
          </p:nvSpPr>
          <p:spPr>
            <a:xfrm>
              <a:off x="6444107" y="1712256"/>
              <a:ext cx="4232109" cy="320368"/>
            </a:xfrm>
            <a:prstGeom prst="rect">
              <a:avLst/>
            </a:prstGeom>
          </p:spPr>
          <p:txBody>
            <a:bodyPr vert="horz" wrap="square" lIns="360000" tIns="0" rIns="0" bIns="0" anchor="ctr" anchorCtr="0">
              <a:normAutofit/>
            </a:bodyPr>
            <a:lstStyle/>
            <a:p>
              <a:pPr>
                <a:lnSpc>
                  <a:spcPct val="120000"/>
                </a:lnSpc>
              </a:pPr>
              <a:r>
                <a:rPr lang="zh-CN" altLang="en-US" sz="1050" dirty="0">
                  <a:solidFill>
                    <a:schemeClr val="dk1">
                      <a:lumMod val="100000"/>
                    </a:schemeClr>
                  </a:solidFill>
                </a:rPr>
                <a:t>点击输入替换内容</a:t>
              </a:r>
            </a:p>
          </p:txBody>
        </p:sp>
      </p:grpSp>
      <p:sp>
        <p:nvSpPr>
          <p:cNvPr id="14" name="iṥ1íḓê"/>
          <p:cNvSpPr/>
          <p:nvPr/>
        </p:nvSpPr>
        <p:spPr>
          <a:xfrm>
            <a:off x="5542819" y="1524463"/>
            <a:ext cx="468262" cy="4682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02</a:t>
            </a:r>
          </a:p>
        </p:txBody>
      </p:sp>
      <p:grpSp>
        <p:nvGrpSpPr>
          <p:cNvPr id="15" name="iśliḍè"/>
          <p:cNvGrpSpPr/>
          <p:nvPr/>
        </p:nvGrpSpPr>
        <p:grpSpPr>
          <a:xfrm>
            <a:off x="5893463" y="1547382"/>
            <a:ext cx="2971930" cy="422424"/>
            <a:chOff x="6444107" y="1469392"/>
            <a:chExt cx="4232109" cy="563232"/>
          </a:xfrm>
        </p:grpSpPr>
        <p:sp>
          <p:nvSpPr>
            <p:cNvPr id="20" name="îṡļiḍé"/>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dirty="0">
                  <a:solidFill>
                    <a:schemeClr val="accent2">
                      <a:lumMod val="100000"/>
                    </a:schemeClr>
                  </a:solidFill>
                </a:rPr>
                <a:t>细节提现系统</a:t>
              </a:r>
            </a:p>
          </p:txBody>
        </p:sp>
        <p:sp>
          <p:nvSpPr>
            <p:cNvPr id="21" name="iśḷïḋe"/>
            <p:cNvSpPr txBox="1"/>
            <p:nvPr/>
          </p:nvSpPr>
          <p:spPr>
            <a:xfrm>
              <a:off x="6444107" y="1712256"/>
              <a:ext cx="4232109" cy="320368"/>
            </a:xfrm>
            <a:prstGeom prst="rect">
              <a:avLst/>
            </a:prstGeom>
          </p:spPr>
          <p:txBody>
            <a:bodyPr vert="horz" wrap="square" lIns="360000" tIns="0" rIns="0" bIns="0" anchor="ctr" anchorCtr="0">
              <a:normAutofit/>
            </a:bodyPr>
            <a:lstStyle/>
            <a:p>
              <a:pPr>
                <a:lnSpc>
                  <a:spcPct val="120000"/>
                </a:lnSpc>
              </a:pPr>
              <a:r>
                <a:rPr lang="zh-CN" altLang="en-US" sz="1050" dirty="0">
                  <a:solidFill>
                    <a:schemeClr val="dk1">
                      <a:lumMod val="100000"/>
                    </a:schemeClr>
                  </a:solidFill>
                </a:rPr>
                <a:t>点击输入替换内容</a:t>
              </a:r>
            </a:p>
          </p:txBody>
        </p:sp>
      </p:grpSp>
      <p:sp>
        <p:nvSpPr>
          <p:cNvPr id="16" name="í$ļiḍé"/>
          <p:cNvSpPr/>
          <p:nvPr/>
        </p:nvSpPr>
        <p:spPr>
          <a:xfrm>
            <a:off x="5542821" y="865531"/>
            <a:ext cx="468262" cy="46826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dirty="0">
                <a:solidFill>
                  <a:schemeClr val="bg1"/>
                </a:solidFill>
                <a:latin typeface="Impact" panose="020B0806030902050204" pitchFamily="34" charset="0"/>
              </a:rPr>
              <a:t>01</a:t>
            </a:r>
          </a:p>
        </p:txBody>
      </p:sp>
      <p:grpSp>
        <p:nvGrpSpPr>
          <p:cNvPr id="17" name="íṧḷiḋê"/>
          <p:cNvGrpSpPr/>
          <p:nvPr/>
        </p:nvGrpSpPr>
        <p:grpSpPr>
          <a:xfrm>
            <a:off x="5893463" y="888450"/>
            <a:ext cx="2971930" cy="422424"/>
            <a:chOff x="6444107" y="1469392"/>
            <a:chExt cx="4232109" cy="563232"/>
          </a:xfrm>
        </p:grpSpPr>
        <p:sp>
          <p:nvSpPr>
            <p:cNvPr id="18" name="íṥḻídé"/>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dirty="0">
                  <a:solidFill>
                    <a:schemeClr val="accent1">
                      <a:lumMod val="100000"/>
                    </a:schemeClr>
                  </a:solidFill>
                </a:rPr>
                <a:t>责任源于职责</a:t>
              </a:r>
            </a:p>
          </p:txBody>
        </p:sp>
        <p:sp>
          <p:nvSpPr>
            <p:cNvPr id="19" name="î$líḑé"/>
            <p:cNvSpPr txBox="1"/>
            <p:nvPr/>
          </p:nvSpPr>
          <p:spPr>
            <a:xfrm>
              <a:off x="6444107" y="1712256"/>
              <a:ext cx="4232109" cy="320368"/>
            </a:xfrm>
            <a:prstGeom prst="rect">
              <a:avLst/>
            </a:prstGeom>
          </p:spPr>
          <p:txBody>
            <a:bodyPr vert="horz" wrap="square" lIns="360000" tIns="0" rIns="0" bIns="0" anchor="ctr" anchorCtr="0">
              <a:normAutofit/>
            </a:bodyPr>
            <a:lstStyle/>
            <a:p>
              <a:pPr>
                <a:lnSpc>
                  <a:spcPct val="120000"/>
                </a:lnSpc>
              </a:pPr>
              <a:r>
                <a:rPr lang="zh-CN" altLang="en-US" sz="1050" dirty="0">
                  <a:solidFill>
                    <a:schemeClr val="dk1">
                      <a:lumMod val="100000"/>
                    </a:schemeClr>
                  </a:solidFill>
                </a:rPr>
                <a:t>点击输入替换内容</a:t>
              </a:r>
            </a:p>
          </p:txBody>
        </p:sp>
      </p:grpSp>
      <p:grpSp>
        <p:nvGrpSpPr>
          <p:cNvPr id="32" name="组合 31"/>
          <p:cNvGrpSpPr/>
          <p:nvPr/>
        </p:nvGrpSpPr>
        <p:grpSpPr>
          <a:xfrm>
            <a:off x="-1336834" y="1168142"/>
            <a:ext cx="5574945" cy="4107071"/>
            <a:chOff x="4355211" y="728663"/>
            <a:chExt cx="8539199" cy="6897688"/>
          </a:xfrm>
        </p:grpSpPr>
        <p:sp>
          <p:nvSpPr>
            <p:cNvPr id="33" name="Freeform 5"/>
            <p:cNvSpPr/>
            <p:nvPr/>
          </p:nvSpPr>
          <p:spPr bwMode="auto">
            <a:xfrm>
              <a:off x="8875713" y="3821114"/>
              <a:ext cx="4018697" cy="1409700"/>
            </a:xfrm>
            <a:custGeom>
              <a:avLst/>
              <a:gdLst>
                <a:gd name="T0" fmla="*/ 226 w 1545"/>
                <a:gd name="T1" fmla="*/ 327 h 542"/>
                <a:gd name="T2" fmla="*/ 339 w 1545"/>
                <a:gd name="T3" fmla="*/ 220 h 542"/>
                <a:gd name="T4" fmla="*/ 559 w 1545"/>
                <a:gd name="T5" fmla="*/ 32 h 542"/>
                <a:gd name="T6" fmla="*/ 859 w 1545"/>
                <a:gd name="T7" fmla="*/ 159 h 542"/>
                <a:gd name="T8" fmla="*/ 1159 w 1545"/>
                <a:gd name="T9" fmla="*/ 32 h 542"/>
                <a:gd name="T10" fmla="*/ 1271 w 1545"/>
                <a:gd name="T11" fmla="*/ 272 h 542"/>
                <a:gd name="T12" fmla="*/ 1431 w 1545"/>
                <a:gd name="T13" fmla="*/ 362 h 542"/>
                <a:gd name="T14" fmla="*/ 1044 w 1545"/>
                <a:gd name="T15" fmla="*/ 398 h 542"/>
                <a:gd name="T16" fmla="*/ 636 w 1545"/>
                <a:gd name="T17" fmla="*/ 396 h 542"/>
                <a:gd name="T18" fmla="*/ 283 w 1545"/>
                <a:gd name="T19" fmla="*/ 384 h 542"/>
                <a:gd name="T20" fmla="*/ 35 w 1545"/>
                <a:gd name="T21" fmla="*/ 384 h 542"/>
                <a:gd name="T22" fmla="*/ 226 w 1545"/>
                <a:gd name="T23" fmla="*/ 327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45" h="542">
                  <a:moveTo>
                    <a:pt x="226" y="327"/>
                  </a:moveTo>
                  <a:cubicBezTo>
                    <a:pt x="226" y="327"/>
                    <a:pt x="226" y="218"/>
                    <a:pt x="339" y="220"/>
                  </a:cubicBezTo>
                  <a:cubicBezTo>
                    <a:pt x="339" y="220"/>
                    <a:pt x="405" y="58"/>
                    <a:pt x="559" y="32"/>
                  </a:cubicBezTo>
                  <a:cubicBezTo>
                    <a:pt x="745" y="0"/>
                    <a:pt x="850" y="123"/>
                    <a:pt x="859" y="159"/>
                  </a:cubicBezTo>
                  <a:cubicBezTo>
                    <a:pt x="859" y="159"/>
                    <a:pt x="972" y="0"/>
                    <a:pt x="1159" y="32"/>
                  </a:cubicBezTo>
                  <a:cubicBezTo>
                    <a:pt x="1429" y="78"/>
                    <a:pt x="1271" y="272"/>
                    <a:pt x="1271" y="272"/>
                  </a:cubicBezTo>
                  <a:cubicBezTo>
                    <a:pt x="1271" y="272"/>
                    <a:pt x="1545" y="177"/>
                    <a:pt x="1431" y="362"/>
                  </a:cubicBezTo>
                  <a:cubicBezTo>
                    <a:pt x="1321" y="542"/>
                    <a:pt x="1044" y="398"/>
                    <a:pt x="1044" y="398"/>
                  </a:cubicBezTo>
                  <a:cubicBezTo>
                    <a:pt x="1044" y="398"/>
                    <a:pt x="775" y="461"/>
                    <a:pt x="636" y="396"/>
                  </a:cubicBezTo>
                  <a:cubicBezTo>
                    <a:pt x="636" y="396"/>
                    <a:pt x="339" y="440"/>
                    <a:pt x="283" y="384"/>
                  </a:cubicBezTo>
                  <a:cubicBezTo>
                    <a:pt x="283" y="384"/>
                    <a:pt x="70" y="429"/>
                    <a:pt x="35" y="384"/>
                  </a:cubicBezTo>
                  <a:cubicBezTo>
                    <a:pt x="0" y="339"/>
                    <a:pt x="165" y="324"/>
                    <a:pt x="226" y="327"/>
                  </a:cubicBezTo>
                  <a:close/>
                </a:path>
              </a:pathLst>
            </a:custGeom>
            <a:solidFill>
              <a:srgbClr val="BDEEF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4" name="Freeform 6"/>
            <p:cNvSpPr/>
            <p:nvPr/>
          </p:nvSpPr>
          <p:spPr bwMode="auto">
            <a:xfrm>
              <a:off x="4355211" y="6238082"/>
              <a:ext cx="4413250" cy="1263650"/>
            </a:xfrm>
            <a:custGeom>
              <a:avLst/>
              <a:gdLst>
                <a:gd name="T0" fmla="*/ 342 w 2248"/>
                <a:gd name="T1" fmla="*/ 441 h 644"/>
                <a:gd name="T2" fmla="*/ 513 w 2248"/>
                <a:gd name="T3" fmla="*/ 374 h 644"/>
                <a:gd name="T4" fmla="*/ 831 w 2248"/>
                <a:gd name="T5" fmla="*/ 130 h 644"/>
                <a:gd name="T6" fmla="*/ 1191 w 2248"/>
                <a:gd name="T7" fmla="*/ 282 h 644"/>
                <a:gd name="T8" fmla="*/ 1591 w 2248"/>
                <a:gd name="T9" fmla="*/ 9 h 644"/>
                <a:gd name="T10" fmla="*/ 1919 w 2248"/>
                <a:gd name="T11" fmla="*/ 357 h 644"/>
                <a:gd name="T12" fmla="*/ 2031 w 2248"/>
                <a:gd name="T13" fmla="*/ 478 h 644"/>
                <a:gd name="T14" fmla="*/ 1518 w 2248"/>
                <a:gd name="T15" fmla="*/ 478 h 644"/>
                <a:gd name="T16" fmla="*/ 960 w 2248"/>
                <a:gd name="T17" fmla="*/ 544 h 644"/>
                <a:gd name="T18" fmla="*/ 427 w 2248"/>
                <a:gd name="T19" fmla="*/ 526 h 644"/>
                <a:gd name="T20" fmla="*/ 53 w 2248"/>
                <a:gd name="T21" fmla="*/ 526 h 644"/>
                <a:gd name="T22" fmla="*/ 342 w 2248"/>
                <a:gd name="T23" fmla="*/ 441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48" h="644">
                  <a:moveTo>
                    <a:pt x="342" y="441"/>
                  </a:moveTo>
                  <a:cubicBezTo>
                    <a:pt x="342" y="441"/>
                    <a:pt x="343" y="372"/>
                    <a:pt x="513" y="374"/>
                  </a:cubicBezTo>
                  <a:cubicBezTo>
                    <a:pt x="513" y="374"/>
                    <a:pt x="594" y="128"/>
                    <a:pt x="831" y="130"/>
                  </a:cubicBezTo>
                  <a:cubicBezTo>
                    <a:pt x="1188" y="132"/>
                    <a:pt x="1178" y="228"/>
                    <a:pt x="1191" y="282"/>
                  </a:cubicBezTo>
                  <a:cubicBezTo>
                    <a:pt x="1191" y="282"/>
                    <a:pt x="1300" y="0"/>
                    <a:pt x="1591" y="9"/>
                  </a:cubicBezTo>
                  <a:cubicBezTo>
                    <a:pt x="2004" y="22"/>
                    <a:pt x="1919" y="357"/>
                    <a:pt x="1919" y="357"/>
                  </a:cubicBezTo>
                  <a:cubicBezTo>
                    <a:pt x="1919" y="357"/>
                    <a:pt x="2248" y="431"/>
                    <a:pt x="2031" y="478"/>
                  </a:cubicBezTo>
                  <a:cubicBezTo>
                    <a:pt x="1814" y="524"/>
                    <a:pt x="1518" y="478"/>
                    <a:pt x="1518" y="478"/>
                  </a:cubicBezTo>
                  <a:cubicBezTo>
                    <a:pt x="1518" y="478"/>
                    <a:pt x="1171" y="644"/>
                    <a:pt x="960" y="544"/>
                  </a:cubicBezTo>
                  <a:cubicBezTo>
                    <a:pt x="960" y="544"/>
                    <a:pt x="513" y="612"/>
                    <a:pt x="427" y="526"/>
                  </a:cubicBezTo>
                  <a:cubicBezTo>
                    <a:pt x="427" y="526"/>
                    <a:pt x="105" y="594"/>
                    <a:pt x="53" y="526"/>
                  </a:cubicBezTo>
                  <a:cubicBezTo>
                    <a:pt x="0" y="458"/>
                    <a:pt x="250" y="436"/>
                    <a:pt x="342" y="441"/>
                  </a:cubicBezTo>
                  <a:close/>
                </a:path>
              </a:pathLst>
            </a:custGeom>
            <a:solidFill>
              <a:srgbClr val="BDEEF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5" name="Freeform 7"/>
            <p:cNvSpPr/>
            <p:nvPr/>
          </p:nvSpPr>
          <p:spPr bwMode="auto">
            <a:xfrm>
              <a:off x="6175375" y="1576388"/>
              <a:ext cx="2587625" cy="809625"/>
            </a:xfrm>
            <a:custGeom>
              <a:avLst/>
              <a:gdLst>
                <a:gd name="T0" fmla="*/ 201 w 1318"/>
                <a:gd name="T1" fmla="*/ 293 h 412"/>
                <a:gd name="T2" fmla="*/ 301 w 1318"/>
                <a:gd name="T3" fmla="*/ 198 h 412"/>
                <a:gd name="T4" fmla="*/ 443 w 1318"/>
                <a:gd name="T5" fmla="*/ 73 h 412"/>
                <a:gd name="T6" fmla="*/ 617 w 1318"/>
                <a:gd name="T7" fmla="*/ 183 h 412"/>
                <a:gd name="T8" fmla="*/ 933 w 1318"/>
                <a:gd name="T9" fmla="*/ 40 h 412"/>
                <a:gd name="T10" fmla="*/ 1126 w 1318"/>
                <a:gd name="T11" fmla="*/ 244 h 412"/>
                <a:gd name="T12" fmla="*/ 1191 w 1318"/>
                <a:gd name="T13" fmla="*/ 315 h 412"/>
                <a:gd name="T14" fmla="*/ 890 w 1318"/>
                <a:gd name="T15" fmla="*/ 315 h 412"/>
                <a:gd name="T16" fmla="*/ 563 w 1318"/>
                <a:gd name="T17" fmla="*/ 354 h 412"/>
                <a:gd name="T18" fmla="*/ 251 w 1318"/>
                <a:gd name="T19" fmla="*/ 343 h 412"/>
                <a:gd name="T20" fmla="*/ 31 w 1318"/>
                <a:gd name="T21" fmla="*/ 343 h 412"/>
                <a:gd name="T22" fmla="*/ 201 w 1318"/>
                <a:gd name="T23" fmla="*/ 293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8" h="412">
                  <a:moveTo>
                    <a:pt x="201" y="293"/>
                  </a:moveTo>
                  <a:cubicBezTo>
                    <a:pt x="201" y="293"/>
                    <a:pt x="201" y="197"/>
                    <a:pt x="301" y="198"/>
                  </a:cubicBezTo>
                  <a:cubicBezTo>
                    <a:pt x="301" y="198"/>
                    <a:pt x="305" y="71"/>
                    <a:pt x="443" y="73"/>
                  </a:cubicBezTo>
                  <a:cubicBezTo>
                    <a:pt x="582" y="76"/>
                    <a:pt x="609" y="152"/>
                    <a:pt x="617" y="183"/>
                  </a:cubicBezTo>
                  <a:cubicBezTo>
                    <a:pt x="617" y="183"/>
                    <a:pt x="694" y="0"/>
                    <a:pt x="933" y="40"/>
                  </a:cubicBezTo>
                  <a:cubicBezTo>
                    <a:pt x="1172" y="80"/>
                    <a:pt x="1126" y="244"/>
                    <a:pt x="1126" y="244"/>
                  </a:cubicBezTo>
                  <a:cubicBezTo>
                    <a:pt x="1126" y="244"/>
                    <a:pt x="1318" y="288"/>
                    <a:pt x="1191" y="315"/>
                  </a:cubicBezTo>
                  <a:cubicBezTo>
                    <a:pt x="1064" y="342"/>
                    <a:pt x="890" y="315"/>
                    <a:pt x="890" y="315"/>
                  </a:cubicBezTo>
                  <a:cubicBezTo>
                    <a:pt x="890" y="315"/>
                    <a:pt x="687" y="412"/>
                    <a:pt x="563" y="354"/>
                  </a:cubicBezTo>
                  <a:cubicBezTo>
                    <a:pt x="563" y="354"/>
                    <a:pt x="301" y="394"/>
                    <a:pt x="251" y="343"/>
                  </a:cubicBezTo>
                  <a:cubicBezTo>
                    <a:pt x="251" y="343"/>
                    <a:pt x="62" y="383"/>
                    <a:pt x="31" y="343"/>
                  </a:cubicBezTo>
                  <a:cubicBezTo>
                    <a:pt x="0" y="304"/>
                    <a:pt x="147" y="291"/>
                    <a:pt x="201" y="293"/>
                  </a:cubicBezTo>
                  <a:close/>
                </a:path>
              </a:pathLst>
            </a:custGeom>
            <a:solidFill>
              <a:srgbClr val="BDEEF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6" name="Freeform 8"/>
            <p:cNvSpPr/>
            <p:nvPr/>
          </p:nvSpPr>
          <p:spPr bwMode="auto">
            <a:xfrm>
              <a:off x="7831138" y="2528888"/>
              <a:ext cx="3829050" cy="5097463"/>
            </a:xfrm>
            <a:custGeom>
              <a:avLst/>
              <a:gdLst>
                <a:gd name="T0" fmla="*/ 0 w 1951"/>
                <a:gd name="T1" fmla="*/ 2504 h 2597"/>
                <a:gd name="T2" fmla="*/ 324 w 1951"/>
                <a:gd name="T3" fmla="*/ 1465 h 2597"/>
                <a:gd name="T4" fmla="*/ 854 w 1951"/>
                <a:gd name="T5" fmla="*/ 1167 h 2597"/>
                <a:gd name="T6" fmla="*/ 1054 w 1951"/>
                <a:gd name="T7" fmla="*/ 30 h 2597"/>
                <a:gd name="T8" fmla="*/ 1298 w 1951"/>
                <a:gd name="T9" fmla="*/ 0 h 2597"/>
                <a:gd name="T10" fmla="*/ 1606 w 1951"/>
                <a:gd name="T11" fmla="*/ 1576 h 2597"/>
                <a:gd name="T12" fmla="*/ 1805 w 1951"/>
                <a:gd name="T13" fmla="*/ 1754 h 2597"/>
                <a:gd name="T14" fmla="*/ 1951 w 1951"/>
                <a:gd name="T15" fmla="*/ 2595 h 2597"/>
                <a:gd name="T16" fmla="*/ 0 w 1951"/>
                <a:gd name="T17" fmla="*/ 2504 h 2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1" h="2597">
                  <a:moveTo>
                    <a:pt x="0" y="2504"/>
                  </a:moveTo>
                  <a:cubicBezTo>
                    <a:pt x="0" y="2504"/>
                    <a:pt x="298" y="1502"/>
                    <a:pt x="324" y="1465"/>
                  </a:cubicBezTo>
                  <a:cubicBezTo>
                    <a:pt x="350" y="1429"/>
                    <a:pt x="854" y="1167"/>
                    <a:pt x="854" y="1167"/>
                  </a:cubicBezTo>
                  <a:cubicBezTo>
                    <a:pt x="854" y="1167"/>
                    <a:pt x="997" y="443"/>
                    <a:pt x="1054" y="30"/>
                  </a:cubicBezTo>
                  <a:cubicBezTo>
                    <a:pt x="1090" y="23"/>
                    <a:pt x="1298" y="0"/>
                    <a:pt x="1298" y="0"/>
                  </a:cubicBezTo>
                  <a:cubicBezTo>
                    <a:pt x="1298" y="0"/>
                    <a:pt x="1587" y="1531"/>
                    <a:pt x="1606" y="1576"/>
                  </a:cubicBezTo>
                  <a:cubicBezTo>
                    <a:pt x="1676" y="1617"/>
                    <a:pt x="1805" y="1754"/>
                    <a:pt x="1805" y="1754"/>
                  </a:cubicBezTo>
                  <a:cubicBezTo>
                    <a:pt x="1805" y="1754"/>
                    <a:pt x="1951" y="2511"/>
                    <a:pt x="1951" y="2595"/>
                  </a:cubicBezTo>
                  <a:cubicBezTo>
                    <a:pt x="1951" y="2595"/>
                    <a:pt x="168" y="2597"/>
                    <a:pt x="0" y="2504"/>
                  </a:cubicBezTo>
                  <a:close/>
                </a:path>
              </a:pathLst>
            </a:custGeom>
            <a:solidFill>
              <a:srgbClr val="25999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7" name="Freeform 9"/>
            <p:cNvSpPr/>
            <p:nvPr/>
          </p:nvSpPr>
          <p:spPr bwMode="auto">
            <a:xfrm>
              <a:off x="7907338" y="2557463"/>
              <a:ext cx="3632200" cy="4948238"/>
            </a:xfrm>
            <a:custGeom>
              <a:avLst/>
              <a:gdLst>
                <a:gd name="T0" fmla="*/ 0 w 1850"/>
                <a:gd name="T1" fmla="*/ 2433 h 2521"/>
                <a:gd name="T2" fmla="*/ 335 w 1850"/>
                <a:gd name="T3" fmla="*/ 1482 h 2521"/>
                <a:gd name="T4" fmla="*/ 858 w 1850"/>
                <a:gd name="T5" fmla="*/ 1207 h 2521"/>
                <a:gd name="T6" fmla="*/ 1032 w 1850"/>
                <a:gd name="T7" fmla="*/ 17 h 2521"/>
                <a:gd name="T8" fmla="*/ 1238 w 1850"/>
                <a:gd name="T9" fmla="*/ 0 h 2521"/>
                <a:gd name="T10" fmla="*/ 1516 w 1850"/>
                <a:gd name="T11" fmla="*/ 1565 h 2521"/>
                <a:gd name="T12" fmla="*/ 1708 w 1850"/>
                <a:gd name="T13" fmla="*/ 1754 h 2521"/>
                <a:gd name="T14" fmla="*/ 1850 w 1850"/>
                <a:gd name="T15" fmla="*/ 2519 h 2521"/>
                <a:gd name="T16" fmla="*/ 0 w 1850"/>
                <a:gd name="T17" fmla="*/ 2433 h 2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0" h="2521">
                  <a:moveTo>
                    <a:pt x="0" y="2433"/>
                  </a:moveTo>
                  <a:cubicBezTo>
                    <a:pt x="0" y="2433"/>
                    <a:pt x="310" y="1517"/>
                    <a:pt x="335" y="1482"/>
                  </a:cubicBezTo>
                  <a:cubicBezTo>
                    <a:pt x="360" y="1448"/>
                    <a:pt x="858" y="1207"/>
                    <a:pt x="858" y="1207"/>
                  </a:cubicBezTo>
                  <a:cubicBezTo>
                    <a:pt x="858" y="1207"/>
                    <a:pt x="1015" y="185"/>
                    <a:pt x="1032" y="17"/>
                  </a:cubicBezTo>
                  <a:cubicBezTo>
                    <a:pt x="1069" y="8"/>
                    <a:pt x="1238" y="0"/>
                    <a:pt x="1238" y="0"/>
                  </a:cubicBezTo>
                  <a:cubicBezTo>
                    <a:pt x="1238" y="0"/>
                    <a:pt x="1498" y="1522"/>
                    <a:pt x="1516" y="1565"/>
                  </a:cubicBezTo>
                  <a:cubicBezTo>
                    <a:pt x="1568" y="1606"/>
                    <a:pt x="1708" y="1754"/>
                    <a:pt x="1708" y="1754"/>
                  </a:cubicBezTo>
                  <a:cubicBezTo>
                    <a:pt x="1708" y="1754"/>
                    <a:pt x="1850" y="2439"/>
                    <a:pt x="1850" y="2519"/>
                  </a:cubicBezTo>
                  <a:cubicBezTo>
                    <a:pt x="1850" y="2519"/>
                    <a:pt x="160" y="2521"/>
                    <a:pt x="0" y="2433"/>
                  </a:cubicBezTo>
                  <a:close/>
                </a:path>
              </a:pathLst>
            </a:custGeom>
            <a:solidFill>
              <a:srgbClr val="84B9C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8" name="Freeform 10"/>
            <p:cNvSpPr/>
            <p:nvPr/>
          </p:nvSpPr>
          <p:spPr bwMode="auto">
            <a:xfrm>
              <a:off x="9539288" y="4935538"/>
              <a:ext cx="923925" cy="1817688"/>
            </a:xfrm>
            <a:custGeom>
              <a:avLst/>
              <a:gdLst>
                <a:gd name="T0" fmla="*/ 6 w 471"/>
                <a:gd name="T1" fmla="*/ 926 h 926"/>
                <a:gd name="T2" fmla="*/ 171 w 471"/>
                <a:gd name="T3" fmla="*/ 63 h 926"/>
                <a:gd name="T4" fmla="*/ 398 w 471"/>
                <a:gd name="T5" fmla="*/ 12 h 926"/>
                <a:gd name="T6" fmla="*/ 471 w 471"/>
                <a:gd name="T7" fmla="*/ 558 h 926"/>
                <a:gd name="T8" fmla="*/ 365 w 471"/>
                <a:gd name="T9" fmla="*/ 48 h 926"/>
                <a:gd name="T10" fmla="*/ 204 w 471"/>
                <a:gd name="T11" fmla="*/ 81 h 926"/>
                <a:gd name="T12" fmla="*/ 6 w 471"/>
                <a:gd name="T13" fmla="*/ 926 h 926"/>
              </a:gdLst>
              <a:ahLst/>
              <a:cxnLst>
                <a:cxn ang="0">
                  <a:pos x="T0" y="T1"/>
                </a:cxn>
                <a:cxn ang="0">
                  <a:pos x="T2" y="T3"/>
                </a:cxn>
                <a:cxn ang="0">
                  <a:pos x="T4" y="T5"/>
                </a:cxn>
                <a:cxn ang="0">
                  <a:pos x="T6" y="T7"/>
                </a:cxn>
                <a:cxn ang="0">
                  <a:pos x="T8" y="T9"/>
                </a:cxn>
                <a:cxn ang="0">
                  <a:pos x="T10" y="T11"/>
                </a:cxn>
                <a:cxn ang="0">
                  <a:pos x="T12" y="T13"/>
                </a:cxn>
              </a:cxnLst>
              <a:rect l="0" t="0" r="r" b="b"/>
              <a:pathLst>
                <a:path w="471" h="926">
                  <a:moveTo>
                    <a:pt x="6" y="926"/>
                  </a:moveTo>
                  <a:cubicBezTo>
                    <a:pt x="0" y="914"/>
                    <a:pt x="154" y="94"/>
                    <a:pt x="171" y="63"/>
                  </a:cubicBezTo>
                  <a:cubicBezTo>
                    <a:pt x="187" y="33"/>
                    <a:pt x="378" y="0"/>
                    <a:pt x="398" y="12"/>
                  </a:cubicBezTo>
                  <a:cubicBezTo>
                    <a:pt x="418" y="25"/>
                    <a:pt x="471" y="558"/>
                    <a:pt x="471" y="558"/>
                  </a:cubicBezTo>
                  <a:cubicBezTo>
                    <a:pt x="471" y="558"/>
                    <a:pt x="392" y="81"/>
                    <a:pt x="365" y="48"/>
                  </a:cubicBezTo>
                  <a:cubicBezTo>
                    <a:pt x="325" y="46"/>
                    <a:pt x="229" y="62"/>
                    <a:pt x="204" y="81"/>
                  </a:cubicBezTo>
                  <a:cubicBezTo>
                    <a:pt x="192" y="110"/>
                    <a:pt x="6" y="926"/>
                    <a:pt x="6" y="926"/>
                  </a:cubicBezTo>
                  <a:close/>
                </a:path>
              </a:pathLst>
            </a:custGeom>
            <a:solidFill>
              <a:srgbClr val="25999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9" name="Freeform 11"/>
            <p:cNvSpPr/>
            <p:nvPr/>
          </p:nvSpPr>
          <p:spPr bwMode="auto">
            <a:xfrm>
              <a:off x="9593263" y="1274763"/>
              <a:ext cx="1168400" cy="866775"/>
            </a:xfrm>
            <a:custGeom>
              <a:avLst/>
              <a:gdLst>
                <a:gd name="T0" fmla="*/ 160 w 595"/>
                <a:gd name="T1" fmla="*/ 19 h 442"/>
                <a:gd name="T2" fmla="*/ 393 w 595"/>
                <a:gd name="T3" fmla="*/ 18 h 442"/>
                <a:gd name="T4" fmla="*/ 285 w 595"/>
                <a:gd name="T5" fmla="*/ 442 h 442"/>
                <a:gd name="T6" fmla="*/ 160 w 595"/>
                <a:gd name="T7" fmla="*/ 19 h 442"/>
              </a:gdLst>
              <a:ahLst/>
              <a:cxnLst>
                <a:cxn ang="0">
                  <a:pos x="T0" y="T1"/>
                </a:cxn>
                <a:cxn ang="0">
                  <a:pos x="T2" y="T3"/>
                </a:cxn>
                <a:cxn ang="0">
                  <a:pos x="T4" y="T5"/>
                </a:cxn>
                <a:cxn ang="0">
                  <a:pos x="T6" y="T7"/>
                </a:cxn>
              </a:cxnLst>
              <a:rect l="0" t="0" r="r" b="b"/>
              <a:pathLst>
                <a:path w="595" h="442">
                  <a:moveTo>
                    <a:pt x="160" y="19"/>
                  </a:moveTo>
                  <a:cubicBezTo>
                    <a:pt x="232" y="11"/>
                    <a:pt x="301" y="0"/>
                    <a:pt x="393" y="18"/>
                  </a:cubicBezTo>
                  <a:cubicBezTo>
                    <a:pt x="391" y="167"/>
                    <a:pt x="595" y="442"/>
                    <a:pt x="285" y="442"/>
                  </a:cubicBezTo>
                  <a:cubicBezTo>
                    <a:pt x="0" y="442"/>
                    <a:pt x="182" y="158"/>
                    <a:pt x="160" y="19"/>
                  </a:cubicBezTo>
                  <a:close/>
                </a:path>
              </a:pathLst>
            </a:custGeom>
            <a:solidFill>
              <a:srgbClr val="BA89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0" name="Freeform 12"/>
            <p:cNvSpPr/>
            <p:nvPr/>
          </p:nvSpPr>
          <p:spPr bwMode="auto">
            <a:xfrm>
              <a:off x="9674225" y="1320800"/>
              <a:ext cx="1003300" cy="682625"/>
            </a:xfrm>
            <a:custGeom>
              <a:avLst/>
              <a:gdLst>
                <a:gd name="T0" fmla="*/ 137 w 511"/>
                <a:gd name="T1" fmla="*/ 15 h 348"/>
                <a:gd name="T2" fmla="*/ 337 w 511"/>
                <a:gd name="T3" fmla="*/ 14 h 348"/>
                <a:gd name="T4" fmla="*/ 245 w 511"/>
                <a:gd name="T5" fmla="*/ 348 h 348"/>
                <a:gd name="T6" fmla="*/ 137 w 511"/>
                <a:gd name="T7" fmla="*/ 15 h 348"/>
              </a:gdLst>
              <a:ahLst/>
              <a:cxnLst>
                <a:cxn ang="0">
                  <a:pos x="T0" y="T1"/>
                </a:cxn>
                <a:cxn ang="0">
                  <a:pos x="T2" y="T3"/>
                </a:cxn>
                <a:cxn ang="0">
                  <a:pos x="T4" y="T5"/>
                </a:cxn>
                <a:cxn ang="0">
                  <a:pos x="T6" y="T7"/>
                </a:cxn>
              </a:cxnLst>
              <a:rect l="0" t="0" r="r" b="b"/>
              <a:pathLst>
                <a:path w="511" h="348">
                  <a:moveTo>
                    <a:pt x="137" y="15"/>
                  </a:moveTo>
                  <a:cubicBezTo>
                    <a:pt x="199" y="9"/>
                    <a:pt x="258" y="0"/>
                    <a:pt x="337" y="14"/>
                  </a:cubicBezTo>
                  <a:cubicBezTo>
                    <a:pt x="335" y="132"/>
                    <a:pt x="511" y="348"/>
                    <a:pt x="245" y="348"/>
                  </a:cubicBezTo>
                  <a:cubicBezTo>
                    <a:pt x="0" y="348"/>
                    <a:pt x="156" y="124"/>
                    <a:pt x="137" y="15"/>
                  </a:cubicBezTo>
                  <a:close/>
                </a:path>
              </a:pathLst>
            </a:custGeom>
            <a:solidFill>
              <a:srgbClr val="EFC206"/>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1" name="Freeform 13"/>
            <p:cNvSpPr/>
            <p:nvPr/>
          </p:nvSpPr>
          <p:spPr bwMode="auto">
            <a:xfrm>
              <a:off x="10206038" y="1187450"/>
              <a:ext cx="736600" cy="1138238"/>
            </a:xfrm>
            <a:custGeom>
              <a:avLst/>
              <a:gdLst>
                <a:gd name="T0" fmla="*/ 223 w 375"/>
                <a:gd name="T1" fmla="*/ 81 h 580"/>
                <a:gd name="T2" fmla="*/ 188 w 375"/>
                <a:gd name="T3" fmla="*/ 99 h 580"/>
                <a:gd name="T4" fmla="*/ 234 w 375"/>
                <a:gd name="T5" fmla="*/ 123 h 580"/>
                <a:gd name="T6" fmla="*/ 211 w 375"/>
                <a:gd name="T7" fmla="*/ 13 h 580"/>
                <a:gd name="T8" fmla="*/ 90 w 375"/>
                <a:gd name="T9" fmla="*/ 132 h 580"/>
                <a:gd name="T10" fmla="*/ 318 w 375"/>
                <a:gd name="T11" fmla="*/ 323 h 580"/>
                <a:gd name="T12" fmla="*/ 63 w 375"/>
                <a:gd name="T13" fmla="*/ 461 h 580"/>
                <a:gd name="T14" fmla="*/ 63 w 375"/>
                <a:gd name="T15" fmla="*/ 569 h 580"/>
                <a:gd name="T16" fmla="*/ 132 w 375"/>
                <a:gd name="T17" fmla="*/ 518 h 580"/>
                <a:gd name="T18" fmla="*/ 102 w 375"/>
                <a:gd name="T19" fmla="*/ 486 h 580"/>
                <a:gd name="T20" fmla="*/ 107 w 375"/>
                <a:gd name="T21" fmla="*/ 524 h 580"/>
                <a:gd name="T22" fmla="*/ 65 w 375"/>
                <a:gd name="T23" fmla="*/ 552 h 580"/>
                <a:gd name="T24" fmla="*/ 74 w 375"/>
                <a:gd name="T25" fmla="*/ 471 h 580"/>
                <a:gd name="T26" fmla="*/ 368 w 375"/>
                <a:gd name="T27" fmla="*/ 326 h 580"/>
                <a:gd name="T28" fmla="*/ 107 w 375"/>
                <a:gd name="T29" fmla="*/ 129 h 580"/>
                <a:gd name="T30" fmla="*/ 205 w 375"/>
                <a:gd name="T31" fmla="*/ 33 h 580"/>
                <a:gd name="T32" fmla="*/ 222 w 375"/>
                <a:gd name="T33" fmla="*/ 110 h 580"/>
                <a:gd name="T34" fmla="*/ 223 w 375"/>
                <a:gd name="T35" fmla="*/ 81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5" h="580">
                  <a:moveTo>
                    <a:pt x="223" y="81"/>
                  </a:moveTo>
                  <a:cubicBezTo>
                    <a:pt x="223" y="81"/>
                    <a:pt x="186" y="66"/>
                    <a:pt x="188" y="99"/>
                  </a:cubicBezTo>
                  <a:cubicBezTo>
                    <a:pt x="191" y="132"/>
                    <a:pt x="217" y="141"/>
                    <a:pt x="234" y="123"/>
                  </a:cubicBezTo>
                  <a:cubicBezTo>
                    <a:pt x="252" y="106"/>
                    <a:pt x="280" y="26"/>
                    <a:pt x="211" y="13"/>
                  </a:cubicBezTo>
                  <a:cubicBezTo>
                    <a:pt x="142" y="0"/>
                    <a:pt x="52" y="77"/>
                    <a:pt x="90" y="132"/>
                  </a:cubicBezTo>
                  <a:cubicBezTo>
                    <a:pt x="129" y="187"/>
                    <a:pt x="318" y="215"/>
                    <a:pt x="318" y="323"/>
                  </a:cubicBezTo>
                  <a:cubicBezTo>
                    <a:pt x="318" y="430"/>
                    <a:pt x="107" y="439"/>
                    <a:pt x="63" y="461"/>
                  </a:cubicBezTo>
                  <a:cubicBezTo>
                    <a:pt x="20" y="484"/>
                    <a:pt x="0" y="558"/>
                    <a:pt x="63" y="569"/>
                  </a:cubicBezTo>
                  <a:cubicBezTo>
                    <a:pt x="127" y="580"/>
                    <a:pt x="133" y="528"/>
                    <a:pt x="132" y="518"/>
                  </a:cubicBezTo>
                  <a:cubicBezTo>
                    <a:pt x="131" y="508"/>
                    <a:pt x="127" y="483"/>
                    <a:pt x="102" y="486"/>
                  </a:cubicBezTo>
                  <a:cubicBezTo>
                    <a:pt x="76" y="489"/>
                    <a:pt x="71" y="531"/>
                    <a:pt x="107" y="524"/>
                  </a:cubicBezTo>
                  <a:cubicBezTo>
                    <a:pt x="107" y="524"/>
                    <a:pt x="106" y="565"/>
                    <a:pt x="65" y="552"/>
                  </a:cubicBezTo>
                  <a:cubicBezTo>
                    <a:pt x="25" y="540"/>
                    <a:pt x="42" y="473"/>
                    <a:pt x="74" y="471"/>
                  </a:cubicBezTo>
                  <a:cubicBezTo>
                    <a:pt x="106" y="470"/>
                    <a:pt x="362" y="449"/>
                    <a:pt x="368" y="326"/>
                  </a:cubicBezTo>
                  <a:cubicBezTo>
                    <a:pt x="375" y="203"/>
                    <a:pt x="132" y="166"/>
                    <a:pt x="107" y="129"/>
                  </a:cubicBezTo>
                  <a:cubicBezTo>
                    <a:pt x="83" y="91"/>
                    <a:pt x="153" y="32"/>
                    <a:pt x="205" y="33"/>
                  </a:cubicBezTo>
                  <a:cubicBezTo>
                    <a:pt x="256" y="34"/>
                    <a:pt x="243" y="101"/>
                    <a:pt x="222" y="110"/>
                  </a:cubicBezTo>
                  <a:cubicBezTo>
                    <a:pt x="222" y="110"/>
                    <a:pt x="238" y="91"/>
                    <a:pt x="223" y="81"/>
                  </a:cubicBezTo>
                  <a:close/>
                </a:path>
              </a:pathLst>
            </a:custGeom>
            <a:solidFill>
              <a:srgbClr val="BA89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2" name="Freeform 14"/>
            <p:cNvSpPr/>
            <p:nvPr/>
          </p:nvSpPr>
          <p:spPr bwMode="auto">
            <a:xfrm>
              <a:off x="10318750" y="1200150"/>
              <a:ext cx="639763" cy="700088"/>
            </a:xfrm>
            <a:custGeom>
              <a:avLst/>
              <a:gdLst>
                <a:gd name="T0" fmla="*/ 301 w 326"/>
                <a:gd name="T1" fmla="*/ 320 h 357"/>
                <a:gd name="T2" fmla="*/ 43 w 326"/>
                <a:gd name="T3" fmla="*/ 118 h 357"/>
                <a:gd name="T4" fmla="*/ 148 w 326"/>
                <a:gd name="T5" fmla="*/ 22 h 357"/>
                <a:gd name="T6" fmla="*/ 170 w 326"/>
                <a:gd name="T7" fmla="*/ 101 h 357"/>
                <a:gd name="T8" fmla="*/ 159 w 326"/>
                <a:gd name="T9" fmla="*/ 81 h 357"/>
                <a:gd name="T10" fmla="*/ 139 w 326"/>
                <a:gd name="T11" fmla="*/ 92 h 357"/>
                <a:gd name="T12" fmla="*/ 177 w 326"/>
                <a:gd name="T13" fmla="*/ 106 h 357"/>
                <a:gd name="T14" fmla="*/ 153 w 326"/>
                <a:gd name="T15" fmla="*/ 13 h 357"/>
                <a:gd name="T16" fmla="*/ 38 w 326"/>
                <a:gd name="T17" fmla="*/ 124 h 357"/>
                <a:gd name="T18" fmla="*/ 269 w 326"/>
                <a:gd name="T19" fmla="*/ 308 h 357"/>
                <a:gd name="T20" fmla="*/ 301 w 326"/>
                <a:gd name="T21" fmla="*/ 32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357">
                  <a:moveTo>
                    <a:pt x="301" y="320"/>
                  </a:moveTo>
                  <a:cubicBezTo>
                    <a:pt x="326" y="199"/>
                    <a:pt x="68" y="156"/>
                    <a:pt x="43" y="118"/>
                  </a:cubicBezTo>
                  <a:cubicBezTo>
                    <a:pt x="18" y="80"/>
                    <a:pt x="96" y="22"/>
                    <a:pt x="148" y="22"/>
                  </a:cubicBezTo>
                  <a:cubicBezTo>
                    <a:pt x="206" y="21"/>
                    <a:pt x="190" y="92"/>
                    <a:pt x="170" y="101"/>
                  </a:cubicBezTo>
                  <a:cubicBezTo>
                    <a:pt x="170" y="101"/>
                    <a:pt x="173" y="90"/>
                    <a:pt x="159" y="81"/>
                  </a:cubicBezTo>
                  <a:cubicBezTo>
                    <a:pt x="159" y="81"/>
                    <a:pt x="139" y="69"/>
                    <a:pt x="139" y="92"/>
                  </a:cubicBezTo>
                  <a:cubicBezTo>
                    <a:pt x="139" y="125"/>
                    <a:pt x="162" y="126"/>
                    <a:pt x="177" y="106"/>
                  </a:cubicBezTo>
                  <a:cubicBezTo>
                    <a:pt x="186" y="95"/>
                    <a:pt x="223" y="26"/>
                    <a:pt x="153" y="13"/>
                  </a:cubicBezTo>
                  <a:cubicBezTo>
                    <a:pt x="84" y="0"/>
                    <a:pt x="0" y="70"/>
                    <a:pt x="38" y="124"/>
                  </a:cubicBezTo>
                  <a:cubicBezTo>
                    <a:pt x="77" y="179"/>
                    <a:pt x="269" y="201"/>
                    <a:pt x="269" y="308"/>
                  </a:cubicBezTo>
                  <a:cubicBezTo>
                    <a:pt x="269" y="333"/>
                    <a:pt x="293" y="357"/>
                    <a:pt x="301" y="320"/>
                  </a:cubicBezTo>
                  <a:close/>
                </a:path>
              </a:pathLst>
            </a:custGeom>
            <a:solidFill>
              <a:srgbClr val="EFC206"/>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3" name="Freeform 15"/>
            <p:cNvSpPr/>
            <p:nvPr/>
          </p:nvSpPr>
          <p:spPr bwMode="auto">
            <a:xfrm>
              <a:off x="9340850" y="1187450"/>
              <a:ext cx="735013" cy="1138238"/>
            </a:xfrm>
            <a:custGeom>
              <a:avLst/>
              <a:gdLst>
                <a:gd name="T0" fmla="*/ 152 w 375"/>
                <a:gd name="T1" fmla="*/ 81 h 580"/>
                <a:gd name="T2" fmla="*/ 187 w 375"/>
                <a:gd name="T3" fmla="*/ 99 h 580"/>
                <a:gd name="T4" fmla="*/ 141 w 375"/>
                <a:gd name="T5" fmla="*/ 123 h 580"/>
                <a:gd name="T6" fmla="*/ 164 w 375"/>
                <a:gd name="T7" fmla="*/ 13 h 580"/>
                <a:gd name="T8" fmla="*/ 285 w 375"/>
                <a:gd name="T9" fmla="*/ 132 h 580"/>
                <a:gd name="T10" fmla="*/ 57 w 375"/>
                <a:gd name="T11" fmla="*/ 323 h 580"/>
                <a:gd name="T12" fmla="*/ 312 w 375"/>
                <a:gd name="T13" fmla="*/ 461 h 580"/>
                <a:gd name="T14" fmla="*/ 312 w 375"/>
                <a:gd name="T15" fmla="*/ 569 h 580"/>
                <a:gd name="T16" fmla="*/ 243 w 375"/>
                <a:gd name="T17" fmla="*/ 518 h 580"/>
                <a:gd name="T18" fmla="*/ 273 w 375"/>
                <a:gd name="T19" fmla="*/ 486 h 580"/>
                <a:gd name="T20" fmla="*/ 268 w 375"/>
                <a:gd name="T21" fmla="*/ 524 h 580"/>
                <a:gd name="T22" fmla="*/ 310 w 375"/>
                <a:gd name="T23" fmla="*/ 552 h 580"/>
                <a:gd name="T24" fmla="*/ 301 w 375"/>
                <a:gd name="T25" fmla="*/ 471 h 580"/>
                <a:gd name="T26" fmla="*/ 7 w 375"/>
                <a:gd name="T27" fmla="*/ 326 h 580"/>
                <a:gd name="T28" fmla="*/ 268 w 375"/>
                <a:gd name="T29" fmla="*/ 129 h 580"/>
                <a:gd name="T30" fmla="*/ 170 w 375"/>
                <a:gd name="T31" fmla="*/ 33 h 580"/>
                <a:gd name="T32" fmla="*/ 153 w 375"/>
                <a:gd name="T33" fmla="*/ 110 h 580"/>
                <a:gd name="T34" fmla="*/ 152 w 375"/>
                <a:gd name="T35" fmla="*/ 81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5" h="580">
                  <a:moveTo>
                    <a:pt x="152" y="81"/>
                  </a:moveTo>
                  <a:cubicBezTo>
                    <a:pt x="152" y="81"/>
                    <a:pt x="189" y="66"/>
                    <a:pt x="187" y="99"/>
                  </a:cubicBezTo>
                  <a:cubicBezTo>
                    <a:pt x="184" y="132"/>
                    <a:pt x="158" y="141"/>
                    <a:pt x="141" y="123"/>
                  </a:cubicBezTo>
                  <a:cubicBezTo>
                    <a:pt x="123" y="106"/>
                    <a:pt x="95" y="26"/>
                    <a:pt x="164" y="13"/>
                  </a:cubicBezTo>
                  <a:cubicBezTo>
                    <a:pt x="233" y="0"/>
                    <a:pt x="323" y="77"/>
                    <a:pt x="285" y="132"/>
                  </a:cubicBezTo>
                  <a:cubicBezTo>
                    <a:pt x="246" y="187"/>
                    <a:pt x="57" y="215"/>
                    <a:pt x="57" y="323"/>
                  </a:cubicBezTo>
                  <a:cubicBezTo>
                    <a:pt x="57" y="430"/>
                    <a:pt x="268" y="439"/>
                    <a:pt x="312" y="461"/>
                  </a:cubicBezTo>
                  <a:cubicBezTo>
                    <a:pt x="355" y="484"/>
                    <a:pt x="375" y="558"/>
                    <a:pt x="312" y="569"/>
                  </a:cubicBezTo>
                  <a:cubicBezTo>
                    <a:pt x="248" y="580"/>
                    <a:pt x="242" y="528"/>
                    <a:pt x="243" y="518"/>
                  </a:cubicBezTo>
                  <a:cubicBezTo>
                    <a:pt x="244" y="508"/>
                    <a:pt x="248" y="483"/>
                    <a:pt x="273" y="486"/>
                  </a:cubicBezTo>
                  <a:cubicBezTo>
                    <a:pt x="299" y="489"/>
                    <a:pt x="304" y="531"/>
                    <a:pt x="268" y="524"/>
                  </a:cubicBezTo>
                  <a:cubicBezTo>
                    <a:pt x="268" y="524"/>
                    <a:pt x="269" y="565"/>
                    <a:pt x="310" y="552"/>
                  </a:cubicBezTo>
                  <a:cubicBezTo>
                    <a:pt x="350" y="540"/>
                    <a:pt x="333" y="473"/>
                    <a:pt x="301" y="471"/>
                  </a:cubicBezTo>
                  <a:cubicBezTo>
                    <a:pt x="269" y="470"/>
                    <a:pt x="13" y="449"/>
                    <a:pt x="7" y="326"/>
                  </a:cubicBezTo>
                  <a:cubicBezTo>
                    <a:pt x="0" y="203"/>
                    <a:pt x="243" y="166"/>
                    <a:pt x="268" y="129"/>
                  </a:cubicBezTo>
                  <a:cubicBezTo>
                    <a:pt x="292" y="91"/>
                    <a:pt x="222" y="32"/>
                    <a:pt x="170" y="33"/>
                  </a:cubicBezTo>
                  <a:cubicBezTo>
                    <a:pt x="119" y="34"/>
                    <a:pt x="132" y="101"/>
                    <a:pt x="153" y="110"/>
                  </a:cubicBezTo>
                  <a:cubicBezTo>
                    <a:pt x="153" y="110"/>
                    <a:pt x="137" y="91"/>
                    <a:pt x="152" y="81"/>
                  </a:cubicBezTo>
                  <a:close/>
                </a:path>
              </a:pathLst>
            </a:custGeom>
            <a:solidFill>
              <a:srgbClr val="BA89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4" name="Freeform 16"/>
            <p:cNvSpPr/>
            <p:nvPr/>
          </p:nvSpPr>
          <p:spPr bwMode="auto">
            <a:xfrm>
              <a:off x="9324975" y="1200150"/>
              <a:ext cx="641350" cy="700088"/>
            </a:xfrm>
            <a:custGeom>
              <a:avLst/>
              <a:gdLst>
                <a:gd name="T0" fmla="*/ 25 w 327"/>
                <a:gd name="T1" fmla="*/ 320 h 357"/>
                <a:gd name="T2" fmla="*/ 283 w 327"/>
                <a:gd name="T3" fmla="*/ 118 h 357"/>
                <a:gd name="T4" fmla="*/ 178 w 327"/>
                <a:gd name="T5" fmla="*/ 22 h 357"/>
                <a:gd name="T6" fmla="*/ 156 w 327"/>
                <a:gd name="T7" fmla="*/ 101 h 357"/>
                <a:gd name="T8" fmla="*/ 167 w 327"/>
                <a:gd name="T9" fmla="*/ 81 h 357"/>
                <a:gd name="T10" fmla="*/ 187 w 327"/>
                <a:gd name="T11" fmla="*/ 92 h 357"/>
                <a:gd name="T12" fmla="*/ 149 w 327"/>
                <a:gd name="T13" fmla="*/ 106 h 357"/>
                <a:gd name="T14" fmla="*/ 173 w 327"/>
                <a:gd name="T15" fmla="*/ 13 h 357"/>
                <a:gd name="T16" fmla="*/ 288 w 327"/>
                <a:gd name="T17" fmla="*/ 124 h 357"/>
                <a:gd name="T18" fmla="*/ 57 w 327"/>
                <a:gd name="T19" fmla="*/ 308 h 357"/>
                <a:gd name="T20" fmla="*/ 25 w 327"/>
                <a:gd name="T21" fmla="*/ 32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7" h="357">
                  <a:moveTo>
                    <a:pt x="25" y="320"/>
                  </a:moveTo>
                  <a:cubicBezTo>
                    <a:pt x="0" y="199"/>
                    <a:pt x="258" y="156"/>
                    <a:pt x="283" y="118"/>
                  </a:cubicBezTo>
                  <a:cubicBezTo>
                    <a:pt x="308" y="80"/>
                    <a:pt x="230" y="22"/>
                    <a:pt x="178" y="22"/>
                  </a:cubicBezTo>
                  <a:cubicBezTo>
                    <a:pt x="120" y="21"/>
                    <a:pt x="136" y="92"/>
                    <a:pt x="156" y="101"/>
                  </a:cubicBezTo>
                  <a:cubicBezTo>
                    <a:pt x="156" y="101"/>
                    <a:pt x="153" y="90"/>
                    <a:pt x="167" y="81"/>
                  </a:cubicBezTo>
                  <a:cubicBezTo>
                    <a:pt x="167" y="81"/>
                    <a:pt x="187" y="69"/>
                    <a:pt x="187" y="92"/>
                  </a:cubicBezTo>
                  <a:cubicBezTo>
                    <a:pt x="187" y="125"/>
                    <a:pt x="164" y="126"/>
                    <a:pt x="149" y="106"/>
                  </a:cubicBezTo>
                  <a:cubicBezTo>
                    <a:pt x="140" y="95"/>
                    <a:pt x="103" y="26"/>
                    <a:pt x="173" y="13"/>
                  </a:cubicBezTo>
                  <a:cubicBezTo>
                    <a:pt x="242" y="0"/>
                    <a:pt x="327" y="70"/>
                    <a:pt x="288" y="124"/>
                  </a:cubicBezTo>
                  <a:cubicBezTo>
                    <a:pt x="249" y="179"/>
                    <a:pt x="57" y="201"/>
                    <a:pt x="57" y="308"/>
                  </a:cubicBezTo>
                  <a:cubicBezTo>
                    <a:pt x="57" y="333"/>
                    <a:pt x="33" y="357"/>
                    <a:pt x="25" y="320"/>
                  </a:cubicBezTo>
                  <a:close/>
                </a:path>
              </a:pathLst>
            </a:custGeom>
            <a:solidFill>
              <a:srgbClr val="EFC206"/>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5" name="Freeform 17"/>
            <p:cNvSpPr/>
            <p:nvPr/>
          </p:nvSpPr>
          <p:spPr bwMode="auto">
            <a:xfrm>
              <a:off x="9859963" y="2132013"/>
              <a:ext cx="550863" cy="520700"/>
            </a:xfrm>
            <a:custGeom>
              <a:avLst/>
              <a:gdLst>
                <a:gd name="T0" fmla="*/ 125 w 280"/>
                <a:gd name="T1" fmla="*/ 0 h 265"/>
                <a:gd name="T2" fmla="*/ 124 w 280"/>
                <a:gd name="T3" fmla="*/ 122 h 265"/>
                <a:gd name="T4" fmla="*/ 54 w 280"/>
                <a:gd name="T5" fmla="*/ 146 h 265"/>
                <a:gd name="T6" fmla="*/ 68 w 280"/>
                <a:gd name="T7" fmla="*/ 174 h 265"/>
                <a:gd name="T8" fmla="*/ 0 w 280"/>
                <a:gd name="T9" fmla="*/ 217 h 265"/>
                <a:gd name="T10" fmla="*/ 280 w 280"/>
                <a:gd name="T11" fmla="*/ 208 h 265"/>
                <a:gd name="T12" fmla="*/ 213 w 280"/>
                <a:gd name="T13" fmla="*/ 169 h 265"/>
                <a:gd name="T14" fmla="*/ 232 w 280"/>
                <a:gd name="T15" fmla="*/ 140 h 265"/>
                <a:gd name="T16" fmla="*/ 163 w 280"/>
                <a:gd name="T17" fmla="*/ 122 h 265"/>
                <a:gd name="T18" fmla="*/ 165 w 280"/>
                <a:gd name="T19" fmla="*/ 0 h 265"/>
                <a:gd name="T20" fmla="*/ 125 w 280"/>
                <a:gd name="T21"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0" h="265">
                  <a:moveTo>
                    <a:pt x="125" y="0"/>
                  </a:moveTo>
                  <a:cubicBezTo>
                    <a:pt x="125" y="0"/>
                    <a:pt x="131" y="106"/>
                    <a:pt x="124" y="122"/>
                  </a:cubicBezTo>
                  <a:cubicBezTo>
                    <a:pt x="116" y="138"/>
                    <a:pt x="57" y="127"/>
                    <a:pt x="54" y="146"/>
                  </a:cubicBezTo>
                  <a:cubicBezTo>
                    <a:pt x="51" y="165"/>
                    <a:pt x="68" y="174"/>
                    <a:pt x="68" y="174"/>
                  </a:cubicBezTo>
                  <a:cubicBezTo>
                    <a:pt x="68" y="174"/>
                    <a:pt x="0" y="179"/>
                    <a:pt x="0" y="217"/>
                  </a:cubicBezTo>
                  <a:cubicBezTo>
                    <a:pt x="0" y="243"/>
                    <a:pt x="280" y="265"/>
                    <a:pt x="280" y="208"/>
                  </a:cubicBezTo>
                  <a:cubicBezTo>
                    <a:pt x="280" y="176"/>
                    <a:pt x="213" y="169"/>
                    <a:pt x="213" y="169"/>
                  </a:cubicBezTo>
                  <a:cubicBezTo>
                    <a:pt x="213" y="169"/>
                    <a:pt x="232" y="159"/>
                    <a:pt x="232" y="140"/>
                  </a:cubicBezTo>
                  <a:cubicBezTo>
                    <a:pt x="232" y="118"/>
                    <a:pt x="195" y="137"/>
                    <a:pt x="163" y="122"/>
                  </a:cubicBezTo>
                  <a:cubicBezTo>
                    <a:pt x="156" y="118"/>
                    <a:pt x="165" y="79"/>
                    <a:pt x="165" y="0"/>
                  </a:cubicBezTo>
                  <a:lnTo>
                    <a:pt x="125" y="0"/>
                  </a:lnTo>
                  <a:close/>
                </a:path>
              </a:pathLst>
            </a:custGeom>
            <a:solidFill>
              <a:srgbClr val="BA89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6" name="Freeform 18"/>
            <p:cNvSpPr/>
            <p:nvPr/>
          </p:nvSpPr>
          <p:spPr bwMode="auto">
            <a:xfrm>
              <a:off x="9874250" y="2465388"/>
              <a:ext cx="536575" cy="109538"/>
            </a:xfrm>
            <a:custGeom>
              <a:avLst/>
              <a:gdLst>
                <a:gd name="T0" fmla="*/ 23 w 273"/>
                <a:gd name="T1" fmla="*/ 49 h 56"/>
                <a:gd name="T2" fmla="*/ 30 w 273"/>
                <a:gd name="T3" fmla="*/ 18 h 56"/>
                <a:gd name="T4" fmla="*/ 229 w 273"/>
                <a:gd name="T5" fmla="*/ 10 h 56"/>
                <a:gd name="T6" fmla="*/ 205 w 273"/>
                <a:gd name="T7" fmla="*/ 49 h 56"/>
                <a:gd name="T8" fmla="*/ 23 w 273"/>
                <a:gd name="T9" fmla="*/ 49 h 56"/>
              </a:gdLst>
              <a:ahLst/>
              <a:cxnLst>
                <a:cxn ang="0">
                  <a:pos x="T0" y="T1"/>
                </a:cxn>
                <a:cxn ang="0">
                  <a:pos x="T2" y="T3"/>
                </a:cxn>
                <a:cxn ang="0">
                  <a:pos x="T4" y="T5"/>
                </a:cxn>
                <a:cxn ang="0">
                  <a:pos x="T6" y="T7"/>
                </a:cxn>
                <a:cxn ang="0">
                  <a:pos x="T8" y="T9"/>
                </a:cxn>
              </a:cxnLst>
              <a:rect l="0" t="0" r="r" b="b"/>
              <a:pathLst>
                <a:path w="273" h="56">
                  <a:moveTo>
                    <a:pt x="23" y="49"/>
                  </a:moveTo>
                  <a:cubicBezTo>
                    <a:pt x="8" y="46"/>
                    <a:pt x="0" y="24"/>
                    <a:pt x="30" y="18"/>
                  </a:cubicBezTo>
                  <a:cubicBezTo>
                    <a:pt x="59" y="13"/>
                    <a:pt x="185" y="0"/>
                    <a:pt x="229" y="10"/>
                  </a:cubicBezTo>
                  <a:cubicBezTo>
                    <a:pt x="273" y="19"/>
                    <a:pt x="262" y="42"/>
                    <a:pt x="205" y="49"/>
                  </a:cubicBezTo>
                  <a:cubicBezTo>
                    <a:pt x="148" y="56"/>
                    <a:pt x="49" y="54"/>
                    <a:pt x="23" y="49"/>
                  </a:cubicBezTo>
                  <a:close/>
                </a:path>
              </a:pathLst>
            </a:custGeom>
            <a:solidFill>
              <a:srgbClr val="EFC206"/>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7" name="Freeform 19"/>
            <p:cNvSpPr/>
            <p:nvPr/>
          </p:nvSpPr>
          <p:spPr bwMode="auto">
            <a:xfrm>
              <a:off x="9983788" y="2171700"/>
              <a:ext cx="303213" cy="271463"/>
            </a:xfrm>
            <a:custGeom>
              <a:avLst/>
              <a:gdLst>
                <a:gd name="T0" fmla="*/ 7 w 154"/>
                <a:gd name="T1" fmla="*/ 132 h 139"/>
                <a:gd name="T2" fmla="*/ 24 w 154"/>
                <a:gd name="T3" fmla="*/ 118 h 139"/>
                <a:gd name="T4" fmla="*/ 68 w 154"/>
                <a:gd name="T5" fmla="*/ 102 h 139"/>
                <a:gd name="T6" fmla="*/ 77 w 154"/>
                <a:gd name="T7" fmla="*/ 3 h 139"/>
                <a:gd name="T8" fmla="*/ 91 w 154"/>
                <a:gd name="T9" fmla="*/ 48 h 139"/>
                <a:gd name="T10" fmla="*/ 97 w 154"/>
                <a:gd name="T11" fmla="*/ 110 h 139"/>
                <a:gd name="T12" fmla="*/ 143 w 154"/>
                <a:gd name="T13" fmla="*/ 116 h 139"/>
                <a:gd name="T14" fmla="*/ 136 w 154"/>
                <a:gd name="T15" fmla="*/ 132 h 139"/>
                <a:gd name="T16" fmla="*/ 69 w 154"/>
                <a:gd name="T17" fmla="*/ 127 h 139"/>
                <a:gd name="T18" fmla="*/ 7 w 154"/>
                <a:gd name="T19" fmla="*/ 132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4" h="139">
                  <a:moveTo>
                    <a:pt x="7" y="132"/>
                  </a:moveTo>
                  <a:cubicBezTo>
                    <a:pt x="0" y="129"/>
                    <a:pt x="8" y="120"/>
                    <a:pt x="24" y="118"/>
                  </a:cubicBezTo>
                  <a:cubicBezTo>
                    <a:pt x="41" y="116"/>
                    <a:pt x="66" y="115"/>
                    <a:pt x="68" y="102"/>
                  </a:cubicBezTo>
                  <a:cubicBezTo>
                    <a:pt x="70" y="88"/>
                    <a:pt x="67" y="6"/>
                    <a:pt x="77" y="3"/>
                  </a:cubicBezTo>
                  <a:cubicBezTo>
                    <a:pt x="87" y="0"/>
                    <a:pt x="92" y="13"/>
                    <a:pt x="91" y="48"/>
                  </a:cubicBezTo>
                  <a:cubicBezTo>
                    <a:pt x="89" y="82"/>
                    <a:pt x="88" y="108"/>
                    <a:pt x="97" y="110"/>
                  </a:cubicBezTo>
                  <a:cubicBezTo>
                    <a:pt x="105" y="113"/>
                    <a:pt x="133" y="111"/>
                    <a:pt x="143" y="116"/>
                  </a:cubicBezTo>
                  <a:cubicBezTo>
                    <a:pt x="154" y="121"/>
                    <a:pt x="145" y="130"/>
                    <a:pt x="136" y="132"/>
                  </a:cubicBezTo>
                  <a:cubicBezTo>
                    <a:pt x="126" y="134"/>
                    <a:pt x="90" y="125"/>
                    <a:pt x="69" y="127"/>
                  </a:cubicBezTo>
                  <a:cubicBezTo>
                    <a:pt x="48" y="128"/>
                    <a:pt x="23" y="139"/>
                    <a:pt x="7" y="132"/>
                  </a:cubicBezTo>
                  <a:close/>
                </a:path>
              </a:pathLst>
            </a:custGeom>
            <a:solidFill>
              <a:srgbClr val="EFC206"/>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8" name="Freeform 20"/>
            <p:cNvSpPr/>
            <p:nvPr/>
          </p:nvSpPr>
          <p:spPr bwMode="auto">
            <a:xfrm>
              <a:off x="10029825" y="1438275"/>
              <a:ext cx="258763" cy="414338"/>
            </a:xfrm>
            <a:custGeom>
              <a:avLst/>
              <a:gdLst>
                <a:gd name="T0" fmla="*/ 0 w 132"/>
                <a:gd name="T1" fmla="*/ 27 h 211"/>
                <a:gd name="T2" fmla="*/ 39 w 132"/>
                <a:gd name="T3" fmla="*/ 0 h 211"/>
                <a:gd name="T4" fmla="*/ 105 w 132"/>
                <a:gd name="T5" fmla="*/ 0 h 211"/>
                <a:gd name="T6" fmla="*/ 107 w 132"/>
                <a:gd name="T7" fmla="*/ 151 h 211"/>
                <a:gd name="T8" fmla="*/ 132 w 132"/>
                <a:gd name="T9" fmla="*/ 158 h 211"/>
                <a:gd name="T10" fmla="*/ 132 w 132"/>
                <a:gd name="T11" fmla="*/ 211 h 211"/>
                <a:gd name="T12" fmla="*/ 3 w 132"/>
                <a:gd name="T13" fmla="*/ 211 h 211"/>
                <a:gd name="T14" fmla="*/ 3 w 132"/>
                <a:gd name="T15" fmla="*/ 158 h 211"/>
                <a:gd name="T16" fmla="*/ 29 w 132"/>
                <a:gd name="T17" fmla="*/ 143 h 211"/>
                <a:gd name="T18" fmla="*/ 29 w 132"/>
                <a:gd name="T19" fmla="*/ 74 h 211"/>
                <a:gd name="T20" fmla="*/ 0 w 132"/>
                <a:gd name="T21" fmla="*/ 74 h 211"/>
                <a:gd name="T22" fmla="*/ 0 w 132"/>
                <a:gd name="T23" fmla="*/ 27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11">
                  <a:moveTo>
                    <a:pt x="0" y="27"/>
                  </a:moveTo>
                  <a:cubicBezTo>
                    <a:pt x="0" y="27"/>
                    <a:pt x="36" y="29"/>
                    <a:pt x="39" y="0"/>
                  </a:cubicBezTo>
                  <a:cubicBezTo>
                    <a:pt x="105" y="0"/>
                    <a:pt x="105" y="0"/>
                    <a:pt x="105" y="0"/>
                  </a:cubicBezTo>
                  <a:cubicBezTo>
                    <a:pt x="105" y="0"/>
                    <a:pt x="97" y="145"/>
                    <a:pt x="107" y="151"/>
                  </a:cubicBezTo>
                  <a:cubicBezTo>
                    <a:pt x="116" y="157"/>
                    <a:pt x="132" y="158"/>
                    <a:pt x="132" y="158"/>
                  </a:cubicBezTo>
                  <a:cubicBezTo>
                    <a:pt x="132" y="211"/>
                    <a:pt x="132" y="211"/>
                    <a:pt x="132" y="211"/>
                  </a:cubicBezTo>
                  <a:cubicBezTo>
                    <a:pt x="3" y="211"/>
                    <a:pt x="3" y="211"/>
                    <a:pt x="3" y="211"/>
                  </a:cubicBezTo>
                  <a:cubicBezTo>
                    <a:pt x="3" y="158"/>
                    <a:pt x="3" y="158"/>
                    <a:pt x="3" y="158"/>
                  </a:cubicBezTo>
                  <a:cubicBezTo>
                    <a:pt x="3" y="158"/>
                    <a:pt x="29" y="163"/>
                    <a:pt x="29" y="143"/>
                  </a:cubicBezTo>
                  <a:cubicBezTo>
                    <a:pt x="29" y="122"/>
                    <a:pt x="29" y="74"/>
                    <a:pt x="29" y="74"/>
                  </a:cubicBezTo>
                  <a:cubicBezTo>
                    <a:pt x="0" y="74"/>
                    <a:pt x="0" y="74"/>
                    <a:pt x="0" y="74"/>
                  </a:cubicBezTo>
                  <a:lnTo>
                    <a:pt x="0" y="27"/>
                  </a:lnTo>
                  <a:close/>
                </a:path>
              </a:pathLst>
            </a:custGeom>
            <a:solidFill>
              <a:srgbClr val="BA89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9" name="Freeform 21"/>
            <p:cNvSpPr/>
            <p:nvPr/>
          </p:nvSpPr>
          <p:spPr bwMode="auto">
            <a:xfrm>
              <a:off x="10037763" y="1457325"/>
              <a:ext cx="233363" cy="352425"/>
            </a:xfrm>
            <a:custGeom>
              <a:avLst/>
              <a:gdLst>
                <a:gd name="T0" fmla="*/ 0 w 119"/>
                <a:gd name="T1" fmla="*/ 24 h 180"/>
                <a:gd name="T2" fmla="*/ 39 w 119"/>
                <a:gd name="T3" fmla="*/ 0 h 180"/>
                <a:gd name="T4" fmla="*/ 94 w 119"/>
                <a:gd name="T5" fmla="*/ 0 h 180"/>
                <a:gd name="T6" fmla="*/ 91 w 119"/>
                <a:gd name="T7" fmla="*/ 134 h 180"/>
                <a:gd name="T8" fmla="*/ 119 w 119"/>
                <a:gd name="T9" fmla="*/ 153 h 180"/>
                <a:gd name="T10" fmla="*/ 119 w 119"/>
                <a:gd name="T11" fmla="*/ 180 h 180"/>
                <a:gd name="T12" fmla="*/ 10 w 119"/>
                <a:gd name="T13" fmla="*/ 180 h 180"/>
                <a:gd name="T14" fmla="*/ 8 w 119"/>
                <a:gd name="T15" fmla="*/ 154 h 180"/>
                <a:gd name="T16" fmla="*/ 35 w 119"/>
                <a:gd name="T17" fmla="*/ 136 h 180"/>
                <a:gd name="T18" fmla="*/ 34 w 119"/>
                <a:gd name="T19" fmla="*/ 52 h 180"/>
                <a:gd name="T20" fmla="*/ 1 w 119"/>
                <a:gd name="T21" fmla="*/ 51 h 180"/>
                <a:gd name="T22" fmla="*/ 0 w 119"/>
                <a:gd name="T23" fmla="*/ 2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9" h="180">
                  <a:moveTo>
                    <a:pt x="0" y="24"/>
                  </a:moveTo>
                  <a:cubicBezTo>
                    <a:pt x="0" y="24"/>
                    <a:pt x="35" y="28"/>
                    <a:pt x="39" y="0"/>
                  </a:cubicBezTo>
                  <a:cubicBezTo>
                    <a:pt x="94" y="0"/>
                    <a:pt x="94" y="0"/>
                    <a:pt x="94" y="0"/>
                  </a:cubicBezTo>
                  <a:cubicBezTo>
                    <a:pt x="94" y="0"/>
                    <a:pt x="89" y="123"/>
                    <a:pt x="91" y="134"/>
                  </a:cubicBezTo>
                  <a:cubicBezTo>
                    <a:pt x="95" y="160"/>
                    <a:pt x="119" y="153"/>
                    <a:pt x="119" y="153"/>
                  </a:cubicBezTo>
                  <a:cubicBezTo>
                    <a:pt x="119" y="180"/>
                    <a:pt x="119" y="180"/>
                    <a:pt x="119" y="180"/>
                  </a:cubicBezTo>
                  <a:cubicBezTo>
                    <a:pt x="10" y="180"/>
                    <a:pt x="10" y="180"/>
                    <a:pt x="10" y="180"/>
                  </a:cubicBezTo>
                  <a:cubicBezTo>
                    <a:pt x="8" y="154"/>
                    <a:pt x="8" y="154"/>
                    <a:pt x="8" y="154"/>
                  </a:cubicBezTo>
                  <a:cubicBezTo>
                    <a:pt x="8" y="154"/>
                    <a:pt x="35" y="157"/>
                    <a:pt x="35" y="136"/>
                  </a:cubicBezTo>
                  <a:cubicBezTo>
                    <a:pt x="35" y="115"/>
                    <a:pt x="34" y="52"/>
                    <a:pt x="34" y="52"/>
                  </a:cubicBezTo>
                  <a:cubicBezTo>
                    <a:pt x="1" y="51"/>
                    <a:pt x="1" y="51"/>
                    <a:pt x="1" y="51"/>
                  </a:cubicBezTo>
                  <a:lnTo>
                    <a:pt x="0" y="24"/>
                  </a:lnTo>
                  <a:close/>
                </a:path>
              </a:pathLst>
            </a:custGeom>
            <a:solidFill>
              <a:srgbClr val="FFCF0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0" name="Freeform 23"/>
            <p:cNvSpPr/>
            <p:nvPr/>
          </p:nvSpPr>
          <p:spPr bwMode="auto">
            <a:xfrm>
              <a:off x="9069388" y="1250950"/>
              <a:ext cx="238125" cy="152400"/>
            </a:xfrm>
            <a:custGeom>
              <a:avLst/>
              <a:gdLst>
                <a:gd name="T0" fmla="*/ 104 w 121"/>
                <a:gd name="T1" fmla="*/ 43 h 78"/>
                <a:gd name="T2" fmla="*/ 32 w 121"/>
                <a:gd name="T3" fmla="*/ 9 h 78"/>
                <a:gd name="T4" fmla="*/ 17 w 121"/>
                <a:gd name="T5" fmla="*/ 35 h 78"/>
                <a:gd name="T6" fmla="*/ 89 w 121"/>
                <a:gd name="T7" fmla="*/ 69 h 78"/>
                <a:gd name="T8" fmla="*/ 104 w 121"/>
                <a:gd name="T9" fmla="*/ 43 h 78"/>
              </a:gdLst>
              <a:ahLst/>
              <a:cxnLst>
                <a:cxn ang="0">
                  <a:pos x="T0" y="T1"/>
                </a:cxn>
                <a:cxn ang="0">
                  <a:pos x="T2" y="T3"/>
                </a:cxn>
                <a:cxn ang="0">
                  <a:pos x="T4" y="T5"/>
                </a:cxn>
                <a:cxn ang="0">
                  <a:pos x="T6" y="T7"/>
                </a:cxn>
                <a:cxn ang="0">
                  <a:pos x="T8" y="T9"/>
                </a:cxn>
              </a:cxnLst>
              <a:rect l="0" t="0" r="r" b="b"/>
              <a:pathLst>
                <a:path w="121" h="78">
                  <a:moveTo>
                    <a:pt x="104" y="43"/>
                  </a:moveTo>
                  <a:cubicBezTo>
                    <a:pt x="80" y="32"/>
                    <a:pt x="56" y="20"/>
                    <a:pt x="32" y="9"/>
                  </a:cubicBezTo>
                  <a:cubicBezTo>
                    <a:pt x="15" y="0"/>
                    <a:pt x="0" y="26"/>
                    <a:pt x="17" y="35"/>
                  </a:cubicBezTo>
                  <a:cubicBezTo>
                    <a:pt x="41" y="46"/>
                    <a:pt x="65" y="58"/>
                    <a:pt x="89" y="69"/>
                  </a:cubicBezTo>
                  <a:cubicBezTo>
                    <a:pt x="106" y="78"/>
                    <a:pt x="121" y="52"/>
                    <a:pt x="104"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1" name="Freeform 24"/>
            <p:cNvSpPr/>
            <p:nvPr/>
          </p:nvSpPr>
          <p:spPr bwMode="auto">
            <a:xfrm>
              <a:off x="9074150" y="2066925"/>
              <a:ext cx="277813" cy="149225"/>
            </a:xfrm>
            <a:custGeom>
              <a:avLst/>
              <a:gdLst>
                <a:gd name="T0" fmla="*/ 116 w 142"/>
                <a:gd name="T1" fmla="*/ 6 h 76"/>
                <a:gd name="T2" fmla="*/ 19 w 142"/>
                <a:gd name="T3" fmla="*/ 40 h 76"/>
                <a:gd name="T4" fmla="*/ 27 w 142"/>
                <a:gd name="T5" fmla="*/ 69 h 76"/>
                <a:gd name="T6" fmla="*/ 124 w 142"/>
                <a:gd name="T7" fmla="*/ 35 h 76"/>
                <a:gd name="T8" fmla="*/ 116 w 142"/>
                <a:gd name="T9" fmla="*/ 6 h 76"/>
              </a:gdLst>
              <a:ahLst/>
              <a:cxnLst>
                <a:cxn ang="0">
                  <a:pos x="T0" y="T1"/>
                </a:cxn>
                <a:cxn ang="0">
                  <a:pos x="T2" y="T3"/>
                </a:cxn>
                <a:cxn ang="0">
                  <a:pos x="T4" y="T5"/>
                </a:cxn>
                <a:cxn ang="0">
                  <a:pos x="T6" y="T7"/>
                </a:cxn>
                <a:cxn ang="0">
                  <a:pos x="T8" y="T9"/>
                </a:cxn>
              </a:cxnLst>
              <a:rect l="0" t="0" r="r" b="b"/>
              <a:pathLst>
                <a:path w="142" h="76">
                  <a:moveTo>
                    <a:pt x="116" y="6"/>
                  </a:moveTo>
                  <a:cubicBezTo>
                    <a:pt x="83" y="18"/>
                    <a:pt x="51" y="29"/>
                    <a:pt x="19" y="40"/>
                  </a:cubicBezTo>
                  <a:cubicBezTo>
                    <a:pt x="0" y="47"/>
                    <a:pt x="8" y="76"/>
                    <a:pt x="27" y="69"/>
                  </a:cubicBezTo>
                  <a:cubicBezTo>
                    <a:pt x="59" y="58"/>
                    <a:pt x="91" y="47"/>
                    <a:pt x="124" y="35"/>
                  </a:cubicBezTo>
                  <a:cubicBezTo>
                    <a:pt x="142" y="29"/>
                    <a:pt x="134" y="0"/>
                    <a:pt x="116"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2" name="Freeform 25"/>
            <p:cNvSpPr/>
            <p:nvPr/>
          </p:nvSpPr>
          <p:spPr bwMode="auto">
            <a:xfrm>
              <a:off x="9617075" y="2566988"/>
              <a:ext cx="173038" cy="285750"/>
            </a:xfrm>
            <a:custGeom>
              <a:avLst/>
              <a:gdLst>
                <a:gd name="T0" fmla="*/ 54 w 88"/>
                <a:gd name="T1" fmla="*/ 18 h 145"/>
                <a:gd name="T2" fmla="*/ 8 w 88"/>
                <a:gd name="T3" fmla="*/ 112 h 145"/>
                <a:gd name="T4" fmla="*/ 34 w 88"/>
                <a:gd name="T5" fmla="*/ 127 h 145"/>
                <a:gd name="T6" fmla="*/ 80 w 88"/>
                <a:gd name="T7" fmla="*/ 33 h 145"/>
                <a:gd name="T8" fmla="*/ 54 w 88"/>
                <a:gd name="T9" fmla="*/ 18 h 145"/>
              </a:gdLst>
              <a:ahLst/>
              <a:cxnLst>
                <a:cxn ang="0">
                  <a:pos x="T0" y="T1"/>
                </a:cxn>
                <a:cxn ang="0">
                  <a:pos x="T2" y="T3"/>
                </a:cxn>
                <a:cxn ang="0">
                  <a:pos x="T4" y="T5"/>
                </a:cxn>
                <a:cxn ang="0">
                  <a:pos x="T6" y="T7"/>
                </a:cxn>
                <a:cxn ang="0">
                  <a:pos x="T8" y="T9"/>
                </a:cxn>
              </a:cxnLst>
              <a:rect l="0" t="0" r="r" b="b"/>
              <a:pathLst>
                <a:path w="88" h="145">
                  <a:moveTo>
                    <a:pt x="54" y="18"/>
                  </a:moveTo>
                  <a:cubicBezTo>
                    <a:pt x="39" y="49"/>
                    <a:pt x="24" y="81"/>
                    <a:pt x="8" y="112"/>
                  </a:cubicBezTo>
                  <a:cubicBezTo>
                    <a:pt x="0" y="130"/>
                    <a:pt x="26" y="145"/>
                    <a:pt x="34" y="127"/>
                  </a:cubicBezTo>
                  <a:cubicBezTo>
                    <a:pt x="50" y="96"/>
                    <a:pt x="65" y="64"/>
                    <a:pt x="80" y="33"/>
                  </a:cubicBezTo>
                  <a:cubicBezTo>
                    <a:pt x="88" y="15"/>
                    <a:pt x="62" y="0"/>
                    <a:pt x="54" y="1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3" name="Freeform 26"/>
            <p:cNvSpPr/>
            <p:nvPr/>
          </p:nvSpPr>
          <p:spPr bwMode="auto">
            <a:xfrm>
              <a:off x="10544175" y="2581275"/>
              <a:ext cx="141288" cy="257175"/>
            </a:xfrm>
            <a:custGeom>
              <a:avLst/>
              <a:gdLst>
                <a:gd name="T0" fmla="*/ 6 w 72"/>
                <a:gd name="T1" fmla="*/ 26 h 131"/>
                <a:gd name="T2" fmla="*/ 37 w 72"/>
                <a:gd name="T3" fmla="*/ 113 h 131"/>
                <a:gd name="T4" fmla="*/ 66 w 72"/>
                <a:gd name="T5" fmla="*/ 105 h 131"/>
                <a:gd name="T6" fmla="*/ 35 w 72"/>
                <a:gd name="T7" fmla="*/ 18 h 131"/>
                <a:gd name="T8" fmla="*/ 6 w 72"/>
                <a:gd name="T9" fmla="*/ 26 h 131"/>
              </a:gdLst>
              <a:ahLst/>
              <a:cxnLst>
                <a:cxn ang="0">
                  <a:pos x="T0" y="T1"/>
                </a:cxn>
                <a:cxn ang="0">
                  <a:pos x="T2" y="T3"/>
                </a:cxn>
                <a:cxn ang="0">
                  <a:pos x="T4" y="T5"/>
                </a:cxn>
                <a:cxn ang="0">
                  <a:pos x="T6" y="T7"/>
                </a:cxn>
                <a:cxn ang="0">
                  <a:pos x="T8" y="T9"/>
                </a:cxn>
              </a:cxnLst>
              <a:rect l="0" t="0" r="r" b="b"/>
              <a:pathLst>
                <a:path w="72" h="131">
                  <a:moveTo>
                    <a:pt x="6" y="26"/>
                  </a:moveTo>
                  <a:cubicBezTo>
                    <a:pt x="16" y="55"/>
                    <a:pt x="26" y="84"/>
                    <a:pt x="37" y="113"/>
                  </a:cubicBezTo>
                  <a:cubicBezTo>
                    <a:pt x="43" y="131"/>
                    <a:pt x="72" y="123"/>
                    <a:pt x="66" y="105"/>
                  </a:cubicBezTo>
                  <a:cubicBezTo>
                    <a:pt x="55" y="76"/>
                    <a:pt x="45" y="47"/>
                    <a:pt x="35" y="18"/>
                  </a:cubicBezTo>
                  <a:cubicBezTo>
                    <a:pt x="29" y="0"/>
                    <a:pt x="0" y="8"/>
                    <a:pt x="6"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4" name="Freeform 27"/>
            <p:cNvSpPr/>
            <p:nvPr/>
          </p:nvSpPr>
          <p:spPr bwMode="auto">
            <a:xfrm>
              <a:off x="10977563" y="2071688"/>
              <a:ext cx="263525" cy="161925"/>
            </a:xfrm>
            <a:custGeom>
              <a:avLst/>
              <a:gdLst>
                <a:gd name="T0" fmla="*/ 18 w 134"/>
                <a:gd name="T1" fmla="*/ 34 h 83"/>
                <a:gd name="T2" fmla="*/ 102 w 134"/>
                <a:gd name="T3" fmla="*/ 74 h 83"/>
                <a:gd name="T4" fmla="*/ 117 w 134"/>
                <a:gd name="T5" fmla="*/ 48 h 83"/>
                <a:gd name="T6" fmla="*/ 33 w 134"/>
                <a:gd name="T7" fmla="*/ 8 h 83"/>
                <a:gd name="T8" fmla="*/ 18 w 134"/>
                <a:gd name="T9" fmla="*/ 34 h 83"/>
              </a:gdLst>
              <a:ahLst/>
              <a:cxnLst>
                <a:cxn ang="0">
                  <a:pos x="T0" y="T1"/>
                </a:cxn>
                <a:cxn ang="0">
                  <a:pos x="T2" y="T3"/>
                </a:cxn>
                <a:cxn ang="0">
                  <a:pos x="T4" y="T5"/>
                </a:cxn>
                <a:cxn ang="0">
                  <a:pos x="T6" y="T7"/>
                </a:cxn>
                <a:cxn ang="0">
                  <a:pos x="T8" y="T9"/>
                </a:cxn>
              </a:cxnLst>
              <a:rect l="0" t="0" r="r" b="b"/>
              <a:pathLst>
                <a:path w="134" h="83">
                  <a:moveTo>
                    <a:pt x="18" y="34"/>
                  </a:moveTo>
                  <a:cubicBezTo>
                    <a:pt x="46" y="47"/>
                    <a:pt x="74" y="61"/>
                    <a:pt x="102" y="74"/>
                  </a:cubicBezTo>
                  <a:cubicBezTo>
                    <a:pt x="119" y="83"/>
                    <a:pt x="134" y="57"/>
                    <a:pt x="117" y="48"/>
                  </a:cubicBezTo>
                  <a:cubicBezTo>
                    <a:pt x="89" y="35"/>
                    <a:pt x="61" y="22"/>
                    <a:pt x="33" y="8"/>
                  </a:cubicBezTo>
                  <a:cubicBezTo>
                    <a:pt x="16" y="0"/>
                    <a:pt x="0" y="26"/>
                    <a:pt x="18"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5" name="Freeform 28"/>
            <p:cNvSpPr/>
            <p:nvPr/>
          </p:nvSpPr>
          <p:spPr bwMode="auto">
            <a:xfrm>
              <a:off x="10983913" y="1309688"/>
              <a:ext cx="274638" cy="149225"/>
            </a:xfrm>
            <a:custGeom>
              <a:avLst/>
              <a:gdLst>
                <a:gd name="T0" fmla="*/ 26 w 140"/>
                <a:gd name="T1" fmla="*/ 69 h 76"/>
                <a:gd name="T2" fmla="*/ 122 w 140"/>
                <a:gd name="T3" fmla="*/ 36 h 76"/>
                <a:gd name="T4" fmla="*/ 114 w 140"/>
                <a:gd name="T5" fmla="*/ 7 h 76"/>
                <a:gd name="T6" fmla="*/ 18 w 140"/>
                <a:gd name="T7" fmla="*/ 40 h 76"/>
                <a:gd name="T8" fmla="*/ 26 w 140"/>
                <a:gd name="T9" fmla="*/ 69 h 76"/>
              </a:gdLst>
              <a:ahLst/>
              <a:cxnLst>
                <a:cxn ang="0">
                  <a:pos x="T0" y="T1"/>
                </a:cxn>
                <a:cxn ang="0">
                  <a:pos x="T2" y="T3"/>
                </a:cxn>
                <a:cxn ang="0">
                  <a:pos x="T4" y="T5"/>
                </a:cxn>
                <a:cxn ang="0">
                  <a:pos x="T6" y="T7"/>
                </a:cxn>
                <a:cxn ang="0">
                  <a:pos x="T8" y="T9"/>
                </a:cxn>
              </a:cxnLst>
              <a:rect l="0" t="0" r="r" b="b"/>
              <a:pathLst>
                <a:path w="140" h="76">
                  <a:moveTo>
                    <a:pt x="26" y="69"/>
                  </a:moveTo>
                  <a:cubicBezTo>
                    <a:pt x="58" y="58"/>
                    <a:pt x="90" y="47"/>
                    <a:pt x="122" y="36"/>
                  </a:cubicBezTo>
                  <a:cubicBezTo>
                    <a:pt x="140" y="29"/>
                    <a:pt x="132" y="0"/>
                    <a:pt x="114" y="7"/>
                  </a:cubicBezTo>
                  <a:cubicBezTo>
                    <a:pt x="82" y="18"/>
                    <a:pt x="50" y="29"/>
                    <a:pt x="18" y="40"/>
                  </a:cubicBezTo>
                  <a:cubicBezTo>
                    <a:pt x="0" y="47"/>
                    <a:pt x="8" y="76"/>
                    <a:pt x="26" y="6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6" name="Freeform 29"/>
            <p:cNvSpPr/>
            <p:nvPr/>
          </p:nvSpPr>
          <p:spPr bwMode="auto">
            <a:xfrm>
              <a:off x="10474325" y="728663"/>
              <a:ext cx="152400" cy="239713"/>
            </a:xfrm>
            <a:custGeom>
              <a:avLst/>
              <a:gdLst>
                <a:gd name="T0" fmla="*/ 35 w 77"/>
                <a:gd name="T1" fmla="*/ 105 h 122"/>
                <a:gd name="T2" fmla="*/ 69 w 77"/>
                <a:gd name="T3" fmla="*/ 33 h 122"/>
                <a:gd name="T4" fmla="*/ 43 w 77"/>
                <a:gd name="T5" fmla="*/ 18 h 122"/>
                <a:gd name="T6" fmla="*/ 9 w 77"/>
                <a:gd name="T7" fmla="*/ 90 h 122"/>
                <a:gd name="T8" fmla="*/ 35 w 77"/>
                <a:gd name="T9" fmla="*/ 105 h 122"/>
              </a:gdLst>
              <a:ahLst/>
              <a:cxnLst>
                <a:cxn ang="0">
                  <a:pos x="T0" y="T1"/>
                </a:cxn>
                <a:cxn ang="0">
                  <a:pos x="T2" y="T3"/>
                </a:cxn>
                <a:cxn ang="0">
                  <a:pos x="T4" y="T5"/>
                </a:cxn>
                <a:cxn ang="0">
                  <a:pos x="T6" y="T7"/>
                </a:cxn>
                <a:cxn ang="0">
                  <a:pos x="T8" y="T9"/>
                </a:cxn>
              </a:cxnLst>
              <a:rect l="0" t="0" r="r" b="b"/>
              <a:pathLst>
                <a:path w="77" h="122">
                  <a:moveTo>
                    <a:pt x="35" y="105"/>
                  </a:moveTo>
                  <a:cubicBezTo>
                    <a:pt x="46" y="81"/>
                    <a:pt x="58" y="57"/>
                    <a:pt x="69" y="33"/>
                  </a:cubicBezTo>
                  <a:cubicBezTo>
                    <a:pt x="77" y="16"/>
                    <a:pt x="52" y="0"/>
                    <a:pt x="43" y="18"/>
                  </a:cubicBezTo>
                  <a:cubicBezTo>
                    <a:pt x="32" y="42"/>
                    <a:pt x="20" y="66"/>
                    <a:pt x="9" y="90"/>
                  </a:cubicBezTo>
                  <a:cubicBezTo>
                    <a:pt x="0" y="107"/>
                    <a:pt x="26" y="122"/>
                    <a:pt x="35" y="10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7" name="Freeform 30"/>
            <p:cNvSpPr/>
            <p:nvPr/>
          </p:nvSpPr>
          <p:spPr bwMode="auto">
            <a:xfrm>
              <a:off x="7054850" y="2894013"/>
              <a:ext cx="222250" cy="195263"/>
            </a:xfrm>
            <a:custGeom>
              <a:avLst/>
              <a:gdLst>
                <a:gd name="T0" fmla="*/ 90 w 113"/>
                <a:gd name="T1" fmla="*/ 18 h 100"/>
                <a:gd name="T2" fmla="*/ 108 w 113"/>
                <a:gd name="T3" fmla="*/ 79 h 100"/>
                <a:gd name="T4" fmla="*/ 56 w 113"/>
                <a:gd name="T5" fmla="*/ 95 h 100"/>
                <a:gd name="T6" fmla="*/ 12 w 113"/>
                <a:gd name="T7" fmla="*/ 43 h 100"/>
                <a:gd name="T8" fmla="*/ 90 w 113"/>
                <a:gd name="T9" fmla="*/ 18 h 100"/>
              </a:gdLst>
              <a:ahLst/>
              <a:cxnLst>
                <a:cxn ang="0">
                  <a:pos x="T0" y="T1"/>
                </a:cxn>
                <a:cxn ang="0">
                  <a:pos x="T2" y="T3"/>
                </a:cxn>
                <a:cxn ang="0">
                  <a:pos x="T4" y="T5"/>
                </a:cxn>
                <a:cxn ang="0">
                  <a:pos x="T6" y="T7"/>
                </a:cxn>
                <a:cxn ang="0">
                  <a:pos x="T8" y="T9"/>
                </a:cxn>
              </a:cxnLst>
              <a:rect l="0" t="0" r="r" b="b"/>
              <a:pathLst>
                <a:path w="113" h="100">
                  <a:moveTo>
                    <a:pt x="90" y="18"/>
                  </a:moveTo>
                  <a:cubicBezTo>
                    <a:pt x="90" y="18"/>
                    <a:pt x="113" y="71"/>
                    <a:pt x="108" y="79"/>
                  </a:cubicBezTo>
                  <a:cubicBezTo>
                    <a:pt x="102" y="87"/>
                    <a:pt x="70" y="100"/>
                    <a:pt x="56" y="95"/>
                  </a:cubicBezTo>
                  <a:cubicBezTo>
                    <a:pt x="42" y="91"/>
                    <a:pt x="0" y="61"/>
                    <a:pt x="12" y="43"/>
                  </a:cubicBezTo>
                  <a:cubicBezTo>
                    <a:pt x="24" y="24"/>
                    <a:pt x="78" y="0"/>
                    <a:pt x="90" y="18"/>
                  </a:cubicBezTo>
                  <a:close/>
                </a:path>
              </a:pathLst>
            </a:custGeom>
            <a:solidFill>
              <a:srgbClr val="EFC7A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8" name="Freeform 31"/>
            <p:cNvSpPr/>
            <p:nvPr/>
          </p:nvSpPr>
          <p:spPr bwMode="auto">
            <a:xfrm>
              <a:off x="5614988" y="2773363"/>
              <a:ext cx="5513388" cy="4654550"/>
            </a:xfrm>
            <a:custGeom>
              <a:avLst/>
              <a:gdLst>
                <a:gd name="T0" fmla="*/ 2516 w 2809"/>
                <a:gd name="T1" fmla="*/ 941 h 2371"/>
                <a:gd name="T2" fmla="*/ 2072 w 2809"/>
                <a:gd name="T3" fmla="*/ 376 h 2371"/>
                <a:gd name="T4" fmla="*/ 1391 w 2809"/>
                <a:gd name="T5" fmla="*/ 46 h 2371"/>
                <a:gd name="T6" fmla="*/ 785 w 2809"/>
                <a:gd name="T7" fmla="*/ 63 h 2371"/>
                <a:gd name="T8" fmla="*/ 352 w 2809"/>
                <a:gd name="T9" fmla="*/ 296 h 2371"/>
                <a:gd name="T10" fmla="*/ 7 w 2809"/>
                <a:gd name="T11" fmla="*/ 697 h 2371"/>
                <a:gd name="T12" fmla="*/ 18 w 2809"/>
                <a:gd name="T13" fmla="*/ 736 h 2371"/>
                <a:gd name="T14" fmla="*/ 358 w 2809"/>
                <a:gd name="T15" fmla="*/ 340 h 2371"/>
                <a:gd name="T16" fmla="*/ 786 w 2809"/>
                <a:gd name="T17" fmla="*/ 107 h 2371"/>
                <a:gd name="T18" fmla="*/ 1387 w 2809"/>
                <a:gd name="T19" fmla="*/ 90 h 2371"/>
                <a:gd name="T20" fmla="*/ 2062 w 2809"/>
                <a:gd name="T21" fmla="*/ 420 h 2371"/>
                <a:gd name="T22" fmla="*/ 2502 w 2809"/>
                <a:gd name="T23" fmla="*/ 985 h 2371"/>
                <a:gd name="T24" fmla="*/ 2730 w 2809"/>
                <a:gd name="T25" fmla="*/ 2371 h 2371"/>
                <a:gd name="T26" fmla="*/ 2744 w 2809"/>
                <a:gd name="T27" fmla="*/ 2350 h 2371"/>
                <a:gd name="T28" fmla="*/ 2516 w 2809"/>
                <a:gd name="T29" fmla="*/ 941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09" h="2371">
                  <a:moveTo>
                    <a:pt x="2516" y="941"/>
                  </a:moveTo>
                  <a:cubicBezTo>
                    <a:pt x="2401" y="715"/>
                    <a:pt x="2252" y="525"/>
                    <a:pt x="2072" y="376"/>
                  </a:cubicBezTo>
                  <a:cubicBezTo>
                    <a:pt x="1876" y="214"/>
                    <a:pt x="1647" y="103"/>
                    <a:pt x="1391" y="46"/>
                  </a:cubicBezTo>
                  <a:cubicBezTo>
                    <a:pt x="1180" y="0"/>
                    <a:pt x="976" y="6"/>
                    <a:pt x="785" y="63"/>
                  </a:cubicBezTo>
                  <a:cubicBezTo>
                    <a:pt x="632" y="108"/>
                    <a:pt x="486" y="187"/>
                    <a:pt x="352" y="296"/>
                  </a:cubicBezTo>
                  <a:cubicBezTo>
                    <a:pt x="125" y="481"/>
                    <a:pt x="12" y="688"/>
                    <a:pt x="7" y="697"/>
                  </a:cubicBezTo>
                  <a:cubicBezTo>
                    <a:pt x="0" y="711"/>
                    <a:pt x="5" y="728"/>
                    <a:pt x="18" y="736"/>
                  </a:cubicBezTo>
                  <a:cubicBezTo>
                    <a:pt x="36" y="704"/>
                    <a:pt x="148" y="512"/>
                    <a:pt x="358" y="340"/>
                  </a:cubicBezTo>
                  <a:cubicBezTo>
                    <a:pt x="490" y="231"/>
                    <a:pt x="634" y="152"/>
                    <a:pt x="786" y="107"/>
                  </a:cubicBezTo>
                  <a:cubicBezTo>
                    <a:pt x="976" y="50"/>
                    <a:pt x="1178" y="44"/>
                    <a:pt x="1387" y="90"/>
                  </a:cubicBezTo>
                  <a:cubicBezTo>
                    <a:pt x="1640" y="147"/>
                    <a:pt x="1867" y="258"/>
                    <a:pt x="2062" y="420"/>
                  </a:cubicBezTo>
                  <a:cubicBezTo>
                    <a:pt x="2240" y="569"/>
                    <a:pt x="2388" y="759"/>
                    <a:pt x="2502" y="985"/>
                  </a:cubicBezTo>
                  <a:cubicBezTo>
                    <a:pt x="2707" y="1390"/>
                    <a:pt x="2789" y="1894"/>
                    <a:pt x="2730" y="2371"/>
                  </a:cubicBezTo>
                  <a:cubicBezTo>
                    <a:pt x="2737" y="2367"/>
                    <a:pt x="2743" y="2359"/>
                    <a:pt x="2744" y="2350"/>
                  </a:cubicBezTo>
                  <a:cubicBezTo>
                    <a:pt x="2809" y="1866"/>
                    <a:pt x="2726" y="1353"/>
                    <a:pt x="2516" y="941"/>
                  </a:cubicBezTo>
                  <a:close/>
                </a:path>
              </a:pathLst>
            </a:custGeom>
            <a:solidFill>
              <a:srgbClr val="75540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9" name="Freeform 32"/>
            <p:cNvSpPr/>
            <p:nvPr/>
          </p:nvSpPr>
          <p:spPr bwMode="auto">
            <a:xfrm>
              <a:off x="5649913" y="2822575"/>
              <a:ext cx="5476875" cy="4614863"/>
            </a:xfrm>
            <a:custGeom>
              <a:avLst/>
              <a:gdLst>
                <a:gd name="T0" fmla="*/ 2484 w 2790"/>
                <a:gd name="T1" fmla="*/ 960 h 2351"/>
                <a:gd name="T2" fmla="*/ 2044 w 2790"/>
                <a:gd name="T3" fmla="*/ 395 h 2351"/>
                <a:gd name="T4" fmla="*/ 1369 w 2790"/>
                <a:gd name="T5" fmla="*/ 65 h 2351"/>
                <a:gd name="T6" fmla="*/ 768 w 2790"/>
                <a:gd name="T7" fmla="*/ 82 h 2351"/>
                <a:gd name="T8" fmla="*/ 340 w 2790"/>
                <a:gd name="T9" fmla="*/ 315 h 2351"/>
                <a:gd name="T10" fmla="*/ 0 w 2790"/>
                <a:gd name="T11" fmla="*/ 711 h 2351"/>
                <a:gd name="T12" fmla="*/ 2 w 2790"/>
                <a:gd name="T13" fmla="*/ 712 h 2351"/>
                <a:gd name="T14" fmla="*/ 43 w 2790"/>
                <a:gd name="T15" fmla="*/ 700 h 2351"/>
                <a:gd name="T16" fmla="*/ 373 w 2790"/>
                <a:gd name="T17" fmla="*/ 317 h 2351"/>
                <a:gd name="T18" fmla="*/ 1360 w 2790"/>
                <a:gd name="T19" fmla="*/ 80 h 2351"/>
                <a:gd name="T20" fmla="*/ 2666 w 2790"/>
                <a:gd name="T21" fmla="*/ 2317 h 2351"/>
                <a:gd name="T22" fmla="*/ 2692 w 2790"/>
                <a:gd name="T23" fmla="*/ 2351 h 2351"/>
                <a:gd name="T24" fmla="*/ 2696 w 2790"/>
                <a:gd name="T25" fmla="*/ 2351 h 2351"/>
                <a:gd name="T26" fmla="*/ 2712 w 2790"/>
                <a:gd name="T27" fmla="*/ 2346 h 2351"/>
                <a:gd name="T28" fmla="*/ 2484 w 2790"/>
                <a:gd name="T29" fmla="*/ 960 h 2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90" h="2351">
                  <a:moveTo>
                    <a:pt x="2484" y="960"/>
                  </a:moveTo>
                  <a:cubicBezTo>
                    <a:pt x="2370" y="734"/>
                    <a:pt x="2222" y="544"/>
                    <a:pt x="2044" y="395"/>
                  </a:cubicBezTo>
                  <a:cubicBezTo>
                    <a:pt x="1849" y="233"/>
                    <a:pt x="1622" y="122"/>
                    <a:pt x="1369" y="65"/>
                  </a:cubicBezTo>
                  <a:cubicBezTo>
                    <a:pt x="1160" y="19"/>
                    <a:pt x="958" y="25"/>
                    <a:pt x="768" y="82"/>
                  </a:cubicBezTo>
                  <a:cubicBezTo>
                    <a:pt x="616" y="127"/>
                    <a:pt x="472" y="206"/>
                    <a:pt x="340" y="315"/>
                  </a:cubicBezTo>
                  <a:cubicBezTo>
                    <a:pt x="130" y="487"/>
                    <a:pt x="18" y="679"/>
                    <a:pt x="0" y="711"/>
                  </a:cubicBezTo>
                  <a:cubicBezTo>
                    <a:pt x="1" y="711"/>
                    <a:pt x="1" y="712"/>
                    <a:pt x="2" y="712"/>
                  </a:cubicBezTo>
                  <a:cubicBezTo>
                    <a:pt x="17" y="720"/>
                    <a:pt x="35" y="714"/>
                    <a:pt x="43" y="700"/>
                  </a:cubicBezTo>
                  <a:cubicBezTo>
                    <a:pt x="44" y="698"/>
                    <a:pt x="155" y="495"/>
                    <a:pt x="373" y="317"/>
                  </a:cubicBezTo>
                  <a:cubicBezTo>
                    <a:pt x="664" y="80"/>
                    <a:pt x="996" y="0"/>
                    <a:pt x="1360" y="80"/>
                  </a:cubicBezTo>
                  <a:cubicBezTo>
                    <a:pt x="2374" y="303"/>
                    <a:pt x="2790" y="1399"/>
                    <a:pt x="2666" y="2317"/>
                  </a:cubicBezTo>
                  <a:cubicBezTo>
                    <a:pt x="2664" y="2334"/>
                    <a:pt x="2675" y="2349"/>
                    <a:pt x="2692" y="2351"/>
                  </a:cubicBezTo>
                  <a:cubicBezTo>
                    <a:pt x="2693" y="2351"/>
                    <a:pt x="2694" y="2351"/>
                    <a:pt x="2696" y="2351"/>
                  </a:cubicBezTo>
                  <a:cubicBezTo>
                    <a:pt x="2702" y="2351"/>
                    <a:pt x="2708" y="2349"/>
                    <a:pt x="2712" y="2346"/>
                  </a:cubicBezTo>
                  <a:cubicBezTo>
                    <a:pt x="2771" y="1869"/>
                    <a:pt x="2689" y="1365"/>
                    <a:pt x="2484" y="960"/>
                  </a:cubicBezTo>
                  <a:close/>
                </a:path>
              </a:pathLst>
            </a:custGeom>
            <a:solidFill>
              <a:srgbClr val="5B4002"/>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0" name="Freeform 33"/>
            <p:cNvSpPr/>
            <p:nvPr/>
          </p:nvSpPr>
          <p:spPr bwMode="auto">
            <a:xfrm>
              <a:off x="7104063" y="3035300"/>
              <a:ext cx="531813" cy="1233488"/>
            </a:xfrm>
            <a:custGeom>
              <a:avLst/>
              <a:gdLst>
                <a:gd name="T0" fmla="*/ 117 w 271"/>
                <a:gd name="T1" fmla="*/ 580 h 629"/>
                <a:gd name="T2" fmla="*/ 199 w 271"/>
                <a:gd name="T3" fmla="*/ 278 h 629"/>
                <a:gd name="T4" fmla="*/ 0 w 271"/>
                <a:gd name="T5" fmla="*/ 26 h 629"/>
                <a:gd name="T6" fmla="*/ 78 w 271"/>
                <a:gd name="T7" fmla="*/ 0 h 629"/>
                <a:gd name="T8" fmla="*/ 257 w 271"/>
                <a:gd name="T9" fmla="*/ 274 h 629"/>
                <a:gd name="T10" fmla="*/ 171 w 271"/>
                <a:gd name="T11" fmla="*/ 597 h 629"/>
                <a:gd name="T12" fmla="*/ 117 w 271"/>
                <a:gd name="T13" fmla="*/ 580 h 629"/>
              </a:gdLst>
              <a:ahLst/>
              <a:cxnLst>
                <a:cxn ang="0">
                  <a:pos x="T0" y="T1"/>
                </a:cxn>
                <a:cxn ang="0">
                  <a:pos x="T2" y="T3"/>
                </a:cxn>
                <a:cxn ang="0">
                  <a:pos x="T4" y="T5"/>
                </a:cxn>
                <a:cxn ang="0">
                  <a:pos x="T6" y="T7"/>
                </a:cxn>
                <a:cxn ang="0">
                  <a:pos x="T8" y="T9"/>
                </a:cxn>
                <a:cxn ang="0">
                  <a:pos x="T10" y="T11"/>
                </a:cxn>
                <a:cxn ang="0">
                  <a:pos x="T12" y="T13"/>
                </a:cxn>
              </a:cxnLst>
              <a:rect l="0" t="0" r="r" b="b"/>
              <a:pathLst>
                <a:path w="271" h="629">
                  <a:moveTo>
                    <a:pt x="117" y="580"/>
                  </a:moveTo>
                  <a:cubicBezTo>
                    <a:pt x="117" y="580"/>
                    <a:pt x="221" y="376"/>
                    <a:pt x="199" y="278"/>
                  </a:cubicBezTo>
                  <a:cubicBezTo>
                    <a:pt x="178" y="186"/>
                    <a:pt x="10" y="40"/>
                    <a:pt x="0" y="26"/>
                  </a:cubicBezTo>
                  <a:cubicBezTo>
                    <a:pt x="0" y="26"/>
                    <a:pt x="40" y="18"/>
                    <a:pt x="78" y="0"/>
                  </a:cubicBezTo>
                  <a:cubicBezTo>
                    <a:pt x="78" y="0"/>
                    <a:pt x="246" y="163"/>
                    <a:pt x="257" y="274"/>
                  </a:cubicBezTo>
                  <a:cubicBezTo>
                    <a:pt x="271" y="410"/>
                    <a:pt x="171" y="597"/>
                    <a:pt x="171" y="597"/>
                  </a:cubicBezTo>
                  <a:cubicBezTo>
                    <a:pt x="171" y="597"/>
                    <a:pt x="122" y="629"/>
                    <a:pt x="117" y="580"/>
                  </a:cubicBez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1" name="Freeform 34"/>
            <p:cNvSpPr/>
            <p:nvPr/>
          </p:nvSpPr>
          <p:spPr bwMode="auto">
            <a:xfrm>
              <a:off x="6978650" y="2789238"/>
              <a:ext cx="296863" cy="257175"/>
            </a:xfrm>
            <a:custGeom>
              <a:avLst/>
              <a:gdLst>
                <a:gd name="T0" fmla="*/ 44 w 151"/>
                <a:gd name="T1" fmla="*/ 111 h 131"/>
                <a:gd name="T2" fmla="*/ 11 w 151"/>
                <a:gd name="T3" fmla="*/ 48 h 131"/>
                <a:gd name="T4" fmla="*/ 45 w 151"/>
                <a:gd name="T5" fmla="*/ 53 h 131"/>
                <a:gd name="T6" fmla="*/ 49 w 151"/>
                <a:gd name="T7" fmla="*/ 12 h 131"/>
                <a:gd name="T8" fmla="*/ 80 w 151"/>
                <a:gd name="T9" fmla="*/ 34 h 131"/>
                <a:gd name="T10" fmla="*/ 96 w 151"/>
                <a:gd name="T11" fmla="*/ 8 h 131"/>
                <a:gd name="T12" fmla="*/ 130 w 151"/>
                <a:gd name="T13" fmla="*/ 88 h 131"/>
                <a:gd name="T14" fmla="*/ 96 w 151"/>
                <a:gd name="T15" fmla="*/ 71 h 131"/>
                <a:gd name="T16" fmla="*/ 90 w 151"/>
                <a:gd name="T17" fmla="*/ 105 h 131"/>
                <a:gd name="T18" fmla="*/ 64 w 151"/>
                <a:gd name="T19" fmla="*/ 92 h 131"/>
                <a:gd name="T20" fmla="*/ 44 w 151"/>
                <a:gd name="T21" fmla="*/ 11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31">
                  <a:moveTo>
                    <a:pt x="44" y="111"/>
                  </a:moveTo>
                  <a:cubicBezTo>
                    <a:pt x="44" y="111"/>
                    <a:pt x="0" y="61"/>
                    <a:pt x="11" y="48"/>
                  </a:cubicBezTo>
                  <a:cubicBezTo>
                    <a:pt x="22" y="34"/>
                    <a:pt x="45" y="53"/>
                    <a:pt x="45" y="53"/>
                  </a:cubicBezTo>
                  <a:cubicBezTo>
                    <a:pt x="45" y="53"/>
                    <a:pt x="33" y="23"/>
                    <a:pt x="49" y="12"/>
                  </a:cubicBezTo>
                  <a:cubicBezTo>
                    <a:pt x="66" y="2"/>
                    <a:pt x="80" y="34"/>
                    <a:pt x="80" y="34"/>
                  </a:cubicBezTo>
                  <a:cubicBezTo>
                    <a:pt x="80" y="34"/>
                    <a:pt x="80" y="17"/>
                    <a:pt x="96" y="8"/>
                  </a:cubicBezTo>
                  <a:cubicBezTo>
                    <a:pt x="112" y="0"/>
                    <a:pt x="151" y="81"/>
                    <a:pt x="130" y="88"/>
                  </a:cubicBezTo>
                  <a:cubicBezTo>
                    <a:pt x="108" y="95"/>
                    <a:pt x="96" y="71"/>
                    <a:pt x="96" y="71"/>
                  </a:cubicBezTo>
                  <a:cubicBezTo>
                    <a:pt x="96" y="71"/>
                    <a:pt x="110" y="95"/>
                    <a:pt x="90" y="105"/>
                  </a:cubicBezTo>
                  <a:cubicBezTo>
                    <a:pt x="79" y="110"/>
                    <a:pt x="64" y="92"/>
                    <a:pt x="64" y="92"/>
                  </a:cubicBezTo>
                  <a:cubicBezTo>
                    <a:pt x="64" y="92"/>
                    <a:pt x="74" y="131"/>
                    <a:pt x="44" y="111"/>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2" name="Freeform 35"/>
            <p:cNvSpPr/>
            <p:nvPr/>
          </p:nvSpPr>
          <p:spPr bwMode="auto">
            <a:xfrm>
              <a:off x="7011988" y="2921000"/>
              <a:ext cx="182563" cy="166688"/>
            </a:xfrm>
            <a:custGeom>
              <a:avLst/>
              <a:gdLst>
                <a:gd name="T0" fmla="*/ 53 w 93"/>
                <a:gd name="T1" fmla="*/ 85 h 85"/>
                <a:gd name="T2" fmla="*/ 23 w 93"/>
                <a:gd name="T3" fmla="*/ 73 h 85"/>
                <a:gd name="T4" fmla="*/ 9 w 93"/>
                <a:gd name="T5" fmla="*/ 36 h 85"/>
                <a:gd name="T6" fmla="*/ 57 w 93"/>
                <a:gd name="T7" fmla="*/ 6 h 85"/>
                <a:gd name="T8" fmla="*/ 50 w 93"/>
                <a:gd name="T9" fmla="*/ 43 h 85"/>
                <a:gd name="T10" fmla="*/ 93 w 93"/>
                <a:gd name="T11" fmla="*/ 71 h 85"/>
                <a:gd name="T12" fmla="*/ 53 w 93"/>
                <a:gd name="T13" fmla="*/ 85 h 85"/>
              </a:gdLst>
              <a:ahLst/>
              <a:cxnLst>
                <a:cxn ang="0">
                  <a:pos x="T0" y="T1"/>
                </a:cxn>
                <a:cxn ang="0">
                  <a:pos x="T2" y="T3"/>
                </a:cxn>
                <a:cxn ang="0">
                  <a:pos x="T4" y="T5"/>
                </a:cxn>
                <a:cxn ang="0">
                  <a:pos x="T6" y="T7"/>
                </a:cxn>
                <a:cxn ang="0">
                  <a:pos x="T8" y="T9"/>
                </a:cxn>
                <a:cxn ang="0">
                  <a:pos x="T10" y="T11"/>
                </a:cxn>
                <a:cxn ang="0">
                  <a:pos x="T12" y="T13"/>
                </a:cxn>
              </a:cxnLst>
              <a:rect l="0" t="0" r="r" b="b"/>
              <a:pathLst>
                <a:path w="93" h="85">
                  <a:moveTo>
                    <a:pt x="53" y="85"/>
                  </a:moveTo>
                  <a:cubicBezTo>
                    <a:pt x="53" y="85"/>
                    <a:pt x="33" y="85"/>
                    <a:pt x="23" y="73"/>
                  </a:cubicBezTo>
                  <a:cubicBezTo>
                    <a:pt x="13" y="61"/>
                    <a:pt x="0" y="42"/>
                    <a:pt x="9" y="36"/>
                  </a:cubicBezTo>
                  <a:cubicBezTo>
                    <a:pt x="17" y="30"/>
                    <a:pt x="54" y="12"/>
                    <a:pt x="57" y="6"/>
                  </a:cubicBezTo>
                  <a:cubicBezTo>
                    <a:pt x="60" y="0"/>
                    <a:pt x="81" y="30"/>
                    <a:pt x="50" y="43"/>
                  </a:cubicBezTo>
                  <a:cubicBezTo>
                    <a:pt x="50" y="43"/>
                    <a:pt x="93" y="45"/>
                    <a:pt x="93" y="71"/>
                  </a:cubicBezTo>
                  <a:cubicBezTo>
                    <a:pt x="81" y="80"/>
                    <a:pt x="53" y="85"/>
                    <a:pt x="53" y="85"/>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3" name="Freeform 36"/>
            <p:cNvSpPr/>
            <p:nvPr/>
          </p:nvSpPr>
          <p:spPr bwMode="auto">
            <a:xfrm>
              <a:off x="7051675" y="2928938"/>
              <a:ext cx="130175" cy="106363"/>
            </a:xfrm>
            <a:custGeom>
              <a:avLst/>
              <a:gdLst>
                <a:gd name="T0" fmla="*/ 0 w 66"/>
                <a:gd name="T1" fmla="*/ 25 h 54"/>
                <a:gd name="T2" fmla="*/ 39 w 66"/>
                <a:gd name="T3" fmla="*/ 1 h 54"/>
                <a:gd name="T4" fmla="*/ 30 w 66"/>
                <a:gd name="T5" fmla="*/ 39 h 54"/>
                <a:gd name="T6" fmla="*/ 66 w 66"/>
                <a:gd name="T7" fmla="*/ 54 h 54"/>
                <a:gd name="T8" fmla="*/ 19 w 66"/>
                <a:gd name="T9" fmla="*/ 42 h 54"/>
                <a:gd name="T10" fmla="*/ 39 w 66"/>
                <a:gd name="T11" fmla="*/ 9 h 54"/>
                <a:gd name="T12" fmla="*/ 0 w 66"/>
                <a:gd name="T13" fmla="*/ 25 h 54"/>
              </a:gdLst>
              <a:ahLst/>
              <a:cxnLst>
                <a:cxn ang="0">
                  <a:pos x="T0" y="T1"/>
                </a:cxn>
                <a:cxn ang="0">
                  <a:pos x="T2" y="T3"/>
                </a:cxn>
                <a:cxn ang="0">
                  <a:pos x="T4" y="T5"/>
                </a:cxn>
                <a:cxn ang="0">
                  <a:pos x="T6" y="T7"/>
                </a:cxn>
                <a:cxn ang="0">
                  <a:pos x="T8" y="T9"/>
                </a:cxn>
                <a:cxn ang="0">
                  <a:pos x="T10" y="T11"/>
                </a:cxn>
                <a:cxn ang="0">
                  <a:pos x="T12" y="T13"/>
                </a:cxn>
              </a:cxnLst>
              <a:rect l="0" t="0" r="r" b="b"/>
              <a:pathLst>
                <a:path w="66" h="54">
                  <a:moveTo>
                    <a:pt x="0" y="25"/>
                  </a:moveTo>
                  <a:cubicBezTo>
                    <a:pt x="0" y="25"/>
                    <a:pt x="35" y="2"/>
                    <a:pt x="39" y="1"/>
                  </a:cubicBezTo>
                  <a:cubicBezTo>
                    <a:pt x="43" y="0"/>
                    <a:pt x="61" y="28"/>
                    <a:pt x="30" y="39"/>
                  </a:cubicBezTo>
                  <a:cubicBezTo>
                    <a:pt x="32" y="37"/>
                    <a:pt x="59" y="41"/>
                    <a:pt x="66" y="54"/>
                  </a:cubicBezTo>
                  <a:cubicBezTo>
                    <a:pt x="66" y="54"/>
                    <a:pt x="48" y="39"/>
                    <a:pt x="19" y="42"/>
                  </a:cubicBezTo>
                  <a:cubicBezTo>
                    <a:pt x="19" y="42"/>
                    <a:pt x="52" y="24"/>
                    <a:pt x="39" y="9"/>
                  </a:cubicBezTo>
                  <a:cubicBezTo>
                    <a:pt x="29" y="8"/>
                    <a:pt x="0" y="25"/>
                    <a:pt x="0" y="25"/>
                  </a:cubicBezTo>
                  <a:close/>
                </a:path>
              </a:pathLst>
            </a:custGeom>
            <a:solidFill>
              <a:srgbClr val="CB8F5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4" name="Freeform 37"/>
            <p:cNvSpPr/>
            <p:nvPr/>
          </p:nvSpPr>
          <p:spPr bwMode="auto">
            <a:xfrm>
              <a:off x="9170988" y="3451225"/>
              <a:ext cx="254000" cy="619125"/>
            </a:xfrm>
            <a:custGeom>
              <a:avLst/>
              <a:gdLst>
                <a:gd name="T0" fmla="*/ 22 w 129"/>
                <a:gd name="T1" fmla="*/ 237 h 316"/>
                <a:gd name="T2" fmla="*/ 63 w 129"/>
                <a:gd name="T3" fmla="*/ 132 h 316"/>
                <a:gd name="T4" fmla="*/ 45 w 129"/>
                <a:gd name="T5" fmla="*/ 30 h 316"/>
                <a:gd name="T6" fmla="*/ 110 w 129"/>
                <a:gd name="T7" fmla="*/ 18 h 316"/>
                <a:gd name="T8" fmla="*/ 111 w 129"/>
                <a:gd name="T9" fmla="*/ 196 h 316"/>
                <a:gd name="T10" fmla="*/ 85 w 129"/>
                <a:gd name="T11" fmla="*/ 234 h 316"/>
                <a:gd name="T12" fmla="*/ 103 w 129"/>
                <a:gd name="T13" fmla="*/ 257 h 316"/>
                <a:gd name="T14" fmla="*/ 80 w 129"/>
                <a:gd name="T15" fmla="*/ 309 h 316"/>
                <a:gd name="T16" fmla="*/ 20 w 129"/>
                <a:gd name="T17" fmla="*/ 277 h 316"/>
                <a:gd name="T18" fmla="*/ 22 w 129"/>
                <a:gd name="T19" fmla="*/ 237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316">
                  <a:moveTo>
                    <a:pt x="22" y="237"/>
                  </a:moveTo>
                  <a:cubicBezTo>
                    <a:pt x="22" y="237"/>
                    <a:pt x="62" y="156"/>
                    <a:pt x="63" y="132"/>
                  </a:cubicBezTo>
                  <a:cubicBezTo>
                    <a:pt x="64" y="107"/>
                    <a:pt x="45" y="30"/>
                    <a:pt x="45" y="30"/>
                  </a:cubicBezTo>
                  <a:cubicBezTo>
                    <a:pt x="45" y="30"/>
                    <a:pt x="105" y="0"/>
                    <a:pt x="110" y="18"/>
                  </a:cubicBezTo>
                  <a:cubicBezTo>
                    <a:pt x="116" y="37"/>
                    <a:pt x="129" y="160"/>
                    <a:pt x="111" y="196"/>
                  </a:cubicBezTo>
                  <a:cubicBezTo>
                    <a:pt x="93" y="231"/>
                    <a:pt x="85" y="234"/>
                    <a:pt x="85" y="234"/>
                  </a:cubicBezTo>
                  <a:cubicBezTo>
                    <a:pt x="103" y="257"/>
                    <a:pt x="103" y="257"/>
                    <a:pt x="103" y="257"/>
                  </a:cubicBezTo>
                  <a:cubicBezTo>
                    <a:pt x="103" y="257"/>
                    <a:pt x="90" y="303"/>
                    <a:pt x="80" y="309"/>
                  </a:cubicBezTo>
                  <a:cubicBezTo>
                    <a:pt x="70" y="316"/>
                    <a:pt x="40" y="287"/>
                    <a:pt x="20" y="277"/>
                  </a:cubicBezTo>
                  <a:cubicBezTo>
                    <a:pt x="0" y="266"/>
                    <a:pt x="22" y="237"/>
                    <a:pt x="22" y="237"/>
                  </a:cubicBezTo>
                  <a:close/>
                </a:path>
              </a:pathLst>
            </a:custGeom>
            <a:solidFill>
              <a:srgbClr val="382B1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5" name="Freeform 38"/>
            <p:cNvSpPr/>
            <p:nvPr/>
          </p:nvSpPr>
          <p:spPr bwMode="auto">
            <a:xfrm>
              <a:off x="8091488" y="3492500"/>
              <a:ext cx="1184275" cy="1198563"/>
            </a:xfrm>
            <a:custGeom>
              <a:avLst/>
              <a:gdLst>
                <a:gd name="T0" fmla="*/ 8 w 603"/>
                <a:gd name="T1" fmla="*/ 489 h 611"/>
                <a:gd name="T2" fmla="*/ 190 w 603"/>
                <a:gd name="T3" fmla="*/ 42 h 611"/>
                <a:gd name="T4" fmla="*/ 603 w 603"/>
                <a:gd name="T5" fmla="*/ 169 h 611"/>
                <a:gd name="T6" fmla="*/ 563 w 603"/>
                <a:gd name="T7" fmla="*/ 255 h 611"/>
                <a:gd name="T8" fmla="*/ 201 w 603"/>
                <a:gd name="T9" fmla="*/ 114 h 611"/>
                <a:gd name="T10" fmla="*/ 83 w 603"/>
                <a:gd name="T11" fmla="*/ 555 h 611"/>
                <a:gd name="T12" fmla="*/ 0 w 603"/>
                <a:gd name="T13" fmla="*/ 611 h 611"/>
                <a:gd name="T14" fmla="*/ 8 w 603"/>
                <a:gd name="T15" fmla="*/ 489 h 6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11">
                  <a:moveTo>
                    <a:pt x="8" y="489"/>
                  </a:moveTo>
                  <a:cubicBezTo>
                    <a:pt x="8" y="489"/>
                    <a:pt x="89" y="71"/>
                    <a:pt x="190" y="42"/>
                  </a:cubicBezTo>
                  <a:cubicBezTo>
                    <a:pt x="333" y="0"/>
                    <a:pt x="603" y="169"/>
                    <a:pt x="603" y="169"/>
                  </a:cubicBezTo>
                  <a:cubicBezTo>
                    <a:pt x="603" y="169"/>
                    <a:pt x="581" y="234"/>
                    <a:pt x="563" y="255"/>
                  </a:cubicBezTo>
                  <a:cubicBezTo>
                    <a:pt x="563" y="255"/>
                    <a:pt x="298" y="50"/>
                    <a:pt x="201" y="114"/>
                  </a:cubicBezTo>
                  <a:cubicBezTo>
                    <a:pt x="149" y="149"/>
                    <a:pt x="100" y="499"/>
                    <a:pt x="83" y="555"/>
                  </a:cubicBezTo>
                  <a:cubicBezTo>
                    <a:pt x="73" y="591"/>
                    <a:pt x="0" y="611"/>
                    <a:pt x="0" y="611"/>
                  </a:cubicBezTo>
                  <a:lnTo>
                    <a:pt x="8" y="489"/>
                  </a:ln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6" name="Freeform 39"/>
            <p:cNvSpPr/>
            <p:nvPr/>
          </p:nvSpPr>
          <p:spPr bwMode="auto">
            <a:xfrm>
              <a:off x="8547100" y="2471738"/>
              <a:ext cx="439738" cy="482600"/>
            </a:xfrm>
            <a:custGeom>
              <a:avLst/>
              <a:gdLst>
                <a:gd name="T0" fmla="*/ 124 w 224"/>
                <a:gd name="T1" fmla="*/ 171 h 246"/>
                <a:gd name="T2" fmla="*/ 64 w 224"/>
                <a:gd name="T3" fmla="*/ 94 h 246"/>
                <a:gd name="T4" fmla="*/ 0 w 224"/>
                <a:gd name="T5" fmla="*/ 53 h 246"/>
                <a:gd name="T6" fmla="*/ 54 w 224"/>
                <a:gd name="T7" fmla="*/ 2 h 246"/>
                <a:gd name="T8" fmla="*/ 179 w 224"/>
                <a:gd name="T9" fmla="*/ 128 h 246"/>
                <a:gd name="T10" fmla="*/ 178 w 224"/>
                <a:gd name="T11" fmla="*/ 153 h 246"/>
                <a:gd name="T12" fmla="*/ 205 w 224"/>
                <a:gd name="T13" fmla="*/ 162 h 246"/>
                <a:gd name="T14" fmla="*/ 220 w 224"/>
                <a:gd name="T15" fmla="*/ 226 h 246"/>
                <a:gd name="T16" fmla="*/ 128 w 224"/>
                <a:gd name="T17" fmla="*/ 244 h 246"/>
                <a:gd name="T18" fmla="*/ 124 w 224"/>
                <a:gd name="T19" fmla="*/ 17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4" h="246">
                  <a:moveTo>
                    <a:pt x="124" y="171"/>
                  </a:moveTo>
                  <a:cubicBezTo>
                    <a:pt x="124" y="171"/>
                    <a:pt x="89" y="108"/>
                    <a:pt x="64" y="94"/>
                  </a:cubicBezTo>
                  <a:cubicBezTo>
                    <a:pt x="40" y="80"/>
                    <a:pt x="0" y="53"/>
                    <a:pt x="0" y="53"/>
                  </a:cubicBezTo>
                  <a:cubicBezTo>
                    <a:pt x="0" y="53"/>
                    <a:pt x="38" y="4"/>
                    <a:pt x="54" y="2"/>
                  </a:cubicBezTo>
                  <a:cubicBezTo>
                    <a:pt x="69" y="0"/>
                    <a:pt x="140" y="48"/>
                    <a:pt x="179" y="128"/>
                  </a:cubicBezTo>
                  <a:cubicBezTo>
                    <a:pt x="178" y="153"/>
                    <a:pt x="178" y="153"/>
                    <a:pt x="178" y="153"/>
                  </a:cubicBezTo>
                  <a:cubicBezTo>
                    <a:pt x="178" y="153"/>
                    <a:pt x="200" y="156"/>
                    <a:pt x="205" y="162"/>
                  </a:cubicBezTo>
                  <a:cubicBezTo>
                    <a:pt x="210" y="167"/>
                    <a:pt x="216" y="205"/>
                    <a:pt x="220" y="226"/>
                  </a:cubicBezTo>
                  <a:cubicBezTo>
                    <a:pt x="224" y="246"/>
                    <a:pt x="128" y="244"/>
                    <a:pt x="128" y="244"/>
                  </a:cubicBezTo>
                  <a:lnTo>
                    <a:pt x="124" y="171"/>
                  </a:lnTo>
                  <a:close/>
                </a:path>
              </a:pathLst>
            </a:custGeom>
            <a:solidFill>
              <a:srgbClr val="382B1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7" name="Freeform 40"/>
            <p:cNvSpPr/>
            <p:nvPr/>
          </p:nvSpPr>
          <p:spPr bwMode="auto">
            <a:xfrm>
              <a:off x="7907338" y="2836863"/>
              <a:ext cx="987425" cy="1579563"/>
            </a:xfrm>
            <a:custGeom>
              <a:avLst/>
              <a:gdLst>
                <a:gd name="T0" fmla="*/ 105 w 503"/>
                <a:gd name="T1" fmla="*/ 733 h 805"/>
                <a:gd name="T2" fmla="*/ 131 w 503"/>
                <a:gd name="T3" fmla="*/ 314 h 805"/>
                <a:gd name="T4" fmla="*/ 436 w 503"/>
                <a:gd name="T5" fmla="*/ 0 h 805"/>
                <a:gd name="T6" fmla="*/ 498 w 503"/>
                <a:gd name="T7" fmla="*/ 70 h 805"/>
                <a:gd name="T8" fmla="*/ 197 w 503"/>
                <a:gd name="T9" fmla="*/ 332 h 805"/>
                <a:gd name="T10" fmla="*/ 162 w 503"/>
                <a:gd name="T11" fmla="*/ 765 h 805"/>
                <a:gd name="T12" fmla="*/ 105 w 503"/>
                <a:gd name="T13" fmla="*/ 733 h 805"/>
              </a:gdLst>
              <a:ahLst/>
              <a:cxnLst>
                <a:cxn ang="0">
                  <a:pos x="T0" y="T1"/>
                </a:cxn>
                <a:cxn ang="0">
                  <a:pos x="T2" y="T3"/>
                </a:cxn>
                <a:cxn ang="0">
                  <a:pos x="T4" y="T5"/>
                </a:cxn>
                <a:cxn ang="0">
                  <a:pos x="T6" y="T7"/>
                </a:cxn>
                <a:cxn ang="0">
                  <a:pos x="T8" y="T9"/>
                </a:cxn>
                <a:cxn ang="0">
                  <a:pos x="T10" y="T11"/>
                </a:cxn>
                <a:cxn ang="0">
                  <a:pos x="T12" y="T13"/>
                </a:cxn>
              </a:cxnLst>
              <a:rect l="0" t="0" r="r" b="b"/>
              <a:pathLst>
                <a:path w="503" h="805">
                  <a:moveTo>
                    <a:pt x="105" y="733"/>
                  </a:moveTo>
                  <a:cubicBezTo>
                    <a:pt x="105" y="733"/>
                    <a:pt x="61" y="423"/>
                    <a:pt x="131" y="314"/>
                  </a:cubicBezTo>
                  <a:cubicBezTo>
                    <a:pt x="216" y="183"/>
                    <a:pt x="436" y="0"/>
                    <a:pt x="436" y="0"/>
                  </a:cubicBezTo>
                  <a:cubicBezTo>
                    <a:pt x="436" y="0"/>
                    <a:pt x="503" y="41"/>
                    <a:pt x="498" y="70"/>
                  </a:cubicBezTo>
                  <a:cubicBezTo>
                    <a:pt x="498" y="70"/>
                    <a:pt x="273" y="219"/>
                    <a:pt x="197" y="332"/>
                  </a:cubicBezTo>
                  <a:cubicBezTo>
                    <a:pt x="129" y="434"/>
                    <a:pt x="185" y="725"/>
                    <a:pt x="162" y="765"/>
                  </a:cubicBezTo>
                  <a:cubicBezTo>
                    <a:pt x="139" y="805"/>
                    <a:pt x="0" y="783"/>
                    <a:pt x="105" y="733"/>
                  </a:cubicBez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8" name="Freeform 41"/>
            <p:cNvSpPr/>
            <p:nvPr/>
          </p:nvSpPr>
          <p:spPr bwMode="auto">
            <a:xfrm>
              <a:off x="7107238" y="4138613"/>
              <a:ext cx="1042988" cy="644525"/>
            </a:xfrm>
            <a:custGeom>
              <a:avLst/>
              <a:gdLst>
                <a:gd name="T0" fmla="*/ 136 w 532"/>
                <a:gd name="T1" fmla="*/ 0 h 329"/>
                <a:gd name="T2" fmla="*/ 314 w 532"/>
                <a:gd name="T3" fmla="*/ 47 h 329"/>
                <a:gd name="T4" fmla="*/ 505 w 532"/>
                <a:gd name="T5" fmla="*/ 1 h 329"/>
                <a:gd name="T6" fmla="*/ 532 w 532"/>
                <a:gd name="T7" fmla="*/ 65 h 329"/>
                <a:gd name="T8" fmla="*/ 502 w 532"/>
                <a:gd name="T9" fmla="*/ 85 h 329"/>
                <a:gd name="T10" fmla="*/ 525 w 532"/>
                <a:gd name="T11" fmla="*/ 104 h 329"/>
                <a:gd name="T12" fmla="*/ 502 w 532"/>
                <a:gd name="T13" fmla="*/ 329 h 329"/>
                <a:gd name="T14" fmla="*/ 464 w 532"/>
                <a:gd name="T15" fmla="*/ 302 h 329"/>
                <a:gd name="T16" fmla="*/ 170 w 532"/>
                <a:gd name="T17" fmla="*/ 246 h 329"/>
                <a:gd name="T18" fmla="*/ 14 w 532"/>
                <a:gd name="T19" fmla="*/ 107 h 329"/>
                <a:gd name="T20" fmla="*/ 136 w 532"/>
                <a:gd name="T21"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2" h="329">
                  <a:moveTo>
                    <a:pt x="136" y="0"/>
                  </a:moveTo>
                  <a:cubicBezTo>
                    <a:pt x="136" y="0"/>
                    <a:pt x="263" y="34"/>
                    <a:pt x="314" y="47"/>
                  </a:cubicBezTo>
                  <a:cubicBezTo>
                    <a:pt x="366" y="60"/>
                    <a:pt x="477" y="22"/>
                    <a:pt x="505" y="1"/>
                  </a:cubicBezTo>
                  <a:cubicBezTo>
                    <a:pt x="505" y="1"/>
                    <a:pt x="529" y="54"/>
                    <a:pt x="532" y="65"/>
                  </a:cubicBezTo>
                  <a:cubicBezTo>
                    <a:pt x="502" y="85"/>
                    <a:pt x="502" y="85"/>
                    <a:pt x="502" y="85"/>
                  </a:cubicBezTo>
                  <a:cubicBezTo>
                    <a:pt x="525" y="104"/>
                    <a:pt x="525" y="104"/>
                    <a:pt x="525" y="104"/>
                  </a:cubicBezTo>
                  <a:cubicBezTo>
                    <a:pt x="525" y="104"/>
                    <a:pt x="527" y="252"/>
                    <a:pt x="502" y="329"/>
                  </a:cubicBezTo>
                  <a:cubicBezTo>
                    <a:pt x="502" y="329"/>
                    <a:pt x="493" y="305"/>
                    <a:pt x="464" y="302"/>
                  </a:cubicBezTo>
                  <a:cubicBezTo>
                    <a:pt x="390" y="295"/>
                    <a:pt x="251" y="278"/>
                    <a:pt x="170" y="246"/>
                  </a:cubicBezTo>
                  <a:cubicBezTo>
                    <a:pt x="57" y="201"/>
                    <a:pt x="0" y="134"/>
                    <a:pt x="14" y="107"/>
                  </a:cubicBezTo>
                  <a:cubicBezTo>
                    <a:pt x="28" y="80"/>
                    <a:pt x="136" y="0"/>
                    <a:pt x="136" y="0"/>
                  </a:cubicBez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9" name="Freeform 42"/>
            <p:cNvSpPr/>
            <p:nvPr/>
          </p:nvSpPr>
          <p:spPr bwMode="auto">
            <a:xfrm>
              <a:off x="7126288" y="4114800"/>
              <a:ext cx="247650" cy="185738"/>
            </a:xfrm>
            <a:custGeom>
              <a:avLst/>
              <a:gdLst>
                <a:gd name="T0" fmla="*/ 38 w 126"/>
                <a:gd name="T1" fmla="*/ 0 h 95"/>
                <a:gd name="T2" fmla="*/ 104 w 126"/>
                <a:gd name="T3" fmla="*/ 51 h 95"/>
                <a:gd name="T4" fmla="*/ 85 w 126"/>
                <a:gd name="T5" fmla="*/ 93 h 95"/>
                <a:gd name="T6" fmla="*/ 4 w 126"/>
                <a:gd name="T7" fmla="*/ 35 h 95"/>
                <a:gd name="T8" fmla="*/ 38 w 126"/>
                <a:gd name="T9" fmla="*/ 0 h 95"/>
              </a:gdLst>
              <a:ahLst/>
              <a:cxnLst>
                <a:cxn ang="0">
                  <a:pos x="T0" y="T1"/>
                </a:cxn>
                <a:cxn ang="0">
                  <a:pos x="T2" y="T3"/>
                </a:cxn>
                <a:cxn ang="0">
                  <a:pos x="T4" y="T5"/>
                </a:cxn>
                <a:cxn ang="0">
                  <a:pos x="T6" y="T7"/>
                </a:cxn>
                <a:cxn ang="0">
                  <a:pos x="T8" y="T9"/>
                </a:cxn>
              </a:cxnLst>
              <a:rect l="0" t="0" r="r" b="b"/>
              <a:pathLst>
                <a:path w="126" h="95">
                  <a:moveTo>
                    <a:pt x="38" y="0"/>
                  </a:moveTo>
                  <a:cubicBezTo>
                    <a:pt x="38" y="0"/>
                    <a:pt x="83" y="46"/>
                    <a:pt x="104" y="51"/>
                  </a:cubicBezTo>
                  <a:cubicBezTo>
                    <a:pt x="126" y="57"/>
                    <a:pt x="108" y="95"/>
                    <a:pt x="85" y="93"/>
                  </a:cubicBezTo>
                  <a:cubicBezTo>
                    <a:pt x="61" y="90"/>
                    <a:pt x="8" y="35"/>
                    <a:pt x="4" y="35"/>
                  </a:cubicBezTo>
                  <a:cubicBezTo>
                    <a:pt x="0" y="34"/>
                    <a:pt x="38" y="0"/>
                    <a:pt x="38" y="0"/>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0" name="Freeform 43"/>
            <p:cNvSpPr/>
            <p:nvPr/>
          </p:nvSpPr>
          <p:spPr bwMode="auto">
            <a:xfrm>
              <a:off x="7196138" y="4189413"/>
              <a:ext cx="644525" cy="219075"/>
            </a:xfrm>
            <a:custGeom>
              <a:avLst/>
              <a:gdLst>
                <a:gd name="T0" fmla="*/ 35 w 328"/>
                <a:gd name="T1" fmla="*/ 10 h 112"/>
                <a:gd name="T2" fmla="*/ 74 w 328"/>
                <a:gd name="T3" fmla="*/ 26 h 112"/>
                <a:gd name="T4" fmla="*/ 49 w 328"/>
                <a:gd name="T5" fmla="*/ 3 h 112"/>
                <a:gd name="T6" fmla="*/ 97 w 328"/>
                <a:gd name="T7" fmla="*/ 0 h 112"/>
                <a:gd name="T8" fmla="*/ 328 w 328"/>
                <a:gd name="T9" fmla="*/ 62 h 112"/>
                <a:gd name="T10" fmla="*/ 46 w 328"/>
                <a:gd name="T11" fmla="*/ 71 h 112"/>
                <a:gd name="T12" fmla="*/ 23 w 328"/>
                <a:gd name="T13" fmla="*/ 40 h 112"/>
                <a:gd name="T14" fmla="*/ 35 w 328"/>
                <a:gd name="T15" fmla="*/ 10 h 1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 h="112">
                  <a:moveTo>
                    <a:pt x="35" y="10"/>
                  </a:moveTo>
                  <a:cubicBezTo>
                    <a:pt x="74" y="26"/>
                    <a:pt x="74" y="26"/>
                    <a:pt x="74" y="26"/>
                  </a:cubicBezTo>
                  <a:cubicBezTo>
                    <a:pt x="49" y="3"/>
                    <a:pt x="49" y="3"/>
                    <a:pt x="49" y="3"/>
                  </a:cubicBezTo>
                  <a:cubicBezTo>
                    <a:pt x="97" y="0"/>
                    <a:pt x="97" y="0"/>
                    <a:pt x="97" y="0"/>
                  </a:cubicBezTo>
                  <a:cubicBezTo>
                    <a:pt x="97" y="0"/>
                    <a:pt x="275" y="62"/>
                    <a:pt x="328" y="62"/>
                  </a:cubicBezTo>
                  <a:cubicBezTo>
                    <a:pt x="328" y="62"/>
                    <a:pt x="93" y="112"/>
                    <a:pt x="46" y="71"/>
                  </a:cubicBezTo>
                  <a:cubicBezTo>
                    <a:pt x="0" y="31"/>
                    <a:pt x="23" y="40"/>
                    <a:pt x="23" y="40"/>
                  </a:cubicBezTo>
                  <a:lnTo>
                    <a:pt x="35" y="1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1" name="Freeform 44"/>
            <p:cNvSpPr/>
            <p:nvPr/>
          </p:nvSpPr>
          <p:spPr bwMode="auto">
            <a:xfrm>
              <a:off x="7310438" y="4133850"/>
              <a:ext cx="644525" cy="233363"/>
            </a:xfrm>
            <a:custGeom>
              <a:avLst/>
              <a:gdLst>
                <a:gd name="T0" fmla="*/ 30 w 328"/>
                <a:gd name="T1" fmla="*/ 22 h 119"/>
                <a:gd name="T2" fmla="*/ 121 w 328"/>
                <a:gd name="T3" fmla="*/ 0 h 119"/>
                <a:gd name="T4" fmla="*/ 140 w 328"/>
                <a:gd name="T5" fmla="*/ 51 h 119"/>
                <a:gd name="T6" fmla="*/ 194 w 328"/>
                <a:gd name="T7" fmla="*/ 7 h 119"/>
                <a:gd name="T8" fmla="*/ 328 w 328"/>
                <a:gd name="T9" fmla="*/ 88 h 119"/>
                <a:gd name="T10" fmla="*/ 9 w 328"/>
                <a:gd name="T11" fmla="*/ 18 h 119"/>
                <a:gd name="T12" fmla="*/ 30 w 328"/>
                <a:gd name="T13" fmla="*/ 22 h 119"/>
              </a:gdLst>
              <a:ahLst/>
              <a:cxnLst>
                <a:cxn ang="0">
                  <a:pos x="T0" y="T1"/>
                </a:cxn>
                <a:cxn ang="0">
                  <a:pos x="T2" y="T3"/>
                </a:cxn>
                <a:cxn ang="0">
                  <a:pos x="T4" y="T5"/>
                </a:cxn>
                <a:cxn ang="0">
                  <a:pos x="T6" y="T7"/>
                </a:cxn>
                <a:cxn ang="0">
                  <a:pos x="T8" y="T9"/>
                </a:cxn>
                <a:cxn ang="0">
                  <a:pos x="T10" y="T11"/>
                </a:cxn>
                <a:cxn ang="0">
                  <a:pos x="T12" y="T13"/>
                </a:cxn>
              </a:cxnLst>
              <a:rect l="0" t="0" r="r" b="b"/>
              <a:pathLst>
                <a:path w="328" h="119">
                  <a:moveTo>
                    <a:pt x="30" y="22"/>
                  </a:moveTo>
                  <a:cubicBezTo>
                    <a:pt x="30" y="22"/>
                    <a:pt x="108" y="15"/>
                    <a:pt x="121" y="0"/>
                  </a:cubicBezTo>
                  <a:cubicBezTo>
                    <a:pt x="140" y="51"/>
                    <a:pt x="140" y="51"/>
                    <a:pt x="140" y="51"/>
                  </a:cubicBezTo>
                  <a:cubicBezTo>
                    <a:pt x="140" y="51"/>
                    <a:pt x="186" y="19"/>
                    <a:pt x="194" y="7"/>
                  </a:cubicBezTo>
                  <a:cubicBezTo>
                    <a:pt x="194" y="7"/>
                    <a:pt x="272" y="85"/>
                    <a:pt x="328" y="88"/>
                  </a:cubicBezTo>
                  <a:cubicBezTo>
                    <a:pt x="328" y="88"/>
                    <a:pt x="237" y="119"/>
                    <a:pt x="9" y="18"/>
                  </a:cubicBezTo>
                  <a:cubicBezTo>
                    <a:pt x="0" y="16"/>
                    <a:pt x="30" y="22"/>
                    <a:pt x="30" y="22"/>
                  </a:cubicBezTo>
                  <a:close/>
                </a:path>
              </a:pathLst>
            </a:custGeom>
            <a:solidFill>
              <a:srgbClr val="676B6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2" name="Freeform 45"/>
            <p:cNvSpPr/>
            <p:nvPr/>
          </p:nvSpPr>
          <p:spPr bwMode="auto">
            <a:xfrm>
              <a:off x="7242175" y="4284663"/>
              <a:ext cx="712788" cy="244475"/>
            </a:xfrm>
            <a:custGeom>
              <a:avLst/>
              <a:gdLst>
                <a:gd name="T0" fmla="*/ 0 w 363"/>
                <a:gd name="T1" fmla="*/ 0 h 124"/>
                <a:gd name="T2" fmla="*/ 34 w 363"/>
                <a:gd name="T3" fmla="*/ 87 h 124"/>
                <a:gd name="T4" fmla="*/ 124 w 363"/>
                <a:gd name="T5" fmla="*/ 44 h 124"/>
                <a:gd name="T6" fmla="*/ 212 w 363"/>
                <a:gd name="T7" fmla="*/ 124 h 124"/>
                <a:gd name="T8" fmla="*/ 363 w 363"/>
                <a:gd name="T9" fmla="*/ 11 h 124"/>
                <a:gd name="T10" fmla="*/ 269 w 363"/>
                <a:gd name="T11" fmla="*/ 20 h 124"/>
                <a:gd name="T12" fmla="*/ 0 w 363"/>
                <a:gd name="T13" fmla="*/ 0 h 124"/>
              </a:gdLst>
              <a:ahLst/>
              <a:cxnLst>
                <a:cxn ang="0">
                  <a:pos x="T0" y="T1"/>
                </a:cxn>
                <a:cxn ang="0">
                  <a:pos x="T2" y="T3"/>
                </a:cxn>
                <a:cxn ang="0">
                  <a:pos x="T4" y="T5"/>
                </a:cxn>
                <a:cxn ang="0">
                  <a:pos x="T6" y="T7"/>
                </a:cxn>
                <a:cxn ang="0">
                  <a:pos x="T8" y="T9"/>
                </a:cxn>
                <a:cxn ang="0">
                  <a:pos x="T10" y="T11"/>
                </a:cxn>
                <a:cxn ang="0">
                  <a:pos x="T12" y="T13"/>
                </a:cxn>
              </a:cxnLst>
              <a:rect l="0" t="0" r="r" b="b"/>
              <a:pathLst>
                <a:path w="363" h="124">
                  <a:moveTo>
                    <a:pt x="0" y="0"/>
                  </a:moveTo>
                  <a:cubicBezTo>
                    <a:pt x="0" y="0"/>
                    <a:pt x="6" y="62"/>
                    <a:pt x="34" y="87"/>
                  </a:cubicBezTo>
                  <a:cubicBezTo>
                    <a:pt x="34" y="87"/>
                    <a:pt x="105" y="51"/>
                    <a:pt x="124" y="44"/>
                  </a:cubicBezTo>
                  <a:cubicBezTo>
                    <a:pt x="124" y="44"/>
                    <a:pt x="185" y="108"/>
                    <a:pt x="212" y="124"/>
                  </a:cubicBezTo>
                  <a:cubicBezTo>
                    <a:pt x="212" y="124"/>
                    <a:pt x="329" y="22"/>
                    <a:pt x="363" y="11"/>
                  </a:cubicBezTo>
                  <a:cubicBezTo>
                    <a:pt x="363" y="11"/>
                    <a:pt x="317" y="12"/>
                    <a:pt x="269" y="20"/>
                  </a:cubicBezTo>
                  <a:cubicBezTo>
                    <a:pt x="222" y="28"/>
                    <a:pt x="52" y="61"/>
                    <a:pt x="0" y="0"/>
                  </a:cubicBezTo>
                  <a:close/>
                </a:path>
              </a:pathLst>
            </a:custGeom>
            <a:solidFill>
              <a:srgbClr val="676B6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3" name="Freeform 46"/>
            <p:cNvSpPr/>
            <p:nvPr/>
          </p:nvSpPr>
          <p:spPr bwMode="auto">
            <a:xfrm>
              <a:off x="7319963" y="4219575"/>
              <a:ext cx="82550" cy="80963"/>
            </a:xfrm>
            <a:custGeom>
              <a:avLst/>
              <a:gdLst>
                <a:gd name="T0" fmla="*/ 0 w 42"/>
                <a:gd name="T1" fmla="*/ 21 h 41"/>
                <a:gd name="T2" fmla="*/ 10 w 42"/>
                <a:gd name="T3" fmla="*/ 0 h 41"/>
                <a:gd name="T4" fmla="*/ 37 w 42"/>
                <a:gd name="T5" fmla="*/ 4 h 41"/>
                <a:gd name="T6" fmla="*/ 27 w 42"/>
                <a:gd name="T7" fmla="*/ 37 h 41"/>
                <a:gd name="T8" fmla="*/ 0 w 42"/>
                <a:gd name="T9" fmla="*/ 21 h 41"/>
              </a:gdLst>
              <a:ahLst/>
              <a:cxnLst>
                <a:cxn ang="0">
                  <a:pos x="T0" y="T1"/>
                </a:cxn>
                <a:cxn ang="0">
                  <a:pos x="T2" y="T3"/>
                </a:cxn>
                <a:cxn ang="0">
                  <a:pos x="T4" y="T5"/>
                </a:cxn>
                <a:cxn ang="0">
                  <a:pos x="T6" y="T7"/>
                </a:cxn>
                <a:cxn ang="0">
                  <a:pos x="T8" y="T9"/>
                </a:cxn>
              </a:cxnLst>
              <a:rect l="0" t="0" r="r" b="b"/>
              <a:pathLst>
                <a:path w="42" h="41">
                  <a:moveTo>
                    <a:pt x="0" y="21"/>
                  </a:moveTo>
                  <a:cubicBezTo>
                    <a:pt x="0" y="21"/>
                    <a:pt x="1" y="4"/>
                    <a:pt x="10" y="0"/>
                  </a:cubicBezTo>
                  <a:cubicBezTo>
                    <a:pt x="10" y="0"/>
                    <a:pt x="32" y="1"/>
                    <a:pt x="37" y="4"/>
                  </a:cubicBezTo>
                  <a:cubicBezTo>
                    <a:pt x="42" y="7"/>
                    <a:pt x="34" y="33"/>
                    <a:pt x="27" y="37"/>
                  </a:cubicBezTo>
                  <a:cubicBezTo>
                    <a:pt x="20" y="41"/>
                    <a:pt x="0" y="21"/>
                    <a:pt x="0" y="21"/>
                  </a:cubicBezTo>
                  <a:close/>
                </a:path>
              </a:pathLst>
            </a:custGeom>
            <a:solidFill>
              <a:srgbClr val="141414"/>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4" name="Freeform 47"/>
            <p:cNvSpPr/>
            <p:nvPr/>
          </p:nvSpPr>
          <p:spPr bwMode="auto">
            <a:xfrm>
              <a:off x="6884988" y="4240213"/>
              <a:ext cx="631825" cy="739775"/>
            </a:xfrm>
            <a:custGeom>
              <a:avLst/>
              <a:gdLst>
                <a:gd name="T0" fmla="*/ 244 w 322"/>
                <a:gd name="T1" fmla="*/ 16 h 377"/>
                <a:gd name="T2" fmla="*/ 279 w 322"/>
                <a:gd name="T3" fmla="*/ 44 h 377"/>
                <a:gd name="T4" fmla="*/ 168 w 322"/>
                <a:gd name="T5" fmla="*/ 166 h 377"/>
                <a:gd name="T6" fmla="*/ 3 w 322"/>
                <a:gd name="T7" fmla="*/ 267 h 377"/>
                <a:gd name="T8" fmla="*/ 5 w 322"/>
                <a:gd name="T9" fmla="*/ 377 h 377"/>
                <a:gd name="T10" fmla="*/ 126 w 322"/>
                <a:gd name="T11" fmla="*/ 342 h 377"/>
                <a:gd name="T12" fmla="*/ 205 w 322"/>
                <a:gd name="T13" fmla="*/ 229 h 377"/>
                <a:gd name="T14" fmla="*/ 316 w 322"/>
                <a:gd name="T15" fmla="*/ 100 h 377"/>
                <a:gd name="T16" fmla="*/ 253 w 322"/>
                <a:gd name="T17" fmla="*/ 0 h 377"/>
                <a:gd name="T18" fmla="*/ 244 w 322"/>
                <a:gd name="T19" fmla="*/ 16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77">
                  <a:moveTo>
                    <a:pt x="244" y="16"/>
                  </a:moveTo>
                  <a:cubicBezTo>
                    <a:pt x="244" y="16"/>
                    <a:pt x="275" y="21"/>
                    <a:pt x="279" y="44"/>
                  </a:cubicBezTo>
                  <a:cubicBezTo>
                    <a:pt x="284" y="68"/>
                    <a:pt x="268" y="146"/>
                    <a:pt x="168" y="166"/>
                  </a:cubicBezTo>
                  <a:cubicBezTo>
                    <a:pt x="69" y="186"/>
                    <a:pt x="7" y="238"/>
                    <a:pt x="3" y="267"/>
                  </a:cubicBezTo>
                  <a:cubicBezTo>
                    <a:pt x="3" y="267"/>
                    <a:pt x="0" y="331"/>
                    <a:pt x="5" y="377"/>
                  </a:cubicBezTo>
                  <a:cubicBezTo>
                    <a:pt x="5" y="377"/>
                    <a:pt x="110" y="350"/>
                    <a:pt x="126" y="342"/>
                  </a:cubicBezTo>
                  <a:cubicBezTo>
                    <a:pt x="126" y="342"/>
                    <a:pt x="123" y="264"/>
                    <a:pt x="205" y="229"/>
                  </a:cubicBezTo>
                  <a:cubicBezTo>
                    <a:pt x="288" y="195"/>
                    <a:pt x="313" y="128"/>
                    <a:pt x="316" y="100"/>
                  </a:cubicBezTo>
                  <a:cubicBezTo>
                    <a:pt x="319" y="73"/>
                    <a:pt x="322" y="13"/>
                    <a:pt x="253" y="0"/>
                  </a:cubicBezTo>
                  <a:lnTo>
                    <a:pt x="244" y="16"/>
                  </a:lnTo>
                  <a:close/>
                </a:path>
              </a:pathLst>
            </a:custGeom>
            <a:solidFill>
              <a:srgbClr val="141414"/>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5" name="Freeform 48"/>
            <p:cNvSpPr/>
            <p:nvPr/>
          </p:nvSpPr>
          <p:spPr bwMode="auto">
            <a:xfrm>
              <a:off x="7289800" y="4159250"/>
              <a:ext cx="95250" cy="60325"/>
            </a:xfrm>
            <a:custGeom>
              <a:avLst/>
              <a:gdLst>
                <a:gd name="T0" fmla="*/ 0 w 49"/>
                <a:gd name="T1" fmla="*/ 17 h 31"/>
                <a:gd name="T2" fmla="*/ 9 w 49"/>
                <a:gd name="T3" fmla="*/ 0 h 31"/>
                <a:gd name="T4" fmla="*/ 49 w 49"/>
                <a:gd name="T5" fmla="*/ 10 h 31"/>
                <a:gd name="T6" fmla="*/ 33 w 49"/>
                <a:gd name="T7" fmla="*/ 31 h 31"/>
                <a:gd name="T8" fmla="*/ 0 w 49"/>
                <a:gd name="T9" fmla="*/ 17 h 31"/>
              </a:gdLst>
              <a:ahLst/>
              <a:cxnLst>
                <a:cxn ang="0">
                  <a:pos x="T0" y="T1"/>
                </a:cxn>
                <a:cxn ang="0">
                  <a:pos x="T2" y="T3"/>
                </a:cxn>
                <a:cxn ang="0">
                  <a:pos x="T4" y="T5"/>
                </a:cxn>
                <a:cxn ang="0">
                  <a:pos x="T6" y="T7"/>
                </a:cxn>
                <a:cxn ang="0">
                  <a:pos x="T8" y="T9"/>
                </a:cxn>
              </a:cxnLst>
              <a:rect l="0" t="0" r="r" b="b"/>
              <a:pathLst>
                <a:path w="49" h="31">
                  <a:moveTo>
                    <a:pt x="0" y="17"/>
                  </a:moveTo>
                  <a:cubicBezTo>
                    <a:pt x="0" y="17"/>
                    <a:pt x="0" y="10"/>
                    <a:pt x="9" y="0"/>
                  </a:cubicBezTo>
                  <a:cubicBezTo>
                    <a:pt x="9" y="0"/>
                    <a:pt x="35" y="8"/>
                    <a:pt x="49" y="10"/>
                  </a:cubicBezTo>
                  <a:cubicBezTo>
                    <a:pt x="33" y="31"/>
                    <a:pt x="33" y="31"/>
                    <a:pt x="33" y="31"/>
                  </a:cubicBezTo>
                  <a:cubicBezTo>
                    <a:pt x="33" y="31"/>
                    <a:pt x="9" y="23"/>
                    <a:pt x="0"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6" name="Freeform 49"/>
            <p:cNvSpPr/>
            <p:nvPr/>
          </p:nvSpPr>
          <p:spPr bwMode="auto">
            <a:xfrm>
              <a:off x="7178675" y="4208463"/>
              <a:ext cx="114300" cy="79375"/>
            </a:xfrm>
            <a:custGeom>
              <a:avLst/>
              <a:gdLst>
                <a:gd name="T0" fmla="*/ 0 w 58"/>
                <a:gd name="T1" fmla="*/ 9 h 40"/>
                <a:gd name="T2" fmla="*/ 44 w 58"/>
                <a:gd name="T3" fmla="*/ 0 h 40"/>
                <a:gd name="T4" fmla="*/ 58 w 58"/>
                <a:gd name="T5" fmla="*/ 39 h 40"/>
                <a:gd name="T6" fmla="*/ 10 w 58"/>
                <a:gd name="T7" fmla="*/ 35 h 40"/>
                <a:gd name="T8" fmla="*/ 0 w 58"/>
                <a:gd name="T9" fmla="*/ 9 h 40"/>
              </a:gdLst>
              <a:ahLst/>
              <a:cxnLst>
                <a:cxn ang="0">
                  <a:pos x="T0" y="T1"/>
                </a:cxn>
                <a:cxn ang="0">
                  <a:pos x="T2" y="T3"/>
                </a:cxn>
                <a:cxn ang="0">
                  <a:pos x="T4" y="T5"/>
                </a:cxn>
                <a:cxn ang="0">
                  <a:pos x="T6" y="T7"/>
                </a:cxn>
                <a:cxn ang="0">
                  <a:pos x="T8" y="T9"/>
                </a:cxn>
              </a:cxnLst>
              <a:rect l="0" t="0" r="r" b="b"/>
              <a:pathLst>
                <a:path w="58" h="40">
                  <a:moveTo>
                    <a:pt x="0" y="9"/>
                  </a:moveTo>
                  <a:cubicBezTo>
                    <a:pt x="44" y="0"/>
                    <a:pt x="44" y="0"/>
                    <a:pt x="44" y="0"/>
                  </a:cubicBezTo>
                  <a:cubicBezTo>
                    <a:pt x="44" y="0"/>
                    <a:pt x="56" y="34"/>
                    <a:pt x="58" y="39"/>
                  </a:cubicBezTo>
                  <a:cubicBezTo>
                    <a:pt x="58" y="39"/>
                    <a:pt x="25" y="40"/>
                    <a:pt x="10" y="35"/>
                  </a:cubicBezTo>
                  <a:lnTo>
                    <a:pt x="0" y="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7" name="Freeform 50"/>
            <p:cNvSpPr/>
            <p:nvPr/>
          </p:nvSpPr>
          <p:spPr bwMode="auto">
            <a:xfrm>
              <a:off x="8091488" y="4191000"/>
              <a:ext cx="80963" cy="458788"/>
            </a:xfrm>
            <a:custGeom>
              <a:avLst/>
              <a:gdLst>
                <a:gd name="T0" fmla="*/ 18 w 41"/>
                <a:gd name="T1" fmla="*/ 0 h 234"/>
                <a:gd name="T2" fmla="*/ 29 w 41"/>
                <a:gd name="T3" fmla="*/ 36 h 234"/>
                <a:gd name="T4" fmla="*/ 0 w 41"/>
                <a:gd name="T5" fmla="*/ 53 h 234"/>
                <a:gd name="T6" fmla="*/ 19 w 41"/>
                <a:gd name="T7" fmla="*/ 62 h 234"/>
                <a:gd name="T8" fmla="*/ 17 w 41"/>
                <a:gd name="T9" fmla="*/ 234 h 234"/>
                <a:gd name="T10" fmla="*/ 24 w 41"/>
                <a:gd name="T11" fmla="*/ 53 h 234"/>
                <a:gd name="T12" fmla="*/ 16 w 41"/>
                <a:gd name="T13" fmla="*/ 54 h 234"/>
                <a:gd name="T14" fmla="*/ 37 w 41"/>
                <a:gd name="T15" fmla="*/ 38 h 234"/>
                <a:gd name="T16" fmla="*/ 18 w 41"/>
                <a:gd name="T17"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234">
                  <a:moveTo>
                    <a:pt x="18" y="0"/>
                  </a:moveTo>
                  <a:cubicBezTo>
                    <a:pt x="29" y="36"/>
                    <a:pt x="29" y="36"/>
                    <a:pt x="29" y="36"/>
                  </a:cubicBezTo>
                  <a:cubicBezTo>
                    <a:pt x="0" y="53"/>
                    <a:pt x="0" y="53"/>
                    <a:pt x="0" y="53"/>
                  </a:cubicBezTo>
                  <a:cubicBezTo>
                    <a:pt x="19" y="62"/>
                    <a:pt x="19" y="62"/>
                    <a:pt x="19" y="62"/>
                  </a:cubicBezTo>
                  <a:cubicBezTo>
                    <a:pt x="19" y="62"/>
                    <a:pt x="28" y="181"/>
                    <a:pt x="17" y="234"/>
                  </a:cubicBezTo>
                  <a:cubicBezTo>
                    <a:pt x="17" y="234"/>
                    <a:pt x="41" y="165"/>
                    <a:pt x="24" y="53"/>
                  </a:cubicBezTo>
                  <a:cubicBezTo>
                    <a:pt x="16" y="54"/>
                    <a:pt x="16" y="54"/>
                    <a:pt x="16" y="54"/>
                  </a:cubicBezTo>
                  <a:cubicBezTo>
                    <a:pt x="16" y="54"/>
                    <a:pt x="36" y="41"/>
                    <a:pt x="37" y="38"/>
                  </a:cubicBezTo>
                  <a:cubicBezTo>
                    <a:pt x="37" y="38"/>
                    <a:pt x="28" y="16"/>
                    <a:pt x="18" y="0"/>
                  </a:cubicBezTo>
                  <a:close/>
                </a:path>
              </a:pathLst>
            </a:custGeom>
            <a:solidFill>
              <a:srgbClr val="23272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8" name="Oval 51"/>
            <p:cNvSpPr>
              <a:spLocks noChangeArrowheads="1"/>
            </p:cNvSpPr>
            <p:nvPr/>
          </p:nvSpPr>
          <p:spPr bwMode="auto">
            <a:xfrm>
              <a:off x="7956550" y="4324350"/>
              <a:ext cx="39688" cy="26988"/>
            </a:xfrm>
            <a:prstGeom prst="ellipse">
              <a:avLst/>
            </a:prstGeom>
            <a:solidFill>
              <a:srgbClr val="23272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9" name="Freeform 52"/>
            <p:cNvSpPr/>
            <p:nvPr/>
          </p:nvSpPr>
          <p:spPr bwMode="auto">
            <a:xfrm>
              <a:off x="8037513" y="4314825"/>
              <a:ext cx="41275" cy="31750"/>
            </a:xfrm>
            <a:custGeom>
              <a:avLst/>
              <a:gdLst>
                <a:gd name="T0" fmla="*/ 20 w 21"/>
                <a:gd name="T1" fmla="*/ 6 h 16"/>
                <a:gd name="T2" fmla="*/ 11 w 21"/>
                <a:gd name="T3" fmla="*/ 15 h 16"/>
                <a:gd name="T4" fmla="*/ 1 w 21"/>
                <a:gd name="T5" fmla="*/ 10 h 16"/>
                <a:gd name="T6" fmla="*/ 9 w 21"/>
                <a:gd name="T7" fmla="*/ 1 h 16"/>
                <a:gd name="T8" fmla="*/ 20 w 21"/>
                <a:gd name="T9" fmla="*/ 6 h 16"/>
              </a:gdLst>
              <a:ahLst/>
              <a:cxnLst>
                <a:cxn ang="0">
                  <a:pos x="T0" y="T1"/>
                </a:cxn>
                <a:cxn ang="0">
                  <a:pos x="T2" y="T3"/>
                </a:cxn>
                <a:cxn ang="0">
                  <a:pos x="T4" y="T5"/>
                </a:cxn>
                <a:cxn ang="0">
                  <a:pos x="T6" y="T7"/>
                </a:cxn>
                <a:cxn ang="0">
                  <a:pos x="T8" y="T9"/>
                </a:cxn>
              </a:cxnLst>
              <a:rect l="0" t="0" r="r" b="b"/>
              <a:pathLst>
                <a:path w="21" h="16">
                  <a:moveTo>
                    <a:pt x="20" y="6"/>
                  </a:moveTo>
                  <a:cubicBezTo>
                    <a:pt x="21" y="10"/>
                    <a:pt x="17" y="14"/>
                    <a:pt x="11" y="15"/>
                  </a:cubicBezTo>
                  <a:cubicBezTo>
                    <a:pt x="6" y="16"/>
                    <a:pt x="1" y="13"/>
                    <a:pt x="1" y="10"/>
                  </a:cubicBezTo>
                  <a:cubicBezTo>
                    <a:pt x="0" y="6"/>
                    <a:pt x="4" y="2"/>
                    <a:pt x="9" y="1"/>
                  </a:cubicBezTo>
                  <a:cubicBezTo>
                    <a:pt x="15" y="0"/>
                    <a:pt x="19" y="3"/>
                    <a:pt x="20" y="6"/>
                  </a:cubicBezTo>
                  <a:close/>
                </a:path>
              </a:pathLst>
            </a:custGeom>
            <a:solidFill>
              <a:srgbClr val="23272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0" name="Freeform 53"/>
            <p:cNvSpPr/>
            <p:nvPr/>
          </p:nvSpPr>
          <p:spPr bwMode="auto">
            <a:xfrm>
              <a:off x="7975600" y="4287838"/>
              <a:ext cx="106363" cy="25400"/>
            </a:xfrm>
            <a:custGeom>
              <a:avLst/>
              <a:gdLst>
                <a:gd name="T0" fmla="*/ 0 w 54"/>
                <a:gd name="T1" fmla="*/ 6 h 13"/>
                <a:gd name="T2" fmla="*/ 54 w 54"/>
                <a:gd name="T3" fmla="*/ 0 h 13"/>
                <a:gd name="T4" fmla="*/ 0 w 54"/>
                <a:gd name="T5" fmla="*/ 6 h 13"/>
              </a:gdLst>
              <a:ahLst/>
              <a:cxnLst>
                <a:cxn ang="0">
                  <a:pos x="T0" y="T1"/>
                </a:cxn>
                <a:cxn ang="0">
                  <a:pos x="T2" y="T3"/>
                </a:cxn>
                <a:cxn ang="0">
                  <a:pos x="T4" y="T5"/>
                </a:cxn>
              </a:cxnLst>
              <a:rect l="0" t="0" r="r" b="b"/>
              <a:pathLst>
                <a:path w="54" h="13">
                  <a:moveTo>
                    <a:pt x="0" y="6"/>
                  </a:moveTo>
                  <a:cubicBezTo>
                    <a:pt x="0" y="6"/>
                    <a:pt x="38" y="1"/>
                    <a:pt x="54" y="0"/>
                  </a:cubicBezTo>
                  <a:cubicBezTo>
                    <a:pt x="54" y="0"/>
                    <a:pt x="29" y="13"/>
                    <a:pt x="0" y="6"/>
                  </a:cubicBezTo>
                  <a:close/>
                </a:path>
              </a:pathLst>
            </a:custGeom>
            <a:solidFill>
              <a:srgbClr val="23272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1" name="Freeform 54"/>
            <p:cNvSpPr/>
            <p:nvPr/>
          </p:nvSpPr>
          <p:spPr bwMode="auto">
            <a:xfrm>
              <a:off x="6648450" y="3400425"/>
              <a:ext cx="852488" cy="855663"/>
            </a:xfrm>
            <a:custGeom>
              <a:avLst/>
              <a:gdLst>
                <a:gd name="T0" fmla="*/ 198 w 434"/>
                <a:gd name="T1" fmla="*/ 41 h 436"/>
                <a:gd name="T2" fmla="*/ 412 w 434"/>
                <a:gd name="T3" fmla="*/ 256 h 436"/>
                <a:gd name="T4" fmla="*/ 281 w 434"/>
                <a:gd name="T5" fmla="*/ 404 h 436"/>
                <a:gd name="T6" fmla="*/ 31 w 434"/>
                <a:gd name="T7" fmla="*/ 180 h 436"/>
                <a:gd name="T8" fmla="*/ 81 w 434"/>
                <a:gd name="T9" fmla="*/ 55 h 436"/>
                <a:gd name="T10" fmla="*/ 198 w 434"/>
                <a:gd name="T11" fmla="*/ 41 h 436"/>
              </a:gdLst>
              <a:ahLst/>
              <a:cxnLst>
                <a:cxn ang="0">
                  <a:pos x="T0" y="T1"/>
                </a:cxn>
                <a:cxn ang="0">
                  <a:pos x="T2" y="T3"/>
                </a:cxn>
                <a:cxn ang="0">
                  <a:pos x="T4" y="T5"/>
                </a:cxn>
                <a:cxn ang="0">
                  <a:pos x="T6" y="T7"/>
                </a:cxn>
                <a:cxn ang="0">
                  <a:pos x="T8" y="T9"/>
                </a:cxn>
                <a:cxn ang="0">
                  <a:pos x="T10" y="T11"/>
                </a:cxn>
              </a:cxnLst>
              <a:rect l="0" t="0" r="r" b="b"/>
              <a:pathLst>
                <a:path w="434" h="436">
                  <a:moveTo>
                    <a:pt x="198" y="41"/>
                  </a:moveTo>
                  <a:cubicBezTo>
                    <a:pt x="198" y="41"/>
                    <a:pt x="391" y="198"/>
                    <a:pt x="412" y="256"/>
                  </a:cubicBezTo>
                  <a:cubicBezTo>
                    <a:pt x="434" y="314"/>
                    <a:pt x="324" y="381"/>
                    <a:pt x="281" y="404"/>
                  </a:cubicBezTo>
                  <a:cubicBezTo>
                    <a:pt x="218" y="436"/>
                    <a:pt x="36" y="199"/>
                    <a:pt x="31" y="180"/>
                  </a:cubicBezTo>
                  <a:cubicBezTo>
                    <a:pt x="25" y="161"/>
                    <a:pt x="0" y="109"/>
                    <a:pt x="81" y="55"/>
                  </a:cubicBezTo>
                  <a:cubicBezTo>
                    <a:pt x="162" y="0"/>
                    <a:pt x="198" y="41"/>
                    <a:pt x="198" y="41"/>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2" name="Freeform 55"/>
            <p:cNvSpPr/>
            <p:nvPr/>
          </p:nvSpPr>
          <p:spPr bwMode="auto">
            <a:xfrm>
              <a:off x="6438900" y="3236913"/>
              <a:ext cx="709613" cy="947738"/>
            </a:xfrm>
            <a:custGeom>
              <a:avLst/>
              <a:gdLst>
                <a:gd name="T0" fmla="*/ 261 w 361"/>
                <a:gd name="T1" fmla="*/ 421 h 483"/>
                <a:gd name="T2" fmla="*/ 181 w 361"/>
                <a:gd name="T3" fmla="*/ 296 h 483"/>
                <a:gd name="T4" fmla="*/ 285 w 361"/>
                <a:gd name="T5" fmla="*/ 238 h 483"/>
                <a:gd name="T6" fmla="*/ 257 w 361"/>
                <a:gd name="T7" fmla="*/ 219 h 483"/>
                <a:gd name="T8" fmla="*/ 332 w 361"/>
                <a:gd name="T9" fmla="*/ 173 h 483"/>
                <a:gd name="T10" fmla="*/ 314 w 361"/>
                <a:gd name="T11" fmla="*/ 160 h 483"/>
                <a:gd name="T12" fmla="*/ 355 w 361"/>
                <a:gd name="T13" fmla="*/ 123 h 483"/>
                <a:gd name="T14" fmla="*/ 321 w 361"/>
                <a:gd name="T15" fmla="*/ 114 h 483"/>
                <a:gd name="T16" fmla="*/ 270 w 361"/>
                <a:gd name="T17" fmla="*/ 18 h 483"/>
                <a:gd name="T18" fmla="*/ 213 w 361"/>
                <a:gd name="T19" fmla="*/ 78 h 483"/>
                <a:gd name="T20" fmla="*/ 104 w 361"/>
                <a:gd name="T21" fmla="*/ 79 h 483"/>
                <a:gd name="T22" fmla="*/ 156 w 361"/>
                <a:gd name="T23" fmla="*/ 127 h 483"/>
                <a:gd name="T24" fmla="*/ 57 w 361"/>
                <a:gd name="T25" fmla="*/ 314 h 483"/>
                <a:gd name="T26" fmla="*/ 6 w 361"/>
                <a:gd name="T27" fmla="*/ 325 h 483"/>
                <a:gd name="T28" fmla="*/ 58 w 361"/>
                <a:gd name="T29" fmla="*/ 344 h 483"/>
                <a:gd name="T30" fmla="*/ 56 w 361"/>
                <a:gd name="T31" fmla="*/ 385 h 483"/>
                <a:gd name="T32" fmla="*/ 75 w 361"/>
                <a:gd name="T33" fmla="*/ 357 h 483"/>
                <a:gd name="T34" fmla="*/ 216 w 361"/>
                <a:gd name="T35" fmla="*/ 419 h 483"/>
                <a:gd name="T36" fmla="*/ 216 w 361"/>
                <a:gd name="T37" fmla="*/ 472 h 483"/>
                <a:gd name="T38" fmla="*/ 238 w 361"/>
                <a:gd name="T39" fmla="*/ 444 h 483"/>
                <a:gd name="T40" fmla="*/ 259 w 361"/>
                <a:gd name="T41" fmla="*/ 473 h 483"/>
                <a:gd name="T42" fmla="*/ 261 w 361"/>
                <a:gd name="T43" fmla="*/ 421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1" h="483">
                  <a:moveTo>
                    <a:pt x="261" y="421"/>
                  </a:moveTo>
                  <a:cubicBezTo>
                    <a:pt x="261" y="421"/>
                    <a:pt x="233" y="314"/>
                    <a:pt x="181" y="296"/>
                  </a:cubicBezTo>
                  <a:cubicBezTo>
                    <a:pt x="181" y="296"/>
                    <a:pt x="285" y="260"/>
                    <a:pt x="285" y="238"/>
                  </a:cubicBezTo>
                  <a:cubicBezTo>
                    <a:pt x="285" y="216"/>
                    <a:pt x="257" y="219"/>
                    <a:pt x="257" y="219"/>
                  </a:cubicBezTo>
                  <a:cubicBezTo>
                    <a:pt x="257" y="219"/>
                    <a:pt x="332" y="186"/>
                    <a:pt x="332" y="173"/>
                  </a:cubicBezTo>
                  <a:cubicBezTo>
                    <a:pt x="331" y="159"/>
                    <a:pt x="314" y="160"/>
                    <a:pt x="314" y="160"/>
                  </a:cubicBezTo>
                  <a:cubicBezTo>
                    <a:pt x="314" y="160"/>
                    <a:pt x="361" y="142"/>
                    <a:pt x="355" y="123"/>
                  </a:cubicBezTo>
                  <a:cubicBezTo>
                    <a:pt x="349" y="104"/>
                    <a:pt x="321" y="114"/>
                    <a:pt x="321" y="114"/>
                  </a:cubicBezTo>
                  <a:cubicBezTo>
                    <a:pt x="321" y="114"/>
                    <a:pt x="353" y="37"/>
                    <a:pt x="270" y="18"/>
                  </a:cubicBezTo>
                  <a:cubicBezTo>
                    <a:pt x="187" y="0"/>
                    <a:pt x="192" y="58"/>
                    <a:pt x="213" y="78"/>
                  </a:cubicBezTo>
                  <a:cubicBezTo>
                    <a:pt x="213" y="78"/>
                    <a:pt x="148" y="41"/>
                    <a:pt x="104" y="79"/>
                  </a:cubicBezTo>
                  <a:cubicBezTo>
                    <a:pt x="60" y="117"/>
                    <a:pt x="156" y="127"/>
                    <a:pt x="156" y="127"/>
                  </a:cubicBezTo>
                  <a:cubicBezTo>
                    <a:pt x="156" y="127"/>
                    <a:pt x="21" y="219"/>
                    <a:pt x="57" y="314"/>
                  </a:cubicBezTo>
                  <a:cubicBezTo>
                    <a:pt x="57" y="314"/>
                    <a:pt x="12" y="300"/>
                    <a:pt x="6" y="325"/>
                  </a:cubicBezTo>
                  <a:cubicBezTo>
                    <a:pt x="0" y="350"/>
                    <a:pt x="58" y="344"/>
                    <a:pt x="58" y="344"/>
                  </a:cubicBezTo>
                  <a:cubicBezTo>
                    <a:pt x="58" y="344"/>
                    <a:pt x="25" y="374"/>
                    <a:pt x="56" y="385"/>
                  </a:cubicBezTo>
                  <a:cubicBezTo>
                    <a:pt x="87" y="396"/>
                    <a:pt x="75" y="357"/>
                    <a:pt x="75" y="357"/>
                  </a:cubicBezTo>
                  <a:cubicBezTo>
                    <a:pt x="75" y="357"/>
                    <a:pt x="104" y="404"/>
                    <a:pt x="216" y="419"/>
                  </a:cubicBezTo>
                  <a:cubicBezTo>
                    <a:pt x="216" y="419"/>
                    <a:pt x="197" y="468"/>
                    <a:pt x="216" y="472"/>
                  </a:cubicBezTo>
                  <a:cubicBezTo>
                    <a:pt x="235" y="476"/>
                    <a:pt x="238" y="444"/>
                    <a:pt x="238" y="444"/>
                  </a:cubicBezTo>
                  <a:cubicBezTo>
                    <a:pt x="238" y="444"/>
                    <a:pt x="241" y="483"/>
                    <a:pt x="259" y="473"/>
                  </a:cubicBezTo>
                  <a:cubicBezTo>
                    <a:pt x="277" y="464"/>
                    <a:pt x="261" y="437"/>
                    <a:pt x="261" y="421"/>
                  </a:cubicBezTo>
                  <a:close/>
                </a:path>
              </a:pathLst>
            </a:custGeom>
            <a:solidFill>
              <a:srgbClr val="725C2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3" name="Freeform 56"/>
            <p:cNvSpPr/>
            <p:nvPr/>
          </p:nvSpPr>
          <p:spPr bwMode="auto">
            <a:xfrm>
              <a:off x="7129463" y="3703638"/>
              <a:ext cx="187325" cy="117475"/>
            </a:xfrm>
            <a:custGeom>
              <a:avLst/>
              <a:gdLst>
                <a:gd name="T0" fmla="*/ 0 w 95"/>
                <a:gd name="T1" fmla="*/ 12 h 60"/>
                <a:gd name="T2" fmla="*/ 42 w 95"/>
                <a:gd name="T3" fmla="*/ 42 h 60"/>
                <a:gd name="T4" fmla="*/ 73 w 95"/>
                <a:gd name="T5" fmla="*/ 30 h 60"/>
                <a:gd name="T6" fmla="*/ 56 w 95"/>
                <a:gd name="T7" fmla="*/ 60 h 60"/>
                <a:gd name="T8" fmla="*/ 79 w 95"/>
                <a:gd name="T9" fmla="*/ 23 h 60"/>
                <a:gd name="T10" fmla="*/ 36 w 95"/>
                <a:gd name="T11" fmla="*/ 36 h 60"/>
                <a:gd name="T12" fmla="*/ 0 w 95"/>
                <a:gd name="T13" fmla="*/ 12 h 60"/>
              </a:gdLst>
              <a:ahLst/>
              <a:cxnLst>
                <a:cxn ang="0">
                  <a:pos x="T0" y="T1"/>
                </a:cxn>
                <a:cxn ang="0">
                  <a:pos x="T2" y="T3"/>
                </a:cxn>
                <a:cxn ang="0">
                  <a:pos x="T4" y="T5"/>
                </a:cxn>
                <a:cxn ang="0">
                  <a:pos x="T6" y="T7"/>
                </a:cxn>
                <a:cxn ang="0">
                  <a:pos x="T8" y="T9"/>
                </a:cxn>
                <a:cxn ang="0">
                  <a:pos x="T10" y="T11"/>
                </a:cxn>
                <a:cxn ang="0">
                  <a:pos x="T12" y="T13"/>
                </a:cxn>
              </a:cxnLst>
              <a:rect l="0" t="0" r="r" b="b"/>
              <a:pathLst>
                <a:path w="95" h="60">
                  <a:moveTo>
                    <a:pt x="0" y="12"/>
                  </a:moveTo>
                  <a:cubicBezTo>
                    <a:pt x="0" y="12"/>
                    <a:pt x="28" y="50"/>
                    <a:pt x="42" y="42"/>
                  </a:cubicBezTo>
                  <a:cubicBezTo>
                    <a:pt x="56" y="35"/>
                    <a:pt x="62" y="17"/>
                    <a:pt x="73" y="30"/>
                  </a:cubicBezTo>
                  <a:cubicBezTo>
                    <a:pt x="83" y="44"/>
                    <a:pt x="56" y="60"/>
                    <a:pt x="56" y="60"/>
                  </a:cubicBezTo>
                  <a:cubicBezTo>
                    <a:pt x="56" y="60"/>
                    <a:pt x="95" y="46"/>
                    <a:pt x="79" y="23"/>
                  </a:cubicBezTo>
                  <a:cubicBezTo>
                    <a:pt x="64" y="0"/>
                    <a:pt x="45" y="40"/>
                    <a:pt x="36" y="36"/>
                  </a:cubicBezTo>
                  <a:cubicBezTo>
                    <a:pt x="27" y="32"/>
                    <a:pt x="0" y="12"/>
                    <a:pt x="0" y="12"/>
                  </a:cubicBezTo>
                  <a:close/>
                </a:path>
              </a:pathLst>
            </a:custGeom>
            <a:solidFill>
              <a:srgbClr val="CB8F5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4" name="Freeform 57"/>
            <p:cNvSpPr/>
            <p:nvPr/>
          </p:nvSpPr>
          <p:spPr bwMode="auto">
            <a:xfrm>
              <a:off x="7029450" y="3798888"/>
              <a:ext cx="71438" cy="66675"/>
            </a:xfrm>
            <a:custGeom>
              <a:avLst/>
              <a:gdLst>
                <a:gd name="T0" fmla="*/ 26 w 36"/>
                <a:gd name="T1" fmla="*/ 8 h 34"/>
                <a:gd name="T2" fmla="*/ 32 w 36"/>
                <a:gd name="T3" fmla="*/ 29 h 34"/>
                <a:gd name="T4" fmla="*/ 10 w 36"/>
                <a:gd name="T5" fmla="*/ 26 h 34"/>
                <a:gd name="T6" fmla="*/ 5 w 36"/>
                <a:gd name="T7" fmla="*/ 5 h 34"/>
                <a:gd name="T8" fmla="*/ 26 w 36"/>
                <a:gd name="T9" fmla="*/ 8 h 34"/>
              </a:gdLst>
              <a:ahLst/>
              <a:cxnLst>
                <a:cxn ang="0">
                  <a:pos x="T0" y="T1"/>
                </a:cxn>
                <a:cxn ang="0">
                  <a:pos x="T2" y="T3"/>
                </a:cxn>
                <a:cxn ang="0">
                  <a:pos x="T4" y="T5"/>
                </a:cxn>
                <a:cxn ang="0">
                  <a:pos x="T6" y="T7"/>
                </a:cxn>
                <a:cxn ang="0">
                  <a:pos x="T8" y="T9"/>
                </a:cxn>
              </a:cxnLst>
              <a:rect l="0" t="0" r="r" b="b"/>
              <a:pathLst>
                <a:path w="36" h="34">
                  <a:moveTo>
                    <a:pt x="26" y="8"/>
                  </a:moveTo>
                  <a:cubicBezTo>
                    <a:pt x="34" y="14"/>
                    <a:pt x="36" y="24"/>
                    <a:pt x="32" y="29"/>
                  </a:cubicBezTo>
                  <a:cubicBezTo>
                    <a:pt x="27" y="34"/>
                    <a:pt x="17" y="33"/>
                    <a:pt x="10" y="26"/>
                  </a:cubicBezTo>
                  <a:cubicBezTo>
                    <a:pt x="3" y="19"/>
                    <a:pt x="0" y="10"/>
                    <a:pt x="5" y="5"/>
                  </a:cubicBezTo>
                  <a:cubicBezTo>
                    <a:pt x="9" y="0"/>
                    <a:pt x="19" y="1"/>
                    <a:pt x="26" y="8"/>
                  </a:cubicBezTo>
                  <a:close/>
                </a:path>
              </a:pathLst>
            </a:custGeom>
            <a:solidFill>
              <a:srgbClr val="190F0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5" name="Freeform 58"/>
            <p:cNvSpPr/>
            <p:nvPr/>
          </p:nvSpPr>
          <p:spPr bwMode="auto">
            <a:xfrm>
              <a:off x="7162800" y="3667125"/>
              <a:ext cx="71438" cy="68263"/>
            </a:xfrm>
            <a:custGeom>
              <a:avLst/>
              <a:gdLst>
                <a:gd name="T0" fmla="*/ 27 w 36"/>
                <a:gd name="T1" fmla="*/ 8 h 35"/>
                <a:gd name="T2" fmla="*/ 32 w 36"/>
                <a:gd name="T3" fmla="*/ 30 h 35"/>
                <a:gd name="T4" fmla="*/ 10 w 36"/>
                <a:gd name="T5" fmla="*/ 27 h 35"/>
                <a:gd name="T6" fmla="*/ 5 w 36"/>
                <a:gd name="T7" fmla="*/ 5 h 35"/>
                <a:gd name="T8" fmla="*/ 27 w 36"/>
                <a:gd name="T9" fmla="*/ 8 h 35"/>
              </a:gdLst>
              <a:ahLst/>
              <a:cxnLst>
                <a:cxn ang="0">
                  <a:pos x="T0" y="T1"/>
                </a:cxn>
                <a:cxn ang="0">
                  <a:pos x="T2" y="T3"/>
                </a:cxn>
                <a:cxn ang="0">
                  <a:pos x="T4" y="T5"/>
                </a:cxn>
                <a:cxn ang="0">
                  <a:pos x="T6" y="T7"/>
                </a:cxn>
                <a:cxn ang="0">
                  <a:pos x="T8" y="T9"/>
                </a:cxn>
              </a:cxnLst>
              <a:rect l="0" t="0" r="r" b="b"/>
              <a:pathLst>
                <a:path w="36" h="35">
                  <a:moveTo>
                    <a:pt x="27" y="8"/>
                  </a:moveTo>
                  <a:cubicBezTo>
                    <a:pt x="34" y="15"/>
                    <a:pt x="36" y="25"/>
                    <a:pt x="32" y="30"/>
                  </a:cubicBezTo>
                  <a:cubicBezTo>
                    <a:pt x="27" y="35"/>
                    <a:pt x="18" y="33"/>
                    <a:pt x="10" y="27"/>
                  </a:cubicBezTo>
                  <a:cubicBezTo>
                    <a:pt x="3" y="20"/>
                    <a:pt x="0" y="11"/>
                    <a:pt x="5" y="5"/>
                  </a:cubicBezTo>
                  <a:cubicBezTo>
                    <a:pt x="9" y="0"/>
                    <a:pt x="19" y="2"/>
                    <a:pt x="27" y="8"/>
                  </a:cubicBezTo>
                  <a:close/>
                </a:path>
              </a:pathLst>
            </a:custGeom>
            <a:solidFill>
              <a:srgbClr val="190F0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6" name="Freeform 59"/>
            <p:cNvSpPr/>
            <p:nvPr/>
          </p:nvSpPr>
          <p:spPr bwMode="auto">
            <a:xfrm>
              <a:off x="6953250" y="3724275"/>
              <a:ext cx="74613" cy="87313"/>
            </a:xfrm>
            <a:custGeom>
              <a:avLst/>
              <a:gdLst>
                <a:gd name="T0" fmla="*/ 38 w 38"/>
                <a:gd name="T1" fmla="*/ 0 h 45"/>
                <a:gd name="T2" fmla="*/ 9 w 38"/>
                <a:gd name="T3" fmla="*/ 45 h 45"/>
                <a:gd name="T4" fmla="*/ 38 w 38"/>
                <a:gd name="T5" fmla="*/ 0 h 45"/>
              </a:gdLst>
              <a:ahLst/>
              <a:cxnLst>
                <a:cxn ang="0">
                  <a:pos x="T0" y="T1"/>
                </a:cxn>
                <a:cxn ang="0">
                  <a:pos x="T2" y="T3"/>
                </a:cxn>
                <a:cxn ang="0">
                  <a:pos x="T4" y="T5"/>
                </a:cxn>
              </a:cxnLst>
              <a:rect l="0" t="0" r="r" b="b"/>
              <a:pathLst>
                <a:path w="38" h="45">
                  <a:moveTo>
                    <a:pt x="38" y="0"/>
                  </a:moveTo>
                  <a:cubicBezTo>
                    <a:pt x="38" y="0"/>
                    <a:pt x="0" y="4"/>
                    <a:pt x="9" y="45"/>
                  </a:cubicBezTo>
                  <a:cubicBezTo>
                    <a:pt x="9" y="45"/>
                    <a:pt x="24" y="11"/>
                    <a:pt x="38" y="0"/>
                  </a:cubicBezTo>
                  <a:close/>
                </a:path>
              </a:pathLst>
            </a:custGeom>
            <a:solidFill>
              <a:srgbClr val="725C2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7" name="Freeform 60"/>
            <p:cNvSpPr/>
            <p:nvPr/>
          </p:nvSpPr>
          <p:spPr bwMode="auto">
            <a:xfrm>
              <a:off x="7091363" y="3575050"/>
              <a:ext cx="101600" cy="69850"/>
            </a:xfrm>
            <a:custGeom>
              <a:avLst/>
              <a:gdLst>
                <a:gd name="T0" fmla="*/ 52 w 52"/>
                <a:gd name="T1" fmla="*/ 24 h 36"/>
                <a:gd name="T2" fmla="*/ 0 w 52"/>
                <a:gd name="T3" fmla="*/ 36 h 36"/>
                <a:gd name="T4" fmla="*/ 52 w 52"/>
                <a:gd name="T5" fmla="*/ 24 h 36"/>
              </a:gdLst>
              <a:ahLst/>
              <a:cxnLst>
                <a:cxn ang="0">
                  <a:pos x="T0" y="T1"/>
                </a:cxn>
                <a:cxn ang="0">
                  <a:pos x="T2" y="T3"/>
                </a:cxn>
                <a:cxn ang="0">
                  <a:pos x="T4" y="T5"/>
                </a:cxn>
              </a:cxnLst>
              <a:rect l="0" t="0" r="r" b="b"/>
              <a:pathLst>
                <a:path w="52" h="36">
                  <a:moveTo>
                    <a:pt x="52" y="24"/>
                  </a:moveTo>
                  <a:cubicBezTo>
                    <a:pt x="52" y="24"/>
                    <a:pt x="22" y="0"/>
                    <a:pt x="0" y="36"/>
                  </a:cubicBezTo>
                  <a:cubicBezTo>
                    <a:pt x="0" y="36"/>
                    <a:pt x="35" y="22"/>
                    <a:pt x="52" y="24"/>
                  </a:cubicBezTo>
                  <a:close/>
                </a:path>
              </a:pathLst>
            </a:custGeom>
            <a:solidFill>
              <a:srgbClr val="725C2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8" name="Freeform 61"/>
            <p:cNvSpPr/>
            <p:nvPr/>
          </p:nvSpPr>
          <p:spPr bwMode="auto">
            <a:xfrm>
              <a:off x="7050088" y="3840163"/>
              <a:ext cx="309563" cy="209550"/>
            </a:xfrm>
            <a:custGeom>
              <a:avLst/>
              <a:gdLst>
                <a:gd name="T0" fmla="*/ 135 w 158"/>
                <a:gd name="T1" fmla="*/ 102 h 107"/>
                <a:gd name="T2" fmla="*/ 124 w 158"/>
                <a:gd name="T3" fmla="*/ 0 h 107"/>
                <a:gd name="T4" fmla="*/ 0 w 158"/>
                <a:gd name="T5" fmla="*/ 71 h 107"/>
                <a:gd name="T6" fmla="*/ 39 w 158"/>
                <a:gd name="T7" fmla="*/ 107 h 107"/>
                <a:gd name="T8" fmla="*/ 135 w 158"/>
                <a:gd name="T9" fmla="*/ 102 h 107"/>
              </a:gdLst>
              <a:ahLst/>
              <a:cxnLst>
                <a:cxn ang="0">
                  <a:pos x="T0" y="T1"/>
                </a:cxn>
                <a:cxn ang="0">
                  <a:pos x="T2" y="T3"/>
                </a:cxn>
                <a:cxn ang="0">
                  <a:pos x="T4" y="T5"/>
                </a:cxn>
                <a:cxn ang="0">
                  <a:pos x="T6" y="T7"/>
                </a:cxn>
                <a:cxn ang="0">
                  <a:pos x="T8" y="T9"/>
                </a:cxn>
              </a:cxnLst>
              <a:rect l="0" t="0" r="r" b="b"/>
              <a:pathLst>
                <a:path w="158" h="107">
                  <a:moveTo>
                    <a:pt x="135" y="102"/>
                  </a:moveTo>
                  <a:cubicBezTo>
                    <a:pt x="158" y="59"/>
                    <a:pt x="124" y="0"/>
                    <a:pt x="124" y="0"/>
                  </a:cubicBezTo>
                  <a:cubicBezTo>
                    <a:pt x="98" y="16"/>
                    <a:pt x="0" y="71"/>
                    <a:pt x="0" y="71"/>
                  </a:cubicBezTo>
                  <a:cubicBezTo>
                    <a:pt x="0" y="71"/>
                    <a:pt x="17" y="91"/>
                    <a:pt x="39" y="107"/>
                  </a:cubicBezTo>
                  <a:cubicBezTo>
                    <a:pt x="58" y="93"/>
                    <a:pt x="97" y="72"/>
                    <a:pt x="135" y="102"/>
                  </a:cubicBezTo>
                  <a:close/>
                </a:path>
              </a:pathLst>
            </a:custGeom>
            <a:solidFill>
              <a:srgbClr val="75342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9" name="Freeform 62"/>
            <p:cNvSpPr/>
            <p:nvPr/>
          </p:nvSpPr>
          <p:spPr bwMode="auto">
            <a:xfrm>
              <a:off x="7126288" y="3981450"/>
              <a:ext cx="188913" cy="133350"/>
            </a:xfrm>
            <a:custGeom>
              <a:avLst/>
              <a:gdLst>
                <a:gd name="T0" fmla="*/ 0 w 96"/>
                <a:gd name="T1" fmla="*/ 35 h 68"/>
                <a:gd name="T2" fmla="*/ 77 w 96"/>
                <a:gd name="T3" fmla="*/ 52 h 68"/>
                <a:gd name="T4" fmla="*/ 96 w 96"/>
                <a:gd name="T5" fmla="*/ 30 h 68"/>
                <a:gd name="T6" fmla="*/ 0 w 96"/>
                <a:gd name="T7" fmla="*/ 35 h 68"/>
              </a:gdLst>
              <a:ahLst/>
              <a:cxnLst>
                <a:cxn ang="0">
                  <a:pos x="T0" y="T1"/>
                </a:cxn>
                <a:cxn ang="0">
                  <a:pos x="T2" y="T3"/>
                </a:cxn>
                <a:cxn ang="0">
                  <a:pos x="T4" y="T5"/>
                </a:cxn>
                <a:cxn ang="0">
                  <a:pos x="T6" y="T7"/>
                </a:cxn>
              </a:cxnLst>
              <a:rect l="0" t="0" r="r" b="b"/>
              <a:pathLst>
                <a:path w="96" h="68">
                  <a:moveTo>
                    <a:pt x="0" y="35"/>
                  </a:moveTo>
                  <a:cubicBezTo>
                    <a:pt x="24" y="53"/>
                    <a:pt x="55" y="68"/>
                    <a:pt x="77" y="52"/>
                  </a:cubicBezTo>
                  <a:cubicBezTo>
                    <a:pt x="86" y="46"/>
                    <a:pt x="92" y="38"/>
                    <a:pt x="96" y="30"/>
                  </a:cubicBezTo>
                  <a:cubicBezTo>
                    <a:pt x="58" y="0"/>
                    <a:pt x="19" y="21"/>
                    <a:pt x="0" y="35"/>
                  </a:cubicBezTo>
                  <a:close/>
                </a:path>
              </a:pathLst>
            </a:custGeom>
            <a:solidFill>
              <a:srgbClr val="EDA69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90" name="Freeform 63"/>
            <p:cNvSpPr/>
            <p:nvPr/>
          </p:nvSpPr>
          <p:spPr bwMode="auto">
            <a:xfrm>
              <a:off x="6727825" y="3970338"/>
              <a:ext cx="273050" cy="222250"/>
            </a:xfrm>
            <a:custGeom>
              <a:avLst/>
              <a:gdLst>
                <a:gd name="T0" fmla="*/ 115 w 139"/>
                <a:gd name="T1" fmla="*/ 14 h 113"/>
                <a:gd name="T2" fmla="*/ 43 w 139"/>
                <a:gd name="T3" fmla="*/ 21 h 113"/>
                <a:gd name="T4" fmla="*/ 126 w 139"/>
                <a:gd name="T5" fmla="*/ 70 h 113"/>
                <a:gd name="T6" fmla="*/ 115 w 139"/>
                <a:gd name="T7" fmla="*/ 14 h 113"/>
              </a:gdLst>
              <a:ahLst/>
              <a:cxnLst>
                <a:cxn ang="0">
                  <a:pos x="T0" y="T1"/>
                </a:cxn>
                <a:cxn ang="0">
                  <a:pos x="T2" y="T3"/>
                </a:cxn>
                <a:cxn ang="0">
                  <a:pos x="T4" y="T5"/>
                </a:cxn>
                <a:cxn ang="0">
                  <a:pos x="T6" y="T7"/>
                </a:cxn>
              </a:cxnLst>
              <a:rect l="0" t="0" r="r" b="b"/>
              <a:pathLst>
                <a:path w="139" h="113">
                  <a:moveTo>
                    <a:pt x="115" y="14"/>
                  </a:moveTo>
                  <a:cubicBezTo>
                    <a:pt x="100" y="5"/>
                    <a:pt x="69" y="0"/>
                    <a:pt x="43" y="21"/>
                  </a:cubicBezTo>
                  <a:cubicBezTo>
                    <a:pt x="0" y="56"/>
                    <a:pt x="102" y="113"/>
                    <a:pt x="126" y="70"/>
                  </a:cubicBezTo>
                  <a:cubicBezTo>
                    <a:pt x="139" y="48"/>
                    <a:pt x="125" y="20"/>
                    <a:pt x="115" y="14"/>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91" name="Freeform 64"/>
            <p:cNvSpPr/>
            <p:nvPr/>
          </p:nvSpPr>
          <p:spPr bwMode="auto">
            <a:xfrm>
              <a:off x="6081713" y="3343275"/>
              <a:ext cx="287338" cy="309563"/>
            </a:xfrm>
            <a:custGeom>
              <a:avLst/>
              <a:gdLst>
                <a:gd name="T0" fmla="*/ 100 w 146"/>
                <a:gd name="T1" fmla="*/ 133 h 158"/>
                <a:gd name="T2" fmla="*/ 58 w 146"/>
                <a:gd name="T3" fmla="*/ 153 h 158"/>
                <a:gd name="T4" fmla="*/ 55 w 146"/>
                <a:gd name="T5" fmla="*/ 126 h 158"/>
                <a:gd name="T6" fmla="*/ 14 w 146"/>
                <a:gd name="T7" fmla="*/ 82 h 158"/>
                <a:gd name="T8" fmla="*/ 22 w 146"/>
                <a:gd name="T9" fmla="*/ 51 h 158"/>
                <a:gd name="T10" fmla="*/ 33 w 146"/>
                <a:gd name="T11" fmla="*/ 16 h 158"/>
                <a:gd name="T12" fmla="*/ 67 w 146"/>
                <a:gd name="T13" fmla="*/ 16 h 158"/>
                <a:gd name="T14" fmla="*/ 83 w 146"/>
                <a:gd name="T15" fmla="*/ 3 h 158"/>
                <a:gd name="T16" fmla="*/ 144 w 146"/>
                <a:gd name="T17" fmla="*/ 75 h 158"/>
                <a:gd name="T18" fmla="*/ 100 w 146"/>
                <a:gd name="T19" fmla="*/ 13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6" h="158">
                  <a:moveTo>
                    <a:pt x="100" y="133"/>
                  </a:moveTo>
                  <a:cubicBezTo>
                    <a:pt x="100" y="133"/>
                    <a:pt x="71" y="158"/>
                    <a:pt x="58" y="153"/>
                  </a:cubicBezTo>
                  <a:cubicBezTo>
                    <a:pt x="44" y="148"/>
                    <a:pt x="55" y="126"/>
                    <a:pt x="55" y="126"/>
                  </a:cubicBezTo>
                  <a:cubicBezTo>
                    <a:pt x="55" y="126"/>
                    <a:pt x="25" y="82"/>
                    <a:pt x="14" y="82"/>
                  </a:cubicBezTo>
                  <a:cubicBezTo>
                    <a:pt x="2" y="82"/>
                    <a:pt x="0" y="58"/>
                    <a:pt x="22" y="51"/>
                  </a:cubicBezTo>
                  <a:cubicBezTo>
                    <a:pt x="22" y="51"/>
                    <a:pt x="25" y="20"/>
                    <a:pt x="33" y="16"/>
                  </a:cubicBezTo>
                  <a:cubicBezTo>
                    <a:pt x="44" y="10"/>
                    <a:pt x="67" y="16"/>
                    <a:pt x="67" y="16"/>
                  </a:cubicBezTo>
                  <a:cubicBezTo>
                    <a:pt x="67" y="16"/>
                    <a:pt x="71" y="0"/>
                    <a:pt x="83" y="3"/>
                  </a:cubicBezTo>
                  <a:cubicBezTo>
                    <a:pt x="95" y="5"/>
                    <a:pt x="142" y="48"/>
                    <a:pt x="144" y="75"/>
                  </a:cubicBezTo>
                  <a:cubicBezTo>
                    <a:pt x="146" y="102"/>
                    <a:pt x="100" y="133"/>
                    <a:pt x="100" y="133"/>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92" name="Freeform 65"/>
            <p:cNvSpPr/>
            <p:nvPr/>
          </p:nvSpPr>
          <p:spPr bwMode="auto">
            <a:xfrm>
              <a:off x="6240463" y="3487738"/>
              <a:ext cx="1000125" cy="981075"/>
            </a:xfrm>
            <a:custGeom>
              <a:avLst/>
              <a:gdLst>
                <a:gd name="T0" fmla="*/ 484 w 509"/>
                <a:gd name="T1" fmla="*/ 419 h 500"/>
                <a:gd name="T2" fmla="*/ 330 w 509"/>
                <a:gd name="T3" fmla="*/ 190 h 500"/>
                <a:gd name="T4" fmla="*/ 53 w 509"/>
                <a:gd name="T5" fmla="*/ 4 h 500"/>
                <a:gd name="T6" fmla="*/ 4 w 509"/>
                <a:gd name="T7" fmla="*/ 70 h 500"/>
                <a:gd name="T8" fmla="*/ 291 w 509"/>
                <a:gd name="T9" fmla="*/ 233 h 500"/>
                <a:gd name="T10" fmla="*/ 480 w 509"/>
                <a:gd name="T11" fmla="*/ 494 h 500"/>
                <a:gd name="T12" fmla="*/ 484 w 509"/>
                <a:gd name="T13" fmla="*/ 419 h 500"/>
              </a:gdLst>
              <a:ahLst/>
              <a:cxnLst>
                <a:cxn ang="0">
                  <a:pos x="T0" y="T1"/>
                </a:cxn>
                <a:cxn ang="0">
                  <a:pos x="T2" y="T3"/>
                </a:cxn>
                <a:cxn ang="0">
                  <a:pos x="T4" y="T5"/>
                </a:cxn>
                <a:cxn ang="0">
                  <a:pos x="T6" y="T7"/>
                </a:cxn>
                <a:cxn ang="0">
                  <a:pos x="T8" y="T9"/>
                </a:cxn>
                <a:cxn ang="0">
                  <a:pos x="T10" y="T11"/>
                </a:cxn>
                <a:cxn ang="0">
                  <a:pos x="T12" y="T13"/>
                </a:cxn>
              </a:cxnLst>
              <a:rect l="0" t="0" r="r" b="b"/>
              <a:pathLst>
                <a:path w="509" h="500">
                  <a:moveTo>
                    <a:pt x="484" y="419"/>
                  </a:moveTo>
                  <a:cubicBezTo>
                    <a:pt x="484" y="419"/>
                    <a:pt x="399" y="249"/>
                    <a:pt x="330" y="190"/>
                  </a:cubicBezTo>
                  <a:cubicBezTo>
                    <a:pt x="275" y="143"/>
                    <a:pt x="121" y="32"/>
                    <a:pt x="53" y="4"/>
                  </a:cubicBezTo>
                  <a:cubicBezTo>
                    <a:pt x="53" y="4"/>
                    <a:pt x="0" y="0"/>
                    <a:pt x="4" y="70"/>
                  </a:cubicBezTo>
                  <a:cubicBezTo>
                    <a:pt x="4" y="70"/>
                    <a:pt x="214" y="171"/>
                    <a:pt x="291" y="233"/>
                  </a:cubicBezTo>
                  <a:cubicBezTo>
                    <a:pt x="377" y="302"/>
                    <a:pt x="430" y="482"/>
                    <a:pt x="480" y="494"/>
                  </a:cubicBezTo>
                  <a:cubicBezTo>
                    <a:pt x="509" y="500"/>
                    <a:pt x="484" y="419"/>
                    <a:pt x="484" y="419"/>
                  </a:cubicBez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93" name="Freeform 66"/>
            <p:cNvSpPr/>
            <p:nvPr/>
          </p:nvSpPr>
          <p:spPr bwMode="auto">
            <a:xfrm>
              <a:off x="5508625" y="4189413"/>
              <a:ext cx="138113" cy="842963"/>
            </a:xfrm>
            <a:custGeom>
              <a:avLst/>
              <a:gdLst>
                <a:gd name="T0" fmla="*/ 45 w 70"/>
                <a:gd name="T1" fmla="*/ 0 h 430"/>
                <a:gd name="T2" fmla="*/ 70 w 70"/>
                <a:gd name="T3" fmla="*/ 430 h 430"/>
                <a:gd name="T4" fmla="*/ 45 w 70"/>
                <a:gd name="T5" fmla="*/ 0 h 430"/>
              </a:gdLst>
              <a:ahLst/>
              <a:cxnLst>
                <a:cxn ang="0">
                  <a:pos x="T0" y="T1"/>
                </a:cxn>
                <a:cxn ang="0">
                  <a:pos x="T2" y="T3"/>
                </a:cxn>
                <a:cxn ang="0">
                  <a:pos x="T4" y="T5"/>
                </a:cxn>
              </a:cxnLst>
              <a:rect l="0" t="0" r="r" b="b"/>
              <a:pathLst>
                <a:path w="70" h="430">
                  <a:moveTo>
                    <a:pt x="45" y="0"/>
                  </a:moveTo>
                  <a:cubicBezTo>
                    <a:pt x="45" y="0"/>
                    <a:pt x="0" y="194"/>
                    <a:pt x="70" y="430"/>
                  </a:cubicBezTo>
                  <a:cubicBezTo>
                    <a:pt x="70" y="430"/>
                    <a:pt x="28" y="129"/>
                    <a:pt x="45" y="0"/>
                  </a:cubicBezTo>
                  <a:close/>
                </a:path>
              </a:pathLst>
            </a:custGeom>
            <a:solidFill>
              <a:srgbClr val="F3FE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94" name="Freeform 67"/>
            <p:cNvSpPr/>
            <p:nvPr/>
          </p:nvSpPr>
          <p:spPr bwMode="auto">
            <a:xfrm>
              <a:off x="5621338" y="4457700"/>
              <a:ext cx="103188" cy="652463"/>
            </a:xfrm>
            <a:custGeom>
              <a:avLst/>
              <a:gdLst>
                <a:gd name="T0" fmla="*/ 36 w 53"/>
                <a:gd name="T1" fmla="*/ 0 h 332"/>
                <a:gd name="T2" fmla="*/ 53 w 53"/>
                <a:gd name="T3" fmla="*/ 332 h 332"/>
                <a:gd name="T4" fmla="*/ 36 w 53"/>
                <a:gd name="T5" fmla="*/ 0 h 332"/>
              </a:gdLst>
              <a:ahLst/>
              <a:cxnLst>
                <a:cxn ang="0">
                  <a:pos x="T0" y="T1"/>
                </a:cxn>
                <a:cxn ang="0">
                  <a:pos x="T2" y="T3"/>
                </a:cxn>
                <a:cxn ang="0">
                  <a:pos x="T4" y="T5"/>
                </a:cxn>
              </a:cxnLst>
              <a:rect l="0" t="0" r="r" b="b"/>
              <a:pathLst>
                <a:path w="53" h="332">
                  <a:moveTo>
                    <a:pt x="36" y="0"/>
                  </a:moveTo>
                  <a:cubicBezTo>
                    <a:pt x="36" y="0"/>
                    <a:pt x="0" y="149"/>
                    <a:pt x="53" y="332"/>
                  </a:cubicBezTo>
                  <a:cubicBezTo>
                    <a:pt x="53" y="332"/>
                    <a:pt x="22" y="100"/>
                    <a:pt x="36" y="0"/>
                  </a:cubicBezTo>
                  <a:close/>
                </a:path>
              </a:pathLst>
            </a:custGeom>
            <a:solidFill>
              <a:srgbClr val="F3FE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grpSp>
      <p:sp>
        <p:nvSpPr>
          <p:cNvPr id="95" name="îṡlïḍè"/>
          <p:cNvSpPr/>
          <p:nvPr/>
        </p:nvSpPr>
        <p:spPr>
          <a:xfrm>
            <a:off x="5542819" y="4162034"/>
            <a:ext cx="468262" cy="46826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dirty="0">
                <a:solidFill>
                  <a:schemeClr val="bg1"/>
                </a:solidFill>
                <a:latin typeface="Impact" panose="020B0806030902050204" pitchFamily="34" charset="0"/>
              </a:rPr>
              <a:t>06</a:t>
            </a:r>
          </a:p>
        </p:txBody>
      </p:sp>
      <p:grpSp>
        <p:nvGrpSpPr>
          <p:cNvPr id="96" name="ísḻîde"/>
          <p:cNvGrpSpPr/>
          <p:nvPr/>
        </p:nvGrpSpPr>
        <p:grpSpPr>
          <a:xfrm>
            <a:off x="5893463" y="4184953"/>
            <a:ext cx="2971930" cy="422424"/>
            <a:chOff x="6444107" y="1469392"/>
            <a:chExt cx="4232109" cy="563232"/>
          </a:xfrm>
        </p:grpSpPr>
        <p:sp>
          <p:nvSpPr>
            <p:cNvPr id="97" name="íşļiḑè"/>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dirty="0">
                  <a:solidFill>
                    <a:schemeClr val="accent4">
                      <a:lumMod val="100000"/>
                    </a:schemeClr>
                  </a:solidFill>
                </a:rPr>
                <a:t>完善执行的法门</a:t>
              </a:r>
            </a:p>
          </p:txBody>
        </p:sp>
        <p:sp>
          <p:nvSpPr>
            <p:cNvPr id="98" name="ïṣľïdé"/>
            <p:cNvSpPr txBox="1"/>
            <p:nvPr/>
          </p:nvSpPr>
          <p:spPr>
            <a:xfrm>
              <a:off x="6444107" y="1712256"/>
              <a:ext cx="4232109" cy="320368"/>
            </a:xfrm>
            <a:prstGeom prst="rect">
              <a:avLst/>
            </a:prstGeom>
          </p:spPr>
          <p:txBody>
            <a:bodyPr vert="horz" wrap="square" lIns="360000" tIns="0" rIns="0" bIns="0" anchor="ctr" anchorCtr="0">
              <a:normAutofit/>
            </a:bodyPr>
            <a:lstStyle/>
            <a:p>
              <a:pPr>
                <a:lnSpc>
                  <a:spcPct val="120000"/>
                </a:lnSpc>
              </a:pPr>
              <a:r>
                <a:rPr lang="zh-CN" altLang="en-US" sz="1050" dirty="0">
                  <a:solidFill>
                    <a:schemeClr val="dk1">
                      <a:lumMod val="100000"/>
                    </a:schemeClr>
                  </a:solidFill>
                </a:rPr>
                <a:t>点击输入替换内容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1+#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1+#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1+#ppt_w/2"/>
                                          </p:val>
                                        </p:tav>
                                        <p:tav tm="100000">
                                          <p:val>
                                            <p:strVal val="#ppt_x"/>
                                          </p:val>
                                        </p:tav>
                                      </p:tavLst>
                                    </p:anim>
                                    <p:anim calcmode="lin" valueType="num">
                                      <p:cBhvr additive="base">
                                        <p:cTn id="32" dur="500" fill="hold"/>
                                        <p:tgtEl>
                                          <p:spTgt spid="11"/>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1+#ppt_w/2"/>
                                          </p:val>
                                        </p:tav>
                                        <p:tav tm="100000">
                                          <p:val>
                                            <p:strVal val="#ppt_x"/>
                                          </p:val>
                                        </p:tav>
                                      </p:tavLst>
                                    </p:anim>
                                    <p:anim calcmode="lin" valueType="num">
                                      <p:cBhvr additive="base">
                                        <p:cTn id="36" dur="500" fill="hold"/>
                                        <p:tgtEl>
                                          <p:spTgt spid="12"/>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1+#ppt_w/2"/>
                                          </p:val>
                                        </p:tav>
                                        <p:tav tm="100000">
                                          <p:val>
                                            <p:strVal val="#ppt_x"/>
                                          </p:val>
                                        </p:tav>
                                      </p:tavLst>
                                    </p:anim>
                                    <p:anim calcmode="lin" valueType="num">
                                      <p:cBhvr additive="base">
                                        <p:cTn id="40" dur="500" fill="hold"/>
                                        <p:tgtEl>
                                          <p:spTgt spid="13"/>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1+#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1+#ppt_w/2"/>
                                          </p:val>
                                        </p:tav>
                                        <p:tav tm="100000">
                                          <p:val>
                                            <p:strVal val="#ppt_x"/>
                                          </p:val>
                                        </p:tav>
                                      </p:tavLst>
                                    </p:anim>
                                    <p:anim calcmode="lin" valueType="num">
                                      <p:cBhvr additive="base">
                                        <p:cTn id="48" dur="500" fill="hold"/>
                                        <p:tgtEl>
                                          <p:spTgt spid="15"/>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1+#ppt_w/2"/>
                                          </p:val>
                                        </p:tav>
                                        <p:tav tm="100000">
                                          <p:val>
                                            <p:strVal val="#ppt_x"/>
                                          </p:val>
                                        </p:tav>
                                      </p:tavLst>
                                    </p:anim>
                                    <p:anim calcmode="lin" valueType="num">
                                      <p:cBhvr additive="base">
                                        <p:cTn id="52" dur="500" fill="hold"/>
                                        <p:tgtEl>
                                          <p:spTgt spid="16"/>
                                        </p:tgtEl>
                                        <p:attrNameLst>
                                          <p:attrName>ppt_y</p:attrName>
                                        </p:attrNameLst>
                                      </p:cBhvr>
                                      <p:tavLst>
                                        <p:tav tm="0">
                                          <p:val>
                                            <p:strVal val="#ppt_y"/>
                                          </p:val>
                                        </p:tav>
                                        <p:tav tm="100000">
                                          <p:val>
                                            <p:strVal val="#ppt_y"/>
                                          </p:val>
                                        </p:tav>
                                      </p:tavLst>
                                    </p:anim>
                                  </p:childTnLst>
                                </p:cTn>
                              </p:par>
                              <p:par>
                                <p:cTn id="53" presetID="2" presetClass="entr" presetSubtype="2" fill="hold"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1+#ppt_w/2"/>
                                          </p:val>
                                        </p:tav>
                                        <p:tav tm="100000">
                                          <p:val>
                                            <p:strVal val="#ppt_x"/>
                                          </p:val>
                                        </p:tav>
                                      </p:tavLst>
                                    </p:anim>
                                    <p:anim calcmode="lin" valueType="num">
                                      <p:cBhvr additive="base">
                                        <p:cTn id="56" dur="500" fill="hold"/>
                                        <p:tgtEl>
                                          <p:spTgt spid="17"/>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95"/>
                                        </p:tgtEl>
                                        <p:attrNameLst>
                                          <p:attrName>style.visibility</p:attrName>
                                        </p:attrNameLst>
                                      </p:cBhvr>
                                      <p:to>
                                        <p:strVal val="visible"/>
                                      </p:to>
                                    </p:set>
                                    <p:anim calcmode="lin" valueType="num">
                                      <p:cBhvr additive="base">
                                        <p:cTn id="59" dur="500" fill="hold"/>
                                        <p:tgtEl>
                                          <p:spTgt spid="95"/>
                                        </p:tgtEl>
                                        <p:attrNameLst>
                                          <p:attrName>ppt_x</p:attrName>
                                        </p:attrNameLst>
                                      </p:cBhvr>
                                      <p:tavLst>
                                        <p:tav tm="0">
                                          <p:val>
                                            <p:strVal val="1+#ppt_w/2"/>
                                          </p:val>
                                        </p:tav>
                                        <p:tav tm="100000">
                                          <p:val>
                                            <p:strVal val="#ppt_x"/>
                                          </p:val>
                                        </p:tav>
                                      </p:tavLst>
                                    </p:anim>
                                    <p:anim calcmode="lin" valueType="num">
                                      <p:cBhvr additive="base">
                                        <p:cTn id="60" dur="500" fill="hold"/>
                                        <p:tgtEl>
                                          <p:spTgt spid="95"/>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0"/>
                                  </p:stCondLst>
                                  <p:childTnLst>
                                    <p:set>
                                      <p:cBhvr>
                                        <p:cTn id="62" dur="1" fill="hold">
                                          <p:stCondLst>
                                            <p:cond delay="0"/>
                                          </p:stCondLst>
                                        </p:cTn>
                                        <p:tgtEl>
                                          <p:spTgt spid="96"/>
                                        </p:tgtEl>
                                        <p:attrNameLst>
                                          <p:attrName>style.visibility</p:attrName>
                                        </p:attrNameLst>
                                      </p:cBhvr>
                                      <p:to>
                                        <p:strVal val="visible"/>
                                      </p:to>
                                    </p:set>
                                    <p:anim calcmode="lin" valueType="num">
                                      <p:cBhvr additive="base">
                                        <p:cTn id="63" dur="500" fill="hold"/>
                                        <p:tgtEl>
                                          <p:spTgt spid="96"/>
                                        </p:tgtEl>
                                        <p:attrNameLst>
                                          <p:attrName>ppt_x</p:attrName>
                                        </p:attrNameLst>
                                      </p:cBhvr>
                                      <p:tavLst>
                                        <p:tav tm="0">
                                          <p:val>
                                            <p:strVal val="1+#ppt_w/2"/>
                                          </p:val>
                                        </p:tav>
                                        <p:tav tm="100000">
                                          <p:val>
                                            <p:strVal val="#ppt_x"/>
                                          </p:val>
                                        </p:tav>
                                      </p:tavLst>
                                    </p:anim>
                                    <p:anim calcmode="lin" valueType="num">
                                      <p:cBhvr additive="base">
                                        <p:cTn id="64" dur="5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10" grpId="0" animBg="1"/>
      <p:bldP spid="12" grpId="0" animBg="1"/>
      <p:bldP spid="14" grpId="0" animBg="1"/>
      <p:bldP spid="16" grpId="0" animBg="1"/>
      <p:bldP spid="9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矩形 151"/>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153"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sp>
        <p:nvSpPr>
          <p:cNvPr id="154"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grpSp>
        <p:nvGrpSpPr>
          <p:cNvPr id="155" name="组合 154"/>
          <p:cNvGrpSpPr/>
          <p:nvPr/>
        </p:nvGrpSpPr>
        <p:grpSpPr>
          <a:xfrm>
            <a:off x="0" y="1590307"/>
            <a:ext cx="3708401" cy="4664812"/>
            <a:chOff x="-74096" y="786148"/>
            <a:chExt cx="3951118" cy="4970127"/>
          </a:xfrm>
        </p:grpSpPr>
        <p:pic>
          <p:nvPicPr>
            <p:cNvPr id="156" name="图片 155"/>
            <p:cNvPicPr>
              <a:picLocks noChangeAspect="1"/>
            </p:cNvPicPr>
            <p:nvPr/>
          </p:nvPicPr>
          <p:blipFill>
            <a:blip r:embed="rId4"/>
            <a:stretch>
              <a:fillRect/>
            </a:stretch>
          </p:blipFill>
          <p:spPr>
            <a:xfrm>
              <a:off x="-74096" y="3032012"/>
              <a:ext cx="3176743" cy="2724263"/>
            </a:xfrm>
            <a:prstGeom prst="rect">
              <a:avLst/>
            </a:prstGeom>
          </p:spPr>
        </p:pic>
        <p:pic>
          <p:nvPicPr>
            <p:cNvPr id="157" name="图片 156"/>
            <p:cNvPicPr>
              <a:picLocks noChangeAspect="1"/>
            </p:cNvPicPr>
            <p:nvPr/>
          </p:nvPicPr>
          <p:blipFill>
            <a:blip r:embed="rId5"/>
            <a:stretch>
              <a:fillRect/>
            </a:stretch>
          </p:blipFill>
          <p:spPr>
            <a:xfrm>
              <a:off x="380043" y="786148"/>
              <a:ext cx="3496979" cy="3136565"/>
            </a:xfrm>
            <a:prstGeom prst="rect">
              <a:avLst/>
            </a:prstGeom>
          </p:spPr>
        </p:pic>
      </p:grpSp>
      <p:grpSp>
        <p:nvGrpSpPr>
          <p:cNvPr id="158" name="组合 157"/>
          <p:cNvGrpSpPr/>
          <p:nvPr/>
        </p:nvGrpSpPr>
        <p:grpSpPr>
          <a:xfrm>
            <a:off x="-328678" y="2904316"/>
            <a:ext cx="11303589" cy="5257102"/>
            <a:chOff x="-328678" y="2904316"/>
            <a:chExt cx="11303589" cy="5257102"/>
          </a:xfrm>
        </p:grpSpPr>
        <p:pic>
          <p:nvPicPr>
            <p:cNvPr id="159" name="图片 158"/>
            <p:cNvPicPr>
              <a:picLocks noChangeAspect="1"/>
            </p:cNvPicPr>
            <p:nvPr/>
          </p:nvPicPr>
          <p:blipFill>
            <a:blip r:embed="rId6"/>
            <a:stretch>
              <a:fillRect/>
            </a:stretch>
          </p:blipFill>
          <p:spPr>
            <a:xfrm rot="2069809">
              <a:off x="5795223" y="2904316"/>
              <a:ext cx="5179688" cy="4339598"/>
            </a:xfrm>
            <a:prstGeom prst="rect">
              <a:avLst/>
            </a:prstGeom>
          </p:spPr>
        </p:pic>
        <p:pic>
          <p:nvPicPr>
            <p:cNvPr id="160" name="图片 159"/>
            <p:cNvPicPr>
              <a:picLocks noChangeAspect="1"/>
            </p:cNvPicPr>
            <p:nvPr/>
          </p:nvPicPr>
          <p:blipFill>
            <a:blip r:embed="rId6"/>
            <a:stretch>
              <a:fillRect/>
            </a:stretch>
          </p:blipFill>
          <p:spPr>
            <a:xfrm rot="18778744" flipH="1">
              <a:off x="-748723" y="3401775"/>
              <a:ext cx="5179688" cy="4339598"/>
            </a:xfrm>
            <a:prstGeom prst="rect">
              <a:avLst/>
            </a:prstGeom>
          </p:spPr>
        </p:pic>
      </p:grpSp>
      <p:sp>
        <p:nvSpPr>
          <p:cNvPr id="161" name="文本框 160"/>
          <p:cNvSpPr txBox="1"/>
          <p:nvPr/>
        </p:nvSpPr>
        <p:spPr>
          <a:xfrm>
            <a:off x="4693243" y="1536059"/>
            <a:ext cx="3416321" cy="646331"/>
          </a:xfrm>
          <a:prstGeom prst="rect">
            <a:avLst/>
          </a:prstGeom>
          <a:noFill/>
        </p:spPr>
        <p:txBody>
          <a:bodyPr wrap="none" rtlCol="0">
            <a:spAutoFit/>
          </a:bodyPr>
          <a:lstStyle/>
          <a:p>
            <a:pPr algn="ctr"/>
            <a:r>
              <a:rPr lang="zh-CN" altLang="en-US" sz="3600" dirty="0">
                <a:solidFill>
                  <a:schemeClr val="bg1"/>
                </a:solidFill>
                <a:latin typeface="方正正黑简体" panose="02000000000000000000" pitchFamily="2" charset="-122"/>
                <a:ea typeface="方正正黑简体" panose="02000000000000000000" pitchFamily="2" charset="-122"/>
              </a:rPr>
              <a:t>执行不力的病因</a:t>
            </a:r>
          </a:p>
        </p:txBody>
      </p:sp>
      <p:sp>
        <p:nvSpPr>
          <p:cNvPr id="162" name="Shape 285"/>
          <p:cNvSpPr txBox="1"/>
          <p:nvPr/>
        </p:nvSpPr>
        <p:spPr>
          <a:xfrm>
            <a:off x="4943126" y="2174509"/>
            <a:ext cx="2908489" cy="931126"/>
          </a:xfrm>
          <a:prstGeom prst="rect">
            <a:avLst/>
          </a:prstGeom>
          <a:noFill/>
          <a:ln>
            <a:noFill/>
          </a:ln>
        </p:spPr>
        <p:txBody>
          <a:bodyPr lIns="68560" tIns="34275" rIns="68560" bIns="34275" anchor="t" anchorCtr="0">
            <a:no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63" name="文本框 162"/>
          <p:cNvSpPr txBox="1"/>
          <p:nvPr/>
        </p:nvSpPr>
        <p:spPr>
          <a:xfrm>
            <a:off x="5889046" y="790196"/>
            <a:ext cx="928459" cy="854080"/>
          </a:xfrm>
          <a:prstGeom prst="rect">
            <a:avLst/>
          </a:prstGeom>
          <a:noFill/>
        </p:spPr>
        <p:txBody>
          <a:bodyPr wrap="none" rtlCol="0">
            <a:spAutoFit/>
          </a:bodyPr>
          <a:lstStyle/>
          <a:p>
            <a:r>
              <a:rPr lang="en-US" altLang="zh-CN" sz="4950" dirty="0">
                <a:solidFill>
                  <a:schemeClr val="bg1"/>
                </a:solidFill>
                <a:latin typeface="锐字巅峰粗黑简1.0" panose="02000500000000000000" pitchFamily="2" charset="-122"/>
                <a:ea typeface="锐字巅峰粗黑简1.0" panose="02000500000000000000" pitchFamily="2" charset="-122"/>
              </a:rPr>
              <a:t>05</a:t>
            </a:r>
            <a:endParaRPr lang="zh-CN" altLang="en-US" sz="4950" dirty="0">
              <a:solidFill>
                <a:schemeClr val="bg1"/>
              </a:solidFill>
              <a:latin typeface="锐字巅峰粗黑简1.0" panose="02000500000000000000" pitchFamily="2" charset="-122"/>
              <a:ea typeface="锐字巅峰粗黑简1.0" panose="02000500000000000000"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fade">
                                      <p:cBhvr>
                                        <p:cTn id="7" dur="1000"/>
                                        <p:tgtEl>
                                          <p:spTgt spid="153"/>
                                        </p:tgtEl>
                                      </p:cBhvr>
                                    </p:animEffect>
                                    <p:anim calcmode="lin" valueType="num">
                                      <p:cBhvr>
                                        <p:cTn id="8" dur="1000" fill="hold"/>
                                        <p:tgtEl>
                                          <p:spTgt spid="153"/>
                                        </p:tgtEl>
                                        <p:attrNameLst>
                                          <p:attrName>ppt_x</p:attrName>
                                        </p:attrNameLst>
                                      </p:cBhvr>
                                      <p:tavLst>
                                        <p:tav tm="0">
                                          <p:val>
                                            <p:strVal val="#ppt_x"/>
                                          </p:val>
                                        </p:tav>
                                        <p:tav tm="100000">
                                          <p:val>
                                            <p:strVal val="#ppt_x"/>
                                          </p:val>
                                        </p:tav>
                                      </p:tavLst>
                                    </p:anim>
                                    <p:anim calcmode="lin" valueType="num">
                                      <p:cBhvr>
                                        <p:cTn id="9" dur="1000" fill="hold"/>
                                        <p:tgtEl>
                                          <p:spTgt spid="15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4"/>
                                        </p:tgtEl>
                                        <p:attrNameLst>
                                          <p:attrName>style.visibility</p:attrName>
                                        </p:attrNameLst>
                                      </p:cBhvr>
                                      <p:to>
                                        <p:strVal val="visible"/>
                                      </p:to>
                                    </p:set>
                                    <p:animEffect transition="in" filter="fade">
                                      <p:cBhvr>
                                        <p:cTn id="12" dur="1000"/>
                                        <p:tgtEl>
                                          <p:spTgt spid="154"/>
                                        </p:tgtEl>
                                      </p:cBhvr>
                                    </p:animEffect>
                                    <p:anim calcmode="lin" valueType="num">
                                      <p:cBhvr>
                                        <p:cTn id="13" dur="1000" fill="hold"/>
                                        <p:tgtEl>
                                          <p:spTgt spid="154"/>
                                        </p:tgtEl>
                                        <p:attrNameLst>
                                          <p:attrName>ppt_x</p:attrName>
                                        </p:attrNameLst>
                                      </p:cBhvr>
                                      <p:tavLst>
                                        <p:tav tm="0">
                                          <p:val>
                                            <p:strVal val="#ppt_x"/>
                                          </p:val>
                                        </p:tav>
                                        <p:tav tm="100000">
                                          <p:val>
                                            <p:strVal val="#ppt_x"/>
                                          </p:val>
                                        </p:tav>
                                      </p:tavLst>
                                    </p:anim>
                                    <p:anim calcmode="lin" valueType="num">
                                      <p:cBhvr>
                                        <p:cTn id="14" dur="1000" fill="hold"/>
                                        <p:tgtEl>
                                          <p:spTgt spid="15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55"/>
                                        </p:tgtEl>
                                        <p:attrNameLst>
                                          <p:attrName>style.visibility</p:attrName>
                                        </p:attrNameLst>
                                      </p:cBhvr>
                                      <p:to>
                                        <p:strVal val="visible"/>
                                      </p:to>
                                    </p:set>
                                    <p:anim calcmode="lin" valueType="num">
                                      <p:cBhvr additive="base">
                                        <p:cTn id="19" dur="500" fill="hold"/>
                                        <p:tgtEl>
                                          <p:spTgt spid="155"/>
                                        </p:tgtEl>
                                        <p:attrNameLst>
                                          <p:attrName>ppt_x</p:attrName>
                                        </p:attrNameLst>
                                      </p:cBhvr>
                                      <p:tavLst>
                                        <p:tav tm="0">
                                          <p:val>
                                            <p:strVal val="0-#ppt_w/2"/>
                                          </p:val>
                                        </p:tav>
                                        <p:tav tm="100000">
                                          <p:val>
                                            <p:strVal val="#ppt_x"/>
                                          </p:val>
                                        </p:tav>
                                      </p:tavLst>
                                    </p:anim>
                                    <p:anim calcmode="lin" valueType="num">
                                      <p:cBhvr additive="base">
                                        <p:cTn id="20" dur="500" fill="hold"/>
                                        <p:tgtEl>
                                          <p:spTgt spid="15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58"/>
                                        </p:tgtEl>
                                        <p:attrNameLst>
                                          <p:attrName>style.visibility</p:attrName>
                                        </p:attrNameLst>
                                      </p:cBhvr>
                                      <p:to>
                                        <p:strVal val="visible"/>
                                      </p:to>
                                    </p:set>
                                    <p:animEffect transition="in" filter="wipe(right)">
                                      <p:cBhvr>
                                        <p:cTn id="25" dur="500"/>
                                        <p:tgtEl>
                                          <p:spTgt spid="158"/>
                                        </p:tgtEl>
                                      </p:cBhvr>
                                    </p:animEffect>
                                  </p:childTnLst>
                                </p:cTn>
                              </p:par>
                            </p:childTnLst>
                          </p:cTn>
                        </p:par>
                        <p:par>
                          <p:cTn id="26" fill="hold">
                            <p:stCondLst>
                              <p:cond delay="500"/>
                            </p:stCondLst>
                            <p:childTnLst>
                              <p:par>
                                <p:cTn id="27" presetID="53" presetClass="entr" presetSubtype="16" fill="hold" grpId="0" nodeType="afterEffect">
                                  <p:stCondLst>
                                    <p:cond delay="0"/>
                                  </p:stCondLst>
                                  <p:childTnLst>
                                    <p:set>
                                      <p:cBhvr>
                                        <p:cTn id="28" dur="1" fill="hold">
                                          <p:stCondLst>
                                            <p:cond delay="0"/>
                                          </p:stCondLst>
                                        </p:cTn>
                                        <p:tgtEl>
                                          <p:spTgt spid="163"/>
                                        </p:tgtEl>
                                        <p:attrNameLst>
                                          <p:attrName>style.visibility</p:attrName>
                                        </p:attrNameLst>
                                      </p:cBhvr>
                                      <p:to>
                                        <p:strVal val="visible"/>
                                      </p:to>
                                    </p:set>
                                    <p:anim calcmode="lin" valueType="num">
                                      <p:cBhvr>
                                        <p:cTn id="29" dur="500" fill="hold"/>
                                        <p:tgtEl>
                                          <p:spTgt spid="163"/>
                                        </p:tgtEl>
                                        <p:attrNameLst>
                                          <p:attrName>ppt_w</p:attrName>
                                        </p:attrNameLst>
                                      </p:cBhvr>
                                      <p:tavLst>
                                        <p:tav tm="0">
                                          <p:val>
                                            <p:fltVal val="0"/>
                                          </p:val>
                                        </p:tav>
                                        <p:tav tm="100000">
                                          <p:val>
                                            <p:strVal val="#ppt_w"/>
                                          </p:val>
                                        </p:tav>
                                      </p:tavLst>
                                    </p:anim>
                                    <p:anim calcmode="lin" valueType="num">
                                      <p:cBhvr>
                                        <p:cTn id="30" dur="500" fill="hold"/>
                                        <p:tgtEl>
                                          <p:spTgt spid="163"/>
                                        </p:tgtEl>
                                        <p:attrNameLst>
                                          <p:attrName>ppt_h</p:attrName>
                                        </p:attrNameLst>
                                      </p:cBhvr>
                                      <p:tavLst>
                                        <p:tav tm="0">
                                          <p:val>
                                            <p:fltVal val="0"/>
                                          </p:val>
                                        </p:tav>
                                        <p:tav tm="100000">
                                          <p:val>
                                            <p:strVal val="#ppt_h"/>
                                          </p:val>
                                        </p:tav>
                                      </p:tavLst>
                                    </p:anim>
                                    <p:animEffect transition="in" filter="fade">
                                      <p:cBhvr>
                                        <p:cTn id="31" dur="500"/>
                                        <p:tgtEl>
                                          <p:spTgt spid="163"/>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161"/>
                                        </p:tgtEl>
                                        <p:attrNameLst>
                                          <p:attrName>style.visibility</p:attrName>
                                        </p:attrNameLst>
                                      </p:cBhvr>
                                      <p:to>
                                        <p:strVal val="visible"/>
                                      </p:to>
                                    </p:set>
                                    <p:animEffect transition="in" filter="wipe(left)">
                                      <p:cBhvr>
                                        <p:cTn id="35" dur="500"/>
                                        <p:tgtEl>
                                          <p:spTgt spid="161"/>
                                        </p:tgtEl>
                                      </p:cBhvr>
                                    </p:animEffect>
                                  </p:childTnLst>
                                </p:cTn>
                              </p:par>
                            </p:childTnLst>
                          </p:cTn>
                        </p:par>
                        <p:par>
                          <p:cTn id="36" fill="hold">
                            <p:stCondLst>
                              <p:cond delay="1500"/>
                            </p:stCondLst>
                            <p:childTnLst>
                              <p:par>
                                <p:cTn id="37" presetID="53" presetClass="entr" presetSubtype="16" fill="hold" grpId="0" nodeType="afterEffect">
                                  <p:stCondLst>
                                    <p:cond delay="0"/>
                                  </p:stCondLst>
                                  <p:iterate type="lt">
                                    <p:tmPct val="5000"/>
                                  </p:iterate>
                                  <p:childTnLst>
                                    <p:set>
                                      <p:cBhvr>
                                        <p:cTn id="38" dur="1" fill="hold">
                                          <p:stCondLst>
                                            <p:cond delay="0"/>
                                          </p:stCondLst>
                                        </p:cTn>
                                        <p:tgtEl>
                                          <p:spTgt spid="162"/>
                                        </p:tgtEl>
                                        <p:attrNameLst>
                                          <p:attrName>style.visibility</p:attrName>
                                        </p:attrNameLst>
                                      </p:cBhvr>
                                      <p:to>
                                        <p:strVal val="visible"/>
                                      </p:to>
                                    </p:set>
                                    <p:anim calcmode="lin" valueType="num">
                                      <p:cBhvr>
                                        <p:cTn id="39" dur="500" fill="hold"/>
                                        <p:tgtEl>
                                          <p:spTgt spid="162"/>
                                        </p:tgtEl>
                                        <p:attrNameLst>
                                          <p:attrName>ppt_w</p:attrName>
                                        </p:attrNameLst>
                                      </p:cBhvr>
                                      <p:tavLst>
                                        <p:tav tm="0">
                                          <p:val>
                                            <p:fltVal val="0"/>
                                          </p:val>
                                        </p:tav>
                                        <p:tav tm="100000">
                                          <p:val>
                                            <p:strVal val="#ppt_w"/>
                                          </p:val>
                                        </p:tav>
                                      </p:tavLst>
                                    </p:anim>
                                    <p:anim calcmode="lin" valueType="num">
                                      <p:cBhvr>
                                        <p:cTn id="40" dur="500" fill="hold"/>
                                        <p:tgtEl>
                                          <p:spTgt spid="162"/>
                                        </p:tgtEl>
                                        <p:attrNameLst>
                                          <p:attrName>ppt_h</p:attrName>
                                        </p:attrNameLst>
                                      </p:cBhvr>
                                      <p:tavLst>
                                        <p:tav tm="0">
                                          <p:val>
                                            <p:fltVal val="0"/>
                                          </p:val>
                                        </p:tav>
                                        <p:tav tm="100000">
                                          <p:val>
                                            <p:strVal val="#ppt_h"/>
                                          </p:val>
                                        </p:tav>
                                      </p:tavLst>
                                    </p:anim>
                                    <p:animEffect transition="in" filter="fade">
                                      <p:cBhvr>
                                        <p:cTn id="41" dur="5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 grpId="0" animBg="1"/>
      <p:bldP spid="154" grpId="0" animBg="1"/>
      <p:bldP spid="161" grpId="0"/>
      <p:bldP spid="162" grpId="0"/>
      <p:bldP spid="16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62633" y="1249362"/>
            <a:ext cx="5203462" cy="2980531"/>
            <a:chOff x="3781661" y="1262742"/>
            <a:chExt cx="7639798" cy="4376058"/>
          </a:xfrm>
        </p:grpSpPr>
        <p:grpSp>
          <p:nvGrpSpPr>
            <p:cNvPr id="4" name="Group 1"/>
            <p:cNvGrpSpPr/>
            <p:nvPr/>
          </p:nvGrpSpPr>
          <p:grpSpPr>
            <a:xfrm>
              <a:off x="3781661" y="1262742"/>
              <a:ext cx="7639798" cy="4376058"/>
              <a:chOff x="2007319" y="1438225"/>
              <a:chExt cx="8493749" cy="4865200"/>
            </a:xfrm>
          </p:grpSpPr>
          <p:sp>
            <p:nvSpPr>
              <p:cNvPr id="6" name="Freeform 2"/>
              <p:cNvSpPr/>
              <p:nvPr/>
            </p:nvSpPr>
            <p:spPr bwMode="auto">
              <a:xfrm>
                <a:off x="2007319" y="6114624"/>
                <a:ext cx="4278332" cy="188801"/>
              </a:xfrm>
              <a:custGeom>
                <a:avLst/>
                <a:gdLst>
                  <a:gd name="T0" fmla="*/ 0 w 885"/>
                  <a:gd name="T1" fmla="*/ 16 h 39"/>
                  <a:gd name="T2" fmla="*/ 78 w 885"/>
                  <a:gd name="T3" fmla="*/ 39 h 39"/>
                  <a:gd name="T4" fmla="*/ 885 w 885"/>
                  <a:gd name="T5" fmla="*/ 39 h 39"/>
                  <a:gd name="T6" fmla="*/ 885 w 885"/>
                  <a:gd name="T7" fmla="*/ 0 h 39"/>
                  <a:gd name="T8" fmla="*/ 0 w 885"/>
                  <a:gd name="T9" fmla="*/ 0 h 39"/>
                  <a:gd name="T10" fmla="*/ 0 w 885"/>
                  <a:gd name="T11" fmla="*/ 16 h 39"/>
                </a:gdLst>
                <a:ahLst/>
                <a:cxnLst>
                  <a:cxn ang="0">
                    <a:pos x="T0" y="T1"/>
                  </a:cxn>
                  <a:cxn ang="0">
                    <a:pos x="T2" y="T3"/>
                  </a:cxn>
                  <a:cxn ang="0">
                    <a:pos x="T4" y="T5"/>
                  </a:cxn>
                  <a:cxn ang="0">
                    <a:pos x="T6" y="T7"/>
                  </a:cxn>
                  <a:cxn ang="0">
                    <a:pos x="T8" y="T9"/>
                  </a:cxn>
                  <a:cxn ang="0">
                    <a:pos x="T10" y="T11"/>
                  </a:cxn>
                </a:cxnLst>
                <a:rect l="0" t="0" r="r" b="b"/>
                <a:pathLst>
                  <a:path w="885" h="39">
                    <a:moveTo>
                      <a:pt x="0" y="16"/>
                    </a:moveTo>
                    <a:cubicBezTo>
                      <a:pt x="0" y="23"/>
                      <a:pt x="30" y="39"/>
                      <a:pt x="78" y="39"/>
                    </a:cubicBezTo>
                    <a:cubicBezTo>
                      <a:pt x="126" y="39"/>
                      <a:pt x="885" y="39"/>
                      <a:pt x="885" y="39"/>
                    </a:cubicBezTo>
                    <a:cubicBezTo>
                      <a:pt x="885" y="0"/>
                      <a:pt x="885" y="0"/>
                      <a:pt x="885" y="0"/>
                    </a:cubicBezTo>
                    <a:cubicBezTo>
                      <a:pt x="0" y="0"/>
                      <a:pt x="0" y="0"/>
                      <a:pt x="0" y="0"/>
                    </a:cubicBezTo>
                    <a:lnTo>
                      <a:pt x="0" y="16"/>
                    </a:lnTo>
                    <a:close/>
                  </a:path>
                </a:pathLst>
              </a:custGeom>
              <a:solidFill>
                <a:srgbClr val="B3B4B5"/>
              </a:solidFill>
              <a:ln>
                <a:noFill/>
              </a:ln>
            </p:spPr>
            <p:txBody>
              <a:bodyPr vert="horz" wrap="square" lIns="68580" tIns="34290" rIns="68580" bIns="34290" numCol="1" anchor="t" anchorCtr="0" compatLnSpc="1"/>
              <a:lstStyle/>
              <a:p>
                <a:endParaRPr lang="id-ID" sz="1015">
                  <a:latin typeface="Roboto Light"/>
                </a:endParaRPr>
              </a:p>
            </p:txBody>
          </p:sp>
          <p:sp>
            <p:nvSpPr>
              <p:cNvPr id="7" name="Freeform 3"/>
              <p:cNvSpPr/>
              <p:nvPr/>
            </p:nvSpPr>
            <p:spPr bwMode="auto">
              <a:xfrm>
                <a:off x="6222734" y="6114624"/>
                <a:ext cx="4278332" cy="188801"/>
              </a:xfrm>
              <a:custGeom>
                <a:avLst/>
                <a:gdLst>
                  <a:gd name="T0" fmla="*/ 884 w 884"/>
                  <a:gd name="T1" fmla="*/ 16 h 39"/>
                  <a:gd name="T2" fmla="*/ 806 w 884"/>
                  <a:gd name="T3" fmla="*/ 39 h 39"/>
                  <a:gd name="T4" fmla="*/ 0 w 884"/>
                  <a:gd name="T5" fmla="*/ 39 h 39"/>
                  <a:gd name="T6" fmla="*/ 0 w 884"/>
                  <a:gd name="T7" fmla="*/ 0 h 39"/>
                  <a:gd name="T8" fmla="*/ 884 w 884"/>
                  <a:gd name="T9" fmla="*/ 0 h 39"/>
                  <a:gd name="T10" fmla="*/ 884 w 884"/>
                  <a:gd name="T11" fmla="*/ 16 h 39"/>
                </a:gdLst>
                <a:ahLst/>
                <a:cxnLst>
                  <a:cxn ang="0">
                    <a:pos x="T0" y="T1"/>
                  </a:cxn>
                  <a:cxn ang="0">
                    <a:pos x="T2" y="T3"/>
                  </a:cxn>
                  <a:cxn ang="0">
                    <a:pos x="T4" y="T5"/>
                  </a:cxn>
                  <a:cxn ang="0">
                    <a:pos x="T6" y="T7"/>
                  </a:cxn>
                  <a:cxn ang="0">
                    <a:pos x="T8" y="T9"/>
                  </a:cxn>
                  <a:cxn ang="0">
                    <a:pos x="T10" y="T11"/>
                  </a:cxn>
                </a:cxnLst>
                <a:rect l="0" t="0" r="r" b="b"/>
                <a:pathLst>
                  <a:path w="884" h="39">
                    <a:moveTo>
                      <a:pt x="884" y="16"/>
                    </a:moveTo>
                    <a:cubicBezTo>
                      <a:pt x="884" y="23"/>
                      <a:pt x="854" y="39"/>
                      <a:pt x="806" y="39"/>
                    </a:cubicBezTo>
                    <a:cubicBezTo>
                      <a:pt x="758" y="39"/>
                      <a:pt x="0" y="39"/>
                      <a:pt x="0" y="39"/>
                    </a:cubicBezTo>
                    <a:cubicBezTo>
                      <a:pt x="0" y="0"/>
                      <a:pt x="0" y="0"/>
                      <a:pt x="0" y="0"/>
                    </a:cubicBezTo>
                    <a:cubicBezTo>
                      <a:pt x="884" y="0"/>
                      <a:pt x="884" y="0"/>
                      <a:pt x="884" y="0"/>
                    </a:cubicBezTo>
                    <a:lnTo>
                      <a:pt x="884" y="16"/>
                    </a:lnTo>
                    <a:close/>
                  </a:path>
                </a:pathLst>
              </a:custGeom>
              <a:solidFill>
                <a:srgbClr val="B3B4B5"/>
              </a:solidFill>
              <a:ln>
                <a:noFill/>
              </a:ln>
            </p:spPr>
            <p:txBody>
              <a:bodyPr vert="horz" wrap="square" lIns="68580" tIns="34290" rIns="68580" bIns="34290" numCol="1" anchor="t" anchorCtr="0" compatLnSpc="1"/>
              <a:lstStyle/>
              <a:p>
                <a:endParaRPr lang="id-ID" sz="1015">
                  <a:latin typeface="Roboto Light"/>
                </a:endParaRPr>
              </a:p>
            </p:txBody>
          </p:sp>
          <p:sp>
            <p:nvSpPr>
              <p:cNvPr id="8" name="Freeform 4"/>
              <p:cNvSpPr/>
              <p:nvPr/>
            </p:nvSpPr>
            <p:spPr bwMode="auto">
              <a:xfrm>
                <a:off x="2868793" y="1438225"/>
                <a:ext cx="6838561" cy="4666717"/>
              </a:xfrm>
              <a:custGeom>
                <a:avLst/>
                <a:gdLst>
                  <a:gd name="T0" fmla="*/ 40 w 1414"/>
                  <a:gd name="T1" fmla="*/ 964 h 964"/>
                  <a:gd name="T2" fmla="*/ 0 w 1414"/>
                  <a:gd name="T3" fmla="*/ 924 h 964"/>
                  <a:gd name="T4" fmla="*/ 0 w 1414"/>
                  <a:gd name="T5" fmla="*/ 40 h 964"/>
                  <a:gd name="T6" fmla="*/ 40 w 1414"/>
                  <a:gd name="T7" fmla="*/ 0 h 964"/>
                  <a:gd name="T8" fmla="*/ 1373 w 1414"/>
                  <a:gd name="T9" fmla="*/ 0 h 964"/>
                  <a:gd name="T10" fmla="*/ 1414 w 1414"/>
                  <a:gd name="T11" fmla="*/ 40 h 964"/>
                  <a:gd name="T12" fmla="*/ 1414 w 1414"/>
                  <a:gd name="T13" fmla="*/ 924 h 964"/>
                  <a:gd name="T14" fmla="*/ 1373 w 1414"/>
                  <a:gd name="T15" fmla="*/ 964 h 964"/>
                  <a:gd name="T16" fmla="*/ 40 w 1414"/>
                  <a:gd name="T17" fmla="*/ 964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4" h="964">
                    <a:moveTo>
                      <a:pt x="40" y="964"/>
                    </a:moveTo>
                    <a:cubicBezTo>
                      <a:pt x="18" y="964"/>
                      <a:pt x="0" y="946"/>
                      <a:pt x="0" y="924"/>
                    </a:cubicBezTo>
                    <a:cubicBezTo>
                      <a:pt x="0" y="40"/>
                      <a:pt x="0" y="40"/>
                      <a:pt x="0" y="40"/>
                    </a:cubicBezTo>
                    <a:cubicBezTo>
                      <a:pt x="0" y="18"/>
                      <a:pt x="18" y="0"/>
                      <a:pt x="40" y="0"/>
                    </a:cubicBezTo>
                    <a:cubicBezTo>
                      <a:pt x="1373" y="0"/>
                      <a:pt x="1373" y="0"/>
                      <a:pt x="1373" y="0"/>
                    </a:cubicBezTo>
                    <a:cubicBezTo>
                      <a:pt x="1396" y="0"/>
                      <a:pt x="1414" y="18"/>
                      <a:pt x="1414" y="40"/>
                    </a:cubicBezTo>
                    <a:cubicBezTo>
                      <a:pt x="1414" y="924"/>
                      <a:pt x="1414" y="924"/>
                      <a:pt x="1414" y="924"/>
                    </a:cubicBezTo>
                    <a:cubicBezTo>
                      <a:pt x="1414" y="946"/>
                      <a:pt x="1396" y="964"/>
                      <a:pt x="1373" y="964"/>
                    </a:cubicBezTo>
                    <a:lnTo>
                      <a:pt x="40" y="964"/>
                    </a:lnTo>
                    <a:close/>
                  </a:path>
                </a:pathLst>
              </a:custGeom>
              <a:solidFill>
                <a:schemeClr val="tx1">
                  <a:lumMod val="75000"/>
                  <a:lumOff val="25000"/>
                </a:schemeClr>
              </a:solidFill>
              <a:ln w="31750">
                <a:solidFill>
                  <a:schemeClr val="bg1">
                    <a:lumMod val="75000"/>
                  </a:schemeClr>
                </a:solidFill>
              </a:ln>
            </p:spPr>
            <p:txBody>
              <a:bodyPr vert="horz" wrap="square" lIns="68580" tIns="34290" rIns="68580" bIns="34290" numCol="1" anchor="t" anchorCtr="0" compatLnSpc="1"/>
              <a:lstStyle/>
              <a:p>
                <a:endParaRPr lang="id-ID" sz="1015">
                  <a:latin typeface="Roboto Light"/>
                </a:endParaRPr>
              </a:p>
            </p:txBody>
          </p:sp>
          <p:sp>
            <p:nvSpPr>
              <p:cNvPr id="9" name="Rectangle 5"/>
              <p:cNvSpPr>
                <a:spLocks noChangeArrowheads="1"/>
              </p:cNvSpPr>
              <p:nvPr/>
            </p:nvSpPr>
            <p:spPr bwMode="auto">
              <a:xfrm>
                <a:off x="2007319" y="6037169"/>
                <a:ext cx="8493749" cy="154911"/>
              </a:xfrm>
              <a:prstGeom prst="rect">
                <a:avLst/>
              </a:prstGeom>
              <a:solidFill>
                <a:schemeClr val="bg1">
                  <a:lumMod val="85000"/>
                </a:schemeClr>
              </a:solidFill>
              <a:ln>
                <a:noFill/>
              </a:ln>
            </p:spPr>
            <p:txBody>
              <a:bodyPr vert="horz" wrap="square" lIns="68580" tIns="34290" rIns="68580" bIns="34290" numCol="1" anchor="t" anchorCtr="0" compatLnSpc="1"/>
              <a:lstStyle/>
              <a:p>
                <a:endParaRPr lang="id-ID" sz="1015">
                  <a:latin typeface="Roboto Light"/>
                </a:endParaRPr>
              </a:p>
            </p:txBody>
          </p:sp>
          <p:sp>
            <p:nvSpPr>
              <p:cNvPr id="10" name="Freeform 6"/>
              <p:cNvSpPr/>
              <p:nvPr/>
            </p:nvSpPr>
            <p:spPr bwMode="auto">
              <a:xfrm>
                <a:off x="5641962" y="6037170"/>
                <a:ext cx="1219614" cy="87138"/>
              </a:xfrm>
              <a:custGeom>
                <a:avLst/>
                <a:gdLst>
                  <a:gd name="T0" fmla="*/ 0 w 252"/>
                  <a:gd name="T1" fmla="*/ 0 h 18"/>
                  <a:gd name="T2" fmla="*/ 22 w 252"/>
                  <a:gd name="T3" fmla="*/ 18 h 18"/>
                  <a:gd name="T4" fmla="*/ 230 w 252"/>
                  <a:gd name="T5" fmla="*/ 18 h 18"/>
                  <a:gd name="T6" fmla="*/ 252 w 252"/>
                  <a:gd name="T7" fmla="*/ 0 h 18"/>
                  <a:gd name="T8" fmla="*/ 0 w 252"/>
                  <a:gd name="T9" fmla="*/ 0 h 18"/>
                </a:gdLst>
                <a:ahLst/>
                <a:cxnLst>
                  <a:cxn ang="0">
                    <a:pos x="T0" y="T1"/>
                  </a:cxn>
                  <a:cxn ang="0">
                    <a:pos x="T2" y="T3"/>
                  </a:cxn>
                  <a:cxn ang="0">
                    <a:pos x="T4" y="T5"/>
                  </a:cxn>
                  <a:cxn ang="0">
                    <a:pos x="T6" y="T7"/>
                  </a:cxn>
                  <a:cxn ang="0">
                    <a:pos x="T8" y="T9"/>
                  </a:cxn>
                </a:cxnLst>
                <a:rect l="0" t="0" r="r" b="b"/>
                <a:pathLst>
                  <a:path w="252" h="18">
                    <a:moveTo>
                      <a:pt x="0" y="0"/>
                    </a:moveTo>
                    <a:cubicBezTo>
                      <a:pt x="2" y="10"/>
                      <a:pt x="11" y="18"/>
                      <a:pt x="22" y="18"/>
                    </a:cubicBezTo>
                    <a:cubicBezTo>
                      <a:pt x="230" y="18"/>
                      <a:pt x="230" y="18"/>
                      <a:pt x="230" y="18"/>
                    </a:cubicBezTo>
                    <a:cubicBezTo>
                      <a:pt x="241" y="18"/>
                      <a:pt x="250" y="10"/>
                      <a:pt x="252" y="0"/>
                    </a:cubicBezTo>
                    <a:lnTo>
                      <a:pt x="0" y="0"/>
                    </a:lnTo>
                    <a:close/>
                  </a:path>
                </a:pathLst>
              </a:custGeom>
              <a:solidFill>
                <a:srgbClr val="B3B4B5"/>
              </a:solidFill>
              <a:ln>
                <a:noFill/>
              </a:ln>
            </p:spPr>
            <p:txBody>
              <a:bodyPr vert="horz" wrap="square" lIns="68580" tIns="34290" rIns="68580" bIns="34290" numCol="1" anchor="t" anchorCtr="0" compatLnSpc="1"/>
              <a:lstStyle/>
              <a:p>
                <a:endParaRPr lang="id-ID" sz="1015">
                  <a:latin typeface="Roboto Light"/>
                </a:endParaRPr>
              </a:p>
            </p:txBody>
          </p:sp>
          <p:sp>
            <p:nvSpPr>
              <p:cNvPr id="11" name="Rectangle 7"/>
              <p:cNvSpPr>
                <a:spLocks noChangeArrowheads="1"/>
              </p:cNvSpPr>
              <p:nvPr/>
            </p:nvSpPr>
            <p:spPr bwMode="auto">
              <a:xfrm>
                <a:off x="3096260" y="1733528"/>
                <a:ext cx="6383621" cy="4032549"/>
              </a:xfrm>
              <a:prstGeom prst="rect">
                <a:avLst/>
              </a:prstGeom>
              <a:solidFill>
                <a:schemeClr val="bg1">
                  <a:lumMod val="95000"/>
                </a:schemeClr>
              </a:solidFill>
              <a:ln>
                <a:noFill/>
              </a:ln>
            </p:spPr>
            <p:txBody>
              <a:bodyPr vert="horz" wrap="square" lIns="68580" tIns="34290" rIns="68580" bIns="34290" numCol="1" anchor="t" anchorCtr="0" compatLnSpc="1"/>
              <a:lstStyle/>
              <a:p>
                <a:endParaRPr lang="id-ID" sz="1015">
                  <a:latin typeface="Roboto Light"/>
                </a:endParaRPr>
              </a:p>
            </p:txBody>
          </p:sp>
          <p:sp>
            <p:nvSpPr>
              <p:cNvPr id="12" name="Oval 8"/>
              <p:cNvSpPr/>
              <p:nvPr/>
            </p:nvSpPr>
            <p:spPr>
              <a:xfrm>
                <a:off x="6251777" y="1546335"/>
                <a:ext cx="79086" cy="7908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grpSp>
        <p:pic>
          <p:nvPicPr>
            <p:cNvPr id="5" name="图片占位符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61120" y="1533940"/>
              <a:ext cx="5741779" cy="3615953"/>
            </a:xfrm>
            <a:custGeom>
              <a:avLst/>
              <a:gdLst>
                <a:gd name="connsiteX0" fmla="*/ 0 w 5741820"/>
                <a:gd name="connsiteY0" fmla="*/ 0 h 3627121"/>
                <a:gd name="connsiteX1" fmla="*/ 5741820 w 5741820"/>
                <a:gd name="connsiteY1" fmla="*/ 0 h 3627121"/>
                <a:gd name="connsiteX2" fmla="*/ 5741820 w 5741820"/>
                <a:gd name="connsiteY2" fmla="*/ 3627121 h 3627121"/>
                <a:gd name="connsiteX3" fmla="*/ 0 w 5741820"/>
                <a:gd name="connsiteY3" fmla="*/ 3627121 h 3627121"/>
              </a:gdLst>
              <a:ahLst/>
              <a:cxnLst>
                <a:cxn ang="0">
                  <a:pos x="connsiteX0" y="connsiteY0"/>
                </a:cxn>
                <a:cxn ang="0">
                  <a:pos x="connsiteX1" y="connsiteY1"/>
                </a:cxn>
                <a:cxn ang="0">
                  <a:pos x="connsiteX2" y="connsiteY2"/>
                </a:cxn>
                <a:cxn ang="0">
                  <a:pos x="connsiteX3" y="connsiteY3"/>
                </a:cxn>
              </a:cxnLst>
              <a:rect l="l" t="t" r="r" b="b"/>
              <a:pathLst>
                <a:path w="5741820" h="3627121">
                  <a:moveTo>
                    <a:pt x="0" y="0"/>
                  </a:moveTo>
                  <a:lnTo>
                    <a:pt x="5741820" y="0"/>
                  </a:lnTo>
                  <a:lnTo>
                    <a:pt x="5741820" y="3627121"/>
                  </a:lnTo>
                  <a:lnTo>
                    <a:pt x="0" y="3627121"/>
                  </a:lnTo>
                  <a:close/>
                </a:path>
              </a:pathLst>
            </a:custGeom>
          </p:spPr>
        </p:pic>
      </p:grpSp>
      <p:grpSp>
        <p:nvGrpSpPr>
          <p:cNvPr id="13" name="组合 12"/>
          <p:cNvGrpSpPr/>
          <p:nvPr/>
        </p:nvGrpSpPr>
        <p:grpSpPr>
          <a:xfrm>
            <a:off x="748170" y="1528062"/>
            <a:ext cx="2536801" cy="2090307"/>
            <a:chOff x="997560" y="2036356"/>
            <a:chExt cx="3382401" cy="2787076"/>
          </a:xfrm>
        </p:grpSpPr>
        <p:sp>
          <p:nvSpPr>
            <p:cNvPr id="14" name="文本框 13"/>
            <p:cNvSpPr txBox="1"/>
            <p:nvPr/>
          </p:nvSpPr>
          <p:spPr>
            <a:xfrm>
              <a:off x="1531828" y="2036356"/>
              <a:ext cx="2708433" cy="615553"/>
            </a:xfrm>
            <a:prstGeom prst="rect">
              <a:avLst/>
            </a:prstGeom>
            <a:noFill/>
          </p:spPr>
          <p:txBody>
            <a:bodyPr wrap="none" rtlCol="0">
              <a:spAutoFit/>
            </a:bodyPr>
            <a:lstStyle/>
            <a:p>
              <a:pPr algn="r"/>
              <a:r>
                <a:rPr lang="zh-CN" altLang="en-US" sz="24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p>
          </p:txBody>
        </p:sp>
        <p:sp>
          <p:nvSpPr>
            <p:cNvPr id="15" name="矩形 14"/>
            <p:cNvSpPr/>
            <p:nvPr/>
          </p:nvSpPr>
          <p:spPr>
            <a:xfrm>
              <a:off x="3176100" y="2714537"/>
              <a:ext cx="949861" cy="4571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015">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6" name="Rectangle 23"/>
            <p:cNvSpPr/>
            <p:nvPr/>
          </p:nvSpPr>
          <p:spPr>
            <a:xfrm>
              <a:off x="997560" y="2853661"/>
              <a:ext cx="3382401" cy="1969771"/>
            </a:xfrm>
            <a:prstGeom prst="rect">
              <a:avLst/>
            </a:prstGeom>
          </p:spPr>
          <p:txBody>
            <a:bodyPr wrap="square">
              <a:spAutoFit/>
            </a:bodyPr>
            <a:lstStyle/>
            <a:p>
              <a:pPr>
                <a:lnSpc>
                  <a:spcPct val="150000"/>
                </a:lnSpc>
                <a:spcBef>
                  <a:spcPts val="1800"/>
                </a:spcBef>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本模版具备基本构架，合理美观的编排好了现成的图文位置，结合本企业的具体情况更换即可，方便实用。版块结构可根据具体实用情况将前后秩序重新排列使用。</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17" name="等腰三角形 1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8" name="文本框 17"/>
          <p:cNvSpPr txBox="1"/>
          <p:nvPr/>
        </p:nvSpPr>
        <p:spPr>
          <a:xfrm>
            <a:off x="3425532" y="442517"/>
            <a:ext cx="2339102"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执行不力的病因</a:t>
            </a:r>
          </a:p>
        </p:txBody>
      </p:sp>
      <p:cxnSp>
        <p:nvCxnSpPr>
          <p:cNvPr id="19" name="直接连接符 18"/>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par>
                                <p:cTn id="17" presetID="53" presetClass="entr" presetSubtype="16"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par>
                          <p:cTn id="22" fill="hold">
                            <p:stCondLst>
                              <p:cond delay="500"/>
                            </p:stCondLst>
                            <p:childTnLst>
                              <p:par>
                                <p:cTn id="23" presetID="2" presetClass="entr" presetSubtype="4"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par>
                          <p:cTn id="27" fill="hold">
                            <p:stCondLst>
                              <p:cond delay="1000"/>
                            </p:stCondLst>
                            <p:childTnLst>
                              <p:par>
                                <p:cTn id="28" presetID="18" presetClass="entr" presetSubtype="12"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strips(downLeft)">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45a5a3ac-e2d5-4ae8-a855-b7ff625f1f23"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02444" y="1217474"/>
            <a:ext cx="8538278" cy="3391100"/>
            <a:chOff x="669925" y="1622164"/>
            <a:chExt cx="11384381" cy="4521471"/>
          </a:xfrm>
        </p:grpSpPr>
        <p:sp>
          <p:nvSpPr>
            <p:cNvPr id="4" name="is1íḍê"/>
            <p:cNvSpPr txBox="1"/>
            <p:nvPr/>
          </p:nvSpPr>
          <p:spPr>
            <a:xfrm>
              <a:off x="669925" y="3106346"/>
              <a:ext cx="5426075" cy="864096"/>
            </a:xfrm>
            <a:prstGeom prst="rect">
              <a:avLst/>
            </a:prstGeom>
            <a:solidFill>
              <a:schemeClr val="accent1"/>
            </a:solidFill>
            <a:ln w="9525">
              <a:solidFill>
                <a:schemeClr val="accent1"/>
              </a:solidFill>
            </a:ln>
          </p:spPr>
          <p:txBody>
            <a:bodyPr wrap="square" lIns="90000" tIns="46800" rIns="90000" bIns="46800" rtlCol="0" anchor="ctr">
              <a:normAutofit/>
            </a:bodyPr>
            <a:lstStyle>
              <a:defPPr>
                <a:defRPr lang="en-US"/>
              </a:defPPr>
              <a:lvl1pPr>
                <a:defRPr sz="1800">
                  <a:solidFill>
                    <a:schemeClr val="tx1">
                      <a:lumMod val="75000"/>
                      <a:lumOff val="25000"/>
                    </a:schemeClr>
                  </a:solidFill>
                </a:defRPr>
              </a:lvl1pPr>
              <a:lvl2pPr marL="609600" algn="l" defTabSz="609600" rtl="0" eaLnBrk="1" latinLnBrk="0" hangingPunct="1">
                <a:defRPr sz="2400" kern="1200">
                  <a:solidFill>
                    <a:schemeClr val="tx1"/>
                  </a:solidFill>
                </a:defRPr>
              </a:lvl2pPr>
              <a:lvl3pPr marL="1219200" algn="l" defTabSz="609600" rtl="0" eaLnBrk="1" latinLnBrk="0" hangingPunct="1">
                <a:defRPr sz="2400" kern="1200">
                  <a:solidFill>
                    <a:schemeClr val="tx1"/>
                  </a:solidFill>
                </a:defRPr>
              </a:lvl3pPr>
              <a:lvl4pPr marL="1828800" algn="l" defTabSz="609600" rtl="0" eaLnBrk="1" latinLnBrk="0" hangingPunct="1">
                <a:defRPr sz="2400" kern="1200">
                  <a:solidFill>
                    <a:schemeClr val="tx1"/>
                  </a:solidFill>
                </a:defRPr>
              </a:lvl4pPr>
              <a:lvl5pPr marL="2438400" algn="l" defTabSz="609600" rtl="0" eaLnBrk="1" latinLnBrk="0" hangingPunct="1">
                <a:defRPr sz="2400" kern="1200">
                  <a:solidFill>
                    <a:schemeClr val="tx1"/>
                  </a:solidFill>
                </a:defRPr>
              </a:lvl5pPr>
              <a:lvl6pPr marL="3048000" algn="l" defTabSz="609600" rtl="0" eaLnBrk="1" latinLnBrk="0" hangingPunct="1">
                <a:defRPr sz="2400" kern="1200">
                  <a:solidFill>
                    <a:schemeClr val="tx1"/>
                  </a:solidFill>
                </a:defRPr>
              </a:lvl6pPr>
              <a:lvl7pPr marL="3657600" algn="l" defTabSz="609600" rtl="0" eaLnBrk="1" latinLnBrk="0" hangingPunct="1">
                <a:defRPr sz="2400" kern="1200">
                  <a:solidFill>
                    <a:schemeClr val="tx1"/>
                  </a:solidFill>
                </a:defRPr>
              </a:lvl7pPr>
              <a:lvl8pPr marL="4267200" algn="l" defTabSz="609600" rtl="0" eaLnBrk="1" latinLnBrk="0" hangingPunct="1">
                <a:defRPr sz="2400" kern="1200">
                  <a:solidFill>
                    <a:schemeClr val="tx1"/>
                  </a:solidFill>
                </a:defRPr>
              </a:lvl8pPr>
              <a:lvl9pPr marL="4876800" algn="l" defTabSz="609600" rtl="0" eaLnBrk="1" latinLnBrk="0" hangingPunct="1">
                <a:defRPr sz="2400" kern="1200">
                  <a:solidFill>
                    <a:schemeClr val="tx1"/>
                  </a:solidFill>
                </a:defRPr>
              </a:lvl9pPr>
            </a:lstStyle>
            <a:p>
              <a:r>
                <a:rPr lang="zh-CN" altLang="en-US" dirty="0">
                  <a:solidFill>
                    <a:schemeClr val="bg1"/>
                  </a:solidFill>
                </a:rPr>
                <a:t>点击输入标题</a:t>
              </a:r>
              <a:endParaRPr lang="en-US" altLang="zh-CN" dirty="0">
                <a:solidFill>
                  <a:schemeClr val="bg1"/>
                </a:solidFill>
              </a:endParaRPr>
            </a:p>
          </p:txBody>
        </p:sp>
        <p:sp>
          <p:nvSpPr>
            <p:cNvPr id="5" name="í$ļiḍè"/>
            <p:cNvSpPr txBox="1"/>
            <p:nvPr/>
          </p:nvSpPr>
          <p:spPr>
            <a:xfrm>
              <a:off x="669925" y="4183074"/>
              <a:ext cx="5426075" cy="864096"/>
            </a:xfrm>
            <a:prstGeom prst="rect">
              <a:avLst/>
            </a:prstGeom>
            <a:noFill/>
            <a:ln w="9525">
              <a:solidFill>
                <a:schemeClr val="accent1"/>
              </a:solidFill>
            </a:ln>
          </p:spPr>
          <p:txBody>
            <a:bodyPr wrap="square" lIns="90000" tIns="46800" rIns="90000" bIns="46800" rtlCol="0" anchor="ctr">
              <a:normAutofit/>
            </a:bodyPr>
            <a:lstStyle>
              <a:defPPr>
                <a:defRPr lang="en-US"/>
              </a:defPPr>
              <a:lvl1pPr>
                <a:defRPr sz="1800">
                  <a:solidFill>
                    <a:schemeClr val="tx1">
                      <a:lumMod val="75000"/>
                      <a:lumOff val="25000"/>
                    </a:schemeClr>
                  </a:solidFill>
                </a:defRPr>
              </a:lvl1pPr>
              <a:lvl2pPr marL="609600" algn="l" defTabSz="609600" rtl="0" eaLnBrk="1" latinLnBrk="0" hangingPunct="1">
                <a:defRPr sz="2400" kern="1200">
                  <a:solidFill>
                    <a:schemeClr val="tx1"/>
                  </a:solidFill>
                </a:defRPr>
              </a:lvl2pPr>
              <a:lvl3pPr marL="1219200" algn="l" defTabSz="609600" rtl="0" eaLnBrk="1" latinLnBrk="0" hangingPunct="1">
                <a:defRPr sz="2400" kern="1200">
                  <a:solidFill>
                    <a:schemeClr val="tx1"/>
                  </a:solidFill>
                </a:defRPr>
              </a:lvl3pPr>
              <a:lvl4pPr marL="1828800" algn="l" defTabSz="609600" rtl="0" eaLnBrk="1" latinLnBrk="0" hangingPunct="1">
                <a:defRPr sz="2400" kern="1200">
                  <a:solidFill>
                    <a:schemeClr val="tx1"/>
                  </a:solidFill>
                </a:defRPr>
              </a:lvl4pPr>
              <a:lvl5pPr marL="2438400" algn="l" defTabSz="609600" rtl="0" eaLnBrk="1" latinLnBrk="0" hangingPunct="1">
                <a:defRPr sz="2400" kern="1200">
                  <a:solidFill>
                    <a:schemeClr val="tx1"/>
                  </a:solidFill>
                </a:defRPr>
              </a:lvl5pPr>
              <a:lvl6pPr marL="3048000" algn="l" defTabSz="609600" rtl="0" eaLnBrk="1" latinLnBrk="0" hangingPunct="1">
                <a:defRPr sz="2400" kern="1200">
                  <a:solidFill>
                    <a:schemeClr val="tx1"/>
                  </a:solidFill>
                </a:defRPr>
              </a:lvl6pPr>
              <a:lvl7pPr marL="3657600" algn="l" defTabSz="609600" rtl="0" eaLnBrk="1" latinLnBrk="0" hangingPunct="1">
                <a:defRPr sz="2400" kern="1200">
                  <a:solidFill>
                    <a:schemeClr val="tx1"/>
                  </a:solidFill>
                </a:defRPr>
              </a:lvl7pPr>
              <a:lvl8pPr marL="4267200" algn="l" defTabSz="609600" rtl="0" eaLnBrk="1" latinLnBrk="0" hangingPunct="1">
                <a:defRPr sz="2400" kern="1200">
                  <a:solidFill>
                    <a:schemeClr val="tx1"/>
                  </a:solidFill>
                </a:defRPr>
              </a:lvl8pPr>
              <a:lvl9pPr marL="4876800" algn="l" defTabSz="609600" rtl="0" eaLnBrk="1" latinLnBrk="0" hangingPunct="1">
                <a:defRPr sz="2400" kern="1200">
                  <a:solidFill>
                    <a:schemeClr val="tx1"/>
                  </a:solidFill>
                </a:defRPr>
              </a:lvl9pPr>
            </a:lstStyle>
            <a:p>
              <a:r>
                <a:rPr lang="zh-CN" altLang="en-US" dirty="0"/>
                <a:t>点击输入标题</a:t>
              </a:r>
              <a:endParaRPr lang="en-US" altLang="zh-CN" dirty="0"/>
            </a:p>
          </p:txBody>
        </p:sp>
        <p:sp>
          <p:nvSpPr>
            <p:cNvPr id="6" name="iṣ1ïḍê"/>
            <p:cNvSpPr txBox="1"/>
            <p:nvPr/>
          </p:nvSpPr>
          <p:spPr>
            <a:xfrm>
              <a:off x="669925" y="5259802"/>
              <a:ext cx="5426075" cy="864096"/>
            </a:xfrm>
            <a:prstGeom prst="rect">
              <a:avLst/>
            </a:prstGeom>
            <a:noFill/>
            <a:ln w="9525">
              <a:solidFill>
                <a:schemeClr val="accent1"/>
              </a:solidFill>
            </a:ln>
          </p:spPr>
          <p:txBody>
            <a:bodyPr wrap="square" lIns="90000" tIns="46800" rIns="90000" bIns="46800" rtlCol="0" anchor="ctr">
              <a:normAutofit/>
            </a:bodyPr>
            <a:lstStyle>
              <a:defPPr>
                <a:defRPr lang="en-US"/>
              </a:defPPr>
              <a:lvl1pPr>
                <a:defRPr sz="1800">
                  <a:solidFill>
                    <a:schemeClr val="tx1">
                      <a:lumMod val="75000"/>
                      <a:lumOff val="25000"/>
                    </a:schemeClr>
                  </a:solidFill>
                </a:defRPr>
              </a:lvl1pPr>
              <a:lvl2pPr marL="609600" algn="l" defTabSz="609600" rtl="0" eaLnBrk="1" latinLnBrk="0" hangingPunct="1">
                <a:defRPr sz="2400" kern="1200">
                  <a:solidFill>
                    <a:schemeClr val="tx1"/>
                  </a:solidFill>
                </a:defRPr>
              </a:lvl2pPr>
              <a:lvl3pPr marL="1219200" algn="l" defTabSz="609600" rtl="0" eaLnBrk="1" latinLnBrk="0" hangingPunct="1">
                <a:defRPr sz="2400" kern="1200">
                  <a:solidFill>
                    <a:schemeClr val="tx1"/>
                  </a:solidFill>
                </a:defRPr>
              </a:lvl3pPr>
              <a:lvl4pPr marL="1828800" algn="l" defTabSz="609600" rtl="0" eaLnBrk="1" latinLnBrk="0" hangingPunct="1">
                <a:defRPr sz="2400" kern="1200">
                  <a:solidFill>
                    <a:schemeClr val="tx1"/>
                  </a:solidFill>
                </a:defRPr>
              </a:lvl4pPr>
              <a:lvl5pPr marL="2438400" algn="l" defTabSz="609600" rtl="0" eaLnBrk="1" latinLnBrk="0" hangingPunct="1">
                <a:defRPr sz="2400" kern="1200">
                  <a:solidFill>
                    <a:schemeClr val="tx1"/>
                  </a:solidFill>
                </a:defRPr>
              </a:lvl5pPr>
              <a:lvl6pPr marL="3048000" algn="l" defTabSz="609600" rtl="0" eaLnBrk="1" latinLnBrk="0" hangingPunct="1">
                <a:defRPr sz="2400" kern="1200">
                  <a:solidFill>
                    <a:schemeClr val="tx1"/>
                  </a:solidFill>
                </a:defRPr>
              </a:lvl6pPr>
              <a:lvl7pPr marL="3657600" algn="l" defTabSz="609600" rtl="0" eaLnBrk="1" latinLnBrk="0" hangingPunct="1">
                <a:defRPr sz="2400" kern="1200">
                  <a:solidFill>
                    <a:schemeClr val="tx1"/>
                  </a:solidFill>
                </a:defRPr>
              </a:lvl7pPr>
              <a:lvl8pPr marL="4267200" algn="l" defTabSz="609600" rtl="0" eaLnBrk="1" latinLnBrk="0" hangingPunct="1">
                <a:defRPr sz="2400" kern="1200">
                  <a:solidFill>
                    <a:schemeClr val="tx1"/>
                  </a:solidFill>
                </a:defRPr>
              </a:lvl8pPr>
              <a:lvl9pPr marL="4876800" algn="l" defTabSz="609600" rtl="0" eaLnBrk="1" latinLnBrk="0" hangingPunct="1">
                <a:defRPr sz="2400" kern="1200">
                  <a:solidFill>
                    <a:schemeClr val="tx1"/>
                  </a:solidFill>
                </a:defRPr>
              </a:lvl9pPr>
            </a:lstStyle>
            <a:p>
              <a:r>
                <a:rPr lang="zh-CN" altLang="en-US"/>
                <a:t>点击输入标题</a:t>
              </a:r>
              <a:endParaRPr lang="en-US" altLang="zh-CN" dirty="0"/>
            </a:p>
          </p:txBody>
        </p:sp>
        <p:grpSp>
          <p:nvGrpSpPr>
            <p:cNvPr id="7" name="ïŝľiḓê"/>
            <p:cNvGrpSpPr/>
            <p:nvPr/>
          </p:nvGrpSpPr>
          <p:grpSpPr>
            <a:xfrm>
              <a:off x="6501004" y="1622164"/>
              <a:ext cx="5553302" cy="4521471"/>
              <a:chOff x="5897711" y="1622164"/>
              <a:chExt cx="5553302" cy="4521471"/>
            </a:xfrm>
          </p:grpSpPr>
          <p:grpSp>
            <p:nvGrpSpPr>
              <p:cNvPr id="10" name="iṧlïďê"/>
              <p:cNvGrpSpPr/>
              <p:nvPr/>
            </p:nvGrpSpPr>
            <p:grpSpPr>
              <a:xfrm>
                <a:off x="5897711" y="1622164"/>
                <a:ext cx="5553302" cy="4521471"/>
                <a:chOff x="4965701" y="995362"/>
                <a:chExt cx="6442074" cy="5245101"/>
              </a:xfrm>
            </p:grpSpPr>
            <p:sp>
              <p:nvSpPr>
                <p:cNvPr id="15" name="iSļïdê"/>
                <p:cNvSpPr/>
                <p:nvPr/>
              </p:nvSpPr>
              <p:spPr bwMode="auto">
                <a:xfrm>
                  <a:off x="8939213" y="1071563"/>
                  <a:ext cx="293687" cy="187325"/>
                </a:xfrm>
                <a:custGeom>
                  <a:avLst/>
                  <a:gdLst>
                    <a:gd name="T0" fmla="*/ 0 w 97"/>
                    <a:gd name="T1" fmla="*/ 42 h 62"/>
                    <a:gd name="T2" fmla="*/ 30 w 97"/>
                    <a:gd name="T3" fmla="*/ 2 h 62"/>
                    <a:gd name="T4" fmla="*/ 28 w 97"/>
                    <a:gd name="T5" fmla="*/ 24 h 62"/>
                    <a:gd name="T6" fmla="*/ 95 w 97"/>
                    <a:gd name="T7" fmla="*/ 46 h 62"/>
                    <a:gd name="T8" fmla="*/ 13 w 97"/>
                    <a:gd name="T9" fmla="*/ 62 h 62"/>
                    <a:gd name="T10" fmla="*/ 0 w 97"/>
                    <a:gd name="T11" fmla="*/ 42 h 62"/>
                  </a:gdLst>
                  <a:ahLst/>
                  <a:cxnLst>
                    <a:cxn ang="0">
                      <a:pos x="T0" y="T1"/>
                    </a:cxn>
                    <a:cxn ang="0">
                      <a:pos x="T2" y="T3"/>
                    </a:cxn>
                    <a:cxn ang="0">
                      <a:pos x="T4" y="T5"/>
                    </a:cxn>
                    <a:cxn ang="0">
                      <a:pos x="T6" y="T7"/>
                    </a:cxn>
                    <a:cxn ang="0">
                      <a:pos x="T8" y="T9"/>
                    </a:cxn>
                    <a:cxn ang="0">
                      <a:pos x="T10" y="T11"/>
                    </a:cxn>
                  </a:cxnLst>
                  <a:rect l="0" t="0" r="r" b="b"/>
                  <a:pathLst>
                    <a:path w="97" h="62">
                      <a:moveTo>
                        <a:pt x="0" y="42"/>
                      </a:moveTo>
                      <a:cubicBezTo>
                        <a:pt x="0" y="42"/>
                        <a:pt x="23" y="0"/>
                        <a:pt x="30" y="2"/>
                      </a:cubicBezTo>
                      <a:cubicBezTo>
                        <a:pt x="37" y="4"/>
                        <a:pt x="28" y="24"/>
                        <a:pt x="28" y="24"/>
                      </a:cubicBezTo>
                      <a:cubicBezTo>
                        <a:pt x="28" y="24"/>
                        <a:pt x="94" y="39"/>
                        <a:pt x="95" y="46"/>
                      </a:cubicBezTo>
                      <a:cubicBezTo>
                        <a:pt x="97" y="52"/>
                        <a:pt x="13" y="62"/>
                        <a:pt x="13" y="62"/>
                      </a:cubicBezTo>
                      <a:lnTo>
                        <a:pt x="0" y="42"/>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îŝ1îdé"/>
                <p:cNvSpPr/>
                <p:nvPr/>
              </p:nvSpPr>
              <p:spPr bwMode="auto">
                <a:xfrm>
                  <a:off x="8397875" y="1185863"/>
                  <a:ext cx="608012" cy="571500"/>
                </a:xfrm>
                <a:custGeom>
                  <a:avLst/>
                  <a:gdLst>
                    <a:gd name="T0" fmla="*/ 0 w 201"/>
                    <a:gd name="T1" fmla="*/ 114 h 189"/>
                    <a:gd name="T2" fmla="*/ 178 w 201"/>
                    <a:gd name="T3" fmla="*/ 0 h 189"/>
                    <a:gd name="T4" fmla="*/ 201 w 201"/>
                    <a:gd name="T5" fmla="*/ 18 h 189"/>
                    <a:gd name="T6" fmla="*/ 13 w 201"/>
                    <a:gd name="T7" fmla="*/ 178 h 189"/>
                    <a:gd name="T8" fmla="*/ 13 w 201"/>
                    <a:gd name="T9" fmla="*/ 185 h 189"/>
                    <a:gd name="T10" fmla="*/ 0 w 201"/>
                    <a:gd name="T11" fmla="*/ 114 h 189"/>
                  </a:gdLst>
                  <a:ahLst/>
                  <a:cxnLst>
                    <a:cxn ang="0">
                      <a:pos x="T0" y="T1"/>
                    </a:cxn>
                    <a:cxn ang="0">
                      <a:pos x="T2" y="T3"/>
                    </a:cxn>
                    <a:cxn ang="0">
                      <a:pos x="T4" y="T5"/>
                    </a:cxn>
                    <a:cxn ang="0">
                      <a:pos x="T6" y="T7"/>
                    </a:cxn>
                    <a:cxn ang="0">
                      <a:pos x="T8" y="T9"/>
                    </a:cxn>
                    <a:cxn ang="0">
                      <a:pos x="T10" y="T11"/>
                    </a:cxn>
                  </a:cxnLst>
                  <a:rect l="0" t="0" r="r" b="b"/>
                  <a:pathLst>
                    <a:path w="201" h="189">
                      <a:moveTo>
                        <a:pt x="0" y="114"/>
                      </a:moveTo>
                      <a:cubicBezTo>
                        <a:pt x="0" y="114"/>
                        <a:pt x="130" y="155"/>
                        <a:pt x="178" y="0"/>
                      </a:cubicBezTo>
                      <a:cubicBezTo>
                        <a:pt x="201" y="18"/>
                        <a:pt x="201" y="18"/>
                        <a:pt x="201" y="18"/>
                      </a:cubicBezTo>
                      <a:cubicBezTo>
                        <a:pt x="201" y="18"/>
                        <a:pt x="192" y="189"/>
                        <a:pt x="13" y="178"/>
                      </a:cubicBezTo>
                      <a:cubicBezTo>
                        <a:pt x="11" y="178"/>
                        <a:pt x="13" y="185"/>
                        <a:pt x="13" y="185"/>
                      </a:cubicBezTo>
                      <a:cubicBezTo>
                        <a:pt x="13" y="185"/>
                        <a:pt x="0" y="157"/>
                        <a:pt x="0" y="114"/>
                      </a:cubicBezTo>
                      <a:close/>
                    </a:path>
                  </a:pathLst>
                </a:custGeom>
                <a:solidFill>
                  <a:srgbClr val="3184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ïṥḷíḋè"/>
                <p:cNvSpPr/>
                <p:nvPr/>
              </p:nvSpPr>
              <p:spPr bwMode="auto">
                <a:xfrm>
                  <a:off x="8204200" y="2230438"/>
                  <a:ext cx="731837" cy="1260475"/>
                </a:xfrm>
                <a:custGeom>
                  <a:avLst/>
                  <a:gdLst>
                    <a:gd name="T0" fmla="*/ 97 w 242"/>
                    <a:gd name="T1" fmla="*/ 0 h 417"/>
                    <a:gd name="T2" fmla="*/ 199 w 242"/>
                    <a:gd name="T3" fmla="*/ 394 h 417"/>
                    <a:gd name="T4" fmla="*/ 240 w 242"/>
                    <a:gd name="T5" fmla="*/ 408 h 417"/>
                    <a:gd name="T6" fmla="*/ 166 w 242"/>
                    <a:gd name="T7" fmla="*/ 413 h 417"/>
                    <a:gd name="T8" fmla="*/ 0 w 242"/>
                    <a:gd name="T9" fmla="*/ 12 h 417"/>
                    <a:gd name="T10" fmla="*/ 97 w 242"/>
                    <a:gd name="T11" fmla="*/ 0 h 417"/>
                  </a:gdLst>
                  <a:ahLst/>
                  <a:cxnLst>
                    <a:cxn ang="0">
                      <a:pos x="T0" y="T1"/>
                    </a:cxn>
                    <a:cxn ang="0">
                      <a:pos x="T2" y="T3"/>
                    </a:cxn>
                    <a:cxn ang="0">
                      <a:pos x="T4" y="T5"/>
                    </a:cxn>
                    <a:cxn ang="0">
                      <a:pos x="T6" y="T7"/>
                    </a:cxn>
                    <a:cxn ang="0">
                      <a:pos x="T8" y="T9"/>
                    </a:cxn>
                    <a:cxn ang="0">
                      <a:pos x="T10" y="T11"/>
                    </a:cxn>
                  </a:cxnLst>
                  <a:rect l="0" t="0" r="r" b="b"/>
                  <a:pathLst>
                    <a:path w="242" h="417">
                      <a:moveTo>
                        <a:pt x="97" y="0"/>
                      </a:moveTo>
                      <a:cubicBezTo>
                        <a:pt x="97" y="0"/>
                        <a:pt x="183" y="330"/>
                        <a:pt x="199" y="394"/>
                      </a:cubicBezTo>
                      <a:cubicBezTo>
                        <a:pt x="199" y="394"/>
                        <a:pt x="237" y="401"/>
                        <a:pt x="240" y="408"/>
                      </a:cubicBezTo>
                      <a:cubicBezTo>
                        <a:pt x="242" y="415"/>
                        <a:pt x="173" y="417"/>
                        <a:pt x="166" y="413"/>
                      </a:cubicBezTo>
                      <a:cubicBezTo>
                        <a:pt x="159" y="408"/>
                        <a:pt x="33" y="128"/>
                        <a:pt x="0" y="12"/>
                      </a:cubicBezTo>
                      <a:lnTo>
                        <a:pt x="97" y="0"/>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íṧ1îdé"/>
                <p:cNvSpPr/>
                <p:nvPr/>
              </p:nvSpPr>
              <p:spPr bwMode="auto">
                <a:xfrm>
                  <a:off x="7551738" y="2230438"/>
                  <a:ext cx="731837" cy="1260475"/>
                </a:xfrm>
                <a:custGeom>
                  <a:avLst/>
                  <a:gdLst>
                    <a:gd name="T0" fmla="*/ 145 w 242"/>
                    <a:gd name="T1" fmla="*/ 0 h 417"/>
                    <a:gd name="T2" fmla="*/ 43 w 242"/>
                    <a:gd name="T3" fmla="*/ 394 h 417"/>
                    <a:gd name="T4" fmla="*/ 3 w 242"/>
                    <a:gd name="T5" fmla="*/ 408 h 417"/>
                    <a:gd name="T6" fmla="*/ 76 w 242"/>
                    <a:gd name="T7" fmla="*/ 413 h 417"/>
                    <a:gd name="T8" fmla="*/ 242 w 242"/>
                    <a:gd name="T9" fmla="*/ 12 h 417"/>
                    <a:gd name="T10" fmla="*/ 145 w 242"/>
                    <a:gd name="T11" fmla="*/ 0 h 417"/>
                  </a:gdLst>
                  <a:ahLst/>
                  <a:cxnLst>
                    <a:cxn ang="0">
                      <a:pos x="T0" y="T1"/>
                    </a:cxn>
                    <a:cxn ang="0">
                      <a:pos x="T2" y="T3"/>
                    </a:cxn>
                    <a:cxn ang="0">
                      <a:pos x="T4" y="T5"/>
                    </a:cxn>
                    <a:cxn ang="0">
                      <a:pos x="T6" y="T7"/>
                    </a:cxn>
                    <a:cxn ang="0">
                      <a:pos x="T8" y="T9"/>
                    </a:cxn>
                    <a:cxn ang="0">
                      <a:pos x="T10" y="T11"/>
                    </a:cxn>
                  </a:cxnLst>
                  <a:rect l="0" t="0" r="r" b="b"/>
                  <a:pathLst>
                    <a:path w="242" h="417">
                      <a:moveTo>
                        <a:pt x="145" y="0"/>
                      </a:moveTo>
                      <a:cubicBezTo>
                        <a:pt x="145" y="0"/>
                        <a:pt x="60" y="330"/>
                        <a:pt x="43" y="394"/>
                      </a:cubicBezTo>
                      <a:cubicBezTo>
                        <a:pt x="43" y="394"/>
                        <a:pt x="5" y="401"/>
                        <a:pt x="3" y="408"/>
                      </a:cubicBezTo>
                      <a:cubicBezTo>
                        <a:pt x="0" y="415"/>
                        <a:pt x="69" y="417"/>
                        <a:pt x="76" y="413"/>
                      </a:cubicBezTo>
                      <a:cubicBezTo>
                        <a:pt x="83" y="408"/>
                        <a:pt x="209" y="128"/>
                        <a:pt x="242" y="12"/>
                      </a:cubicBezTo>
                      <a:lnTo>
                        <a:pt x="145" y="0"/>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iśḻïḍê"/>
                <p:cNvSpPr/>
                <p:nvPr/>
              </p:nvSpPr>
              <p:spPr bwMode="auto">
                <a:xfrm>
                  <a:off x="7932738" y="1457325"/>
                  <a:ext cx="622300" cy="889000"/>
                </a:xfrm>
                <a:custGeom>
                  <a:avLst/>
                  <a:gdLst>
                    <a:gd name="T0" fmla="*/ 38 w 206"/>
                    <a:gd name="T1" fmla="*/ 22 h 294"/>
                    <a:gd name="T2" fmla="*/ 7 w 206"/>
                    <a:gd name="T3" fmla="*/ 268 h 294"/>
                    <a:gd name="T4" fmla="*/ 206 w 206"/>
                    <a:gd name="T5" fmla="*/ 263 h 294"/>
                    <a:gd name="T6" fmla="*/ 164 w 206"/>
                    <a:gd name="T7" fmla="*/ 26 h 294"/>
                    <a:gd name="T8" fmla="*/ 38 w 206"/>
                    <a:gd name="T9" fmla="*/ 22 h 294"/>
                  </a:gdLst>
                  <a:ahLst/>
                  <a:cxnLst>
                    <a:cxn ang="0">
                      <a:pos x="T0" y="T1"/>
                    </a:cxn>
                    <a:cxn ang="0">
                      <a:pos x="T2" y="T3"/>
                    </a:cxn>
                    <a:cxn ang="0">
                      <a:pos x="T4" y="T5"/>
                    </a:cxn>
                    <a:cxn ang="0">
                      <a:pos x="T6" y="T7"/>
                    </a:cxn>
                    <a:cxn ang="0">
                      <a:pos x="T8" y="T9"/>
                    </a:cxn>
                  </a:cxnLst>
                  <a:rect l="0" t="0" r="r" b="b"/>
                  <a:pathLst>
                    <a:path w="206" h="294">
                      <a:moveTo>
                        <a:pt x="38" y="22"/>
                      </a:moveTo>
                      <a:cubicBezTo>
                        <a:pt x="38" y="22"/>
                        <a:pt x="0" y="209"/>
                        <a:pt x="7" y="268"/>
                      </a:cubicBezTo>
                      <a:cubicBezTo>
                        <a:pt x="7" y="268"/>
                        <a:pt x="138" y="294"/>
                        <a:pt x="206" y="263"/>
                      </a:cubicBezTo>
                      <a:cubicBezTo>
                        <a:pt x="206" y="263"/>
                        <a:pt x="194" y="95"/>
                        <a:pt x="164" y="26"/>
                      </a:cubicBezTo>
                      <a:cubicBezTo>
                        <a:pt x="164" y="26"/>
                        <a:pt x="142" y="0"/>
                        <a:pt x="38" y="22"/>
                      </a:cubicBezTo>
                      <a:close/>
                    </a:path>
                  </a:pathLst>
                </a:custGeom>
                <a:solidFill>
                  <a:srgbClr val="4DA9A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iṩľíḍe"/>
                <p:cNvSpPr/>
                <p:nvPr/>
              </p:nvSpPr>
              <p:spPr bwMode="auto">
                <a:xfrm>
                  <a:off x="8169275" y="1400175"/>
                  <a:ext cx="171450" cy="196850"/>
                </a:xfrm>
                <a:custGeom>
                  <a:avLst/>
                  <a:gdLst>
                    <a:gd name="T0" fmla="*/ 3 w 57"/>
                    <a:gd name="T1" fmla="*/ 6 h 65"/>
                    <a:gd name="T2" fmla="*/ 0 w 57"/>
                    <a:gd name="T3" fmla="*/ 38 h 65"/>
                    <a:gd name="T4" fmla="*/ 57 w 57"/>
                    <a:gd name="T5" fmla="*/ 39 h 65"/>
                    <a:gd name="T6" fmla="*/ 48 w 57"/>
                    <a:gd name="T7" fmla="*/ 0 h 65"/>
                    <a:gd name="T8" fmla="*/ 3 w 57"/>
                    <a:gd name="T9" fmla="*/ 6 h 65"/>
                  </a:gdLst>
                  <a:ahLst/>
                  <a:cxnLst>
                    <a:cxn ang="0">
                      <a:pos x="T0" y="T1"/>
                    </a:cxn>
                    <a:cxn ang="0">
                      <a:pos x="T2" y="T3"/>
                    </a:cxn>
                    <a:cxn ang="0">
                      <a:pos x="T4" y="T5"/>
                    </a:cxn>
                    <a:cxn ang="0">
                      <a:pos x="T6" y="T7"/>
                    </a:cxn>
                    <a:cxn ang="0">
                      <a:pos x="T8" y="T9"/>
                    </a:cxn>
                  </a:cxnLst>
                  <a:rect l="0" t="0" r="r" b="b"/>
                  <a:pathLst>
                    <a:path w="57" h="65">
                      <a:moveTo>
                        <a:pt x="3" y="6"/>
                      </a:moveTo>
                      <a:cubicBezTo>
                        <a:pt x="0" y="38"/>
                        <a:pt x="0" y="38"/>
                        <a:pt x="0" y="38"/>
                      </a:cubicBezTo>
                      <a:cubicBezTo>
                        <a:pt x="0" y="38"/>
                        <a:pt x="57" y="65"/>
                        <a:pt x="57" y="39"/>
                      </a:cubicBezTo>
                      <a:cubicBezTo>
                        <a:pt x="57" y="34"/>
                        <a:pt x="48" y="0"/>
                        <a:pt x="48" y="0"/>
                      </a:cubicBezTo>
                      <a:lnTo>
                        <a:pt x="3" y="6"/>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ís1iďê"/>
                <p:cNvSpPr/>
                <p:nvPr/>
              </p:nvSpPr>
              <p:spPr bwMode="auto">
                <a:xfrm>
                  <a:off x="8040688" y="1085850"/>
                  <a:ext cx="363537" cy="393700"/>
                </a:xfrm>
                <a:custGeom>
                  <a:avLst/>
                  <a:gdLst>
                    <a:gd name="T0" fmla="*/ 116 w 120"/>
                    <a:gd name="T1" fmla="*/ 65 h 130"/>
                    <a:gd name="T2" fmla="*/ 84 w 120"/>
                    <a:gd name="T3" fmla="*/ 130 h 130"/>
                    <a:gd name="T4" fmla="*/ 19 w 120"/>
                    <a:gd name="T5" fmla="*/ 65 h 130"/>
                    <a:gd name="T6" fmla="*/ 84 w 120"/>
                    <a:gd name="T7" fmla="*/ 0 h 130"/>
                    <a:gd name="T8" fmla="*/ 116 w 120"/>
                    <a:gd name="T9" fmla="*/ 65 h 130"/>
                  </a:gdLst>
                  <a:ahLst/>
                  <a:cxnLst>
                    <a:cxn ang="0">
                      <a:pos x="T0" y="T1"/>
                    </a:cxn>
                    <a:cxn ang="0">
                      <a:pos x="T2" y="T3"/>
                    </a:cxn>
                    <a:cxn ang="0">
                      <a:pos x="T4" y="T5"/>
                    </a:cxn>
                    <a:cxn ang="0">
                      <a:pos x="T6" y="T7"/>
                    </a:cxn>
                    <a:cxn ang="0">
                      <a:pos x="T8" y="T9"/>
                    </a:cxn>
                  </a:cxnLst>
                  <a:rect l="0" t="0" r="r" b="b"/>
                  <a:pathLst>
                    <a:path w="120" h="130">
                      <a:moveTo>
                        <a:pt x="116" y="65"/>
                      </a:moveTo>
                      <a:cubicBezTo>
                        <a:pt x="116" y="101"/>
                        <a:pt x="120" y="130"/>
                        <a:pt x="84" y="130"/>
                      </a:cubicBezTo>
                      <a:cubicBezTo>
                        <a:pt x="48" y="130"/>
                        <a:pt x="19" y="101"/>
                        <a:pt x="19" y="65"/>
                      </a:cubicBezTo>
                      <a:cubicBezTo>
                        <a:pt x="19" y="29"/>
                        <a:pt x="0" y="0"/>
                        <a:pt x="84" y="0"/>
                      </a:cubicBezTo>
                      <a:cubicBezTo>
                        <a:pt x="120" y="0"/>
                        <a:pt x="116" y="29"/>
                        <a:pt x="116" y="65"/>
                      </a:cubicBez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ïš1iḍê"/>
                <p:cNvSpPr/>
                <p:nvPr/>
              </p:nvSpPr>
              <p:spPr bwMode="auto">
                <a:xfrm>
                  <a:off x="8029575" y="995362"/>
                  <a:ext cx="387350" cy="392113"/>
                </a:xfrm>
                <a:custGeom>
                  <a:avLst/>
                  <a:gdLst>
                    <a:gd name="T0" fmla="*/ 52 w 128"/>
                    <a:gd name="T1" fmla="*/ 53 h 130"/>
                    <a:gd name="T2" fmla="*/ 128 w 128"/>
                    <a:gd name="T3" fmla="*/ 44 h 130"/>
                    <a:gd name="T4" fmla="*/ 50 w 128"/>
                    <a:gd name="T5" fmla="*/ 19 h 130"/>
                    <a:gd name="T6" fmla="*/ 18 w 128"/>
                    <a:gd name="T7" fmla="*/ 57 h 130"/>
                    <a:gd name="T8" fmla="*/ 5 w 128"/>
                    <a:gd name="T9" fmla="*/ 89 h 130"/>
                    <a:gd name="T10" fmla="*/ 34 w 128"/>
                    <a:gd name="T11" fmla="*/ 130 h 130"/>
                    <a:gd name="T12" fmla="*/ 44 w 128"/>
                    <a:gd name="T13" fmla="*/ 62 h 130"/>
                    <a:gd name="T14" fmla="*/ 52 w 128"/>
                    <a:gd name="T15" fmla="*/ 53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130">
                      <a:moveTo>
                        <a:pt x="52" y="53"/>
                      </a:moveTo>
                      <a:cubicBezTo>
                        <a:pt x="52" y="53"/>
                        <a:pt x="103" y="82"/>
                        <a:pt x="128" y="44"/>
                      </a:cubicBezTo>
                      <a:cubicBezTo>
                        <a:pt x="128" y="44"/>
                        <a:pt x="96" y="0"/>
                        <a:pt x="50" y="19"/>
                      </a:cubicBezTo>
                      <a:cubicBezTo>
                        <a:pt x="4" y="39"/>
                        <a:pt x="18" y="57"/>
                        <a:pt x="18" y="57"/>
                      </a:cubicBezTo>
                      <a:cubicBezTo>
                        <a:pt x="18" y="57"/>
                        <a:pt x="0" y="66"/>
                        <a:pt x="5" y="89"/>
                      </a:cubicBezTo>
                      <a:cubicBezTo>
                        <a:pt x="11" y="112"/>
                        <a:pt x="34" y="130"/>
                        <a:pt x="34" y="130"/>
                      </a:cubicBezTo>
                      <a:cubicBezTo>
                        <a:pt x="34" y="130"/>
                        <a:pt x="73" y="94"/>
                        <a:pt x="44" y="62"/>
                      </a:cubicBezTo>
                      <a:lnTo>
                        <a:pt x="52" y="53"/>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îšľïḑé"/>
                <p:cNvSpPr/>
                <p:nvPr/>
              </p:nvSpPr>
              <p:spPr bwMode="auto">
                <a:xfrm>
                  <a:off x="8343900" y="1262063"/>
                  <a:ext cx="79375" cy="101600"/>
                </a:xfrm>
                <a:custGeom>
                  <a:avLst/>
                  <a:gdLst>
                    <a:gd name="T0" fmla="*/ 6 w 26"/>
                    <a:gd name="T1" fmla="*/ 0 h 34"/>
                    <a:gd name="T2" fmla="*/ 25 w 26"/>
                    <a:gd name="T3" fmla="*/ 32 h 34"/>
                    <a:gd name="T4" fmla="*/ 7 w 26"/>
                    <a:gd name="T5" fmla="*/ 34 h 34"/>
                    <a:gd name="T6" fmla="*/ 6 w 26"/>
                    <a:gd name="T7" fmla="*/ 0 h 34"/>
                  </a:gdLst>
                  <a:ahLst/>
                  <a:cxnLst>
                    <a:cxn ang="0">
                      <a:pos x="T0" y="T1"/>
                    </a:cxn>
                    <a:cxn ang="0">
                      <a:pos x="T2" y="T3"/>
                    </a:cxn>
                    <a:cxn ang="0">
                      <a:pos x="T4" y="T5"/>
                    </a:cxn>
                    <a:cxn ang="0">
                      <a:pos x="T6" y="T7"/>
                    </a:cxn>
                  </a:cxnLst>
                  <a:rect l="0" t="0" r="r" b="b"/>
                  <a:pathLst>
                    <a:path w="26" h="34">
                      <a:moveTo>
                        <a:pt x="6" y="0"/>
                      </a:moveTo>
                      <a:cubicBezTo>
                        <a:pt x="6" y="0"/>
                        <a:pt x="23" y="21"/>
                        <a:pt x="25" y="32"/>
                      </a:cubicBezTo>
                      <a:cubicBezTo>
                        <a:pt x="26" y="34"/>
                        <a:pt x="7" y="34"/>
                        <a:pt x="7" y="34"/>
                      </a:cubicBezTo>
                      <a:cubicBezTo>
                        <a:pt x="7" y="34"/>
                        <a:pt x="0" y="15"/>
                        <a:pt x="6" y="0"/>
                      </a:cubicBezTo>
                      <a:close/>
                    </a:path>
                  </a:pathLst>
                </a:custGeom>
                <a:solidFill>
                  <a:srgbClr val="E26D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ïṡḻiďê"/>
                <p:cNvSpPr/>
                <p:nvPr/>
              </p:nvSpPr>
              <p:spPr bwMode="auto">
                <a:xfrm>
                  <a:off x="4992688" y="6086475"/>
                  <a:ext cx="1403350" cy="153988"/>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ïṣliḍé"/>
                <p:cNvSpPr/>
                <p:nvPr/>
              </p:nvSpPr>
              <p:spPr bwMode="auto">
                <a:xfrm>
                  <a:off x="10004425" y="6086475"/>
                  <a:ext cx="1403350" cy="153988"/>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iṡ1îḓe"/>
                <p:cNvSpPr/>
                <p:nvPr/>
              </p:nvSpPr>
              <p:spPr bwMode="auto">
                <a:xfrm>
                  <a:off x="6445250" y="6053138"/>
                  <a:ext cx="3546475" cy="177800"/>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isḻíďe"/>
                <p:cNvSpPr/>
                <p:nvPr/>
              </p:nvSpPr>
              <p:spPr bwMode="auto">
                <a:xfrm>
                  <a:off x="8232775" y="3476625"/>
                  <a:ext cx="1692275" cy="2147888"/>
                </a:xfrm>
                <a:custGeom>
                  <a:avLst/>
                  <a:gdLst>
                    <a:gd name="T0" fmla="*/ 380 w 560"/>
                    <a:gd name="T1" fmla="*/ 628 h 711"/>
                    <a:gd name="T2" fmla="*/ 337 w 560"/>
                    <a:gd name="T3" fmla="*/ 560 h 711"/>
                    <a:gd name="T4" fmla="*/ 560 w 560"/>
                    <a:gd name="T5" fmla="*/ 560 h 711"/>
                    <a:gd name="T6" fmla="*/ 560 w 560"/>
                    <a:gd name="T7" fmla="*/ 330 h 711"/>
                    <a:gd name="T8" fmla="*/ 488 w 560"/>
                    <a:gd name="T9" fmla="*/ 380 h 711"/>
                    <a:gd name="T10" fmla="*/ 405 w 560"/>
                    <a:gd name="T11" fmla="*/ 280 h 711"/>
                    <a:gd name="T12" fmla="*/ 488 w 560"/>
                    <a:gd name="T13" fmla="*/ 179 h 711"/>
                    <a:gd name="T14" fmla="*/ 560 w 560"/>
                    <a:gd name="T15" fmla="*/ 229 h 711"/>
                    <a:gd name="T16" fmla="*/ 560 w 560"/>
                    <a:gd name="T17" fmla="*/ 0 h 711"/>
                    <a:gd name="T18" fmla="*/ 337 w 560"/>
                    <a:gd name="T19" fmla="*/ 0 h 711"/>
                    <a:gd name="T20" fmla="*/ 380 w 560"/>
                    <a:gd name="T21" fmla="*/ 68 h 711"/>
                    <a:gd name="T22" fmla="*/ 280 w 560"/>
                    <a:gd name="T23" fmla="*/ 151 h 711"/>
                    <a:gd name="T24" fmla="*/ 180 w 560"/>
                    <a:gd name="T25" fmla="*/ 68 h 711"/>
                    <a:gd name="T26" fmla="*/ 223 w 560"/>
                    <a:gd name="T27" fmla="*/ 0 h 711"/>
                    <a:gd name="T28" fmla="*/ 0 w 560"/>
                    <a:gd name="T29" fmla="*/ 0 h 711"/>
                    <a:gd name="T30" fmla="*/ 0 w 560"/>
                    <a:gd name="T31" fmla="*/ 560 h 711"/>
                    <a:gd name="T32" fmla="*/ 223 w 560"/>
                    <a:gd name="T33" fmla="*/ 560 h 711"/>
                    <a:gd name="T34" fmla="*/ 180 w 560"/>
                    <a:gd name="T35" fmla="*/ 628 h 711"/>
                    <a:gd name="T36" fmla="*/ 280 w 560"/>
                    <a:gd name="T37" fmla="*/ 711 h 711"/>
                    <a:gd name="T38" fmla="*/ 380 w 560"/>
                    <a:gd name="T39" fmla="*/ 628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0" h="711">
                      <a:moveTo>
                        <a:pt x="380" y="628"/>
                      </a:moveTo>
                      <a:cubicBezTo>
                        <a:pt x="380" y="600"/>
                        <a:pt x="363" y="575"/>
                        <a:pt x="337" y="560"/>
                      </a:cubicBezTo>
                      <a:cubicBezTo>
                        <a:pt x="560" y="560"/>
                        <a:pt x="560" y="560"/>
                        <a:pt x="560" y="560"/>
                      </a:cubicBezTo>
                      <a:cubicBezTo>
                        <a:pt x="560" y="330"/>
                        <a:pt x="560" y="330"/>
                        <a:pt x="560" y="330"/>
                      </a:cubicBezTo>
                      <a:cubicBezTo>
                        <a:pt x="545" y="360"/>
                        <a:pt x="519" y="380"/>
                        <a:pt x="488" y="380"/>
                      </a:cubicBezTo>
                      <a:cubicBezTo>
                        <a:pt x="442" y="380"/>
                        <a:pt x="405" y="335"/>
                        <a:pt x="405" y="280"/>
                      </a:cubicBezTo>
                      <a:cubicBezTo>
                        <a:pt x="405" y="224"/>
                        <a:pt x="442" y="179"/>
                        <a:pt x="488" y="179"/>
                      </a:cubicBezTo>
                      <a:cubicBezTo>
                        <a:pt x="519" y="179"/>
                        <a:pt x="545" y="199"/>
                        <a:pt x="560" y="229"/>
                      </a:cubicBezTo>
                      <a:cubicBezTo>
                        <a:pt x="560" y="0"/>
                        <a:pt x="560" y="0"/>
                        <a:pt x="560" y="0"/>
                      </a:cubicBezTo>
                      <a:cubicBezTo>
                        <a:pt x="337" y="0"/>
                        <a:pt x="337" y="0"/>
                        <a:pt x="337" y="0"/>
                      </a:cubicBezTo>
                      <a:cubicBezTo>
                        <a:pt x="363" y="15"/>
                        <a:pt x="380" y="40"/>
                        <a:pt x="380" y="68"/>
                      </a:cubicBezTo>
                      <a:cubicBezTo>
                        <a:pt x="380" y="114"/>
                        <a:pt x="335" y="151"/>
                        <a:pt x="280" y="151"/>
                      </a:cubicBezTo>
                      <a:cubicBezTo>
                        <a:pt x="225" y="151"/>
                        <a:pt x="180" y="114"/>
                        <a:pt x="180" y="68"/>
                      </a:cubicBezTo>
                      <a:cubicBezTo>
                        <a:pt x="180" y="40"/>
                        <a:pt x="197" y="15"/>
                        <a:pt x="223" y="0"/>
                      </a:cubicBezTo>
                      <a:cubicBezTo>
                        <a:pt x="0" y="0"/>
                        <a:pt x="0" y="0"/>
                        <a:pt x="0" y="0"/>
                      </a:cubicBezTo>
                      <a:cubicBezTo>
                        <a:pt x="0" y="560"/>
                        <a:pt x="0" y="560"/>
                        <a:pt x="0" y="560"/>
                      </a:cubicBezTo>
                      <a:cubicBezTo>
                        <a:pt x="223" y="560"/>
                        <a:pt x="223" y="560"/>
                        <a:pt x="223" y="560"/>
                      </a:cubicBezTo>
                      <a:cubicBezTo>
                        <a:pt x="197" y="575"/>
                        <a:pt x="180" y="600"/>
                        <a:pt x="180" y="628"/>
                      </a:cubicBezTo>
                      <a:cubicBezTo>
                        <a:pt x="180" y="674"/>
                        <a:pt x="225" y="711"/>
                        <a:pt x="280" y="711"/>
                      </a:cubicBezTo>
                      <a:cubicBezTo>
                        <a:pt x="335" y="711"/>
                        <a:pt x="380" y="674"/>
                        <a:pt x="380" y="628"/>
                      </a:cubicBezTo>
                      <a:close/>
                    </a:path>
                  </a:pathLst>
                </a:custGeom>
                <a:solidFill>
                  <a:schemeClr val="tx2"/>
                </a:solidFill>
                <a:ln w="9525">
                  <a:solidFill>
                    <a:schemeClr val="bg1"/>
                  </a:solidFill>
                  <a:round/>
                </a:ln>
              </p:spPr>
              <p:txBody>
                <a:bodyPr vert="horz" wrap="square" lIns="91440" tIns="45720" rIns="91440" bIns="45720" numCol="1" anchor="t" anchorCtr="0" compatLnSpc="1"/>
                <a:lstStyle/>
                <a:p>
                  <a:endParaRPr lang="zh-CN" altLang="en-US"/>
                </a:p>
              </p:txBody>
            </p:sp>
            <p:sp>
              <p:nvSpPr>
                <p:cNvPr id="28" name="íşḻiḍé"/>
                <p:cNvSpPr/>
                <p:nvPr/>
              </p:nvSpPr>
              <p:spPr bwMode="auto">
                <a:xfrm>
                  <a:off x="8264525" y="1025525"/>
                  <a:ext cx="2632075" cy="2274888"/>
                </a:xfrm>
                <a:custGeom>
                  <a:avLst/>
                  <a:gdLst>
                    <a:gd name="T0" fmla="*/ 482 w 870"/>
                    <a:gd name="T1" fmla="*/ 678 h 753"/>
                    <a:gd name="T2" fmla="*/ 449 w 870"/>
                    <a:gd name="T3" fmla="*/ 603 h 753"/>
                    <a:gd name="T4" fmla="*/ 670 w 870"/>
                    <a:gd name="T5" fmla="*/ 637 h 753"/>
                    <a:gd name="T6" fmla="*/ 703 w 870"/>
                    <a:gd name="T7" fmla="*/ 416 h 753"/>
                    <a:gd name="T8" fmla="*/ 765 w 870"/>
                    <a:gd name="T9" fmla="*/ 469 h 753"/>
                    <a:gd name="T10" fmla="*/ 862 w 870"/>
                    <a:gd name="T11" fmla="*/ 382 h 753"/>
                    <a:gd name="T12" fmla="*/ 794 w 870"/>
                    <a:gd name="T13" fmla="*/ 271 h 753"/>
                    <a:gd name="T14" fmla="*/ 720 w 870"/>
                    <a:gd name="T15" fmla="*/ 304 h 753"/>
                    <a:gd name="T16" fmla="*/ 753 w 870"/>
                    <a:gd name="T17" fmla="*/ 83 h 753"/>
                    <a:gd name="T18" fmla="*/ 200 w 870"/>
                    <a:gd name="T19" fmla="*/ 0 h 753"/>
                    <a:gd name="T20" fmla="*/ 166 w 870"/>
                    <a:gd name="T21" fmla="*/ 220 h 753"/>
                    <a:gd name="T22" fmla="*/ 105 w 870"/>
                    <a:gd name="T23" fmla="*/ 167 h 753"/>
                    <a:gd name="T24" fmla="*/ 8 w 870"/>
                    <a:gd name="T25" fmla="*/ 254 h 753"/>
                    <a:gd name="T26" fmla="*/ 75 w 870"/>
                    <a:gd name="T27" fmla="*/ 366 h 753"/>
                    <a:gd name="T28" fmla="*/ 150 w 870"/>
                    <a:gd name="T29" fmla="*/ 333 h 753"/>
                    <a:gd name="T30" fmla="*/ 116 w 870"/>
                    <a:gd name="T31" fmla="*/ 553 h 753"/>
                    <a:gd name="T32" fmla="*/ 337 w 870"/>
                    <a:gd name="T33" fmla="*/ 587 h 753"/>
                    <a:gd name="T34" fmla="*/ 284 w 870"/>
                    <a:gd name="T35" fmla="*/ 648 h 753"/>
                    <a:gd name="T36" fmla="*/ 371 w 870"/>
                    <a:gd name="T37" fmla="*/ 745 h 753"/>
                    <a:gd name="T38" fmla="*/ 482 w 870"/>
                    <a:gd name="T39" fmla="*/ 678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70" h="753">
                      <a:moveTo>
                        <a:pt x="482" y="678"/>
                      </a:moveTo>
                      <a:cubicBezTo>
                        <a:pt x="486" y="650"/>
                        <a:pt x="473" y="622"/>
                        <a:pt x="449" y="603"/>
                      </a:cubicBezTo>
                      <a:cubicBezTo>
                        <a:pt x="670" y="637"/>
                        <a:pt x="670" y="637"/>
                        <a:pt x="670" y="637"/>
                      </a:cubicBezTo>
                      <a:cubicBezTo>
                        <a:pt x="703" y="416"/>
                        <a:pt x="703" y="416"/>
                        <a:pt x="703" y="416"/>
                      </a:cubicBezTo>
                      <a:cubicBezTo>
                        <a:pt x="714" y="444"/>
                        <a:pt x="736" y="465"/>
                        <a:pt x="765" y="469"/>
                      </a:cubicBezTo>
                      <a:cubicBezTo>
                        <a:pt x="810" y="476"/>
                        <a:pt x="853" y="437"/>
                        <a:pt x="862" y="382"/>
                      </a:cubicBezTo>
                      <a:cubicBezTo>
                        <a:pt x="870" y="327"/>
                        <a:pt x="840" y="278"/>
                        <a:pt x="794" y="271"/>
                      </a:cubicBezTo>
                      <a:cubicBezTo>
                        <a:pt x="766" y="267"/>
                        <a:pt x="739" y="280"/>
                        <a:pt x="720" y="304"/>
                      </a:cubicBezTo>
                      <a:cubicBezTo>
                        <a:pt x="753" y="83"/>
                        <a:pt x="753" y="83"/>
                        <a:pt x="753" y="83"/>
                      </a:cubicBezTo>
                      <a:cubicBezTo>
                        <a:pt x="200" y="0"/>
                        <a:pt x="200" y="0"/>
                        <a:pt x="200" y="0"/>
                      </a:cubicBezTo>
                      <a:cubicBezTo>
                        <a:pt x="166" y="220"/>
                        <a:pt x="166" y="220"/>
                        <a:pt x="166" y="220"/>
                      </a:cubicBezTo>
                      <a:cubicBezTo>
                        <a:pt x="155" y="192"/>
                        <a:pt x="133" y="171"/>
                        <a:pt x="105" y="167"/>
                      </a:cubicBezTo>
                      <a:cubicBezTo>
                        <a:pt x="60" y="160"/>
                        <a:pt x="16" y="199"/>
                        <a:pt x="8" y="254"/>
                      </a:cubicBezTo>
                      <a:cubicBezTo>
                        <a:pt x="0" y="309"/>
                        <a:pt x="30" y="359"/>
                        <a:pt x="75" y="366"/>
                      </a:cubicBezTo>
                      <a:cubicBezTo>
                        <a:pt x="103" y="370"/>
                        <a:pt x="131" y="356"/>
                        <a:pt x="150" y="333"/>
                      </a:cubicBezTo>
                      <a:cubicBezTo>
                        <a:pt x="116" y="553"/>
                        <a:pt x="116" y="553"/>
                        <a:pt x="116" y="553"/>
                      </a:cubicBezTo>
                      <a:cubicBezTo>
                        <a:pt x="337" y="587"/>
                        <a:pt x="337" y="587"/>
                        <a:pt x="337" y="587"/>
                      </a:cubicBezTo>
                      <a:cubicBezTo>
                        <a:pt x="309" y="598"/>
                        <a:pt x="288" y="620"/>
                        <a:pt x="284" y="648"/>
                      </a:cubicBezTo>
                      <a:cubicBezTo>
                        <a:pt x="277" y="693"/>
                        <a:pt x="316" y="737"/>
                        <a:pt x="371" y="745"/>
                      </a:cubicBezTo>
                      <a:cubicBezTo>
                        <a:pt x="426" y="753"/>
                        <a:pt x="475" y="723"/>
                        <a:pt x="482" y="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îṡḷïḑe"/>
                <p:cNvSpPr/>
                <p:nvPr/>
              </p:nvSpPr>
              <p:spPr bwMode="auto">
                <a:xfrm>
                  <a:off x="6538913" y="1323975"/>
                  <a:ext cx="1693862" cy="2152650"/>
                </a:xfrm>
                <a:custGeom>
                  <a:avLst/>
                  <a:gdLst>
                    <a:gd name="T0" fmla="*/ 491 w 560"/>
                    <a:gd name="T1" fmla="*/ 532 h 712"/>
                    <a:gd name="T2" fmla="*/ 408 w 560"/>
                    <a:gd name="T3" fmla="*/ 432 h 712"/>
                    <a:gd name="T4" fmla="*/ 491 w 560"/>
                    <a:gd name="T5" fmla="*/ 331 h 712"/>
                    <a:gd name="T6" fmla="*/ 560 w 560"/>
                    <a:gd name="T7" fmla="*/ 375 h 712"/>
                    <a:gd name="T8" fmla="*/ 560 w 560"/>
                    <a:gd name="T9" fmla="*/ 152 h 712"/>
                    <a:gd name="T10" fmla="*/ 335 w 560"/>
                    <a:gd name="T11" fmla="*/ 152 h 712"/>
                    <a:gd name="T12" fmla="*/ 379 w 560"/>
                    <a:gd name="T13" fmla="*/ 83 h 712"/>
                    <a:gd name="T14" fmla="*/ 278 w 560"/>
                    <a:gd name="T15" fmla="*/ 0 h 712"/>
                    <a:gd name="T16" fmla="*/ 178 w 560"/>
                    <a:gd name="T17" fmla="*/ 83 h 712"/>
                    <a:gd name="T18" fmla="*/ 222 w 560"/>
                    <a:gd name="T19" fmla="*/ 152 h 712"/>
                    <a:gd name="T20" fmla="*/ 0 w 560"/>
                    <a:gd name="T21" fmla="*/ 152 h 712"/>
                    <a:gd name="T22" fmla="*/ 0 w 560"/>
                    <a:gd name="T23" fmla="*/ 381 h 712"/>
                    <a:gd name="T24" fmla="*/ 71 w 560"/>
                    <a:gd name="T25" fmla="*/ 331 h 712"/>
                    <a:gd name="T26" fmla="*/ 155 w 560"/>
                    <a:gd name="T27" fmla="*/ 432 h 712"/>
                    <a:gd name="T28" fmla="*/ 71 w 560"/>
                    <a:gd name="T29" fmla="*/ 532 h 712"/>
                    <a:gd name="T30" fmla="*/ 0 w 560"/>
                    <a:gd name="T31" fmla="*/ 483 h 712"/>
                    <a:gd name="T32" fmla="*/ 0 w 560"/>
                    <a:gd name="T33" fmla="*/ 712 h 712"/>
                    <a:gd name="T34" fmla="*/ 560 w 560"/>
                    <a:gd name="T35" fmla="*/ 712 h 712"/>
                    <a:gd name="T36" fmla="*/ 560 w 560"/>
                    <a:gd name="T37" fmla="*/ 489 h 712"/>
                    <a:gd name="T38" fmla="*/ 491 w 560"/>
                    <a:gd name="T39" fmla="*/ 532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0" h="712">
                      <a:moveTo>
                        <a:pt x="491" y="532"/>
                      </a:moveTo>
                      <a:cubicBezTo>
                        <a:pt x="446" y="532"/>
                        <a:pt x="408" y="487"/>
                        <a:pt x="408" y="432"/>
                      </a:cubicBezTo>
                      <a:cubicBezTo>
                        <a:pt x="408" y="376"/>
                        <a:pt x="446" y="331"/>
                        <a:pt x="491" y="331"/>
                      </a:cubicBezTo>
                      <a:cubicBezTo>
                        <a:pt x="520" y="331"/>
                        <a:pt x="545" y="349"/>
                        <a:pt x="560" y="375"/>
                      </a:cubicBezTo>
                      <a:cubicBezTo>
                        <a:pt x="560" y="152"/>
                        <a:pt x="560" y="152"/>
                        <a:pt x="560" y="152"/>
                      </a:cubicBezTo>
                      <a:cubicBezTo>
                        <a:pt x="335" y="152"/>
                        <a:pt x="335" y="152"/>
                        <a:pt x="335" y="152"/>
                      </a:cubicBezTo>
                      <a:cubicBezTo>
                        <a:pt x="361" y="137"/>
                        <a:pt x="379" y="112"/>
                        <a:pt x="379" y="83"/>
                      </a:cubicBezTo>
                      <a:cubicBezTo>
                        <a:pt x="379" y="37"/>
                        <a:pt x="334" y="0"/>
                        <a:pt x="278" y="0"/>
                      </a:cubicBezTo>
                      <a:cubicBezTo>
                        <a:pt x="223" y="0"/>
                        <a:pt x="178" y="37"/>
                        <a:pt x="178" y="83"/>
                      </a:cubicBezTo>
                      <a:cubicBezTo>
                        <a:pt x="178" y="112"/>
                        <a:pt x="195" y="137"/>
                        <a:pt x="222" y="152"/>
                      </a:cubicBezTo>
                      <a:cubicBezTo>
                        <a:pt x="0" y="152"/>
                        <a:pt x="0" y="152"/>
                        <a:pt x="0" y="152"/>
                      </a:cubicBezTo>
                      <a:cubicBezTo>
                        <a:pt x="0" y="381"/>
                        <a:pt x="0" y="381"/>
                        <a:pt x="0" y="381"/>
                      </a:cubicBezTo>
                      <a:cubicBezTo>
                        <a:pt x="14" y="351"/>
                        <a:pt x="41" y="331"/>
                        <a:pt x="71" y="331"/>
                      </a:cubicBezTo>
                      <a:cubicBezTo>
                        <a:pt x="117" y="331"/>
                        <a:pt x="155" y="376"/>
                        <a:pt x="155" y="432"/>
                      </a:cubicBezTo>
                      <a:cubicBezTo>
                        <a:pt x="155" y="487"/>
                        <a:pt x="117" y="532"/>
                        <a:pt x="71" y="532"/>
                      </a:cubicBezTo>
                      <a:cubicBezTo>
                        <a:pt x="41" y="532"/>
                        <a:pt x="14" y="512"/>
                        <a:pt x="0" y="483"/>
                      </a:cubicBezTo>
                      <a:cubicBezTo>
                        <a:pt x="0" y="712"/>
                        <a:pt x="0" y="712"/>
                        <a:pt x="0" y="712"/>
                      </a:cubicBezTo>
                      <a:cubicBezTo>
                        <a:pt x="560" y="712"/>
                        <a:pt x="560" y="712"/>
                        <a:pt x="560" y="712"/>
                      </a:cubicBezTo>
                      <a:cubicBezTo>
                        <a:pt x="560" y="489"/>
                        <a:pt x="560" y="489"/>
                        <a:pt x="560" y="489"/>
                      </a:cubicBezTo>
                      <a:cubicBezTo>
                        <a:pt x="545" y="515"/>
                        <a:pt x="520" y="532"/>
                        <a:pt x="491" y="532"/>
                      </a:cubicBezTo>
                      <a:close/>
                    </a:path>
                  </a:pathLst>
                </a:custGeom>
                <a:solidFill>
                  <a:schemeClr val="tx2"/>
                </a:solidFill>
                <a:ln w="9525">
                  <a:solidFill>
                    <a:schemeClr val="bg1"/>
                  </a:solidFill>
                  <a:round/>
                </a:ln>
              </p:spPr>
              <p:txBody>
                <a:bodyPr vert="horz" wrap="square" lIns="91440" tIns="45720" rIns="91440" bIns="45720" numCol="1" anchor="t" anchorCtr="0" compatLnSpc="1"/>
                <a:lstStyle/>
                <a:p>
                  <a:endParaRPr lang="zh-CN" altLang="en-US"/>
                </a:p>
              </p:txBody>
            </p:sp>
            <p:sp>
              <p:nvSpPr>
                <p:cNvPr id="30" name="iṡliḋè"/>
                <p:cNvSpPr/>
                <p:nvPr/>
              </p:nvSpPr>
              <p:spPr bwMode="auto">
                <a:xfrm>
                  <a:off x="6065838" y="3016250"/>
                  <a:ext cx="2622550" cy="2151063"/>
                </a:xfrm>
                <a:custGeom>
                  <a:avLst/>
                  <a:gdLst>
                    <a:gd name="T0" fmla="*/ 536 w 867"/>
                    <a:gd name="T1" fmla="*/ 640 h 712"/>
                    <a:gd name="T2" fmla="*/ 487 w 867"/>
                    <a:gd name="T3" fmla="*/ 712 h 712"/>
                    <a:gd name="T4" fmla="*/ 716 w 867"/>
                    <a:gd name="T5" fmla="*/ 712 h 712"/>
                    <a:gd name="T6" fmla="*/ 716 w 867"/>
                    <a:gd name="T7" fmla="*/ 488 h 712"/>
                    <a:gd name="T8" fmla="*/ 784 w 867"/>
                    <a:gd name="T9" fmla="*/ 532 h 712"/>
                    <a:gd name="T10" fmla="*/ 867 w 867"/>
                    <a:gd name="T11" fmla="*/ 432 h 712"/>
                    <a:gd name="T12" fmla="*/ 784 w 867"/>
                    <a:gd name="T13" fmla="*/ 331 h 712"/>
                    <a:gd name="T14" fmla="*/ 716 w 867"/>
                    <a:gd name="T15" fmla="*/ 375 h 712"/>
                    <a:gd name="T16" fmla="*/ 716 w 867"/>
                    <a:gd name="T17" fmla="*/ 152 h 712"/>
                    <a:gd name="T18" fmla="*/ 493 w 867"/>
                    <a:gd name="T19" fmla="*/ 152 h 712"/>
                    <a:gd name="T20" fmla="*/ 536 w 867"/>
                    <a:gd name="T21" fmla="*/ 83 h 712"/>
                    <a:gd name="T22" fmla="*/ 436 w 867"/>
                    <a:gd name="T23" fmla="*/ 0 h 712"/>
                    <a:gd name="T24" fmla="*/ 336 w 867"/>
                    <a:gd name="T25" fmla="*/ 83 h 712"/>
                    <a:gd name="T26" fmla="*/ 379 w 867"/>
                    <a:gd name="T27" fmla="*/ 152 h 712"/>
                    <a:gd name="T28" fmla="*/ 156 w 867"/>
                    <a:gd name="T29" fmla="*/ 152 h 712"/>
                    <a:gd name="T30" fmla="*/ 156 w 867"/>
                    <a:gd name="T31" fmla="*/ 384 h 712"/>
                    <a:gd name="T32" fmla="*/ 83 w 867"/>
                    <a:gd name="T33" fmla="*/ 331 h 712"/>
                    <a:gd name="T34" fmla="*/ 0 w 867"/>
                    <a:gd name="T35" fmla="*/ 432 h 712"/>
                    <a:gd name="T36" fmla="*/ 83 w 867"/>
                    <a:gd name="T37" fmla="*/ 532 h 712"/>
                    <a:gd name="T38" fmla="*/ 156 w 867"/>
                    <a:gd name="T39" fmla="*/ 479 h 712"/>
                    <a:gd name="T40" fmla="*/ 156 w 867"/>
                    <a:gd name="T41" fmla="*/ 712 h 712"/>
                    <a:gd name="T42" fmla="*/ 385 w 867"/>
                    <a:gd name="T43" fmla="*/ 712 h 712"/>
                    <a:gd name="T44" fmla="*/ 336 w 867"/>
                    <a:gd name="T45" fmla="*/ 640 h 712"/>
                    <a:gd name="T46" fmla="*/ 436 w 867"/>
                    <a:gd name="T47" fmla="*/ 557 h 712"/>
                    <a:gd name="T48" fmla="*/ 536 w 867"/>
                    <a:gd name="T49" fmla="*/ 640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67" h="712">
                      <a:moveTo>
                        <a:pt x="536" y="640"/>
                      </a:moveTo>
                      <a:cubicBezTo>
                        <a:pt x="536" y="671"/>
                        <a:pt x="516" y="697"/>
                        <a:pt x="487" y="712"/>
                      </a:cubicBezTo>
                      <a:cubicBezTo>
                        <a:pt x="716" y="712"/>
                        <a:pt x="716" y="712"/>
                        <a:pt x="716" y="712"/>
                      </a:cubicBezTo>
                      <a:cubicBezTo>
                        <a:pt x="716" y="488"/>
                        <a:pt x="716" y="488"/>
                        <a:pt x="716" y="488"/>
                      </a:cubicBezTo>
                      <a:cubicBezTo>
                        <a:pt x="731" y="515"/>
                        <a:pt x="756" y="532"/>
                        <a:pt x="784" y="532"/>
                      </a:cubicBezTo>
                      <a:cubicBezTo>
                        <a:pt x="830" y="532"/>
                        <a:pt x="867" y="487"/>
                        <a:pt x="867" y="432"/>
                      </a:cubicBezTo>
                      <a:cubicBezTo>
                        <a:pt x="867" y="376"/>
                        <a:pt x="830" y="331"/>
                        <a:pt x="784" y="331"/>
                      </a:cubicBezTo>
                      <a:cubicBezTo>
                        <a:pt x="756" y="331"/>
                        <a:pt x="731" y="349"/>
                        <a:pt x="716" y="375"/>
                      </a:cubicBezTo>
                      <a:cubicBezTo>
                        <a:pt x="716" y="152"/>
                        <a:pt x="716" y="152"/>
                        <a:pt x="716" y="152"/>
                      </a:cubicBezTo>
                      <a:cubicBezTo>
                        <a:pt x="493" y="152"/>
                        <a:pt x="493" y="152"/>
                        <a:pt x="493" y="152"/>
                      </a:cubicBezTo>
                      <a:cubicBezTo>
                        <a:pt x="519" y="137"/>
                        <a:pt x="536" y="112"/>
                        <a:pt x="536" y="83"/>
                      </a:cubicBezTo>
                      <a:cubicBezTo>
                        <a:pt x="536" y="37"/>
                        <a:pt x="491" y="0"/>
                        <a:pt x="436" y="0"/>
                      </a:cubicBezTo>
                      <a:cubicBezTo>
                        <a:pt x="381" y="0"/>
                        <a:pt x="336" y="37"/>
                        <a:pt x="336" y="83"/>
                      </a:cubicBezTo>
                      <a:cubicBezTo>
                        <a:pt x="336" y="112"/>
                        <a:pt x="353" y="137"/>
                        <a:pt x="379" y="152"/>
                      </a:cubicBezTo>
                      <a:cubicBezTo>
                        <a:pt x="156" y="152"/>
                        <a:pt x="156" y="152"/>
                        <a:pt x="156" y="152"/>
                      </a:cubicBezTo>
                      <a:cubicBezTo>
                        <a:pt x="156" y="384"/>
                        <a:pt x="156" y="384"/>
                        <a:pt x="156" y="384"/>
                      </a:cubicBezTo>
                      <a:cubicBezTo>
                        <a:pt x="142" y="353"/>
                        <a:pt x="114" y="331"/>
                        <a:pt x="83" y="331"/>
                      </a:cubicBezTo>
                      <a:cubicBezTo>
                        <a:pt x="37" y="331"/>
                        <a:pt x="0" y="376"/>
                        <a:pt x="0" y="432"/>
                      </a:cubicBezTo>
                      <a:cubicBezTo>
                        <a:pt x="0" y="487"/>
                        <a:pt x="37" y="532"/>
                        <a:pt x="83" y="532"/>
                      </a:cubicBezTo>
                      <a:cubicBezTo>
                        <a:pt x="114" y="532"/>
                        <a:pt x="142" y="511"/>
                        <a:pt x="156" y="479"/>
                      </a:cubicBezTo>
                      <a:cubicBezTo>
                        <a:pt x="156" y="712"/>
                        <a:pt x="156" y="712"/>
                        <a:pt x="156" y="712"/>
                      </a:cubicBezTo>
                      <a:cubicBezTo>
                        <a:pt x="385" y="712"/>
                        <a:pt x="385" y="712"/>
                        <a:pt x="385" y="712"/>
                      </a:cubicBezTo>
                      <a:cubicBezTo>
                        <a:pt x="355" y="697"/>
                        <a:pt x="336" y="671"/>
                        <a:pt x="336" y="640"/>
                      </a:cubicBezTo>
                      <a:cubicBezTo>
                        <a:pt x="336" y="594"/>
                        <a:pt x="381" y="557"/>
                        <a:pt x="436" y="557"/>
                      </a:cubicBezTo>
                      <a:cubicBezTo>
                        <a:pt x="491" y="557"/>
                        <a:pt x="536" y="594"/>
                        <a:pt x="536" y="640"/>
                      </a:cubicBezTo>
                      <a:close/>
                    </a:path>
                  </a:pathLst>
                </a:custGeom>
                <a:solidFill>
                  <a:schemeClr val="tx2"/>
                </a:solidFill>
                <a:ln w="9525">
                  <a:solidFill>
                    <a:schemeClr val="bg1"/>
                  </a:solidFill>
                  <a:round/>
                </a:ln>
              </p:spPr>
              <p:txBody>
                <a:bodyPr vert="horz" wrap="square" lIns="91440" tIns="45720" rIns="91440" bIns="45720" numCol="1" anchor="t" anchorCtr="0" compatLnSpc="1"/>
                <a:lstStyle/>
                <a:p>
                  <a:endParaRPr lang="zh-CN" altLang="en-US"/>
                </a:p>
              </p:txBody>
            </p:sp>
            <p:sp>
              <p:nvSpPr>
                <p:cNvPr id="31" name="îṧľídê"/>
                <p:cNvSpPr/>
                <p:nvPr/>
              </p:nvSpPr>
              <p:spPr bwMode="auto">
                <a:xfrm>
                  <a:off x="5607050" y="3883025"/>
                  <a:ext cx="361950" cy="390525"/>
                </a:xfrm>
                <a:custGeom>
                  <a:avLst/>
                  <a:gdLst>
                    <a:gd name="T0" fmla="*/ 116 w 120"/>
                    <a:gd name="T1" fmla="*/ 65 h 129"/>
                    <a:gd name="T2" fmla="*/ 84 w 120"/>
                    <a:gd name="T3" fmla="*/ 129 h 129"/>
                    <a:gd name="T4" fmla="*/ 19 w 120"/>
                    <a:gd name="T5" fmla="*/ 65 h 129"/>
                    <a:gd name="T6" fmla="*/ 84 w 120"/>
                    <a:gd name="T7" fmla="*/ 0 h 129"/>
                    <a:gd name="T8" fmla="*/ 116 w 120"/>
                    <a:gd name="T9" fmla="*/ 65 h 129"/>
                  </a:gdLst>
                  <a:ahLst/>
                  <a:cxnLst>
                    <a:cxn ang="0">
                      <a:pos x="T0" y="T1"/>
                    </a:cxn>
                    <a:cxn ang="0">
                      <a:pos x="T2" y="T3"/>
                    </a:cxn>
                    <a:cxn ang="0">
                      <a:pos x="T4" y="T5"/>
                    </a:cxn>
                    <a:cxn ang="0">
                      <a:pos x="T6" y="T7"/>
                    </a:cxn>
                    <a:cxn ang="0">
                      <a:pos x="T8" y="T9"/>
                    </a:cxn>
                  </a:cxnLst>
                  <a:rect l="0" t="0" r="r" b="b"/>
                  <a:pathLst>
                    <a:path w="120" h="129">
                      <a:moveTo>
                        <a:pt x="116" y="65"/>
                      </a:moveTo>
                      <a:cubicBezTo>
                        <a:pt x="116" y="100"/>
                        <a:pt x="120" y="129"/>
                        <a:pt x="84" y="129"/>
                      </a:cubicBezTo>
                      <a:cubicBezTo>
                        <a:pt x="48" y="129"/>
                        <a:pt x="19" y="100"/>
                        <a:pt x="19" y="65"/>
                      </a:cubicBezTo>
                      <a:cubicBezTo>
                        <a:pt x="19" y="29"/>
                        <a:pt x="0" y="0"/>
                        <a:pt x="84" y="0"/>
                      </a:cubicBezTo>
                      <a:cubicBezTo>
                        <a:pt x="120" y="0"/>
                        <a:pt x="116" y="29"/>
                        <a:pt x="116" y="65"/>
                      </a:cubicBez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îṧ1iḑè"/>
                <p:cNvSpPr/>
                <p:nvPr/>
              </p:nvSpPr>
              <p:spPr bwMode="auto">
                <a:xfrm>
                  <a:off x="5651500" y="4183063"/>
                  <a:ext cx="200025" cy="157163"/>
                </a:xfrm>
                <a:custGeom>
                  <a:avLst/>
                  <a:gdLst>
                    <a:gd name="T0" fmla="*/ 25 w 66"/>
                    <a:gd name="T1" fmla="*/ 0 h 52"/>
                    <a:gd name="T2" fmla="*/ 0 w 66"/>
                    <a:gd name="T3" fmla="*/ 20 h 52"/>
                    <a:gd name="T4" fmla="*/ 46 w 66"/>
                    <a:gd name="T5" fmla="*/ 50 h 52"/>
                    <a:gd name="T6" fmla="*/ 66 w 66"/>
                    <a:gd name="T7" fmla="*/ 20 h 52"/>
                    <a:gd name="T8" fmla="*/ 25 w 66"/>
                    <a:gd name="T9" fmla="*/ 0 h 52"/>
                  </a:gdLst>
                  <a:ahLst/>
                  <a:cxnLst>
                    <a:cxn ang="0">
                      <a:pos x="T0" y="T1"/>
                    </a:cxn>
                    <a:cxn ang="0">
                      <a:pos x="T2" y="T3"/>
                    </a:cxn>
                    <a:cxn ang="0">
                      <a:pos x="T4" y="T5"/>
                    </a:cxn>
                    <a:cxn ang="0">
                      <a:pos x="T6" y="T7"/>
                    </a:cxn>
                    <a:cxn ang="0">
                      <a:pos x="T8" y="T9"/>
                    </a:cxn>
                  </a:cxnLst>
                  <a:rect l="0" t="0" r="r" b="b"/>
                  <a:pathLst>
                    <a:path w="66" h="52">
                      <a:moveTo>
                        <a:pt x="25" y="0"/>
                      </a:moveTo>
                      <a:cubicBezTo>
                        <a:pt x="0" y="20"/>
                        <a:pt x="0" y="20"/>
                        <a:pt x="0" y="20"/>
                      </a:cubicBezTo>
                      <a:cubicBezTo>
                        <a:pt x="0" y="20"/>
                        <a:pt x="34" y="52"/>
                        <a:pt x="46" y="50"/>
                      </a:cubicBezTo>
                      <a:cubicBezTo>
                        <a:pt x="53" y="48"/>
                        <a:pt x="66" y="20"/>
                        <a:pt x="66" y="20"/>
                      </a:cubicBezTo>
                      <a:lnTo>
                        <a:pt x="25" y="0"/>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ïṥļîḓê"/>
                <p:cNvSpPr/>
                <p:nvPr/>
              </p:nvSpPr>
              <p:spPr bwMode="auto">
                <a:xfrm>
                  <a:off x="6445250" y="4600575"/>
                  <a:ext cx="98425" cy="234950"/>
                </a:xfrm>
                <a:custGeom>
                  <a:avLst/>
                  <a:gdLst>
                    <a:gd name="T0" fmla="*/ 11 w 33"/>
                    <a:gd name="T1" fmla="*/ 64 h 78"/>
                    <a:gd name="T2" fmla="*/ 28 w 33"/>
                    <a:gd name="T3" fmla="*/ 70 h 78"/>
                    <a:gd name="T4" fmla="*/ 28 w 33"/>
                    <a:gd name="T5" fmla="*/ 0 h 78"/>
                    <a:gd name="T6" fmla="*/ 8 w 33"/>
                    <a:gd name="T7" fmla="*/ 46 h 78"/>
                    <a:gd name="T8" fmla="*/ 11 w 33"/>
                    <a:gd name="T9" fmla="*/ 64 h 78"/>
                  </a:gdLst>
                  <a:ahLst/>
                  <a:cxnLst>
                    <a:cxn ang="0">
                      <a:pos x="T0" y="T1"/>
                    </a:cxn>
                    <a:cxn ang="0">
                      <a:pos x="T2" y="T3"/>
                    </a:cxn>
                    <a:cxn ang="0">
                      <a:pos x="T4" y="T5"/>
                    </a:cxn>
                    <a:cxn ang="0">
                      <a:pos x="T6" y="T7"/>
                    </a:cxn>
                    <a:cxn ang="0">
                      <a:pos x="T8" y="T9"/>
                    </a:cxn>
                  </a:cxnLst>
                  <a:rect l="0" t="0" r="r" b="b"/>
                  <a:pathLst>
                    <a:path w="33" h="78">
                      <a:moveTo>
                        <a:pt x="11" y="64"/>
                      </a:moveTo>
                      <a:cubicBezTo>
                        <a:pt x="11" y="64"/>
                        <a:pt x="22" y="78"/>
                        <a:pt x="28" y="70"/>
                      </a:cubicBezTo>
                      <a:cubicBezTo>
                        <a:pt x="33" y="61"/>
                        <a:pt x="32" y="0"/>
                        <a:pt x="28" y="0"/>
                      </a:cubicBezTo>
                      <a:cubicBezTo>
                        <a:pt x="23" y="0"/>
                        <a:pt x="17" y="42"/>
                        <a:pt x="8" y="46"/>
                      </a:cubicBezTo>
                      <a:cubicBezTo>
                        <a:pt x="0" y="51"/>
                        <a:pt x="11" y="64"/>
                        <a:pt x="11" y="64"/>
                      </a:cubicBez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ïšlîḑe"/>
                <p:cNvSpPr/>
                <p:nvPr/>
              </p:nvSpPr>
              <p:spPr bwMode="auto">
                <a:xfrm>
                  <a:off x="5500688" y="4270375"/>
                  <a:ext cx="968375" cy="715963"/>
                </a:xfrm>
                <a:custGeom>
                  <a:avLst/>
                  <a:gdLst>
                    <a:gd name="T0" fmla="*/ 74 w 320"/>
                    <a:gd name="T1" fmla="*/ 38 h 237"/>
                    <a:gd name="T2" fmla="*/ 320 w 320"/>
                    <a:gd name="T3" fmla="*/ 149 h 237"/>
                    <a:gd name="T4" fmla="*/ 318 w 320"/>
                    <a:gd name="T5" fmla="*/ 175 h 237"/>
                    <a:gd name="T6" fmla="*/ 31 w 320"/>
                    <a:gd name="T7" fmla="*/ 99 h 237"/>
                    <a:gd name="T8" fmla="*/ 22 w 320"/>
                    <a:gd name="T9" fmla="*/ 35 h 237"/>
                    <a:gd name="T10" fmla="*/ 74 w 320"/>
                    <a:gd name="T11" fmla="*/ 38 h 237"/>
                  </a:gdLst>
                  <a:ahLst/>
                  <a:cxnLst>
                    <a:cxn ang="0">
                      <a:pos x="T0" y="T1"/>
                    </a:cxn>
                    <a:cxn ang="0">
                      <a:pos x="T2" y="T3"/>
                    </a:cxn>
                    <a:cxn ang="0">
                      <a:pos x="T4" y="T5"/>
                    </a:cxn>
                    <a:cxn ang="0">
                      <a:pos x="T6" y="T7"/>
                    </a:cxn>
                    <a:cxn ang="0">
                      <a:pos x="T8" y="T9"/>
                    </a:cxn>
                    <a:cxn ang="0">
                      <a:pos x="T10" y="T11"/>
                    </a:cxn>
                  </a:cxnLst>
                  <a:rect l="0" t="0" r="r" b="b"/>
                  <a:pathLst>
                    <a:path w="320" h="237">
                      <a:moveTo>
                        <a:pt x="74" y="38"/>
                      </a:moveTo>
                      <a:cubicBezTo>
                        <a:pt x="74" y="38"/>
                        <a:pt x="162" y="170"/>
                        <a:pt x="320" y="149"/>
                      </a:cubicBezTo>
                      <a:cubicBezTo>
                        <a:pt x="318" y="175"/>
                        <a:pt x="318" y="175"/>
                        <a:pt x="318" y="175"/>
                      </a:cubicBezTo>
                      <a:cubicBezTo>
                        <a:pt x="318" y="175"/>
                        <a:pt x="159" y="237"/>
                        <a:pt x="31" y="99"/>
                      </a:cubicBezTo>
                      <a:cubicBezTo>
                        <a:pt x="31" y="99"/>
                        <a:pt x="0" y="71"/>
                        <a:pt x="22" y="35"/>
                      </a:cubicBezTo>
                      <a:cubicBezTo>
                        <a:pt x="43" y="0"/>
                        <a:pt x="74" y="38"/>
                        <a:pt x="74" y="38"/>
                      </a:cubicBezTo>
                      <a:close/>
                    </a:path>
                  </a:pathLst>
                </a:custGeom>
                <a:solidFill>
                  <a:srgbClr val="31758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ï$ḻiḑè"/>
                <p:cNvSpPr/>
                <p:nvPr/>
              </p:nvSpPr>
              <p:spPr bwMode="auto">
                <a:xfrm>
                  <a:off x="4965701" y="4645025"/>
                  <a:ext cx="588962" cy="1450975"/>
                </a:xfrm>
                <a:custGeom>
                  <a:avLst/>
                  <a:gdLst>
                    <a:gd name="T0" fmla="*/ 103 w 195"/>
                    <a:gd name="T1" fmla="*/ 0 h 480"/>
                    <a:gd name="T2" fmla="*/ 110 w 195"/>
                    <a:gd name="T3" fmla="*/ 270 h 480"/>
                    <a:gd name="T4" fmla="*/ 56 w 195"/>
                    <a:gd name="T5" fmla="*/ 480 h 480"/>
                    <a:gd name="T6" fmla="*/ 81 w 195"/>
                    <a:gd name="T7" fmla="*/ 480 h 480"/>
                    <a:gd name="T8" fmla="*/ 188 w 195"/>
                    <a:gd name="T9" fmla="*/ 270 h 480"/>
                    <a:gd name="T10" fmla="*/ 163 w 195"/>
                    <a:gd name="T11" fmla="*/ 64 h 480"/>
                    <a:gd name="T12" fmla="*/ 103 w 195"/>
                    <a:gd name="T13" fmla="*/ 0 h 480"/>
                  </a:gdLst>
                  <a:ahLst/>
                  <a:cxnLst>
                    <a:cxn ang="0">
                      <a:pos x="T0" y="T1"/>
                    </a:cxn>
                    <a:cxn ang="0">
                      <a:pos x="T2" y="T3"/>
                    </a:cxn>
                    <a:cxn ang="0">
                      <a:pos x="T4" y="T5"/>
                    </a:cxn>
                    <a:cxn ang="0">
                      <a:pos x="T6" y="T7"/>
                    </a:cxn>
                    <a:cxn ang="0">
                      <a:pos x="T8" y="T9"/>
                    </a:cxn>
                    <a:cxn ang="0">
                      <a:pos x="T10" y="T11"/>
                    </a:cxn>
                    <a:cxn ang="0">
                      <a:pos x="T12" y="T13"/>
                    </a:cxn>
                  </a:cxnLst>
                  <a:rect l="0" t="0" r="r" b="b"/>
                  <a:pathLst>
                    <a:path w="195" h="480">
                      <a:moveTo>
                        <a:pt x="103" y="0"/>
                      </a:moveTo>
                      <a:cubicBezTo>
                        <a:pt x="103" y="0"/>
                        <a:pt x="0" y="157"/>
                        <a:pt x="110" y="270"/>
                      </a:cubicBezTo>
                      <a:cubicBezTo>
                        <a:pt x="110" y="270"/>
                        <a:pt x="56" y="430"/>
                        <a:pt x="56" y="480"/>
                      </a:cubicBezTo>
                      <a:cubicBezTo>
                        <a:pt x="81" y="480"/>
                        <a:pt x="81" y="480"/>
                        <a:pt x="81" y="480"/>
                      </a:cubicBezTo>
                      <a:cubicBezTo>
                        <a:pt x="81" y="480"/>
                        <a:pt x="181" y="292"/>
                        <a:pt x="188" y="270"/>
                      </a:cubicBezTo>
                      <a:cubicBezTo>
                        <a:pt x="195" y="249"/>
                        <a:pt x="135" y="128"/>
                        <a:pt x="163" y="64"/>
                      </a:cubicBezTo>
                      <a:lnTo>
                        <a:pt x="103" y="0"/>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ïSḻîḓe"/>
                <p:cNvSpPr/>
                <p:nvPr/>
              </p:nvSpPr>
              <p:spPr bwMode="auto">
                <a:xfrm>
                  <a:off x="5249863" y="4881563"/>
                  <a:ext cx="812800" cy="1131888"/>
                </a:xfrm>
                <a:custGeom>
                  <a:avLst/>
                  <a:gdLst>
                    <a:gd name="T0" fmla="*/ 0 w 269"/>
                    <a:gd name="T1" fmla="*/ 0 h 375"/>
                    <a:gd name="T2" fmla="*/ 176 w 269"/>
                    <a:gd name="T3" fmla="*/ 194 h 375"/>
                    <a:gd name="T4" fmla="*/ 250 w 269"/>
                    <a:gd name="T5" fmla="*/ 375 h 375"/>
                    <a:gd name="T6" fmla="*/ 269 w 269"/>
                    <a:gd name="T7" fmla="*/ 360 h 375"/>
                    <a:gd name="T8" fmla="*/ 235 w 269"/>
                    <a:gd name="T9" fmla="*/ 159 h 375"/>
                    <a:gd name="T10" fmla="*/ 87 w 269"/>
                    <a:gd name="T11" fmla="*/ 13 h 375"/>
                    <a:gd name="T12" fmla="*/ 0 w 269"/>
                    <a:gd name="T13" fmla="*/ 0 h 375"/>
                  </a:gdLst>
                  <a:ahLst/>
                  <a:cxnLst>
                    <a:cxn ang="0">
                      <a:pos x="T0" y="T1"/>
                    </a:cxn>
                    <a:cxn ang="0">
                      <a:pos x="T2" y="T3"/>
                    </a:cxn>
                    <a:cxn ang="0">
                      <a:pos x="T4" y="T5"/>
                    </a:cxn>
                    <a:cxn ang="0">
                      <a:pos x="T6" y="T7"/>
                    </a:cxn>
                    <a:cxn ang="0">
                      <a:pos x="T8" y="T9"/>
                    </a:cxn>
                    <a:cxn ang="0">
                      <a:pos x="T10" y="T11"/>
                    </a:cxn>
                    <a:cxn ang="0">
                      <a:pos x="T12" y="T13"/>
                    </a:cxn>
                  </a:cxnLst>
                  <a:rect l="0" t="0" r="r" b="b"/>
                  <a:pathLst>
                    <a:path w="269" h="375">
                      <a:moveTo>
                        <a:pt x="0" y="0"/>
                      </a:moveTo>
                      <a:cubicBezTo>
                        <a:pt x="0" y="0"/>
                        <a:pt x="16" y="162"/>
                        <a:pt x="176" y="194"/>
                      </a:cubicBezTo>
                      <a:cubicBezTo>
                        <a:pt x="176" y="194"/>
                        <a:pt x="219" y="336"/>
                        <a:pt x="250" y="375"/>
                      </a:cubicBezTo>
                      <a:cubicBezTo>
                        <a:pt x="269" y="360"/>
                        <a:pt x="269" y="360"/>
                        <a:pt x="269" y="360"/>
                      </a:cubicBezTo>
                      <a:cubicBezTo>
                        <a:pt x="269" y="360"/>
                        <a:pt x="243" y="180"/>
                        <a:pt x="235" y="159"/>
                      </a:cubicBezTo>
                      <a:cubicBezTo>
                        <a:pt x="227" y="138"/>
                        <a:pt x="105" y="81"/>
                        <a:pt x="87" y="13"/>
                      </a:cubicBezTo>
                      <a:lnTo>
                        <a:pt x="0" y="0"/>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ïšḻïḋé"/>
                <p:cNvSpPr/>
                <p:nvPr/>
              </p:nvSpPr>
              <p:spPr bwMode="auto">
                <a:xfrm>
                  <a:off x="5113338" y="4216400"/>
                  <a:ext cx="701675" cy="917575"/>
                </a:xfrm>
                <a:custGeom>
                  <a:avLst/>
                  <a:gdLst>
                    <a:gd name="T0" fmla="*/ 182 w 232"/>
                    <a:gd name="T1" fmla="*/ 0 h 304"/>
                    <a:gd name="T2" fmla="*/ 0 w 232"/>
                    <a:gd name="T3" fmla="*/ 221 h 304"/>
                    <a:gd name="T4" fmla="*/ 172 w 232"/>
                    <a:gd name="T5" fmla="*/ 291 h 304"/>
                    <a:gd name="T6" fmla="*/ 232 w 232"/>
                    <a:gd name="T7" fmla="*/ 34 h 304"/>
                    <a:gd name="T8" fmla="*/ 182 w 232"/>
                    <a:gd name="T9" fmla="*/ 0 h 304"/>
                  </a:gdLst>
                  <a:ahLst/>
                  <a:cxnLst>
                    <a:cxn ang="0">
                      <a:pos x="T0" y="T1"/>
                    </a:cxn>
                    <a:cxn ang="0">
                      <a:pos x="T2" y="T3"/>
                    </a:cxn>
                    <a:cxn ang="0">
                      <a:pos x="T4" y="T5"/>
                    </a:cxn>
                    <a:cxn ang="0">
                      <a:pos x="T6" y="T7"/>
                    </a:cxn>
                    <a:cxn ang="0">
                      <a:pos x="T8" y="T9"/>
                    </a:cxn>
                  </a:cxnLst>
                  <a:rect l="0" t="0" r="r" b="b"/>
                  <a:pathLst>
                    <a:path w="232" h="304">
                      <a:moveTo>
                        <a:pt x="182" y="0"/>
                      </a:moveTo>
                      <a:cubicBezTo>
                        <a:pt x="182" y="0"/>
                        <a:pt x="66" y="56"/>
                        <a:pt x="0" y="221"/>
                      </a:cubicBezTo>
                      <a:cubicBezTo>
                        <a:pt x="0" y="221"/>
                        <a:pt x="107" y="304"/>
                        <a:pt x="172" y="291"/>
                      </a:cubicBezTo>
                      <a:cubicBezTo>
                        <a:pt x="172" y="291"/>
                        <a:pt x="163" y="145"/>
                        <a:pt x="232" y="34"/>
                      </a:cubicBezTo>
                      <a:cubicBezTo>
                        <a:pt x="232" y="34"/>
                        <a:pt x="190" y="20"/>
                        <a:pt x="182" y="0"/>
                      </a:cubicBezTo>
                      <a:close/>
                    </a:path>
                  </a:pathLst>
                </a:custGeom>
                <a:solidFill>
                  <a:srgbClr val="4DA9A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îṡḷídê"/>
                <p:cNvSpPr/>
                <p:nvPr/>
              </p:nvSpPr>
              <p:spPr bwMode="auto">
                <a:xfrm>
                  <a:off x="6242050" y="4494213"/>
                  <a:ext cx="204787" cy="133350"/>
                </a:xfrm>
                <a:custGeom>
                  <a:avLst/>
                  <a:gdLst>
                    <a:gd name="T0" fmla="*/ 0 w 68"/>
                    <a:gd name="T1" fmla="*/ 30 h 44"/>
                    <a:gd name="T2" fmla="*/ 21 w 68"/>
                    <a:gd name="T3" fmla="*/ 2 h 44"/>
                    <a:gd name="T4" fmla="*/ 20 w 68"/>
                    <a:gd name="T5" fmla="*/ 17 h 44"/>
                    <a:gd name="T6" fmla="*/ 67 w 68"/>
                    <a:gd name="T7" fmla="*/ 32 h 44"/>
                    <a:gd name="T8" fmla="*/ 9 w 68"/>
                    <a:gd name="T9" fmla="*/ 44 h 44"/>
                    <a:gd name="T10" fmla="*/ 0 w 68"/>
                    <a:gd name="T11" fmla="*/ 30 h 44"/>
                  </a:gdLst>
                  <a:ahLst/>
                  <a:cxnLst>
                    <a:cxn ang="0">
                      <a:pos x="T0" y="T1"/>
                    </a:cxn>
                    <a:cxn ang="0">
                      <a:pos x="T2" y="T3"/>
                    </a:cxn>
                    <a:cxn ang="0">
                      <a:pos x="T4" y="T5"/>
                    </a:cxn>
                    <a:cxn ang="0">
                      <a:pos x="T6" y="T7"/>
                    </a:cxn>
                    <a:cxn ang="0">
                      <a:pos x="T8" y="T9"/>
                    </a:cxn>
                    <a:cxn ang="0">
                      <a:pos x="T10" y="T11"/>
                    </a:cxn>
                  </a:cxnLst>
                  <a:rect l="0" t="0" r="r" b="b"/>
                  <a:pathLst>
                    <a:path w="68" h="44">
                      <a:moveTo>
                        <a:pt x="0" y="30"/>
                      </a:moveTo>
                      <a:cubicBezTo>
                        <a:pt x="0" y="30"/>
                        <a:pt x="16" y="0"/>
                        <a:pt x="21" y="2"/>
                      </a:cubicBezTo>
                      <a:cubicBezTo>
                        <a:pt x="26" y="3"/>
                        <a:pt x="20" y="17"/>
                        <a:pt x="20" y="17"/>
                      </a:cubicBezTo>
                      <a:cubicBezTo>
                        <a:pt x="20" y="17"/>
                        <a:pt x="66" y="28"/>
                        <a:pt x="67" y="32"/>
                      </a:cubicBezTo>
                      <a:cubicBezTo>
                        <a:pt x="68" y="37"/>
                        <a:pt x="9" y="44"/>
                        <a:pt x="9" y="44"/>
                      </a:cubicBezTo>
                      <a:lnTo>
                        <a:pt x="0" y="30"/>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îṩļíḋè"/>
                <p:cNvSpPr/>
                <p:nvPr/>
              </p:nvSpPr>
              <p:spPr bwMode="auto">
                <a:xfrm>
                  <a:off x="5473700" y="4225925"/>
                  <a:ext cx="795337" cy="682625"/>
                </a:xfrm>
                <a:custGeom>
                  <a:avLst/>
                  <a:gdLst>
                    <a:gd name="T0" fmla="*/ 14 w 263"/>
                    <a:gd name="T1" fmla="*/ 57 h 226"/>
                    <a:gd name="T2" fmla="*/ 111 w 263"/>
                    <a:gd name="T3" fmla="*/ 195 h 226"/>
                    <a:gd name="T4" fmla="*/ 263 w 263"/>
                    <a:gd name="T5" fmla="*/ 133 h 226"/>
                    <a:gd name="T6" fmla="*/ 254 w 263"/>
                    <a:gd name="T7" fmla="*/ 114 h 226"/>
                    <a:gd name="T8" fmla="*/ 152 w 263"/>
                    <a:gd name="T9" fmla="*/ 143 h 226"/>
                    <a:gd name="T10" fmla="*/ 78 w 263"/>
                    <a:gd name="T11" fmla="*/ 29 h 226"/>
                    <a:gd name="T12" fmla="*/ 26 w 263"/>
                    <a:gd name="T13" fmla="*/ 15 h 226"/>
                    <a:gd name="T14" fmla="*/ 14 w 263"/>
                    <a:gd name="T15" fmla="*/ 57 h 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3" h="226">
                      <a:moveTo>
                        <a:pt x="14" y="57"/>
                      </a:moveTo>
                      <a:cubicBezTo>
                        <a:pt x="14" y="57"/>
                        <a:pt x="73" y="164"/>
                        <a:pt x="111" y="195"/>
                      </a:cubicBezTo>
                      <a:cubicBezTo>
                        <a:pt x="149" y="226"/>
                        <a:pt x="263" y="133"/>
                        <a:pt x="263" y="133"/>
                      </a:cubicBezTo>
                      <a:cubicBezTo>
                        <a:pt x="254" y="114"/>
                        <a:pt x="254" y="114"/>
                        <a:pt x="254" y="114"/>
                      </a:cubicBezTo>
                      <a:cubicBezTo>
                        <a:pt x="152" y="143"/>
                        <a:pt x="152" y="143"/>
                        <a:pt x="152" y="143"/>
                      </a:cubicBezTo>
                      <a:cubicBezTo>
                        <a:pt x="78" y="29"/>
                        <a:pt x="78" y="29"/>
                        <a:pt x="78" y="29"/>
                      </a:cubicBezTo>
                      <a:cubicBezTo>
                        <a:pt x="78" y="29"/>
                        <a:pt x="52" y="0"/>
                        <a:pt x="26" y="15"/>
                      </a:cubicBezTo>
                      <a:cubicBezTo>
                        <a:pt x="0" y="29"/>
                        <a:pt x="14" y="57"/>
                        <a:pt x="14" y="57"/>
                      </a:cubicBezTo>
                      <a:close/>
                    </a:path>
                  </a:pathLst>
                </a:custGeom>
                <a:solidFill>
                  <a:srgbClr val="3184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işlíḑê"/>
                <p:cNvSpPr/>
                <p:nvPr/>
              </p:nvSpPr>
              <p:spPr bwMode="auto">
                <a:xfrm>
                  <a:off x="5110163" y="6096000"/>
                  <a:ext cx="215900" cy="95250"/>
                </a:xfrm>
                <a:custGeom>
                  <a:avLst/>
                  <a:gdLst>
                    <a:gd name="T0" fmla="*/ 33 w 71"/>
                    <a:gd name="T1" fmla="*/ 0 h 32"/>
                    <a:gd name="T2" fmla="*/ 64 w 71"/>
                    <a:gd name="T3" fmla="*/ 25 h 32"/>
                    <a:gd name="T4" fmla="*/ 7 w 71"/>
                    <a:gd name="T5" fmla="*/ 20 h 32"/>
                    <a:gd name="T6" fmla="*/ 8 w 71"/>
                    <a:gd name="T7" fmla="*/ 0 h 32"/>
                    <a:gd name="T8" fmla="*/ 33 w 71"/>
                    <a:gd name="T9" fmla="*/ 0 h 32"/>
                  </a:gdLst>
                  <a:ahLst/>
                  <a:cxnLst>
                    <a:cxn ang="0">
                      <a:pos x="T0" y="T1"/>
                    </a:cxn>
                    <a:cxn ang="0">
                      <a:pos x="T2" y="T3"/>
                    </a:cxn>
                    <a:cxn ang="0">
                      <a:pos x="T4" y="T5"/>
                    </a:cxn>
                    <a:cxn ang="0">
                      <a:pos x="T6" y="T7"/>
                    </a:cxn>
                    <a:cxn ang="0">
                      <a:pos x="T8" y="T9"/>
                    </a:cxn>
                  </a:cxnLst>
                  <a:rect l="0" t="0" r="r" b="b"/>
                  <a:pathLst>
                    <a:path w="71" h="32">
                      <a:moveTo>
                        <a:pt x="33" y="0"/>
                      </a:moveTo>
                      <a:cubicBezTo>
                        <a:pt x="33" y="0"/>
                        <a:pt x="48" y="22"/>
                        <a:pt x="64" y="25"/>
                      </a:cubicBezTo>
                      <a:cubicBezTo>
                        <a:pt x="71" y="32"/>
                        <a:pt x="19" y="29"/>
                        <a:pt x="7" y="20"/>
                      </a:cubicBezTo>
                      <a:cubicBezTo>
                        <a:pt x="0" y="14"/>
                        <a:pt x="8" y="0"/>
                        <a:pt x="8" y="0"/>
                      </a:cubicBezTo>
                      <a:lnTo>
                        <a:pt x="33" y="0"/>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iŝlîḋé"/>
                <p:cNvSpPr/>
                <p:nvPr/>
              </p:nvSpPr>
              <p:spPr bwMode="auto">
                <a:xfrm>
                  <a:off x="6002338" y="5943600"/>
                  <a:ext cx="200025" cy="115888"/>
                </a:xfrm>
                <a:custGeom>
                  <a:avLst/>
                  <a:gdLst>
                    <a:gd name="T0" fmla="*/ 17 w 66"/>
                    <a:gd name="T1" fmla="*/ 4 h 38"/>
                    <a:gd name="T2" fmla="*/ 56 w 66"/>
                    <a:gd name="T3" fmla="*/ 0 h 38"/>
                    <a:gd name="T4" fmla="*/ 12 w 66"/>
                    <a:gd name="T5" fmla="*/ 36 h 38"/>
                    <a:gd name="T6" fmla="*/ 0 w 66"/>
                    <a:gd name="T7" fmla="*/ 21 h 38"/>
                    <a:gd name="T8" fmla="*/ 17 w 66"/>
                    <a:gd name="T9" fmla="*/ 4 h 38"/>
                  </a:gdLst>
                  <a:ahLst/>
                  <a:cxnLst>
                    <a:cxn ang="0">
                      <a:pos x="T0" y="T1"/>
                    </a:cxn>
                    <a:cxn ang="0">
                      <a:pos x="T2" y="T3"/>
                    </a:cxn>
                    <a:cxn ang="0">
                      <a:pos x="T4" y="T5"/>
                    </a:cxn>
                    <a:cxn ang="0">
                      <a:pos x="T6" y="T7"/>
                    </a:cxn>
                    <a:cxn ang="0">
                      <a:pos x="T8" y="T9"/>
                    </a:cxn>
                  </a:cxnLst>
                  <a:rect l="0" t="0" r="r" b="b"/>
                  <a:pathLst>
                    <a:path w="66" h="38">
                      <a:moveTo>
                        <a:pt x="17" y="4"/>
                      </a:moveTo>
                      <a:cubicBezTo>
                        <a:pt x="17" y="4"/>
                        <a:pt x="42" y="9"/>
                        <a:pt x="56" y="0"/>
                      </a:cubicBezTo>
                      <a:cubicBezTo>
                        <a:pt x="66" y="0"/>
                        <a:pt x="27" y="34"/>
                        <a:pt x="12" y="36"/>
                      </a:cubicBezTo>
                      <a:cubicBezTo>
                        <a:pt x="3" y="38"/>
                        <a:pt x="0" y="21"/>
                        <a:pt x="0" y="21"/>
                      </a:cubicBezTo>
                      <a:lnTo>
                        <a:pt x="17" y="4"/>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îsḷíďê"/>
                <p:cNvSpPr/>
                <p:nvPr/>
              </p:nvSpPr>
              <p:spPr bwMode="auto">
                <a:xfrm>
                  <a:off x="5594350" y="3789363"/>
                  <a:ext cx="387350" cy="393700"/>
                </a:xfrm>
                <a:custGeom>
                  <a:avLst/>
                  <a:gdLst>
                    <a:gd name="T0" fmla="*/ 51 w 128"/>
                    <a:gd name="T1" fmla="*/ 54 h 130"/>
                    <a:gd name="T2" fmla="*/ 128 w 128"/>
                    <a:gd name="T3" fmla="*/ 45 h 130"/>
                    <a:gd name="T4" fmla="*/ 49 w 128"/>
                    <a:gd name="T5" fmla="*/ 20 h 130"/>
                    <a:gd name="T6" fmla="*/ 17 w 128"/>
                    <a:gd name="T7" fmla="*/ 57 h 130"/>
                    <a:gd name="T8" fmla="*/ 5 w 128"/>
                    <a:gd name="T9" fmla="*/ 89 h 130"/>
                    <a:gd name="T10" fmla="*/ 33 w 128"/>
                    <a:gd name="T11" fmla="*/ 130 h 130"/>
                    <a:gd name="T12" fmla="*/ 44 w 128"/>
                    <a:gd name="T13" fmla="*/ 63 h 130"/>
                    <a:gd name="T14" fmla="*/ 51 w 128"/>
                    <a:gd name="T15" fmla="*/ 54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130">
                      <a:moveTo>
                        <a:pt x="51" y="54"/>
                      </a:moveTo>
                      <a:cubicBezTo>
                        <a:pt x="51" y="54"/>
                        <a:pt x="103" y="82"/>
                        <a:pt x="128" y="45"/>
                      </a:cubicBezTo>
                      <a:cubicBezTo>
                        <a:pt x="128" y="45"/>
                        <a:pt x="96" y="0"/>
                        <a:pt x="49" y="20"/>
                      </a:cubicBezTo>
                      <a:cubicBezTo>
                        <a:pt x="3" y="40"/>
                        <a:pt x="17" y="57"/>
                        <a:pt x="17" y="57"/>
                      </a:cubicBezTo>
                      <a:cubicBezTo>
                        <a:pt x="17" y="57"/>
                        <a:pt x="0" y="66"/>
                        <a:pt x="5" y="89"/>
                      </a:cubicBezTo>
                      <a:cubicBezTo>
                        <a:pt x="10" y="112"/>
                        <a:pt x="33" y="130"/>
                        <a:pt x="33" y="130"/>
                      </a:cubicBezTo>
                      <a:cubicBezTo>
                        <a:pt x="33" y="130"/>
                        <a:pt x="72" y="95"/>
                        <a:pt x="44" y="63"/>
                      </a:cubicBezTo>
                      <a:lnTo>
                        <a:pt x="51" y="54"/>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ïsļîde"/>
                <p:cNvSpPr/>
                <p:nvPr/>
              </p:nvSpPr>
              <p:spPr bwMode="auto">
                <a:xfrm>
                  <a:off x="5908675" y="4056063"/>
                  <a:ext cx="76200" cy="106363"/>
                </a:xfrm>
                <a:custGeom>
                  <a:avLst/>
                  <a:gdLst>
                    <a:gd name="T0" fmla="*/ 6 w 25"/>
                    <a:gd name="T1" fmla="*/ 0 h 35"/>
                    <a:gd name="T2" fmla="*/ 24 w 25"/>
                    <a:gd name="T3" fmla="*/ 32 h 35"/>
                    <a:gd name="T4" fmla="*/ 7 w 25"/>
                    <a:gd name="T5" fmla="*/ 35 h 35"/>
                    <a:gd name="T6" fmla="*/ 6 w 25"/>
                    <a:gd name="T7" fmla="*/ 0 h 35"/>
                  </a:gdLst>
                  <a:ahLst/>
                  <a:cxnLst>
                    <a:cxn ang="0">
                      <a:pos x="T0" y="T1"/>
                    </a:cxn>
                    <a:cxn ang="0">
                      <a:pos x="T2" y="T3"/>
                    </a:cxn>
                    <a:cxn ang="0">
                      <a:pos x="T4" y="T5"/>
                    </a:cxn>
                    <a:cxn ang="0">
                      <a:pos x="T6" y="T7"/>
                    </a:cxn>
                  </a:cxnLst>
                  <a:rect l="0" t="0" r="r" b="b"/>
                  <a:pathLst>
                    <a:path w="25" h="35">
                      <a:moveTo>
                        <a:pt x="6" y="0"/>
                      </a:moveTo>
                      <a:cubicBezTo>
                        <a:pt x="6" y="0"/>
                        <a:pt x="23" y="22"/>
                        <a:pt x="24" y="32"/>
                      </a:cubicBezTo>
                      <a:cubicBezTo>
                        <a:pt x="25" y="35"/>
                        <a:pt x="7" y="35"/>
                        <a:pt x="7" y="35"/>
                      </a:cubicBezTo>
                      <a:cubicBezTo>
                        <a:pt x="7" y="35"/>
                        <a:pt x="0" y="16"/>
                        <a:pt x="6" y="0"/>
                      </a:cubicBezTo>
                      <a:close/>
                    </a:path>
                  </a:pathLst>
                </a:custGeom>
                <a:solidFill>
                  <a:srgbClr val="E26D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íṩ1ïḑe"/>
                <p:cNvSpPr/>
                <p:nvPr/>
              </p:nvSpPr>
              <p:spPr bwMode="auto">
                <a:xfrm>
                  <a:off x="9737725" y="3875088"/>
                  <a:ext cx="157162" cy="193675"/>
                </a:xfrm>
                <a:custGeom>
                  <a:avLst/>
                  <a:gdLst>
                    <a:gd name="T0" fmla="*/ 18 w 52"/>
                    <a:gd name="T1" fmla="*/ 61 h 64"/>
                    <a:gd name="T2" fmla="*/ 2 w 52"/>
                    <a:gd name="T3" fmla="*/ 54 h 64"/>
                    <a:gd name="T4" fmla="*/ 49 w 52"/>
                    <a:gd name="T5" fmla="*/ 3 h 64"/>
                    <a:gd name="T6" fmla="*/ 31 w 52"/>
                    <a:gd name="T7" fmla="*/ 50 h 64"/>
                    <a:gd name="T8" fmla="*/ 18 w 52"/>
                    <a:gd name="T9" fmla="*/ 61 h 64"/>
                  </a:gdLst>
                  <a:ahLst/>
                  <a:cxnLst>
                    <a:cxn ang="0">
                      <a:pos x="T0" y="T1"/>
                    </a:cxn>
                    <a:cxn ang="0">
                      <a:pos x="T2" y="T3"/>
                    </a:cxn>
                    <a:cxn ang="0">
                      <a:pos x="T4" y="T5"/>
                    </a:cxn>
                    <a:cxn ang="0">
                      <a:pos x="T6" y="T7"/>
                    </a:cxn>
                    <a:cxn ang="0">
                      <a:pos x="T8" y="T9"/>
                    </a:cxn>
                  </a:cxnLst>
                  <a:rect l="0" t="0" r="r" b="b"/>
                  <a:pathLst>
                    <a:path w="52" h="64">
                      <a:moveTo>
                        <a:pt x="18" y="61"/>
                      </a:moveTo>
                      <a:cubicBezTo>
                        <a:pt x="18" y="61"/>
                        <a:pt x="0" y="64"/>
                        <a:pt x="2" y="54"/>
                      </a:cubicBezTo>
                      <a:cubicBezTo>
                        <a:pt x="3" y="44"/>
                        <a:pt x="46" y="0"/>
                        <a:pt x="49" y="3"/>
                      </a:cubicBezTo>
                      <a:cubicBezTo>
                        <a:pt x="52" y="5"/>
                        <a:pt x="28" y="41"/>
                        <a:pt x="31" y="50"/>
                      </a:cubicBezTo>
                      <a:cubicBezTo>
                        <a:pt x="35" y="58"/>
                        <a:pt x="18" y="61"/>
                        <a:pt x="18" y="61"/>
                      </a:cubicBez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ïṣḷíḑê"/>
                <p:cNvSpPr/>
                <p:nvPr/>
              </p:nvSpPr>
              <p:spPr bwMode="auto">
                <a:xfrm>
                  <a:off x="9810750" y="4006850"/>
                  <a:ext cx="968375" cy="530225"/>
                </a:xfrm>
                <a:custGeom>
                  <a:avLst/>
                  <a:gdLst>
                    <a:gd name="T0" fmla="*/ 271 w 320"/>
                    <a:gd name="T1" fmla="*/ 89 h 175"/>
                    <a:gd name="T2" fmla="*/ 16 w 320"/>
                    <a:gd name="T3" fmla="*/ 0 h 175"/>
                    <a:gd name="T4" fmla="*/ 0 w 320"/>
                    <a:gd name="T5" fmla="*/ 21 h 175"/>
                    <a:gd name="T6" fmla="*/ 260 w 320"/>
                    <a:gd name="T7" fmla="*/ 163 h 175"/>
                    <a:gd name="T8" fmla="*/ 311 w 320"/>
                    <a:gd name="T9" fmla="*/ 124 h 175"/>
                    <a:gd name="T10" fmla="*/ 271 w 320"/>
                    <a:gd name="T11" fmla="*/ 89 h 175"/>
                  </a:gdLst>
                  <a:ahLst/>
                  <a:cxnLst>
                    <a:cxn ang="0">
                      <a:pos x="T0" y="T1"/>
                    </a:cxn>
                    <a:cxn ang="0">
                      <a:pos x="T2" y="T3"/>
                    </a:cxn>
                    <a:cxn ang="0">
                      <a:pos x="T4" y="T5"/>
                    </a:cxn>
                    <a:cxn ang="0">
                      <a:pos x="T6" y="T7"/>
                    </a:cxn>
                    <a:cxn ang="0">
                      <a:pos x="T8" y="T9"/>
                    </a:cxn>
                    <a:cxn ang="0">
                      <a:pos x="T10" y="T11"/>
                    </a:cxn>
                  </a:cxnLst>
                  <a:rect l="0" t="0" r="r" b="b"/>
                  <a:pathLst>
                    <a:path w="320" h="175">
                      <a:moveTo>
                        <a:pt x="271" y="89"/>
                      </a:moveTo>
                      <a:cubicBezTo>
                        <a:pt x="271" y="89"/>
                        <a:pt x="116" y="125"/>
                        <a:pt x="16" y="0"/>
                      </a:cubicBezTo>
                      <a:cubicBezTo>
                        <a:pt x="0" y="21"/>
                        <a:pt x="0" y="21"/>
                        <a:pt x="0" y="21"/>
                      </a:cubicBezTo>
                      <a:cubicBezTo>
                        <a:pt x="0" y="21"/>
                        <a:pt x="72" y="175"/>
                        <a:pt x="260" y="163"/>
                      </a:cubicBezTo>
                      <a:cubicBezTo>
                        <a:pt x="260" y="163"/>
                        <a:pt x="302" y="164"/>
                        <a:pt x="311" y="124"/>
                      </a:cubicBezTo>
                      <a:cubicBezTo>
                        <a:pt x="320" y="83"/>
                        <a:pt x="271" y="89"/>
                        <a:pt x="271" y="89"/>
                      </a:cubicBezTo>
                      <a:close/>
                    </a:path>
                  </a:pathLst>
                </a:custGeom>
                <a:solidFill>
                  <a:srgbClr val="31758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ïṡliḓé"/>
                <p:cNvSpPr/>
                <p:nvPr/>
              </p:nvSpPr>
              <p:spPr bwMode="auto">
                <a:xfrm>
                  <a:off x="10518775" y="4822825"/>
                  <a:ext cx="423862" cy="1306513"/>
                </a:xfrm>
                <a:custGeom>
                  <a:avLst/>
                  <a:gdLst>
                    <a:gd name="T0" fmla="*/ 0 w 140"/>
                    <a:gd name="T1" fmla="*/ 38 h 432"/>
                    <a:gd name="T2" fmla="*/ 45 w 140"/>
                    <a:gd name="T3" fmla="*/ 268 h 432"/>
                    <a:gd name="T4" fmla="*/ 99 w 140"/>
                    <a:gd name="T5" fmla="*/ 411 h 432"/>
                    <a:gd name="T6" fmla="*/ 73 w 140"/>
                    <a:gd name="T7" fmla="*/ 430 h 432"/>
                    <a:gd name="T8" fmla="*/ 132 w 140"/>
                    <a:gd name="T9" fmla="*/ 422 h 432"/>
                    <a:gd name="T10" fmla="*/ 116 w 140"/>
                    <a:gd name="T11" fmla="*/ 131 h 432"/>
                    <a:gd name="T12" fmla="*/ 113 w 140"/>
                    <a:gd name="T13" fmla="*/ 17 h 432"/>
                    <a:gd name="T14" fmla="*/ 0 w 140"/>
                    <a:gd name="T15" fmla="*/ 38 h 4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0" h="432">
                      <a:moveTo>
                        <a:pt x="0" y="38"/>
                      </a:moveTo>
                      <a:cubicBezTo>
                        <a:pt x="0" y="38"/>
                        <a:pt x="14" y="200"/>
                        <a:pt x="45" y="268"/>
                      </a:cubicBezTo>
                      <a:cubicBezTo>
                        <a:pt x="76" y="337"/>
                        <a:pt x="99" y="411"/>
                        <a:pt x="99" y="411"/>
                      </a:cubicBezTo>
                      <a:cubicBezTo>
                        <a:pt x="73" y="430"/>
                        <a:pt x="73" y="430"/>
                        <a:pt x="73" y="430"/>
                      </a:cubicBezTo>
                      <a:cubicBezTo>
                        <a:pt x="73" y="430"/>
                        <a:pt x="118" y="432"/>
                        <a:pt x="132" y="422"/>
                      </a:cubicBezTo>
                      <a:cubicBezTo>
                        <a:pt x="140" y="408"/>
                        <a:pt x="113" y="178"/>
                        <a:pt x="116" y="131"/>
                      </a:cubicBezTo>
                      <a:cubicBezTo>
                        <a:pt x="118" y="83"/>
                        <a:pt x="113" y="17"/>
                        <a:pt x="113" y="17"/>
                      </a:cubicBezTo>
                      <a:cubicBezTo>
                        <a:pt x="113" y="17"/>
                        <a:pt x="40" y="0"/>
                        <a:pt x="0" y="38"/>
                      </a:cubicBez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íş1iḓê"/>
                <p:cNvSpPr/>
                <p:nvPr/>
              </p:nvSpPr>
              <p:spPr bwMode="auto">
                <a:xfrm>
                  <a:off x="10001250" y="4908550"/>
                  <a:ext cx="731837" cy="1204913"/>
                </a:xfrm>
                <a:custGeom>
                  <a:avLst/>
                  <a:gdLst>
                    <a:gd name="T0" fmla="*/ 9 w 242"/>
                    <a:gd name="T1" fmla="*/ 373 h 399"/>
                    <a:gd name="T2" fmla="*/ 43 w 242"/>
                    <a:gd name="T3" fmla="*/ 370 h 399"/>
                    <a:gd name="T4" fmla="*/ 41 w 242"/>
                    <a:gd name="T5" fmla="*/ 184 h 399"/>
                    <a:gd name="T6" fmla="*/ 151 w 242"/>
                    <a:gd name="T7" fmla="*/ 26 h 399"/>
                    <a:gd name="T8" fmla="*/ 229 w 242"/>
                    <a:gd name="T9" fmla="*/ 0 h 399"/>
                    <a:gd name="T10" fmla="*/ 101 w 242"/>
                    <a:gd name="T11" fmla="*/ 207 h 399"/>
                    <a:gd name="T12" fmla="*/ 64 w 242"/>
                    <a:gd name="T13" fmla="*/ 382 h 399"/>
                    <a:gd name="T14" fmla="*/ 64 w 242"/>
                    <a:gd name="T15" fmla="*/ 382 h 399"/>
                    <a:gd name="T16" fmla="*/ 56 w 242"/>
                    <a:gd name="T17" fmla="*/ 398 h 399"/>
                    <a:gd name="T18" fmla="*/ 9 w 242"/>
                    <a:gd name="T19" fmla="*/ 373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2" h="399">
                      <a:moveTo>
                        <a:pt x="9" y="373"/>
                      </a:moveTo>
                      <a:cubicBezTo>
                        <a:pt x="20" y="377"/>
                        <a:pt x="37" y="372"/>
                        <a:pt x="43" y="370"/>
                      </a:cubicBezTo>
                      <a:cubicBezTo>
                        <a:pt x="42" y="347"/>
                        <a:pt x="38" y="203"/>
                        <a:pt x="41" y="184"/>
                      </a:cubicBezTo>
                      <a:cubicBezTo>
                        <a:pt x="45" y="164"/>
                        <a:pt x="147" y="91"/>
                        <a:pt x="151" y="26"/>
                      </a:cubicBezTo>
                      <a:cubicBezTo>
                        <a:pt x="229" y="0"/>
                        <a:pt x="229" y="0"/>
                        <a:pt x="229" y="0"/>
                      </a:cubicBezTo>
                      <a:cubicBezTo>
                        <a:pt x="229" y="0"/>
                        <a:pt x="242" y="150"/>
                        <a:pt x="101" y="207"/>
                      </a:cubicBezTo>
                      <a:cubicBezTo>
                        <a:pt x="101" y="207"/>
                        <a:pt x="86" y="339"/>
                        <a:pt x="64" y="382"/>
                      </a:cubicBezTo>
                      <a:cubicBezTo>
                        <a:pt x="64" y="382"/>
                        <a:pt x="64" y="382"/>
                        <a:pt x="64" y="382"/>
                      </a:cubicBezTo>
                      <a:cubicBezTo>
                        <a:pt x="64" y="382"/>
                        <a:pt x="64" y="398"/>
                        <a:pt x="56" y="398"/>
                      </a:cubicBezTo>
                      <a:cubicBezTo>
                        <a:pt x="41" y="399"/>
                        <a:pt x="0" y="375"/>
                        <a:pt x="9" y="373"/>
                      </a:cubicBez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iSľîḋe"/>
                <p:cNvSpPr/>
                <p:nvPr/>
              </p:nvSpPr>
              <p:spPr bwMode="auto">
                <a:xfrm>
                  <a:off x="10502900" y="3792538"/>
                  <a:ext cx="363537" cy="393700"/>
                </a:xfrm>
                <a:custGeom>
                  <a:avLst/>
                  <a:gdLst>
                    <a:gd name="T0" fmla="*/ 4 w 120"/>
                    <a:gd name="T1" fmla="*/ 65 h 130"/>
                    <a:gd name="T2" fmla="*/ 36 w 120"/>
                    <a:gd name="T3" fmla="*/ 130 h 130"/>
                    <a:gd name="T4" fmla="*/ 101 w 120"/>
                    <a:gd name="T5" fmla="*/ 65 h 130"/>
                    <a:gd name="T6" fmla="*/ 36 w 120"/>
                    <a:gd name="T7" fmla="*/ 0 h 130"/>
                    <a:gd name="T8" fmla="*/ 4 w 120"/>
                    <a:gd name="T9" fmla="*/ 65 h 130"/>
                  </a:gdLst>
                  <a:ahLst/>
                  <a:cxnLst>
                    <a:cxn ang="0">
                      <a:pos x="T0" y="T1"/>
                    </a:cxn>
                    <a:cxn ang="0">
                      <a:pos x="T2" y="T3"/>
                    </a:cxn>
                    <a:cxn ang="0">
                      <a:pos x="T4" y="T5"/>
                    </a:cxn>
                    <a:cxn ang="0">
                      <a:pos x="T6" y="T7"/>
                    </a:cxn>
                    <a:cxn ang="0">
                      <a:pos x="T8" y="T9"/>
                    </a:cxn>
                  </a:cxnLst>
                  <a:rect l="0" t="0" r="r" b="b"/>
                  <a:pathLst>
                    <a:path w="120" h="130">
                      <a:moveTo>
                        <a:pt x="4" y="65"/>
                      </a:moveTo>
                      <a:cubicBezTo>
                        <a:pt x="4" y="101"/>
                        <a:pt x="0" y="130"/>
                        <a:pt x="36" y="130"/>
                      </a:cubicBezTo>
                      <a:cubicBezTo>
                        <a:pt x="72" y="130"/>
                        <a:pt x="101" y="101"/>
                        <a:pt x="101" y="65"/>
                      </a:cubicBezTo>
                      <a:cubicBezTo>
                        <a:pt x="101" y="29"/>
                        <a:pt x="120" y="0"/>
                        <a:pt x="36" y="0"/>
                      </a:cubicBezTo>
                      <a:cubicBezTo>
                        <a:pt x="0" y="0"/>
                        <a:pt x="4" y="29"/>
                        <a:pt x="4" y="65"/>
                      </a:cubicBez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ïṡḻide"/>
                <p:cNvSpPr/>
                <p:nvPr/>
              </p:nvSpPr>
              <p:spPr bwMode="auto">
                <a:xfrm>
                  <a:off x="10491788" y="3702050"/>
                  <a:ext cx="387350" cy="393700"/>
                </a:xfrm>
                <a:custGeom>
                  <a:avLst/>
                  <a:gdLst>
                    <a:gd name="T0" fmla="*/ 77 w 128"/>
                    <a:gd name="T1" fmla="*/ 53 h 130"/>
                    <a:gd name="T2" fmla="*/ 0 w 128"/>
                    <a:gd name="T3" fmla="*/ 45 h 130"/>
                    <a:gd name="T4" fmla="*/ 78 w 128"/>
                    <a:gd name="T5" fmla="*/ 20 h 130"/>
                    <a:gd name="T6" fmla="*/ 110 w 128"/>
                    <a:gd name="T7" fmla="*/ 57 h 130"/>
                    <a:gd name="T8" fmla="*/ 123 w 128"/>
                    <a:gd name="T9" fmla="*/ 89 h 130"/>
                    <a:gd name="T10" fmla="*/ 94 w 128"/>
                    <a:gd name="T11" fmla="*/ 130 h 130"/>
                    <a:gd name="T12" fmla="*/ 84 w 128"/>
                    <a:gd name="T13" fmla="*/ 62 h 130"/>
                    <a:gd name="T14" fmla="*/ 77 w 128"/>
                    <a:gd name="T15" fmla="*/ 53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130">
                      <a:moveTo>
                        <a:pt x="77" y="53"/>
                      </a:moveTo>
                      <a:cubicBezTo>
                        <a:pt x="77" y="53"/>
                        <a:pt x="25" y="82"/>
                        <a:pt x="0" y="45"/>
                      </a:cubicBezTo>
                      <a:cubicBezTo>
                        <a:pt x="0" y="45"/>
                        <a:pt x="32" y="0"/>
                        <a:pt x="78" y="20"/>
                      </a:cubicBezTo>
                      <a:cubicBezTo>
                        <a:pt x="125" y="39"/>
                        <a:pt x="110" y="57"/>
                        <a:pt x="110" y="57"/>
                      </a:cubicBezTo>
                      <a:cubicBezTo>
                        <a:pt x="110" y="57"/>
                        <a:pt x="128" y="66"/>
                        <a:pt x="123" y="89"/>
                      </a:cubicBezTo>
                      <a:cubicBezTo>
                        <a:pt x="118" y="112"/>
                        <a:pt x="94" y="130"/>
                        <a:pt x="94" y="130"/>
                      </a:cubicBezTo>
                      <a:cubicBezTo>
                        <a:pt x="94" y="130"/>
                        <a:pt x="55" y="94"/>
                        <a:pt x="84" y="62"/>
                      </a:cubicBezTo>
                      <a:lnTo>
                        <a:pt x="77" y="53"/>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îs1ïḓé"/>
                <p:cNvSpPr/>
                <p:nvPr/>
              </p:nvSpPr>
              <p:spPr bwMode="auto">
                <a:xfrm>
                  <a:off x="10485438" y="3968750"/>
                  <a:ext cx="77787" cy="104775"/>
                </a:xfrm>
                <a:custGeom>
                  <a:avLst/>
                  <a:gdLst>
                    <a:gd name="T0" fmla="*/ 20 w 26"/>
                    <a:gd name="T1" fmla="*/ 0 h 35"/>
                    <a:gd name="T2" fmla="*/ 1 w 26"/>
                    <a:gd name="T3" fmla="*/ 32 h 35"/>
                    <a:gd name="T4" fmla="*/ 19 w 26"/>
                    <a:gd name="T5" fmla="*/ 35 h 35"/>
                    <a:gd name="T6" fmla="*/ 20 w 26"/>
                    <a:gd name="T7" fmla="*/ 0 h 35"/>
                  </a:gdLst>
                  <a:ahLst/>
                  <a:cxnLst>
                    <a:cxn ang="0">
                      <a:pos x="T0" y="T1"/>
                    </a:cxn>
                    <a:cxn ang="0">
                      <a:pos x="T2" y="T3"/>
                    </a:cxn>
                    <a:cxn ang="0">
                      <a:pos x="T4" y="T5"/>
                    </a:cxn>
                    <a:cxn ang="0">
                      <a:pos x="T6" y="T7"/>
                    </a:cxn>
                  </a:cxnLst>
                  <a:rect l="0" t="0" r="r" b="b"/>
                  <a:pathLst>
                    <a:path w="26" h="35">
                      <a:moveTo>
                        <a:pt x="20" y="0"/>
                      </a:moveTo>
                      <a:cubicBezTo>
                        <a:pt x="20" y="0"/>
                        <a:pt x="3" y="21"/>
                        <a:pt x="1" y="32"/>
                      </a:cubicBezTo>
                      <a:cubicBezTo>
                        <a:pt x="0" y="35"/>
                        <a:pt x="19" y="35"/>
                        <a:pt x="19" y="35"/>
                      </a:cubicBezTo>
                      <a:cubicBezTo>
                        <a:pt x="19" y="35"/>
                        <a:pt x="26" y="15"/>
                        <a:pt x="20" y="0"/>
                      </a:cubicBezTo>
                      <a:close/>
                    </a:path>
                  </a:pathLst>
                </a:custGeom>
                <a:solidFill>
                  <a:srgbClr val="E26D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îsļiḓé"/>
                <p:cNvSpPr/>
                <p:nvPr/>
              </p:nvSpPr>
              <p:spPr bwMode="auto">
                <a:xfrm>
                  <a:off x="10575925" y="4125913"/>
                  <a:ext cx="127000" cy="117475"/>
                </a:xfrm>
                <a:custGeom>
                  <a:avLst/>
                  <a:gdLst>
                    <a:gd name="T0" fmla="*/ 3 w 42"/>
                    <a:gd name="T1" fmla="*/ 16 h 39"/>
                    <a:gd name="T2" fmla="*/ 0 w 42"/>
                    <a:gd name="T3" fmla="*/ 38 h 39"/>
                    <a:gd name="T4" fmla="*/ 42 w 42"/>
                    <a:gd name="T5" fmla="*/ 26 h 39"/>
                    <a:gd name="T6" fmla="*/ 41 w 42"/>
                    <a:gd name="T7" fmla="*/ 0 h 39"/>
                    <a:gd name="T8" fmla="*/ 3 w 42"/>
                    <a:gd name="T9" fmla="*/ 16 h 39"/>
                  </a:gdLst>
                  <a:ahLst/>
                  <a:cxnLst>
                    <a:cxn ang="0">
                      <a:pos x="T0" y="T1"/>
                    </a:cxn>
                    <a:cxn ang="0">
                      <a:pos x="T2" y="T3"/>
                    </a:cxn>
                    <a:cxn ang="0">
                      <a:pos x="T4" y="T5"/>
                    </a:cxn>
                    <a:cxn ang="0">
                      <a:pos x="T6" y="T7"/>
                    </a:cxn>
                    <a:cxn ang="0">
                      <a:pos x="T8" y="T9"/>
                    </a:cxn>
                  </a:cxnLst>
                  <a:rect l="0" t="0" r="r" b="b"/>
                  <a:pathLst>
                    <a:path w="42" h="39">
                      <a:moveTo>
                        <a:pt x="3" y="16"/>
                      </a:moveTo>
                      <a:cubicBezTo>
                        <a:pt x="0" y="38"/>
                        <a:pt x="0" y="38"/>
                        <a:pt x="0" y="38"/>
                      </a:cubicBezTo>
                      <a:cubicBezTo>
                        <a:pt x="0" y="38"/>
                        <a:pt x="33" y="39"/>
                        <a:pt x="42" y="26"/>
                      </a:cubicBezTo>
                      <a:cubicBezTo>
                        <a:pt x="41" y="0"/>
                        <a:pt x="41" y="0"/>
                        <a:pt x="41" y="0"/>
                      </a:cubicBezTo>
                      <a:lnTo>
                        <a:pt x="3" y="16"/>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îṧlïḋe"/>
                <p:cNvSpPr/>
                <p:nvPr/>
              </p:nvSpPr>
              <p:spPr bwMode="auto">
                <a:xfrm>
                  <a:off x="10431463" y="4179888"/>
                  <a:ext cx="477837" cy="973138"/>
                </a:xfrm>
                <a:custGeom>
                  <a:avLst/>
                  <a:gdLst>
                    <a:gd name="T0" fmla="*/ 45 w 158"/>
                    <a:gd name="T1" fmla="*/ 14 h 322"/>
                    <a:gd name="T2" fmla="*/ 0 w 158"/>
                    <a:gd name="T3" fmla="*/ 277 h 322"/>
                    <a:gd name="T4" fmla="*/ 150 w 158"/>
                    <a:gd name="T5" fmla="*/ 261 h 322"/>
                    <a:gd name="T6" fmla="*/ 92 w 158"/>
                    <a:gd name="T7" fmla="*/ 0 h 322"/>
                    <a:gd name="T8" fmla="*/ 45 w 158"/>
                    <a:gd name="T9" fmla="*/ 14 h 322"/>
                  </a:gdLst>
                  <a:ahLst/>
                  <a:cxnLst>
                    <a:cxn ang="0">
                      <a:pos x="T0" y="T1"/>
                    </a:cxn>
                    <a:cxn ang="0">
                      <a:pos x="T2" y="T3"/>
                    </a:cxn>
                    <a:cxn ang="0">
                      <a:pos x="T4" y="T5"/>
                    </a:cxn>
                    <a:cxn ang="0">
                      <a:pos x="T6" y="T7"/>
                    </a:cxn>
                    <a:cxn ang="0">
                      <a:pos x="T8" y="T9"/>
                    </a:cxn>
                  </a:cxnLst>
                  <a:rect l="0" t="0" r="r" b="b"/>
                  <a:pathLst>
                    <a:path w="158" h="322">
                      <a:moveTo>
                        <a:pt x="45" y="14"/>
                      </a:moveTo>
                      <a:cubicBezTo>
                        <a:pt x="45" y="14"/>
                        <a:pt x="7" y="213"/>
                        <a:pt x="0" y="277"/>
                      </a:cubicBezTo>
                      <a:cubicBezTo>
                        <a:pt x="0" y="277"/>
                        <a:pt x="93" y="322"/>
                        <a:pt x="150" y="261"/>
                      </a:cubicBezTo>
                      <a:cubicBezTo>
                        <a:pt x="150" y="261"/>
                        <a:pt x="158" y="76"/>
                        <a:pt x="92" y="0"/>
                      </a:cubicBezTo>
                      <a:cubicBezTo>
                        <a:pt x="92" y="0"/>
                        <a:pt x="58" y="15"/>
                        <a:pt x="45" y="14"/>
                      </a:cubicBezTo>
                      <a:close/>
                    </a:path>
                  </a:pathLst>
                </a:custGeom>
                <a:solidFill>
                  <a:srgbClr val="4DA9A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iSḷiďè"/>
                <p:cNvSpPr/>
                <p:nvPr/>
              </p:nvSpPr>
              <p:spPr bwMode="auto">
                <a:xfrm>
                  <a:off x="9804400" y="4497388"/>
                  <a:ext cx="209550" cy="133350"/>
                </a:xfrm>
                <a:custGeom>
                  <a:avLst/>
                  <a:gdLst>
                    <a:gd name="T0" fmla="*/ 69 w 69"/>
                    <a:gd name="T1" fmla="*/ 30 h 44"/>
                    <a:gd name="T2" fmla="*/ 48 w 69"/>
                    <a:gd name="T3" fmla="*/ 2 h 44"/>
                    <a:gd name="T4" fmla="*/ 49 w 69"/>
                    <a:gd name="T5" fmla="*/ 17 h 44"/>
                    <a:gd name="T6" fmla="*/ 1 w 69"/>
                    <a:gd name="T7" fmla="*/ 32 h 44"/>
                    <a:gd name="T8" fmla="*/ 59 w 69"/>
                    <a:gd name="T9" fmla="*/ 44 h 44"/>
                    <a:gd name="T10" fmla="*/ 69 w 69"/>
                    <a:gd name="T11" fmla="*/ 30 h 44"/>
                  </a:gdLst>
                  <a:ahLst/>
                  <a:cxnLst>
                    <a:cxn ang="0">
                      <a:pos x="T0" y="T1"/>
                    </a:cxn>
                    <a:cxn ang="0">
                      <a:pos x="T2" y="T3"/>
                    </a:cxn>
                    <a:cxn ang="0">
                      <a:pos x="T4" y="T5"/>
                    </a:cxn>
                    <a:cxn ang="0">
                      <a:pos x="T6" y="T7"/>
                    </a:cxn>
                    <a:cxn ang="0">
                      <a:pos x="T8" y="T9"/>
                    </a:cxn>
                    <a:cxn ang="0">
                      <a:pos x="T10" y="T11"/>
                    </a:cxn>
                  </a:cxnLst>
                  <a:rect l="0" t="0" r="r" b="b"/>
                  <a:pathLst>
                    <a:path w="69" h="44">
                      <a:moveTo>
                        <a:pt x="69" y="30"/>
                      </a:moveTo>
                      <a:cubicBezTo>
                        <a:pt x="69" y="30"/>
                        <a:pt x="53" y="0"/>
                        <a:pt x="48" y="2"/>
                      </a:cubicBezTo>
                      <a:cubicBezTo>
                        <a:pt x="43" y="3"/>
                        <a:pt x="49" y="17"/>
                        <a:pt x="49" y="17"/>
                      </a:cubicBezTo>
                      <a:cubicBezTo>
                        <a:pt x="49" y="17"/>
                        <a:pt x="2" y="27"/>
                        <a:pt x="1" y="32"/>
                      </a:cubicBezTo>
                      <a:cubicBezTo>
                        <a:pt x="0" y="36"/>
                        <a:pt x="59" y="44"/>
                        <a:pt x="59" y="44"/>
                      </a:cubicBezTo>
                      <a:lnTo>
                        <a:pt x="69" y="30"/>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î$ľîḓe"/>
                <p:cNvSpPr/>
                <p:nvPr/>
              </p:nvSpPr>
              <p:spPr bwMode="auto">
                <a:xfrm>
                  <a:off x="9983788" y="4240213"/>
                  <a:ext cx="801687" cy="676275"/>
                </a:xfrm>
                <a:custGeom>
                  <a:avLst/>
                  <a:gdLst>
                    <a:gd name="T0" fmla="*/ 250 w 265"/>
                    <a:gd name="T1" fmla="*/ 57 h 224"/>
                    <a:gd name="T2" fmla="*/ 151 w 265"/>
                    <a:gd name="T3" fmla="*/ 193 h 224"/>
                    <a:gd name="T4" fmla="*/ 0 w 265"/>
                    <a:gd name="T5" fmla="*/ 129 h 224"/>
                    <a:gd name="T6" fmla="*/ 10 w 265"/>
                    <a:gd name="T7" fmla="*/ 111 h 224"/>
                    <a:gd name="T8" fmla="*/ 111 w 265"/>
                    <a:gd name="T9" fmla="*/ 141 h 224"/>
                    <a:gd name="T10" fmla="*/ 187 w 265"/>
                    <a:gd name="T11" fmla="*/ 28 h 224"/>
                    <a:gd name="T12" fmla="*/ 239 w 265"/>
                    <a:gd name="T13" fmla="*/ 14 h 224"/>
                    <a:gd name="T14" fmla="*/ 250 w 265"/>
                    <a:gd name="T15" fmla="*/ 57 h 2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5" h="224">
                      <a:moveTo>
                        <a:pt x="250" y="57"/>
                      </a:moveTo>
                      <a:cubicBezTo>
                        <a:pt x="250" y="57"/>
                        <a:pt x="189" y="163"/>
                        <a:pt x="151" y="193"/>
                      </a:cubicBezTo>
                      <a:cubicBezTo>
                        <a:pt x="112" y="224"/>
                        <a:pt x="0" y="129"/>
                        <a:pt x="0" y="129"/>
                      </a:cubicBezTo>
                      <a:cubicBezTo>
                        <a:pt x="10" y="111"/>
                        <a:pt x="10" y="111"/>
                        <a:pt x="10" y="111"/>
                      </a:cubicBezTo>
                      <a:cubicBezTo>
                        <a:pt x="111" y="141"/>
                        <a:pt x="111" y="141"/>
                        <a:pt x="111" y="141"/>
                      </a:cubicBezTo>
                      <a:cubicBezTo>
                        <a:pt x="187" y="28"/>
                        <a:pt x="187" y="28"/>
                        <a:pt x="187" y="28"/>
                      </a:cubicBezTo>
                      <a:cubicBezTo>
                        <a:pt x="187" y="28"/>
                        <a:pt x="213" y="0"/>
                        <a:pt x="239" y="14"/>
                      </a:cubicBezTo>
                      <a:cubicBezTo>
                        <a:pt x="265" y="29"/>
                        <a:pt x="250" y="57"/>
                        <a:pt x="250" y="57"/>
                      </a:cubicBezTo>
                      <a:close/>
                    </a:path>
                  </a:pathLst>
                </a:custGeom>
                <a:solidFill>
                  <a:srgbClr val="3184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ïŝliḑé"/>
                <p:cNvSpPr/>
                <p:nvPr/>
              </p:nvSpPr>
              <p:spPr bwMode="auto">
                <a:xfrm>
                  <a:off x="8734425" y="1698625"/>
                  <a:ext cx="147637" cy="166688"/>
                </a:xfrm>
                <a:custGeom>
                  <a:avLst/>
                  <a:gdLst>
                    <a:gd name="T0" fmla="*/ 0 w 49"/>
                    <a:gd name="T1" fmla="*/ 38 h 55"/>
                    <a:gd name="T2" fmla="*/ 4 w 49"/>
                    <a:gd name="T3" fmla="*/ 18 h 55"/>
                    <a:gd name="T4" fmla="*/ 18 w 49"/>
                    <a:gd name="T5" fmla="*/ 5 h 55"/>
                    <a:gd name="T6" fmla="*/ 15 w 49"/>
                    <a:gd name="T7" fmla="*/ 17 h 55"/>
                    <a:gd name="T8" fmla="*/ 44 w 49"/>
                    <a:gd name="T9" fmla="*/ 7 h 55"/>
                    <a:gd name="T10" fmla="*/ 26 w 49"/>
                    <a:gd name="T11" fmla="*/ 47 h 55"/>
                    <a:gd name="T12" fmla="*/ 10 w 49"/>
                    <a:gd name="T13" fmla="*/ 55 h 55"/>
                    <a:gd name="T14" fmla="*/ 0 w 49"/>
                    <a:gd name="T15" fmla="*/ 38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55">
                      <a:moveTo>
                        <a:pt x="0" y="38"/>
                      </a:moveTo>
                      <a:cubicBezTo>
                        <a:pt x="0" y="38"/>
                        <a:pt x="1" y="21"/>
                        <a:pt x="4" y="18"/>
                      </a:cubicBezTo>
                      <a:cubicBezTo>
                        <a:pt x="7" y="14"/>
                        <a:pt x="17" y="0"/>
                        <a:pt x="18" y="5"/>
                      </a:cubicBezTo>
                      <a:cubicBezTo>
                        <a:pt x="18" y="10"/>
                        <a:pt x="15" y="17"/>
                        <a:pt x="15" y="17"/>
                      </a:cubicBezTo>
                      <a:cubicBezTo>
                        <a:pt x="15" y="17"/>
                        <a:pt x="38" y="3"/>
                        <a:pt x="44" y="7"/>
                      </a:cubicBezTo>
                      <a:cubicBezTo>
                        <a:pt x="49" y="11"/>
                        <a:pt x="31" y="41"/>
                        <a:pt x="26" y="47"/>
                      </a:cubicBezTo>
                      <a:cubicBezTo>
                        <a:pt x="21" y="53"/>
                        <a:pt x="10" y="55"/>
                        <a:pt x="10" y="55"/>
                      </a:cubicBezTo>
                      <a:lnTo>
                        <a:pt x="0" y="38"/>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íṩlíḑé"/>
                <p:cNvSpPr/>
                <p:nvPr/>
              </p:nvSpPr>
              <p:spPr bwMode="auto">
                <a:xfrm>
                  <a:off x="7972425" y="1463675"/>
                  <a:ext cx="795337" cy="682625"/>
                </a:xfrm>
                <a:custGeom>
                  <a:avLst/>
                  <a:gdLst>
                    <a:gd name="T0" fmla="*/ 14 w 263"/>
                    <a:gd name="T1" fmla="*/ 57 h 226"/>
                    <a:gd name="T2" fmla="*/ 112 w 263"/>
                    <a:gd name="T3" fmla="*/ 195 h 226"/>
                    <a:gd name="T4" fmla="*/ 263 w 263"/>
                    <a:gd name="T5" fmla="*/ 133 h 226"/>
                    <a:gd name="T6" fmla="*/ 254 w 263"/>
                    <a:gd name="T7" fmla="*/ 114 h 226"/>
                    <a:gd name="T8" fmla="*/ 152 w 263"/>
                    <a:gd name="T9" fmla="*/ 143 h 226"/>
                    <a:gd name="T10" fmla="*/ 78 w 263"/>
                    <a:gd name="T11" fmla="*/ 29 h 226"/>
                    <a:gd name="T12" fmla="*/ 26 w 263"/>
                    <a:gd name="T13" fmla="*/ 15 h 226"/>
                    <a:gd name="T14" fmla="*/ 14 w 263"/>
                    <a:gd name="T15" fmla="*/ 57 h 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3" h="226">
                      <a:moveTo>
                        <a:pt x="14" y="57"/>
                      </a:moveTo>
                      <a:cubicBezTo>
                        <a:pt x="14" y="57"/>
                        <a:pt x="74" y="164"/>
                        <a:pt x="112" y="195"/>
                      </a:cubicBezTo>
                      <a:cubicBezTo>
                        <a:pt x="149" y="226"/>
                        <a:pt x="263" y="133"/>
                        <a:pt x="263" y="133"/>
                      </a:cubicBezTo>
                      <a:cubicBezTo>
                        <a:pt x="254" y="114"/>
                        <a:pt x="254" y="114"/>
                        <a:pt x="254" y="114"/>
                      </a:cubicBezTo>
                      <a:cubicBezTo>
                        <a:pt x="152" y="143"/>
                        <a:pt x="152" y="143"/>
                        <a:pt x="152" y="143"/>
                      </a:cubicBezTo>
                      <a:cubicBezTo>
                        <a:pt x="78" y="29"/>
                        <a:pt x="78" y="29"/>
                        <a:pt x="78" y="29"/>
                      </a:cubicBezTo>
                      <a:cubicBezTo>
                        <a:pt x="78" y="29"/>
                        <a:pt x="52" y="0"/>
                        <a:pt x="26" y="15"/>
                      </a:cubicBezTo>
                      <a:cubicBezTo>
                        <a:pt x="0" y="29"/>
                        <a:pt x="14" y="57"/>
                        <a:pt x="14" y="57"/>
                      </a:cubicBezTo>
                      <a:close/>
                    </a:path>
                  </a:pathLst>
                </a:custGeom>
                <a:solidFill>
                  <a:srgbClr val="3184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1" name="íSľïdé"/>
              <p:cNvSpPr txBox="1"/>
              <p:nvPr/>
            </p:nvSpPr>
            <p:spPr>
              <a:xfrm rot="503091">
                <a:off x="9332776" y="2205159"/>
                <a:ext cx="1125753" cy="506290"/>
              </a:xfrm>
              <a:prstGeom prst="rect">
                <a:avLst/>
              </a:prstGeom>
              <a:noFill/>
            </p:spPr>
            <p:txBody>
              <a:bodyPr wrap="none" rtlCol="0">
                <a:prstTxWarp prst="textPlain">
                  <a:avLst/>
                </a:prstTxWarp>
                <a:spAutoFit/>
              </a:bodyPr>
              <a:lstStyle/>
              <a:p>
                <a:r>
                  <a:rPr lang="en-US" altLang="zh-CN" dirty="0">
                    <a:solidFill>
                      <a:schemeClr val="bg1"/>
                    </a:solidFill>
                    <a:latin typeface="Impact" panose="020B0806030902050204" pitchFamily="34" charset="0"/>
                  </a:rPr>
                  <a:t>2018</a:t>
                </a:r>
                <a:endParaRPr lang="zh-CN" altLang="en-US" dirty="0">
                  <a:solidFill>
                    <a:schemeClr val="bg1"/>
                  </a:solidFill>
                  <a:latin typeface="Impact" panose="020B0806030902050204" pitchFamily="34" charset="0"/>
                </a:endParaRPr>
              </a:p>
            </p:txBody>
          </p:sp>
          <p:sp>
            <p:nvSpPr>
              <p:cNvPr id="12" name="ïṧlïďe"/>
              <p:cNvSpPr txBox="1"/>
              <p:nvPr/>
            </p:nvSpPr>
            <p:spPr>
              <a:xfrm>
                <a:off x="7655068" y="2483486"/>
                <a:ext cx="645692" cy="290390"/>
              </a:xfrm>
              <a:prstGeom prst="rect">
                <a:avLst/>
              </a:prstGeom>
              <a:noFill/>
            </p:spPr>
            <p:txBody>
              <a:bodyPr wrap="none" rtlCol="0">
                <a:prstTxWarp prst="textPlain">
                  <a:avLst/>
                </a:prstTxWarp>
                <a:spAutoFit/>
              </a:bodyPr>
              <a:lstStyle/>
              <a:p>
                <a:r>
                  <a:rPr lang="en-US" altLang="zh-CN" dirty="0">
                    <a:solidFill>
                      <a:schemeClr val="bg1"/>
                    </a:solidFill>
                    <a:latin typeface="Impact" panose="020B0806030902050204" pitchFamily="34" charset="0"/>
                  </a:rPr>
                  <a:t>2017</a:t>
                </a:r>
                <a:endParaRPr lang="zh-CN" altLang="en-US" dirty="0">
                  <a:solidFill>
                    <a:schemeClr val="bg1"/>
                  </a:solidFill>
                  <a:latin typeface="Impact" panose="020B0806030902050204" pitchFamily="34" charset="0"/>
                </a:endParaRPr>
              </a:p>
            </p:txBody>
          </p:sp>
          <p:sp>
            <p:nvSpPr>
              <p:cNvPr id="13" name="íṥlîḋé"/>
              <p:cNvSpPr txBox="1"/>
              <p:nvPr/>
            </p:nvSpPr>
            <p:spPr>
              <a:xfrm>
                <a:off x="7655068" y="4226247"/>
                <a:ext cx="645692" cy="290390"/>
              </a:xfrm>
              <a:prstGeom prst="rect">
                <a:avLst/>
              </a:prstGeom>
              <a:noFill/>
            </p:spPr>
            <p:txBody>
              <a:bodyPr wrap="none" rtlCol="0">
                <a:prstTxWarp prst="textPlain">
                  <a:avLst/>
                </a:prstTxWarp>
                <a:spAutoFit/>
              </a:bodyPr>
              <a:lstStyle/>
              <a:p>
                <a:r>
                  <a:rPr lang="en-US" altLang="zh-CN" dirty="0">
                    <a:solidFill>
                      <a:schemeClr val="bg1"/>
                    </a:solidFill>
                    <a:latin typeface="Impact" panose="020B0806030902050204" pitchFamily="34" charset="0"/>
                  </a:rPr>
                  <a:t>2015</a:t>
                </a:r>
                <a:endParaRPr lang="zh-CN" altLang="en-US" dirty="0">
                  <a:solidFill>
                    <a:schemeClr val="bg1"/>
                  </a:solidFill>
                  <a:latin typeface="Impact" panose="020B0806030902050204" pitchFamily="34" charset="0"/>
                </a:endParaRPr>
              </a:p>
            </p:txBody>
          </p:sp>
          <p:sp>
            <p:nvSpPr>
              <p:cNvPr id="14" name="íSľíḋê"/>
              <p:cNvSpPr txBox="1"/>
              <p:nvPr/>
            </p:nvSpPr>
            <p:spPr>
              <a:xfrm>
                <a:off x="9128691" y="4729983"/>
                <a:ext cx="645692" cy="290390"/>
              </a:xfrm>
              <a:prstGeom prst="rect">
                <a:avLst/>
              </a:prstGeom>
              <a:noFill/>
            </p:spPr>
            <p:txBody>
              <a:bodyPr wrap="none" rtlCol="0">
                <a:prstTxWarp prst="textPlain">
                  <a:avLst/>
                </a:prstTxWarp>
                <a:spAutoFit/>
              </a:bodyPr>
              <a:lstStyle/>
              <a:p>
                <a:r>
                  <a:rPr lang="en-US" altLang="zh-CN" dirty="0">
                    <a:solidFill>
                      <a:schemeClr val="bg1"/>
                    </a:solidFill>
                    <a:latin typeface="Impact" panose="020B0806030902050204" pitchFamily="34" charset="0"/>
                  </a:rPr>
                  <a:t>2016</a:t>
                </a:r>
                <a:endParaRPr lang="zh-CN" altLang="en-US" dirty="0">
                  <a:solidFill>
                    <a:schemeClr val="bg1"/>
                  </a:solidFill>
                  <a:latin typeface="Impact" panose="020B0806030902050204" pitchFamily="34" charset="0"/>
                </a:endParaRPr>
              </a:p>
            </p:txBody>
          </p:sp>
        </p:grpSp>
      </p:grpSp>
      <p:sp>
        <p:nvSpPr>
          <p:cNvPr id="57" name="等腰三角形 5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58" name="文本框 57"/>
          <p:cNvSpPr txBox="1"/>
          <p:nvPr/>
        </p:nvSpPr>
        <p:spPr>
          <a:xfrm>
            <a:off x="3425532" y="442517"/>
            <a:ext cx="2339102"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执行不力的病因</a:t>
            </a:r>
          </a:p>
        </p:txBody>
      </p:sp>
      <p:cxnSp>
        <p:nvCxnSpPr>
          <p:cNvPr id="59" name="直接连接符 58"/>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1000"/>
                                        <p:tgtEl>
                                          <p:spTgt spid="57"/>
                                        </p:tgtEl>
                                      </p:cBhvr>
                                    </p:animEffect>
                                    <p:anim calcmode="lin" valueType="num">
                                      <p:cBhvr>
                                        <p:cTn id="8" dur="1000" fill="hold"/>
                                        <p:tgtEl>
                                          <p:spTgt spid="57"/>
                                        </p:tgtEl>
                                        <p:attrNameLst>
                                          <p:attrName>ppt_x</p:attrName>
                                        </p:attrNameLst>
                                      </p:cBhvr>
                                      <p:tavLst>
                                        <p:tav tm="0">
                                          <p:val>
                                            <p:strVal val="#ppt_x"/>
                                          </p:val>
                                        </p:tav>
                                        <p:tav tm="100000">
                                          <p:val>
                                            <p:strVal val="#ppt_x"/>
                                          </p:val>
                                        </p:tav>
                                      </p:tavLst>
                                    </p:anim>
                                    <p:anim calcmode="lin" valueType="num">
                                      <p:cBhvr>
                                        <p:cTn id="9"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500" fill="hold"/>
                                        <p:tgtEl>
                                          <p:spTgt spid="58"/>
                                        </p:tgtEl>
                                        <p:attrNameLst>
                                          <p:attrName>ppt_w</p:attrName>
                                        </p:attrNameLst>
                                      </p:cBhvr>
                                      <p:tavLst>
                                        <p:tav tm="0">
                                          <p:val>
                                            <p:fltVal val="0"/>
                                          </p:val>
                                        </p:tav>
                                        <p:tav tm="100000">
                                          <p:val>
                                            <p:strVal val="#ppt_w"/>
                                          </p:val>
                                        </p:tav>
                                      </p:tavLst>
                                    </p:anim>
                                    <p:anim calcmode="lin" valueType="num">
                                      <p:cBhvr>
                                        <p:cTn id="15" dur="500" fill="hold"/>
                                        <p:tgtEl>
                                          <p:spTgt spid="58"/>
                                        </p:tgtEl>
                                        <p:attrNameLst>
                                          <p:attrName>ppt_h</p:attrName>
                                        </p:attrNameLst>
                                      </p:cBhvr>
                                      <p:tavLst>
                                        <p:tav tm="0">
                                          <p:val>
                                            <p:fltVal val="0"/>
                                          </p:val>
                                        </p:tav>
                                        <p:tav tm="100000">
                                          <p:val>
                                            <p:strVal val="#ppt_h"/>
                                          </p:val>
                                        </p:tav>
                                      </p:tavLst>
                                    </p:anim>
                                    <p:animEffect transition="in" filter="fade">
                                      <p:cBhvr>
                                        <p:cTn id="16" dur="500"/>
                                        <p:tgtEl>
                                          <p:spTgt spid="58"/>
                                        </p:tgtEl>
                                      </p:cBhvr>
                                    </p:animEffect>
                                  </p:childTnLst>
                                </p:cTn>
                              </p:par>
                              <p:par>
                                <p:cTn id="17" presetID="53" presetClass="entr" presetSubtype="16" fill="hold" nodeType="with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500" fill="hold"/>
                                        <p:tgtEl>
                                          <p:spTgt spid="59"/>
                                        </p:tgtEl>
                                        <p:attrNameLst>
                                          <p:attrName>ppt_w</p:attrName>
                                        </p:attrNameLst>
                                      </p:cBhvr>
                                      <p:tavLst>
                                        <p:tav tm="0">
                                          <p:val>
                                            <p:fltVal val="0"/>
                                          </p:val>
                                        </p:tav>
                                        <p:tav tm="100000">
                                          <p:val>
                                            <p:strVal val="#ppt_w"/>
                                          </p:val>
                                        </p:tav>
                                      </p:tavLst>
                                    </p:anim>
                                    <p:anim calcmode="lin" valueType="num">
                                      <p:cBhvr>
                                        <p:cTn id="20" dur="500" fill="hold"/>
                                        <p:tgtEl>
                                          <p:spTgt spid="59"/>
                                        </p:tgtEl>
                                        <p:attrNameLst>
                                          <p:attrName>ppt_h</p:attrName>
                                        </p:attrNameLst>
                                      </p:cBhvr>
                                      <p:tavLst>
                                        <p:tav tm="0">
                                          <p:val>
                                            <p:fltVal val="0"/>
                                          </p:val>
                                        </p:tav>
                                        <p:tav tm="100000">
                                          <p:val>
                                            <p:strVal val="#ppt_h"/>
                                          </p:val>
                                        </p:tav>
                                      </p:tavLst>
                                    </p:anim>
                                    <p:animEffect transition="in" filter="fade">
                                      <p:cBhvr>
                                        <p:cTn id="21" dur="500"/>
                                        <p:tgtEl>
                                          <p:spTgt spid="59"/>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Scale>
                                      <p:cBhvr>
                                        <p:cTn id="26"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gtEl>
                                        <p:attrNameLst>
                                          <p:attrName>ppt_x</p:attrName>
                                          <p:attrName>ppt_y</p:attrName>
                                        </p:attrNameLst>
                                      </p:cBhvr>
                                    </p:animMotion>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AutoShape 3"/>
          <p:cNvSpPr>
            <a:spLocks noChangeAspect="1" noChangeArrowheads="1" noTextEdit="1"/>
          </p:cNvSpPr>
          <p:nvPr/>
        </p:nvSpPr>
        <p:spPr bwMode="auto">
          <a:xfrm>
            <a:off x="-2614613" y="655298"/>
            <a:ext cx="962025"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p>
        </p:txBody>
      </p:sp>
      <p:sp>
        <p:nvSpPr>
          <p:cNvPr id="20" name="矩形 19"/>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21"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sp>
        <p:nvSpPr>
          <p:cNvPr id="22"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grpSp>
        <p:nvGrpSpPr>
          <p:cNvPr id="23" name="组合 22"/>
          <p:cNvGrpSpPr/>
          <p:nvPr/>
        </p:nvGrpSpPr>
        <p:grpSpPr>
          <a:xfrm>
            <a:off x="0" y="1590307"/>
            <a:ext cx="3708401" cy="4664812"/>
            <a:chOff x="-74096" y="786148"/>
            <a:chExt cx="3951118" cy="4970127"/>
          </a:xfrm>
        </p:grpSpPr>
        <p:pic>
          <p:nvPicPr>
            <p:cNvPr id="24" name="图片 23"/>
            <p:cNvPicPr>
              <a:picLocks noChangeAspect="1"/>
            </p:cNvPicPr>
            <p:nvPr/>
          </p:nvPicPr>
          <p:blipFill>
            <a:blip r:embed="rId4"/>
            <a:stretch>
              <a:fillRect/>
            </a:stretch>
          </p:blipFill>
          <p:spPr>
            <a:xfrm>
              <a:off x="-74096" y="3032012"/>
              <a:ext cx="3176743" cy="2724263"/>
            </a:xfrm>
            <a:prstGeom prst="rect">
              <a:avLst/>
            </a:prstGeom>
          </p:spPr>
        </p:pic>
        <p:pic>
          <p:nvPicPr>
            <p:cNvPr id="25" name="图片 24"/>
            <p:cNvPicPr>
              <a:picLocks noChangeAspect="1"/>
            </p:cNvPicPr>
            <p:nvPr/>
          </p:nvPicPr>
          <p:blipFill>
            <a:blip r:embed="rId5"/>
            <a:stretch>
              <a:fillRect/>
            </a:stretch>
          </p:blipFill>
          <p:spPr>
            <a:xfrm>
              <a:off x="380043" y="786148"/>
              <a:ext cx="3496979" cy="3136565"/>
            </a:xfrm>
            <a:prstGeom prst="rect">
              <a:avLst/>
            </a:prstGeom>
          </p:spPr>
        </p:pic>
      </p:grpSp>
      <p:grpSp>
        <p:nvGrpSpPr>
          <p:cNvPr id="26" name="组合 25"/>
          <p:cNvGrpSpPr/>
          <p:nvPr/>
        </p:nvGrpSpPr>
        <p:grpSpPr>
          <a:xfrm>
            <a:off x="-328678" y="2904316"/>
            <a:ext cx="11303589" cy="5257102"/>
            <a:chOff x="-328678" y="2904316"/>
            <a:chExt cx="11303589" cy="5257102"/>
          </a:xfrm>
        </p:grpSpPr>
        <p:pic>
          <p:nvPicPr>
            <p:cNvPr id="27" name="图片 26"/>
            <p:cNvPicPr>
              <a:picLocks noChangeAspect="1"/>
            </p:cNvPicPr>
            <p:nvPr/>
          </p:nvPicPr>
          <p:blipFill>
            <a:blip r:embed="rId6"/>
            <a:stretch>
              <a:fillRect/>
            </a:stretch>
          </p:blipFill>
          <p:spPr>
            <a:xfrm rot="2069809">
              <a:off x="5795223" y="2904316"/>
              <a:ext cx="5179688" cy="4339598"/>
            </a:xfrm>
            <a:prstGeom prst="rect">
              <a:avLst/>
            </a:prstGeom>
          </p:spPr>
        </p:pic>
        <p:pic>
          <p:nvPicPr>
            <p:cNvPr id="28" name="图片 27"/>
            <p:cNvPicPr>
              <a:picLocks noChangeAspect="1"/>
            </p:cNvPicPr>
            <p:nvPr/>
          </p:nvPicPr>
          <p:blipFill>
            <a:blip r:embed="rId6"/>
            <a:stretch>
              <a:fillRect/>
            </a:stretch>
          </p:blipFill>
          <p:spPr>
            <a:xfrm rot="18778744" flipH="1">
              <a:off x="-748723" y="3401775"/>
              <a:ext cx="5179688" cy="4339598"/>
            </a:xfrm>
            <a:prstGeom prst="rect">
              <a:avLst/>
            </a:prstGeom>
          </p:spPr>
        </p:pic>
      </p:grpSp>
      <p:sp>
        <p:nvSpPr>
          <p:cNvPr id="29" name="文本框 28"/>
          <p:cNvSpPr txBox="1"/>
          <p:nvPr/>
        </p:nvSpPr>
        <p:spPr>
          <a:xfrm>
            <a:off x="4693243" y="1536059"/>
            <a:ext cx="3416321" cy="646331"/>
          </a:xfrm>
          <a:prstGeom prst="rect">
            <a:avLst/>
          </a:prstGeom>
          <a:noFill/>
        </p:spPr>
        <p:txBody>
          <a:bodyPr wrap="none" rtlCol="0">
            <a:spAutoFit/>
          </a:bodyPr>
          <a:lstStyle/>
          <a:p>
            <a:pPr algn="ctr"/>
            <a:r>
              <a:rPr lang="zh-CN" altLang="en-US" sz="3600" dirty="0">
                <a:solidFill>
                  <a:schemeClr val="bg1"/>
                </a:solidFill>
                <a:latin typeface="方正正黑简体" panose="02000000000000000000" pitchFamily="2" charset="-122"/>
                <a:ea typeface="方正正黑简体" panose="02000000000000000000" pitchFamily="2" charset="-122"/>
              </a:rPr>
              <a:t>完善执行的法门</a:t>
            </a:r>
          </a:p>
        </p:txBody>
      </p:sp>
      <p:sp>
        <p:nvSpPr>
          <p:cNvPr id="30" name="Shape 285"/>
          <p:cNvSpPr txBox="1"/>
          <p:nvPr/>
        </p:nvSpPr>
        <p:spPr>
          <a:xfrm>
            <a:off x="4943126" y="2174509"/>
            <a:ext cx="2908489" cy="931126"/>
          </a:xfrm>
          <a:prstGeom prst="rect">
            <a:avLst/>
          </a:prstGeom>
          <a:noFill/>
          <a:ln>
            <a:noFill/>
          </a:ln>
        </p:spPr>
        <p:txBody>
          <a:bodyPr lIns="68560" tIns="34275" rIns="68560" bIns="34275" anchor="t" anchorCtr="0">
            <a:no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5889046" y="790196"/>
            <a:ext cx="928459" cy="854080"/>
          </a:xfrm>
          <a:prstGeom prst="rect">
            <a:avLst/>
          </a:prstGeom>
          <a:noFill/>
        </p:spPr>
        <p:txBody>
          <a:bodyPr wrap="none" rtlCol="0">
            <a:spAutoFit/>
          </a:bodyPr>
          <a:lstStyle/>
          <a:p>
            <a:r>
              <a:rPr lang="en-US" altLang="zh-CN" sz="4950" dirty="0">
                <a:solidFill>
                  <a:schemeClr val="bg1"/>
                </a:solidFill>
                <a:latin typeface="锐字巅峰粗黑简1.0" panose="02000500000000000000" pitchFamily="2" charset="-122"/>
                <a:ea typeface="锐字巅峰粗黑简1.0" panose="02000500000000000000" pitchFamily="2" charset="-122"/>
              </a:rPr>
              <a:t>06</a:t>
            </a:r>
            <a:endParaRPr lang="zh-CN" altLang="en-US" sz="4950" dirty="0">
              <a:solidFill>
                <a:schemeClr val="bg1"/>
              </a:solidFill>
              <a:latin typeface="锐字巅峰粗黑简1.0" panose="02000500000000000000" pitchFamily="2" charset="-122"/>
              <a:ea typeface="锐字巅峰粗黑简1.0" panose="02000500000000000000"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0-#ppt_w/2"/>
                                          </p:val>
                                        </p:tav>
                                        <p:tav tm="100000">
                                          <p:val>
                                            <p:strVal val="#ppt_x"/>
                                          </p:val>
                                        </p:tav>
                                      </p:tavLst>
                                    </p:anim>
                                    <p:anim calcmode="lin" valueType="num">
                                      <p:cBhvr additive="base">
                                        <p:cTn id="20"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right)">
                                      <p:cBhvr>
                                        <p:cTn id="25" dur="500"/>
                                        <p:tgtEl>
                                          <p:spTgt spid="26"/>
                                        </p:tgtEl>
                                      </p:cBhvr>
                                    </p:animEffect>
                                  </p:childTnLst>
                                </p:cTn>
                              </p:par>
                            </p:childTnLst>
                          </p:cTn>
                        </p:par>
                        <p:par>
                          <p:cTn id="26" fill="hold">
                            <p:stCondLst>
                              <p:cond delay="500"/>
                            </p:stCondLst>
                            <p:childTnLst>
                              <p:par>
                                <p:cTn id="27" presetID="53" presetClass="entr" presetSubtype="16" fill="hold" grpId="0" nodeType="after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p:cTn id="29" dur="500" fill="hold"/>
                                        <p:tgtEl>
                                          <p:spTgt spid="31"/>
                                        </p:tgtEl>
                                        <p:attrNameLst>
                                          <p:attrName>ppt_w</p:attrName>
                                        </p:attrNameLst>
                                      </p:cBhvr>
                                      <p:tavLst>
                                        <p:tav tm="0">
                                          <p:val>
                                            <p:fltVal val="0"/>
                                          </p:val>
                                        </p:tav>
                                        <p:tav tm="100000">
                                          <p:val>
                                            <p:strVal val="#ppt_w"/>
                                          </p:val>
                                        </p:tav>
                                      </p:tavLst>
                                    </p:anim>
                                    <p:anim calcmode="lin" valueType="num">
                                      <p:cBhvr>
                                        <p:cTn id="30" dur="500" fill="hold"/>
                                        <p:tgtEl>
                                          <p:spTgt spid="31"/>
                                        </p:tgtEl>
                                        <p:attrNameLst>
                                          <p:attrName>ppt_h</p:attrName>
                                        </p:attrNameLst>
                                      </p:cBhvr>
                                      <p:tavLst>
                                        <p:tav tm="0">
                                          <p:val>
                                            <p:fltVal val="0"/>
                                          </p:val>
                                        </p:tav>
                                        <p:tav tm="100000">
                                          <p:val>
                                            <p:strVal val="#ppt_h"/>
                                          </p:val>
                                        </p:tav>
                                      </p:tavLst>
                                    </p:anim>
                                    <p:animEffect transition="in" filter="fade">
                                      <p:cBhvr>
                                        <p:cTn id="31" dur="500"/>
                                        <p:tgtEl>
                                          <p:spTgt spid="31"/>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childTnLst>
                          </p:cTn>
                        </p:par>
                        <p:par>
                          <p:cTn id="36" fill="hold">
                            <p:stCondLst>
                              <p:cond delay="1500"/>
                            </p:stCondLst>
                            <p:childTnLst>
                              <p:par>
                                <p:cTn id="37" presetID="53" presetClass="entr" presetSubtype="16" fill="hold" grpId="0" nodeType="afterEffect">
                                  <p:stCondLst>
                                    <p:cond delay="0"/>
                                  </p:stCondLst>
                                  <p:iterate type="lt">
                                    <p:tmPct val="5000"/>
                                  </p:iterate>
                                  <p:childTnLst>
                                    <p:set>
                                      <p:cBhvr>
                                        <p:cTn id="38" dur="1" fill="hold">
                                          <p:stCondLst>
                                            <p:cond delay="0"/>
                                          </p:stCondLst>
                                        </p:cTn>
                                        <p:tgtEl>
                                          <p:spTgt spid="30"/>
                                        </p:tgtEl>
                                        <p:attrNameLst>
                                          <p:attrName>style.visibility</p:attrName>
                                        </p:attrNameLst>
                                      </p:cBhvr>
                                      <p:to>
                                        <p:strVal val="visible"/>
                                      </p:to>
                                    </p:set>
                                    <p:anim calcmode="lin" valueType="num">
                                      <p:cBhvr>
                                        <p:cTn id="39" dur="500" fill="hold"/>
                                        <p:tgtEl>
                                          <p:spTgt spid="30"/>
                                        </p:tgtEl>
                                        <p:attrNameLst>
                                          <p:attrName>ppt_w</p:attrName>
                                        </p:attrNameLst>
                                      </p:cBhvr>
                                      <p:tavLst>
                                        <p:tav tm="0">
                                          <p:val>
                                            <p:fltVal val="0"/>
                                          </p:val>
                                        </p:tav>
                                        <p:tav tm="100000">
                                          <p:val>
                                            <p:strVal val="#ppt_w"/>
                                          </p:val>
                                        </p:tav>
                                      </p:tavLst>
                                    </p:anim>
                                    <p:anim calcmode="lin" valueType="num">
                                      <p:cBhvr>
                                        <p:cTn id="40" dur="500" fill="hold"/>
                                        <p:tgtEl>
                                          <p:spTgt spid="30"/>
                                        </p:tgtEl>
                                        <p:attrNameLst>
                                          <p:attrName>ppt_h</p:attrName>
                                        </p:attrNameLst>
                                      </p:cBhvr>
                                      <p:tavLst>
                                        <p:tav tm="0">
                                          <p:val>
                                            <p:fltVal val="0"/>
                                          </p:val>
                                        </p:tav>
                                        <p:tav tm="100000">
                                          <p:val>
                                            <p:strVal val="#ppt_h"/>
                                          </p:val>
                                        </p:tav>
                                      </p:tavLst>
                                    </p:anim>
                                    <p:animEffect transition="in" filter="fade">
                                      <p:cBhvr>
                                        <p:cTn id="4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9" grpId="0"/>
      <p:bldP spid="30"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a:off x="1047020" y="3448920"/>
            <a:ext cx="3200549" cy="0"/>
          </a:xfrm>
          <a:prstGeom prst="line">
            <a:avLst/>
          </a:prstGeom>
          <a:ln>
            <a:solidFill>
              <a:srgbClr val="202A36"/>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703032" y="3446818"/>
            <a:ext cx="3410273" cy="0"/>
          </a:xfrm>
          <a:prstGeom prst="line">
            <a:avLst/>
          </a:prstGeom>
          <a:ln>
            <a:solidFill>
              <a:srgbClr val="202A3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120472" y="1997804"/>
            <a:ext cx="2918603" cy="7419"/>
          </a:xfrm>
          <a:prstGeom prst="line">
            <a:avLst/>
          </a:prstGeom>
          <a:ln>
            <a:solidFill>
              <a:srgbClr val="202A36"/>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047020" y="1997804"/>
            <a:ext cx="3200549" cy="0"/>
          </a:xfrm>
          <a:prstGeom prst="line">
            <a:avLst/>
          </a:prstGeom>
          <a:ln>
            <a:solidFill>
              <a:srgbClr val="202A36"/>
            </a:solidFill>
          </a:ln>
        </p:spPr>
        <p:style>
          <a:lnRef idx="1">
            <a:schemeClr val="accent1"/>
          </a:lnRef>
          <a:fillRef idx="0">
            <a:schemeClr val="accent1"/>
          </a:fillRef>
          <a:effectRef idx="0">
            <a:schemeClr val="accent1"/>
          </a:effectRef>
          <a:fontRef idx="minor">
            <a:schemeClr val="tx1"/>
          </a:fontRef>
        </p:style>
      </p:cxnSp>
      <p:sp>
        <p:nvSpPr>
          <p:cNvPr id="15" name="菱形 14"/>
          <p:cNvSpPr/>
          <p:nvPr/>
        </p:nvSpPr>
        <p:spPr>
          <a:xfrm>
            <a:off x="3596566" y="1853794"/>
            <a:ext cx="939981" cy="939981"/>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endParaRPr lang="zh-CN" altLang="en-US" sz="1015">
              <a:latin typeface="微软雅黑" panose="020B0503020204020204" pitchFamily="34" charset="-122"/>
              <a:ea typeface="微软雅黑" panose="020B0503020204020204" pitchFamily="34" charset="-122"/>
            </a:endParaRPr>
          </a:p>
        </p:txBody>
      </p:sp>
      <p:sp>
        <p:nvSpPr>
          <p:cNvPr id="16" name="菱形 15"/>
          <p:cNvSpPr/>
          <p:nvPr/>
        </p:nvSpPr>
        <p:spPr>
          <a:xfrm>
            <a:off x="3636695" y="2643997"/>
            <a:ext cx="939981" cy="939981"/>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endParaRPr lang="zh-CN" altLang="en-US" sz="1015">
              <a:latin typeface="微软雅黑" panose="020B0503020204020204" pitchFamily="34" charset="-122"/>
              <a:ea typeface="微软雅黑" panose="020B0503020204020204" pitchFamily="34" charset="-122"/>
            </a:endParaRPr>
          </a:p>
        </p:txBody>
      </p:sp>
      <p:sp>
        <p:nvSpPr>
          <p:cNvPr id="17" name="菱形 16"/>
          <p:cNvSpPr/>
          <p:nvPr/>
        </p:nvSpPr>
        <p:spPr>
          <a:xfrm>
            <a:off x="4474531" y="2622734"/>
            <a:ext cx="939981" cy="939981"/>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endParaRPr lang="zh-CN" altLang="en-US" sz="1015">
              <a:latin typeface="微软雅黑" panose="020B0503020204020204" pitchFamily="34" charset="-122"/>
              <a:ea typeface="微软雅黑" panose="020B0503020204020204" pitchFamily="34" charset="-122"/>
            </a:endParaRPr>
          </a:p>
        </p:txBody>
      </p:sp>
      <p:sp>
        <p:nvSpPr>
          <p:cNvPr id="18" name="菱形 17"/>
          <p:cNvSpPr/>
          <p:nvPr/>
        </p:nvSpPr>
        <p:spPr>
          <a:xfrm>
            <a:off x="4448553" y="1810687"/>
            <a:ext cx="939981" cy="939981"/>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endParaRPr lang="zh-CN" altLang="en-US" sz="1015">
              <a:latin typeface="微软雅黑" panose="020B0503020204020204" pitchFamily="34" charset="-122"/>
              <a:ea typeface="微软雅黑" panose="020B0503020204020204" pitchFamily="34" charset="-122"/>
            </a:endParaRPr>
          </a:p>
        </p:txBody>
      </p:sp>
      <p:sp>
        <p:nvSpPr>
          <p:cNvPr id="19" name="流程图: 联系 18"/>
          <p:cNvSpPr/>
          <p:nvPr/>
        </p:nvSpPr>
        <p:spPr>
          <a:xfrm>
            <a:off x="830084" y="1635779"/>
            <a:ext cx="377878" cy="377878"/>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r>
              <a:rPr lang="en-US" altLang="zh-CN" sz="1800" b="1" dirty="0">
                <a:solidFill>
                  <a:schemeClr val="bg1"/>
                </a:solidFill>
                <a:latin typeface="微软雅黑" panose="020B0503020204020204" pitchFamily="34" charset="-122"/>
                <a:ea typeface="微软雅黑" panose="020B0503020204020204" pitchFamily="34" charset="-122"/>
              </a:rPr>
              <a:t>A</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20" name="文本框 23"/>
          <p:cNvSpPr txBox="1"/>
          <p:nvPr/>
        </p:nvSpPr>
        <p:spPr>
          <a:xfrm>
            <a:off x="1353430" y="1686086"/>
            <a:ext cx="1677322" cy="300052"/>
          </a:xfrm>
          <a:prstGeom prst="rect">
            <a:avLst/>
          </a:prstGeom>
          <a:noFill/>
        </p:spPr>
        <p:txBody>
          <a:bodyPr wrap="none" lIns="68550" tIns="34275" rIns="68550" bIns="34275" rtlCol="0">
            <a:spAutoFit/>
          </a:bodyPr>
          <a:lstStyle/>
          <a:p>
            <a:r>
              <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rPr>
              <a:t>点击添加文字内容</a:t>
            </a:r>
          </a:p>
        </p:txBody>
      </p:sp>
      <p:sp>
        <p:nvSpPr>
          <p:cNvPr id="21" name="矩形 20"/>
          <p:cNvSpPr/>
          <p:nvPr/>
        </p:nvSpPr>
        <p:spPr>
          <a:xfrm>
            <a:off x="1354014" y="2015228"/>
            <a:ext cx="2006329" cy="789417"/>
          </a:xfrm>
          <a:prstGeom prst="rect">
            <a:avLst/>
          </a:prstGeom>
          <a:noFill/>
        </p:spPr>
        <p:txBody>
          <a:bodyPr wrap="square" lIns="68550" tIns="34275" rIns="68550" bIns="34275">
            <a:spAutoFit/>
          </a:bodyPr>
          <a:lstStyle/>
          <a:p>
            <a:pPr algn="just">
              <a:lnSpc>
                <a:spcPct val="130000"/>
              </a:lnSpc>
            </a:pPr>
            <a:r>
              <a:rPr lang="zh-CN" altLang="en-US" sz="1200" dirty="0">
                <a:solidFill>
                  <a:schemeClr val="accent3">
                    <a:lumMod val="50000"/>
                  </a:schemeClr>
                </a:solidFill>
                <a:latin typeface="微软雅黑" panose="020B0503020204020204" pitchFamily="34" charset="-122"/>
                <a:ea typeface="微软雅黑" panose="020B0503020204020204" pitchFamily="34" charset="-122"/>
                <a:cs typeface="Arial" panose="020B0604020202020204" pitchFamily="34" charset="0"/>
              </a:rPr>
              <a:t>您的内容打在这里，或通过复制您的文本后在此框中选择粘贴并选择只保留文字您</a:t>
            </a:r>
          </a:p>
        </p:txBody>
      </p:sp>
      <p:grpSp>
        <p:nvGrpSpPr>
          <p:cNvPr id="22" name="组合 21"/>
          <p:cNvGrpSpPr/>
          <p:nvPr/>
        </p:nvGrpSpPr>
        <p:grpSpPr>
          <a:xfrm>
            <a:off x="3437830" y="1614172"/>
            <a:ext cx="2159303" cy="2159303"/>
            <a:chOff x="4282167" y="2497180"/>
            <a:chExt cx="2880320" cy="2880320"/>
          </a:xfrm>
          <a:solidFill>
            <a:srgbClr val="C00000"/>
          </a:solidFill>
        </p:grpSpPr>
        <p:sp>
          <p:nvSpPr>
            <p:cNvPr id="23" name="菱形 22"/>
            <p:cNvSpPr/>
            <p:nvPr/>
          </p:nvSpPr>
          <p:spPr>
            <a:xfrm>
              <a:off x="4282167" y="2497180"/>
              <a:ext cx="2880320" cy="2880320"/>
            </a:xfrm>
            <a:prstGeom prst="diamond">
              <a:avLst/>
            </a:prstGeom>
            <a:solidFill>
              <a:schemeClr val="bg1">
                <a:lumMod val="85000"/>
              </a:schemeClr>
            </a:solidFill>
            <a:ln>
              <a:noFill/>
            </a:ln>
            <a:effectLst>
              <a:outerShdw blurRad="152400" dir="5400000" sx="90000" sy="-19000"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00" tIns="45701" rIns="91400" bIns="45701" numCol="1" spcCol="0" rtlCol="0" fromWordArt="0" anchor="ctr" anchorCtr="0" forceAA="0" compatLnSpc="1">
              <a:noAutofit/>
            </a:bodyPr>
            <a:lstStyle/>
            <a:p>
              <a:pPr algn="ctr"/>
              <a:endParaRPr lang="zh-CN" altLang="en-US" sz="1015">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4" name="文本框 31"/>
            <p:cNvSpPr txBox="1"/>
            <p:nvPr/>
          </p:nvSpPr>
          <p:spPr>
            <a:xfrm>
              <a:off x="4717449" y="3623098"/>
              <a:ext cx="2093790" cy="677402"/>
            </a:xfrm>
            <a:prstGeom prst="rect">
              <a:avLst/>
            </a:prstGeom>
            <a:noFill/>
          </p:spPr>
          <p:txBody>
            <a:bodyPr wrap="none" rtlCol="0">
              <a:spAutoFit/>
            </a:bodyPr>
            <a:lstStyle/>
            <a:p>
              <a:pPr algn="ctr"/>
              <a:r>
                <a:rPr lang="zh-CN" altLang="en-US" sz="2700" dirty="0">
                  <a:solidFill>
                    <a:schemeClr val="tx1">
                      <a:lumMod val="85000"/>
                      <a:lumOff val="15000"/>
                    </a:schemeClr>
                  </a:solidFill>
                  <a:latin typeface="微软雅黑" panose="020B0503020204020204" pitchFamily="34" charset="-122"/>
                  <a:ea typeface="微软雅黑" panose="020B0503020204020204" pitchFamily="34" charset="-122"/>
                </a:rPr>
                <a:t>添加标题</a:t>
              </a:r>
            </a:p>
          </p:txBody>
        </p:sp>
      </p:grpSp>
      <p:sp>
        <p:nvSpPr>
          <p:cNvPr id="25" name="流程图: 联系 24"/>
          <p:cNvSpPr/>
          <p:nvPr/>
        </p:nvSpPr>
        <p:spPr>
          <a:xfrm>
            <a:off x="7878711" y="1648350"/>
            <a:ext cx="377878" cy="377878"/>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r>
              <a:rPr lang="en-US" altLang="zh-CN" sz="1800" b="1" dirty="0">
                <a:solidFill>
                  <a:schemeClr val="bg1"/>
                </a:solidFill>
                <a:latin typeface="微软雅黑" panose="020B0503020204020204" pitchFamily="34" charset="-122"/>
                <a:ea typeface="微软雅黑" panose="020B0503020204020204" pitchFamily="34" charset="-122"/>
              </a:rPr>
              <a:t>B</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26" name="文本框 23"/>
          <p:cNvSpPr txBox="1"/>
          <p:nvPr/>
        </p:nvSpPr>
        <p:spPr>
          <a:xfrm>
            <a:off x="6057901" y="1686086"/>
            <a:ext cx="1677322" cy="300052"/>
          </a:xfrm>
          <a:prstGeom prst="rect">
            <a:avLst/>
          </a:prstGeom>
          <a:noFill/>
        </p:spPr>
        <p:txBody>
          <a:bodyPr wrap="none" lIns="68550" tIns="34275" rIns="68550" bIns="34275" rtlCol="0">
            <a:spAutoFit/>
          </a:bodyPr>
          <a:lstStyle/>
          <a:p>
            <a:r>
              <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rPr>
              <a:t>点击添加文字内容</a:t>
            </a:r>
          </a:p>
        </p:txBody>
      </p:sp>
      <p:sp>
        <p:nvSpPr>
          <p:cNvPr id="27" name="矩形 26"/>
          <p:cNvSpPr/>
          <p:nvPr/>
        </p:nvSpPr>
        <p:spPr>
          <a:xfrm>
            <a:off x="5727870" y="2015228"/>
            <a:ext cx="2006329" cy="789417"/>
          </a:xfrm>
          <a:prstGeom prst="rect">
            <a:avLst/>
          </a:prstGeom>
          <a:noFill/>
        </p:spPr>
        <p:txBody>
          <a:bodyPr wrap="square" lIns="68550" tIns="34275" rIns="68550" bIns="34275">
            <a:spAutoFit/>
          </a:bodyPr>
          <a:lstStyle/>
          <a:p>
            <a:pPr algn="just">
              <a:lnSpc>
                <a:spcPct val="130000"/>
              </a:lnSpc>
            </a:pPr>
            <a:r>
              <a:rPr lang="zh-CN" altLang="en-US" sz="1200" dirty="0">
                <a:solidFill>
                  <a:schemeClr val="accent3">
                    <a:lumMod val="50000"/>
                  </a:schemeClr>
                </a:solidFill>
                <a:latin typeface="微软雅黑" panose="020B0503020204020204" pitchFamily="34" charset="-122"/>
                <a:ea typeface="微软雅黑" panose="020B0503020204020204" pitchFamily="34" charset="-122"/>
                <a:cs typeface="Arial" panose="020B0604020202020204" pitchFamily="34" charset="0"/>
              </a:rPr>
              <a:t>您的内容打在这里，或通过复制您的文本后在此框中选择粘贴并选择只保留文字您</a:t>
            </a:r>
          </a:p>
        </p:txBody>
      </p:sp>
      <p:sp>
        <p:nvSpPr>
          <p:cNvPr id="28" name="流程图: 联系 27"/>
          <p:cNvSpPr/>
          <p:nvPr/>
        </p:nvSpPr>
        <p:spPr>
          <a:xfrm>
            <a:off x="830084" y="3086895"/>
            <a:ext cx="377878" cy="377878"/>
          </a:xfrm>
          <a:prstGeom prst="flowChart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r>
              <a:rPr lang="en-US" altLang="zh-CN" sz="1800" b="1" dirty="0">
                <a:solidFill>
                  <a:schemeClr val="bg1"/>
                </a:solidFill>
                <a:latin typeface="微软雅黑" panose="020B0503020204020204" pitchFamily="34" charset="-122"/>
                <a:ea typeface="微软雅黑" panose="020B0503020204020204" pitchFamily="34" charset="-122"/>
              </a:rPr>
              <a:t>C</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29" name="文本框 23"/>
          <p:cNvSpPr txBox="1"/>
          <p:nvPr/>
        </p:nvSpPr>
        <p:spPr>
          <a:xfrm>
            <a:off x="1353430" y="3137202"/>
            <a:ext cx="1677322" cy="300052"/>
          </a:xfrm>
          <a:prstGeom prst="rect">
            <a:avLst/>
          </a:prstGeom>
          <a:noFill/>
        </p:spPr>
        <p:txBody>
          <a:bodyPr wrap="none" lIns="68550" tIns="34275" rIns="68550" bIns="34275" rtlCol="0">
            <a:spAutoFit/>
          </a:bodyPr>
          <a:lstStyle/>
          <a:p>
            <a:r>
              <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rPr>
              <a:t>点击添加文字内容</a:t>
            </a:r>
          </a:p>
        </p:txBody>
      </p:sp>
      <p:sp>
        <p:nvSpPr>
          <p:cNvPr id="30" name="矩形 29"/>
          <p:cNvSpPr/>
          <p:nvPr/>
        </p:nvSpPr>
        <p:spPr>
          <a:xfrm>
            <a:off x="1354014" y="3466344"/>
            <a:ext cx="2006329" cy="789417"/>
          </a:xfrm>
          <a:prstGeom prst="rect">
            <a:avLst/>
          </a:prstGeom>
          <a:noFill/>
        </p:spPr>
        <p:txBody>
          <a:bodyPr wrap="square" lIns="68550" tIns="34275" rIns="68550" bIns="34275">
            <a:spAutoFit/>
          </a:bodyPr>
          <a:lstStyle/>
          <a:p>
            <a:pPr algn="just">
              <a:lnSpc>
                <a:spcPct val="130000"/>
              </a:lnSpc>
            </a:pPr>
            <a:r>
              <a:rPr lang="zh-CN" altLang="en-US" sz="1200" dirty="0">
                <a:solidFill>
                  <a:schemeClr val="accent3">
                    <a:lumMod val="50000"/>
                  </a:schemeClr>
                </a:solidFill>
                <a:latin typeface="微软雅黑" panose="020B0503020204020204" pitchFamily="34" charset="-122"/>
                <a:ea typeface="微软雅黑" panose="020B0503020204020204" pitchFamily="34" charset="-122"/>
                <a:cs typeface="Arial" panose="020B0604020202020204" pitchFamily="34" charset="0"/>
              </a:rPr>
              <a:t>您的内容打在这里，或通过复制您的文本后在此框中选择粘贴并选择只保留文字您</a:t>
            </a:r>
          </a:p>
        </p:txBody>
      </p:sp>
      <p:sp>
        <p:nvSpPr>
          <p:cNvPr id="31" name="流程图: 联系 30"/>
          <p:cNvSpPr/>
          <p:nvPr/>
        </p:nvSpPr>
        <p:spPr>
          <a:xfrm>
            <a:off x="7878711" y="3089945"/>
            <a:ext cx="377878" cy="377878"/>
          </a:xfrm>
          <a:prstGeom prst="flowChart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r>
              <a:rPr lang="en-US" altLang="zh-CN" sz="1800" b="1" dirty="0">
                <a:solidFill>
                  <a:schemeClr val="bg1"/>
                </a:solidFill>
                <a:latin typeface="微软雅黑" panose="020B0503020204020204" pitchFamily="34" charset="-122"/>
                <a:ea typeface="微软雅黑" panose="020B0503020204020204" pitchFamily="34" charset="-122"/>
              </a:rPr>
              <a:t>D</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32" name="文本框 23"/>
          <p:cNvSpPr txBox="1"/>
          <p:nvPr/>
        </p:nvSpPr>
        <p:spPr>
          <a:xfrm>
            <a:off x="6057901" y="3127682"/>
            <a:ext cx="1677322" cy="300052"/>
          </a:xfrm>
          <a:prstGeom prst="rect">
            <a:avLst/>
          </a:prstGeom>
          <a:noFill/>
        </p:spPr>
        <p:txBody>
          <a:bodyPr wrap="none" lIns="68550" tIns="34275" rIns="68550" bIns="34275" rtlCol="0">
            <a:spAutoFit/>
          </a:bodyPr>
          <a:lstStyle/>
          <a:p>
            <a:r>
              <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rPr>
              <a:t>点击添加文字内容</a:t>
            </a:r>
          </a:p>
        </p:txBody>
      </p:sp>
      <p:sp>
        <p:nvSpPr>
          <p:cNvPr id="33" name="矩形 32"/>
          <p:cNvSpPr/>
          <p:nvPr/>
        </p:nvSpPr>
        <p:spPr>
          <a:xfrm>
            <a:off x="5727870" y="3456823"/>
            <a:ext cx="2006329" cy="789417"/>
          </a:xfrm>
          <a:prstGeom prst="rect">
            <a:avLst/>
          </a:prstGeom>
          <a:noFill/>
        </p:spPr>
        <p:txBody>
          <a:bodyPr wrap="square" lIns="68550" tIns="34275" rIns="68550" bIns="34275">
            <a:spAutoFit/>
          </a:bodyPr>
          <a:lstStyle/>
          <a:p>
            <a:pPr algn="just">
              <a:lnSpc>
                <a:spcPct val="130000"/>
              </a:lnSpc>
            </a:pPr>
            <a:r>
              <a:rPr lang="zh-CN" altLang="en-US" sz="1200" dirty="0">
                <a:solidFill>
                  <a:schemeClr val="accent3">
                    <a:lumMod val="50000"/>
                  </a:schemeClr>
                </a:solidFill>
                <a:latin typeface="微软雅黑" panose="020B0503020204020204" pitchFamily="34" charset="-122"/>
                <a:ea typeface="微软雅黑" panose="020B0503020204020204" pitchFamily="34" charset="-122"/>
                <a:cs typeface="Arial" panose="020B0604020202020204" pitchFamily="34" charset="0"/>
              </a:rPr>
              <a:t>您的内容打在这里，或通过复制您的文本后在此框中选择粘贴并选择只保留文字您</a:t>
            </a:r>
          </a:p>
        </p:txBody>
      </p:sp>
      <p:sp>
        <p:nvSpPr>
          <p:cNvPr id="37" name="等腰三角形 3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38" name="文本框 37"/>
          <p:cNvSpPr txBox="1"/>
          <p:nvPr/>
        </p:nvSpPr>
        <p:spPr>
          <a:xfrm>
            <a:off x="3425532" y="442517"/>
            <a:ext cx="2339102"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完善执行的法门</a:t>
            </a:r>
          </a:p>
        </p:txBody>
      </p:sp>
      <p:cxnSp>
        <p:nvCxnSpPr>
          <p:cNvPr id="39" name="直接连接符 38"/>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8"/>
                                            </p:tgtEl>
                                            <p:attrNameLst>
                                              <p:attrName>style.visibility</p:attrName>
                                            </p:attrNameLst>
                                          </p:cBhvr>
                                          <p:to>
                                            <p:strVal val="visible"/>
                                          </p:to>
                                        </p:set>
                                        <p:anim calcmode="lin" valueType="num">
                                          <p:cBhvr>
                                            <p:cTn id="14" dur="500" fill="hold"/>
                                            <p:tgtEl>
                                              <p:spTgt spid="38"/>
                                            </p:tgtEl>
                                            <p:attrNameLst>
                                              <p:attrName>ppt_w</p:attrName>
                                            </p:attrNameLst>
                                          </p:cBhvr>
                                          <p:tavLst>
                                            <p:tav tm="0">
                                              <p:val>
                                                <p:fltVal val="0"/>
                                              </p:val>
                                            </p:tav>
                                            <p:tav tm="100000">
                                              <p:val>
                                                <p:strVal val="#ppt_w"/>
                                              </p:val>
                                            </p:tav>
                                          </p:tavLst>
                                        </p:anim>
                                        <p:anim calcmode="lin" valueType="num">
                                          <p:cBhvr>
                                            <p:cTn id="15" dur="500" fill="hold"/>
                                            <p:tgtEl>
                                              <p:spTgt spid="38"/>
                                            </p:tgtEl>
                                            <p:attrNameLst>
                                              <p:attrName>ppt_h</p:attrName>
                                            </p:attrNameLst>
                                          </p:cBhvr>
                                          <p:tavLst>
                                            <p:tav tm="0">
                                              <p:val>
                                                <p:fltVal val="0"/>
                                              </p:val>
                                            </p:tav>
                                            <p:tav tm="100000">
                                              <p:val>
                                                <p:strVal val="#ppt_h"/>
                                              </p:val>
                                            </p:tav>
                                          </p:tavLst>
                                        </p:anim>
                                        <p:animEffect transition="in" filter="fade">
                                          <p:cBhvr>
                                            <p:cTn id="16" dur="500"/>
                                            <p:tgtEl>
                                              <p:spTgt spid="38"/>
                                            </p:tgtEl>
                                          </p:cBhvr>
                                        </p:animEffect>
                                      </p:childTnLst>
                                    </p:cTn>
                                  </p:par>
                                  <p:par>
                                    <p:cTn id="17" presetID="53" presetClass="entr" presetSubtype="16"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ppt_w</p:attrName>
                                            </p:attrNameLst>
                                          </p:cBhvr>
                                          <p:tavLst>
                                            <p:tav tm="0">
                                              <p:val>
                                                <p:fltVal val="0"/>
                                              </p:val>
                                            </p:tav>
                                            <p:tav tm="100000">
                                              <p:val>
                                                <p:strVal val="#ppt_w"/>
                                              </p:val>
                                            </p:tav>
                                          </p:tavLst>
                                        </p:anim>
                                        <p:anim calcmode="lin" valueType="num">
                                          <p:cBhvr>
                                            <p:cTn id="20" dur="500" fill="hold"/>
                                            <p:tgtEl>
                                              <p:spTgt spid="39"/>
                                            </p:tgtEl>
                                            <p:attrNameLst>
                                              <p:attrName>ppt_h</p:attrName>
                                            </p:attrNameLst>
                                          </p:cBhvr>
                                          <p:tavLst>
                                            <p:tav tm="0">
                                              <p:val>
                                                <p:fltVal val="0"/>
                                              </p:val>
                                            </p:tav>
                                            <p:tav tm="100000">
                                              <p:val>
                                                <p:strVal val="#ppt_h"/>
                                              </p:val>
                                            </p:tav>
                                          </p:tavLst>
                                        </p:anim>
                                        <p:animEffect transition="in" filter="fade">
                                          <p:cBhvr>
                                            <p:cTn id="21" dur="500"/>
                                            <p:tgtEl>
                                              <p:spTgt spid="39"/>
                                            </p:tgtEl>
                                          </p:cBhvr>
                                        </p:animEffect>
                                      </p:childTnLst>
                                    </p:cTn>
                                  </p:par>
                                </p:childTnLst>
                              </p:cTn>
                            </p:par>
                            <p:par>
                              <p:cTn id="22" fill="hold">
                                <p:stCondLst>
                                  <p:cond delay="500"/>
                                </p:stCondLst>
                                <p:childTnLst>
                                  <p:par>
                                    <p:cTn id="23" presetID="52"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Scale>
                                          <p:cBhvr>
                                            <p:cTn id="25"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22"/>
                                            </p:tgtEl>
                                            <p:attrNameLst>
                                              <p:attrName>ppt_x</p:attrName>
                                              <p:attrName>ppt_y</p:attrName>
                                            </p:attrNameLst>
                                          </p:cBhvr>
                                        </p:animMotion>
                                        <p:animEffect transition="in" filter="fade">
                                          <p:cBhvr>
                                            <p:cTn id="27" dur="1000"/>
                                            <p:tgtEl>
                                              <p:spTgt spid="22"/>
                                            </p:tgtEl>
                                          </p:cBhvr>
                                        </p:animEffect>
                                      </p:childTnLst>
                                    </p:cTn>
                                  </p:par>
                                </p:childTnLst>
                              </p:cTn>
                            </p:par>
                            <p:par>
                              <p:cTn id="28" fill="hold">
                                <p:stCondLst>
                                  <p:cond delay="15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2000"/>
                                </p:stCondLst>
                                <p:childTnLst>
                                  <p:par>
                                    <p:cTn id="50" presetID="2" presetClass="entr" presetSubtype="8" fill="hold" grpId="0" nodeType="afterEffect" p14:presetBounceEnd="64000">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14:bounceEnd="64000">
                                          <p:cBhvr additive="base">
                                            <p:cTn id="52" dur="500" fill="hold"/>
                                            <p:tgtEl>
                                              <p:spTgt spid="19"/>
                                            </p:tgtEl>
                                            <p:attrNameLst>
                                              <p:attrName>ppt_x</p:attrName>
                                            </p:attrNameLst>
                                          </p:cBhvr>
                                          <p:tavLst>
                                            <p:tav tm="0">
                                              <p:val>
                                                <p:strVal val="0-#ppt_w/2"/>
                                              </p:val>
                                            </p:tav>
                                            <p:tav tm="100000">
                                              <p:val>
                                                <p:strVal val="#ppt_x"/>
                                              </p:val>
                                            </p:tav>
                                          </p:tavLst>
                                        </p:anim>
                                        <p:anim calcmode="lin" valueType="num" p14:bounceEnd="64000">
                                          <p:cBhvr additive="base">
                                            <p:cTn id="53" dur="500" fill="hold"/>
                                            <p:tgtEl>
                                              <p:spTgt spid="19"/>
                                            </p:tgtEl>
                                            <p:attrNameLst>
                                              <p:attrName>ppt_y</p:attrName>
                                            </p:attrNameLst>
                                          </p:cBhvr>
                                          <p:tavLst>
                                            <p:tav tm="0">
                                              <p:val>
                                                <p:strVal val="#ppt_y"/>
                                              </p:val>
                                            </p:tav>
                                            <p:tav tm="100000">
                                              <p:val>
                                                <p:strVal val="#ppt_y"/>
                                              </p:val>
                                            </p:tav>
                                          </p:tavLst>
                                        </p:anim>
                                      </p:childTnLst>
                                    </p:cTn>
                                  </p:par>
                                  <p:par>
                                    <p:cTn id="54" presetID="22" presetClass="entr" presetSubtype="2" fill="hold"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right)">
                                          <p:cBhvr>
                                            <p:cTn id="56" dur="500"/>
                                            <p:tgtEl>
                                              <p:spTgt spid="14"/>
                                            </p:tgtEl>
                                          </p:cBhvr>
                                        </p:animEffect>
                                      </p:childTnLst>
                                    </p:cTn>
                                  </p:par>
                                </p:childTnLst>
                              </p:cTn>
                            </p:par>
                            <p:par>
                              <p:cTn id="57" fill="hold">
                                <p:stCondLst>
                                  <p:cond delay="2500"/>
                                </p:stCondLst>
                                <p:childTnLst>
                                  <p:par>
                                    <p:cTn id="58" presetID="10" presetClass="entr" presetSubtype="0" fill="hold" grpId="0" nodeType="after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500"/>
                                            <p:tgtEl>
                                              <p:spTgt spid="2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childTnLst>
                              </p:cTn>
                            </p:par>
                            <p:par>
                              <p:cTn id="64" fill="hold">
                                <p:stCondLst>
                                  <p:cond delay="3000"/>
                                </p:stCondLst>
                                <p:childTnLst>
                                  <p:par>
                                    <p:cTn id="65" presetID="2" presetClass="entr" presetSubtype="2" fill="hold" grpId="0" nodeType="afterEffect" p14:presetBounceEnd="64000">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14:bounceEnd="64000">
                                          <p:cBhvr additive="base">
                                            <p:cTn id="67" dur="500" fill="hold"/>
                                            <p:tgtEl>
                                              <p:spTgt spid="25"/>
                                            </p:tgtEl>
                                            <p:attrNameLst>
                                              <p:attrName>ppt_x</p:attrName>
                                            </p:attrNameLst>
                                          </p:cBhvr>
                                          <p:tavLst>
                                            <p:tav tm="0">
                                              <p:val>
                                                <p:strVal val="1+#ppt_w/2"/>
                                              </p:val>
                                            </p:tav>
                                            <p:tav tm="100000">
                                              <p:val>
                                                <p:strVal val="#ppt_x"/>
                                              </p:val>
                                            </p:tav>
                                          </p:tavLst>
                                        </p:anim>
                                        <p:anim calcmode="lin" valueType="num" p14:bounceEnd="64000">
                                          <p:cBhvr additive="base">
                                            <p:cTn id="68" dur="500" fill="hold"/>
                                            <p:tgtEl>
                                              <p:spTgt spid="25"/>
                                            </p:tgtEl>
                                            <p:attrNameLst>
                                              <p:attrName>ppt_y</p:attrName>
                                            </p:attrNameLst>
                                          </p:cBhvr>
                                          <p:tavLst>
                                            <p:tav tm="0">
                                              <p:val>
                                                <p:strVal val="#ppt_y"/>
                                              </p:val>
                                            </p:tav>
                                            <p:tav tm="100000">
                                              <p:val>
                                                <p:strVal val="#ppt_y"/>
                                              </p:val>
                                            </p:tav>
                                          </p:tavLst>
                                        </p:anim>
                                      </p:childTnLst>
                                    </p:cTn>
                                  </p:par>
                                  <p:par>
                                    <p:cTn id="69" presetID="22" presetClass="entr" presetSubtype="8" fill="hold"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left)">
                                          <p:cBhvr>
                                            <p:cTn id="71" dur="500"/>
                                            <p:tgtEl>
                                              <p:spTgt spid="13"/>
                                            </p:tgtEl>
                                          </p:cBhvr>
                                        </p:animEffect>
                                      </p:childTnLst>
                                    </p:cTn>
                                  </p:par>
                                </p:childTnLst>
                              </p:cTn>
                            </p:par>
                            <p:par>
                              <p:cTn id="72" fill="hold">
                                <p:stCondLst>
                                  <p:cond delay="3500"/>
                                </p:stCondLst>
                                <p:childTnLst>
                                  <p:par>
                                    <p:cTn id="73" presetID="10" presetClass="entr" presetSubtype="0"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500"/>
                                            <p:tgtEl>
                                              <p:spTgt spid="2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500"/>
                                            <p:tgtEl>
                                              <p:spTgt spid="27"/>
                                            </p:tgtEl>
                                          </p:cBhvr>
                                        </p:animEffect>
                                      </p:childTnLst>
                                    </p:cTn>
                                  </p:par>
                                </p:childTnLst>
                              </p:cTn>
                            </p:par>
                            <p:par>
                              <p:cTn id="79" fill="hold">
                                <p:stCondLst>
                                  <p:cond delay="4000"/>
                                </p:stCondLst>
                                <p:childTnLst>
                                  <p:par>
                                    <p:cTn id="80" presetID="2" presetClass="entr" presetSubtype="8" fill="hold" grpId="0" nodeType="afterEffect" p14:presetBounceEnd="64000">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14:bounceEnd="64000">
                                          <p:cBhvr additive="base">
                                            <p:cTn id="82" dur="500" fill="hold"/>
                                            <p:tgtEl>
                                              <p:spTgt spid="28"/>
                                            </p:tgtEl>
                                            <p:attrNameLst>
                                              <p:attrName>ppt_x</p:attrName>
                                            </p:attrNameLst>
                                          </p:cBhvr>
                                          <p:tavLst>
                                            <p:tav tm="0">
                                              <p:val>
                                                <p:strVal val="0-#ppt_w/2"/>
                                              </p:val>
                                            </p:tav>
                                            <p:tav tm="100000">
                                              <p:val>
                                                <p:strVal val="#ppt_x"/>
                                              </p:val>
                                            </p:tav>
                                          </p:tavLst>
                                        </p:anim>
                                        <p:anim calcmode="lin" valueType="num" p14:bounceEnd="64000">
                                          <p:cBhvr additive="base">
                                            <p:cTn id="83" dur="500" fill="hold"/>
                                            <p:tgtEl>
                                              <p:spTgt spid="28"/>
                                            </p:tgtEl>
                                            <p:attrNameLst>
                                              <p:attrName>ppt_y</p:attrName>
                                            </p:attrNameLst>
                                          </p:cBhvr>
                                          <p:tavLst>
                                            <p:tav tm="0">
                                              <p:val>
                                                <p:strVal val="#ppt_y"/>
                                              </p:val>
                                            </p:tav>
                                            <p:tav tm="100000">
                                              <p:val>
                                                <p:strVal val="#ppt_y"/>
                                              </p:val>
                                            </p:tav>
                                          </p:tavLst>
                                        </p:anim>
                                      </p:childTnLst>
                                    </p:cTn>
                                  </p:par>
                                  <p:par>
                                    <p:cTn id="84" presetID="22" presetClass="entr" presetSubtype="2" fill="hold" nodeType="with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ipe(right)">
                                          <p:cBhvr>
                                            <p:cTn id="86" dur="500"/>
                                            <p:tgtEl>
                                              <p:spTgt spid="11"/>
                                            </p:tgtEl>
                                          </p:cBhvr>
                                        </p:animEffect>
                                      </p:childTnLst>
                                    </p:cTn>
                                  </p:par>
                                </p:childTnLst>
                              </p:cTn>
                            </p:par>
                            <p:par>
                              <p:cTn id="87" fill="hold">
                                <p:stCondLst>
                                  <p:cond delay="4500"/>
                                </p:stCondLst>
                                <p:childTnLst>
                                  <p:par>
                                    <p:cTn id="88" presetID="10" presetClass="entr" presetSubtype="0"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fade">
                                          <p:cBhvr>
                                            <p:cTn id="90" dur="500"/>
                                            <p:tgtEl>
                                              <p:spTgt spid="2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500"/>
                                            <p:tgtEl>
                                              <p:spTgt spid="30"/>
                                            </p:tgtEl>
                                          </p:cBhvr>
                                        </p:animEffect>
                                      </p:childTnLst>
                                    </p:cTn>
                                  </p:par>
                                </p:childTnLst>
                              </p:cTn>
                            </p:par>
                            <p:par>
                              <p:cTn id="94" fill="hold">
                                <p:stCondLst>
                                  <p:cond delay="5000"/>
                                </p:stCondLst>
                                <p:childTnLst>
                                  <p:par>
                                    <p:cTn id="95" presetID="2" presetClass="entr" presetSubtype="2" fill="hold" grpId="0" nodeType="afterEffect" p14:presetBounceEnd="64000">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14:bounceEnd="64000">
                                          <p:cBhvr additive="base">
                                            <p:cTn id="97" dur="500" fill="hold"/>
                                            <p:tgtEl>
                                              <p:spTgt spid="31"/>
                                            </p:tgtEl>
                                            <p:attrNameLst>
                                              <p:attrName>ppt_x</p:attrName>
                                            </p:attrNameLst>
                                          </p:cBhvr>
                                          <p:tavLst>
                                            <p:tav tm="0">
                                              <p:val>
                                                <p:strVal val="1+#ppt_w/2"/>
                                              </p:val>
                                            </p:tav>
                                            <p:tav tm="100000">
                                              <p:val>
                                                <p:strVal val="#ppt_x"/>
                                              </p:val>
                                            </p:tav>
                                          </p:tavLst>
                                        </p:anim>
                                        <p:anim calcmode="lin" valueType="num" p14:bounceEnd="64000">
                                          <p:cBhvr additive="base">
                                            <p:cTn id="98" dur="500" fill="hold"/>
                                            <p:tgtEl>
                                              <p:spTgt spid="31"/>
                                            </p:tgtEl>
                                            <p:attrNameLst>
                                              <p:attrName>ppt_y</p:attrName>
                                            </p:attrNameLst>
                                          </p:cBhvr>
                                          <p:tavLst>
                                            <p:tav tm="0">
                                              <p:val>
                                                <p:strVal val="#ppt_y"/>
                                              </p:val>
                                            </p:tav>
                                            <p:tav tm="100000">
                                              <p:val>
                                                <p:strVal val="#ppt_y"/>
                                              </p:val>
                                            </p:tav>
                                          </p:tavLst>
                                        </p:anim>
                                      </p:childTnLst>
                                    </p:cTn>
                                  </p:par>
                                  <p:par>
                                    <p:cTn id="99" presetID="22" presetClass="entr" presetSubtype="8" fill="hold" nodeType="withEffect">
                                      <p:stCondLst>
                                        <p:cond delay="0"/>
                                      </p:stCondLst>
                                      <p:childTnLst>
                                        <p:set>
                                          <p:cBhvr>
                                            <p:cTn id="100" dur="1" fill="hold">
                                              <p:stCondLst>
                                                <p:cond delay="0"/>
                                              </p:stCondLst>
                                            </p:cTn>
                                            <p:tgtEl>
                                              <p:spTgt spid="12"/>
                                            </p:tgtEl>
                                            <p:attrNameLst>
                                              <p:attrName>style.visibility</p:attrName>
                                            </p:attrNameLst>
                                          </p:cBhvr>
                                          <p:to>
                                            <p:strVal val="visible"/>
                                          </p:to>
                                        </p:set>
                                        <p:animEffect transition="in" filter="wipe(left)">
                                          <p:cBhvr>
                                            <p:cTn id="101" dur="500"/>
                                            <p:tgtEl>
                                              <p:spTgt spid="12"/>
                                            </p:tgtEl>
                                          </p:cBhvr>
                                        </p:animEffect>
                                      </p:childTnLst>
                                    </p:cTn>
                                  </p:par>
                                </p:childTnLst>
                              </p:cTn>
                            </p:par>
                            <p:par>
                              <p:cTn id="102" fill="hold">
                                <p:stCondLst>
                                  <p:cond delay="5500"/>
                                </p:stCondLst>
                                <p:childTnLst>
                                  <p:par>
                                    <p:cTn id="103" presetID="10" presetClass="entr" presetSubtype="0"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500"/>
                                            <p:tgtEl>
                                              <p:spTgt spid="32"/>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fade">
                                          <p:cBhvr>
                                            <p:cTn id="10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p:bldP spid="21" grpId="0"/>
          <p:bldP spid="25" grpId="0" animBg="1"/>
          <p:bldP spid="26" grpId="0"/>
          <p:bldP spid="27" grpId="0"/>
          <p:bldP spid="28" grpId="0" animBg="1"/>
          <p:bldP spid="29" grpId="0"/>
          <p:bldP spid="30" grpId="0"/>
          <p:bldP spid="31" grpId="0" animBg="1"/>
          <p:bldP spid="32" grpId="0"/>
          <p:bldP spid="33" grpId="0"/>
          <p:bldP spid="37" grpId="0" animBg="1"/>
          <p:bldP spid="3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8"/>
                                            </p:tgtEl>
                                            <p:attrNameLst>
                                              <p:attrName>style.visibility</p:attrName>
                                            </p:attrNameLst>
                                          </p:cBhvr>
                                          <p:to>
                                            <p:strVal val="visible"/>
                                          </p:to>
                                        </p:set>
                                        <p:anim calcmode="lin" valueType="num">
                                          <p:cBhvr>
                                            <p:cTn id="14" dur="500" fill="hold"/>
                                            <p:tgtEl>
                                              <p:spTgt spid="38"/>
                                            </p:tgtEl>
                                            <p:attrNameLst>
                                              <p:attrName>ppt_w</p:attrName>
                                            </p:attrNameLst>
                                          </p:cBhvr>
                                          <p:tavLst>
                                            <p:tav tm="0">
                                              <p:val>
                                                <p:fltVal val="0"/>
                                              </p:val>
                                            </p:tav>
                                            <p:tav tm="100000">
                                              <p:val>
                                                <p:strVal val="#ppt_w"/>
                                              </p:val>
                                            </p:tav>
                                          </p:tavLst>
                                        </p:anim>
                                        <p:anim calcmode="lin" valueType="num">
                                          <p:cBhvr>
                                            <p:cTn id="15" dur="500" fill="hold"/>
                                            <p:tgtEl>
                                              <p:spTgt spid="38"/>
                                            </p:tgtEl>
                                            <p:attrNameLst>
                                              <p:attrName>ppt_h</p:attrName>
                                            </p:attrNameLst>
                                          </p:cBhvr>
                                          <p:tavLst>
                                            <p:tav tm="0">
                                              <p:val>
                                                <p:fltVal val="0"/>
                                              </p:val>
                                            </p:tav>
                                            <p:tav tm="100000">
                                              <p:val>
                                                <p:strVal val="#ppt_h"/>
                                              </p:val>
                                            </p:tav>
                                          </p:tavLst>
                                        </p:anim>
                                        <p:animEffect transition="in" filter="fade">
                                          <p:cBhvr>
                                            <p:cTn id="16" dur="500"/>
                                            <p:tgtEl>
                                              <p:spTgt spid="38"/>
                                            </p:tgtEl>
                                          </p:cBhvr>
                                        </p:animEffect>
                                      </p:childTnLst>
                                    </p:cTn>
                                  </p:par>
                                  <p:par>
                                    <p:cTn id="17" presetID="53" presetClass="entr" presetSubtype="16"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ppt_w</p:attrName>
                                            </p:attrNameLst>
                                          </p:cBhvr>
                                          <p:tavLst>
                                            <p:tav tm="0">
                                              <p:val>
                                                <p:fltVal val="0"/>
                                              </p:val>
                                            </p:tav>
                                            <p:tav tm="100000">
                                              <p:val>
                                                <p:strVal val="#ppt_w"/>
                                              </p:val>
                                            </p:tav>
                                          </p:tavLst>
                                        </p:anim>
                                        <p:anim calcmode="lin" valueType="num">
                                          <p:cBhvr>
                                            <p:cTn id="20" dur="500" fill="hold"/>
                                            <p:tgtEl>
                                              <p:spTgt spid="39"/>
                                            </p:tgtEl>
                                            <p:attrNameLst>
                                              <p:attrName>ppt_h</p:attrName>
                                            </p:attrNameLst>
                                          </p:cBhvr>
                                          <p:tavLst>
                                            <p:tav tm="0">
                                              <p:val>
                                                <p:fltVal val="0"/>
                                              </p:val>
                                            </p:tav>
                                            <p:tav tm="100000">
                                              <p:val>
                                                <p:strVal val="#ppt_h"/>
                                              </p:val>
                                            </p:tav>
                                          </p:tavLst>
                                        </p:anim>
                                        <p:animEffect transition="in" filter="fade">
                                          <p:cBhvr>
                                            <p:cTn id="21" dur="500"/>
                                            <p:tgtEl>
                                              <p:spTgt spid="39"/>
                                            </p:tgtEl>
                                          </p:cBhvr>
                                        </p:animEffect>
                                      </p:childTnLst>
                                    </p:cTn>
                                  </p:par>
                                </p:childTnLst>
                              </p:cTn>
                            </p:par>
                            <p:par>
                              <p:cTn id="22" fill="hold">
                                <p:stCondLst>
                                  <p:cond delay="500"/>
                                </p:stCondLst>
                                <p:childTnLst>
                                  <p:par>
                                    <p:cTn id="23" presetID="52"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Scale>
                                          <p:cBhvr>
                                            <p:cTn id="25"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22"/>
                                            </p:tgtEl>
                                            <p:attrNameLst>
                                              <p:attrName>ppt_x</p:attrName>
                                              <p:attrName>ppt_y</p:attrName>
                                            </p:attrNameLst>
                                          </p:cBhvr>
                                        </p:animMotion>
                                        <p:animEffect transition="in" filter="fade">
                                          <p:cBhvr>
                                            <p:cTn id="27" dur="1000"/>
                                            <p:tgtEl>
                                              <p:spTgt spid="22"/>
                                            </p:tgtEl>
                                          </p:cBhvr>
                                        </p:animEffect>
                                      </p:childTnLst>
                                    </p:cTn>
                                  </p:par>
                                </p:childTnLst>
                              </p:cTn>
                            </p:par>
                            <p:par>
                              <p:cTn id="28" fill="hold">
                                <p:stCondLst>
                                  <p:cond delay="15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2000"/>
                                </p:stCondLst>
                                <p:childTnLst>
                                  <p:par>
                                    <p:cTn id="50" presetID="2" presetClass="entr" presetSubtype="8" fill="hold" grpId="0" nodeType="after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0-#ppt_w/2"/>
                                              </p:val>
                                            </p:tav>
                                            <p:tav tm="100000">
                                              <p:val>
                                                <p:strVal val="#ppt_x"/>
                                              </p:val>
                                            </p:tav>
                                          </p:tavLst>
                                        </p:anim>
                                        <p:anim calcmode="lin" valueType="num">
                                          <p:cBhvr additive="base">
                                            <p:cTn id="53" dur="500" fill="hold"/>
                                            <p:tgtEl>
                                              <p:spTgt spid="19"/>
                                            </p:tgtEl>
                                            <p:attrNameLst>
                                              <p:attrName>ppt_y</p:attrName>
                                            </p:attrNameLst>
                                          </p:cBhvr>
                                          <p:tavLst>
                                            <p:tav tm="0">
                                              <p:val>
                                                <p:strVal val="#ppt_y"/>
                                              </p:val>
                                            </p:tav>
                                            <p:tav tm="100000">
                                              <p:val>
                                                <p:strVal val="#ppt_y"/>
                                              </p:val>
                                            </p:tav>
                                          </p:tavLst>
                                        </p:anim>
                                      </p:childTnLst>
                                    </p:cTn>
                                  </p:par>
                                  <p:par>
                                    <p:cTn id="54" presetID="22" presetClass="entr" presetSubtype="2" fill="hold"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right)">
                                          <p:cBhvr>
                                            <p:cTn id="56" dur="500"/>
                                            <p:tgtEl>
                                              <p:spTgt spid="14"/>
                                            </p:tgtEl>
                                          </p:cBhvr>
                                        </p:animEffect>
                                      </p:childTnLst>
                                    </p:cTn>
                                  </p:par>
                                </p:childTnLst>
                              </p:cTn>
                            </p:par>
                            <p:par>
                              <p:cTn id="57" fill="hold">
                                <p:stCondLst>
                                  <p:cond delay="2500"/>
                                </p:stCondLst>
                                <p:childTnLst>
                                  <p:par>
                                    <p:cTn id="58" presetID="10" presetClass="entr" presetSubtype="0" fill="hold" grpId="0" nodeType="after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500"/>
                                            <p:tgtEl>
                                              <p:spTgt spid="2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childTnLst>
                              </p:cTn>
                            </p:par>
                            <p:par>
                              <p:cTn id="64" fill="hold">
                                <p:stCondLst>
                                  <p:cond delay="3000"/>
                                </p:stCondLst>
                                <p:childTnLst>
                                  <p:par>
                                    <p:cTn id="65" presetID="2" presetClass="entr" presetSubtype="2"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additive="base">
                                            <p:cTn id="67" dur="500" fill="hold"/>
                                            <p:tgtEl>
                                              <p:spTgt spid="25"/>
                                            </p:tgtEl>
                                            <p:attrNameLst>
                                              <p:attrName>ppt_x</p:attrName>
                                            </p:attrNameLst>
                                          </p:cBhvr>
                                          <p:tavLst>
                                            <p:tav tm="0">
                                              <p:val>
                                                <p:strVal val="1+#ppt_w/2"/>
                                              </p:val>
                                            </p:tav>
                                            <p:tav tm="100000">
                                              <p:val>
                                                <p:strVal val="#ppt_x"/>
                                              </p:val>
                                            </p:tav>
                                          </p:tavLst>
                                        </p:anim>
                                        <p:anim calcmode="lin" valueType="num">
                                          <p:cBhvr additive="base">
                                            <p:cTn id="68" dur="500" fill="hold"/>
                                            <p:tgtEl>
                                              <p:spTgt spid="25"/>
                                            </p:tgtEl>
                                            <p:attrNameLst>
                                              <p:attrName>ppt_y</p:attrName>
                                            </p:attrNameLst>
                                          </p:cBhvr>
                                          <p:tavLst>
                                            <p:tav tm="0">
                                              <p:val>
                                                <p:strVal val="#ppt_y"/>
                                              </p:val>
                                            </p:tav>
                                            <p:tav tm="100000">
                                              <p:val>
                                                <p:strVal val="#ppt_y"/>
                                              </p:val>
                                            </p:tav>
                                          </p:tavLst>
                                        </p:anim>
                                      </p:childTnLst>
                                    </p:cTn>
                                  </p:par>
                                  <p:par>
                                    <p:cTn id="69" presetID="22" presetClass="entr" presetSubtype="8" fill="hold"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left)">
                                          <p:cBhvr>
                                            <p:cTn id="71" dur="500"/>
                                            <p:tgtEl>
                                              <p:spTgt spid="13"/>
                                            </p:tgtEl>
                                          </p:cBhvr>
                                        </p:animEffect>
                                      </p:childTnLst>
                                    </p:cTn>
                                  </p:par>
                                </p:childTnLst>
                              </p:cTn>
                            </p:par>
                            <p:par>
                              <p:cTn id="72" fill="hold">
                                <p:stCondLst>
                                  <p:cond delay="3500"/>
                                </p:stCondLst>
                                <p:childTnLst>
                                  <p:par>
                                    <p:cTn id="73" presetID="10" presetClass="entr" presetSubtype="0"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500"/>
                                            <p:tgtEl>
                                              <p:spTgt spid="2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500"/>
                                            <p:tgtEl>
                                              <p:spTgt spid="27"/>
                                            </p:tgtEl>
                                          </p:cBhvr>
                                        </p:animEffect>
                                      </p:childTnLst>
                                    </p:cTn>
                                  </p:par>
                                </p:childTnLst>
                              </p:cTn>
                            </p:par>
                            <p:par>
                              <p:cTn id="79" fill="hold">
                                <p:stCondLst>
                                  <p:cond delay="4000"/>
                                </p:stCondLst>
                                <p:childTnLst>
                                  <p:par>
                                    <p:cTn id="80" presetID="2" presetClass="entr" presetSubtype="8" fill="hold" grpId="0" nodeType="after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additive="base">
                                            <p:cTn id="82" dur="500" fill="hold"/>
                                            <p:tgtEl>
                                              <p:spTgt spid="28"/>
                                            </p:tgtEl>
                                            <p:attrNameLst>
                                              <p:attrName>ppt_x</p:attrName>
                                            </p:attrNameLst>
                                          </p:cBhvr>
                                          <p:tavLst>
                                            <p:tav tm="0">
                                              <p:val>
                                                <p:strVal val="0-#ppt_w/2"/>
                                              </p:val>
                                            </p:tav>
                                            <p:tav tm="100000">
                                              <p:val>
                                                <p:strVal val="#ppt_x"/>
                                              </p:val>
                                            </p:tav>
                                          </p:tavLst>
                                        </p:anim>
                                        <p:anim calcmode="lin" valueType="num">
                                          <p:cBhvr additive="base">
                                            <p:cTn id="83" dur="500" fill="hold"/>
                                            <p:tgtEl>
                                              <p:spTgt spid="28"/>
                                            </p:tgtEl>
                                            <p:attrNameLst>
                                              <p:attrName>ppt_y</p:attrName>
                                            </p:attrNameLst>
                                          </p:cBhvr>
                                          <p:tavLst>
                                            <p:tav tm="0">
                                              <p:val>
                                                <p:strVal val="#ppt_y"/>
                                              </p:val>
                                            </p:tav>
                                            <p:tav tm="100000">
                                              <p:val>
                                                <p:strVal val="#ppt_y"/>
                                              </p:val>
                                            </p:tav>
                                          </p:tavLst>
                                        </p:anim>
                                      </p:childTnLst>
                                    </p:cTn>
                                  </p:par>
                                  <p:par>
                                    <p:cTn id="84" presetID="22" presetClass="entr" presetSubtype="2" fill="hold" nodeType="with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ipe(right)">
                                          <p:cBhvr>
                                            <p:cTn id="86" dur="500"/>
                                            <p:tgtEl>
                                              <p:spTgt spid="11"/>
                                            </p:tgtEl>
                                          </p:cBhvr>
                                        </p:animEffect>
                                      </p:childTnLst>
                                    </p:cTn>
                                  </p:par>
                                </p:childTnLst>
                              </p:cTn>
                            </p:par>
                            <p:par>
                              <p:cTn id="87" fill="hold">
                                <p:stCondLst>
                                  <p:cond delay="4500"/>
                                </p:stCondLst>
                                <p:childTnLst>
                                  <p:par>
                                    <p:cTn id="88" presetID="10" presetClass="entr" presetSubtype="0"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fade">
                                          <p:cBhvr>
                                            <p:cTn id="90" dur="500"/>
                                            <p:tgtEl>
                                              <p:spTgt spid="2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500"/>
                                            <p:tgtEl>
                                              <p:spTgt spid="30"/>
                                            </p:tgtEl>
                                          </p:cBhvr>
                                        </p:animEffect>
                                      </p:childTnLst>
                                    </p:cTn>
                                  </p:par>
                                </p:childTnLst>
                              </p:cTn>
                            </p:par>
                            <p:par>
                              <p:cTn id="94" fill="hold">
                                <p:stCondLst>
                                  <p:cond delay="5000"/>
                                </p:stCondLst>
                                <p:childTnLst>
                                  <p:par>
                                    <p:cTn id="95" presetID="2" presetClass="entr" presetSubtype="2"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additive="base">
                                            <p:cTn id="97" dur="500" fill="hold"/>
                                            <p:tgtEl>
                                              <p:spTgt spid="31"/>
                                            </p:tgtEl>
                                            <p:attrNameLst>
                                              <p:attrName>ppt_x</p:attrName>
                                            </p:attrNameLst>
                                          </p:cBhvr>
                                          <p:tavLst>
                                            <p:tav tm="0">
                                              <p:val>
                                                <p:strVal val="1+#ppt_w/2"/>
                                              </p:val>
                                            </p:tav>
                                            <p:tav tm="100000">
                                              <p:val>
                                                <p:strVal val="#ppt_x"/>
                                              </p:val>
                                            </p:tav>
                                          </p:tavLst>
                                        </p:anim>
                                        <p:anim calcmode="lin" valueType="num">
                                          <p:cBhvr additive="base">
                                            <p:cTn id="98" dur="500" fill="hold"/>
                                            <p:tgtEl>
                                              <p:spTgt spid="31"/>
                                            </p:tgtEl>
                                            <p:attrNameLst>
                                              <p:attrName>ppt_y</p:attrName>
                                            </p:attrNameLst>
                                          </p:cBhvr>
                                          <p:tavLst>
                                            <p:tav tm="0">
                                              <p:val>
                                                <p:strVal val="#ppt_y"/>
                                              </p:val>
                                            </p:tav>
                                            <p:tav tm="100000">
                                              <p:val>
                                                <p:strVal val="#ppt_y"/>
                                              </p:val>
                                            </p:tav>
                                          </p:tavLst>
                                        </p:anim>
                                      </p:childTnLst>
                                    </p:cTn>
                                  </p:par>
                                  <p:par>
                                    <p:cTn id="99" presetID="22" presetClass="entr" presetSubtype="8" fill="hold" nodeType="withEffect">
                                      <p:stCondLst>
                                        <p:cond delay="0"/>
                                      </p:stCondLst>
                                      <p:childTnLst>
                                        <p:set>
                                          <p:cBhvr>
                                            <p:cTn id="100" dur="1" fill="hold">
                                              <p:stCondLst>
                                                <p:cond delay="0"/>
                                              </p:stCondLst>
                                            </p:cTn>
                                            <p:tgtEl>
                                              <p:spTgt spid="12"/>
                                            </p:tgtEl>
                                            <p:attrNameLst>
                                              <p:attrName>style.visibility</p:attrName>
                                            </p:attrNameLst>
                                          </p:cBhvr>
                                          <p:to>
                                            <p:strVal val="visible"/>
                                          </p:to>
                                        </p:set>
                                        <p:animEffect transition="in" filter="wipe(left)">
                                          <p:cBhvr>
                                            <p:cTn id="101" dur="500"/>
                                            <p:tgtEl>
                                              <p:spTgt spid="12"/>
                                            </p:tgtEl>
                                          </p:cBhvr>
                                        </p:animEffect>
                                      </p:childTnLst>
                                    </p:cTn>
                                  </p:par>
                                </p:childTnLst>
                              </p:cTn>
                            </p:par>
                            <p:par>
                              <p:cTn id="102" fill="hold">
                                <p:stCondLst>
                                  <p:cond delay="5500"/>
                                </p:stCondLst>
                                <p:childTnLst>
                                  <p:par>
                                    <p:cTn id="103" presetID="10" presetClass="entr" presetSubtype="0"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500"/>
                                            <p:tgtEl>
                                              <p:spTgt spid="32"/>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fade">
                                          <p:cBhvr>
                                            <p:cTn id="10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p:bldP spid="21" grpId="0"/>
          <p:bldP spid="25" grpId="0" animBg="1"/>
          <p:bldP spid="26" grpId="0"/>
          <p:bldP spid="27" grpId="0"/>
          <p:bldP spid="28" grpId="0" animBg="1"/>
          <p:bldP spid="29" grpId="0"/>
          <p:bldP spid="30" grpId="0"/>
          <p:bldP spid="31" grpId="0" animBg="1"/>
          <p:bldP spid="32" grpId="0"/>
          <p:bldP spid="33" grpId="0"/>
          <p:bldP spid="37" grpId="0" animBg="1"/>
          <p:bldP spid="38"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p:nvPr/>
        </p:nvSpPr>
        <p:spPr bwMode="auto">
          <a:xfrm>
            <a:off x="962025" y="3736841"/>
            <a:ext cx="7277100" cy="749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此处添加详细文本描述，建议与标题相关并符合整体语言风格，语言描述尽量简洁生动。尽量将每页幻灯片的字数控制在  </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200</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字以内，据统计每页幻灯片的最好控制在</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5</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分钟之内。此处添加详细文本描述</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 </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，建议与标题相关并符合整体语言风格，语言描述尽量简洁生动。</a:t>
            </a:r>
            <a:endParaRPr lang="en-US" sz="1200" dirty="0">
              <a:solidFill>
                <a:schemeClr val="tx1">
                  <a:lumMod val="85000"/>
                  <a:lumOff val="15000"/>
                </a:schemeClr>
              </a:solidFill>
              <a:latin typeface="微软雅黑" panose="020B0503020204020204" pitchFamily="34" charset="-122"/>
              <a:ea typeface="微软雅黑" panose="020B0503020204020204" pitchFamily="34" charset="-122"/>
              <a:cs typeface="Lato Light" charset="0"/>
              <a:sym typeface="Lato Light" charset="0"/>
            </a:endParaRPr>
          </a:p>
        </p:txBody>
      </p:sp>
      <p:grpSp>
        <p:nvGrpSpPr>
          <p:cNvPr id="8" name="组合 7"/>
          <p:cNvGrpSpPr/>
          <p:nvPr/>
        </p:nvGrpSpPr>
        <p:grpSpPr>
          <a:xfrm>
            <a:off x="719360" y="1416815"/>
            <a:ext cx="2112750" cy="2112750"/>
            <a:chOff x="959146" y="1577820"/>
            <a:chExt cx="2817000" cy="2817000"/>
          </a:xfrm>
        </p:grpSpPr>
        <p:sp>
          <p:nvSpPr>
            <p:cNvPr id="9" name="椭圆 8"/>
            <p:cNvSpPr/>
            <p:nvPr/>
          </p:nvSpPr>
          <p:spPr>
            <a:xfrm>
              <a:off x="959146" y="1577820"/>
              <a:ext cx="2817000" cy="2817000"/>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bg1"/>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2057549" y="2088195"/>
              <a:ext cx="620194" cy="588388"/>
              <a:chOff x="7188343" y="3624155"/>
              <a:chExt cx="309563" cy="293687"/>
            </a:xfrm>
            <a:solidFill>
              <a:schemeClr val="bg1"/>
            </a:solidFill>
          </p:grpSpPr>
          <p:sp>
            <p:nvSpPr>
              <p:cNvPr id="12" name="Freeform 404"/>
              <p:cNvSpPr/>
              <p:nvPr/>
            </p:nvSpPr>
            <p:spPr bwMode="auto">
              <a:xfrm>
                <a:off x="7188343" y="3624155"/>
                <a:ext cx="184150" cy="293687"/>
              </a:xfrm>
              <a:custGeom>
                <a:avLst/>
                <a:gdLst>
                  <a:gd name="T0" fmla="*/ 37 w 46"/>
                  <a:gd name="T1" fmla="*/ 66 h 73"/>
                  <a:gd name="T2" fmla="*/ 37 w 46"/>
                  <a:gd name="T3" fmla="*/ 66 h 73"/>
                  <a:gd name="T4" fmla="*/ 37 w 46"/>
                  <a:gd name="T5" fmla="*/ 65 h 73"/>
                  <a:gd name="T6" fmla="*/ 36 w 46"/>
                  <a:gd name="T7" fmla="*/ 60 h 73"/>
                  <a:gd name="T8" fmla="*/ 46 w 46"/>
                  <a:gd name="T9" fmla="*/ 40 h 73"/>
                  <a:gd name="T10" fmla="*/ 33 w 46"/>
                  <a:gd name="T11" fmla="*/ 29 h 73"/>
                  <a:gd name="T12" fmla="*/ 30 w 46"/>
                  <a:gd name="T13" fmla="*/ 27 h 73"/>
                  <a:gd name="T14" fmla="*/ 33 w 46"/>
                  <a:gd name="T15" fmla="*/ 25 h 73"/>
                  <a:gd name="T16" fmla="*/ 40 w 46"/>
                  <a:gd name="T17" fmla="*/ 14 h 73"/>
                  <a:gd name="T18" fmla="*/ 25 w 46"/>
                  <a:gd name="T19" fmla="*/ 0 h 73"/>
                  <a:gd name="T20" fmla="*/ 10 w 46"/>
                  <a:gd name="T21" fmla="*/ 14 h 73"/>
                  <a:gd name="T22" fmla="*/ 17 w 46"/>
                  <a:gd name="T23" fmla="*/ 25 h 73"/>
                  <a:gd name="T24" fmla="*/ 20 w 46"/>
                  <a:gd name="T25" fmla="*/ 27 h 73"/>
                  <a:gd name="T26" fmla="*/ 17 w 46"/>
                  <a:gd name="T27" fmla="*/ 29 h 73"/>
                  <a:gd name="T28" fmla="*/ 0 w 46"/>
                  <a:gd name="T29" fmla="*/ 56 h 73"/>
                  <a:gd name="T30" fmla="*/ 0 w 46"/>
                  <a:gd name="T31" fmla="*/ 61 h 73"/>
                  <a:gd name="T32" fmla="*/ 25 w 46"/>
                  <a:gd name="T33" fmla="*/ 73 h 73"/>
                  <a:gd name="T34" fmla="*/ 40 w 46"/>
                  <a:gd name="T35" fmla="*/ 69 h 73"/>
                  <a:gd name="T36" fmla="*/ 37 w 46"/>
                  <a:gd name="T37" fmla="*/ 6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73">
                    <a:moveTo>
                      <a:pt x="37" y="66"/>
                    </a:moveTo>
                    <a:cubicBezTo>
                      <a:pt x="37" y="66"/>
                      <a:pt x="37" y="66"/>
                      <a:pt x="37" y="66"/>
                    </a:cubicBezTo>
                    <a:cubicBezTo>
                      <a:pt x="37" y="65"/>
                      <a:pt x="37" y="65"/>
                      <a:pt x="37" y="65"/>
                    </a:cubicBezTo>
                    <a:cubicBezTo>
                      <a:pt x="36" y="64"/>
                      <a:pt x="36" y="62"/>
                      <a:pt x="36" y="60"/>
                    </a:cubicBezTo>
                    <a:cubicBezTo>
                      <a:pt x="36" y="52"/>
                      <a:pt x="40" y="44"/>
                      <a:pt x="46" y="40"/>
                    </a:cubicBezTo>
                    <a:cubicBezTo>
                      <a:pt x="43" y="35"/>
                      <a:pt x="38" y="31"/>
                      <a:pt x="33" y="29"/>
                    </a:cubicBezTo>
                    <a:cubicBezTo>
                      <a:pt x="30" y="27"/>
                      <a:pt x="30" y="27"/>
                      <a:pt x="30" y="27"/>
                    </a:cubicBezTo>
                    <a:cubicBezTo>
                      <a:pt x="33" y="25"/>
                      <a:pt x="33" y="25"/>
                      <a:pt x="33" y="25"/>
                    </a:cubicBezTo>
                    <a:cubicBezTo>
                      <a:pt x="37" y="23"/>
                      <a:pt x="40" y="19"/>
                      <a:pt x="40" y="14"/>
                    </a:cubicBezTo>
                    <a:cubicBezTo>
                      <a:pt x="40" y="7"/>
                      <a:pt x="33" y="0"/>
                      <a:pt x="25" y="0"/>
                    </a:cubicBezTo>
                    <a:cubicBezTo>
                      <a:pt x="17" y="0"/>
                      <a:pt x="10" y="7"/>
                      <a:pt x="10" y="14"/>
                    </a:cubicBezTo>
                    <a:cubicBezTo>
                      <a:pt x="10" y="19"/>
                      <a:pt x="13" y="23"/>
                      <a:pt x="17" y="25"/>
                    </a:cubicBezTo>
                    <a:cubicBezTo>
                      <a:pt x="20" y="27"/>
                      <a:pt x="20" y="27"/>
                      <a:pt x="20" y="27"/>
                    </a:cubicBezTo>
                    <a:cubicBezTo>
                      <a:pt x="17" y="29"/>
                      <a:pt x="17" y="29"/>
                      <a:pt x="17" y="29"/>
                    </a:cubicBezTo>
                    <a:cubicBezTo>
                      <a:pt x="7" y="33"/>
                      <a:pt x="0" y="43"/>
                      <a:pt x="0" y="56"/>
                    </a:cubicBezTo>
                    <a:cubicBezTo>
                      <a:pt x="0" y="57"/>
                      <a:pt x="0" y="59"/>
                      <a:pt x="0" y="61"/>
                    </a:cubicBezTo>
                    <a:cubicBezTo>
                      <a:pt x="6" y="68"/>
                      <a:pt x="15" y="73"/>
                      <a:pt x="25" y="73"/>
                    </a:cubicBezTo>
                    <a:cubicBezTo>
                      <a:pt x="30" y="73"/>
                      <a:pt x="35" y="72"/>
                      <a:pt x="40" y="69"/>
                    </a:cubicBezTo>
                    <a:cubicBezTo>
                      <a:pt x="39" y="68"/>
                      <a:pt x="38" y="67"/>
                      <a:pt x="37" y="6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13" name="Freeform 405"/>
              <p:cNvSpPr/>
              <p:nvPr/>
            </p:nvSpPr>
            <p:spPr bwMode="auto">
              <a:xfrm>
                <a:off x="7348681" y="3700355"/>
                <a:ext cx="149225" cy="217487"/>
              </a:xfrm>
              <a:custGeom>
                <a:avLst/>
                <a:gdLst>
                  <a:gd name="T0" fmla="*/ 25 w 37"/>
                  <a:gd name="T1" fmla="*/ 21 h 54"/>
                  <a:gd name="T2" fmla="*/ 21 w 37"/>
                  <a:gd name="T3" fmla="*/ 20 h 54"/>
                  <a:gd name="T4" fmla="*/ 24 w 37"/>
                  <a:gd name="T5" fmla="*/ 18 h 54"/>
                  <a:gd name="T6" fmla="*/ 29 w 37"/>
                  <a:gd name="T7" fmla="*/ 10 h 54"/>
                  <a:gd name="T8" fmla="*/ 18 w 37"/>
                  <a:gd name="T9" fmla="*/ 0 h 54"/>
                  <a:gd name="T10" fmla="*/ 8 w 37"/>
                  <a:gd name="T11" fmla="*/ 10 h 54"/>
                  <a:gd name="T12" fmla="*/ 13 w 37"/>
                  <a:gd name="T13" fmla="*/ 18 h 54"/>
                  <a:gd name="T14" fmla="*/ 16 w 37"/>
                  <a:gd name="T15" fmla="*/ 20 h 54"/>
                  <a:gd name="T16" fmla="*/ 12 w 37"/>
                  <a:gd name="T17" fmla="*/ 21 h 54"/>
                  <a:gd name="T18" fmla="*/ 11 w 37"/>
                  <a:gd name="T19" fmla="*/ 22 h 54"/>
                  <a:gd name="T20" fmla="*/ 9 w 37"/>
                  <a:gd name="T21" fmla="*/ 23 h 54"/>
                  <a:gd name="T22" fmla="*/ 7 w 37"/>
                  <a:gd name="T23" fmla="*/ 24 h 54"/>
                  <a:gd name="T24" fmla="*/ 0 w 37"/>
                  <a:gd name="T25" fmla="*/ 41 h 54"/>
                  <a:gd name="T26" fmla="*/ 0 w 37"/>
                  <a:gd name="T27" fmla="*/ 45 h 54"/>
                  <a:gd name="T28" fmla="*/ 3 w 37"/>
                  <a:gd name="T29" fmla="*/ 48 h 54"/>
                  <a:gd name="T30" fmla="*/ 5 w 37"/>
                  <a:gd name="T31" fmla="*/ 49 h 54"/>
                  <a:gd name="T32" fmla="*/ 6 w 37"/>
                  <a:gd name="T33" fmla="*/ 50 h 54"/>
                  <a:gd name="T34" fmla="*/ 18 w 37"/>
                  <a:gd name="T35" fmla="*/ 54 h 54"/>
                  <a:gd name="T36" fmla="*/ 37 w 37"/>
                  <a:gd name="T37" fmla="*/ 45 h 54"/>
                  <a:gd name="T38" fmla="*/ 37 w 37"/>
                  <a:gd name="T39" fmla="*/ 41 h 54"/>
                  <a:gd name="T40" fmla="*/ 25 w 37"/>
                  <a:gd name="T41" fmla="*/ 2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 h="54">
                    <a:moveTo>
                      <a:pt x="25" y="21"/>
                    </a:moveTo>
                    <a:cubicBezTo>
                      <a:pt x="21" y="20"/>
                      <a:pt x="21" y="20"/>
                      <a:pt x="21" y="20"/>
                    </a:cubicBezTo>
                    <a:cubicBezTo>
                      <a:pt x="24" y="18"/>
                      <a:pt x="24" y="18"/>
                      <a:pt x="24" y="18"/>
                    </a:cubicBezTo>
                    <a:cubicBezTo>
                      <a:pt x="27" y="16"/>
                      <a:pt x="29" y="13"/>
                      <a:pt x="29" y="10"/>
                    </a:cubicBezTo>
                    <a:cubicBezTo>
                      <a:pt x="29" y="5"/>
                      <a:pt x="24" y="0"/>
                      <a:pt x="18" y="0"/>
                    </a:cubicBezTo>
                    <a:cubicBezTo>
                      <a:pt x="12" y="0"/>
                      <a:pt x="8" y="5"/>
                      <a:pt x="8" y="10"/>
                    </a:cubicBezTo>
                    <a:cubicBezTo>
                      <a:pt x="8" y="13"/>
                      <a:pt x="10" y="16"/>
                      <a:pt x="13" y="18"/>
                    </a:cubicBezTo>
                    <a:cubicBezTo>
                      <a:pt x="16" y="20"/>
                      <a:pt x="16" y="20"/>
                      <a:pt x="16" y="20"/>
                    </a:cubicBezTo>
                    <a:cubicBezTo>
                      <a:pt x="12" y="21"/>
                      <a:pt x="12" y="21"/>
                      <a:pt x="12" y="21"/>
                    </a:cubicBezTo>
                    <a:cubicBezTo>
                      <a:pt x="12" y="22"/>
                      <a:pt x="11" y="22"/>
                      <a:pt x="11" y="22"/>
                    </a:cubicBezTo>
                    <a:cubicBezTo>
                      <a:pt x="10" y="22"/>
                      <a:pt x="10" y="23"/>
                      <a:pt x="9" y="23"/>
                    </a:cubicBezTo>
                    <a:cubicBezTo>
                      <a:pt x="8" y="24"/>
                      <a:pt x="8" y="24"/>
                      <a:pt x="7" y="24"/>
                    </a:cubicBezTo>
                    <a:cubicBezTo>
                      <a:pt x="3" y="28"/>
                      <a:pt x="0" y="34"/>
                      <a:pt x="0" y="41"/>
                    </a:cubicBezTo>
                    <a:cubicBezTo>
                      <a:pt x="0" y="43"/>
                      <a:pt x="0" y="44"/>
                      <a:pt x="0" y="45"/>
                    </a:cubicBezTo>
                    <a:cubicBezTo>
                      <a:pt x="1" y="46"/>
                      <a:pt x="2" y="47"/>
                      <a:pt x="3" y="48"/>
                    </a:cubicBezTo>
                    <a:cubicBezTo>
                      <a:pt x="4" y="48"/>
                      <a:pt x="4" y="49"/>
                      <a:pt x="5" y="49"/>
                    </a:cubicBezTo>
                    <a:cubicBezTo>
                      <a:pt x="5" y="50"/>
                      <a:pt x="6" y="50"/>
                      <a:pt x="6" y="50"/>
                    </a:cubicBezTo>
                    <a:cubicBezTo>
                      <a:pt x="10" y="53"/>
                      <a:pt x="14" y="54"/>
                      <a:pt x="18" y="54"/>
                    </a:cubicBezTo>
                    <a:cubicBezTo>
                      <a:pt x="26" y="54"/>
                      <a:pt x="32" y="50"/>
                      <a:pt x="37" y="45"/>
                    </a:cubicBezTo>
                    <a:cubicBezTo>
                      <a:pt x="37" y="44"/>
                      <a:pt x="37" y="43"/>
                      <a:pt x="37" y="41"/>
                    </a:cubicBezTo>
                    <a:cubicBezTo>
                      <a:pt x="37" y="32"/>
                      <a:pt x="32" y="24"/>
                      <a:pt x="25" y="2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grpSp>
        <p:sp>
          <p:nvSpPr>
            <p:cNvPr id="11" name="矩形 10"/>
            <p:cNvSpPr/>
            <p:nvPr/>
          </p:nvSpPr>
          <p:spPr>
            <a:xfrm>
              <a:off x="1219201" y="2798800"/>
              <a:ext cx="2184368" cy="1231107"/>
            </a:xfrm>
            <a:prstGeom prst="rect">
              <a:avLst/>
            </a:prstGeom>
          </p:spPr>
          <p:txBody>
            <a:bodyPr wrap="square">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a:t>
              </a:r>
              <a:endParaRPr lang="zh-CN" altLang="en-US" sz="15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2583989" y="1416815"/>
            <a:ext cx="2112750" cy="2112750"/>
            <a:chOff x="3445319" y="1577820"/>
            <a:chExt cx="2817000" cy="2817000"/>
          </a:xfrm>
        </p:grpSpPr>
        <p:sp>
          <p:nvSpPr>
            <p:cNvPr id="15" name="椭圆 14"/>
            <p:cNvSpPr/>
            <p:nvPr/>
          </p:nvSpPr>
          <p:spPr>
            <a:xfrm>
              <a:off x="3445319" y="1577820"/>
              <a:ext cx="2817000" cy="2817000"/>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16" name="Freeform 38"/>
            <p:cNvSpPr>
              <a:spLocks noEditPoints="1"/>
            </p:cNvSpPr>
            <p:nvPr/>
          </p:nvSpPr>
          <p:spPr bwMode="auto">
            <a:xfrm>
              <a:off x="4594015" y="2131813"/>
              <a:ext cx="484066" cy="501152"/>
            </a:xfrm>
            <a:custGeom>
              <a:avLst/>
              <a:gdLst>
                <a:gd name="T0" fmla="*/ 57 w 72"/>
                <a:gd name="T1" fmla="*/ 0 h 74"/>
                <a:gd name="T2" fmla="*/ 16 w 72"/>
                <a:gd name="T3" fmla="*/ 0 h 74"/>
                <a:gd name="T4" fmla="*/ 0 w 72"/>
                <a:gd name="T5" fmla="*/ 18 h 74"/>
                <a:gd name="T6" fmla="*/ 0 w 72"/>
                <a:gd name="T7" fmla="*/ 34 h 74"/>
                <a:gd name="T8" fmla="*/ 10 w 72"/>
                <a:gd name="T9" fmla="*/ 51 h 74"/>
                <a:gd name="T10" fmla="*/ 2 w 72"/>
                <a:gd name="T11" fmla="*/ 74 h 74"/>
                <a:gd name="T12" fmla="*/ 40 w 72"/>
                <a:gd name="T13" fmla="*/ 52 h 74"/>
                <a:gd name="T14" fmla="*/ 57 w 72"/>
                <a:gd name="T15" fmla="*/ 52 h 74"/>
                <a:gd name="T16" fmla="*/ 72 w 72"/>
                <a:gd name="T17" fmla="*/ 34 h 74"/>
                <a:gd name="T18" fmla="*/ 72 w 72"/>
                <a:gd name="T19" fmla="*/ 18 h 74"/>
                <a:gd name="T20" fmla="*/ 57 w 72"/>
                <a:gd name="T21" fmla="*/ 0 h 74"/>
                <a:gd name="T22" fmla="*/ 54 w 72"/>
                <a:gd name="T23" fmla="*/ 38 h 74"/>
                <a:gd name="T24" fmla="*/ 16 w 72"/>
                <a:gd name="T25" fmla="*/ 38 h 74"/>
                <a:gd name="T26" fmla="*/ 13 w 72"/>
                <a:gd name="T27" fmla="*/ 35 h 74"/>
                <a:gd name="T28" fmla="*/ 16 w 72"/>
                <a:gd name="T29" fmla="*/ 33 h 74"/>
                <a:gd name="T30" fmla="*/ 54 w 72"/>
                <a:gd name="T31" fmla="*/ 33 h 74"/>
                <a:gd name="T32" fmla="*/ 57 w 72"/>
                <a:gd name="T33" fmla="*/ 35 h 74"/>
                <a:gd name="T34" fmla="*/ 54 w 72"/>
                <a:gd name="T35" fmla="*/ 38 h 74"/>
                <a:gd name="T36" fmla="*/ 60 w 72"/>
                <a:gd name="T37" fmla="*/ 29 h 74"/>
                <a:gd name="T38" fmla="*/ 16 w 72"/>
                <a:gd name="T39" fmla="*/ 29 h 74"/>
                <a:gd name="T40" fmla="*/ 13 w 72"/>
                <a:gd name="T41" fmla="*/ 26 h 74"/>
                <a:gd name="T42" fmla="*/ 16 w 72"/>
                <a:gd name="T43" fmla="*/ 23 h 74"/>
                <a:gd name="T44" fmla="*/ 60 w 72"/>
                <a:gd name="T45" fmla="*/ 23 h 74"/>
                <a:gd name="T46" fmla="*/ 63 w 72"/>
                <a:gd name="T47" fmla="*/ 26 h 74"/>
                <a:gd name="T48" fmla="*/ 60 w 72"/>
                <a:gd name="T49" fmla="*/ 29 h 74"/>
                <a:gd name="T50" fmla="*/ 60 w 72"/>
                <a:gd name="T51" fmla="*/ 19 h 74"/>
                <a:gd name="T52" fmla="*/ 16 w 72"/>
                <a:gd name="T53" fmla="*/ 19 h 74"/>
                <a:gd name="T54" fmla="*/ 13 w 72"/>
                <a:gd name="T55" fmla="*/ 16 h 74"/>
                <a:gd name="T56" fmla="*/ 16 w 72"/>
                <a:gd name="T57" fmla="*/ 13 h 74"/>
                <a:gd name="T58" fmla="*/ 60 w 72"/>
                <a:gd name="T59" fmla="*/ 13 h 74"/>
                <a:gd name="T60" fmla="*/ 63 w 72"/>
                <a:gd name="T61" fmla="*/ 16 h 74"/>
                <a:gd name="T62" fmla="*/ 60 w 72"/>
                <a:gd name="T63" fmla="*/ 1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2" h="74">
                  <a:moveTo>
                    <a:pt x="57" y="0"/>
                  </a:moveTo>
                  <a:cubicBezTo>
                    <a:pt x="16" y="0"/>
                    <a:pt x="16" y="0"/>
                    <a:pt x="16" y="0"/>
                  </a:cubicBezTo>
                  <a:cubicBezTo>
                    <a:pt x="7" y="0"/>
                    <a:pt x="0" y="8"/>
                    <a:pt x="0" y="18"/>
                  </a:cubicBezTo>
                  <a:cubicBezTo>
                    <a:pt x="0" y="34"/>
                    <a:pt x="0" y="34"/>
                    <a:pt x="0" y="34"/>
                  </a:cubicBezTo>
                  <a:cubicBezTo>
                    <a:pt x="0" y="42"/>
                    <a:pt x="4" y="48"/>
                    <a:pt x="10" y="51"/>
                  </a:cubicBezTo>
                  <a:cubicBezTo>
                    <a:pt x="4" y="66"/>
                    <a:pt x="2" y="74"/>
                    <a:pt x="2" y="74"/>
                  </a:cubicBezTo>
                  <a:cubicBezTo>
                    <a:pt x="40" y="52"/>
                    <a:pt x="40" y="52"/>
                    <a:pt x="40" y="52"/>
                  </a:cubicBezTo>
                  <a:cubicBezTo>
                    <a:pt x="57" y="52"/>
                    <a:pt x="57" y="52"/>
                    <a:pt x="57" y="52"/>
                  </a:cubicBezTo>
                  <a:cubicBezTo>
                    <a:pt x="65" y="52"/>
                    <a:pt x="72" y="44"/>
                    <a:pt x="72" y="34"/>
                  </a:cubicBezTo>
                  <a:cubicBezTo>
                    <a:pt x="72" y="18"/>
                    <a:pt x="72" y="18"/>
                    <a:pt x="72" y="18"/>
                  </a:cubicBezTo>
                  <a:cubicBezTo>
                    <a:pt x="72" y="8"/>
                    <a:pt x="65" y="0"/>
                    <a:pt x="57" y="0"/>
                  </a:cubicBezTo>
                  <a:close/>
                  <a:moveTo>
                    <a:pt x="54" y="38"/>
                  </a:moveTo>
                  <a:cubicBezTo>
                    <a:pt x="16" y="38"/>
                    <a:pt x="16" y="38"/>
                    <a:pt x="16" y="38"/>
                  </a:cubicBezTo>
                  <a:cubicBezTo>
                    <a:pt x="14" y="38"/>
                    <a:pt x="13" y="37"/>
                    <a:pt x="13" y="35"/>
                  </a:cubicBezTo>
                  <a:cubicBezTo>
                    <a:pt x="13" y="34"/>
                    <a:pt x="14" y="33"/>
                    <a:pt x="16" y="33"/>
                  </a:cubicBezTo>
                  <a:cubicBezTo>
                    <a:pt x="54" y="33"/>
                    <a:pt x="54" y="33"/>
                    <a:pt x="54" y="33"/>
                  </a:cubicBezTo>
                  <a:cubicBezTo>
                    <a:pt x="56" y="33"/>
                    <a:pt x="57" y="34"/>
                    <a:pt x="57" y="35"/>
                  </a:cubicBezTo>
                  <a:cubicBezTo>
                    <a:pt x="57" y="37"/>
                    <a:pt x="56" y="38"/>
                    <a:pt x="54" y="38"/>
                  </a:cubicBezTo>
                  <a:close/>
                  <a:moveTo>
                    <a:pt x="60" y="29"/>
                  </a:moveTo>
                  <a:cubicBezTo>
                    <a:pt x="16" y="29"/>
                    <a:pt x="16" y="29"/>
                    <a:pt x="16" y="29"/>
                  </a:cubicBezTo>
                  <a:cubicBezTo>
                    <a:pt x="14" y="29"/>
                    <a:pt x="13" y="27"/>
                    <a:pt x="13" y="26"/>
                  </a:cubicBezTo>
                  <a:cubicBezTo>
                    <a:pt x="13" y="24"/>
                    <a:pt x="14" y="23"/>
                    <a:pt x="16" y="23"/>
                  </a:cubicBezTo>
                  <a:cubicBezTo>
                    <a:pt x="60" y="23"/>
                    <a:pt x="60" y="23"/>
                    <a:pt x="60" y="23"/>
                  </a:cubicBezTo>
                  <a:cubicBezTo>
                    <a:pt x="62" y="23"/>
                    <a:pt x="63" y="24"/>
                    <a:pt x="63" y="26"/>
                  </a:cubicBezTo>
                  <a:cubicBezTo>
                    <a:pt x="63" y="27"/>
                    <a:pt x="62" y="29"/>
                    <a:pt x="60" y="29"/>
                  </a:cubicBezTo>
                  <a:close/>
                  <a:moveTo>
                    <a:pt x="60" y="19"/>
                  </a:moveTo>
                  <a:cubicBezTo>
                    <a:pt x="16" y="19"/>
                    <a:pt x="16" y="19"/>
                    <a:pt x="16" y="19"/>
                  </a:cubicBezTo>
                  <a:cubicBezTo>
                    <a:pt x="14" y="19"/>
                    <a:pt x="13" y="18"/>
                    <a:pt x="13" y="16"/>
                  </a:cubicBezTo>
                  <a:cubicBezTo>
                    <a:pt x="13" y="14"/>
                    <a:pt x="14" y="13"/>
                    <a:pt x="16" y="13"/>
                  </a:cubicBezTo>
                  <a:cubicBezTo>
                    <a:pt x="60" y="13"/>
                    <a:pt x="60" y="13"/>
                    <a:pt x="60" y="13"/>
                  </a:cubicBezTo>
                  <a:cubicBezTo>
                    <a:pt x="62" y="13"/>
                    <a:pt x="63" y="14"/>
                    <a:pt x="63" y="16"/>
                  </a:cubicBezTo>
                  <a:cubicBezTo>
                    <a:pt x="63" y="18"/>
                    <a:pt x="62" y="19"/>
                    <a:pt x="60" y="19"/>
                  </a:cubicBezTo>
                  <a:close/>
                </a:path>
              </a:pathLst>
            </a:cu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3731990" y="2849600"/>
              <a:ext cx="2170452" cy="1231107"/>
            </a:xfrm>
            <a:prstGeom prst="rect">
              <a:avLst/>
            </a:prstGeom>
          </p:spPr>
          <p:txBody>
            <a:bodyPr wrap="square">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a:t>
              </a:r>
              <a:endParaRPr lang="zh-CN" altLang="en-US" sz="1500" dirty="0">
                <a:solidFill>
                  <a:schemeClr val="bg1"/>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4448619" y="1416815"/>
            <a:ext cx="2112750" cy="2154812"/>
            <a:chOff x="5931492" y="1577820"/>
            <a:chExt cx="2817000" cy="2873082"/>
          </a:xfrm>
        </p:grpSpPr>
        <p:sp>
          <p:nvSpPr>
            <p:cNvPr id="19" name="椭圆 18"/>
            <p:cNvSpPr/>
            <p:nvPr/>
          </p:nvSpPr>
          <p:spPr>
            <a:xfrm>
              <a:off x="5931492" y="1577820"/>
              <a:ext cx="2817000" cy="2817000"/>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bg1"/>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7008312" y="2126119"/>
              <a:ext cx="512540" cy="512540"/>
              <a:chOff x="1424913" y="2758786"/>
              <a:chExt cx="255829" cy="255829"/>
            </a:xfrm>
            <a:solidFill>
              <a:schemeClr val="bg1"/>
            </a:solidFill>
          </p:grpSpPr>
          <p:sp>
            <p:nvSpPr>
              <p:cNvPr id="22" name="Freeform 133"/>
              <p:cNvSpPr>
                <a:spLocks noEditPoints="1"/>
              </p:cNvSpPr>
              <p:nvPr/>
            </p:nvSpPr>
            <p:spPr bwMode="auto">
              <a:xfrm>
                <a:off x="1424913" y="2758786"/>
                <a:ext cx="255829" cy="255829"/>
              </a:xfrm>
              <a:custGeom>
                <a:avLst/>
                <a:gdLst>
                  <a:gd name="T0" fmla="*/ 0 w 76"/>
                  <a:gd name="T1" fmla="*/ 38 h 76"/>
                  <a:gd name="T2" fmla="*/ 38 w 76"/>
                  <a:gd name="T3" fmla="*/ 0 h 76"/>
                  <a:gd name="T4" fmla="*/ 76 w 76"/>
                  <a:gd name="T5" fmla="*/ 38 h 76"/>
                  <a:gd name="T6" fmla="*/ 38 w 76"/>
                  <a:gd name="T7" fmla="*/ 76 h 76"/>
                  <a:gd name="T8" fmla="*/ 0 w 76"/>
                  <a:gd name="T9" fmla="*/ 38 h 76"/>
                  <a:gd name="T10" fmla="*/ 5 w 76"/>
                  <a:gd name="T11" fmla="*/ 38 h 76"/>
                  <a:gd name="T12" fmla="*/ 38 w 76"/>
                  <a:gd name="T13" fmla="*/ 71 h 76"/>
                  <a:gd name="T14" fmla="*/ 72 w 76"/>
                  <a:gd name="T15" fmla="*/ 38 h 76"/>
                  <a:gd name="T16" fmla="*/ 38 w 76"/>
                  <a:gd name="T17" fmla="*/ 4 h 76"/>
                  <a:gd name="T18" fmla="*/ 5 w 76"/>
                  <a:gd name="T19"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76">
                    <a:moveTo>
                      <a:pt x="0" y="38"/>
                    </a:moveTo>
                    <a:cubicBezTo>
                      <a:pt x="0" y="17"/>
                      <a:pt x="17" y="0"/>
                      <a:pt x="38" y="0"/>
                    </a:cubicBezTo>
                    <a:cubicBezTo>
                      <a:pt x="59" y="0"/>
                      <a:pt x="76" y="17"/>
                      <a:pt x="76" y="38"/>
                    </a:cubicBezTo>
                    <a:cubicBezTo>
                      <a:pt x="76" y="59"/>
                      <a:pt x="59" y="76"/>
                      <a:pt x="38" y="76"/>
                    </a:cubicBezTo>
                    <a:cubicBezTo>
                      <a:pt x="17" y="76"/>
                      <a:pt x="0" y="59"/>
                      <a:pt x="0" y="38"/>
                    </a:cubicBezTo>
                    <a:close/>
                    <a:moveTo>
                      <a:pt x="5" y="38"/>
                    </a:moveTo>
                    <a:cubicBezTo>
                      <a:pt x="5" y="56"/>
                      <a:pt x="20" y="71"/>
                      <a:pt x="38" y="71"/>
                    </a:cubicBezTo>
                    <a:cubicBezTo>
                      <a:pt x="57" y="71"/>
                      <a:pt x="72" y="56"/>
                      <a:pt x="72" y="38"/>
                    </a:cubicBezTo>
                    <a:cubicBezTo>
                      <a:pt x="72" y="19"/>
                      <a:pt x="57" y="4"/>
                      <a:pt x="38" y="4"/>
                    </a:cubicBezTo>
                    <a:cubicBezTo>
                      <a:pt x="20" y="4"/>
                      <a:pt x="5" y="19"/>
                      <a:pt x="5" y="38"/>
                    </a:cubicBezTo>
                    <a:close/>
                  </a:path>
                </a:pathLst>
              </a:cu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23" name="Freeform 134"/>
              <p:cNvSpPr/>
              <p:nvPr/>
            </p:nvSpPr>
            <p:spPr bwMode="auto">
              <a:xfrm>
                <a:off x="1498820" y="2785791"/>
                <a:ext cx="71064" cy="159182"/>
              </a:xfrm>
              <a:custGeom>
                <a:avLst/>
                <a:gdLst>
                  <a:gd name="T0" fmla="*/ 18 w 21"/>
                  <a:gd name="T1" fmla="*/ 26 h 47"/>
                  <a:gd name="T2" fmla="*/ 18 w 21"/>
                  <a:gd name="T3" fmla="*/ 2 h 47"/>
                  <a:gd name="T4" fmla="*/ 16 w 21"/>
                  <a:gd name="T5" fmla="*/ 0 h 47"/>
                  <a:gd name="T6" fmla="*/ 14 w 21"/>
                  <a:gd name="T7" fmla="*/ 2 h 47"/>
                  <a:gd name="T8" fmla="*/ 14 w 21"/>
                  <a:gd name="T9" fmla="*/ 26 h 47"/>
                  <a:gd name="T10" fmla="*/ 11 w 21"/>
                  <a:gd name="T11" fmla="*/ 30 h 47"/>
                  <a:gd name="T12" fmla="*/ 12 w 21"/>
                  <a:gd name="T13" fmla="*/ 32 h 47"/>
                  <a:gd name="T14" fmla="*/ 1 w 21"/>
                  <a:gd name="T15" fmla="*/ 43 h 47"/>
                  <a:gd name="T16" fmla="*/ 1 w 21"/>
                  <a:gd name="T17" fmla="*/ 46 h 47"/>
                  <a:gd name="T18" fmla="*/ 3 w 21"/>
                  <a:gd name="T19" fmla="*/ 47 h 47"/>
                  <a:gd name="T20" fmla="*/ 4 w 21"/>
                  <a:gd name="T21" fmla="*/ 46 h 47"/>
                  <a:gd name="T22" fmla="*/ 15 w 21"/>
                  <a:gd name="T23" fmla="*/ 34 h 47"/>
                  <a:gd name="T24" fmla="*/ 16 w 21"/>
                  <a:gd name="T25" fmla="*/ 35 h 47"/>
                  <a:gd name="T26" fmla="*/ 21 w 21"/>
                  <a:gd name="T27" fmla="*/ 30 h 47"/>
                  <a:gd name="T28" fmla="*/ 18 w 21"/>
                  <a:gd name="T29" fmla="*/ 2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47">
                    <a:moveTo>
                      <a:pt x="18" y="26"/>
                    </a:moveTo>
                    <a:cubicBezTo>
                      <a:pt x="18" y="2"/>
                      <a:pt x="18" y="2"/>
                      <a:pt x="18" y="2"/>
                    </a:cubicBezTo>
                    <a:cubicBezTo>
                      <a:pt x="18" y="0"/>
                      <a:pt x="17" y="0"/>
                      <a:pt x="16" y="0"/>
                    </a:cubicBezTo>
                    <a:cubicBezTo>
                      <a:pt x="15" y="0"/>
                      <a:pt x="14" y="0"/>
                      <a:pt x="14" y="2"/>
                    </a:cubicBezTo>
                    <a:cubicBezTo>
                      <a:pt x="14" y="26"/>
                      <a:pt x="14" y="26"/>
                      <a:pt x="14" y="26"/>
                    </a:cubicBezTo>
                    <a:cubicBezTo>
                      <a:pt x="12" y="26"/>
                      <a:pt x="11" y="28"/>
                      <a:pt x="11" y="30"/>
                    </a:cubicBezTo>
                    <a:cubicBezTo>
                      <a:pt x="11" y="30"/>
                      <a:pt x="11" y="31"/>
                      <a:pt x="12" y="32"/>
                    </a:cubicBezTo>
                    <a:cubicBezTo>
                      <a:pt x="1" y="43"/>
                      <a:pt x="1" y="43"/>
                      <a:pt x="1" y="43"/>
                    </a:cubicBezTo>
                    <a:cubicBezTo>
                      <a:pt x="0" y="44"/>
                      <a:pt x="0" y="46"/>
                      <a:pt x="1" y="46"/>
                    </a:cubicBezTo>
                    <a:cubicBezTo>
                      <a:pt x="2" y="47"/>
                      <a:pt x="2" y="47"/>
                      <a:pt x="3" y="47"/>
                    </a:cubicBezTo>
                    <a:cubicBezTo>
                      <a:pt x="3" y="47"/>
                      <a:pt x="4" y="47"/>
                      <a:pt x="4" y="46"/>
                    </a:cubicBezTo>
                    <a:cubicBezTo>
                      <a:pt x="15" y="34"/>
                      <a:pt x="15" y="34"/>
                      <a:pt x="15" y="34"/>
                    </a:cubicBezTo>
                    <a:cubicBezTo>
                      <a:pt x="15" y="35"/>
                      <a:pt x="16" y="35"/>
                      <a:pt x="16" y="35"/>
                    </a:cubicBezTo>
                    <a:cubicBezTo>
                      <a:pt x="19" y="35"/>
                      <a:pt x="21" y="32"/>
                      <a:pt x="21" y="30"/>
                    </a:cubicBezTo>
                    <a:cubicBezTo>
                      <a:pt x="21" y="28"/>
                      <a:pt x="20" y="26"/>
                      <a:pt x="18" y="26"/>
                    </a:cubicBezTo>
                    <a:close/>
                  </a:path>
                </a:pathLst>
              </a:cu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grpSp>
        <p:sp>
          <p:nvSpPr>
            <p:cNvPr id="21" name="矩形 20"/>
            <p:cNvSpPr/>
            <p:nvPr/>
          </p:nvSpPr>
          <p:spPr>
            <a:xfrm>
              <a:off x="6349287" y="2850463"/>
              <a:ext cx="2065227" cy="1600439"/>
            </a:xfrm>
            <a:prstGeom prst="rect">
              <a:avLst/>
            </a:prstGeom>
          </p:spPr>
          <p:txBody>
            <a:bodyPr wrap="square">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a:t>
              </a:r>
              <a:endParaRPr lang="zh-CN" altLang="en-US" sz="1500" dirty="0">
                <a:solidFill>
                  <a:schemeClr val="bg1"/>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6313250" y="1416815"/>
            <a:ext cx="2112750" cy="2112750"/>
            <a:chOff x="8417666" y="1577820"/>
            <a:chExt cx="2817000" cy="2817000"/>
          </a:xfrm>
        </p:grpSpPr>
        <p:sp>
          <p:nvSpPr>
            <p:cNvPr id="25" name="椭圆 24"/>
            <p:cNvSpPr/>
            <p:nvPr/>
          </p:nvSpPr>
          <p:spPr>
            <a:xfrm>
              <a:off x="8417666" y="1577820"/>
              <a:ext cx="2817000" cy="2817000"/>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bg1"/>
                </a:solidFill>
                <a:latin typeface="微软雅黑" panose="020B0503020204020204" pitchFamily="34" charset="-122"/>
                <a:ea typeface="微软雅黑" panose="020B0503020204020204" pitchFamily="34" charset="-122"/>
              </a:endParaRPr>
            </a:p>
          </p:txBody>
        </p:sp>
        <p:grpSp>
          <p:nvGrpSpPr>
            <p:cNvPr id="26" name="组合 25"/>
            <p:cNvGrpSpPr/>
            <p:nvPr/>
          </p:nvGrpSpPr>
          <p:grpSpPr>
            <a:xfrm>
              <a:off x="9422284" y="2150323"/>
              <a:ext cx="706164" cy="464132"/>
              <a:chOff x="4298724" y="4953229"/>
              <a:chExt cx="352475" cy="231668"/>
            </a:xfrm>
            <a:solidFill>
              <a:schemeClr val="bg1"/>
            </a:solidFill>
          </p:grpSpPr>
          <p:sp>
            <p:nvSpPr>
              <p:cNvPr id="28" name="Freeform 102"/>
              <p:cNvSpPr/>
              <p:nvPr/>
            </p:nvSpPr>
            <p:spPr bwMode="auto">
              <a:xfrm>
                <a:off x="4392528" y="4953229"/>
                <a:ext cx="258671" cy="144970"/>
              </a:xfrm>
              <a:custGeom>
                <a:avLst/>
                <a:gdLst>
                  <a:gd name="T0" fmla="*/ 50 w 77"/>
                  <a:gd name="T1" fmla="*/ 43 h 43"/>
                  <a:gd name="T2" fmla="*/ 66 w 77"/>
                  <a:gd name="T3" fmla="*/ 33 h 43"/>
                  <a:gd name="T4" fmla="*/ 75 w 77"/>
                  <a:gd name="T5" fmla="*/ 10 h 43"/>
                  <a:gd name="T6" fmla="*/ 68 w 77"/>
                  <a:gd name="T7" fmla="*/ 0 h 43"/>
                  <a:gd name="T8" fmla="*/ 50 w 77"/>
                  <a:gd name="T9" fmla="*/ 0 h 43"/>
                  <a:gd name="T10" fmla="*/ 28 w 77"/>
                  <a:gd name="T11" fmla="*/ 0 h 43"/>
                  <a:gd name="T12" fmla="*/ 10 w 77"/>
                  <a:gd name="T13" fmla="*/ 0 h 43"/>
                  <a:gd name="T14" fmla="*/ 3 w 77"/>
                  <a:gd name="T15" fmla="*/ 10 h 43"/>
                  <a:gd name="T16" fmla="*/ 12 w 77"/>
                  <a:gd name="T17" fmla="*/ 33 h 43"/>
                  <a:gd name="T18" fmla="*/ 27 w 77"/>
                  <a:gd name="T19" fmla="*/ 43 h 43"/>
                  <a:gd name="T20" fmla="*/ 50 w 77"/>
                  <a:gd name="T2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43">
                    <a:moveTo>
                      <a:pt x="50" y="43"/>
                    </a:moveTo>
                    <a:cubicBezTo>
                      <a:pt x="56" y="43"/>
                      <a:pt x="63" y="39"/>
                      <a:pt x="66" y="33"/>
                    </a:cubicBezTo>
                    <a:cubicBezTo>
                      <a:pt x="75" y="10"/>
                      <a:pt x="75" y="10"/>
                      <a:pt x="75" y="10"/>
                    </a:cubicBezTo>
                    <a:cubicBezTo>
                      <a:pt x="77" y="4"/>
                      <a:pt x="74" y="0"/>
                      <a:pt x="68" y="0"/>
                    </a:cubicBezTo>
                    <a:cubicBezTo>
                      <a:pt x="50" y="0"/>
                      <a:pt x="50" y="0"/>
                      <a:pt x="50" y="0"/>
                    </a:cubicBezTo>
                    <a:cubicBezTo>
                      <a:pt x="44" y="0"/>
                      <a:pt x="34" y="0"/>
                      <a:pt x="28" y="0"/>
                    </a:cubicBezTo>
                    <a:cubicBezTo>
                      <a:pt x="10" y="0"/>
                      <a:pt x="10" y="0"/>
                      <a:pt x="10" y="0"/>
                    </a:cubicBezTo>
                    <a:cubicBezTo>
                      <a:pt x="3" y="0"/>
                      <a:pt x="0" y="4"/>
                      <a:pt x="3" y="10"/>
                    </a:cubicBezTo>
                    <a:cubicBezTo>
                      <a:pt x="12" y="33"/>
                      <a:pt x="12" y="33"/>
                      <a:pt x="12" y="33"/>
                    </a:cubicBezTo>
                    <a:cubicBezTo>
                      <a:pt x="14" y="39"/>
                      <a:pt x="21" y="43"/>
                      <a:pt x="27" y="43"/>
                    </a:cubicBezTo>
                    <a:lnTo>
                      <a:pt x="50" y="43"/>
                    </a:lnTo>
                    <a:close/>
                  </a:path>
                </a:pathLst>
              </a:cu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29" name="Oval 103"/>
              <p:cNvSpPr>
                <a:spLocks noChangeArrowheads="1"/>
              </p:cNvSpPr>
              <p:nvPr/>
            </p:nvSpPr>
            <p:spPr bwMode="auto">
              <a:xfrm>
                <a:off x="4436587" y="5142259"/>
                <a:ext cx="46902" cy="42638"/>
              </a:xfrm>
              <a:prstGeom prst="ellipse">
                <a:avLst/>
              </a:pr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30" name="Oval 104"/>
              <p:cNvSpPr>
                <a:spLocks noChangeArrowheads="1"/>
              </p:cNvSpPr>
              <p:nvPr/>
            </p:nvSpPr>
            <p:spPr bwMode="auto">
              <a:xfrm>
                <a:off x="4554553" y="5142259"/>
                <a:ext cx="46902" cy="42638"/>
              </a:xfrm>
              <a:prstGeom prst="ellipse">
                <a:avLst/>
              </a:pr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31" name="Freeform 105"/>
              <p:cNvSpPr/>
              <p:nvPr/>
            </p:nvSpPr>
            <p:spPr bwMode="auto">
              <a:xfrm>
                <a:off x="4298724" y="4987340"/>
                <a:ext cx="309837" cy="147812"/>
              </a:xfrm>
              <a:custGeom>
                <a:avLst/>
                <a:gdLst>
                  <a:gd name="T0" fmla="*/ 38 w 92"/>
                  <a:gd name="T1" fmla="*/ 44 h 44"/>
                  <a:gd name="T2" fmla="*/ 34 w 92"/>
                  <a:gd name="T3" fmla="*/ 42 h 44"/>
                  <a:gd name="T4" fmla="*/ 19 w 92"/>
                  <a:gd name="T5" fmla="*/ 7 h 44"/>
                  <a:gd name="T6" fmla="*/ 4 w 92"/>
                  <a:gd name="T7" fmla="*/ 7 h 44"/>
                  <a:gd name="T8" fmla="*/ 0 w 92"/>
                  <a:gd name="T9" fmla="*/ 3 h 44"/>
                  <a:gd name="T10" fmla="*/ 4 w 92"/>
                  <a:gd name="T11" fmla="*/ 0 h 44"/>
                  <a:gd name="T12" fmla="*/ 22 w 92"/>
                  <a:gd name="T13" fmla="*/ 0 h 44"/>
                  <a:gd name="T14" fmla="*/ 25 w 92"/>
                  <a:gd name="T15" fmla="*/ 2 h 44"/>
                  <a:gd name="T16" fmla="*/ 40 w 92"/>
                  <a:gd name="T17" fmla="*/ 37 h 44"/>
                  <a:gd name="T18" fmla="*/ 88 w 92"/>
                  <a:gd name="T19" fmla="*/ 37 h 44"/>
                  <a:gd name="T20" fmla="*/ 92 w 92"/>
                  <a:gd name="T21" fmla="*/ 41 h 44"/>
                  <a:gd name="T22" fmla="*/ 88 w 92"/>
                  <a:gd name="T23" fmla="*/ 44 h 44"/>
                  <a:gd name="T24" fmla="*/ 38 w 92"/>
                  <a:gd name="T25"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 h="44">
                    <a:moveTo>
                      <a:pt x="38" y="44"/>
                    </a:moveTo>
                    <a:cubicBezTo>
                      <a:pt x="34" y="42"/>
                      <a:pt x="34" y="42"/>
                      <a:pt x="34" y="42"/>
                    </a:cubicBezTo>
                    <a:cubicBezTo>
                      <a:pt x="19" y="7"/>
                      <a:pt x="19" y="7"/>
                      <a:pt x="19" y="7"/>
                    </a:cubicBezTo>
                    <a:cubicBezTo>
                      <a:pt x="4" y="7"/>
                      <a:pt x="4" y="7"/>
                      <a:pt x="4" y="7"/>
                    </a:cubicBezTo>
                    <a:cubicBezTo>
                      <a:pt x="2" y="7"/>
                      <a:pt x="0" y="5"/>
                      <a:pt x="0" y="3"/>
                    </a:cubicBezTo>
                    <a:cubicBezTo>
                      <a:pt x="0" y="1"/>
                      <a:pt x="2" y="0"/>
                      <a:pt x="4" y="0"/>
                    </a:cubicBezTo>
                    <a:cubicBezTo>
                      <a:pt x="22" y="0"/>
                      <a:pt x="22" y="0"/>
                      <a:pt x="22" y="0"/>
                    </a:cubicBezTo>
                    <a:cubicBezTo>
                      <a:pt x="25" y="2"/>
                      <a:pt x="25" y="2"/>
                      <a:pt x="25" y="2"/>
                    </a:cubicBezTo>
                    <a:cubicBezTo>
                      <a:pt x="40" y="37"/>
                      <a:pt x="40" y="37"/>
                      <a:pt x="40" y="37"/>
                    </a:cubicBezTo>
                    <a:cubicBezTo>
                      <a:pt x="88" y="37"/>
                      <a:pt x="88" y="37"/>
                      <a:pt x="88" y="37"/>
                    </a:cubicBezTo>
                    <a:cubicBezTo>
                      <a:pt x="90" y="37"/>
                      <a:pt x="92" y="38"/>
                      <a:pt x="92" y="41"/>
                    </a:cubicBezTo>
                    <a:cubicBezTo>
                      <a:pt x="92" y="43"/>
                      <a:pt x="90" y="44"/>
                      <a:pt x="88" y="44"/>
                    </a:cubicBezTo>
                    <a:lnTo>
                      <a:pt x="38" y="44"/>
                    </a:lnTo>
                    <a:close/>
                  </a:path>
                </a:pathLst>
              </a:cu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32" name="Freeform 269"/>
              <p:cNvSpPr/>
              <p:nvPr/>
            </p:nvSpPr>
            <p:spPr bwMode="auto">
              <a:xfrm>
                <a:off x="4449378" y="5130888"/>
                <a:ext cx="105174" cy="21320"/>
              </a:xfrm>
              <a:custGeom>
                <a:avLst/>
                <a:gdLst>
                  <a:gd name="T0" fmla="*/ 29 w 31"/>
                  <a:gd name="T1" fmla="*/ 0 h 6"/>
                  <a:gd name="T2" fmla="*/ 3 w 31"/>
                  <a:gd name="T3" fmla="*/ 0 h 6"/>
                  <a:gd name="T4" fmla="*/ 0 w 31"/>
                  <a:gd name="T5" fmla="*/ 3 h 6"/>
                  <a:gd name="T6" fmla="*/ 3 w 31"/>
                  <a:gd name="T7" fmla="*/ 6 h 6"/>
                  <a:gd name="T8" fmla="*/ 29 w 31"/>
                  <a:gd name="T9" fmla="*/ 6 h 6"/>
                  <a:gd name="T10" fmla="*/ 31 w 31"/>
                  <a:gd name="T11" fmla="*/ 3 h 6"/>
                  <a:gd name="T12" fmla="*/ 29 w 3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31" h="6">
                    <a:moveTo>
                      <a:pt x="29" y="0"/>
                    </a:moveTo>
                    <a:cubicBezTo>
                      <a:pt x="3" y="0"/>
                      <a:pt x="3" y="0"/>
                      <a:pt x="3" y="0"/>
                    </a:cubicBezTo>
                    <a:cubicBezTo>
                      <a:pt x="2" y="0"/>
                      <a:pt x="0" y="2"/>
                      <a:pt x="0" y="3"/>
                    </a:cubicBezTo>
                    <a:cubicBezTo>
                      <a:pt x="0" y="5"/>
                      <a:pt x="2" y="6"/>
                      <a:pt x="3" y="6"/>
                    </a:cubicBezTo>
                    <a:cubicBezTo>
                      <a:pt x="29" y="6"/>
                      <a:pt x="29" y="6"/>
                      <a:pt x="29" y="6"/>
                    </a:cubicBezTo>
                    <a:cubicBezTo>
                      <a:pt x="30" y="6"/>
                      <a:pt x="31" y="5"/>
                      <a:pt x="31" y="3"/>
                    </a:cubicBezTo>
                    <a:cubicBezTo>
                      <a:pt x="31" y="2"/>
                      <a:pt x="30" y="0"/>
                      <a:pt x="29" y="0"/>
                    </a:cubicBezTo>
                    <a:close/>
                  </a:path>
                </a:pathLst>
              </a:cu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grpSp>
        <p:sp>
          <p:nvSpPr>
            <p:cNvPr id="27" name="矩形 26"/>
            <p:cNvSpPr/>
            <p:nvPr/>
          </p:nvSpPr>
          <p:spPr>
            <a:xfrm>
              <a:off x="8763705" y="2831429"/>
              <a:ext cx="2139033" cy="1231107"/>
            </a:xfrm>
            <a:prstGeom prst="rect">
              <a:avLst/>
            </a:prstGeom>
          </p:spPr>
          <p:txBody>
            <a:bodyPr wrap="square">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a:t>
              </a:r>
              <a:endParaRPr lang="zh-CN" altLang="en-US" sz="1500" dirty="0">
                <a:solidFill>
                  <a:schemeClr val="bg1"/>
                </a:solidFill>
                <a:latin typeface="微软雅黑" panose="020B0503020204020204" pitchFamily="34" charset="-122"/>
                <a:ea typeface="微软雅黑" panose="020B0503020204020204" pitchFamily="34" charset="-122"/>
              </a:endParaRPr>
            </a:p>
          </p:txBody>
        </p:sp>
      </p:grpSp>
      <p:sp>
        <p:nvSpPr>
          <p:cNvPr id="36" name="等腰三角形 35"/>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37" name="文本框 36"/>
          <p:cNvSpPr txBox="1"/>
          <p:nvPr/>
        </p:nvSpPr>
        <p:spPr>
          <a:xfrm>
            <a:off x="3425532" y="442517"/>
            <a:ext cx="2339102"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完善执行的法门</a:t>
            </a:r>
          </a:p>
        </p:txBody>
      </p:sp>
      <p:cxnSp>
        <p:nvCxnSpPr>
          <p:cNvPr id="38" name="直接连接符 37"/>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anim calcmode="lin" valueType="num">
                                      <p:cBhvr>
                                        <p:cTn id="14" dur="500" fill="hold"/>
                                        <p:tgtEl>
                                          <p:spTgt spid="37"/>
                                        </p:tgtEl>
                                        <p:attrNameLst>
                                          <p:attrName>ppt_w</p:attrName>
                                        </p:attrNameLst>
                                      </p:cBhvr>
                                      <p:tavLst>
                                        <p:tav tm="0">
                                          <p:val>
                                            <p:fltVal val="0"/>
                                          </p:val>
                                        </p:tav>
                                        <p:tav tm="100000">
                                          <p:val>
                                            <p:strVal val="#ppt_w"/>
                                          </p:val>
                                        </p:tav>
                                      </p:tavLst>
                                    </p:anim>
                                    <p:anim calcmode="lin" valueType="num">
                                      <p:cBhvr>
                                        <p:cTn id="15" dur="500" fill="hold"/>
                                        <p:tgtEl>
                                          <p:spTgt spid="37"/>
                                        </p:tgtEl>
                                        <p:attrNameLst>
                                          <p:attrName>ppt_h</p:attrName>
                                        </p:attrNameLst>
                                      </p:cBhvr>
                                      <p:tavLst>
                                        <p:tav tm="0">
                                          <p:val>
                                            <p:fltVal val="0"/>
                                          </p:val>
                                        </p:tav>
                                        <p:tav tm="100000">
                                          <p:val>
                                            <p:strVal val="#ppt_h"/>
                                          </p:val>
                                        </p:tav>
                                      </p:tavLst>
                                    </p:anim>
                                    <p:animEffect transition="in" filter="fade">
                                      <p:cBhvr>
                                        <p:cTn id="16" dur="500"/>
                                        <p:tgtEl>
                                          <p:spTgt spid="37"/>
                                        </p:tgtEl>
                                      </p:cBhvr>
                                    </p:animEffect>
                                  </p:childTnLst>
                                </p:cTn>
                              </p:par>
                              <p:par>
                                <p:cTn id="17" presetID="53" presetClass="entr" presetSubtype="16"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p:cTn id="19" dur="500" fill="hold"/>
                                        <p:tgtEl>
                                          <p:spTgt spid="38"/>
                                        </p:tgtEl>
                                        <p:attrNameLst>
                                          <p:attrName>ppt_w</p:attrName>
                                        </p:attrNameLst>
                                      </p:cBhvr>
                                      <p:tavLst>
                                        <p:tav tm="0">
                                          <p:val>
                                            <p:fltVal val="0"/>
                                          </p:val>
                                        </p:tav>
                                        <p:tav tm="100000">
                                          <p:val>
                                            <p:strVal val="#ppt_w"/>
                                          </p:val>
                                        </p:tav>
                                      </p:tavLst>
                                    </p:anim>
                                    <p:anim calcmode="lin" valueType="num">
                                      <p:cBhvr>
                                        <p:cTn id="20" dur="500" fill="hold"/>
                                        <p:tgtEl>
                                          <p:spTgt spid="38"/>
                                        </p:tgtEl>
                                        <p:attrNameLst>
                                          <p:attrName>ppt_h</p:attrName>
                                        </p:attrNameLst>
                                      </p:cBhvr>
                                      <p:tavLst>
                                        <p:tav tm="0">
                                          <p:val>
                                            <p:fltVal val="0"/>
                                          </p:val>
                                        </p:tav>
                                        <p:tav tm="100000">
                                          <p:val>
                                            <p:strVal val="#ppt_h"/>
                                          </p:val>
                                        </p:tav>
                                      </p:tavLst>
                                    </p:anim>
                                    <p:animEffect transition="in" filter="fade">
                                      <p:cBhvr>
                                        <p:cTn id="21" dur="500"/>
                                        <p:tgtEl>
                                          <p:spTgt spid="38"/>
                                        </p:tgtEl>
                                      </p:cBhvr>
                                    </p:animEffect>
                                  </p:childTnLst>
                                </p:cTn>
                              </p:par>
                              <p:par>
                                <p:cTn id="22" presetID="19" presetClass="entr" presetSubtype="1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fmla="#ppt_w*sin(2.5*pi*$)">
                                          <p:val>
                                            <p:fltVal val="0"/>
                                          </p:val>
                                        </p:tav>
                                        <p:tav tm="100000">
                                          <p:val>
                                            <p:fltVal val="1"/>
                                          </p:val>
                                        </p:tav>
                                      </p:tavLst>
                                    </p:anim>
                                    <p:anim calcmode="lin" valueType="num">
                                      <p:cBhvr>
                                        <p:cTn id="25" dur="500" fill="hold"/>
                                        <p:tgtEl>
                                          <p:spTgt spid="8"/>
                                        </p:tgtEl>
                                        <p:attrNameLst>
                                          <p:attrName>ppt_h</p:attrName>
                                        </p:attrNameLst>
                                      </p:cBhvr>
                                      <p:tavLst>
                                        <p:tav tm="0">
                                          <p:val>
                                            <p:strVal val="#ppt_h"/>
                                          </p:val>
                                        </p:tav>
                                        <p:tav tm="100000">
                                          <p:val>
                                            <p:strVal val="#ppt_h"/>
                                          </p:val>
                                        </p:tav>
                                      </p:tavLst>
                                    </p:anim>
                                  </p:childTnLst>
                                </p:cTn>
                              </p:par>
                              <p:par>
                                <p:cTn id="26" presetID="19" presetClass="entr" presetSubtype="10" fill="hold" nodeType="withEffect">
                                  <p:stCondLst>
                                    <p:cond delay="20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fmla="#ppt_w*sin(2.5*pi*$)">
                                          <p:val>
                                            <p:fltVal val="0"/>
                                          </p:val>
                                        </p:tav>
                                        <p:tav tm="100000">
                                          <p:val>
                                            <p:fltVal val="1"/>
                                          </p:val>
                                        </p:tav>
                                      </p:tavLst>
                                    </p:anim>
                                    <p:anim calcmode="lin" valueType="num">
                                      <p:cBhvr>
                                        <p:cTn id="29" dur="500" fill="hold"/>
                                        <p:tgtEl>
                                          <p:spTgt spid="14"/>
                                        </p:tgtEl>
                                        <p:attrNameLst>
                                          <p:attrName>ppt_h</p:attrName>
                                        </p:attrNameLst>
                                      </p:cBhvr>
                                      <p:tavLst>
                                        <p:tav tm="0">
                                          <p:val>
                                            <p:strVal val="#ppt_h"/>
                                          </p:val>
                                        </p:tav>
                                        <p:tav tm="100000">
                                          <p:val>
                                            <p:strVal val="#ppt_h"/>
                                          </p:val>
                                        </p:tav>
                                      </p:tavLst>
                                    </p:anim>
                                  </p:childTnLst>
                                </p:cTn>
                              </p:par>
                              <p:par>
                                <p:cTn id="30" presetID="19" presetClass="entr" presetSubtype="10" fill="hold" nodeType="withEffect">
                                  <p:stCondLst>
                                    <p:cond delay="40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fmla="#ppt_w*sin(2.5*pi*$)">
                                          <p:val>
                                            <p:fltVal val="0"/>
                                          </p:val>
                                        </p:tav>
                                        <p:tav tm="100000">
                                          <p:val>
                                            <p:fltVal val="1"/>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9" presetClass="entr" presetSubtype="10" fill="hold" nodeType="withEffect">
                                  <p:stCondLst>
                                    <p:cond delay="60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fmla="#ppt_w*sin(2.5*pi*$)">
                                          <p:val>
                                            <p:fltVal val="0"/>
                                          </p:val>
                                        </p:tav>
                                        <p:tav tm="100000">
                                          <p:val>
                                            <p:fltVal val="1"/>
                                          </p:val>
                                        </p:tav>
                                      </p:tavLst>
                                    </p:anim>
                                    <p:anim calcmode="lin" valueType="num">
                                      <p:cBhvr>
                                        <p:cTn id="37" dur="500" fill="hold"/>
                                        <p:tgtEl>
                                          <p:spTgt spid="24"/>
                                        </p:tgtEl>
                                        <p:attrNameLst>
                                          <p:attrName>ppt_h</p:attrName>
                                        </p:attrNameLst>
                                      </p:cBhvr>
                                      <p:tavLst>
                                        <p:tav tm="0">
                                          <p:val>
                                            <p:strVal val="#ppt_h"/>
                                          </p:val>
                                        </p:tav>
                                        <p:tav tm="100000">
                                          <p:val>
                                            <p:strVal val="#ppt_h"/>
                                          </p:val>
                                        </p:tav>
                                      </p:tavLst>
                                    </p:anim>
                                  </p:childTnLst>
                                </p:cTn>
                              </p:par>
                            </p:childTnLst>
                          </p:cTn>
                        </p:par>
                        <p:par>
                          <p:cTn id="38" fill="hold">
                            <p:stCondLst>
                              <p:cond delay="500"/>
                            </p:stCondLst>
                            <p:childTnLst>
                              <p:par>
                                <p:cTn id="39" presetID="22" presetClass="entr" presetSubtype="1"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up)">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6" grpId="0" animBg="1"/>
      <p:bldP spid="37"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矩形 7"/>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a:p>
        </p:txBody>
      </p:sp>
      <p:sp>
        <p:nvSpPr>
          <p:cNvPr id="10"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a:p>
        </p:txBody>
      </p:sp>
      <p:pic>
        <p:nvPicPr>
          <p:cNvPr id="11" name="图片 10"/>
          <p:cNvPicPr>
            <a:picLocks noChangeAspect="1"/>
          </p:cNvPicPr>
          <p:nvPr/>
        </p:nvPicPr>
        <p:blipFill>
          <a:blip r:embed="rId4"/>
          <a:stretch>
            <a:fillRect/>
          </a:stretch>
        </p:blipFill>
        <p:spPr>
          <a:xfrm>
            <a:off x="8300550" y="1141176"/>
            <a:ext cx="1453028" cy="511718"/>
          </a:xfrm>
          <a:prstGeom prst="rect">
            <a:avLst/>
          </a:prstGeom>
        </p:spPr>
      </p:pic>
      <p:sp>
        <p:nvSpPr>
          <p:cNvPr id="12" name="文本框 11"/>
          <p:cNvSpPr txBox="1"/>
          <p:nvPr/>
        </p:nvSpPr>
        <p:spPr>
          <a:xfrm>
            <a:off x="426241" y="270940"/>
            <a:ext cx="1521890" cy="646331"/>
          </a:xfrm>
          <a:prstGeom prst="rect">
            <a:avLst/>
          </a:prstGeom>
          <a:noFill/>
        </p:spPr>
        <p:txBody>
          <a:bodyPr wrap="none" rtlCol="0">
            <a:spAutoFit/>
          </a:bodyPr>
          <a:lstStyle/>
          <a:p>
            <a:pPr algn="ctr"/>
            <a:r>
              <a:rPr lang="en-US" altLang="zh-CN" sz="3600" b="1" i="1" dirty="0">
                <a:solidFill>
                  <a:schemeClr val="bg1"/>
                </a:solidFill>
                <a:latin typeface="逼格青春粗黑体简2.0" panose="02010604000000000000" pitchFamily="2" charset="-122"/>
                <a:ea typeface="逼格青春粗黑体简2.0" panose="02010604000000000000" pitchFamily="2" charset="-122"/>
              </a:rPr>
              <a:t>LOGO</a:t>
            </a:r>
            <a:endParaRPr lang="zh-CN" altLang="en-US" sz="3600" b="1" i="1" dirty="0">
              <a:solidFill>
                <a:schemeClr val="bg1"/>
              </a:solidFill>
              <a:latin typeface="逼格青春粗黑体简2.0" panose="02010604000000000000" pitchFamily="2" charset="-122"/>
              <a:ea typeface="逼格青春粗黑体简2.0" panose="02010604000000000000" pitchFamily="2" charset="-122"/>
            </a:endParaRPr>
          </a:p>
        </p:txBody>
      </p:sp>
      <p:grpSp>
        <p:nvGrpSpPr>
          <p:cNvPr id="13" name="组合 12"/>
          <p:cNvGrpSpPr/>
          <p:nvPr/>
        </p:nvGrpSpPr>
        <p:grpSpPr>
          <a:xfrm>
            <a:off x="0" y="1590307"/>
            <a:ext cx="3708401" cy="4664812"/>
            <a:chOff x="-74096" y="786148"/>
            <a:chExt cx="3951118" cy="4970127"/>
          </a:xfrm>
        </p:grpSpPr>
        <p:pic>
          <p:nvPicPr>
            <p:cNvPr id="14" name="图片 13"/>
            <p:cNvPicPr>
              <a:picLocks noChangeAspect="1"/>
            </p:cNvPicPr>
            <p:nvPr/>
          </p:nvPicPr>
          <p:blipFill>
            <a:blip r:embed="rId5"/>
            <a:stretch>
              <a:fillRect/>
            </a:stretch>
          </p:blipFill>
          <p:spPr>
            <a:xfrm>
              <a:off x="-74096" y="3032012"/>
              <a:ext cx="3176743" cy="2724263"/>
            </a:xfrm>
            <a:prstGeom prst="rect">
              <a:avLst/>
            </a:prstGeom>
          </p:spPr>
        </p:pic>
        <p:pic>
          <p:nvPicPr>
            <p:cNvPr id="15" name="图片 14"/>
            <p:cNvPicPr>
              <a:picLocks noChangeAspect="1"/>
            </p:cNvPicPr>
            <p:nvPr/>
          </p:nvPicPr>
          <p:blipFill>
            <a:blip r:embed="rId6"/>
            <a:stretch>
              <a:fillRect/>
            </a:stretch>
          </p:blipFill>
          <p:spPr>
            <a:xfrm>
              <a:off x="380043" y="786148"/>
              <a:ext cx="3496979" cy="3136565"/>
            </a:xfrm>
            <a:prstGeom prst="rect">
              <a:avLst/>
            </a:prstGeom>
          </p:spPr>
        </p:pic>
      </p:grpSp>
      <p:pic>
        <p:nvPicPr>
          <p:cNvPr id="16" name="图片 15"/>
          <p:cNvPicPr>
            <a:picLocks noChangeAspect="1"/>
          </p:cNvPicPr>
          <p:nvPr/>
        </p:nvPicPr>
        <p:blipFill>
          <a:blip r:embed="rId7"/>
          <a:stretch>
            <a:fillRect/>
          </a:stretch>
        </p:blipFill>
        <p:spPr>
          <a:xfrm>
            <a:off x="6168571" y="1305464"/>
            <a:ext cx="2676661" cy="4898290"/>
          </a:xfrm>
          <a:prstGeom prst="rect">
            <a:avLst/>
          </a:prstGeom>
        </p:spPr>
      </p:pic>
      <p:pic>
        <p:nvPicPr>
          <p:cNvPr id="17" name="图片 16"/>
          <p:cNvPicPr>
            <a:picLocks noChangeAspect="1"/>
          </p:cNvPicPr>
          <p:nvPr/>
        </p:nvPicPr>
        <p:blipFill>
          <a:blip r:embed="rId4"/>
          <a:stretch>
            <a:fillRect/>
          </a:stretch>
        </p:blipFill>
        <p:spPr>
          <a:xfrm>
            <a:off x="-1646891" y="1840356"/>
            <a:ext cx="2506953" cy="882882"/>
          </a:xfrm>
          <a:prstGeom prst="rect">
            <a:avLst/>
          </a:prstGeom>
        </p:spPr>
      </p:pic>
      <p:pic>
        <p:nvPicPr>
          <p:cNvPr id="18" name="图片 17"/>
          <p:cNvPicPr>
            <a:picLocks noChangeAspect="1"/>
          </p:cNvPicPr>
          <p:nvPr/>
        </p:nvPicPr>
        <p:blipFill>
          <a:blip r:embed="rId4"/>
          <a:stretch>
            <a:fillRect/>
          </a:stretch>
        </p:blipFill>
        <p:spPr>
          <a:xfrm>
            <a:off x="7025084" y="504166"/>
            <a:ext cx="1453028" cy="511718"/>
          </a:xfrm>
          <a:prstGeom prst="rect">
            <a:avLst/>
          </a:prstGeom>
        </p:spPr>
      </p:pic>
      <p:grpSp>
        <p:nvGrpSpPr>
          <p:cNvPr id="19" name="组合 18"/>
          <p:cNvGrpSpPr/>
          <p:nvPr/>
        </p:nvGrpSpPr>
        <p:grpSpPr>
          <a:xfrm>
            <a:off x="2604396" y="853421"/>
            <a:ext cx="4698265" cy="1344197"/>
            <a:chOff x="2604396" y="853421"/>
            <a:chExt cx="4698265" cy="1344197"/>
          </a:xfrm>
        </p:grpSpPr>
        <p:sp>
          <p:nvSpPr>
            <p:cNvPr id="20" name="TextBox 7"/>
            <p:cNvSpPr>
              <a:spLocks noChangeArrowheads="1"/>
            </p:cNvSpPr>
            <p:nvPr/>
          </p:nvSpPr>
          <p:spPr bwMode="auto">
            <a:xfrm>
              <a:off x="2604396" y="1217148"/>
              <a:ext cx="4536504" cy="6155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4000" b="1" i="1" dirty="0">
                  <a:solidFill>
                    <a:schemeClr val="bg1"/>
                  </a:solidFill>
                  <a:latin typeface="微软雅黑" panose="020B0503020204020204" pitchFamily="34" charset="-122"/>
                  <a:ea typeface="微软雅黑" panose="020B0503020204020204" pitchFamily="34" charset="-122"/>
                  <a:cs typeface="+mn-ea"/>
                  <a:sym typeface="+mn-lt"/>
                </a:rPr>
                <a:t>演示完毕 谢谢欣赏</a:t>
              </a:r>
            </a:p>
          </p:txBody>
        </p:sp>
        <p:sp>
          <p:nvSpPr>
            <p:cNvPr id="21" name="TextBox 7"/>
            <p:cNvSpPr>
              <a:spLocks noChangeArrowheads="1"/>
            </p:cNvSpPr>
            <p:nvPr/>
          </p:nvSpPr>
          <p:spPr bwMode="auto">
            <a:xfrm>
              <a:off x="2790334" y="853421"/>
              <a:ext cx="2736304"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2000" i="1" dirty="0">
                  <a:solidFill>
                    <a:schemeClr val="bg1"/>
                  </a:solidFill>
                  <a:latin typeface="+mn-lt"/>
                  <a:ea typeface="+mn-ea"/>
                  <a:cs typeface="+mn-ea"/>
                  <a:sym typeface="+mn-lt"/>
                </a:rPr>
                <a:t>企业员工管理培训之</a:t>
              </a:r>
            </a:p>
          </p:txBody>
        </p:sp>
        <p:sp>
          <p:nvSpPr>
            <p:cNvPr id="22" name="TextBox 7"/>
            <p:cNvSpPr>
              <a:spLocks noChangeArrowheads="1"/>
            </p:cNvSpPr>
            <p:nvPr/>
          </p:nvSpPr>
          <p:spPr bwMode="auto">
            <a:xfrm>
              <a:off x="2858332" y="1951397"/>
              <a:ext cx="4444329"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1600" i="1" dirty="0">
                  <a:solidFill>
                    <a:schemeClr val="bg1"/>
                  </a:solidFill>
                  <a:cs typeface="+mn-ea"/>
                  <a:sym typeface="+mn-lt"/>
                </a:rPr>
                <a:t>创业计划</a:t>
              </a:r>
              <a:r>
                <a:rPr lang="en-US" altLang="zh-CN" sz="1600" i="1" dirty="0">
                  <a:solidFill>
                    <a:schemeClr val="bg1"/>
                  </a:solidFill>
                  <a:cs typeface="+mn-ea"/>
                  <a:sym typeface="+mn-lt"/>
                </a:rPr>
                <a:t>/</a:t>
              </a:r>
              <a:r>
                <a:rPr lang="zh-CN" altLang="en-US" sz="1600" i="1" dirty="0">
                  <a:solidFill>
                    <a:schemeClr val="bg1"/>
                  </a:solidFill>
                  <a:cs typeface="+mn-ea"/>
                  <a:sym typeface="+mn-lt"/>
                </a:rPr>
                <a:t>员工培训</a:t>
              </a:r>
              <a:r>
                <a:rPr lang="en-US" altLang="zh-CN" sz="1600" i="1" dirty="0">
                  <a:solidFill>
                    <a:schemeClr val="bg1"/>
                  </a:solidFill>
                  <a:cs typeface="+mn-ea"/>
                  <a:sym typeface="+mn-lt"/>
                </a:rPr>
                <a:t>/</a:t>
              </a:r>
              <a:r>
                <a:rPr lang="zh-CN" altLang="en-US" sz="1600" i="1" dirty="0">
                  <a:solidFill>
                    <a:schemeClr val="bg1"/>
                  </a:solidFill>
                  <a:cs typeface="+mn-ea"/>
                  <a:sym typeface="+mn-lt"/>
                </a:rPr>
                <a:t>商业规划</a:t>
              </a:r>
              <a:r>
                <a:rPr lang="en-US" altLang="zh-CN" sz="1600" i="1" dirty="0">
                  <a:solidFill>
                    <a:schemeClr val="bg1"/>
                  </a:solidFill>
                  <a:cs typeface="+mn-ea"/>
                  <a:sym typeface="+mn-lt"/>
                </a:rPr>
                <a:t>/</a:t>
              </a:r>
              <a:r>
                <a:rPr lang="zh-CN" altLang="en-US" sz="1600" i="1" dirty="0">
                  <a:solidFill>
                    <a:schemeClr val="bg1"/>
                  </a:solidFill>
                  <a:cs typeface="+mn-ea"/>
                  <a:sym typeface="+mn-lt"/>
                </a:rPr>
                <a:t>市场分析</a:t>
              </a:r>
            </a:p>
          </p:txBody>
        </p:sp>
      </p:grpSp>
      <p:grpSp>
        <p:nvGrpSpPr>
          <p:cNvPr id="23" name="组合 22"/>
          <p:cNvGrpSpPr/>
          <p:nvPr/>
        </p:nvGrpSpPr>
        <p:grpSpPr>
          <a:xfrm>
            <a:off x="-328678" y="2904316"/>
            <a:ext cx="11303589" cy="5257102"/>
            <a:chOff x="-328678" y="2904316"/>
            <a:chExt cx="11303589" cy="5257102"/>
          </a:xfrm>
        </p:grpSpPr>
        <p:pic>
          <p:nvPicPr>
            <p:cNvPr id="24" name="图片 23"/>
            <p:cNvPicPr>
              <a:picLocks noChangeAspect="1"/>
            </p:cNvPicPr>
            <p:nvPr/>
          </p:nvPicPr>
          <p:blipFill>
            <a:blip r:embed="rId8"/>
            <a:stretch>
              <a:fillRect/>
            </a:stretch>
          </p:blipFill>
          <p:spPr>
            <a:xfrm rot="2069809">
              <a:off x="5795223" y="2904316"/>
              <a:ext cx="5179688" cy="4339598"/>
            </a:xfrm>
            <a:prstGeom prst="rect">
              <a:avLst/>
            </a:prstGeom>
          </p:spPr>
        </p:pic>
        <p:pic>
          <p:nvPicPr>
            <p:cNvPr id="25" name="图片 24"/>
            <p:cNvPicPr>
              <a:picLocks noChangeAspect="1"/>
            </p:cNvPicPr>
            <p:nvPr/>
          </p:nvPicPr>
          <p:blipFill>
            <a:blip r:embed="rId8"/>
            <a:stretch>
              <a:fillRect/>
            </a:stretch>
          </p:blipFill>
          <p:spPr>
            <a:xfrm rot="18778744" flipH="1">
              <a:off x="-748723" y="3401775"/>
              <a:ext cx="5179688" cy="4339598"/>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anim calcmode="lin" valueType="num">
                                          <p:cBhvr>
                                            <p:cTn id="26" dur="1000" fill="hold"/>
                                            <p:tgtEl>
                                              <p:spTgt spid="16"/>
                                            </p:tgtEl>
                                            <p:attrNameLst>
                                              <p:attrName>ppt_x</p:attrName>
                                            </p:attrNameLst>
                                          </p:cBhvr>
                                          <p:tavLst>
                                            <p:tav tm="0">
                                              <p:val>
                                                <p:strVal val="#ppt_x"/>
                                              </p:val>
                                            </p:tav>
                                            <p:tav tm="100000">
                                              <p:val>
                                                <p:strVal val="#ppt_x"/>
                                              </p:val>
                                            </p:tav>
                                          </p:tavLst>
                                        </p:anim>
                                        <p:anim calcmode="lin" valueType="num">
                                          <p:cBhvr>
                                            <p:cTn id="2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right)">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1" fill="hold" nodeType="clickEffect" p14:presetBounceEnd="36000">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14:bounceEnd="36000">
                                          <p:cBhvr additive="base">
                                            <p:cTn id="54" dur="500" fill="hold"/>
                                            <p:tgtEl>
                                              <p:spTgt spid="19"/>
                                            </p:tgtEl>
                                            <p:attrNameLst>
                                              <p:attrName>ppt_x</p:attrName>
                                            </p:attrNameLst>
                                          </p:cBhvr>
                                          <p:tavLst>
                                            <p:tav tm="0">
                                              <p:val>
                                                <p:strVal val="#ppt_x"/>
                                              </p:val>
                                            </p:tav>
                                            <p:tav tm="100000">
                                              <p:val>
                                                <p:strVal val="#ppt_x"/>
                                              </p:val>
                                            </p:tav>
                                          </p:tavLst>
                                        </p:anim>
                                        <p:anim calcmode="lin" valueType="num" p14:bounceEnd="36000">
                                          <p:cBhvr additive="base">
                                            <p:cTn id="55" dur="500" fill="hold"/>
                                            <p:tgtEl>
                                              <p:spTgt spid="19"/>
                                            </p:tgtEl>
                                            <p:attrNameLst>
                                              <p:attrName>ppt_y</p:attrName>
                                            </p:attrNameLst>
                                          </p:cBhvr>
                                          <p:tavLst>
                                            <p:tav tm="0">
                                              <p:val>
                                                <p:strVal val="0-#ppt_h/2"/>
                                              </p:val>
                                            </p:tav>
                                            <p:tav tm="100000">
                                              <p:val>
                                                <p:strVal val="#ppt_y"/>
                                              </p:val>
                                            </p:tav>
                                          </p:tavLst>
                                        </p:anim>
                                      </p:childTnLst>
                                    </p:cTn>
                                  </p:par>
                                </p:childTnLst>
                              </p:cTn>
                            </p:par>
                            <p:par>
                              <p:cTn id="56" fill="hold">
                                <p:stCondLst>
                                  <p:cond delay="500"/>
                                </p:stCondLst>
                                <p:childTnLst>
                                  <p:par>
                                    <p:cTn id="57" presetID="14" presetClass="entr" presetSubtype="10" fill="hold" grpId="0"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randombar(horizontal)">
                                          <p:cBhvr>
                                            <p:cTn id="5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anim calcmode="lin" valueType="num">
                                          <p:cBhvr>
                                            <p:cTn id="26" dur="1000" fill="hold"/>
                                            <p:tgtEl>
                                              <p:spTgt spid="16"/>
                                            </p:tgtEl>
                                            <p:attrNameLst>
                                              <p:attrName>ppt_x</p:attrName>
                                            </p:attrNameLst>
                                          </p:cBhvr>
                                          <p:tavLst>
                                            <p:tav tm="0">
                                              <p:val>
                                                <p:strVal val="#ppt_x"/>
                                              </p:val>
                                            </p:tav>
                                            <p:tav tm="100000">
                                              <p:val>
                                                <p:strVal val="#ppt_x"/>
                                              </p:val>
                                            </p:tav>
                                          </p:tavLst>
                                        </p:anim>
                                        <p:anim calcmode="lin" valueType="num">
                                          <p:cBhvr>
                                            <p:cTn id="2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right)">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1" fill="hold" nodeType="click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500" fill="hold"/>
                                            <p:tgtEl>
                                              <p:spTgt spid="19"/>
                                            </p:tgtEl>
                                            <p:attrNameLst>
                                              <p:attrName>ppt_x</p:attrName>
                                            </p:attrNameLst>
                                          </p:cBhvr>
                                          <p:tavLst>
                                            <p:tav tm="0">
                                              <p:val>
                                                <p:strVal val="#ppt_x"/>
                                              </p:val>
                                            </p:tav>
                                            <p:tav tm="100000">
                                              <p:val>
                                                <p:strVal val="#ppt_x"/>
                                              </p:val>
                                            </p:tav>
                                          </p:tavLst>
                                        </p:anim>
                                        <p:anim calcmode="lin" valueType="num">
                                          <p:cBhvr additive="base">
                                            <p:cTn id="55" dur="500" fill="hold"/>
                                            <p:tgtEl>
                                              <p:spTgt spid="19"/>
                                            </p:tgtEl>
                                            <p:attrNameLst>
                                              <p:attrName>ppt_y</p:attrName>
                                            </p:attrNameLst>
                                          </p:cBhvr>
                                          <p:tavLst>
                                            <p:tav tm="0">
                                              <p:val>
                                                <p:strVal val="0-#ppt_h/2"/>
                                              </p:val>
                                            </p:tav>
                                            <p:tav tm="100000">
                                              <p:val>
                                                <p:strVal val="#ppt_y"/>
                                              </p:val>
                                            </p:tav>
                                          </p:tavLst>
                                        </p:anim>
                                      </p:childTnLst>
                                    </p:cTn>
                                  </p:par>
                                </p:childTnLst>
                              </p:cTn>
                            </p:par>
                            <p:par>
                              <p:cTn id="56" fill="hold">
                                <p:stCondLst>
                                  <p:cond delay="500"/>
                                </p:stCondLst>
                                <p:childTnLst>
                                  <p:par>
                                    <p:cTn id="57" presetID="14" presetClass="entr" presetSubtype="10" fill="hold" grpId="0"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randombar(horizontal)">
                                          <p:cBhvr>
                                            <p:cTn id="5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9"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sp>
        <p:nvSpPr>
          <p:cNvPr id="10"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grpSp>
        <p:nvGrpSpPr>
          <p:cNvPr id="12" name="组合 11"/>
          <p:cNvGrpSpPr/>
          <p:nvPr/>
        </p:nvGrpSpPr>
        <p:grpSpPr>
          <a:xfrm>
            <a:off x="0" y="1590307"/>
            <a:ext cx="3708401" cy="4664812"/>
            <a:chOff x="-74096" y="786148"/>
            <a:chExt cx="3951118" cy="4970127"/>
          </a:xfrm>
        </p:grpSpPr>
        <p:pic>
          <p:nvPicPr>
            <p:cNvPr id="13" name="图片 12"/>
            <p:cNvPicPr>
              <a:picLocks noChangeAspect="1"/>
            </p:cNvPicPr>
            <p:nvPr/>
          </p:nvPicPr>
          <p:blipFill>
            <a:blip r:embed="rId4"/>
            <a:stretch>
              <a:fillRect/>
            </a:stretch>
          </p:blipFill>
          <p:spPr>
            <a:xfrm>
              <a:off x="-74096" y="3032012"/>
              <a:ext cx="3176743" cy="2724263"/>
            </a:xfrm>
            <a:prstGeom prst="rect">
              <a:avLst/>
            </a:prstGeom>
          </p:spPr>
        </p:pic>
        <p:pic>
          <p:nvPicPr>
            <p:cNvPr id="14" name="图片 13"/>
            <p:cNvPicPr>
              <a:picLocks noChangeAspect="1"/>
            </p:cNvPicPr>
            <p:nvPr/>
          </p:nvPicPr>
          <p:blipFill>
            <a:blip r:embed="rId5"/>
            <a:stretch>
              <a:fillRect/>
            </a:stretch>
          </p:blipFill>
          <p:spPr>
            <a:xfrm>
              <a:off x="380043" y="786148"/>
              <a:ext cx="3496979" cy="3136565"/>
            </a:xfrm>
            <a:prstGeom prst="rect">
              <a:avLst/>
            </a:prstGeom>
          </p:spPr>
        </p:pic>
      </p:grpSp>
      <p:grpSp>
        <p:nvGrpSpPr>
          <p:cNvPr id="15" name="组合 14"/>
          <p:cNvGrpSpPr/>
          <p:nvPr/>
        </p:nvGrpSpPr>
        <p:grpSpPr>
          <a:xfrm>
            <a:off x="-328678" y="2904316"/>
            <a:ext cx="11303589" cy="5257102"/>
            <a:chOff x="-328678" y="2904316"/>
            <a:chExt cx="11303589" cy="5257102"/>
          </a:xfrm>
        </p:grpSpPr>
        <p:pic>
          <p:nvPicPr>
            <p:cNvPr id="16" name="图片 15"/>
            <p:cNvPicPr>
              <a:picLocks noChangeAspect="1"/>
            </p:cNvPicPr>
            <p:nvPr/>
          </p:nvPicPr>
          <p:blipFill>
            <a:blip r:embed="rId6"/>
            <a:stretch>
              <a:fillRect/>
            </a:stretch>
          </p:blipFill>
          <p:spPr>
            <a:xfrm rot="2069809">
              <a:off x="5795223" y="2904316"/>
              <a:ext cx="5179688" cy="4339598"/>
            </a:xfrm>
            <a:prstGeom prst="rect">
              <a:avLst/>
            </a:prstGeom>
          </p:spPr>
        </p:pic>
        <p:pic>
          <p:nvPicPr>
            <p:cNvPr id="17" name="图片 16"/>
            <p:cNvPicPr>
              <a:picLocks noChangeAspect="1"/>
            </p:cNvPicPr>
            <p:nvPr/>
          </p:nvPicPr>
          <p:blipFill>
            <a:blip r:embed="rId6"/>
            <a:stretch>
              <a:fillRect/>
            </a:stretch>
          </p:blipFill>
          <p:spPr>
            <a:xfrm rot="18778744" flipH="1">
              <a:off x="-748723" y="3401775"/>
              <a:ext cx="5179688" cy="4339598"/>
            </a:xfrm>
            <a:prstGeom prst="rect">
              <a:avLst/>
            </a:prstGeom>
          </p:spPr>
        </p:pic>
      </p:grpSp>
      <p:sp>
        <p:nvSpPr>
          <p:cNvPr id="5" name="文本框 4"/>
          <p:cNvSpPr txBox="1"/>
          <p:nvPr/>
        </p:nvSpPr>
        <p:spPr>
          <a:xfrm>
            <a:off x="4924076" y="1536059"/>
            <a:ext cx="2954655" cy="646331"/>
          </a:xfrm>
          <a:prstGeom prst="rect">
            <a:avLst/>
          </a:prstGeom>
          <a:noFill/>
        </p:spPr>
        <p:txBody>
          <a:bodyPr wrap="none" rtlCol="0">
            <a:spAutoFit/>
          </a:bodyPr>
          <a:lstStyle/>
          <a:p>
            <a:pPr algn="ctr"/>
            <a:r>
              <a:rPr lang="zh-CN" altLang="en-US" sz="3600" dirty="0">
                <a:solidFill>
                  <a:schemeClr val="bg1"/>
                </a:solidFill>
                <a:latin typeface="方正正黑简体" panose="02000000000000000000" pitchFamily="2" charset="-122"/>
                <a:ea typeface="方正正黑简体" panose="02000000000000000000" pitchFamily="2" charset="-122"/>
              </a:rPr>
              <a:t>责任源于职责</a:t>
            </a:r>
          </a:p>
        </p:txBody>
      </p:sp>
      <p:sp>
        <p:nvSpPr>
          <p:cNvPr id="8" name="Shape 285"/>
          <p:cNvSpPr txBox="1"/>
          <p:nvPr/>
        </p:nvSpPr>
        <p:spPr>
          <a:xfrm>
            <a:off x="4943126" y="2174509"/>
            <a:ext cx="2908489" cy="931126"/>
          </a:xfrm>
          <a:prstGeom prst="rect">
            <a:avLst/>
          </a:prstGeom>
          <a:noFill/>
          <a:ln>
            <a:noFill/>
          </a:ln>
        </p:spPr>
        <p:txBody>
          <a:bodyPr lIns="68560" tIns="34275" rIns="68560" bIns="34275" anchor="t" anchorCtr="0">
            <a:no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90" name="文本框 189"/>
          <p:cNvSpPr txBox="1"/>
          <p:nvPr/>
        </p:nvSpPr>
        <p:spPr>
          <a:xfrm>
            <a:off x="5889046" y="790196"/>
            <a:ext cx="992579" cy="854080"/>
          </a:xfrm>
          <a:prstGeom prst="rect">
            <a:avLst/>
          </a:prstGeom>
          <a:noFill/>
        </p:spPr>
        <p:txBody>
          <a:bodyPr wrap="none" rtlCol="0">
            <a:spAutoFit/>
          </a:bodyPr>
          <a:lstStyle/>
          <a:p>
            <a:r>
              <a:rPr lang="en-US" altLang="zh-CN" sz="4950" dirty="0">
                <a:solidFill>
                  <a:schemeClr val="bg1"/>
                </a:solidFill>
                <a:latin typeface="锐字巅峰粗黑简1.0" panose="02000500000000000000" pitchFamily="2" charset="-122"/>
                <a:ea typeface="锐字巅峰粗黑简1.0" panose="02000500000000000000" pitchFamily="2" charset="-122"/>
              </a:rPr>
              <a:t>01</a:t>
            </a:r>
            <a:endParaRPr lang="zh-CN" altLang="en-US" sz="4950" dirty="0">
              <a:solidFill>
                <a:schemeClr val="bg1"/>
              </a:solidFill>
              <a:latin typeface="锐字巅峰粗黑简1.0" panose="02000500000000000000" pitchFamily="2" charset="-122"/>
              <a:ea typeface="锐字巅峰粗黑简1.0" panose="02000500000000000000"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right)">
                                      <p:cBhvr>
                                        <p:cTn id="25" dur="500"/>
                                        <p:tgtEl>
                                          <p:spTgt spid="15"/>
                                        </p:tgtEl>
                                      </p:cBhvr>
                                    </p:animEffect>
                                  </p:childTnLst>
                                </p:cTn>
                              </p:par>
                            </p:childTnLst>
                          </p:cTn>
                        </p:par>
                        <p:par>
                          <p:cTn id="26" fill="hold">
                            <p:stCondLst>
                              <p:cond delay="500"/>
                            </p:stCondLst>
                            <p:childTnLst>
                              <p:par>
                                <p:cTn id="27" presetID="53" presetClass="entr" presetSubtype="16" fill="hold" grpId="0" nodeType="afterEffect">
                                  <p:stCondLst>
                                    <p:cond delay="0"/>
                                  </p:stCondLst>
                                  <p:childTnLst>
                                    <p:set>
                                      <p:cBhvr>
                                        <p:cTn id="28" dur="1" fill="hold">
                                          <p:stCondLst>
                                            <p:cond delay="0"/>
                                          </p:stCondLst>
                                        </p:cTn>
                                        <p:tgtEl>
                                          <p:spTgt spid="190"/>
                                        </p:tgtEl>
                                        <p:attrNameLst>
                                          <p:attrName>style.visibility</p:attrName>
                                        </p:attrNameLst>
                                      </p:cBhvr>
                                      <p:to>
                                        <p:strVal val="visible"/>
                                      </p:to>
                                    </p:set>
                                    <p:anim calcmode="lin" valueType="num">
                                      <p:cBhvr>
                                        <p:cTn id="29" dur="500" fill="hold"/>
                                        <p:tgtEl>
                                          <p:spTgt spid="190"/>
                                        </p:tgtEl>
                                        <p:attrNameLst>
                                          <p:attrName>ppt_w</p:attrName>
                                        </p:attrNameLst>
                                      </p:cBhvr>
                                      <p:tavLst>
                                        <p:tav tm="0">
                                          <p:val>
                                            <p:fltVal val="0"/>
                                          </p:val>
                                        </p:tav>
                                        <p:tav tm="100000">
                                          <p:val>
                                            <p:strVal val="#ppt_w"/>
                                          </p:val>
                                        </p:tav>
                                      </p:tavLst>
                                    </p:anim>
                                    <p:anim calcmode="lin" valueType="num">
                                      <p:cBhvr>
                                        <p:cTn id="30" dur="500" fill="hold"/>
                                        <p:tgtEl>
                                          <p:spTgt spid="190"/>
                                        </p:tgtEl>
                                        <p:attrNameLst>
                                          <p:attrName>ppt_h</p:attrName>
                                        </p:attrNameLst>
                                      </p:cBhvr>
                                      <p:tavLst>
                                        <p:tav tm="0">
                                          <p:val>
                                            <p:fltVal val="0"/>
                                          </p:val>
                                        </p:tav>
                                        <p:tav tm="100000">
                                          <p:val>
                                            <p:strVal val="#ppt_h"/>
                                          </p:val>
                                        </p:tav>
                                      </p:tavLst>
                                    </p:anim>
                                    <p:animEffect transition="in" filter="fade">
                                      <p:cBhvr>
                                        <p:cTn id="31" dur="500"/>
                                        <p:tgtEl>
                                          <p:spTgt spid="190"/>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childTnLst>
                          </p:cTn>
                        </p:par>
                        <p:par>
                          <p:cTn id="36" fill="hold">
                            <p:stCondLst>
                              <p:cond delay="1500"/>
                            </p:stCondLst>
                            <p:childTnLst>
                              <p:par>
                                <p:cTn id="37" presetID="53" presetClass="entr" presetSubtype="16" fill="hold" grpId="0" nodeType="afterEffect">
                                  <p:stCondLst>
                                    <p:cond delay="0"/>
                                  </p:stCondLst>
                                  <p:iterate type="lt">
                                    <p:tmPct val="5000"/>
                                  </p:iterate>
                                  <p:childTnLst>
                                    <p:set>
                                      <p:cBhvr>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ppt_w</p:attrName>
                                        </p:attrNameLst>
                                      </p:cBhvr>
                                      <p:tavLst>
                                        <p:tav tm="0">
                                          <p:val>
                                            <p:fltVal val="0"/>
                                          </p:val>
                                        </p:tav>
                                        <p:tav tm="100000">
                                          <p:val>
                                            <p:strVal val="#ppt_w"/>
                                          </p:val>
                                        </p:tav>
                                      </p:tavLst>
                                    </p:anim>
                                    <p:anim calcmode="lin" valueType="num">
                                      <p:cBhvr>
                                        <p:cTn id="40" dur="500" fill="hold"/>
                                        <p:tgtEl>
                                          <p:spTgt spid="8"/>
                                        </p:tgtEl>
                                        <p:attrNameLst>
                                          <p:attrName>ppt_h</p:attrName>
                                        </p:attrNameLst>
                                      </p:cBhvr>
                                      <p:tavLst>
                                        <p:tav tm="0">
                                          <p:val>
                                            <p:fltVal val="0"/>
                                          </p:val>
                                        </p:tav>
                                        <p:tav tm="100000">
                                          <p:val>
                                            <p:strVal val="#ppt_h"/>
                                          </p:val>
                                        </p:tav>
                                      </p:tavLst>
                                    </p:anim>
                                    <p:animEffect transition="in" filter="fade">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5" grpId="0"/>
      <p:bldP spid="8" grpId="0"/>
      <p:bldP spid="19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1741090" y="3802214"/>
            <a:ext cx="2656115" cy="664054"/>
            <a:chOff x="1741090" y="3802214"/>
            <a:chExt cx="2656115" cy="664054"/>
          </a:xfrm>
        </p:grpSpPr>
        <p:grpSp>
          <p:nvGrpSpPr>
            <p:cNvPr id="7" name="ís1îḓe"/>
            <p:cNvGrpSpPr/>
            <p:nvPr/>
          </p:nvGrpSpPr>
          <p:grpSpPr>
            <a:xfrm>
              <a:off x="1741090" y="3804280"/>
              <a:ext cx="2341995" cy="661988"/>
              <a:chOff x="2790825" y="4406900"/>
              <a:chExt cx="2762250" cy="882650"/>
            </a:xfrm>
            <a:solidFill>
              <a:schemeClr val="accent3"/>
            </a:solidFill>
          </p:grpSpPr>
          <p:sp>
            <p:nvSpPr>
              <p:cNvPr id="28" name="iṩ1iḓê"/>
              <p:cNvSpPr/>
              <p:nvPr/>
            </p:nvSpPr>
            <p:spPr bwMode="auto">
              <a:xfrm>
                <a:off x="2790825" y="4406900"/>
                <a:ext cx="2762250" cy="882650"/>
              </a:xfrm>
              <a:prstGeom prst="homePlat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iśḷiḑe"/>
              <p:cNvSpPr/>
              <p:nvPr/>
            </p:nvSpPr>
            <p:spPr bwMode="auto">
              <a:xfrm>
                <a:off x="4614033" y="4614997"/>
                <a:ext cx="475060" cy="465796"/>
              </a:xfrm>
              <a:prstGeom prst="homePlate">
                <a:avLst/>
              </a:prstGeom>
              <a:grpFill/>
              <a:ln>
                <a:noFill/>
              </a:ln>
            </p:spPr>
            <p:txBody>
              <a:bodyPr vert="horz" wrap="square" lIns="182832" tIns="91416" rIns="182832" bIns="91416"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7200" dirty="0"/>
              </a:p>
            </p:txBody>
          </p:sp>
        </p:grpSp>
        <p:grpSp>
          <p:nvGrpSpPr>
            <p:cNvPr id="8" name="íṥ1îḓê"/>
            <p:cNvGrpSpPr/>
            <p:nvPr/>
          </p:nvGrpSpPr>
          <p:grpSpPr>
            <a:xfrm>
              <a:off x="3816954" y="3839998"/>
              <a:ext cx="580251" cy="580256"/>
              <a:chOff x="7209746" y="4153276"/>
              <a:chExt cx="675000" cy="675005"/>
            </a:xfrm>
          </p:grpSpPr>
          <p:sp>
            <p:nvSpPr>
              <p:cNvPr id="26" name="îṥliḑê"/>
              <p:cNvSpPr/>
              <p:nvPr/>
            </p:nvSpPr>
            <p:spPr>
              <a:xfrm>
                <a:off x="7209746" y="4153276"/>
                <a:ext cx="675000" cy="675005"/>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27" name="íşliḋè"/>
              <p:cNvSpPr/>
              <p:nvPr/>
            </p:nvSpPr>
            <p:spPr bwMode="auto">
              <a:xfrm>
                <a:off x="7375153" y="4322040"/>
                <a:ext cx="344185" cy="337474"/>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vert="horz" wrap="square" lIns="182832" tIns="91416" rIns="182832" bIns="91416"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7200" dirty="0"/>
              </a:p>
            </p:txBody>
          </p:sp>
        </p:grpSp>
        <p:sp>
          <p:nvSpPr>
            <p:cNvPr id="20" name="iśḷîdê"/>
            <p:cNvSpPr txBox="1"/>
            <p:nvPr/>
          </p:nvSpPr>
          <p:spPr>
            <a:xfrm>
              <a:off x="1800763" y="3802214"/>
              <a:ext cx="2034376" cy="655820"/>
            </a:xfrm>
            <a:prstGeom prst="rect">
              <a:avLst/>
            </a:prstGeom>
            <a:noFill/>
          </p:spPr>
          <p:txBody>
            <a:bodyPr wrap="none" lIns="90000" tIns="46800" rIns="90000" bIns="46800" rtlCol="0" anchor="ctr" anchorCtr="0">
              <a:normAutofit/>
            </a:bodyPr>
            <a:lstStyle/>
            <a:p>
              <a:pPr algn="ctr"/>
              <a:r>
                <a:rPr lang="zh-CN" altLang="en-US" sz="2000" b="1" dirty="0">
                  <a:solidFill>
                    <a:schemeClr val="bg1"/>
                  </a:solidFill>
                </a:rPr>
                <a:t>文本标题</a:t>
              </a:r>
              <a:endParaRPr lang="en-US" altLang="zh-CN" sz="2000" b="1" dirty="0">
                <a:solidFill>
                  <a:schemeClr val="bg1"/>
                </a:solidFill>
              </a:endParaRPr>
            </a:p>
          </p:txBody>
        </p:sp>
      </p:grpSp>
      <p:grpSp>
        <p:nvGrpSpPr>
          <p:cNvPr id="35" name="组合 34"/>
          <p:cNvGrpSpPr/>
          <p:nvPr/>
        </p:nvGrpSpPr>
        <p:grpSpPr>
          <a:xfrm>
            <a:off x="1741090" y="2982521"/>
            <a:ext cx="3467185" cy="671359"/>
            <a:chOff x="1741090" y="2982521"/>
            <a:chExt cx="3467185" cy="671359"/>
          </a:xfrm>
        </p:grpSpPr>
        <p:sp>
          <p:nvSpPr>
            <p:cNvPr id="4" name="isļiḓê"/>
            <p:cNvSpPr/>
            <p:nvPr/>
          </p:nvSpPr>
          <p:spPr bwMode="auto">
            <a:xfrm>
              <a:off x="1741090" y="2991892"/>
              <a:ext cx="3192066" cy="661988"/>
            </a:xfrm>
            <a:prstGeom prst="homePlat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 name="组合 2"/>
            <p:cNvGrpSpPr/>
            <p:nvPr/>
          </p:nvGrpSpPr>
          <p:grpSpPr>
            <a:xfrm>
              <a:off x="1800763" y="2982521"/>
              <a:ext cx="3407512" cy="655820"/>
              <a:chOff x="1800763" y="2982521"/>
              <a:chExt cx="3407512" cy="655820"/>
            </a:xfrm>
          </p:grpSpPr>
          <p:grpSp>
            <p:nvGrpSpPr>
              <p:cNvPr id="9" name="iṧ1iḍè"/>
              <p:cNvGrpSpPr/>
              <p:nvPr/>
            </p:nvGrpSpPr>
            <p:grpSpPr>
              <a:xfrm>
                <a:off x="4628024" y="3004183"/>
                <a:ext cx="580251" cy="580256"/>
                <a:chOff x="7209746" y="4153276"/>
                <a:chExt cx="675000" cy="675005"/>
              </a:xfrm>
            </p:grpSpPr>
            <p:sp>
              <p:nvSpPr>
                <p:cNvPr id="24" name="i$1iḓè"/>
                <p:cNvSpPr/>
                <p:nvPr/>
              </p:nvSpPr>
              <p:spPr>
                <a:xfrm>
                  <a:off x="7209746" y="4153276"/>
                  <a:ext cx="675000" cy="675005"/>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25" name="îsḻiďe"/>
                <p:cNvSpPr/>
                <p:nvPr/>
              </p:nvSpPr>
              <p:spPr bwMode="auto">
                <a:xfrm>
                  <a:off x="7375153" y="4322040"/>
                  <a:ext cx="344185" cy="337474"/>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vert="horz" wrap="square" lIns="182832" tIns="91416" rIns="182832" bIns="91416"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7200" dirty="0"/>
                </a:p>
              </p:txBody>
            </p:sp>
          </p:grpSp>
          <p:sp>
            <p:nvSpPr>
              <p:cNvPr id="19" name="ïsľîďê"/>
              <p:cNvSpPr txBox="1"/>
              <p:nvPr/>
            </p:nvSpPr>
            <p:spPr>
              <a:xfrm>
                <a:off x="1800763" y="2982521"/>
                <a:ext cx="2827171" cy="655820"/>
              </a:xfrm>
              <a:prstGeom prst="rect">
                <a:avLst/>
              </a:prstGeom>
              <a:noFill/>
            </p:spPr>
            <p:txBody>
              <a:bodyPr wrap="none" lIns="90000" tIns="46800" rIns="90000" bIns="46800" rtlCol="0" anchor="ctr" anchorCtr="0">
                <a:normAutofit/>
              </a:bodyPr>
              <a:lstStyle/>
              <a:p>
                <a:pPr algn="ctr"/>
                <a:r>
                  <a:rPr lang="zh-CN" altLang="en-US" sz="2000" b="1" dirty="0">
                    <a:solidFill>
                      <a:schemeClr val="bg1"/>
                    </a:solidFill>
                  </a:rPr>
                  <a:t>文本标题</a:t>
                </a:r>
                <a:endParaRPr lang="en-US" altLang="zh-CN" sz="2000" b="1" dirty="0">
                  <a:solidFill>
                    <a:schemeClr val="bg1"/>
                  </a:solidFill>
                </a:endParaRPr>
              </a:p>
            </p:txBody>
          </p:sp>
        </p:grpSp>
      </p:grpSp>
      <p:grpSp>
        <p:nvGrpSpPr>
          <p:cNvPr id="17" name="组合 16"/>
          <p:cNvGrpSpPr/>
          <p:nvPr/>
        </p:nvGrpSpPr>
        <p:grpSpPr>
          <a:xfrm>
            <a:off x="1741090" y="2179504"/>
            <a:ext cx="2656115" cy="661989"/>
            <a:chOff x="1741090" y="2179504"/>
            <a:chExt cx="2656115" cy="661989"/>
          </a:xfrm>
        </p:grpSpPr>
        <p:sp>
          <p:nvSpPr>
            <p:cNvPr id="5" name="iSḷiďe"/>
            <p:cNvSpPr/>
            <p:nvPr/>
          </p:nvSpPr>
          <p:spPr bwMode="auto">
            <a:xfrm>
              <a:off x="1741090" y="2179505"/>
              <a:ext cx="2415816" cy="661988"/>
            </a:xfrm>
            <a:prstGeom prst="homePlat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6" name="iṧliďe"/>
            <p:cNvGrpSpPr/>
            <p:nvPr/>
          </p:nvGrpSpPr>
          <p:grpSpPr>
            <a:xfrm>
              <a:off x="3816954" y="2208589"/>
              <a:ext cx="580251" cy="580256"/>
              <a:chOff x="7209746" y="4153276"/>
              <a:chExt cx="675000" cy="675005"/>
            </a:xfrm>
          </p:grpSpPr>
          <p:sp>
            <p:nvSpPr>
              <p:cNvPr id="30" name="îS1iḑé"/>
              <p:cNvSpPr/>
              <p:nvPr/>
            </p:nvSpPr>
            <p:spPr>
              <a:xfrm>
                <a:off x="7209746" y="4153276"/>
                <a:ext cx="675000" cy="675005"/>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31" name="íşlïḋè"/>
              <p:cNvSpPr/>
              <p:nvPr/>
            </p:nvSpPr>
            <p:spPr bwMode="auto">
              <a:xfrm>
                <a:off x="7375153" y="4322040"/>
                <a:ext cx="344185" cy="337474"/>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vert="horz" wrap="square" lIns="182832" tIns="91416" rIns="182832" bIns="91416"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7200" dirty="0"/>
              </a:p>
            </p:txBody>
          </p:sp>
        </p:grpSp>
        <p:sp>
          <p:nvSpPr>
            <p:cNvPr id="18" name="ïsļiďè"/>
            <p:cNvSpPr txBox="1"/>
            <p:nvPr/>
          </p:nvSpPr>
          <p:spPr>
            <a:xfrm>
              <a:off x="2082823" y="2179504"/>
              <a:ext cx="1752317" cy="655820"/>
            </a:xfrm>
            <a:prstGeom prst="rect">
              <a:avLst/>
            </a:prstGeom>
            <a:noFill/>
          </p:spPr>
          <p:txBody>
            <a:bodyPr wrap="none" lIns="90000" tIns="46800" rIns="90000" bIns="46800" rtlCol="0" anchor="ctr" anchorCtr="0">
              <a:normAutofit/>
            </a:bodyPr>
            <a:lstStyle/>
            <a:p>
              <a:pPr algn="ctr"/>
              <a:r>
                <a:rPr lang="zh-CN" altLang="en-US" sz="2000" b="1" dirty="0">
                  <a:solidFill>
                    <a:schemeClr val="bg1"/>
                  </a:solidFill>
                </a:rPr>
                <a:t>文本标题</a:t>
              </a:r>
              <a:endParaRPr lang="en-US" altLang="zh-CN" sz="2000" b="1" dirty="0">
                <a:solidFill>
                  <a:schemeClr val="bg1"/>
                </a:solidFill>
              </a:endParaRPr>
            </a:p>
          </p:txBody>
        </p:sp>
      </p:grpSp>
      <p:sp>
        <p:nvSpPr>
          <p:cNvPr id="21" name="ïṧlïďé"/>
          <p:cNvSpPr/>
          <p:nvPr/>
        </p:nvSpPr>
        <p:spPr bwMode="auto">
          <a:xfrm>
            <a:off x="863600" y="1249363"/>
            <a:ext cx="1209399" cy="3361985"/>
          </a:xfrm>
          <a:custGeom>
            <a:avLst/>
            <a:gdLst>
              <a:gd name="T0" fmla="*/ 85 w 169"/>
              <a:gd name="T1" fmla="*/ 94 h 472"/>
              <a:gd name="T2" fmla="*/ 132 w 169"/>
              <a:gd name="T3" fmla="*/ 47 h 472"/>
              <a:gd name="T4" fmla="*/ 85 w 169"/>
              <a:gd name="T5" fmla="*/ 0 h 472"/>
              <a:gd name="T6" fmla="*/ 38 w 169"/>
              <a:gd name="T7" fmla="*/ 47 h 472"/>
              <a:gd name="T8" fmla="*/ 85 w 169"/>
              <a:gd name="T9" fmla="*/ 94 h 472"/>
              <a:gd name="T10" fmla="*/ 124 w 169"/>
              <a:gd name="T11" fmla="*/ 107 h 472"/>
              <a:gd name="T12" fmla="*/ 85 w 169"/>
              <a:gd name="T13" fmla="*/ 107 h 472"/>
              <a:gd name="T14" fmla="*/ 45 w 169"/>
              <a:gd name="T15" fmla="*/ 107 h 472"/>
              <a:gd name="T16" fmla="*/ 0 w 169"/>
              <a:gd name="T17" fmla="*/ 158 h 472"/>
              <a:gd name="T18" fmla="*/ 0 w 169"/>
              <a:gd name="T19" fmla="*/ 223 h 472"/>
              <a:gd name="T20" fmla="*/ 37 w 169"/>
              <a:gd name="T21" fmla="*/ 288 h 472"/>
              <a:gd name="T22" fmla="*/ 37 w 169"/>
              <a:gd name="T23" fmla="*/ 456 h 472"/>
              <a:gd name="T24" fmla="*/ 53 w 169"/>
              <a:gd name="T25" fmla="*/ 472 h 472"/>
              <a:gd name="T26" fmla="*/ 69 w 169"/>
              <a:gd name="T27" fmla="*/ 456 h 472"/>
              <a:gd name="T28" fmla="*/ 75 w 169"/>
              <a:gd name="T29" fmla="*/ 323 h 472"/>
              <a:gd name="T30" fmla="*/ 75 w 169"/>
              <a:gd name="T31" fmla="*/ 323 h 472"/>
              <a:gd name="T32" fmla="*/ 85 w 169"/>
              <a:gd name="T33" fmla="*/ 307 h 472"/>
              <a:gd name="T34" fmla="*/ 95 w 169"/>
              <a:gd name="T35" fmla="*/ 323 h 472"/>
              <a:gd name="T36" fmla="*/ 95 w 169"/>
              <a:gd name="T37" fmla="*/ 323 h 472"/>
              <a:gd name="T38" fmla="*/ 100 w 169"/>
              <a:gd name="T39" fmla="*/ 456 h 472"/>
              <a:gd name="T40" fmla="*/ 117 w 169"/>
              <a:gd name="T41" fmla="*/ 472 h 472"/>
              <a:gd name="T42" fmla="*/ 133 w 169"/>
              <a:gd name="T43" fmla="*/ 456 h 472"/>
              <a:gd name="T44" fmla="*/ 133 w 169"/>
              <a:gd name="T45" fmla="*/ 288 h 472"/>
              <a:gd name="T46" fmla="*/ 169 w 169"/>
              <a:gd name="T47" fmla="*/ 223 h 472"/>
              <a:gd name="T48" fmla="*/ 169 w 169"/>
              <a:gd name="T49" fmla="*/ 158 h 472"/>
              <a:gd name="T50" fmla="*/ 124 w 169"/>
              <a:gd name="T51" fmla="*/ 107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9" h="472">
                <a:moveTo>
                  <a:pt x="85" y="94"/>
                </a:moveTo>
                <a:cubicBezTo>
                  <a:pt x="111" y="94"/>
                  <a:pt x="132" y="73"/>
                  <a:pt x="132" y="47"/>
                </a:cubicBezTo>
                <a:cubicBezTo>
                  <a:pt x="132" y="21"/>
                  <a:pt x="111" y="0"/>
                  <a:pt x="85" y="0"/>
                </a:cubicBezTo>
                <a:cubicBezTo>
                  <a:pt x="59" y="0"/>
                  <a:pt x="38" y="21"/>
                  <a:pt x="38" y="47"/>
                </a:cubicBezTo>
                <a:cubicBezTo>
                  <a:pt x="38" y="73"/>
                  <a:pt x="59" y="94"/>
                  <a:pt x="85" y="94"/>
                </a:cubicBezTo>
                <a:close/>
                <a:moveTo>
                  <a:pt x="124" y="107"/>
                </a:moveTo>
                <a:cubicBezTo>
                  <a:pt x="103" y="107"/>
                  <a:pt x="85" y="107"/>
                  <a:pt x="85" y="107"/>
                </a:cubicBezTo>
                <a:cubicBezTo>
                  <a:pt x="85" y="107"/>
                  <a:pt x="66" y="107"/>
                  <a:pt x="45" y="107"/>
                </a:cubicBezTo>
                <a:cubicBezTo>
                  <a:pt x="12" y="107"/>
                  <a:pt x="0" y="137"/>
                  <a:pt x="0" y="158"/>
                </a:cubicBezTo>
                <a:cubicBezTo>
                  <a:pt x="0" y="172"/>
                  <a:pt x="0" y="164"/>
                  <a:pt x="0" y="223"/>
                </a:cubicBezTo>
                <a:cubicBezTo>
                  <a:pt x="0" y="259"/>
                  <a:pt x="20" y="276"/>
                  <a:pt x="37" y="288"/>
                </a:cubicBezTo>
                <a:cubicBezTo>
                  <a:pt x="37" y="456"/>
                  <a:pt x="37" y="456"/>
                  <a:pt x="37" y="456"/>
                </a:cubicBezTo>
                <a:cubicBezTo>
                  <a:pt x="37" y="465"/>
                  <a:pt x="44" y="472"/>
                  <a:pt x="53" y="472"/>
                </a:cubicBezTo>
                <a:cubicBezTo>
                  <a:pt x="62" y="472"/>
                  <a:pt x="69" y="465"/>
                  <a:pt x="69" y="456"/>
                </a:cubicBezTo>
                <a:cubicBezTo>
                  <a:pt x="75" y="323"/>
                  <a:pt x="75" y="323"/>
                  <a:pt x="75" y="323"/>
                </a:cubicBezTo>
                <a:cubicBezTo>
                  <a:pt x="75" y="323"/>
                  <a:pt x="75" y="323"/>
                  <a:pt x="75" y="323"/>
                </a:cubicBezTo>
                <a:cubicBezTo>
                  <a:pt x="75" y="312"/>
                  <a:pt x="79" y="307"/>
                  <a:pt x="85" y="307"/>
                </a:cubicBezTo>
                <a:cubicBezTo>
                  <a:pt x="90" y="307"/>
                  <a:pt x="94" y="312"/>
                  <a:pt x="95" y="323"/>
                </a:cubicBezTo>
                <a:cubicBezTo>
                  <a:pt x="95" y="323"/>
                  <a:pt x="95" y="323"/>
                  <a:pt x="95" y="323"/>
                </a:cubicBezTo>
                <a:cubicBezTo>
                  <a:pt x="100" y="456"/>
                  <a:pt x="100" y="456"/>
                  <a:pt x="100" y="456"/>
                </a:cubicBezTo>
                <a:cubicBezTo>
                  <a:pt x="100" y="465"/>
                  <a:pt x="108" y="472"/>
                  <a:pt x="117" y="472"/>
                </a:cubicBezTo>
                <a:cubicBezTo>
                  <a:pt x="125" y="472"/>
                  <a:pt x="133" y="465"/>
                  <a:pt x="133" y="456"/>
                </a:cubicBezTo>
                <a:cubicBezTo>
                  <a:pt x="133" y="288"/>
                  <a:pt x="133" y="288"/>
                  <a:pt x="133" y="288"/>
                </a:cubicBezTo>
                <a:cubicBezTo>
                  <a:pt x="149" y="276"/>
                  <a:pt x="169" y="259"/>
                  <a:pt x="169" y="223"/>
                </a:cubicBezTo>
                <a:cubicBezTo>
                  <a:pt x="169" y="164"/>
                  <a:pt x="169" y="172"/>
                  <a:pt x="169" y="158"/>
                </a:cubicBezTo>
                <a:cubicBezTo>
                  <a:pt x="169" y="137"/>
                  <a:pt x="157" y="107"/>
                  <a:pt x="124" y="107"/>
                </a:cubicBezTo>
                <a:close/>
              </a:path>
            </a:pathLst>
          </a:custGeom>
          <a:solidFill>
            <a:schemeClr val="tx2"/>
          </a:solidFill>
          <a:ln>
            <a:noFill/>
          </a:ln>
        </p:spPr>
        <p:txBody>
          <a:bodyPr vert="horz" wrap="square" lIns="91440" tIns="45720" rIns="91440" bIns="45720" numCol="1" anchor="t" anchorCtr="0" compatLnSpc="1"/>
          <a:lstStyle/>
          <a:p>
            <a:endParaRPr lang="zh-CN" altLang="en-US"/>
          </a:p>
        </p:txBody>
      </p:sp>
      <p:sp>
        <p:nvSpPr>
          <p:cNvPr id="22" name="iŝļiḓe"/>
          <p:cNvSpPr/>
          <p:nvPr/>
        </p:nvSpPr>
        <p:spPr bwMode="auto">
          <a:xfrm>
            <a:off x="1471913" y="2146776"/>
            <a:ext cx="328850" cy="285486"/>
          </a:xfrm>
          <a:custGeom>
            <a:avLst/>
            <a:gdLst>
              <a:gd name="T0" fmla="*/ 34 w 46"/>
              <a:gd name="T1" fmla="*/ 0 h 40"/>
              <a:gd name="T2" fmla="*/ 23 w 46"/>
              <a:gd name="T3" fmla="*/ 5 h 40"/>
              <a:gd name="T4" fmla="*/ 13 w 46"/>
              <a:gd name="T5" fmla="*/ 0 h 40"/>
              <a:gd name="T6" fmla="*/ 0 w 46"/>
              <a:gd name="T7" fmla="*/ 12 h 40"/>
              <a:gd name="T8" fmla="*/ 4 w 46"/>
              <a:gd name="T9" fmla="*/ 21 h 40"/>
              <a:gd name="T10" fmla="*/ 22 w 46"/>
              <a:gd name="T11" fmla="*/ 39 h 40"/>
              <a:gd name="T12" fmla="*/ 23 w 46"/>
              <a:gd name="T13" fmla="*/ 40 h 40"/>
              <a:gd name="T14" fmla="*/ 24 w 46"/>
              <a:gd name="T15" fmla="*/ 39 h 40"/>
              <a:gd name="T16" fmla="*/ 43 w 46"/>
              <a:gd name="T17" fmla="*/ 21 h 40"/>
              <a:gd name="T18" fmla="*/ 46 w 46"/>
              <a:gd name="T19" fmla="*/ 12 h 40"/>
              <a:gd name="T20" fmla="*/ 34 w 46"/>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0">
                <a:moveTo>
                  <a:pt x="34" y="0"/>
                </a:moveTo>
                <a:cubicBezTo>
                  <a:pt x="30" y="0"/>
                  <a:pt x="26" y="2"/>
                  <a:pt x="23" y="5"/>
                </a:cubicBezTo>
                <a:cubicBezTo>
                  <a:pt x="21" y="2"/>
                  <a:pt x="17" y="0"/>
                  <a:pt x="13" y="0"/>
                </a:cubicBezTo>
                <a:cubicBezTo>
                  <a:pt x="6" y="0"/>
                  <a:pt x="0" y="5"/>
                  <a:pt x="0" y="12"/>
                </a:cubicBezTo>
                <a:cubicBezTo>
                  <a:pt x="0" y="16"/>
                  <a:pt x="2" y="19"/>
                  <a:pt x="4" y="21"/>
                </a:cubicBezTo>
                <a:cubicBezTo>
                  <a:pt x="4" y="21"/>
                  <a:pt x="22" y="39"/>
                  <a:pt x="22" y="39"/>
                </a:cubicBezTo>
                <a:cubicBezTo>
                  <a:pt x="23" y="40"/>
                  <a:pt x="23" y="40"/>
                  <a:pt x="23" y="40"/>
                </a:cubicBezTo>
                <a:cubicBezTo>
                  <a:pt x="24" y="39"/>
                  <a:pt x="24" y="39"/>
                  <a:pt x="24" y="39"/>
                </a:cubicBezTo>
                <a:cubicBezTo>
                  <a:pt x="43" y="21"/>
                  <a:pt x="43" y="21"/>
                  <a:pt x="43" y="21"/>
                </a:cubicBezTo>
                <a:cubicBezTo>
                  <a:pt x="45" y="19"/>
                  <a:pt x="46" y="16"/>
                  <a:pt x="46" y="12"/>
                </a:cubicBezTo>
                <a:cubicBezTo>
                  <a:pt x="46" y="5"/>
                  <a:pt x="41" y="0"/>
                  <a:pt x="34" y="0"/>
                </a:cubicBezTo>
                <a:close/>
              </a:path>
            </a:pathLst>
          </a:custGeom>
          <a:solidFill>
            <a:srgbClr val="ED6E6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p>
        </p:txBody>
      </p:sp>
      <p:sp>
        <p:nvSpPr>
          <p:cNvPr id="23" name="iśľíḑè"/>
          <p:cNvSpPr/>
          <p:nvPr/>
        </p:nvSpPr>
        <p:spPr bwMode="auto">
          <a:xfrm>
            <a:off x="1293360" y="1393719"/>
            <a:ext cx="357104" cy="355428"/>
          </a:xfrm>
          <a:custGeom>
            <a:avLst/>
            <a:gdLst>
              <a:gd name="connsiteX0" fmla="*/ 169069 w 338138"/>
              <a:gd name="connsiteY0" fmla="*/ 125413 h 336550"/>
              <a:gd name="connsiteX1" fmla="*/ 127000 w 338138"/>
              <a:gd name="connsiteY1" fmla="*/ 168276 h 336550"/>
              <a:gd name="connsiteX2" fmla="*/ 169069 w 338138"/>
              <a:gd name="connsiteY2" fmla="*/ 211139 h 336550"/>
              <a:gd name="connsiteX3" fmla="*/ 211138 w 338138"/>
              <a:gd name="connsiteY3" fmla="*/ 168276 h 336550"/>
              <a:gd name="connsiteX4" fmla="*/ 169069 w 338138"/>
              <a:gd name="connsiteY4" fmla="*/ 125413 h 336550"/>
              <a:gd name="connsiteX5" fmla="*/ 147936 w 338138"/>
              <a:gd name="connsiteY5" fmla="*/ 0 h 336550"/>
              <a:gd name="connsiteX6" fmla="*/ 190203 w 338138"/>
              <a:gd name="connsiteY6" fmla="*/ 0 h 336550"/>
              <a:gd name="connsiteX7" fmla="*/ 211336 w 338138"/>
              <a:gd name="connsiteY7" fmla="*/ 21034 h 336550"/>
              <a:gd name="connsiteX8" fmla="*/ 211336 w 338138"/>
              <a:gd name="connsiteY8" fmla="*/ 48642 h 336550"/>
              <a:gd name="connsiteX9" fmla="*/ 223224 w 338138"/>
              <a:gd name="connsiteY9" fmla="*/ 53900 h 336550"/>
              <a:gd name="connsiteX10" fmla="*/ 244358 w 338138"/>
              <a:gd name="connsiteY10" fmla="*/ 34181 h 336550"/>
              <a:gd name="connsiteX11" fmla="*/ 273417 w 338138"/>
              <a:gd name="connsiteY11" fmla="*/ 34181 h 336550"/>
              <a:gd name="connsiteX12" fmla="*/ 303796 w 338138"/>
              <a:gd name="connsiteY12" fmla="*/ 64418 h 336550"/>
              <a:gd name="connsiteX13" fmla="*/ 303796 w 338138"/>
              <a:gd name="connsiteY13" fmla="*/ 93340 h 336550"/>
              <a:gd name="connsiteX14" fmla="*/ 283983 w 338138"/>
              <a:gd name="connsiteY14" fmla="*/ 114374 h 336550"/>
              <a:gd name="connsiteX15" fmla="*/ 289267 w 338138"/>
              <a:gd name="connsiteY15" fmla="*/ 126206 h 336550"/>
              <a:gd name="connsiteX16" fmla="*/ 317005 w 338138"/>
              <a:gd name="connsiteY16" fmla="*/ 126206 h 336550"/>
              <a:gd name="connsiteX17" fmla="*/ 338138 w 338138"/>
              <a:gd name="connsiteY17" fmla="*/ 147241 h 336550"/>
              <a:gd name="connsiteX18" fmla="*/ 338138 w 338138"/>
              <a:gd name="connsiteY18" fmla="*/ 189310 h 336550"/>
              <a:gd name="connsiteX19" fmla="*/ 317005 w 338138"/>
              <a:gd name="connsiteY19" fmla="*/ 210344 h 336550"/>
              <a:gd name="connsiteX20" fmla="*/ 289267 w 338138"/>
              <a:gd name="connsiteY20" fmla="*/ 210344 h 336550"/>
              <a:gd name="connsiteX21" fmla="*/ 283983 w 338138"/>
              <a:gd name="connsiteY21" fmla="*/ 222176 h 336550"/>
              <a:gd name="connsiteX22" fmla="*/ 303796 w 338138"/>
              <a:gd name="connsiteY22" fmla="*/ 243210 h 336550"/>
              <a:gd name="connsiteX23" fmla="*/ 303796 w 338138"/>
              <a:gd name="connsiteY23" fmla="*/ 272132 h 336550"/>
              <a:gd name="connsiteX24" fmla="*/ 273417 w 338138"/>
              <a:gd name="connsiteY24" fmla="*/ 302369 h 336550"/>
              <a:gd name="connsiteX25" fmla="*/ 244358 w 338138"/>
              <a:gd name="connsiteY25" fmla="*/ 302369 h 336550"/>
              <a:gd name="connsiteX26" fmla="*/ 223224 w 338138"/>
              <a:gd name="connsiteY26" fmla="*/ 282650 h 336550"/>
              <a:gd name="connsiteX27" fmla="*/ 211336 w 338138"/>
              <a:gd name="connsiteY27" fmla="*/ 287908 h 336550"/>
              <a:gd name="connsiteX28" fmla="*/ 211336 w 338138"/>
              <a:gd name="connsiteY28" fmla="*/ 315516 h 336550"/>
              <a:gd name="connsiteX29" fmla="*/ 190203 w 338138"/>
              <a:gd name="connsiteY29" fmla="*/ 336550 h 336550"/>
              <a:gd name="connsiteX30" fmla="*/ 147936 w 338138"/>
              <a:gd name="connsiteY30" fmla="*/ 336550 h 336550"/>
              <a:gd name="connsiteX31" fmla="*/ 126802 w 338138"/>
              <a:gd name="connsiteY31" fmla="*/ 315516 h 336550"/>
              <a:gd name="connsiteX32" fmla="*/ 126802 w 338138"/>
              <a:gd name="connsiteY32" fmla="*/ 287908 h 336550"/>
              <a:gd name="connsiteX33" fmla="*/ 114914 w 338138"/>
              <a:gd name="connsiteY33" fmla="*/ 282650 h 336550"/>
              <a:gd name="connsiteX34" fmla="*/ 93780 w 338138"/>
              <a:gd name="connsiteY34" fmla="*/ 302369 h 336550"/>
              <a:gd name="connsiteX35" fmla="*/ 64721 w 338138"/>
              <a:gd name="connsiteY35" fmla="*/ 302369 h 336550"/>
              <a:gd name="connsiteX36" fmla="*/ 34342 w 338138"/>
              <a:gd name="connsiteY36" fmla="*/ 272132 h 336550"/>
              <a:gd name="connsiteX37" fmla="*/ 34342 w 338138"/>
              <a:gd name="connsiteY37" fmla="*/ 243210 h 336550"/>
              <a:gd name="connsiteX38" fmla="*/ 54155 w 338138"/>
              <a:gd name="connsiteY38" fmla="*/ 222176 h 336550"/>
              <a:gd name="connsiteX39" fmla="*/ 48871 w 338138"/>
              <a:gd name="connsiteY39" fmla="*/ 210344 h 336550"/>
              <a:gd name="connsiteX40" fmla="*/ 21133 w 338138"/>
              <a:gd name="connsiteY40" fmla="*/ 210344 h 336550"/>
              <a:gd name="connsiteX41" fmla="*/ 0 w 338138"/>
              <a:gd name="connsiteY41" fmla="*/ 189310 h 336550"/>
              <a:gd name="connsiteX42" fmla="*/ 0 w 338138"/>
              <a:gd name="connsiteY42" fmla="*/ 147241 h 336550"/>
              <a:gd name="connsiteX43" fmla="*/ 21133 w 338138"/>
              <a:gd name="connsiteY43" fmla="*/ 126206 h 336550"/>
              <a:gd name="connsiteX44" fmla="*/ 48871 w 338138"/>
              <a:gd name="connsiteY44" fmla="*/ 126206 h 336550"/>
              <a:gd name="connsiteX45" fmla="*/ 54155 w 338138"/>
              <a:gd name="connsiteY45" fmla="*/ 114374 h 336550"/>
              <a:gd name="connsiteX46" fmla="*/ 34342 w 338138"/>
              <a:gd name="connsiteY46" fmla="*/ 93340 h 336550"/>
              <a:gd name="connsiteX47" fmla="*/ 34342 w 338138"/>
              <a:gd name="connsiteY47" fmla="*/ 64418 h 336550"/>
              <a:gd name="connsiteX48" fmla="*/ 64721 w 338138"/>
              <a:gd name="connsiteY48" fmla="*/ 34181 h 336550"/>
              <a:gd name="connsiteX49" fmla="*/ 93780 w 338138"/>
              <a:gd name="connsiteY49" fmla="*/ 34181 h 336550"/>
              <a:gd name="connsiteX50" fmla="*/ 114914 w 338138"/>
              <a:gd name="connsiteY50" fmla="*/ 53900 h 336550"/>
              <a:gd name="connsiteX51" fmla="*/ 126802 w 338138"/>
              <a:gd name="connsiteY51" fmla="*/ 48642 h 336550"/>
              <a:gd name="connsiteX52" fmla="*/ 126802 w 338138"/>
              <a:gd name="connsiteY52" fmla="*/ 21034 h 336550"/>
              <a:gd name="connsiteX53" fmla="*/ 147936 w 338138"/>
              <a:gd name="connsiteY53"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138" h="336550">
                <a:moveTo>
                  <a:pt x="169069" y="125413"/>
                </a:moveTo>
                <a:cubicBezTo>
                  <a:pt x="145835" y="125413"/>
                  <a:pt x="127000" y="144603"/>
                  <a:pt x="127000" y="168276"/>
                </a:cubicBezTo>
                <a:cubicBezTo>
                  <a:pt x="127000" y="191949"/>
                  <a:pt x="145835" y="211139"/>
                  <a:pt x="169069" y="211139"/>
                </a:cubicBezTo>
                <a:cubicBezTo>
                  <a:pt x="192303" y="211139"/>
                  <a:pt x="211138" y="191949"/>
                  <a:pt x="211138" y="168276"/>
                </a:cubicBezTo>
                <a:cubicBezTo>
                  <a:pt x="211138" y="144603"/>
                  <a:pt x="192303" y="125413"/>
                  <a:pt x="169069" y="125413"/>
                </a:cubicBezTo>
                <a:close/>
                <a:moveTo>
                  <a:pt x="147936" y="0"/>
                </a:moveTo>
                <a:cubicBezTo>
                  <a:pt x="147936" y="0"/>
                  <a:pt x="147936" y="0"/>
                  <a:pt x="190203" y="0"/>
                </a:cubicBezTo>
                <a:cubicBezTo>
                  <a:pt x="202091" y="0"/>
                  <a:pt x="211336" y="9202"/>
                  <a:pt x="211336" y="21034"/>
                </a:cubicBezTo>
                <a:cubicBezTo>
                  <a:pt x="211336" y="21034"/>
                  <a:pt x="211336" y="21034"/>
                  <a:pt x="211336" y="48642"/>
                </a:cubicBezTo>
                <a:cubicBezTo>
                  <a:pt x="215299" y="51271"/>
                  <a:pt x="219262" y="52586"/>
                  <a:pt x="223224" y="53900"/>
                </a:cubicBezTo>
                <a:cubicBezTo>
                  <a:pt x="223224" y="53900"/>
                  <a:pt x="223224" y="53900"/>
                  <a:pt x="244358" y="34181"/>
                </a:cubicBezTo>
                <a:cubicBezTo>
                  <a:pt x="252283" y="26293"/>
                  <a:pt x="265491" y="26293"/>
                  <a:pt x="273417" y="34181"/>
                </a:cubicBezTo>
                <a:cubicBezTo>
                  <a:pt x="273417" y="34181"/>
                  <a:pt x="273417" y="34181"/>
                  <a:pt x="303796" y="64418"/>
                </a:cubicBezTo>
                <a:cubicBezTo>
                  <a:pt x="311721" y="72306"/>
                  <a:pt x="311721" y="85452"/>
                  <a:pt x="303796" y="93340"/>
                </a:cubicBezTo>
                <a:cubicBezTo>
                  <a:pt x="303796" y="93340"/>
                  <a:pt x="303796" y="93340"/>
                  <a:pt x="283983" y="114374"/>
                </a:cubicBezTo>
                <a:cubicBezTo>
                  <a:pt x="285304" y="118318"/>
                  <a:pt x="286625" y="122262"/>
                  <a:pt x="289267" y="126206"/>
                </a:cubicBezTo>
                <a:cubicBezTo>
                  <a:pt x="289267" y="126206"/>
                  <a:pt x="289267" y="126206"/>
                  <a:pt x="317005" y="126206"/>
                </a:cubicBezTo>
                <a:cubicBezTo>
                  <a:pt x="328892" y="126206"/>
                  <a:pt x="338138" y="135409"/>
                  <a:pt x="338138" y="147241"/>
                </a:cubicBezTo>
                <a:cubicBezTo>
                  <a:pt x="338138" y="147241"/>
                  <a:pt x="338138" y="147241"/>
                  <a:pt x="338138" y="189310"/>
                </a:cubicBezTo>
                <a:cubicBezTo>
                  <a:pt x="338138" y="201141"/>
                  <a:pt x="328892" y="210344"/>
                  <a:pt x="317005" y="210344"/>
                </a:cubicBezTo>
                <a:cubicBezTo>
                  <a:pt x="317005" y="210344"/>
                  <a:pt x="317005" y="210344"/>
                  <a:pt x="289267" y="210344"/>
                </a:cubicBezTo>
                <a:cubicBezTo>
                  <a:pt x="286625" y="214288"/>
                  <a:pt x="285304" y="218232"/>
                  <a:pt x="283983" y="222176"/>
                </a:cubicBezTo>
                <a:cubicBezTo>
                  <a:pt x="283983" y="222176"/>
                  <a:pt x="283983" y="222176"/>
                  <a:pt x="303796" y="243210"/>
                </a:cubicBezTo>
                <a:cubicBezTo>
                  <a:pt x="311721" y="251098"/>
                  <a:pt x="311721" y="264244"/>
                  <a:pt x="303796" y="272132"/>
                </a:cubicBezTo>
                <a:cubicBezTo>
                  <a:pt x="303796" y="272132"/>
                  <a:pt x="303796" y="272132"/>
                  <a:pt x="273417" y="302369"/>
                </a:cubicBezTo>
                <a:cubicBezTo>
                  <a:pt x="265491" y="310257"/>
                  <a:pt x="252283" y="310257"/>
                  <a:pt x="244358" y="302369"/>
                </a:cubicBezTo>
                <a:cubicBezTo>
                  <a:pt x="244358" y="302369"/>
                  <a:pt x="244358" y="302369"/>
                  <a:pt x="223224" y="282650"/>
                </a:cubicBezTo>
                <a:cubicBezTo>
                  <a:pt x="219262" y="283964"/>
                  <a:pt x="215299" y="285279"/>
                  <a:pt x="211336" y="287908"/>
                </a:cubicBezTo>
                <a:cubicBezTo>
                  <a:pt x="211336" y="287908"/>
                  <a:pt x="211336" y="287908"/>
                  <a:pt x="211336" y="315516"/>
                </a:cubicBezTo>
                <a:cubicBezTo>
                  <a:pt x="211336" y="327348"/>
                  <a:pt x="202091" y="336550"/>
                  <a:pt x="190203" y="336550"/>
                </a:cubicBezTo>
                <a:cubicBezTo>
                  <a:pt x="190203" y="336550"/>
                  <a:pt x="190203" y="336550"/>
                  <a:pt x="147936" y="336550"/>
                </a:cubicBezTo>
                <a:cubicBezTo>
                  <a:pt x="136048" y="336550"/>
                  <a:pt x="126802" y="327348"/>
                  <a:pt x="126802" y="315516"/>
                </a:cubicBezTo>
                <a:cubicBezTo>
                  <a:pt x="126802" y="315516"/>
                  <a:pt x="126802" y="315516"/>
                  <a:pt x="126802" y="287908"/>
                </a:cubicBezTo>
                <a:cubicBezTo>
                  <a:pt x="122839" y="285279"/>
                  <a:pt x="118876" y="283964"/>
                  <a:pt x="114914" y="282650"/>
                </a:cubicBezTo>
                <a:cubicBezTo>
                  <a:pt x="114914" y="282650"/>
                  <a:pt x="114914" y="282650"/>
                  <a:pt x="93780" y="302369"/>
                </a:cubicBezTo>
                <a:cubicBezTo>
                  <a:pt x="85855" y="310257"/>
                  <a:pt x="72647" y="310257"/>
                  <a:pt x="64721" y="302369"/>
                </a:cubicBezTo>
                <a:cubicBezTo>
                  <a:pt x="64721" y="302369"/>
                  <a:pt x="64721" y="302369"/>
                  <a:pt x="34342" y="272132"/>
                </a:cubicBezTo>
                <a:cubicBezTo>
                  <a:pt x="26417" y="264244"/>
                  <a:pt x="26417" y="251098"/>
                  <a:pt x="34342" y="243210"/>
                </a:cubicBezTo>
                <a:cubicBezTo>
                  <a:pt x="34342" y="243210"/>
                  <a:pt x="34342" y="243210"/>
                  <a:pt x="54155" y="222176"/>
                </a:cubicBezTo>
                <a:cubicBezTo>
                  <a:pt x="52834" y="218232"/>
                  <a:pt x="51513" y="214288"/>
                  <a:pt x="48871" y="210344"/>
                </a:cubicBezTo>
                <a:cubicBezTo>
                  <a:pt x="48871" y="210344"/>
                  <a:pt x="48871" y="210344"/>
                  <a:pt x="21133" y="210344"/>
                </a:cubicBezTo>
                <a:cubicBezTo>
                  <a:pt x="9246" y="210344"/>
                  <a:pt x="0" y="201141"/>
                  <a:pt x="0" y="189310"/>
                </a:cubicBezTo>
                <a:cubicBezTo>
                  <a:pt x="0" y="189310"/>
                  <a:pt x="0" y="189310"/>
                  <a:pt x="0" y="147241"/>
                </a:cubicBezTo>
                <a:cubicBezTo>
                  <a:pt x="0" y="135409"/>
                  <a:pt x="9246" y="126206"/>
                  <a:pt x="21133" y="126206"/>
                </a:cubicBezTo>
                <a:cubicBezTo>
                  <a:pt x="21133" y="126206"/>
                  <a:pt x="21133" y="126206"/>
                  <a:pt x="48871" y="126206"/>
                </a:cubicBezTo>
                <a:cubicBezTo>
                  <a:pt x="51513" y="122262"/>
                  <a:pt x="52834" y="118318"/>
                  <a:pt x="54155" y="114374"/>
                </a:cubicBezTo>
                <a:cubicBezTo>
                  <a:pt x="54155" y="114374"/>
                  <a:pt x="54155" y="114374"/>
                  <a:pt x="34342" y="93340"/>
                </a:cubicBezTo>
                <a:cubicBezTo>
                  <a:pt x="26417" y="85452"/>
                  <a:pt x="26417" y="72306"/>
                  <a:pt x="34342" y="64418"/>
                </a:cubicBezTo>
                <a:cubicBezTo>
                  <a:pt x="34342" y="64418"/>
                  <a:pt x="34342" y="64418"/>
                  <a:pt x="64721" y="34181"/>
                </a:cubicBezTo>
                <a:cubicBezTo>
                  <a:pt x="72647" y="26293"/>
                  <a:pt x="85855" y="26293"/>
                  <a:pt x="93780" y="34181"/>
                </a:cubicBezTo>
                <a:cubicBezTo>
                  <a:pt x="93780" y="34181"/>
                  <a:pt x="93780" y="34181"/>
                  <a:pt x="114914" y="53900"/>
                </a:cubicBezTo>
                <a:cubicBezTo>
                  <a:pt x="118876" y="52586"/>
                  <a:pt x="122839" y="51271"/>
                  <a:pt x="126802" y="48642"/>
                </a:cubicBezTo>
                <a:cubicBezTo>
                  <a:pt x="126802" y="48642"/>
                  <a:pt x="126802" y="48642"/>
                  <a:pt x="126802" y="21034"/>
                </a:cubicBezTo>
                <a:cubicBezTo>
                  <a:pt x="126802" y="9202"/>
                  <a:pt x="136048" y="0"/>
                  <a:pt x="147936" y="0"/>
                </a:cubicBezTo>
                <a:close/>
              </a:path>
            </a:pathLst>
          </a:custGeom>
          <a:solidFill>
            <a:schemeClr val="bg1"/>
          </a:solidFill>
          <a:ln>
            <a:noFill/>
          </a:ln>
        </p:spPr>
        <p:txBody>
          <a:bodyPr/>
          <a:lstStyle/>
          <a:p>
            <a:endParaRPr lang="zh-CN" altLang="en-US"/>
          </a:p>
        </p:txBody>
      </p:sp>
      <p:sp>
        <p:nvSpPr>
          <p:cNvPr id="11" name="iSlîdé"/>
          <p:cNvSpPr/>
          <p:nvPr/>
        </p:nvSpPr>
        <p:spPr bwMode="auto">
          <a:xfrm>
            <a:off x="4521208" y="2245300"/>
            <a:ext cx="3483198" cy="506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nSpc>
                <a:spcPct val="150000"/>
              </a:lnSpc>
              <a:buFont typeface="Arial" panose="020B0604020202020204" pitchFamily="34" charset="0"/>
              <a:buChar char="•"/>
              <a:tabLst>
                <a:tab pos="227965" algn="l"/>
              </a:tabLst>
              <a:defRPr/>
            </a:pPr>
            <a:r>
              <a:rPr lang="zh-CN" altLang="en-US" sz="1100" dirty="0"/>
              <a:t>您的内容打在这里，或者通过复制您的文本后，在此框中选择粘贴，并选择只保留文字</a:t>
            </a:r>
            <a:endParaRPr lang="en-US" altLang="zh-CN" sz="1100" dirty="0"/>
          </a:p>
        </p:txBody>
      </p:sp>
      <p:sp>
        <p:nvSpPr>
          <p:cNvPr id="12" name="ïşļíḍè"/>
          <p:cNvSpPr/>
          <p:nvPr/>
        </p:nvSpPr>
        <p:spPr bwMode="auto">
          <a:xfrm>
            <a:off x="5350464" y="3040893"/>
            <a:ext cx="3652231" cy="506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nSpc>
                <a:spcPct val="150000"/>
              </a:lnSpc>
              <a:buFont typeface="Arial" panose="020B0604020202020204" pitchFamily="34" charset="0"/>
              <a:buChar char="•"/>
              <a:tabLst>
                <a:tab pos="227965" algn="l"/>
              </a:tabLst>
              <a:defRPr/>
            </a:pPr>
            <a:r>
              <a:rPr lang="zh-CN" altLang="en-US" sz="1100" dirty="0"/>
              <a:t>您的内容打在这里，或者通过复制您的文本后，在此框中选择粘贴，并选择只保留文字</a:t>
            </a:r>
            <a:endParaRPr lang="en-US" altLang="zh-CN" sz="1100" dirty="0"/>
          </a:p>
        </p:txBody>
      </p:sp>
      <p:sp>
        <p:nvSpPr>
          <p:cNvPr id="13" name="iṥḷiḋê"/>
          <p:cNvSpPr/>
          <p:nvPr/>
        </p:nvSpPr>
        <p:spPr bwMode="auto">
          <a:xfrm>
            <a:off x="4521208" y="3876709"/>
            <a:ext cx="3483198" cy="506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nSpc>
                <a:spcPct val="150000"/>
              </a:lnSpc>
              <a:buFont typeface="Arial" panose="020B0604020202020204" pitchFamily="34" charset="0"/>
              <a:buChar char="•"/>
              <a:tabLst>
                <a:tab pos="227965" algn="l"/>
              </a:tabLst>
              <a:defRPr/>
            </a:pPr>
            <a:r>
              <a:rPr lang="zh-CN" altLang="en-US" sz="1100" dirty="0"/>
              <a:t>您的内容打在这里，或者通过复制您的文本后，在此框中选择粘贴，并选择只保留文字</a:t>
            </a:r>
            <a:endParaRPr lang="en-US" altLang="zh-CN" sz="1100" dirty="0"/>
          </a:p>
        </p:txBody>
      </p:sp>
      <p:cxnSp>
        <p:nvCxnSpPr>
          <p:cNvPr id="14" name="直接连接符 13"/>
          <p:cNvCxnSpPr/>
          <p:nvPr/>
        </p:nvCxnSpPr>
        <p:spPr>
          <a:xfrm>
            <a:off x="4083085" y="2841493"/>
            <a:ext cx="4918437"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083085" y="3747130"/>
            <a:ext cx="4918437"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32" name="等腰三角形 31"/>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33" name="文本框 32"/>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责任源于职责</a:t>
            </a:r>
          </a:p>
        </p:txBody>
      </p:sp>
      <p:cxnSp>
        <p:nvCxnSpPr>
          <p:cNvPr id="34" name="直接连接符 33"/>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par>
                                <p:cTn id="17" presetID="53" presetClass="entr" presetSubtype="16"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500" fill="hold"/>
                                        <p:tgtEl>
                                          <p:spTgt spid="34"/>
                                        </p:tgtEl>
                                        <p:attrNameLst>
                                          <p:attrName>ppt_w</p:attrName>
                                        </p:attrNameLst>
                                      </p:cBhvr>
                                      <p:tavLst>
                                        <p:tav tm="0">
                                          <p:val>
                                            <p:fltVal val="0"/>
                                          </p:val>
                                        </p:tav>
                                        <p:tav tm="100000">
                                          <p:val>
                                            <p:strVal val="#ppt_w"/>
                                          </p:val>
                                        </p:tav>
                                      </p:tavLst>
                                    </p:anim>
                                    <p:anim calcmode="lin" valueType="num">
                                      <p:cBhvr>
                                        <p:cTn id="20" dur="500" fill="hold"/>
                                        <p:tgtEl>
                                          <p:spTgt spid="34"/>
                                        </p:tgtEl>
                                        <p:attrNameLst>
                                          <p:attrName>ppt_h</p:attrName>
                                        </p:attrNameLst>
                                      </p:cBhvr>
                                      <p:tavLst>
                                        <p:tav tm="0">
                                          <p:val>
                                            <p:fltVal val="0"/>
                                          </p:val>
                                        </p:tav>
                                        <p:tav tm="100000">
                                          <p:val>
                                            <p:strVal val="#ppt_h"/>
                                          </p:val>
                                        </p:tav>
                                      </p:tavLst>
                                    </p:anim>
                                    <p:animEffect transition="in" filter="fade">
                                      <p:cBhvr>
                                        <p:cTn id="21" dur="500"/>
                                        <p:tgtEl>
                                          <p:spTgt spid="3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p:cTn id="33" dur="500" fill="hold"/>
                                        <p:tgtEl>
                                          <p:spTgt spid="23"/>
                                        </p:tgtEl>
                                        <p:attrNameLst>
                                          <p:attrName>ppt_w</p:attrName>
                                        </p:attrNameLst>
                                      </p:cBhvr>
                                      <p:tavLst>
                                        <p:tav tm="0">
                                          <p:val>
                                            <p:fltVal val="0"/>
                                          </p:val>
                                        </p:tav>
                                        <p:tav tm="100000">
                                          <p:val>
                                            <p:strVal val="#ppt_w"/>
                                          </p:val>
                                        </p:tav>
                                      </p:tavLst>
                                    </p:anim>
                                    <p:anim calcmode="lin" valueType="num">
                                      <p:cBhvr>
                                        <p:cTn id="34" dur="500" fill="hold"/>
                                        <p:tgtEl>
                                          <p:spTgt spid="23"/>
                                        </p:tgtEl>
                                        <p:attrNameLst>
                                          <p:attrName>ppt_h</p:attrName>
                                        </p:attrNameLst>
                                      </p:cBhvr>
                                      <p:tavLst>
                                        <p:tav tm="0">
                                          <p:val>
                                            <p:fltVal val="0"/>
                                          </p:val>
                                        </p:tav>
                                        <p:tav tm="100000">
                                          <p:val>
                                            <p:strVal val="#ppt_h"/>
                                          </p:val>
                                        </p:tav>
                                      </p:tavLst>
                                    </p:anim>
                                    <p:anim calcmode="lin" valueType="num">
                                      <p:cBhvr>
                                        <p:cTn id="35" dur="500" fill="hold"/>
                                        <p:tgtEl>
                                          <p:spTgt spid="23"/>
                                        </p:tgtEl>
                                        <p:attrNameLst>
                                          <p:attrName>style.rotation</p:attrName>
                                        </p:attrNameLst>
                                      </p:cBhvr>
                                      <p:tavLst>
                                        <p:tav tm="0">
                                          <p:val>
                                            <p:fltVal val="360"/>
                                          </p:val>
                                        </p:tav>
                                        <p:tav tm="100000">
                                          <p:val>
                                            <p:fltVal val="0"/>
                                          </p:val>
                                        </p:tav>
                                      </p:tavLst>
                                    </p:anim>
                                    <p:animEffect transition="in" filter="fade">
                                      <p:cBhvr>
                                        <p:cTn id="36" dur="5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500" fill="hold"/>
                                        <p:tgtEl>
                                          <p:spTgt spid="22"/>
                                        </p:tgtEl>
                                        <p:attrNameLst>
                                          <p:attrName>ppt_w</p:attrName>
                                        </p:attrNameLst>
                                      </p:cBhvr>
                                      <p:tavLst>
                                        <p:tav tm="0">
                                          <p:val>
                                            <p:fltVal val="0"/>
                                          </p:val>
                                        </p:tav>
                                        <p:tav tm="100000">
                                          <p:val>
                                            <p:strVal val="#ppt_w"/>
                                          </p:val>
                                        </p:tav>
                                      </p:tavLst>
                                    </p:anim>
                                    <p:anim calcmode="lin" valueType="num">
                                      <p:cBhvr>
                                        <p:cTn id="42" dur="500" fill="hold"/>
                                        <p:tgtEl>
                                          <p:spTgt spid="22"/>
                                        </p:tgtEl>
                                        <p:attrNameLst>
                                          <p:attrName>ppt_h</p:attrName>
                                        </p:attrNameLst>
                                      </p:cBhvr>
                                      <p:tavLst>
                                        <p:tav tm="0">
                                          <p:val>
                                            <p:fltVal val="0"/>
                                          </p:val>
                                        </p:tav>
                                        <p:tav tm="100000">
                                          <p:val>
                                            <p:strVal val="#ppt_h"/>
                                          </p:val>
                                        </p:tav>
                                      </p:tavLst>
                                    </p:anim>
                                    <p:animEffect transition="in" filter="fade">
                                      <p:cBhvr>
                                        <p:cTn id="43" dur="500"/>
                                        <p:tgtEl>
                                          <p:spTgt spid="22"/>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mph" presetSubtype="0" fill="hold" grpId="1" nodeType="clickEffect">
                                  <p:stCondLst>
                                    <p:cond delay="0"/>
                                  </p:stCondLst>
                                  <p:childTnLst>
                                    <p:animScale>
                                      <p:cBhvr>
                                        <p:cTn id="47" dur="750" fill="hold"/>
                                        <p:tgtEl>
                                          <p:spTgt spid="22"/>
                                        </p:tgtEl>
                                      </p:cBhvr>
                                      <p:by x="150000" y="150000"/>
                                    </p:animScale>
                                  </p:childTnLst>
                                </p:cTn>
                              </p:par>
                            </p:childTnLst>
                          </p:cTn>
                        </p:par>
                      </p:childTnLst>
                    </p:cTn>
                  </p:par>
                  <p:par>
                    <p:cTn id="48" fill="hold">
                      <p:stCondLst>
                        <p:cond delay="indefinite"/>
                      </p:stCondLst>
                      <p:childTnLst>
                        <p:par>
                          <p:cTn id="49" fill="hold">
                            <p:stCondLst>
                              <p:cond delay="0"/>
                            </p:stCondLst>
                            <p:childTnLst>
                              <p:par>
                                <p:cTn id="50" presetID="27" presetClass="emph" presetSubtype="0" fill="remove" grpId="2" nodeType="clickEffect">
                                  <p:stCondLst>
                                    <p:cond delay="0"/>
                                  </p:stCondLst>
                                  <p:childTnLst>
                                    <p:animClr clrSpc="rgb" dir="cw">
                                      <p:cBhvr override="childStyle">
                                        <p:cTn id="51" dur="250" autoRev="1" fill="remove"/>
                                        <p:tgtEl>
                                          <p:spTgt spid="22"/>
                                        </p:tgtEl>
                                        <p:attrNameLst>
                                          <p:attrName>style.color</p:attrName>
                                        </p:attrNameLst>
                                      </p:cBhvr>
                                      <p:to>
                                        <a:schemeClr val="bg1"/>
                                      </p:to>
                                    </p:animClr>
                                    <p:animClr clrSpc="rgb" dir="cw">
                                      <p:cBhvr>
                                        <p:cTn id="52" dur="250" autoRev="1" fill="remove"/>
                                        <p:tgtEl>
                                          <p:spTgt spid="22"/>
                                        </p:tgtEl>
                                        <p:attrNameLst>
                                          <p:attrName>fillcolor</p:attrName>
                                        </p:attrNameLst>
                                      </p:cBhvr>
                                      <p:to>
                                        <a:schemeClr val="bg1"/>
                                      </p:to>
                                    </p:animClr>
                                    <p:set>
                                      <p:cBhvr>
                                        <p:cTn id="53" dur="250" autoRev="1" fill="remove"/>
                                        <p:tgtEl>
                                          <p:spTgt spid="22"/>
                                        </p:tgtEl>
                                        <p:attrNameLst>
                                          <p:attrName>fill.type</p:attrName>
                                        </p:attrNameLst>
                                      </p:cBhvr>
                                      <p:to>
                                        <p:strVal val="solid"/>
                                      </p:to>
                                    </p:set>
                                    <p:set>
                                      <p:cBhvr>
                                        <p:cTn id="54" dur="250" autoRev="1" fill="remove"/>
                                        <p:tgtEl>
                                          <p:spTgt spid="22"/>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fill="hold"/>
                                        <p:tgtEl>
                                          <p:spTgt spid="17"/>
                                        </p:tgtEl>
                                        <p:attrNameLst>
                                          <p:attrName>ppt_x</p:attrName>
                                        </p:attrNameLst>
                                      </p:cBhvr>
                                      <p:tavLst>
                                        <p:tav tm="0">
                                          <p:val>
                                            <p:strVal val="0-#ppt_w/2"/>
                                          </p:val>
                                        </p:tav>
                                        <p:tav tm="100000">
                                          <p:val>
                                            <p:strVal val="#ppt_x"/>
                                          </p:val>
                                        </p:tav>
                                      </p:tavLst>
                                    </p:anim>
                                    <p:anim calcmode="lin" valueType="num">
                                      <p:cBhvr additive="base">
                                        <p:cTn id="6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6" presetClass="entr" presetSubtype="0" fill="hold" grpId="0" nodeType="clickEffect">
                                  <p:stCondLst>
                                    <p:cond delay="0"/>
                                  </p:stCondLst>
                                  <p:iterate type="lt">
                                    <p:tmPct val="10000"/>
                                  </p:iterate>
                                  <p:childTnLst>
                                    <p:set>
                                      <p:cBhvr>
                                        <p:cTn id="64" dur="1" fill="hold">
                                          <p:stCondLst>
                                            <p:cond delay="0"/>
                                          </p:stCondLst>
                                        </p:cTn>
                                        <p:tgtEl>
                                          <p:spTgt spid="11"/>
                                        </p:tgtEl>
                                        <p:attrNameLst>
                                          <p:attrName>style.visibility</p:attrName>
                                        </p:attrNameLst>
                                      </p:cBhvr>
                                      <p:to>
                                        <p:strVal val="visible"/>
                                      </p:to>
                                    </p:set>
                                    <p:anim by="(-#ppt_w*2)" calcmode="lin" valueType="num">
                                      <p:cBhvr rctx="PPT">
                                        <p:cTn id="65" dur="125" autoRev="1" fill="hold">
                                          <p:stCondLst>
                                            <p:cond delay="0"/>
                                          </p:stCondLst>
                                        </p:cTn>
                                        <p:tgtEl>
                                          <p:spTgt spid="11"/>
                                        </p:tgtEl>
                                        <p:attrNameLst>
                                          <p:attrName>ppt_w</p:attrName>
                                        </p:attrNameLst>
                                      </p:cBhvr>
                                    </p:anim>
                                    <p:anim by="(#ppt_w*0.50)" calcmode="lin" valueType="num">
                                      <p:cBhvr>
                                        <p:cTn id="66" dur="125" decel="50000" autoRev="1" fill="hold">
                                          <p:stCondLst>
                                            <p:cond delay="0"/>
                                          </p:stCondLst>
                                        </p:cTn>
                                        <p:tgtEl>
                                          <p:spTgt spid="11"/>
                                        </p:tgtEl>
                                        <p:attrNameLst>
                                          <p:attrName>ppt_x</p:attrName>
                                        </p:attrNameLst>
                                      </p:cBhvr>
                                    </p:anim>
                                    <p:anim from="(-#ppt_h/2)" to="(#ppt_y)" calcmode="lin" valueType="num">
                                      <p:cBhvr>
                                        <p:cTn id="67" dur="250" fill="hold">
                                          <p:stCondLst>
                                            <p:cond delay="0"/>
                                          </p:stCondLst>
                                        </p:cTn>
                                        <p:tgtEl>
                                          <p:spTgt spid="11"/>
                                        </p:tgtEl>
                                        <p:attrNameLst>
                                          <p:attrName>ppt_y</p:attrName>
                                        </p:attrNameLst>
                                      </p:cBhvr>
                                    </p:anim>
                                    <p:animRot by="21600000">
                                      <p:cBhvr>
                                        <p:cTn id="68" dur="250" fill="hold">
                                          <p:stCondLst>
                                            <p:cond delay="0"/>
                                          </p:stCondLst>
                                        </p:cTn>
                                        <p:tgtEl>
                                          <p:spTgt spid="11"/>
                                        </p:tgtEl>
                                        <p:attrNameLst>
                                          <p:attrName>r</p:attrName>
                                        </p:attrNameLst>
                                      </p:cBhvr>
                                    </p:animRot>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35"/>
                                        </p:tgtEl>
                                        <p:attrNameLst>
                                          <p:attrName>style.visibility</p:attrName>
                                        </p:attrNameLst>
                                      </p:cBhvr>
                                      <p:to>
                                        <p:strVal val="visible"/>
                                      </p:to>
                                    </p:set>
                                    <p:anim calcmode="lin" valueType="num">
                                      <p:cBhvr additive="base">
                                        <p:cTn id="73" dur="500" fill="hold"/>
                                        <p:tgtEl>
                                          <p:spTgt spid="35"/>
                                        </p:tgtEl>
                                        <p:attrNameLst>
                                          <p:attrName>ppt_x</p:attrName>
                                        </p:attrNameLst>
                                      </p:cBhvr>
                                      <p:tavLst>
                                        <p:tav tm="0">
                                          <p:val>
                                            <p:strVal val="0-#ppt_w/2"/>
                                          </p:val>
                                        </p:tav>
                                        <p:tav tm="100000">
                                          <p:val>
                                            <p:strVal val="#ppt_x"/>
                                          </p:val>
                                        </p:tav>
                                      </p:tavLst>
                                    </p:anim>
                                    <p:anim calcmode="lin" valueType="num">
                                      <p:cBhvr additive="base">
                                        <p:cTn id="74"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56" presetClass="entr" presetSubtype="0" fill="hold" grpId="0" nodeType="clickEffect">
                                  <p:stCondLst>
                                    <p:cond delay="0"/>
                                  </p:stCondLst>
                                  <p:iterate type="lt">
                                    <p:tmPct val="10000"/>
                                  </p:iterate>
                                  <p:childTnLst>
                                    <p:set>
                                      <p:cBhvr>
                                        <p:cTn id="78" dur="1" fill="hold">
                                          <p:stCondLst>
                                            <p:cond delay="0"/>
                                          </p:stCondLst>
                                        </p:cTn>
                                        <p:tgtEl>
                                          <p:spTgt spid="12"/>
                                        </p:tgtEl>
                                        <p:attrNameLst>
                                          <p:attrName>style.visibility</p:attrName>
                                        </p:attrNameLst>
                                      </p:cBhvr>
                                      <p:to>
                                        <p:strVal val="visible"/>
                                      </p:to>
                                    </p:set>
                                    <p:anim by="(-#ppt_w*2)" calcmode="lin" valueType="num">
                                      <p:cBhvr rctx="PPT">
                                        <p:cTn id="79" dur="125" autoRev="1" fill="hold">
                                          <p:stCondLst>
                                            <p:cond delay="0"/>
                                          </p:stCondLst>
                                        </p:cTn>
                                        <p:tgtEl>
                                          <p:spTgt spid="12"/>
                                        </p:tgtEl>
                                        <p:attrNameLst>
                                          <p:attrName>ppt_w</p:attrName>
                                        </p:attrNameLst>
                                      </p:cBhvr>
                                    </p:anim>
                                    <p:anim by="(#ppt_w*0.50)" calcmode="lin" valueType="num">
                                      <p:cBhvr>
                                        <p:cTn id="80" dur="125" decel="50000" autoRev="1" fill="hold">
                                          <p:stCondLst>
                                            <p:cond delay="0"/>
                                          </p:stCondLst>
                                        </p:cTn>
                                        <p:tgtEl>
                                          <p:spTgt spid="12"/>
                                        </p:tgtEl>
                                        <p:attrNameLst>
                                          <p:attrName>ppt_x</p:attrName>
                                        </p:attrNameLst>
                                      </p:cBhvr>
                                    </p:anim>
                                    <p:anim from="(-#ppt_h/2)" to="(#ppt_y)" calcmode="lin" valueType="num">
                                      <p:cBhvr>
                                        <p:cTn id="81" dur="250" fill="hold">
                                          <p:stCondLst>
                                            <p:cond delay="0"/>
                                          </p:stCondLst>
                                        </p:cTn>
                                        <p:tgtEl>
                                          <p:spTgt spid="12"/>
                                        </p:tgtEl>
                                        <p:attrNameLst>
                                          <p:attrName>ppt_y</p:attrName>
                                        </p:attrNameLst>
                                      </p:cBhvr>
                                    </p:anim>
                                    <p:animRot by="21600000">
                                      <p:cBhvr>
                                        <p:cTn id="82" dur="250" fill="hold">
                                          <p:stCondLst>
                                            <p:cond delay="0"/>
                                          </p:stCondLst>
                                        </p:cTn>
                                        <p:tgtEl>
                                          <p:spTgt spid="12"/>
                                        </p:tgtEl>
                                        <p:attrNameLst>
                                          <p:attrName>r</p:attrName>
                                        </p:attrNameLst>
                                      </p:cBhvr>
                                    </p:animRot>
                                  </p:childTnLst>
                                </p:cTn>
                              </p:par>
                            </p:childTnLst>
                          </p:cTn>
                        </p:par>
                      </p:childTnLst>
                    </p:cTn>
                  </p:par>
                  <p:par>
                    <p:cTn id="83" fill="hold">
                      <p:stCondLst>
                        <p:cond delay="indefinite"/>
                      </p:stCondLst>
                      <p:childTnLst>
                        <p:par>
                          <p:cTn id="84" fill="hold">
                            <p:stCondLst>
                              <p:cond delay="0"/>
                            </p:stCondLst>
                            <p:childTnLst>
                              <p:par>
                                <p:cTn id="85" presetID="2" presetClass="entr" presetSubtype="8" fill="hold" nodeType="clickEffect">
                                  <p:stCondLst>
                                    <p:cond delay="0"/>
                                  </p:stCondLst>
                                  <p:childTnLst>
                                    <p:set>
                                      <p:cBhvr>
                                        <p:cTn id="86" dur="1" fill="hold">
                                          <p:stCondLst>
                                            <p:cond delay="0"/>
                                          </p:stCondLst>
                                        </p:cTn>
                                        <p:tgtEl>
                                          <p:spTgt spid="36"/>
                                        </p:tgtEl>
                                        <p:attrNameLst>
                                          <p:attrName>style.visibility</p:attrName>
                                        </p:attrNameLst>
                                      </p:cBhvr>
                                      <p:to>
                                        <p:strVal val="visible"/>
                                      </p:to>
                                    </p:set>
                                    <p:anim calcmode="lin" valueType="num">
                                      <p:cBhvr additive="base">
                                        <p:cTn id="87" dur="500" fill="hold"/>
                                        <p:tgtEl>
                                          <p:spTgt spid="36"/>
                                        </p:tgtEl>
                                        <p:attrNameLst>
                                          <p:attrName>ppt_x</p:attrName>
                                        </p:attrNameLst>
                                      </p:cBhvr>
                                      <p:tavLst>
                                        <p:tav tm="0">
                                          <p:val>
                                            <p:strVal val="0-#ppt_w/2"/>
                                          </p:val>
                                        </p:tav>
                                        <p:tav tm="100000">
                                          <p:val>
                                            <p:strVal val="#ppt_x"/>
                                          </p:val>
                                        </p:tav>
                                      </p:tavLst>
                                    </p:anim>
                                    <p:anim calcmode="lin" valueType="num">
                                      <p:cBhvr additive="base">
                                        <p:cTn id="88"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56" presetClass="entr" presetSubtype="0" fill="hold" grpId="0" nodeType="clickEffect">
                                  <p:stCondLst>
                                    <p:cond delay="0"/>
                                  </p:stCondLst>
                                  <p:iterate type="lt">
                                    <p:tmPct val="10000"/>
                                  </p:iterate>
                                  <p:childTnLst>
                                    <p:set>
                                      <p:cBhvr>
                                        <p:cTn id="92" dur="1" fill="hold">
                                          <p:stCondLst>
                                            <p:cond delay="0"/>
                                          </p:stCondLst>
                                        </p:cTn>
                                        <p:tgtEl>
                                          <p:spTgt spid="13"/>
                                        </p:tgtEl>
                                        <p:attrNameLst>
                                          <p:attrName>style.visibility</p:attrName>
                                        </p:attrNameLst>
                                      </p:cBhvr>
                                      <p:to>
                                        <p:strVal val="visible"/>
                                      </p:to>
                                    </p:set>
                                    <p:anim by="(-#ppt_w*2)" calcmode="lin" valueType="num">
                                      <p:cBhvr rctx="PPT">
                                        <p:cTn id="93" dur="125" autoRev="1" fill="hold">
                                          <p:stCondLst>
                                            <p:cond delay="0"/>
                                          </p:stCondLst>
                                        </p:cTn>
                                        <p:tgtEl>
                                          <p:spTgt spid="13"/>
                                        </p:tgtEl>
                                        <p:attrNameLst>
                                          <p:attrName>ppt_w</p:attrName>
                                        </p:attrNameLst>
                                      </p:cBhvr>
                                    </p:anim>
                                    <p:anim by="(#ppt_w*0.50)" calcmode="lin" valueType="num">
                                      <p:cBhvr>
                                        <p:cTn id="94" dur="125" decel="50000" autoRev="1" fill="hold">
                                          <p:stCondLst>
                                            <p:cond delay="0"/>
                                          </p:stCondLst>
                                        </p:cTn>
                                        <p:tgtEl>
                                          <p:spTgt spid="13"/>
                                        </p:tgtEl>
                                        <p:attrNameLst>
                                          <p:attrName>ppt_x</p:attrName>
                                        </p:attrNameLst>
                                      </p:cBhvr>
                                    </p:anim>
                                    <p:anim from="(-#ppt_h/2)" to="(#ppt_y)" calcmode="lin" valueType="num">
                                      <p:cBhvr>
                                        <p:cTn id="95" dur="250" fill="hold">
                                          <p:stCondLst>
                                            <p:cond delay="0"/>
                                          </p:stCondLst>
                                        </p:cTn>
                                        <p:tgtEl>
                                          <p:spTgt spid="13"/>
                                        </p:tgtEl>
                                        <p:attrNameLst>
                                          <p:attrName>ppt_y</p:attrName>
                                        </p:attrNameLst>
                                      </p:cBhvr>
                                    </p:anim>
                                    <p:animRot by="21600000">
                                      <p:cBhvr>
                                        <p:cTn id="96" dur="250" fill="hold">
                                          <p:stCondLst>
                                            <p:cond delay="0"/>
                                          </p:stCondLst>
                                        </p:cTn>
                                        <p:tgtEl>
                                          <p:spTgt spid="13"/>
                                        </p:tgtEl>
                                        <p:attrNameLst>
                                          <p:attrName>r</p:attrName>
                                        </p:attrNameLst>
                                      </p:cBhvr>
                                    </p:animRot>
                                  </p:childTnLst>
                                </p:cTn>
                              </p:par>
                            </p:childTnLst>
                          </p:cTn>
                        </p:par>
                      </p:childTnLst>
                    </p:cTn>
                  </p:par>
                  <p:par>
                    <p:cTn id="97" fill="hold">
                      <p:stCondLst>
                        <p:cond delay="indefinite"/>
                      </p:stCondLst>
                      <p:childTnLst>
                        <p:par>
                          <p:cTn id="98" fill="hold">
                            <p:stCondLst>
                              <p:cond delay="0"/>
                            </p:stCondLst>
                            <p:childTnLst>
                              <p:par>
                                <p:cTn id="99" presetID="2" presetClass="entr" presetSubtype="2" fill="hold" nodeType="clickEffect">
                                  <p:stCondLst>
                                    <p:cond delay="0"/>
                                  </p:stCondLst>
                                  <p:childTnLst>
                                    <p:set>
                                      <p:cBhvr>
                                        <p:cTn id="100" dur="1" fill="hold">
                                          <p:stCondLst>
                                            <p:cond delay="0"/>
                                          </p:stCondLst>
                                        </p:cTn>
                                        <p:tgtEl>
                                          <p:spTgt spid="14"/>
                                        </p:tgtEl>
                                        <p:attrNameLst>
                                          <p:attrName>style.visibility</p:attrName>
                                        </p:attrNameLst>
                                      </p:cBhvr>
                                      <p:to>
                                        <p:strVal val="visible"/>
                                      </p:to>
                                    </p:set>
                                    <p:anim calcmode="lin" valueType="num">
                                      <p:cBhvr additive="base">
                                        <p:cTn id="101" dur="500" fill="hold"/>
                                        <p:tgtEl>
                                          <p:spTgt spid="14"/>
                                        </p:tgtEl>
                                        <p:attrNameLst>
                                          <p:attrName>ppt_x</p:attrName>
                                        </p:attrNameLst>
                                      </p:cBhvr>
                                      <p:tavLst>
                                        <p:tav tm="0">
                                          <p:val>
                                            <p:strVal val="1+#ppt_w/2"/>
                                          </p:val>
                                        </p:tav>
                                        <p:tav tm="100000">
                                          <p:val>
                                            <p:strVal val="#ppt_x"/>
                                          </p:val>
                                        </p:tav>
                                      </p:tavLst>
                                    </p:anim>
                                    <p:anim calcmode="lin" valueType="num">
                                      <p:cBhvr additive="base">
                                        <p:cTn id="102" dur="500" fill="hold"/>
                                        <p:tgtEl>
                                          <p:spTgt spid="14"/>
                                        </p:tgtEl>
                                        <p:attrNameLst>
                                          <p:attrName>ppt_y</p:attrName>
                                        </p:attrNameLst>
                                      </p:cBhvr>
                                      <p:tavLst>
                                        <p:tav tm="0">
                                          <p:val>
                                            <p:strVal val="#ppt_y"/>
                                          </p:val>
                                        </p:tav>
                                        <p:tav tm="100000">
                                          <p:val>
                                            <p:strVal val="#ppt_y"/>
                                          </p:val>
                                        </p:tav>
                                      </p:tavLst>
                                    </p:anim>
                                  </p:childTnLst>
                                </p:cTn>
                              </p:par>
                              <p:par>
                                <p:cTn id="103" presetID="2" presetClass="entr" presetSubtype="2" fill="hold" nodeType="with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additive="base">
                                        <p:cTn id="105" dur="500" fill="hold"/>
                                        <p:tgtEl>
                                          <p:spTgt spid="15"/>
                                        </p:tgtEl>
                                        <p:attrNameLst>
                                          <p:attrName>ppt_x</p:attrName>
                                        </p:attrNameLst>
                                      </p:cBhvr>
                                      <p:tavLst>
                                        <p:tav tm="0">
                                          <p:val>
                                            <p:strVal val="1+#ppt_w/2"/>
                                          </p:val>
                                        </p:tav>
                                        <p:tav tm="100000">
                                          <p:val>
                                            <p:strVal val="#ppt_x"/>
                                          </p:val>
                                        </p:tav>
                                      </p:tavLst>
                                    </p:anim>
                                    <p:anim calcmode="lin" valueType="num">
                                      <p:cBhvr additive="base">
                                        <p:cTn id="106"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2" grpId="1" animBg="1"/>
      <p:bldP spid="22" grpId="2" animBg="1"/>
      <p:bldP spid="23" grpId="0" animBg="1"/>
      <p:bldP spid="11" grpId="0"/>
      <p:bldP spid="12" grpId="0"/>
      <p:bldP spid="13" grpId="0"/>
      <p:bldP spid="32" grpId="0" animBg="1"/>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0" name="组合 519"/>
          <p:cNvGrpSpPr/>
          <p:nvPr/>
        </p:nvGrpSpPr>
        <p:grpSpPr>
          <a:xfrm>
            <a:off x="5154973" y="1278104"/>
            <a:ext cx="3414308" cy="1645165"/>
            <a:chOff x="5154973" y="1278104"/>
            <a:chExt cx="3414308" cy="1645165"/>
          </a:xfrm>
        </p:grpSpPr>
        <p:grpSp>
          <p:nvGrpSpPr>
            <p:cNvPr id="4" name="íŝľïdè"/>
            <p:cNvGrpSpPr/>
            <p:nvPr/>
          </p:nvGrpSpPr>
          <p:grpSpPr bwMode="auto">
            <a:xfrm>
              <a:off x="6066719" y="1278104"/>
              <a:ext cx="2080361" cy="1606184"/>
              <a:chOff x="2491" y="769"/>
              <a:chExt cx="3523" cy="2720"/>
            </a:xfrm>
          </p:grpSpPr>
          <p:sp>
            <p:nvSpPr>
              <p:cNvPr id="317" name="iSľïḑe"/>
              <p:cNvSpPr/>
              <p:nvPr/>
            </p:nvSpPr>
            <p:spPr bwMode="auto">
              <a:xfrm>
                <a:off x="5234" y="3202"/>
                <a:ext cx="308" cy="145"/>
              </a:xfrm>
              <a:custGeom>
                <a:avLst/>
                <a:gdLst>
                  <a:gd name="T0" fmla="*/ 308 w 308"/>
                  <a:gd name="T1" fmla="*/ 62 h 145"/>
                  <a:gd name="T2" fmla="*/ 2 w 308"/>
                  <a:gd name="T3" fmla="*/ 145 h 145"/>
                  <a:gd name="T4" fmla="*/ 0 w 308"/>
                  <a:gd name="T5" fmla="*/ 133 h 145"/>
                  <a:gd name="T6" fmla="*/ 305 w 308"/>
                  <a:gd name="T7" fmla="*/ 0 h 145"/>
                  <a:gd name="T8" fmla="*/ 308 w 308"/>
                  <a:gd name="T9" fmla="*/ 62 h 145"/>
                </a:gdLst>
                <a:ahLst/>
                <a:cxnLst>
                  <a:cxn ang="0">
                    <a:pos x="T0" y="T1"/>
                  </a:cxn>
                  <a:cxn ang="0">
                    <a:pos x="T2" y="T3"/>
                  </a:cxn>
                  <a:cxn ang="0">
                    <a:pos x="T4" y="T5"/>
                  </a:cxn>
                  <a:cxn ang="0">
                    <a:pos x="T6" y="T7"/>
                  </a:cxn>
                  <a:cxn ang="0">
                    <a:pos x="T8" y="T9"/>
                  </a:cxn>
                </a:cxnLst>
                <a:rect l="0" t="0" r="r" b="b"/>
                <a:pathLst>
                  <a:path w="308" h="145">
                    <a:moveTo>
                      <a:pt x="308" y="62"/>
                    </a:moveTo>
                    <a:lnTo>
                      <a:pt x="2" y="145"/>
                    </a:lnTo>
                    <a:lnTo>
                      <a:pt x="0" y="133"/>
                    </a:lnTo>
                    <a:lnTo>
                      <a:pt x="305" y="0"/>
                    </a:lnTo>
                    <a:lnTo>
                      <a:pt x="308" y="62"/>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8" name="íŝlíḑé"/>
              <p:cNvSpPr/>
              <p:nvPr/>
            </p:nvSpPr>
            <p:spPr bwMode="auto">
              <a:xfrm>
                <a:off x="5201" y="3354"/>
                <a:ext cx="83" cy="83"/>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9" name="íṡľiḋè"/>
              <p:cNvSpPr/>
              <p:nvPr/>
            </p:nvSpPr>
            <p:spPr bwMode="auto">
              <a:xfrm>
                <a:off x="5210" y="3364"/>
                <a:ext cx="67" cy="63"/>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0" name="ïṡľïḑe"/>
              <p:cNvSpPr/>
              <p:nvPr/>
            </p:nvSpPr>
            <p:spPr bwMode="auto">
              <a:xfrm>
                <a:off x="5222" y="3375"/>
                <a:ext cx="43" cy="41"/>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1" name="ïṧlïdè"/>
              <p:cNvSpPr/>
              <p:nvPr/>
            </p:nvSpPr>
            <p:spPr bwMode="auto">
              <a:xfrm>
                <a:off x="5189" y="3333"/>
                <a:ext cx="107" cy="59"/>
              </a:xfrm>
              <a:custGeom>
                <a:avLst/>
                <a:gdLst>
                  <a:gd name="T0" fmla="*/ 23 w 45"/>
                  <a:gd name="T1" fmla="*/ 6 h 25"/>
                  <a:gd name="T2" fmla="*/ 45 w 45"/>
                  <a:gd name="T3" fmla="*/ 25 h 25"/>
                  <a:gd name="T4" fmla="*/ 45 w 45"/>
                  <a:gd name="T5" fmla="*/ 22 h 25"/>
                  <a:gd name="T6" fmla="*/ 23 w 45"/>
                  <a:gd name="T7" fmla="*/ 0 h 25"/>
                  <a:gd name="T8" fmla="*/ 0 w 45"/>
                  <a:gd name="T9" fmla="*/ 22 h 25"/>
                  <a:gd name="T10" fmla="*/ 1 w 45"/>
                  <a:gd name="T11" fmla="*/ 25 h 25"/>
                  <a:gd name="T12" fmla="*/ 23 w 45"/>
                  <a:gd name="T13" fmla="*/ 6 h 25"/>
                </a:gdLst>
                <a:ahLst/>
                <a:cxnLst>
                  <a:cxn ang="0">
                    <a:pos x="T0" y="T1"/>
                  </a:cxn>
                  <a:cxn ang="0">
                    <a:pos x="T2" y="T3"/>
                  </a:cxn>
                  <a:cxn ang="0">
                    <a:pos x="T4" y="T5"/>
                  </a:cxn>
                  <a:cxn ang="0">
                    <a:pos x="T6" y="T7"/>
                  </a:cxn>
                  <a:cxn ang="0">
                    <a:pos x="T8" y="T9"/>
                  </a:cxn>
                  <a:cxn ang="0">
                    <a:pos x="T10" y="T11"/>
                  </a:cxn>
                  <a:cxn ang="0">
                    <a:pos x="T12" y="T13"/>
                  </a:cxn>
                </a:cxnLst>
                <a:rect l="0" t="0" r="r" b="b"/>
                <a:pathLst>
                  <a:path w="45" h="25">
                    <a:moveTo>
                      <a:pt x="23" y="6"/>
                    </a:moveTo>
                    <a:cubicBezTo>
                      <a:pt x="34" y="6"/>
                      <a:pt x="44" y="14"/>
                      <a:pt x="45" y="25"/>
                    </a:cubicBezTo>
                    <a:cubicBezTo>
                      <a:pt x="45" y="24"/>
                      <a:pt x="45" y="23"/>
                      <a:pt x="45" y="22"/>
                    </a:cubicBezTo>
                    <a:cubicBezTo>
                      <a:pt x="45" y="10"/>
                      <a:pt x="35" y="0"/>
                      <a:pt x="23" y="0"/>
                    </a:cubicBezTo>
                    <a:cubicBezTo>
                      <a:pt x="10" y="0"/>
                      <a:pt x="0" y="10"/>
                      <a:pt x="0" y="22"/>
                    </a:cubicBezTo>
                    <a:cubicBezTo>
                      <a:pt x="0" y="23"/>
                      <a:pt x="0" y="24"/>
                      <a:pt x="1" y="25"/>
                    </a:cubicBezTo>
                    <a:cubicBezTo>
                      <a:pt x="2" y="14"/>
                      <a:pt x="11" y="6"/>
                      <a:pt x="23" y="6"/>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2" name="íṣ1iḑé"/>
              <p:cNvSpPr/>
              <p:nvPr/>
            </p:nvSpPr>
            <p:spPr bwMode="auto">
              <a:xfrm>
                <a:off x="5572" y="3210"/>
                <a:ext cx="308" cy="137"/>
              </a:xfrm>
              <a:custGeom>
                <a:avLst/>
                <a:gdLst>
                  <a:gd name="T0" fmla="*/ 0 w 308"/>
                  <a:gd name="T1" fmla="*/ 54 h 137"/>
                  <a:gd name="T2" fmla="*/ 305 w 308"/>
                  <a:gd name="T3" fmla="*/ 137 h 137"/>
                  <a:gd name="T4" fmla="*/ 308 w 308"/>
                  <a:gd name="T5" fmla="*/ 125 h 137"/>
                  <a:gd name="T6" fmla="*/ 0 w 308"/>
                  <a:gd name="T7" fmla="*/ 0 h 137"/>
                  <a:gd name="T8" fmla="*/ 0 w 308"/>
                  <a:gd name="T9" fmla="*/ 54 h 137"/>
                </a:gdLst>
                <a:ahLst/>
                <a:cxnLst>
                  <a:cxn ang="0">
                    <a:pos x="T0" y="T1"/>
                  </a:cxn>
                  <a:cxn ang="0">
                    <a:pos x="T2" y="T3"/>
                  </a:cxn>
                  <a:cxn ang="0">
                    <a:pos x="T4" y="T5"/>
                  </a:cxn>
                  <a:cxn ang="0">
                    <a:pos x="T6" y="T7"/>
                  </a:cxn>
                  <a:cxn ang="0">
                    <a:pos x="T8" y="T9"/>
                  </a:cxn>
                </a:cxnLst>
                <a:rect l="0" t="0" r="r" b="b"/>
                <a:pathLst>
                  <a:path w="308" h="137">
                    <a:moveTo>
                      <a:pt x="0" y="54"/>
                    </a:moveTo>
                    <a:lnTo>
                      <a:pt x="305" y="137"/>
                    </a:lnTo>
                    <a:lnTo>
                      <a:pt x="308" y="125"/>
                    </a:lnTo>
                    <a:lnTo>
                      <a:pt x="0" y="0"/>
                    </a:lnTo>
                    <a:lnTo>
                      <a:pt x="0" y="54"/>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3" name="îṡḻïḋe"/>
              <p:cNvSpPr/>
              <p:nvPr/>
            </p:nvSpPr>
            <p:spPr bwMode="auto">
              <a:xfrm>
                <a:off x="5830" y="3354"/>
                <a:ext cx="83" cy="83"/>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4" name="îŝlíďe"/>
              <p:cNvSpPr/>
              <p:nvPr/>
            </p:nvSpPr>
            <p:spPr bwMode="auto">
              <a:xfrm>
                <a:off x="5837" y="3364"/>
                <a:ext cx="66" cy="63"/>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5" name="ïṧľíďé"/>
              <p:cNvSpPr/>
              <p:nvPr/>
            </p:nvSpPr>
            <p:spPr bwMode="auto">
              <a:xfrm>
                <a:off x="5849" y="3375"/>
                <a:ext cx="42" cy="41"/>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6" name="ísļídê"/>
              <p:cNvSpPr/>
              <p:nvPr/>
            </p:nvSpPr>
            <p:spPr bwMode="auto">
              <a:xfrm>
                <a:off x="5818" y="3333"/>
                <a:ext cx="104" cy="59"/>
              </a:xfrm>
              <a:custGeom>
                <a:avLst/>
                <a:gdLst>
                  <a:gd name="T0" fmla="*/ 22 w 44"/>
                  <a:gd name="T1" fmla="*/ 6 h 25"/>
                  <a:gd name="T2" fmla="*/ 0 w 44"/>
                  <a:gd name="T3" fmla="*/ 25 h 25"/>
                  <a:gd name="T4" fmla="*/ 0 w 44"/>
                  <a:gd name="T5" fmla="*/ 22 h 25"/>
                  <a:gd name="T6" fmla="*/ 22 w 44"/>
                  <a:gd name="T7" fmla="*/ 0 h 25"/>
                  <a:gd name="T8" fmla="*/ 44 w 44"/>
                  <a:gd name="T9" fmla="*/ 22 h 25"/>
                  <a:gd name="T10" fmla="*/ 44 w 44"/>
                  <a:gd name="T11" fmla="*/ 25 h 25"/>
                  <a:gd name="T12" fmla="*/ 22 w 44"/>
                  <a:gd name="T13" fmla="*/ 6 h 25"/>
                </a:gdLst>
                <a:ahLst/>
                <a:cxnLst>
                  <a:cxn ang="0">
                    <a:pos x="T0" y="T1"/>
                  </a:cxn>
                  <a:cxn ang="0">
                    <a:pos x="T2" y="T3"/>
                  </a:cxn>
                  <a:cxn ang="0">
                    <a:pos x="T4" y="T5"/>
                  </a:cxn>
                  <a:cxn ang="0">
                    <a:pos x="T6" y="T7"/>
                  </a:cxn>
                  <a:cxn ang="0">
                    <a:pos x="T8" y="T9"/>
                  </a:cxn>
                  <a:cxn ang="0">
                    <a:pos x="T10" y="T11"/>
                  </a:cxn>
                  <a:cxn ang="0">
                    <a:pos x="T12" y="T13"/>
                  </a:cxn>
                </a:cxnLst>
                <a:rect l="0" t="0" r="r" b="b"/>
                <a:pathLst>
                  <a:path w="44" h="25">
                    <a:moveTo>
                      <a:pt x="22" y="6"/>
                    </a:moveTo>
                    <a:cubicBezTo>
                      <a:pt x="11" y="6"/>
                      <a:pt x="1" y="14"/>
                      <a:pt x="0" y="25"/>
                    </a:cubicBezTo>
                    <a:cubicBezTo>
                      <a:pt x="0" y="24"/>
                      <a:pt x="0" y="23"/>
                      <a:pt x="0" y="22"/>
                    </a:cubicBezTo>
                    <a:cubicBezTo>
                      <a:pt x="0" y="10"/>
                      <a:pt x="10" y="0"/>
                      <a:pt x="22" y="0"/>
                    </a:cubicBezTo>
                    <a:cubicBezTo>
                      <a:pt x="34" y="0"/>
                      <a:pt x="44" y="10"/>
                      <a:pt x="44" y="22"/>
                    </a:cubicBezTo>
                    <a:cubicBezTo>
                      <a:pt x="44" y="23"/>
                      <a:pt x="44" y="24"/>
                      <a:pt x="44" y="25"/>
                    </a:cubicBezTo>
                    <a:cubicBezTo>
                      <a:pt x="43" y="14"/>
                      <a:pt x="33" y="6"/>
                      <a:pt x="22" y="6"/>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7" name="ïṩļïďê"/>
              <p:cNvSpPr/>
              <p:nvPr/>
            </p:nvSpPr>
            <p:spPr bwMode="auto">
              <a:xfrm>
                <a:off x="5345" y="2539"/>
                <a:ext cx="421" cy="78"/>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28" name="îsḻïḍê"/>
              <p:cNvSpPr/>
              <p:nvPr/>
            </p:nvSpPr>
            <p:spPr bwMode="auto">
              <a:xfrm>
                <a:off x="5539" y="2617"/>
                <a:ext cx="29" cy="614"/>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29" name="íş1íḋê"/>
              <p:cNvSpPr/>
              <p:nvPr/>
            </p:nvSpPr>
            <p:spPr bwMode="auto">
              <a:xfrm>
                <a:off x="5523" y="2679"/>
                <a:ext cx="61" cy="213"/>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30" name="ïṥḷidè"/>
              <p:cNvSpPr/>
              <p:nvPr/>
            </p:nvSpPr>
            <p:spPr bwMode="auto">
              <a:xfrm>
                <a:off x="5534" y="2996"/>
                <a:ext cx="38" cy="214"/>
              </a:xfrm>
              <a:prstGeom prst="rect">
                <a:avLst/>
              </a:prstGeom>
              <a:solidFill>
                <a:srgbClr val="3534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31" name="ïsļíḓè"/>
              <p:cNvSpPr/>
              <p:nvPr/>
            </p:nvSpPr>
            <p:spPr bwMode="auto">
              <a:xfrm>
                <a:off x="5523" y="3058"/>
                <a:ext cx="61" cy="213"/>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32" name="iṩliďê"/>
              <p:cNvSpPr/>
              <p:nvPr/>
            </p:nvSpPr>
            <p:spPr bwMode="auto">
              <a:xfrm>
                <a:off x="5218" y="2456"/>
                <a:ext cx="671" cy="130"/>
              </a:xfrm>
              <a:custGeom>
                <a:avLst/>
                <a:gdLst>
                  <a:gd name="T0" fmla="*/ 2 w 284"/>
                  <a:gd name="T1" fmla="*/ 2 h 55"/>
                  <a:gd name="T2" fmla="*/ 2 w 284"/>
                  <a:gd name="T3" fmla="*/ 22 h 55"/>
                  <a:gd name="T4" fmla="*/ 142 w 284"/>
                  <a:gd name="T5" fmla="*/ 55 h 55"/>
                  <a:gd name="T6" fmla="*/ 282 w 284"/>
                  <a:gd name="T7" fmla="*/ 22 h 55"/>
                  <a:gd name="T8" fmla="*/ 282 w 284"/>
                  <a:gd name="T9" fmla="*/ 0 h 55"/>
                  <a:gd name="T10" fmla="*/ 2 w 284"/>
                  <a:gd name="T11" fmla="*/ 2 h 55"/>
                </a:gdLst>
                <a:ahLst/>
                <a:cxnLst>
                  <a:cxn ang="0">
                    <a:pos x="T0" y="T1"/>
                  </a:cxn>
                  <a:cxn ang="0">
                    <a:pos x="T2" y="T3"/>
                  </a:cxn>
                  <a:cxn ang="0">
                    <a:pos x="T4" y="T5"/>
                  </a:cxn>
                  <a:cxn ang="0">
                    <a:pos x="T6" y="T7"/>
                  </a:cxn>
                  <a:cxn ang="0">
                    <a:pos x="T8" y="T9"/>
                  </a:cxn>
                  <a:cxn ang="0">
                    <a:pos x="T10" y="T11"/>
                  </a:cxn>
                </a:cxnLst>
                <a:rect l="0" t="0" r="r" b="b"/>
                <a:pathLst>
                  <a:path w="284" h="55">
                    <a:moveTo>
                      <a:pt x="2" y="2"/>
                    </a:moveTo>
                    <a:cubicBezTo>
                      <a:pt x="0" y="4"/>
                      <a:pt x="2" y="20"/>
                      <a:pt x="2" y="22"/>
                    </a:cubicBezTo>
                    <a:cubicBezTo>
                      <a:pt x="2" y="40"/>
                      <a:pt x="64" y="55"/>
                      <a:pt x="142" y="55"/>
                    </a:cubicBezTo>
                    <a:cubicBezTo>
                      <a:pt x="220" y="55"/>
                      <a:pt x="282" y="40"/>
                      <a:pt x="282" y="22"/>
                    </a:cubicBezTo>
                    <a:cubicBezTo>
                      <a:pt x="282" y="20"/>
                      <a:pt x="284" y="2"/>
                      <a:pt x="282" y="0"/>
                    </a:cubicBezTo>
                    <a:lnTo>
                      <a:pt x="2" y="2"/>
                    </a:lnTo>
                    <a:close/>
                  </a:path>
                </a:pathLst>
              </a:custGeom>
              <a:solidFill>
                <a:srgbClr val="6D6E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3" name="îŝḷiḓê"/>
              <p:cNvSpPr/>
              <p:nvPr/>
            </p:nvSpPr>
            <p:spPr bwMode="auto">
              <a:xfrm>
                <a:off x="5222" y="2383"/>
                <a:ext cx="662" cy="156"/>
              </a:xfrm>
              <a:prstGeom prst="ellipse">
                <a:avLst/>
              </a:prstGeom>
              <a:solidFill>
                <a:srgbClr val="A6A8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4" name="işlîde"/>
              <p:cNvSpPr/>
              <p:nvPr/>
            </p:nvSpPr>
            <p:spPr bwMode="auto">
              <a:xfrm>
                <a:off x="5338" y="1774"/>
                <a:ext cx="423" cy="433"/>
              </a:xfrm>
              <a:custGeom>
                <a:avLst/>
                <a:gdLst>
                  <a:gd name="T0" fmla="*/ 172 w 179"/>
                  <a:gd name="T1" fmla="*/ 0 h 183"/>
                  <a:gd name="T2" fmla="*/ 7 w 179"/>
                  <a:gd name="T3" fmla="*/ 0 h 183"/>
                  <a:gd name="T4" fmla="*/ 7 w 179"/>
                  <a:gd name="T5" fmla="*/ 69 h 183"/>
                  <a:gd name="T6" fmla="*/ 0 w 179"/>
                  <a:gd name="T7" fmla="*/ 183 h 183"/>
                  <a:gd name="T8" fmla="*/ 179 w 179"/>
                  <a:gd name="T9" fmla="*/ 183 h 183"/>
                  <a:gd name="T10" fmla="*/ 175 w 179"/>
                  <a:gd name="T11" fmla="*/ 70 h 183"/>
                  <a:gd name="T12" fmla="*/ 172 w 179"/>
                  <a:gd name="T13" fmla="*/ 0 h 183"/>
                </a:gdLst>
                <a:ahLst/>
                <a:cxnLst>
                  <a:cxn ang="0">
                    <a:pos x="T0" y="T1"/>
                  </a:cxn>
                  <a:cxn ang="0">
                    <a:pos x="T2" y="T3"/>
                  </a:cxn>
                  <a:cxn ang="0">
                    <a:pos x="T4" y="T5"/>
                  </a:cxn>
                  <a:cxn ang="0">
                    <a:pos x="T6" y="T7"/>
                  </a:cxn>
                  <a:cxn ang="0">
                    <a:pos x="T8" y="T9"/>
                  </a:cxn>
                  <a:cxn ang="0">
                    <a:pos x="T10" y="T11"/>
                  </a:cxn>
                  <a:cxn ang="0">
                    <a:pos x="T12" y="T13"/>
                  </a:cxn>
                </a:cxnLst>
                <a:rect l="0" t="0" r="r" b="b"/>
                <a:pathLst>
                  <a:path w="179" h="183">
                    <a:moveTo>
                      <a:pt x="172" y="0"/>
                    </a:moveTo>
                    <a:cubicBezTo>
                      <a:pt x="7" y="0"/>
                      <a:pt x="7" y="0"/>
                      <a:pt x="7" y="0"/>
                    </a:cubicBezTo>
                    <a:cubicBezTo>
                      <a:pt x="7" y="0"/>
                      <a:pt x="7" y="13"/>
                      <a:pt x="7" y="69"/>
                    </a:cubicBezTo>
                    <a:cubicBezTo>
                      <a:pt x="7" y="126"/>
                      <a:pt x="0" y="183"/>
                      <a:pt x="0" y="183"/>
                    </a:cubicBezTo>
                    <a:cubicBezTo>
                      <a:pt x="179" y="183"/>
                      <a:pt x="179" y="183"/>
                      <a:pt x="179" y="183"/>
                    </a:cubicBezTo>
                    <a:cubicBezTo>
                      <a:pt x="175" y="115"/>
                      <a:pt x="174" y="36"/>
                      <a:pt x="175" y="70"/>
                    </a:cubicBezTo>
                    <a:cubicBezTo>
                      <a:pt x="175" y="70"/>
                      <a:pt x="174" y="35"/>
                      <a:pt x="172" y="0"/>
                    </a:cubicBezTo>
                    <a:close/>
                  </a:path>
                </a:pathLst>
              </a:custGeom>
              <a:solidFill>
                <a:srgbClr val="003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5" name="îSḻïḋé"/>
              <p:cNvSpPr/>
              <p:nvPr/>
            </p:nvSpPr>
            <p:spPr bwMode="auto">
              <a:xfrm>
                <a:off x="5130" y="2241"/>
                <a:ext cx="884" cy="324"/>
              </a:xfrm>
              <a:custGeom>
                <a:avLst/>
                <a:gdLst>
                  <a:gd name="T0" fmla="*/ 104 w 374"/>
                  <a:gd name="T1" fmla="*/ 0 h 137"/>
                  <a:gd name="T2" fmla="*/ 265 w 374"/>
                  <a:gd name="T3" fmla="*/ 0 h 137"/>
                  <a:gd name="T4" fmla="*/ 185 w 374"/>
                  <a:gd name="T5" fmla="*/ 128 h 137"/>
                  <a:gd name="T6" fmla="*/ 104 w 374"/>
                  <a:gd name="T7" fmla="*/ 0 h 137"/>
                </a:gdLst>
                <a:ahLst/>
                <a:cxnLst>
                  <a:cxn ang="0">
                    <a:pos x="T0" y="T1"/>
                  </a:cxn>
                  <a:cxn ang="0">
                    <a:pos x="T2" y="T3"/>
                  </a:cxn>
                  <a:cxn ang="0">
                    <a:pos x="T4" y="T5"/>
                  </a:cxn>
                  <a:cxn ang="0">
                    <a:pos x="T6" y="T7"/>
                  </a:cxn>
                </a:cxnLst>
                <a:rect l="0" t="0" r="r" b="b"/>
                <a:pathLst>
                  <a:path w="374" h="137">
                    <a:moveTo>
                      <a:pt x="104" y="0"/>
                    </a:moveTo>
                    <a:cubicBezTo>
                      <a:pt x="265" y="0"/>
                      <a:pt x="265" y="0"/>
                      <a:pt x="265" y="0"/>
                    </a:cubicBezTo>
                    <a:cubicBezTo>
                      <a:pt x="265" y="0"/>
                      <a:pt x="374" y="128"/>
                      <a:pt x="185" y="128"/>
                    </a:cubicBezTo>
                    <a:cubicBezTo>
                      <a:pt x="185" y="128"/>
                      <a:pt x="0" y="137"/>
                      <a:pt x="104" y="0"/>
                    </a:cubicBezTo>
                    <a:close/>
                  </a:path>
                </a:pathLst>
              </a:custGeom>
              <a:solidFill>
                <a:srgbClr val="36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6" name="ïṣľiďê"/>
              <p:cNvSpPr/>
              <p:nvPr/>
            </p:nvSpPr>
            <p:spPr bwMode="auto">
              <a:xfrm>
                <a:off x="5390" y="3124"/>
                <a:ext cx="104" cy="237"/>
              </a:xfrm>
              <a:custGeom>
                <a:avLst/>
                <a:gdLst>
                  <a:gd name="T0" fmla="*/ 0 w 44"/>
                  <a:gd name="T1" fmla="*/ 2 h 100"/>
                  <a:gd name="T2" fmla="*/ 36 w 44"/>
                  <a:gd name="T3" fmla="*/ 0 h 100"/>
                  <a:gd name="T4" fmla="*/ 41 w 44"/>
                  <a:gd name="T5" fmla="*/ 52 h 100"/>
                  <a:gd name="T6" fmla="*/ 22 w 44"/>
                  <a:gd name="T7" fmla="*/ 100 h 100"/>
                  <a:gd name="T8" fmla="*/ 3 w 44"/>
                  <a:gd name="T9" fmla="*/ 57 h 100"/>
                  <a:gd name="T10" fmla="*/ 0 w 44"/>
                  <a:gd name="T11" fmla="*/ 2 h 100"/>
                </a:gdLst>
                <a:ahLst/>
                <a:cxnLst>
                  <a:cxn ang="0">
                    <a:pos x="T0" y="T1"/>
                  </a:cxn>
                  <a:cxn ang="0">
                    <a:pos x="T2" y="T3"/>
                  </a:cxn>
                  <a:cxn ang="0">
                    <a:pos x="T4" y="T5"/>
                  </a:cxn>
                  <a:cxn ang="0">
                    <a:pos x="T6" y="T7"/>
                  </a:cxn>
                  <a:cxn ang="0">
                    <a:pos x="T8" y="T9"/>
                  </a:cxn>
                  <a:cxn ang="0">
                    <a:pos x="T10" y="T11"/>
                  </a:cxn>
                </a:cxnLst>
                <a:rect l="0" t="0" r="r" b="b"/>
                <a:pathLst>
                  <a:path w="44" h="100">
                    <a:moveTo>
                      <a:pt x="0" y="2"/>
                    </a:moveTo>
                    <a:cubicBezTo>
                      <a:pt x="36" y="0"/>
                      <a:pt x="36" y="0"/>
                      <a:pt x="36" y="0"/>
                    </a:cubicBezTo>
                    <a:cubicBezTo>
                      <a:pt x="41" y="52"/>
                      <a:pt x="41" y="52"/>
                      <a:pt x="41" y="52"/>
                    </a:cubicBezTo>
                    <a:cubicBezTo>
                      <a:pt x="41" y="52"/>
                      <a:pt x="44" y="94"/>
                      <a:pt x="22" y="100"/>
                    </a:cubicBezTo>
                    <a:cubicBezTo>
                      <a:pt x="22" y="100"/>
                      <a:pt x="4" y="94"/>
                      <a:pt x="3" y="57"/>
                    </a:cubicBezTo>
                    <a:lnTo>
                      <a:pt x="0" y="2"/>
                    </a:ln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7" name="í$ľíďê"/>
              <p:cNvSpPr/>
              <p:nvPr/>
            </p:nvSpPr>
            <p:spPr bwMode="auto">
              <a:xfrm>
                <a:off x="5381" y="3245"/>
                <a:ext cx="149" cy="164"/>
              </a:xfrm>
              <a:custGeom>
                <a:avLst/>
                <a:gdLst>
                  <a:gd name="T0" fmla="*/ 7 w 63"/>
                  <a:gd name="T1" fmla="*/ 3 h 69"/>
                  <a:gd name="T2" fmla="*/ 45 w 63"/>
                  <a:gd name="T3" fmla="*/ 0 h 69"/>
                  <a:gd name="T4" fmla="*/ 29 w 63"/>
                  <a:gd name="T5" fmla="*/ 69 h 69"/>
                  <a:gd name="T6" fmla="*/ 7 w 63"/>
                  <a:gd name="T7" fmla="*/ 3 h 69"/>
                </a:gdLst>
                <a:ahLst/>
                <a:cxnLst>
                  <a:cxn ang="0">
                    <a:pos x="T0" y="T1"/>
                  </a:cxn>
                  <a:cxn ang="0">
                    <a:pos x="T2" y="T3"/>
                  </a:cxn>
                  <a:cxn ang="0">
                    <a:pos x="T4" y="T5"/>
                  </a:cxn>
                  <a:cxn ang="0">
                    <a:pos x="T6" y="T7"/>
                  </a:cxn>
                </a:cxnLst>
                <a:rect l="0" t="0" r="r" b="b"/>
                <a:pathLst>
                  <a:path w="63" h="69">
                    <a:moveTo>
                      <a:pt x="7" y="3"/>
                    </a:moveTo>
                    <a:cubicBezTo>
                      <a:pt x="7" y="3"/>
                      <a:pt x="26" y="6"/>
                      <a:pt x="45" y="0"/>
                    </a:cubicBezTo>
                    <a:cubicBezTo>
                      <a:pt x="45" y="0"/>
                      <a:pt x="63" y="66"/>
                      <a:pt x="29" y="69"/>
                    </a:cubicBezTo>
                    <a:cubicBezTo>
                      <a:pt x="29" y="69"/>
                      <a:pt x="0" y="68"/>
                      <a:pt x="7" y="3"/>
                    </a:cubicBezTo>
                    <a:close/>
                  </a:path>
                </a:pathLst>
              </a:custGeom>
              <a:solidFill>
                <a:srgbClr val="EB52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8" name="ísḻíḓé"/>
              <p:cNvSpPr/>
              <p:nvPr/>
            </p:nvSpPr>
            <p:spPr bwMode="auto">
              <a:xfrm>
                <a:off x="5395" y="3304"/>
                <a:ext cx="106" cy="105"/>
              </a:xfrm>
              <a:custGeom>
                <a:avLst/>
                <a:gdLst>
                  <a:gd name="T0" fmla="*/ 22 w 45"/>
                  <a:gd name="T1" fmla="*/ 38 h 44"/>
                  <a:gd name="T2" fmla="*/ 0 w 45"/>
                  <a:gd name="T3" fmla="*/ 2 h 44"/>
                  <a:gd name="T4" fmla="*/ 23 w 45"/>
                  <a:gd name="T5" fmla="*/ 44 h 44"/>
                  <a:gd name="T6" fmla="*/ 43 w 45"/>
                  <a:gd name="T7" fmla="*/ 0 h 44"/>
                  <a:gd name="T8" fmla="*/ 22 w 45"/>
                  <a:gd name="T9" fmla="*/ 38 h 44"/>
                </a:gdLst>
                <a:ahLst/>
                <a:cxnLst>
                  <a:cxn ang="0">
                    <a:pos x="T0" y="T1"/>
                  </a:cxn>
                  <a:cxn ang="0">
                    <a:pos x="T2" y="T3"/>
                  </a:cxn>
                  <a:cxn ang="0">
                    <a:pos x="T4" y="T5"/>
                  </a:cxn>
                  <a:cxn ang="0">
                    <a:pos x="T6" y="T7"/>
                  </a:cxn>
                  <a:cxn ang="0">
                    <a:pos x="T8" y="T9"/>
                  </a:cxn>
                </a:cxnLst>
                <a:rect l="0" t="0" r="r" b="b"/>
                <a:pathLst>
                  <a:path w="45" h="44">
                    <a:moveTo>
                      <a:pt x="22" y="38"/>
                    </a:moveTo>
                    <a:cubicBezTo>
                      <a:pt x="22" y="38"/>
                      <a:pt x="3" y="37"/>
                      <a:pt x="0" y="2"/>
                    </a:cubicBezTo>
                    <a:cubicBezTo>
                      <a:pt x="1" y="44"/>
                      <a:pt x="23" y="44"/>
                      <a:pt x="23" y="44"/>
                    </a:cubicBezTo>
                    <a:cubicBezTo>
                      <a:pt x="43" y="43"/>
                      <a:pt x="45" y="19"/>
                      <a:pt x="43" y="0"/>
                    </a:cubicBezTo>
                    <a:cubicBezTo>
                      <a:pt x="44" y="18"/>
                      <a:pt x="40" y="36"/>
                      <a:pt x="22" y="38"/>
                    </a:cubicBezTo>
                    <a:close/>
                  </a:path>
                </a:pathLst>
              </a:custGeom>
              <a:solidFill>
                <a:srgbClr val="CF3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9" name="ïŝḷïde"/>
              <p:cNvSpPr/>
              <p:nvPr/>
            </p:nvSpPr>
            <p:spPr bwMode="auto">
              <a:xfrm>
                <a:off x="5423" y="3274"/>
                <a:ext cx="10" cy="11"/>
              </a:xfrm>
              <a:custGeom>
                <a:avLst/>
                <a:gdLst>
                  <a:gd name="T0" fmla="*/ 4 w 4"/>
                  <a:gd name="T1" fmla="*/ 2 h 5"/>
                  <a:gd name="T2" fmla="*/ 2 w 4"/>
                  <a:gd name="T3" fmla="*/ 4 h 5"/>
                  <a:gd name="T4" fmla="*/ 0 w 4"/>
                  <a:gd name="T5" fmla="*/ 2 h 5"/>
                  <a:gd name="T6" fmla="*/ 2 w 4"/>
                  <a:gd name="T7" fmla="*/ 0 h 5"/>
                  <a:gd name="T8" fmla="*/ 4 w 4"/>
                  <a:gd name="T9" fmla="*/ 2 h 5"/>
                </a:gdLst>
                <a:ahLst/>
                <a:cxnLst>
                  <a:cxn ang="0">
                    <a:pos x="T0" y="T1"/>
                  </a:cxn>
                  <a:cxn ang="0">
                    <a:pos x="T2" y="T3"/>
                  </a:cxn>
                  <a:cxn ang="0">
                    <a:pos x="T4" y="T5"/>
                  </a:cxn>
                  <a:cxn ang="0">
                    <a:pos x="T6" y="T7"/>
                  </a:cxn>
                  <a:cxn ang="0">
                    <a:pos x="T8" y="T9"/>
                  </a:cxn>
                </a:cxnLst>
                <a:rect l="0" t="0" r="r" b="b"/>
                <a:pathLst>
                  <a:path w="4" h="5">
                    <a:moveTo>
                      <a:pt x="4" y="2"/>
                    </a:moveTo>
                    <a:cubicBezTo>
                      <a:pt x="4" y="3"/>
                      <a:pt x="3" y="4"/>
                      <a:pt x="2" y="4"/>
                    </a:cubicBezTo>
                    <a:cubicBezTo>
                      <a:pt x="1" y="5"/>
                      <a:pt x="0" y="4"/>
                      <a:pt x="0" y="2"/>
                    </a:cubicBezTo>
                    <a:cubicBezTo>
                      <a:pt x="0" y="1"/>
                      <a:pt x="0" y="0"/>
                      <a:pt x="2" y="0"/>
                    </a:cubicBezTo>
                    <a:cubicBezTo>
                      <a:pt x="3" y="0"/>
                      <a:pt x="4" y="1"/>
                      <a:pt x="4"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0" name="iṩ1îďé"/>
              <p:cNvSpPr/>
              <p:nvPr/>
            </p:nvSpPr>
            <p:spPr bwMode="auto">
              <a:xfrm>
                <a:off x="5454" y="3271"/>
                <a:ext cx="9" cy="12"/>
              </a:xfrm>
              <a:custGeom>
                <a:avLst/>
                <a:gdLst>
                  <a:gd name="T0" fmla="*/ 4 w 4"/>
                  <a:gd name="T1" fmla="*/ 2 h 5"/>
                  <a:gd name="T2" fmla="*/ 2 w 4"/>
                  <a:gd name="T3" fmla="*/ 5 h 5"/>
                  <a:gd name="T4" fmla="*/ 0 w 4"/>
                  <a:gd name="T5" fmla="*/ 3 h 5"/>
                  <a:gd name="T6" fmla="*/ 2 w 4"/>
                  <a:gd name="T7" fmla="*/ 0 h 5"/>
                  <a:gd name="T8" fmla="*/ 4 w 4"/>
                  <a:gd name="T9" fmla="*/ 2 h 5"/>
                </a:gdLst>
                <a:ahLst/>
                <a:cxnLst>
                  <a:cxn ang="0">
                    <a:pos x="T0" y="T1"/>
                  </a:cxn>
                  <a:cxn ang="0">
                    <a:pos x="T2" y="T3"/>
                  </a:cxn>
                  <a:cxn ang="0">
                    <a:pos x="T4" y="T5"/>
                  </a:cxn>
                  <a:cxn ang="0">
                    <a:pos x="T6" y="T7"/>
                  </a:cxn>
                  <a:cxn ang="0">
                    <a:pos x="T8" y="T9"/>
                  </a:cxn>
                </a:cxnLst>
                <a:rect l="0" t="0" r="r" b="b"/>
                <a:pathLst>
                  <a:path w="4" h="5">
                    <a:moveTo>
                      <a:pt x="4" y="2"/>
                    </a:moveTo>
                    <a:cubicBezTo>
                      <a:pt x="4" y="3"/>
                      <a:pt x="3" y="4"/>
                      <a:pt x="2" y="5"/>
                    </a:cubicBezTo>
                    <a:cubicBezTo>
                      <a:pt x="1" y="5"/>
                      <a:pt x="0" y="4"/>
                      <a:pt x="0" y="3"/>
                    </a:cubicBezTo>
                    <a:cubicBezTo>
                      <a:pt x="0" y="1"/>
                      <a:pt x="1" y="0"/>
                      <a:pt x="2" y="0"/>
                    </a:cubicBezTo>
                    <a:cubicBezTo>
                      <a:pt x="3" y="0"/>
                      <a:pt x="4" y="1"/>
                      <a:pt x="4"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1" name="îślïḋè"/>
              <p:cNvSpPr/>
              <p:nvPr/>
            </p:nvSpPr>
            <p:spPr bwMode="auto">
              <a:xfrm>
                <a:off x="5423" y="3295"/>
                <a:ext cx="12" cy="9"/>
              </a:xfrm>
              <a:custGeom>
                <a:avLst/>
                <a:gdLst>
                  <a:gd name="T0" fmla="*/ 5 w 5"/>
                  <a:gd name="T1" fmla="*/ 2 h 4"/>
                  <a:gd name="T2" fmla="*/ 3 w 5"/>
                  <a:gd name="T3" fmla="*/ 4 h 4"/>
                  <a:gd name="T4" fmla="*/ 0 w 5"/>
                  <a:gd name="T5" fmla="*/ 2 h 4"/>
                  <a:gd name="T6" fmla="*/ 2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3"/>
                      <a:pt x="4" y="4"/>
                      <a:pt x="3" y="4"/>
                    </a:cubicBezTo>
                    <a:cubicBezTo>
                      <a:pt x="1" y="4"/>
                      <a:pt x="0" y="3"/>
                      <a:pt x="0" y="2"/>
                    </a:cubicBezTo>
                    <a:cubicBezTo>
                      <a:pt x="0" y="1"/>
                      <a:pt x="1" y="0"/>
                      <a:pt x="2" y="0"/>
                    </a:cubicBezTo>
                    <a:cubicBezTo>
                      <a:pt x="3"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2" name="íṩḻiďé"/>
              <p:cNvSpPr/>
              <p:nvPr/>
            </p:nvSpPr>
            <p:spPr bwMode="auto">
              <a:xfrm>
                <a:off x="5454" y="3292"/>
                <a:ext cx="12" cy="10"/>
              </a:xfrm>
              <a:custGeom>
                <a:avLst/>
                <a:gdLst>
                  <a:gd name="T0" fmla="*/ 5 w 5"/>
                  <a:gd name="T1" fmla="*/ 2 h 4"/>
                  <a:gd name="T2" fmla="*/ 3 w 5"/>
                  <a:gd name="T3" fmla="*/ 4 h 4"/>
                  <a:gd name="T4" fmla="*/ 0 w 5"/>
                  <a:gd name="T5" fmla="*/ 2 h 4"/>
                  <a:gd name="T6" fmla="*/ 3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3"/>
                      <a:pt x="4" y="4"/>
                      <a:pt x="3" y="4"/>
                    </a:cubicBezTo>
                    <a:cubicBezTo>
                      <a:pt x="2" y="4"/>
                      <a:pt x="1" y="3"/>
                      <a:pt x="0" y="2"/>
                    </a:cubicBezTo>
                    <a:cubicBezTo>
                      <a:pt x="0" y="1"/>
                      <a:pt x="1" y="0"/>
                      <a:pt x="3" y="0"/>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3" name="îŝ1ídê"/>
              <p:cNvSpPr/>
              <p:nvPr/>
            </p:nvSpPr>
            <p:spPr bwMode="auto">
              <a:xfrm>
                <a:off x="5426" y="3311"/>
                <a:ext cx="9" cy="12"/>
              </a:xfrm>
              <a:custGeom>
                <a:avLst/>
                <a:gdLst>
                  <a:gd name="T0" fmla="*/ 4 w 4"/>
                  <a:gd name="T1" fmla="*/ 2 h 5"/>
                  <a:gd name="T2" fmla="*/ 2 w 4"/>
                  <a:gd name="T3" fmla="*/ 5 h 5"/>
                  <a:gd name="T4" fmla="*/ 0 w 4"/>
                  <a:gd name="T5" fmla="*/ 3 h 5"/>
                  <a:gd name="T6" fmla="*/ 2 w 4"/>
                  <a:gd name="T7" fmla="*/ 0 h 5"/>
                  <a:gd name="T8" fmla="*/ 4 w 4"/>
                  <a:gd name="T9" fmla="*/ 2 h 5"/>
                </a:gdLst>
                <a:ahLst/>
                <a:cxnLst>
                  <a:cxn ang="0">
                    <a:pos x="T0" y="T1"/>
                  </a:cxn>
                  <a:cxn ang="0">
                    <a:pos x="T2" y="T3"/>
                  </a:cxn>
                  <a:cxn ang="0">
                    <a:pos x="T4" y="T5"/>
                  </a:cxn>
                  <a:cxn ang="0">
                    <a:pos x="T6" y="T7"/>
                  </a:cxn>
                  <a:cxn ang="0">
                    <a:pos x="T8" y="T9"/>
                  </a:cxn>
                </a:cxnLst>
                <a:rect l="0" t="0" r="r" b="b"/>
                <a:pathLst>
                  <a:path w="4" h="5">
                    <a:moveTo>
                      <a:pt x="4" y="2"/>
                    </a:moveTo>
                    <a:cubicBezTo>
                      <a:pt x="4" y="3"/>
                      <a:pt x="3" y="4"/>
                      <a:pt x="2" y="5"/>
                    </a:cubicBezTo>
                    <a:cubicBezTo>
                      <a:pt x="1" y="5"/>
                      <a:pt x="0" y="4"/>
                      <a:pt x="0" y="3"/>
                    </a:cubicBezTo>
                    <a:cubicBezTo>
                      <a:pt x="0" y="1"/>
                      <a:pt x="1" y="0"/>
                      <a:pt x="2" y="0"/>
                    </a:cubicBezTo>
                    <a:cubicBezTo>
                      <a:pt x="3" y="0"/>
                      <a:pt x="4" y="1"/>
                      <a:pt x="4"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4" name="iślíḓé"/>
              <p:cNvSpPr/>
              <p:nvPr/>
            </p:nvSpPr>
            <p:spPr bwMode="auto">
              <a:xfrm>
                <a:off x="5456" y="3309"/>
                <a:ext cx="10" cy="12"/>
              </a:xfrm>
              <a:custGeom>
                <a:avLst/>
                <a:gdLst>
                  <a:gd name="T0" fmla="*/ 4 w 4"/>
                  <a:gd name="T1" fmla="*/ 2 h 5"/>
                  <a:gd name="T2" fmla="*/ 2 w 4"/>
                  <a:gd name="T3" fmla="*/ 5 h 5"/>
                  <a:gd name="T4" fmla="*/ 0 w 4"/>
                  <a:gd name="T5" fmla="*/ 3 h 5"/>
                  <a:gd name="T6" fmla="*/ 2 w 4"/>
                  <a:gd name="T7" fmla="*/ 0 h 5"/>
                  <a:gd name="T8" fmla="*/ 4 w 4"/>
                  <a:gd name="T9" fmla="*/ 2 h 5"/>
                </a:gdLst>
                <a:ahLst/>
                <a:cxnLst>
                  <a:cxn ang="0">
                    <a:pos x="T0" y="T1"/>
                  </a:cxn>
                  <a:cxn ang="0">
                    <a:pos x="T2" y="T3"/>
                  </a:cxn>
                  <a:cxn ang="0">
                    <a:pos x="T4" y="T5"/>
                  </a:cxn>
                  <a:cxn ang="0">
                    <a:pos x="T6" y="T7"/>
                  </a:cxn>
                  <a:cxn ang="0">
                    <a:pos x="T8" y="T9"/>
                  </a:cxn>
                </a:cxnLst>
                <a:rect l="0" t="0" r="r" b="b"/>
                <a:pathLst>
                  <a:path w="4" h="5">
                    <a:moveTo>
                      <a:pt x="4" y="2"/>
                    </a:moveTo>
                    <a:cubicBezTo>
                      <a:pt x="4" y="4"/>
                      <a:pt x="3" y="5"/>
                      <a:pt x="2" y="5"/>
                    </a:cubicBezTo>
                    <a:cubicBezTo>
                      <a:pt x="1" y="5"/>
                      <a:pt x="0" y="4"/>
                      <a:pt x="0" y="3"/>
                    </a:cubicBezTo>
                    <a:cubicBezTo>
                      <a:pt x="0" y="2"/>
                      <a:pt x="1" y="0"/>
                      <a:pt x="2" y="0"/>
                    </a:cubicBezTo>
                    <a:cubicBezTo>
                      <a:pt x="3" y="0"/>
                      <a:pt x="4" y="1"/>
                      <a:pt x="4"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5" name="ïSļíďè"/>
              <p:cNvSpPr/>
              <p:nvPr/>
            </p:nvSpPr>
            <p:spPr bwMode="auto">
              <a:xfrm>
                <a:off x="5426" y="3330"/>
                <a:ext cx="11" cy="10"/>
              </a:xfrm>
              <a:custGeom>
                <a:avLst/>
                <a:gdLst>
                  <a:gd name="T0" fmla="*/ 5 w 5"/>
                  <a:gd name="T1" fmla="*/ 2 h 4"/>
                  <a:gd name="T2" fmla="*/ 3 w 5"/>
                  <a:gd name="T3" fmla="*/ 4 h 4"/>
                  <a:gd name="T4" fmla="*/ 0 w 5"/>
                  <a:gd name="T5" fmla="*/ 2 h 4"/>
                  <a:gd name="T6" fmla="*/ 2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3"/>
                      <a:pt x="4" y="4"/>
                      <a:pt x="3" y="4"/>
                    </a:cubicBezTo>
                    <a:cubicBezTo>
                      <a:pt x="1" y="4"/>
                      <a:pt x="0" y="3"/>
                      <a:pt x="0" y="2"/>
                    </a:cubicBezTo>
                    <a:cubicBezTo>
                      <a:pt x="0" y="1"/>
                      <a:pt x="1" y="0"/>
                      <a:pt x="2" y="0"/>
                    </a:cubicBezTo>
                    <a:cubicBezTo>
                      <a:pt x="3" y="0"/>
                      <a:pt x="4"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6" name="ïŝľîďé"/>
              <p:cNvSpPr/>
              <p:nvPr/>
            </p:nvSpPr>
            <p:spPr bwMode="auto">
              <a:xfrm>
                <a:off x="5456" y="3328"/>
                <a:ext cx="12" cy="9"/>
              </a:xfrm>
              <a:custGeom>
                <a:avLst/>
                <a:gdLst>
                  <a:gd name="T0" fmla="*/ 5 w 5"/>
                  <a:gd name="T1" fmla="*/ 2 h 4"/>
                  <a:gd name="T2" fmla="*/ 3 w 5"/>
                  <a:gd name="T3" fmla="*/ 4 h 4"/>
                  <a:gd name="T4" fmla="*/ 0 w 5"/>
                  <a:gd name="T5" fmla="*/ 2 h 4"/>
                  <a:gd name="T6" fmla="*/ 2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3"/>
                      <a:pt x="4" y="4"/>
                      <a:pt x="3" y="4"/>
                    </a:cubicBezTo>
                    <a:cubicBezTo>
                      <a:pt x="2" y="4"/>
                      <a:pt x="1" y="3"/>
                      <a:pt x="0" y="2"/>
                    </a:cubicBezTo>
                    <a:cubicBezTo>
                      <a:pt x="0" y="1"/>
                      <a:pt x="1" y="0"/>
                      <a:pt x="2" y="0"/>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7" name="ïŝḻîďè"/>
              <p:cNvSpPr/>
              <p:nvPr/>
            </p:nvSpPr>
            <p:spPr bwMode="auto">
              <a:xfrm>
                <a:off x="5426" y="3276"/>
                <a:ext cx="35" cy="5"/>
              </a:xfrm>
              <a:custGeom>
                <a:avLst/>
                <a:gdLst>
                  <a:gd name="T0" fmla="*/ 15 w 15"/>
                  <a:gd name="T1" fmla="*/ 0 h 2"/>
                  <a:gd name="T2" fmla="*/ 14 w 15"/>
                  <a:gd name="T3" fmla="*/ 1 h 2"/>
                  <a:gd name="T4" fmla="*/ 0 w 15"/>
                  <a:gd name="T5" fmla="*/ 2 h 2"/>
                  <a:gd name="T6" fmla="*/ 0 w 15"/>
                  <a:gd name="T7" fmla="*/ 1 h 2"/>
                  <a:gd name="T8" fmla="*/ 0 w 15"/>
                  <a:gd name="T9" fmla="*/ 1 h 2"/>
                  <a:gd name="T10" fmla="*/ 14 w 15"/>
                  <a:gd name="T11" fmla="*/ 0 h 2"/>
                  <a:gd name="T12" fmla="*/ 15 w 15"/>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15" h="2">
                    <a:moveTo>
                      <a:pt x="15" y="0"/>
                    </a:moveTo>
                    <a:cubicBezTo>
                      <a:pt x="14" y="1"/>
                      <a:pt x="14" y="1"/>
                      <a:pt x="14" y="1"/>
                    </a:cubicBezTo>
                    <a:cubicBezTo>
                      <a:pt x="0" y="2"/>
                      <a:pt x="0" y="2"/>
                      <a:pt x="0" y="2"/>
                    </a:cubicBezTo>
                    <a:cubicBezTo>
                      <a:pt x="0" y="2"/>
                      <a:pt x="0" y="2"/>
                      <a:pt x="0" y="1"/>
                    </a:cubicBezTo>
                    <a:cubicBezTo>
                      <a:pt x="0" y="1"/>
                      <a:pt x="0" y="1"/>
                      <a:pt x="0" y="1"/>
                    </a:cubicBezTo>
                    <a:cubicBezTo>
                      <a:pt x="14" y="0"/>
                      <a:pt x="14" y="0"/>
                      <a:pt x="14" y="0"/>
                    </a:cubicBezTo>
                    <a:cubicBezTo>
                      <a:pt x="15" y="0"/>
                      <a:pt x="15" y="0"/>
                      <a:pt x="15"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8" name="îşḷíḍè"/>
              <p:cNvSpPr/>
              <p:nvPr/>
            </p:nvSpPr>
            <p:spPr bwMode="auto">
              <a:xfrm>
                <a:off x="5426" y="3295"/>
                <a:ext cx="37" cy="7"/>
              </a:xfrm>
              <a:custGeom>
                <a:avLst/>
                <a:gdLst>
                  <a:gd name="T0" fmla="*/ 16 w 16"/>
                  <a:gd name="T1" fmla="*/ 1 h 3"/>
                  <a:gd name="T2" fmla="*/ 15 w 16"/>
                  <a:gd name="T3" fmla="*/ 2 h 3"/>
                  <a:gd name="T4" fmla="*/ 1 w 16"/>
                  <a:gd name="T5" fmla="*/ 3 h 3"/>
                  <a:gd name="T6" fmla="*/ 0 w 16"/>
                  <a:gd name="T7" fmla="*/ 2 h 3"/>
                  <a:gd name="T8" fmla="*/ 1 w 16"/>
                  <a:gd name="T9" fmla="*/ 1 h 3"/>
                  <a:gd name="T10" fmla="*/ 15 w 16"/>
                  <a:gd name="T11" fmla="*/ 0 h 3"/>
                  <a:gd name="T12" fmla="*/ 16 w 16"/>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16" h="3">
                    <a:moveTo>
                      <a:pt x="16" y="1"/>
                    </a:moveTo>
                    <a:cubicBezTo>
                      <a:pt x="16" y="1"/>
                      <a:pt x="15" y="2"/>
                      <a:pt x="15" y="2"/>
                    </a:cubicBezTo>
                    <a:cubicBezTo>
                      <a:pt x="1" y="3"/>
                      <a:pt x="1" y="3"/>
                      <a:pt x="1" y="3"/>
                    </a:cubicBezTo>
                    <a:cubicBezTo>
                      <a:pt x="1" y="3"/>
                      <a:pt x="0" y="2"/>
                      <a:pt x="0" y="2"/>
                    </a:cubicBezTo>
                    <a:cubicBezTo>
                      <a:pt x="0" y="2"/>
                      <a:pt x="1" y="1"/>
                      <a:pt x="1" y="1"/>
                    </a:cubicBezTo>
                    <a:cubicBezTo>
                      <a:pt x="15" y="0"/>
                      <a:pt x="15" y="0"/>
                      <a:pt x="15" y="0"/>
                    </a:cubicBezTo>
                    <a:cubicBezTo>
                      <a:pt x="15" y="0"/>
                      <a:pt x="16" y="1"/>
                      <a:pt x="16"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9" name="išľiḑé"/>
              <p:cNvSpPr/>
              <p:nvPr/>
            </p:nvSpPr>
            <p:spPr bwMode="auto">
              <a:xfrm>
                <a:off x="5428" y="3314"/>
                <a:ext cx="35" cy="5"/>
              </a:xfrm>
              <a:custGeom>
                <a:avLst/>
                <a:gdLst>
                  <a:gd name="T0" fmla="*/ 15 w 15"/>
                  <a:gd name="T1" fmla="*/ 0 h 2"/>
                  <a:gd name="T2" fmla="*/ 15 w 15"/>
                  <a:gd name="T3" fmla="*/ 1 h 2"/>
                  <a:gd name="T4" fmla="*/ 1 w 15"/>
                  <a:gd name="T5" fmla="*/ 2 h 2"/>
                  <a:gd name="T6" fmla="*/ 0 w 15"/>
                  <a:gd name="T7" fmla="*/ 1 h 2"/>
                  <a:gd name="T8" fmla="*/ 0 w 15"/>
                  <a:gd name="T9" fmla="*/ 1 h 2"/>
                  <a:gd name="T10" fmla="*/ 14 w 15"/>
                  <a:gd name="T11" fmla="*/ 0 h 2"/>
                  <a:gd name="T12" fmla="*/ 15 w 15"/>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15" h="2">
                    <a:moveTo>
                      <a:pt x="15" y="0"/>
                    </a:moveTo>
                    <a:cubicBezTo>
                      <a:pt x="15" y="1"/>
                      <a:pt x="15" y="1"/>
                      <a:pt x="15" y="1"/>
                    </a:cubicBezTo>
                    <a:cubicBezTo>
                      <a:pt x="1" y="2"/>
                      <a:pt x="1" y="2"/>
                      <a:pt x="1" y="2"/>
                    </a:cubicBezTo>
                    <a:cubicBezTo>
                      <a:pt x="0" y="2"/>
                      <a:pt x="0" y="2"/>
                      <a:pt x="0" y="1"/>
                    </a:cubicBezTo>
                    <a:cubicBezTo>
                      <a:pt x="0" y="1"/>
                      <a:pt x="0" y="1"/>
                      <a:pt x="0" y="1"/>
                    </a:cubicBezTo>
                    <a:cubicBezTo>
                      <a:pt x="14" y="0"/>
                      <a:pt x="14" y="0"/>
                      <a:pt x="14" y="0"/>
                    </a:cubicBezTo>
                    <a:cubicBezTo>
                      <a:pt x="15" y="0"/>
                      <a:pt x="15" y="0"/>
                      <a:pt x="15"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0" name="íśļîďe"/>
              <p:cNvSpPr/>
              <p:nvPr/>
            </p:nvSpPr>
            <p:spPr bwMode="auto">
              <a:xfrm>
                <a:off x="5428" y="3330"/>
                <a:ext cx="38" cy="7"/>
              </a:xfrm>
              <a:custGeom>
                <a:avLst/>
                <a:gdLst>
                  <a:gd name="T0" fmla="*/ 16 w 16"/>
                  <a:gd name="T1" fmla="*/ 1 h 3"/>
                  <a:gd name="T2" fmla="*/ 15 w 16"/>
                  <a:gd name="T3" fmla="*/ 2 h 3"/>
                  <a:gd name="T4" fmla="*/ 1 w 16"/>
                  <a:gd name="T5" fmla="*/ 3 h 3"/>
                  <a:gd name="T6" fmla="*/ 0 w 16"/>
                  <a:gd name="T7" fmla="*/ 2 h 3"/>
                  <a:gd name="T8" fmla="*/ 1 w 16"/>
                  <a:gd name="T9" fmla="*/ 1 h 3"/>
                  <a:gd name="T10" fmla="*/ 15 w 16"/>
                  <a:gd name="T11" fmla="*/ 0 h 3"/>
                  <a:gd name="T12" fmla="*/ 16 w 16"/>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16" h="3">
                    <a:moveTo>
                      <a:pt x="16" y="1"/>
                    </a:moveTo>
                    <a:cubicBezTo>
                      <a:pt x="16" y="1"/>
                      <a:pt x="15" y="2"/>
                      <a:pt x="15" y="2"/>
                    </a:cubicBezTo>
                    <a:cubicBezTo>
                      <a:pt x="1" y="3"/>
                      <a:pt x="1" y="3"/>
                      <a:pt x="1" y="3"/>
                    </a:cubicBezTo>
                    <a:cubicBezTo>
                      <a:pt x="1" y="3"/>
                      <a:pt x="0" y="2"/>
                      <a:pt x="0" y="2"/>
                    </a:cubicBezTo>
                    <a:cubicBezTo>
                      <a:pt x="0" y="2"/>
                      <a:pt x="1" y="1"/>
                      <a:pt x="1" y="1"/>
                    </a:cubicBezTo>
                    <a:cubicBezTo>
                      <a:pt x="15" y="0"/>
                      <a:pt x="15" y="0"/>
                      <a:pt x="15" y="0"/>
                    </a:cubicBezTo>
                    <a:cubicBezTo>
                      <a:pt x="15" y="0"/>
                      <a:pt x="16" y="1"/>
                      <a:pt x="16"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1" name="î$ľíḋe"/>
              <p:cNvSpPr/>
              <p:nvPr/>
            </p:nvSpPr>
            <p:spPr bwMode="auto">
              <a:xfrm>
                <a:off x="5426" y="3276"/>
                <a:ext cx="37" cy="24"/>
              </a:xfrm>
              <a:custGeom>
                <a:avLst/>
                <a:gdLst>
                  <a:gd name="T0" fmla="*/ 15 w 16"/>
                  <a:gd name="T1" fmla="*/ 9 h 10"/>
                  <a:gd name="T2" fmla="*/ 14 w 16"/>
                  <a:gd name="T3" fmla="*/ 10 h 10"/>
                  <a:gd name="T4" fmla="*/ 0 w 16"/>
                  <a:gd name="T5" fmla="*/ 2 h 10"/>
                  <a:gd name="T6" fmla="*/ 0 w 16"/>
                  <a:gd name="T7" fmla="*/ 1 h 10"/>
                  <a:gd name="T8" fmla="*/ 1 w 16"/>
                  <a:gd name="T9" fmla="*/ 1 h 10"/>
                  <a:gd name="T10" fmla="*/ 15 w 16"/>
                  <a:gd name="T11" fmla="*/ 8 h 10"/>
                  <a:gd name="T12" fmla="*/ 15 w 16"/>
                  <a:gd name="T13" fmla="*/ 9 h 10"/>
                </a:gdLst>
                <a:ahLst/>
                <a:cxnLst>
                  <a:cxn ang="0">
                    <a:pos x="T0" y="T1"/>
                  </a:cxn>
                  <a:cxn ang="0">
                    <a:pos x="T2" y="T3"/>
                  </a:cxn>
                  <a:cxn ang="0">
                    <a:pos x="T4" y="T5"/>
                  </a:cxn>
                  <a:cxn ang="0">
                    <a:pos x="T6" y="T7"/>
                  </a:cxn>
                  <a:cxn ang="0">
                    <a:pos x="T8" y="T9"/>
                  </a:cxn>
                  <a:cxn ang="0">
                    <a:pos x="T10" y="T11"/>
                  </a:cxn>
                  <a:cxn ang="0">
                    <a:pos x="T12" y="T13"/>
                  </a:cxn>
                </a:cxnLst>
                <a:rect l="0" t="0" r="r" b="b"/>
                <a:pathLst>
                  <a:path w="16" h="10">
                    <a:moveTo>
                      <a:pt x="15" y="9"/>
                    </a:moveTo>
                    <a:cubicBezTo>
                      <a:pt x="15" y="10"/>
                      <a:pt x="15" y="10"/>
                      <a:pt x="14" y="10"/>
                    </a:cubicBezTo>
                    <a:cubicBezTo>
                      <a:pt x="0" y="2"/>
                      <a:pt x="0" y="2"/>
                      <a:pt x="0" y="2"/>
                    </a:cubicBezTo>
                    <a:cubicBezTo>
                      <a:pt x="0" y="2"/>
                      <a:pt x="0" y="1"/>
                      <a:pt x="0" y="1"/>
                    </a:cubicBezTo>
                    <a:cubicBezTo>
                      <a:pt x="0" y="0"/>
                      <a:pt x="0" y="0"/>
                      <a:pt x="1" y="1"/>
                    </a:cubicBezTo>
                    <a:cubicBezTo>
                      <a:pt x="15" y="8"/>
                      <a:pt x="15" y="8"/>
                      <a:pt x="15" y="8"/>
                    </a:cubicBezTo>
                    <a:cubicBezTo>
                      <a:pt x="15" y="8"/>
                      <a:pt x="16" y="9"/>
                      <a:pt x="15" y="9"/>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2" name="išḻîḍè"/>
              <p:cNvSpPr/>
              <p:nvPr/>
            </p:nvSpPr>
            <p:spPr bwMode="auto">
              <a:xfrm>
                <a:off x="5426" y="3276"/>
                <a:ext cx="35" cy="24"/>
              </a:xfrm>
              <a:custGeom>
                <a:avLst/>
                <a:gdLst>
                  <a:gd name="T0" fmla="*/ 0 w 35"/>
                  <a:gd name="T1" fmla="*/ 24 h 24"/>
                  <a:gd name="T2" fmla="*/ 0 w 35"/>
                  <a:gd name="T3" fmla="*/ 21 h 24"/>
                  <a:gd name="T4" fmla="*/ 33 w 35"/>
                  <a:gd name="T5" fmla="*/ 0 h 24"/>
                  <a:gd name="T6" fmla="*/ 35 w 35"/>
                  <a:gd name="T7" fmla="*/ 0 h 24"/>
                  <a:gd name="T8" fmla="*/ 35 w 35"/>
                  <a:gd name="T9" fmla="*/ 2 h 24"/>
                  <a:gd name="T10" fmla="*/ 2 w 35"/>
                  <a:gd name="T11" fmla="*/ 24 h 24"/>
                  <a:gd name="T12" fmla="*/ 0 w 35"/>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35" h="24">
                    <a:moveTo>
                      <a:pt x="0" y="24"/>
                    </a:moveTo>
                    <a:lnTo>
                      <a:pt x="0" y="21"/>
                    </a:lnTo>
                    <a:lnTo>
                      <a:pt x="33" y="0"/>
                    </a:lnTo>
                    <a:lnTo>
                      <a:pt x="35" y="0"/>
                    </a:lnTo>
                    <a:lnTo>
                      <a:pt x="35" y="2"/>
                    </a:lnTo>
                    <a:lnTo>
                      <a:pt x="2" y="24"/>
                    </a:lnTo>
                    <a:lnTo>
                      <a:pt x="0" y="24"/>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3" name="ïśľiḑê"/>
              <p:cNvSpPr/>
              <p:nvPr/>
            </p:nvSpPr>
            <p:spPr bwMode="auto">
              <a:xfrm>
                <a:off x="5428" y="3295"/>
                <a:ext cx="35" cy="24"/>
              </a:xfrm>
              <a:custGeom>
                <a:avLst/>
                <a:gdLst>
                  <a:gd name="T0" fmla="*/ 15 w 15"/>
                  <a:gd name="T1" fmla="*/ 9 h 10"/>
                  <a:gd name="T2" fmla="*/ 14 w 15"/>
                  <a:gd name="T3" fmla="*/ 10 h 10"/>
                  <a:gd name="T4" fmla="*/ 0 w 15"/>
                  <a:gd name="T5" fmla="*/ 2 h 10"/>
                  <a:gd name="T6" fmla="*/ 0 w 15"/>
                  <a:gd name="T7" fmla="*/ 1 h 10"/>
                  <a:gd name="T8" fmla="*/ 1 w 15"/>
                  <a:gd name="T9" fmla="*/ 1 h 10"/>
                  <a:gd name="T10" fmla="*/ 15 w 15"/>
                  <a:gd name="T11" fmla="*/ 8 h 10"/>
                  <a:gd name="T12" fmla="*/ 15 w 15"/>
                  <a:gd name="T13" fmla="*/ 9 h 10"/>
                </a:gdLst>
                <a:ahLst/>
                <a:cxnLst>
                  <a:cxn ang="0">
                    <a:pos x="T0" y="T1"/>
                  </a:cxn>
                  <a:cxn ang="0">
                    <a:pos x="T2" y="T3"/>
                  </a:cxn>
                  <a:cxn ang="0">
                    <a:pos x="T4" y="T5"/>
                  </a:cxn>
                  <a:cxn ang="0">
                    <a:pos x="T6" y="T7"/>
                  </a:cxn>
                  <a:cxn ang="0">
                    <a:pos x="T8" y="T9"/>
                  </a:cxn>
                  <a:cxn ang="0">
                    <a:pos x="T10" y="T11"/>
                  </a:cxn>
                  <a:cxn ang="0">
                    <a:pos x="T12" y="T13"/>
                  </a:cxn>
                </a:cxnLst>
                <a:rect l="0" t="0" r="r" b="b"/>
                <a:pathLst>
                  <a:path w="15" h="10">
                    <a:moveTo>
                      <a:pt x="15" y="9"/>
                    </a:moveTo>
                    <a:cubicBezTo>
                      <a:pt x="15" y="10"/>
                      <a:pt x="14" y="10"/>
                      <a:pt x="14" y="10"/>
                    </a:cubicBezTo>
                    <a:cubicBezTo>
                      <a:pt x="0" y="2"/>
                      <a:pt x="0" y="2"/>
                      <a:pt x="0" y="2"/>
                    </a:cubicBezTo>
                    <a:cubicBezTo>
                      <a:pt x="0" y="2"/>
                      <a:pt x="0" y="1"/>
                      <a:pt x="0" y="1"/>
                    </a:cubicBezTo>
                    <a:cubicBezTo>
                      <a:pt x="0" y="1"/>
                      <a:pt x="0" y="0"/>
                      <a:pt x="1" y="1"/>
                    </a:cubicBezTo>
                    <a:cubicBezTo>
                      <a:pt x="15" y="8"/>
                      <a:pt x="15" y="8"/>
                      <a:pt x="15" y="8"/>
                    </a:cubicBezTo>
                    <a:cubicBezTo>
                      <a:pt x="15" y="8"/>
                      <a:pt x="15" y="9"/>
                      <a:pt x="15" y="9"/>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4" name="ïṩļíḋe"/>
              <p:cNvSpPr/>
              <p:nvPr/>
            </p:nvSpPr>
            <p:spPr bwMode="auto">
              <a:xfrm>
                <a:off x="5428" y="3295"/>
                <a:ext cx="33" cy="24"/>
              </a:xfrm>
              <a:custGeom>
                <a:avLst/>
                <a:gdLst>
                  <a:gd name="T0" fmla="*/ 0 w 33"/>
                  <a:gd name="T1" fmla="*/ 24 h 24"/>
                  <a:gd name="T2" fmla="*/ 0 w 33"/>
                  <a:gd name="T3" fmla="*/ 21 h 24"/>
                  <a:gd name="T4" fmla="*/ 31 w 33"/>
                  <a:gd name="T5" fmla="*/ 0 h 24"/>
                  <a:gd name="T6" fmla="*/ 33 w 33"/>
                  <a:gd name="T7" fmla="*/ 0 h 24"/>
                  <a:gd name="T8" fmla="*/ 33 w 33"/>
                  <a:gd name="T9" fmla="*/ 2 h 24"/>
                  <a:gd name="T10" fmla="*/ 2 w 33"/>
                  <a:gd name="T11" fmla="*/ 24 h 24"/>
                  <a:gd name="T12" fmla="*/ 0 w 3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33" h="24">
                    <a:moveTo>
                      <a:pt x="0" y="24"/>
                    </a:moveTo>
                    <a:lnTo>
                      <a:pt x="0" y="21"/>
                    </a:lnTo>
                    <a:lnTo>
                      <a:pt x="31" y="0"/>
                    </a:lnTo>
                    <a:lnTo>
                      <a:pt x="33" y="0"/>
                    </a:lnTo>
                    <a:lnTo>
                      <a:pt x="33" y="2"/>
                    </a:lnTo>
                    <a:lnTo>
                      <a:pt x="2" y="24"/>
                    </a:lnTo>
                    <a:lnTo>
                      <a:pt x="0" y="24"/>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5" name="iṣ1ïḋé"/>
              <p:cNvSpPr/>
              <p:nvPr/>
            </p:nvSpPr>
            <p:spPr bwMode="auto">
              <a:xfrm>
                <a:off x="5428" y="3316"/>
                <a:ext cx="35" cy="19"/>
              </a:xfrm>
              <a:custGeom>
                <a:avLst/>
                <a:gdLst>
                  <a:gd name="T0" fmla="*/ 15 w 15"/>
                  <a:gd name="T1" fmla="*/ 7 h 8"/>
                  <a:gd name="T2" fmla="*/ 14 w 15"/>
                  <a:gd name="T3" fmla="*/ 8 h 8"/>
                  <a:gd name="T4" fmla="*/ 0 w 15"/>
                  <a:gd name="T5" fmla="*/ 1 h 8"/>
                  <a:gd name="T6" fmla="*/ 0 w 15"/>
                  <a:gd name="T7" fmla="*/ 0 h 8"/>
                  <a:gd name="T8" fmla="*/ 1 w 15"/>
                  <a:gd name="T9" fmla="*/ 0 h 8"/>
                  <a:gd name="T10" fmla="*/ 15 w 15"/>
                  <a:gd name="T11" fmla="*/ 6 h 8"/>
                  <a:gd name="T12" fmla="*/ 15 w 15"/>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5" h="8">
                    <a:moveTo>
                      <a:pt x="15" y="7"/>
                    </a:moveTo>
                    <a:cubicBezTo>
                      <a:pt x="15" y="8"/>
                      <a:pt x="15" y="8"/>
                      <a:pt x="14" y="8"/>
                    </a:cubicBezTo>
                    <a:cubicBezTo>
                      <a:pt x="0" y="1"/>
                      <a:pt x="0" y="1"/>
                      <a:pt x="0" y="1"/>
                    </a:cubicBezTo>
                    <a:cubicBezTo>
                      <a:pt x="0" y="0"/>
                      <a:pt x="0" y="0"/>
                      <a:pt x="0" y="0"/>
                    </a:cubicBezTo>
                    <a:cubicBezTo>
                      <a:pt x="0" y="0"/>
                      <a:pt x="1" y="0"/>
                      <a:pt x="1" y="0"/>
                    </a:cubicBezTo>
                    <a:cubicBezTo>
                      <a:pt x="15" y="6"/>
                      <a:pt x="15" y="6"/>
                      <a:pt x="15" y="6"/>
                    </a:cubicBezTo>
                    <a:lnTo>
                      <a:pt x="15" y="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6" name="i$ḷîdé"/>
              <p:cNvSpPr/>
              <p:nvPr/>
            </p:nvSpPr>
            <p:spPr bwMode="auto">
              <a:xfrm>
                <a:off x="5428" y="3314"/>
                <a:ext cx="33" cy="21"/>
              </a:xfrm>
              <a:custGeom>
                <a:avLst/>
                <a:gdLst>
                  <a:gd name="T0" fmla="*/ 0 w 33"/>
                  <a:gd name="T1" fmla="*/ 21 h 21"/>
                  <a:gd name="T2" fmla="*/ 0 w 33"/>
                  <a:gd name="T3" fmla="*/ 19 h 21"/>
                  <a:gd name="T4" fmla="*/ 31 w 33"/>
                  <a:gd name="T5" fmla="*/ 0 h 21"/>
                  <a:gd name="T6" fmla="*/ 33 w 33"/>
                  <a:gd name="T7" fmla="*/ 0 h 21"/>
                  <a:gd name="T8" fmla="*/ 33 w 33"/>
                  <a:gd name="T9" fmla="*/ 2 h 21"/>
                  <a:gd name="T10" fmla="*/ 2 w 33"/>
                  <a:gd name="T11" fmla="*/ 21 h 21"/>
                  <a:gd name="T12" fmla="*/ 0 w 33"/>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33" h="21">
                    <a:moveTo>
                      <a:pt x="0" y="21"/>
                    </a:moveTo>
                    <a:lnTo>
                      <a:pt x="0" y="19"/>
                    </a:lnTo>
                    <a:lnTo>
                      <a:pt x="31" y="0"/>
                    </a:lnTo>
                    <a:lnTo>
                      <a:pt x="33" y="0"/>
                    </a:lnTo>
                    <a:lnTo>
                      <a:pt x="33" y="2"/>
                    </a:lnTo>
                    <a:lnTo>
                      <a:pt x="2" y="21"/>
                    </a:lnTo>
                    <a:lnTo>
                      <a:pt x="0" y="21"/>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7" name="ïśḷîḋé"/>
              <p:cNvSpPr/>
              <p:nvPr/>
            </p:nvSpPr>
            <p:spPr bwMode="auto">
              <a:xfrm>
                <a:off x="5262" y="2248"/>
                <a:ext cx="239" cy="1007"/>
              </a:xfrm>
              <a:custGeom>
                <a:avLst/>
                <a:gdLst>
                  <a:gd name="T0" fmla="*/ 6 w 101"/>
                  <a:gd name="T1" fmla="*/ 22 h 425"/>
                  <a:gd name="T2" fmla="*/ 29 w 101"/>
                  <a:gd name="T3" fmla="*/ 2 h 425"/>
                  <a:gd name="T4" fmla="*/ 54 w 101"/>
                  <a:gd name="T5" fmla="*/ 1 h 425"/>
                  <a:gd name="T6" fmla="*/ 89 w 101"/>
                  <a:gd name="T7" fmla="*/ 67 h 425"/>
                  <a:gd name="T8" fmla="*/ 98 w 101"/>
                  <a:gd name="T9" fmla="*/ 178 h 425"/>
                  <a:gd name="T10" fmla="*/ 99 w 101"/>
                  <a:gd name="T11" fmla="*/ 258 h 425"/>
                  <a:gd name="T12" fmla="*/ 99 w 101"/>
                  <a:gd name="T13" fmla="*/ 421 h 425"/>
                  <a:gd name="T14" fmla="*/ 47 w 101"/>
                  <a:gd name="T15" fmla="*/ 425 h 425"/>
                  <a:gd name="T16" fmla="*/ 24 w 101"/>
                  <a:gd name="T17" fmla="*/ 291 h 425"/>
                  <a:gd name="T18" fmla="*/ 3 w 101"/>
                  <a:gd name="T19" fmla="*/ 116 h 425"/>
                  <a:gd name="T20" fmla="*/ 1 w 101"/>
                  <a:gd name="T21" fmla="*/ 67 h 425"/>
                  <a:gd name="T22" fmla="*/ 6 w 101"/>
                  <a:gd name="T23" fmla="*/ 22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425">
                    <a:moveTo>
                      <a:pt x="6" y="22"/>
                    </a:moveTo>
                    <a:cubicBezTo>
                      <a:pt x="9" y="14"/>
                      <a:pt x="19" y="5"/>
                      <a:pt x="29" y="2"/>
                    </a:cubicBezTo>
                    <a:cubicBezTo>
                      <a:pt x="37" y="0"/>
                      <a:pt x="46" y="0"/>
                      <a:pt x="54" y="1"/>
                    </a:cubicBezTo>
                    <a:cubicBezTo>
                      <a:pt x="85" y="8"/>
                      <a:pt x="88" y="40"/>
                      <a:pt x="89" y="67"/>
                    </a:cubicBezTo>
                    <a:cubicBezTo>
                      <a:pt x="91" y="104"/>
                      <a:pt x="96" y="141"/>
                      <a:pt x="98" y="178"/>
                    </a:cubicBezTo>
                    <a:cubicBezTo>
                      <a:pt x="99" y="205"/>
                      <a:pt x="99" y="232"/>
                      <a:pt x="99" y="258"/>
                    </a:cubicBezTo>
                    <a:cubicBezTo>
                      <a:pt x="99" y="297"/>
                      <a:pt x="101" y="383"/>
                      <a:pt x="99" y="421"/>
                    </a:cubicBezTo>
                    <a:cubicBezTo>
                      <a:pt x="47" y="425"/>
                      <a:pt x="47" y="425"/>
                      <a:pt x="47" y="425"/>
                    </a:cubicBezTo>
                    <a:cubicBezTo>
                      <a:pt x="31" y="368"/>
                      <a:pt x="28" y="319"/>
                      <a:pt x="24" y="291"/>
                    </a:cubicBezTo>
                    <a:cubicBezTo>
                      <a:pt x="14" y="235"/>
                      <a:pt x="5" y="173"/>
                      <a:pt x="3" y="116"/>
                    </a:cubicBezTo>
                    <a:cubicBezTo>
                      <a:pt x="2" y="99"/>
                      <a:pt x="1" y="84"/>
                      <a:pt x="1" y="67"/>
                    </a:cubicBezTo>
                    <a:cubicBezTo>
                      <a:pt x="0" y="53"/>
                      <a:pt x="0" y="37"/>
                      <a:pt x="6" y="22"/>
                    </a:cubicBezTo>
                    <a:close/>
                  </a:path>
                </a:pathLst>
              </a:custGeom>
              <a:solidFill>
                <a:srgbClr val="36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8" name="íṩľidè"/>
              <p:cNvSpPr/>
              <p:nvPr/>
            </p:nvSpPr>
            <p:spPr bwMode="auto">
              <a:xfrm>
                <a:off x="5577" y="3060"/>
                <a:ext cx="132" cy="237"/>
              </a:xfrm>
              <a:custGeom>
                <a:avLst/>
                <a:gdLst>
                  <a:gd name="T0" fmla="*/ 21 w 56"/>
                  <a:gd name="T1" fmla="*/ 0 h 100"/>
                  <a:gd name="T2" fmla="*/ 56 w 56"/>
                  <a:gd name="T3" fmla="*/ 7 h 100"/>
                  <a:gd name="T4" fmla="*/ 46 w 56"/>
                  <a:gd name="T5" fmla="*/ 60 h 100"/>
                  <a:gd name="T6" fmla="*/ 16 w 56"/>
                  <a:gd name="T7" fmla="*/ 100 h 100"/>
                  <a:gd name="T8" fmla="*/ 8 w 56"/>
                  <a:gd name="T9" fmla="*/ 54 h 100"/>
                  <a:gd name="T10" fmla="*/ 21 w 56"/>
                  <a:gd name="T11" fmla="*/ 0 h 100"/>
                </a:gdLst>
                <a:ahLst/>
                <a:cxnLst>
                  <a:cxn ang="0">
                    <a:pos x="T0" y="T1"/>
                  </a:cxn>
                  <a:cxn ang="0">
                    <a:pos x="T2" y="T3"/>
                  </a:cxn>
                  <a:cxn ang="0">
                    <a:pos x="T4" y="T5"/>
                  </a:cxn>
                  <a:cxn ang="0">
                    <a:pos x="T6" y="T7"/>
                  </a:cxn>
                  <a:cxn ang="0">
                    <a:pos x="T8" y="T9"/>
                  </a:cxn>
                  <a:cxn ang="0">
                    <a:pos x="T10" y="T11"/>
                  </a:cxn>
                </a:cxnLst>
                <a:rect l="0" t="0" r="r" b="b"/>
                <a:pathLst>
                  <a:path w="56" h="100">
                    <a:moveTo>
                      <a:pt x="21" y="0"/>
                    </a:moveTo>
                    <a:cubicBezTo>
                      <a:pt x="56" y="7"/>
                      <a:pt x="56" y="7"/>
                      <a:pt x="56" y="7"/>
                    </a:cubicBezTo>
                    <a:cubicBezTo>
                      <a:pt x="46" y="60"/>
                      <a:pt x="46" y="60"/>
                      <a:pt x="46" y="60"/>
                    </a:cubicBezTo>
                    <a:cubicBezTo>
                      <a:pt x="46" y="60"/>
                      <a:pt x="38" y="100"/>
                      <a:pt x="16" y="100"/>
                    </a:cubicBezTo>
                    <a:cubicBezTo>
                      <a:pt x="16" y="100"/>
                      <a:pt x="0" y="90"/>
                      <a:pt x="8" y="54"/>
                    </a:cubicBezTo>
                    <a:lnTo>
                      <a:pt x="21" y="0"/>
                    </a:ln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9" name="iṡḷîďè"/>
              <p:cNvSpPr/>
              <p:nvPr/>
            </p:nvSpPr>
            <p:spPr bwMode="auto">
              <a:xfrm>
                <a:off x="5539" y="3188"/>
                <a:ext cx="147" cy="183"/>
              </a:xfrm>
              <a:custGeom>
                <a:avLst/>
                <a:gdLst>
                  <a:gd name="T0" fmla="*/ 24 w 62"/>
                  <a:gd name="T1" fmla="*/ 0 h 77"/>
                  <a:gd name="T2" fmla="*/ 62 w 62"/>
                  <a:gd name="T3" fmla="*/ 8 h 77"/>
                  <a:gd name="T4" fmla="*/ 28 w 62"/>
                  <a:gd name="T5" fmla="*/ 70 h 77"/>
                  <a:gd name="T6" fmla="*/ 24 w 62"/>
                  <a:gd name="T7" fmla="*/ 0 h 77"/>
                </a:gdLst>
                <a:ahLst/>
                <a:cxnLst>
                  <a:cxn ang="0">
                    <a:pos x="T0" y="T1"/>
                  </a:cxn>
                  <a:cxn ang="0">
                    <a:pos x="T2" y="T3"/>
                  </a:cxn>
                  <a:cxn ang="0">
                    <a:pos x="T4" y="T5"/>
                  </a:cxn>
                  <a:cxn ang="0">
                    <a:pos x="T6" y="T7"/>
                  </a:cxn>
                </a:cxnLst>
                <a:rect l="0" t="0" r="r" b="b"/>
                <a:pathLst>
                  <a:path w="62" h="77">
                    <a:moveTo>
                      <a:pt x="24" y="0"/>
                    </a:moveTo>
                    <a:cubicBezTo>
                      <a:pt x="24" y="0"/>
                      <a:pt x="42" y="8"/>
                      <a:pt x="62" y="8"/>
                    </a:cubicBezTo>
                    <a:cubicBezTo>
                      <a:pt x="62" y="8"/>
                      <a:pt x="61" y="77"/>
                      <a:pt x="28" y="70"/>
                    </a:cubicBezTo>
                    <a:cubicBezTo>
                      <a:pt x="28" y="70"/>
                      <a:pt x="0" y="61"/>
                      <a:pt x="24" y="0"/>
                    </a:cubicBezTo>
                    <a:close/>
                  </a:path>
                </a:pathLst>
              </a:custGeom>
              <a:solidFill>
                <a:srgbClr val="EB52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0" name="îṡḻíḋé"/>
              <p:cNvSpPr/>
              <p:nvPr/>
            </p:nvSpPr>
            <p:spPr bwMode="auto">
              <a:xfrm>
                <a:off x="5556" y="3245"/>
                <a:ext cx="123" cy="121"/>
              </a:xfrm>
              <a:custGeom>
                <a:avLst/>
                <a:gdLst>
                  <a:gd name="T0" fmla="*/ 22 w 52"/>
                  <a:gd name="T1" fmla="*/ 40 h 51"/>
                  <a:gd name="T2" fmla="*/ 10 w 52"/>
                  <a:gd name="T3" fmla="*/ 0 h 51"/>
                  <a:gd name="T4" fmla="*/ 20 w 52"/>
                  <a:gd name="T5" fmla="*/ 47 h 51"/>
                  <a:gd name="T6" fmla="*/ 52 w 52"/>
                  <a:gd name="T7" fmla="*/ 10 h 51"/>
                  <a:gd name="T8" fmla="*/ 22 w 52"/>
                  <a:gd name="T9" fmla="*/ 40 h 51"/>
                </a:gdLst>
                <a:ahLst/>
                <a:cxnLst>
                  <a:cxn ang="0">
                    <a:pos x="T0" y="T1"/>
                  </a:cxn>
                  <a:cxn ang="0">
                    <a:pos x="T2" y="T3"/>
                  </a:cxn>
                  <a:cxn ang="0">
                    <a:pos x="T4" y="T5"/>
                  </a:cxn>
                  <a:cxn ang="0">
                    <a:pos x="T6" y="T7"/>
                  </a:cxn>
                  <a:cxn ang="0">
                    <a:pos x="T8" y="T9"/>
                  </a:cxn>
                </a:cxnLst>
                <a:rect l="0" t="0" r="r" b="b"/>
                <a:pathLst>
                  <a:path w="52" h="51">
                    <a:moveTo>
                      <a:pt x="22" y="40"/>
                    </a:moveTo>
                    <a:cubicBezTo>
                      <a:pt x="22" y="40"/>
                      <a:pt x="4" y="34"/>
                      <a:pt x="10" y="0"/>
                    </a:cubicBezTo>
                    <a:cubicBezTo>
                      <a:pt x="0" y="40"/>
                      <a:pt x="20" y="47"/>
                      <a:pt x="20" y="47"/>
                    </a:cubicBezTo>
                    <a:cubicBezTo>
                      <a:pt x="40" y="51"/>
                      <a:pt x="48" y="29"/>
                      <a:pt x="52" y="10"/>
                    </a:cubicBezTo>
                    <a:cubicBezTo>
                      <a:pt x="48" y="27"/>
                      <a:pt x="39" y="44"/>
                      <a:pt x="22" y="40"/>
                    </a:cubicBezTo>
                    <a:close/>
                  </a:path>
                </a:pathLst>
              </a:custGeom>
              <a:solidFill>
                <a:srgbClr val="CF3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1" name="iśļíḑè"/>
              <p:cNvSpPr/>
              <p:nvPr/>
            </p:nvSpPr>
            <p:spPr bwMode="auto">
              <a:xfrm>
                <a:off x="5612" y="3219"/>
                <a:ext cx="12" cy="12"/>
              </a:xfrm>
              <a:custGeom>
                <a:avLst/>
                <a:gdLst>
                  <a:gd name="T0" fmla="*/ 5 w 5"/>
                  <a:gd name="T1" fmla="*/ 3 h 5"/>
                  <a:gd name="T2" fmla="*/ 2 w 5"/>
                  <a:gd name="T3" fmla="*/ 4 h 5"/>
                  <a:gd name="T4" fmla="*/ 1 w 5"/>
                  <a:gd name="T5" fmla="*/ 2 h 5"/>
                  <a:gd name="T6" fmla="*/ 3 w 5"/>
                  <a:gd name="T7" fmla="*/ 0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5" y="4"/>
                      <a:pt x="4" y="5"/>
                      <a:pt x="2" y="4"/>
                    </a:cubicBezTo>
                    <a:cubicBezTo>
                      <a:pt x="1" y="4"/>
                      <a:pt x="0" y="3"/>
                      <a:pt x="1" y="2"/>
                    </a:cubicBezTo>
                    <a:cubicBezTo>
                      <a:pt x="1" y="1"/>
                      <a:pt x="2" y="0"/>
                      <a:pt x="3" y="0"/>
                    </a:cubicBezTo>
                    <a:cubicBezTo>
                      <a:pt x="4" y="0"/>
                      <a:pt x="5" y="2"/>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2" name="îślïḋè"/>
              <p:cNvSpPr/>
              <p:nvPr/>
            </p:nvSpPr>
            <p:spPr bwMode="auto">
              <a:xfrm>
                <a:off x="5643" y="3226"/>
                <a:ext cx="12" cy="10"/>
              </a:xfrm>
              <a:custGeom>
                <a:avLst/>
                <a:gdLst>
                  <a:gd name="T0" fmla="*/ 5 w 5"/>
                  <a:gd name="T1" fmla="*/ 2 h 4"/>
                  <a:gd name="T2" fmla="*/ 2 w 5"/>
                  <a:gd name="T3" fmla="*/ 4 h 4"/>
                  <a:gd name="T4" fmla="*/ 1 w 5"/>
                  <a:gd name="T5" fmla="*/ 2 h 4"/>
                  <a:gd name="T6" fmla="*/ 3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4"/>
                      <a:pt x="4" y="4"/>
                      <a:pt x="2" y="4"/>
                    </a:cubicBezTo>
                    <a:cubicBezTo>
                      <a:pt x="1" y="4"/>
                      <a:pt x="0" y="3"/>
                      <a:pt x="1" y="2"/>
                    </a:cubicBezTo>
                    <a:cubicBezTo>
                      <a:pt x="1" y="0"/>
                      <a:pt x="2" y="0"/>
                      <a:pt x="3" y="0"/>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3" name="isliďê"/>
              <p:cNvSpPr/>
              <p:nvPr/>
            </p:nvSpPr>
            <p:spPr bwMode="auto">
              <a:xfrm>
                <a:off x="5610" y="3238"/>
                <a:ext cx="10" cy="12"/>
              </a:xfrm>
              <a:custGeom>
                <a:avLst/>
                <a:gdLst>
                  <a:gd name="T0" fmla="*/ 4 w 4"/>
                  <a:gd name="T1" fmla="*/ 3 h 5"/>
                  <a:gd name="T2" fmla="*/ 2 w 4"/>
                  <a:gd name="T3" fmla="*/ 5 h 5"/>
                  <a:gd name="T4" fmla="*/ 0 w 4"/>
                  <a:gd name="T5" fmla="*/ 2 h 5"/>
                  <a:gd name="T6" fmla="*/ 3 w 4"/>
                  <a:gd name="T7" fmla="*/ 1 h 5"/>
                  <a:gd name="T8" fmla="*/ 4 w 4"/>
                  <a:gd name="T9" fmla="*/ 3 h 5"/>
                </a:gdLst>
                <a:ahLst/>
                <a:cxnLst>
                  <a:cxn ang="0">
                    <a:pos x="T0" y="T1"/>
                  </a:cxn>
                  <a:cxn ang="0">
                    <a:pos x="T2" y="T3"/>
                  </a:cxn>
                  <a:cxn ang="0">
                    <a:pos x="T4" y="T5"/>
                  </a:cxn>
                  <a:cxn ang="0">
                    <a:pos x="T6" y="T7"/>
                  </a:cxn>
                  <a:cxn ang="0">
                    <a:pos x="T8" y="T9"/>
                  </a:cxn>
                </a:cxnLst>
                <a:rect l="0" t="0" r="r" b="b"/>
                <a:pathLst>
                  <a:path w="4" h="5">
                    <a:moveTo>
                      <a:pt x="4" y="3"/>
                    </a:moveTo>
                    <a:cubicBezTo>
                      <a:pt x="4" y="4"/>
                      <a:pt x="3" y="5"/>
                      <a:pt x="2" y="5"/>
                    </a:cubicBezTo>
                    <a:cubicBezTo>
                      <a:pt x="0" y="5"/>
                      <a:pt x="0" y="3"/>
                      <a:pt x="0" y="2"/>
                    </a:cubicBezTo>
                    <a:cubicBezTo>
                      <a:pt x="0" y="1"/>
                      <a:pt x="1" y="0"/>
                      <a:pt x="3" y="1"/>
                    </a:cubicBezTo>
                    <a:cubicBezTo>
                      <a:pt x="4" y="1"/>
                      <a:pt x="4" y="2"/>
                      <a:pt x="4"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4" name="ïsľïḓê"/>
              <p:cNvSpPr/>
              <p:nvPr/>
            </p:nvSpPr>
            <p:spPr bwMode="auto">
              <a:xfrm>
                <a:off x="5641" y="3245"/>
                <a:ext cx="9" cy="12"/>
              </a:xfrm>
              <a:custGeom>
                <a:avLst/>
                <a:gdLst>
                  <a:gd name="T0" fmla="*/ 4 w 4"/>
                  <a:gd name="T1" fmla="*/ 3 h 5"/>
                  <a:gd name="T2" fmla="*/ 2 w 4"/>
                  <a:gd name="T3" fmla="*/ 5 h 5"/>
                  <a:gd name="T4" fmla="*/ 0 w 4"/>
                  <a:gd name="T5" fmla="*/ 2 h 5"/>
                  <a:gd name="T6" fmla="*/ 3 w 4"/>
                  <a:gd name="T7" fmla="*/ 0 h 5"/>
                  <a:gd name="T8" fmla="*/ 4 w 4"/>
                  <a:gd name="T9" fmla="*/ 3 h 5"/>
                </a:gdLst>
                <a:ahLst/>
                <a:cxnLst>
                  <a:cxn ang="0">
                    <a:pos x="T0" y="T1"/>
                  </a:cxn>
                  <a:cxn ang="0">
                    <a:pos x="T2" y="T3"/>
                  </a:cxn>
                  <a:cxn ang="0">
                    <a:pos x="T4" y="T5"/>
                  </a:cxn>
                  <a:cxn ang="0">
                    <a:pos x="T6" y="T7"/>
                  </a:cxn>
                  <a:cxn ang="0">
                    <a:pos x="T8" y="T9"/>
                  </a:cxn>
                </a:cxnLst>
                <a:rect l="0" t="0" r="r" b="b"/>
                <a:pathLst>
                  <a:path w="4" h="5">
                    <a:moveTo>
                      <a:pt x="4" y="3"/>
                    </a:moveTo>
                    <a:cubicBezTo>
                      <a:pt x="4" y="4"/>
                      <a:pt x="3" y="5"/>
                      <a:pt x="2" y="5"/>
                    </a:cubicBezTo>
                    <a:cubicBezTo>
                      <a:pt x="0" y="4"/>
                      <a:pt x="0" y="3"/>
                      <a:pt x="0" y="2"/>
                    </a:cubicBezTo>
                    <a:cubicBezTo>
                      <a:pt x="0" y="1"/>
                      <a:pt x="1" y="0"/>
                      <a:pt x="3" y="0"/>
                    </a:cubicBezTo>
                    <a:cubicBezTo>
                      <a:pt x="4" y="1"/>
                      <a:pt x="4" y="2"/>
                      <a:pt x="4"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5" name="ïṡlídé"/>
              <p:cNvSpPr/>
              <p:nvPr/>
            </p:nvSpPr>
            <p:spPr bwMode="auto">
              <a:xfrm>
                <a:off x="5605" y="3257"/>
                <a:ext cx="12" cy="9"/>
              </a:xfrm>
              <a:custGeom>
                <a:avLst/>
                <a:gdLst>
                  <a:gd name="T0" fmla="*/ 5 w 5"/>
                  <a:gd name="T1" fmla="*/ 2 h 4"/>
                  <a:gd name="T2" fmla="*/ 2 w 5"/>
                  <a:gd name="T3" fmla="*/ 4 h 4"/>
                  <a:gd name="T4" fmla="*/ 0 w 5"/>
                  <a:gd name="T5" fmla="*/ 2 h 4"/>
                  <a:gd name="T6" fmla="*/ 3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4" y="4"/>
                      <a:pt x="3" y="4"/>
                      <a:pt x="2" y="4"/>
                    </a:cubicBezTo>
                    <a:cubicBezTo>
                      <a:pt x="1" y="4"/>
                      <a:pt x="0" y="3"/>
                      <a:pt x="0" y="2"/>
                    </a:cubicBezTo>
                    <a:cubicBezTo>
                      <a:pt x="1" y="0"/>
                      <a:pt x="2" y="0"/>
                      <a:pt x="3" y="0"/>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6" name="îṩ1iḑê"/>
              <p:cNvSpPr/>
              <p:nvPr/>
            </p:nvSpPr>
            <p:spPr bwMode="auto">
              <a:xfrm>
                <a:off x="5636" y="3262"/>
                <a:ext cx="12" cy="12"/>
              </a:xfrm>
              <a:custGeom>
                <a:avLst/>
                <a:gdLst>
                  <a:gd name="T0" fmla="*/ 5 w 5"/>
                  <a:gd name="T1" fmla="*/ 3 h 5"/>
                  <a:gd name="T2" fmla="*/ 2 w 5"/>
                  <a:gd name="T3" fmla="*/ 5 h 5"/>
                  <a:gd name="T4" fmla="*/ 0 w 5"/>
                  <a:gd name="T5" fmla="*/ 2 h 5"/>
                  <a:gd name="T6" fmla="*/ 3 w 5"/>
                  <a:gd name="T7" fmla="*/ 1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4" y="4"/>
                      <a:pt x="3" y="5"/>
                      <a:pt x="2" y="5"/>
                    </a:cubicBezTo>
                    <a:cubicBezTo>
                      <a:pt x="1" y="5"/>
                      <a:pt x="0" y="3"/>
                      <a:pt x="0" y="2"/>
                    </a:cubicBezTo>
                    <a:cubicBezTo>
                      <a:pt x="1" y="1"/>
                      <a:pt x="2" y="0"/>
                      <a:pt x="3" y="1"/>
                    </a:cubicBezTo>
                    <a:cubicBezTo>
                      <a:pt x="4" y="1"/>
                      <a:pt x="5" y="2"/>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7" name="ïSḻiḍê"/>
              <p:cNvSpPr/>
              <p:nvPr/>
            </p:nvSpPr>
            <p:spPr bwMode="auto">
              <a:xfrm>
                <a:off x="5603" y="3274"/>
                <a:ext cx="9" cy="11"/>
              </a:xfrm>
              <a:custGeom>
                <a:avLst/>
                <a:gdLst>
                  <a:gd name="T0" fmla="*/ 4 w 4"/>
                  <a:gd name="T1" fmla="*/ 3 h 5"/>
                  <a:gd name="T2" fmla="*/ 1 w 4"/>
                  <a:gd name="T3" fmla="*/ 5 h 5"/>
                  <a:gd name="T4" fmla="*/ 0 w 4"/>
                  <a:gd name="T5" fmla="*/ 2 h 5"/>
                  <a:gd name="T6" fmla="*/ 2 w 4"/>
                  <a:gd name="T7" fmla="*/ 0 h 5"/>
                  <a:gd name="T8" fmla="*/ 4 w 4"/>
                  <a:gd name="T9" fmla="*/ 3 h 5"/>
                </a:gdLst>
                <a:ahLst/>
                <a:cxnLst>
                  <a:cxn ang="0">
                    <a:pos x="T0" y="T1"/>
                  </a:cxn>
                  <a:cxn ang="0">
                    <a:pos x="T2" y="T3"/>
                  </a:cxn>
                  <a:cxn ang="0">
                    <a:pos x="T4" y="T5"/>
                  </a:cxn>
                  <a:cxn ang="0">
                    <a:pos x="T6" y="T7"/>
                  </a:cxn>
                  <a:cxn ang="0">
                    <a:pos x="T8" y="T9"/>
                  </a:cxn>
                </a:cxnLst>
                <a:rect l="0" t="0" r="r" b="b"/>
                <a:pathLst>
                  <a:path w="4" h="5">
                    <a:moveTo>
                      <a:pt x="4" y="3"/>
                    </a:moveTo>
                    <a:cubicBezTo>
                      <a:pt x="4" y="4"/>
                      <a:pt x="3" y="5"/>
                      <a:pt x="1" y="5"/>
                    </a:cubicBezTo>
                    <a:cubicBezTo>
                      <a:pt x="0" y="4"/>
                      <a:pt x="0" y="3"/>
                      <a:pt x="0" y="2"/>
                    </a:cubicBezTo>
                    <a:cubicBezTo>
                      <a:pt x="0" y="1"/>
                      <a:pt x="1" y="0"/>
                      <a:pt x="2" y="0"/>
                    </a:cubicBezTo>
                    <a:cubicBezTo>
                      <a:pt x="4" y="1"/>
                      <a:pt x="4" y="2"/>
                      <a:pt x="4"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8" name="ïś1íḑé"/>
              <p:cNvSpPr/>
              <p:nvPr/>
            </p:nvSpPr>
            <p:spPr bwMode="auto">
              <a:xfrm>
                <a:off x="5634" y="3281"/>
                <a:ext cx="9" cy="11"/>
              </a:xfrm>
              <a:custGeom>
                <a:avLst/>
                <a:gdLst>
                  <a:gd name="T0" fmla="*/ 4 w 4"/>
                  <a:gd name="T1" fmla="*/ 3 h 5"/>
                  <a:gd name="T2" fmla="*/ 1 w 4"/>
                  <a:gd name="T3" fmla="*/ 4 h 5"/>
                  <a:gd name="T4" fmla="*/ 0 w 4"/>
                  <a:gd name="T5" fmla="*/ 2 h 5"/>
                  <a:gd name="T6" fmla="*/ 2 w 4"/>
                  <a:gd name="T7" fmla="*/ 0 h 5"/>
                  <a:gd name="T8" fmla="*/ 4 w 4"/>
                  <a:gd name="T9" fmla="*/ 3 h 5"/>
                </a:gdLst>
                <a:ahLst/>
                <a:cxnLst>
                  <a:cxn ang="0">
                    <a:pos x="T0" y="T1"/>
                  </a:cxn>
                  <a:cxn ang="0">
                    <a:pos x="T2" y="T3"/>
                  </a:cxn>
                  <a:cxn ang="0">
                    <a:pos x="T4" y="T5"/>
                  </a:cxn>
                  <a:cxn ang="0">
                    <a:pos x="T6" y="T7"/>
                  </a:cxn>
                  <a:cxn ang="0">
                    <a:pos x="T8" y="T9"/>
                  </a:cxn>
                </a:cxnLst>
                <a:rect l="0" t="0" r="r" b="b"/>
                <a:pathLst>
                  <a:path w="4" h="5">
                    <a:moveTo>
                      <a:pt x="4" y="3"/>
                    </a:moveTo>
                    <a:cubicBezTo>
                      <a:pt x="4" y="4"/>
                      <a:pt x="3" y="5"/>
                      <a:pt x="1" y="4"/>
                    </a:cubicBezTo>
                    <a:cubicBezTo>
                      <a:pt x="0" y="4"/>
                      <a:pt x="0" y="3"/>
                      <a:pt x="0" y="2"/>
                    </a:cubicBezTo>
                    <a:cubicBezTo>
                      <a:pt x="0" y="1"/>
                      <a:pt x="1" y="0"/>
                      <a:pt x="2" y="0"/>
                    </a:cubicBezTo>
                    <a:cubicBezTo>
                      <a:pt x="4" y="0"/>
                      <a:pt x="4" y="1"/>
                      <a:pt x="4"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9" name="iṥľiḑe"/>
              <p:cNvSpPr/>
              <p:nvPr/>
            </p:nvSpPr>
            <p:spPr bwMode="auto">
              <a:xfrm>
                <a:off x="5617" y="3221"/>
                <a:ext cx="36" cy="12"/>
              </a:xfrm>
              <a:custGeom>
                <a:avLst/>
                <a:gdLst>
                  <a:gd name="T0" fmla="*/ 15 w 15"/>
                  <a:gd name="T1" fmla="*/ 4 h 5"/>
                  <a:gd name="T2" fmla="*/ 14 w 15"/>
                  <a:gd name="T3" fmla="*/ 5 h 5"/>
                  <a:gd name="T4" fmla="*/ 0 w 15"/>
                  <a:gd name="T5" fmla="*/ 2 h 5"/>
                  <a:gd name="T6" fmla="*/ 0 w 15"/>
                  <a:gd name="T7" fmla="*/ 1 h 5"/>
                  <a:gd name="T8" fmla="*/ 1 w 15"/>
                  <a:gd name="T9" fmla="*/ 0 h 5"/>
                  <a:gd name="T10" fmla="*/ 14 w 15"/>
                  <a:gd name="T11" fmla="*/ 3 h 5"/>
                  <a:gd name="T12" fmla="*/ 15 w 15"/>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15" y="4"/>
                    </a:moveTo>
                    <a:cubicBezTo>
                      <a:pt x="14" y="5"/>
                      <a:pt x="14" y="5"/>
                      <a:pt x="14" y="5"/>
                    </a:cubicBezTo>
                    <a:cubicBezTo>
                      <a:pt x="0" y="2"/>
                      <a:pt x="0" y="2"/>
                      <a:pt x="0" y="2"/>
                    </a:cubicBezTo>
                    <a:cubicBezTo>
                      <a:pt x="0" y="1"/>
                      <a:pt x="0" y="1"/>
                      <a:pt x="0" y="1"/>
                    </a:cubicBezTo>
                    <a:cubicBezTo>
                      <a:pt x="1" y="0"/>
                      <a:pt x="1" y="0"/>
                      <a:pt x="1" y="0"/>
                    </a:cubicBezTo>
                    <a:cubicBezTo>
                      <a:pt x="14" y="3"/>
                      <a:pt x="14" y="3"/>
                      <a:pt x="14" y="3"/>
                    </a:cubicBezTo>
                    <a:cubicBezTo>
                      <a:pt x="15" y="3"/>
                      <a:pt x="15" y="4"/>
                      <a:pt x="15" y="4"/>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0" name="i$ľîḍe"/>
              <p:cNvSpPr/>
              <p:nvPr/>
            </p:nvSpPr>
            <p:spPr bwMode="auto">
              <a:xfrm>
                <a:off x="5612" y="3243"/>
                <a:ext cx="36" cy="9"/>
              </a:xfrm>
              <a:custGeom>
                <a:avLst/>
                <a:gdLst>
                  <a:gd name="T0" fmla="*/ 15 w 15"/>
                  <a:gd name="T1" fmla="*/ 4 h 4"/>
                  <a:gd name="T2" fmla="*/ 14 w 15"/>
                  <a:gd name="T3" fmla="*/ 4 h 4"/>
                  <a:gd name="T4" fmla="*/ 1 w 15"/>
                  <a:gd name="T5" fmla="*/ 1 h 4"/>
                  <a:gd name="T6" fmla="*/ 0 w 15"/>
                  <a:gd name="T7" fmla="*/ 0 h 4"/>
                  <a:gd name="T8" fmla="*/ 1 w 15"/>
                  <a:gd name="T9" fmla="*/ 0 h 4"/>
                  <a:gd name="T10" fmla="*/ 14 w 15"/>
                  <a:gd name="T11" fmla="*/ 3 h 4"/>
                  <a:gd name="T12" fmla="*/ 15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15" y="4"/>
                    </a:moveTo>
                    <a:cubicBezTo>
                      <a:pt x="14" y="4"/>
                      <a:pt x="14" y="4"/>
                      <a:pt x="14" y="4"/>
                    </a:cubicBezTo>
                    <a:cubicBezTo>
                      <a:pt x="1" y="1"/>
                      <a:pt x="1" y="1"/>
                      <a:pt x="1" y="1"/>
                    </a:cubicBezTo>
                    <a:cubicBezTo>
                      <a:pt x="0" y="1"/>
                      <a:pt x="0" y="1"/>
                      <a:pt x="0" y="0"/>
                    </a:cubicBezTo>
                    <a:cubicBezTo>
                      <a:pt x="1" y="0"/>
                      <a:pt x="1" y="0"/>
                      <a:pt x="1" y="0"/>
                    </a:cubicBezTo>
                    <a:cubicBezTo>
                      <a:pt x="14" y="3"/>
                      <a:pt x="14" y="3"/>
                      <a:pt x="14" y="3"/>
                    </a:cubicBezTo>
                    <a:cubicBezTo>
                      <a:pt x="15" y="3"/>
                      <a:pt x="15" y="3"/>
                      <a:pt x="15" y="4"/>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1" name="iś1îdé"/>
              <p:cNvSpPr/>
              <p:nvPr/>
            </p:nvSpPr>
            <p:spPr bwMode="auto">
              <a:xfrm>
                <a:off x="5608" y="3259"/>
                <a:ext cx="35" cy="12"/>
              </a:xfrm>
              <a:custGeom>
                <a:avLst/>
                <a:gdLst>
                  <a:gd name="T0" fmla="*/ 15 w 15"/>
                  <a:gd name="T1" fmla="*/ 4 h 5"/>
                  <a:gd name="T2" fmla="*/ 15 w 15"/>
                  <a:gd name="T3" fmla="*/ 5 h 5"/>
                  <a:gd name="T4" fmla="*/ 1 w 15"/>
                  <a:gd name="T5" fmla="*/ 2 h 5"/>
                  <a:gd name="T6" fmla="*/ 0 w 15"/>
                  <a:gd name="T7" fmla="*/ 1 h 5"/>
                  <a:gd name="T8" fmla="*/ 1 w 15"/>
                  <a:gd name="T9" fmla="*/ 0 h 5"/>
                  <a:gd name="T10" fmla="*/ 15 w 15"/>
                  <a:gd name="T11" fmla="*/ 3 h 5"/>
                  <a:gd name="T12" fmla="*/ 15 w 15"/>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15" y="4"/>
                    </a:moveTo>
                    <a:cubicBezTo>
                      <a:pt x="15" y="4"/>
                      <a:pt x="15" y="5"/>
                      <a:pt x="15" y="5"/>
                    </a:cubicBezTo>
                    <a:cubicBezTo>
                      <a:pt x="1" y="2"/>
                      <a:pt x="1" y="2"/>
                      <a:pt x="1" y="2"/>
                    </a:cubicBezTo>
                    <a:cubicBezTo>
                      <a:pt x="0" y="1"/>
                      <a:pt x="0" y="1"/>
                      <a:pt x="0" y="1"/>
                    </a:cubicBezTo>
                    <a:cubicBezTo>
                      <a:pt x="1" y="0"/>
                      <a:pt x="1" y="0"/>
                      <a:pt x="1" y="0"/>
                    </a:cubicBezTo>
                    <a:cubicBezTo>
                      <a:pt x="15" y="3"/>
                      <a:pt x="15" y="3"/>
                      <a:pt x="15" y="3"/>
                    </a:cubicBezTo>
                    <a:lnTo>
                      <a:pt x="15" y="4"/>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2" name="ísļídê"/>
              <p:cNvSpPr/>
              <p:nvPr/>
            </p:nvSpPr>
            <p:spPr bwMode="auto">
              <a:xfrm>
                <a:off x="5605" y="3278"/>
                <a:ext cx="36" cy="10"/>
              </a:xfrm>
              <a:custGeom>
                <a:avLst/>
                <a:gdLst>
                  <a:gd name="T0" fmla="*/ 15 w 15"/>
                  <a:gd name="T1" fmla="*/ 3 h 4"/>
                  <a:gd name="T2" fmla="*/ 14 w 15"/>
                  <a:gd name="T3" fmla="*/ 4 h 4"/>
                  <a:gd name="T4" fmla="*/ 0 w 15"/>
                  <a:gd name="T5" fmla="*/ 1 h 4"/>
                  <a:gd name="T6" fmla="*/ 0 w 15"/>
                  <a:gd name="T7" fmla="*/ 0 h 4"/>
                  <a:gd name="T8" fmla="*/ 1 w 15"/>
                  <a:gd name="T9" fmla="*/ 0 h 4"/>
                  <a:gd name="T10" fmla="*/ 14 w 15"/>
                  <a:gd name="T11" fmla="*/ 3 h 4"/>
                  <a:gd name="T12" fmla="*/ 15 w 15"/>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15" y="3"/>
                    </a:moveTo>
                    <a:cubicBezTo>
                      <a:pt x="15" y="4"/>
                      <a:pt x="14" y="4"/>
                      <a:pt x="14" y="4"/>
                    </a:cubicBezTo>
                    <a:cubicBezTo>
                      <a:pt x="0" y="1"/>
                      <a:pt x="0" y="1"/>
                      <a:pt x="0" y="1"/>
                    </a:cubicBezTo>
                    <a:cubicBezTo>
                      <a:pt x="0" y="0"/>
                      <a:pt x="0" y="0"/>
                      <a:pt x="0" y="0"/>
                    </a:cubicBezTo>
                    <a:cubicBezTo>
                      <a:pt x="1" y="0"/>
                      <a:pt x="1" y="0"/>
                      <a:pt x="1" y="0"/>
                    </a:cubicBezTo>
                    <a:cubicBezTo>
                      <a:pt x="14" y="3"/>
                      <a:pt x="14" y="3"/>
                      <a:pt x="14" y="3"/>
                    </a:cubicBezTo>
                    <a:lnTo>
                      <a:pt x="15" y="3"/>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3" name="ïṧļîďé"/>
              <p:cNvSpPr/>
              <p:nvPr/>
            </p:nvSpPr>
            <p:spPr bwMode="auto">
              <a:xfrm>
                <a:off x="5617" y="3224"/>
                <a:ext cx="31" cy="28"/>
              </a:xfrm>
              <a:custGeom>
                <a:avLst/>
                <a:gdLst>
                  <a:gd name="T0" fmla="*/ 31 w 31"/>
                  <a:gd name="T1" fmla="*/ 28 h 28"/>
                  <a:gd name="T2" fmla="*/ 29 w 31"/>
                  <a:gd name="T3" fmla="*/ 28 h 28"/>
                  <a:gd name="T4" fmla="*/ 0 w 31"/>
                  <a:gd name="T5" fmla="*/ 2 h 28"/>
                  <a:gd name="T6" fmla="*/ 0 w 31"/>
                  <a:gd name="T7" fmla="*/ 0 h 28"/>
                  <a:gd name="T8" fmla="*/ 3 w 31"/>
                  <a:gd name="T9" fmla="*/ 0 h 28"/>
                  <a:gd name="T10" fmla="*/ 31 w 31"/>
                  <a:gd name="T11" fmla="*/ 26 h 28"/>
                  <a:gd name="T12" fmla="*/ 31 w 31"/>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31" h="28">
                    <a:moveTo>
                      <a:pt x="31" y="28"/>
                    </a:moveTo>
                    <a:lnTo>
                      <a:pt x="29" y="28"/>
                    </a:lnTo>
                    <a:lnTo>
                      <a:pt x="0" y="2"/>
                    </a:lnTo>
                    <a:lnTo>
                      <a:pt x="0" y="0"/>
                    </a:lnTo>
                    <a:lnTo>
                      <a:pt x="3" y="0"/>
                    </a:lnTo>
                    <a:lnTo>
                      <a:pt x="31" y="26"/>
                    </a:lnTo>
                    <a:lnTo>
                      <a:pt x="31" y="2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4" name="ïṥḷîdé"/>
              <p:cNvSpPr/>
              <p:nvPr/>
            </p:nvSpPr>
            <p:spPr bwMode="auto">
              <a:xfrm>
                <a:off x="5612" y="3228"/>
                <a:ext cx="41" cy="17"/>
              </a:xfrm>
              <a:custGeom>
                <a:avLst/>
                <a:gdLst>
                  <a:gd name="T0" fmla="*/ 0 w 17"/>
                  <a:gd name="T1" fmla="*/ 6 h 7"/>
                  <a:gd name="T2" fmla="*/ 0 w 17"/>
                  <a:gd name="T3" fmla="*/ 5 h 7"/>
                  <a:gd name="T4" fmla="*/ 16 w 17"/>
                  <a:gd name="T5" fmla="*/ 0 h 7"/>
                  <a:gd name="T6" fmla="*/ 17 w 17"/>
                  <a:gd name="T7" fmla="*/ 1 h 7"/>
                  <a:gd name="T8" fmla="*/ 16 w 17"/>
                  <a:gd name="T9" fmla="*/ 2 h 7"/>
                  <a:gd name="T10" fmla="*/ 1 w 17"/>
                  <a:gd name="T11" fmla="*/ 7 h 7"/>
                  <a:gd name="T12" fmla="*/ 0 w 17"/>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17" h="7">
                    <a:moveTo>
                      <a:pt x="0" y="6"/>
                    </a:moveTo>
                    <a:cubicBezTo>
                      <a:pt x="0" y="6"/>
                      <a:pt x="0" y="6"/>
                      <a:pt x="0" y="5"/>
                    </a:cubicBezTo>
                    <a:cubicBezTo>
                      <a:pt x="16" y="0"/>
                      <a:pt x="16" y="0"/>
                      <a:pt x="16" y="0"/>
                    </a:cubicBezTo>
                    <a:cubicBezTo>
                      <a:pt x="16" y="0"/>
                      <a:pt x="17" y="0"/>
                      <a:pt x="17" y="1"/>
                    </a:cubicBezTo>
                    <a:cubicBezTo>
                      <a:pt x="17" y="1"/>
                      <a:pt x="17" y="2"/>
                      <a:pt x="16" y="2"/>
                    </a:cubicBezTo>
                    <a:cubicBezTo>
                      <a:pt x="1" y="7"/>
                      <a:pt x="1" y="7"/>
                      <a:pt x="1" y="7"/>
                    </a:cubicBezTo>
                    <a:cubicBezTo>
                      <a:pt x="1" y="7"/>
                      <a:pt x="0" y="7"/>
                      <a:pt x="0" y="6"/>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5" name="íṥḻïďè"/>
              <p:cNvSpPr/>
              <p:nvPr/>
            </p:nvSpPr>
            <p:spPr bwMode="auto">
              <a:xfrm>
                <a:off x="5615" y="3243"/>
                <a:ext cx="28" cy="28"/>
              </a:xfrm>
              <a:custGeom>
                <a:avLst/>
                <a:gdLst>
                  <a:gd name="T0" fmla="*/ 28 w 28"/>
                  <a:gd name="T1" fmla="*/ 28 h 28"/>
                  <a:gd name="T2" fmla="*/ 26 w 28"/>
                  <a:gd name="T3" fmla="*/ 28 h 28"/>
                  <a:gd name="T4" fmla="*/ 0 w 28"/>
                  <a:gd name="T5" fmla="*/ 2 h 28"/>
                  <a:gd name="T6" fmla="*/ 0 w 28"/>
                  <a:gd name="T7" fmla="*/ 0 h 28"/>
                  <a:gd name="T8" fmla="*/ 2 w 28"/>
                  <a:gd name="T9" fmla="*/ 0 h 28"/>
                  <a:gd name="T10" fmla="*/ 28 w 28"/>
                  <a:gd name="T11" fmla="*/ 26 h 28"/>
                  <a:gd name="T12" fmla="*/ 28 w 28"/>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28" h="28">
                    <a:moveTo>
                      <a:pt x="28" y="28"/>
                    </a:moveTo>
                    <a:lnTo>
                      <a:pt x="26" y="28"/>
                    </a:lnTo>
                    <a:lnTo>
                      <a:pt x="0" y="2"/>
                    </a:lnTo>
                    <a:lnTo>
                      <a:pt x="0" y="0"/>
                    </a:lnTo>
                    <a:lnTo>
                      <a:pt x="2" y="0"/>
                    </a:lnTo>
                    <a:lnTo>
                      <a:pt x="28" y="26"/>
                    </a:lnTo>
                    <a:lnTo>
                      <a:pt x="28" y="2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6" name="íṡļîďe"/>
              <p:cNvSpPr/>
              <p:nvPr/>
            </p:nvSpPr>
            <p:spPr bwMode="auto">
              <a:xfrm>
                <a:off x="5608" y="3247"/>
                <a:ext cx="40" cy="17"/>
              </a:xfrm>
              <a:custGeom>
                <a:avLst/>
                <a:gdLst>
                  <a:gd name="T0" fmla="*/ 0 w 17"/>
                  <a:gd name="T1" fmla="*/ 6 h 7"/>
                  <a:gd name="T2" fmla="*/ 1 w 17"/>
                  <a:gd name="T3" fmla="*/ 5 h 7"/>
                  <a:gd name="T4" fmla="*/ 16 w 17"/>
                  <a:gd name="T5" fmla="*/ 0 h 7"/>
                  <a:gd name="T6" fmla="*/ 17 w 17"/>
                  <a:gd name="T7" fmla="*/ 1 h 7"/>
                  <a:gd name="T8" fmla="*/ 16 w 17"/>
                  <a:gd name="T9" fmla="*/ 2 h 7"/>
                  <a:gd name="T10" fmla="*/ 1 w 17"/>
                  <a:gd name="T11" fmla="*/ 7 h 7"/>
                  <a:gd name="T12" fmla="*/ 0 w 17"/>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17" h="7">
                    <a:moveTo>
                      <a:pt x="0" y="6"/>
                    </a:moveTo>
                    <a:cubicBezTo>
                      <a:pt x="0" y="6"/>
                      <a:pt x="1" y="5"/>
                      <a:pt x="1" y="5"/>
                    </a:cubicBezTo>
                    <a:cubicBezTo>
                      <a:pt x="16" y="0"/>
                      <a:pt x="16" y="0"/>
                      <a:pt x="16" y="0"/>
                    </a:cubicBezTo>
                    <a:cubicBezTo>
                      <a:pt x="16" y="0"/>
                      <a:pt x="16" y="0"/>
                      <a:pt x="17" y="1"/>
                    </a:cubicBezTo>
                    <a:cubicBezTo>
                      <a:pt x="17" y="1"/>
                      <a:pt x="16" y="2"/>
                      <a:pt x="16" y="2"/>
                    </a:cubicBezTo>
                    <a:cubicBezTo>
                      <a:pt x="1" y="7"/>
                      <a:pt x="1" y="7"/>
                      <a:pt x="1" y="7"/>
                    </a:cubicBezTo>
                    <a:cubicBezTo>
                      <a:pt x="1" y="7"/>
                      <a:pt x="1" y="7"/>
                      <a:pt x="0" y="6"/>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7" name="ïṡ1ídè"/>
              <p:cNvSpPr/>
              <p:nvPr/>
            </p:nvSpPr>
            <p:spPr bwMode="auto">
              <a:xfrm>
                <a:off x="5610" y="3259"/>
                <a:ext cx="28" cy="29"/>
              </a:xfrm>
              <a:custGeom>
                <a:avLst/>
                <a:gdLst>
                  <a:gd name="T0" fmla="*/ 28 w 28"/>
                  <a:gd name="T1" fmla="*/ 29 h 29"/>
                  <a:gd name="T2" fmla="*/ 26 w 28"/>
                  <a:gd name="T3" fmla="*/ 29 h 29"/>
                  <a:gd name="T4" fmla="*/ 0 w 28"/>
                  <a:gd name="T5" fmla="*/ 3 h 29"/>
                  <a:gd name="T6" fmla="*/ 0 w 28"/>
                  <a:gd name="T7" fmla="*/ 0 h 29"/>
                  <a:gd name="T8" fmla="*/ 2 w 28"/>
                  <a:gd name="T9" fmla="*/ 0 h 29"/>
                  <a:gd name="T10" fmla="*/ 28 w 28"/>
                  <a:gd name="T11" fmla="*/ 26 h 29"/>
                  <a:gd name="T12" fmla="*/ 28 w 28"/>
                  <a:gd name="T13" fmla="*/ 29 h 29"/>
                </a:gdLst>
                <a:ahLst/>
                <a:cxnLst>
                  <a:cxn ang="0">
                    <a:pos x="T0" y="T1"/>
                  </a:cxn>
                  <a:cxn ang="0">
                    <a:pos x="T2" y="T3"/>
                  </a:cxn>
                  <a:cxn ang="0">
                    <a:pos x="T4" y="T5"/>
                  </a:cxn>
                  <a:cxn ang="0">
                    <a:pos x="T6" y="T7"/>
                  </a:cxn>
                  <a:cxn ang="0">
                    <a:pos x="T8" y="T9"/>
                  </a:cxn>
                  <a:cxn ang="0">
                    <a:pos x="T10" y="T11"/>
                  </a:cxn>
                  <a:cxn ang="0">
                    <a:pos x="T12" y="T13"/>
                  </a:cxn>
                </a:cxnLst>
                <a:rect l="0" t="0" r="r" b="b"/>
                <a:pathLst>
                  <a:path w="28" h="29">
                    <a:moveTo>
                      <a:pt x="28" y="29"/>
                    </a:moveTo>
                    <a:lnTo>
                      <a:pt x="26" y="29"/>
                    </a:lnTo>
                    <a:lnTo>
                      <a:pt x="0" y="3"/>
                    </a:lnTo>
                    <a:lnTo>
                      <a:pt x="0" y="0"/>
                    </a:lnTo>
                    <a:lnTo>
                      <a:pt x="2" y="0"/>
                    </a:lnTo>
                    <a:lnTo>
                      <a:pt x="28" y="26"/>
                    </a:lnTo>
                    <a:lnTo>
                      <a:pt x="28" y="29"/>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8" name="iŝļîḋé"/>
              <p:cNvSpPr/>
              <p:nvPr/>
            </p:nvSpPr>
            <p:spPr bwMode="auto">
              <a:xfrm>
                <a:off x="5605" y="3266"/>
                <a:ext cx="38" cy="15"/>
              </a:xfrm>
              <a:custGeom>
                <a:avLst/>
                <a:gdLst>
                  <a:gd name="T0" fmla="*/ 0 w 16"/>
                  <a:gd name="T1" fmla="*/ 5 h 6"/>
                  <a:gd name="T2" fmla="*/ 0 w 16"/>
                  <a:gd name="T3" fmla="*/ 4 h 6"/>
                  <a:gd name="T4" fmla="*/ 15 w 16"/>
                  <a:gd name="T5" fmla="*/ 0 h 6"/>
                  <a:gd name="T6" fmla="*/ 16 w 16"/>
                  <a:gd name="T7" fmla="*/ 1 h 6"/>
                  <a:gd name="T8" fmla="*/ 15 w 16"/>
                  <a:gd name="T9" fmla="*/ 1 h 6"/>
                  <a:gd name="T10" fmla="*/ 1 w 16"/>
                  <a:gd name="T11" fmla="*/ 6 h 6"/>
                  <a:gd name="T12" fmla="*/ 0 w 16"/>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16" h="6">
                    <a:moveTo>
                      <a:pt x="0" y="5"/>
                    </a:moveTo>
                    <a:cubicBezTo>
                      <a:pt x="0" y="5"/>
                      <a:pt x="0" y="4"/>
                      <a:pt x="0" y="4"/>
                    </a:cubicBezTo>
                    <a:cubicBezTo>
                      <a:pt x="15" y="0"/>
                      <a:pt x="15" y="0"/>
                      <a:pt x="15" y="0"/>
                    </a:cubicBezTo>
                    <a:cubicBezTo>
                      <a:pt x="15" y="0"/>
                      <a:pt x="15" y="0"/>
                      <a:pt x="16" y="1"/>
                    </a:cubicBezTo>
                    <a:cubicBezTo>
                      <a:pt x="16" y="1"/>
                      <a:pt x="16" y="1"/>
                      <a:pt x="15" y="1"/>
                    </a:cubicBezTo>
                    <a:cubicBezTo>
                      <a:pt x="1" y="6"/>
                      <a:pt x="1" y="6"/>
                      <a:pt x="1" y="6"/>
                    </a:cubicBezTo>
                    <a:cubicBezTo>
                      <a:pt x="0" y="6"/>
                      <a:pt x="0" y="6"/>
                      <a:pt x="0" y="5"/>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9" name="îṥľïḓê"/>
              <p:cNvSpPr/>
              <p:nvPr/>
            </p:nvSpPr>
            <p:spPr bwMode="auto">
              <a:xfrm>
                <a:off x="5586" y="2215"/>
                <a:ext cx="391" cy="992"/>
              </a:xfrm>
              <a:custGeom>
                <a:avLst/>
                <a:gdLst>
                  <a:gd name="T0" fmla="*/ 81 w 165"/>
                  <a:gd name="T1" fmla="*/ 14 h 419"/>
                  <a:gd name="T2" fmla="*/ 106 w 165"/>
                  <a:gd name="T3" fmla="*/ 1 h 419"/>
                  <a:gd name="T4" fmla="*/ 128 w 165"/>
                  <a:gd name="T5" fmla="*/ 5 h 419"/>
                  <a:gd name="T6" fmla="*/ 155 w 165"/>
                  <a:gd name="T7" fmla="*/ 79 h 419"/>
                  <a:gd name="T8" fmla="*/ 127 w 165"/>
                  <a:gd name="T9" fmla="*/ 186 h 419"/>
                  <a:gd name="T10" fmla="*/ 102 w 165"/>
                  <a:gd name="T11" fmla="*/ 265 h 419"/>
                  <a:gd name="T12" fmla="*/ 52 w 165"/>
                  <a:gd name="T13" fmla="*/ 419 h 419"/>
                  <a:gd name="T14" fmla="*/ 0 w 165"/>
                  <a:gd name="T15" fmla="*/ 410 h 419"/>
                  <a:gd name="T16" fmla="*/ 20 w 165"/>
                  <a:gd name="T17" fmla="*/ 276 h 419"/>
                  <a:gd name="T18" fmla="*/ 51 w 165"/>
                  <a:gd name="T19" fmla="*/ 107 h 419"/>
                  <a:gd name="T20" fmla="*/ 63 w 165"/>
                  <a:gd name="T21" fmla="*/ 58 h 419"/>
                  <a:gd name="T22" fmla="*/ 81 w 165"/>
                  <a:gd name="T23" fmla="*/ 14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5" h="419">
                    <a:moveTo>
                      <a:pt x="81" y="14"/>
                    </a:moveTo>
                    <a:cubicBezTo>
                      <a:pt x="86" y="8"/>
                      <a:pt x="96" y="3"/>
                      <a:pt x="106" y="1"/>
                    </a:cubicBezTo>
                    <a:cubicBezTo>
                      <a:pt x="113" y="0"/>
                      <a:pt x="120" y="2"/>
                      <a:pt x="128" y="5"/>
                    </a:cubicBezTo>
                    <a:cubicBezTo>
                      <a:pt x="165" y="17"/>
                      <a:pt x="161" y="53"/>
                      <a:pt x="155" y="79"/>
                    </a:cubicBezTo>
                    <a:cubicBezTo>
                      <a:pt x="147" y="115"/>
                      <a:pt x="135" y="150"/>
                      <a:pt x="127" y="186"/>
                    </a:cubicBezTo>
                    <a:cubicBezTo>
                      <a:pt x="121" y="212"/>
                      <a:pt x="109" y="239"/>
                      <a:pt x="102" y="265"/>
                    </a:cubicBezTo>
                    <a:cubicBezTo>
                      <a:pt x="92" y="302"/>
                      <a:pt x="64" y="382"/>
                      <a:pt x="52" y="419"/>
                    </a:cubicBezTo>
                    <a:cubicBezTo>
                      <a:pt x="0" y="410"/>
                      <a:pt x="0" y="410"/>
                      <a:pt x="0" y="410"/>
                    </a:cubicBezTo>
                    <a:cubicBezTo>
                      <a:pt x="6" y="386"/>
                      <a:pt x="17" y="304"/>
                      <a:pt x="20" y="276"/>
                    </a:cubicBezTo>
                    <a:cubicBezTo>
                      <a:pt x="27" y="219"/>
                      <a:pt x="38" y="162"/>
                      <a:pt x="51" y="107"/>
                    </a:cubicBezTo>
                    <a:cubicBezTo>
                      <a:pt x="55" y="90"/>
                      <a:pt x="59" y="74"/>
                      <a:pt x="63" y="58"/>
                    </a:cubicBezTo>
                    <a:cubicBezTo>
                      <a:pt x="66" y="44"/>
                      <a:pt x="72" y="27"/>
                      <a:pt x="81" y="14"/>
                    </a:cubicBezTo>
                    <a:close/>
                  </a:path>
                </a:pathLst>
              </a:custGeom>
              <a:solidFill>
                <a:srgbClr val="36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0" name="íṩlîḍé"/>
              <p:cNvSpPr/>
              <p:nvPr/>
            </p:nvSpPr>
            <p:spPr bwMode="auto">
              <a:xfrm>
                <a:off x="4009" y="3236"/>
                <a:ext cx="317" cy="149"/>
              </a:xfrm>
              <a:custGeom>
                <a:avLst/>
                <a:gdLst>
                  <a:gd name="T0" fmla="*/ 317 w 317"/>
                  <a:gd name="T1" fmla="*/ 64 h 149"/>
                  <a:gd name="T2" fmla="*/ 2 w 317"/>
                  <a:gd name="T3" fmla="*/ 149 h 149"/>
                  <a:gd name="T4" fmla="*/ 0 w 317"/>
                  <a:gd name="T5" fmla="*/ 139 h 149"/>
                  <a:gd name="T6" fmla="*/ 317 w 317"/>
                  <a:gd name="T7" fmla="*/ 0 h 149"/>
                  <a:gd name="T8" fmla="*/ 317 w 317"/>
                  <a:gd name="T9" fmla="*/ 64 h 149"/>
                </a:gdLst>
                <a:ahLst/>
                <a:cxnLst>
                  <a:cxn ang="0">
                    <a:pos x="T0" y="T1"/>
                  </a:cxn>
                  <a:cxn ang="0">
                    <a:pos x="T2" y="T3"/>
                  </a:cxn>
                  <a:cxn ang="0">
                    <a:pos x="T4" y="T5"/>
                  </a:cxn>
                  <a:cxn ang="0">
                    <a:pos x="T6" y="T7"/>
                  </a:cxn>
                  <a:cxn ang="0">
                    <a:pos x="T8" y="T9"/>
                  </a:cxn>
                </a:cxnLst>
                <a:rect l="0" t="0" r="r" b="b"/>
                <a:pathLst>
                  <a:path w="317" h="149">
                    <a:moveTo>
                      <a:pt x="317" y="64"/>
                    </a:moveTo>
                    <a:lnTo>
                      <a:pt x="2" y="149"/>
                    </a:lnTo>
                    <a:lnTo>
                      <a:pt x="0" y="139"/>
                    </a:lnTo>
                    <a:lnTo>
                      <a:pt x="317" y="0"/>
                    </a:lnTo>
                    <a:lnTo>
                      <a:pt x="317" y="64"/>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1" name="ïṩlíďé"/>
              <p:cNvSpPr/>
              <p:nvPr/>
            </p:nvSpPr>
            <p:spPr bwMode="auto">
              <a:xfrm>
                <a:off x="3976" y="3394"/>
                <a:ext cx="85" cy="86"/>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2" name="í$ḷîďé"/>
              <p:cNvSpPr/>
              <p:nvPr/>
            </p:nvSpPr>
            <p:spPr bwMode="auto">
              <a:xfrm>
                <a:off x="3983" y="3404"/>
                <a:ext cx="69" cy="66"/>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3" name="íṩľíḍè"/>
              <p:cNvSpPr/>
              <p:nvPr/>
            </p:nvSpPr>
            <p:spPr bwMode="auto">
              <a:xfrm>
                <a:off x="3997" y="3416"/>
                <a:ext cx="43" cy="42"/>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4" name="iṧľíḋè"/>
              <p:cNvSpPr/>
              <p:nvPr/>
            </p:nvSpPr>
            <p:spPr bwMode="auto">
              <a:xfrm>
                <a:off x="3962" y="3373"/>
                <a:ext cx="111" cy="62"/>
              </a:xfrm>
              <a:custGeom>
                <a:avLst/>
                <a:gdLst>
                  <a:gd name="T0" fmla="*/ 24 w 47"/>
                  <a:gd name="T1" fmla="*/ 5 h 26"/>
                  <a:gd name="T2" fmla="*/ 47 w 47"/>
                  <a:gd name="T3" fmla="*/ 26 h 26"/>
                  <a:gd name="T4" fmla="*/ 47 w 47"/>
                  <a:gd name="T5" fmla="*/ 23 h 26"/>
                  <a:gd name="T6" fmla="*/ 24 w 47"/>
                  <a:gd name="T7" fmla="*/ 0 h 26"/>
                  <a:gd name="T8" fmla="*/ 0 w 47"/>
                  <a:gd name="T9" fmla="*/ 23 h 26"/>
                  <a:gd name="T10" fmla="*/ 1 w 47"/>
                  <a:gd name="T11" fmla="*/ 26 h 26"/>
                  <a:gd name="T12" fmla="*/ 24 w 47"/>
                  <a:gd name="T13" fmla="*/ 5 h 26"/>
                </a:gdLst>
                <a:ahLst/>
                <a:cxnLst>
                  <a:cxn ang="0">
                    <a:pos x="T0" y="T1"/>
                  </a:cxn>
                  <a:cxn ang="0">
                    <a:pos x="T2" y="T3"/>
                  </a:cxn>
                  <a:cxn ang="0">
                    <a:pos x="T4" y="T5"/>
                  </a:cxn>
                  <a:cxn ang="0">
                    <a:pos x="T6" y="T7"/>
                  </a:cxn>
                  <a:cxn ang="0">
                    <a:pos x="T8" y="T9"/>
                  </a:cxn>
                  <a:cxn ang="0">
                    <a:pos x="T10" y="T11"/>
                  </a:cxn>
                  <a:cxn ang="0">
                    <a:pos x="T12" y="T13"/>
                  </a:cxn>
                </a:cxnLst>
                <a:rect l="0" t="0" r="r" b="b"/>
                <a:pathLst>
                  <a:path w="47" h="26">
                    <a:moveTo>
                      <a:pt x="24" y="5"/>
                    </a:moveTo>
                    <a:cubicBezTo>
                      <a:pt x="36" y="5"/>
                      <a:pt x="45" y="14"/>
                      <a:pt x="47" y="26"/>
                    </a:cubicBezTo>
                    <a:cubicBezTo>
                      <a:pt x="47" y="25"/>
                      <a:pt x="47" y="24"/>
                      <a:pt x="47" y="23"/>
                    </a:cubicBezTo>
                    <a:cubicBezTo>
                      <a:pt x="47" y="10"/>
                      <a:pt x="37" y="0"/>
                      <a:pt x="24" y="0"/>
                    </a:cubicBezTo>
                    <a:cubicBezTo>
                      <a:pt x="11" y="0"/>
                      <a:pt x="0" y="10"/>
                      <a:pt x="0" y="23"/>
                    </a:cubicBezTo>
                    <a:cubicBezTo>
                      <a:pt x="0" y="24"/>
                      <a:pt x="0" y="25"/>
                      <a:pt x="1" y="26"/>
                    </a:cubicBezTo>
                    <a:cubicBezTo>
                      <a:pt x="2" y="14"/>
                      <a:pt x="12" y="5"/>
                      <a:pt x="24" y="5"/>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5" name="ïṥļîḋé"/>
              <p:cNvSpPr/>
              <p:nvPr/>
            </p:nvSpPr>
            <p:spPr bwMode="auto">
              <a:xfrm>
                <a:off x="4361" y="3234"/>
                <a:ext cx="317" cy="140"/>
              </a:xfrm>
              <a:custGeom>
                <a:avLst/>
                <a:gdLst>
                  <a:gd name="T0" fmla="*/ 0 w 317"/>
                  <a:gd name="T1" fmla="*/ 55 h 140"/>
                  <a:gd name="T2" fmla="*/ 315 w 317"/>
                  <a:gd name="T3" fmla="*/ 140 h 140"/>
                  <a:gd name="T4" fmla="*/ 317 w 317"/>
                  <a:gd name="T5" fmla="*/ 130 h 140"/>
                  <a:gd name="T6" fmla="*/ 0 w 317"/>
                  <a:gd name="T7" fmla="*/ 0 h 140"/>
                  <a:gd name="T8" fmla="*/ 0 w 317"/>
                  <a:gd name="T9" fmla="*/ 55 h 140"/>
                </a:gdLst>
                <a:ahLst/>
                <a:cxnLst>
                  <a:cxn ang="0">
                    <a:pos x="T0" y="T1"/>
                  </a:cxn>
                  <a:cxn ang="0">
                    <a:pos x="T2" y="T3"/>
                  </a:cxn>
                  <a:cxn ang="0">
                    <a:pos x="T4" y="T5"/>
                  </a:cxn>
                  <a:cxn ang="0">
                    <a:pos x="T6" y="T7"/>
                  </a:cxn>
                  <a:cxn ang="0">
                    <a:pos x="T8" y="T9"/>
                  </a:cxn>
                </a:cxnLst>
                <a:rect l="0" t="0" r="r" b="b"/>
                <a:pathLst>
                  <a:path w="317" h="140">
                    <a:moveTo>
                      <a:pt x="0" y="55"/>
                    </a:moveTo>
                    <a:lnTo>
                      <a:pt x="315" y="140"/>
                    </a:lnTo>
                    <a:lnTo>
                      <a:pt x="317" y="130"/>
                    </a:lnTo>
                    <a:lnTo>
                      <a:pt x="0" y="0"/>
                    </a:lnTo>
                    <a:lnTo>
                      <a:pt x="0" y="55"/>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6" name="ï$1îḑé"/>
              <p:cNvSpPr/>
              <p:nvPr/>
            </p:nvSpPr>
            <p:spPr bwMode="auto">
              <a:xfrm>
                <a:off x="4626" y="3394"/>
                <a:ext cx="85" cy="86"/>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7" name="iŝḷïḋê"/>
              <p:cNvSpPr/>
              <p:nvPr/>
            </p:nvSpPr>
            <p:spPr bwMode="auto">
              <a:xfrm>
                <a:off x="4636" y="3404"/>
                <a:ext cx="68" cy="66"/>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8" name="ïSḷïḑe"/>
              <p:cNvSpPr/>
              <p:nvPr/>
            </p:nvSpPr>
            <p:spPr bwMode="auto">
              <a:xfrm>
                <a:off x="4648" y="3416"/>
                <a:ext cx="42" cy="42"/>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9" name="íSḻïḑé"/>
              <p:cNvSpPr/>
              <p:nvPr/>
            </p:nvSpPr>
            <p:spPr bwMode="auto">
              <a:xfrm>
                <a:off x="4615" y="3373"/>
                <a:ext cx="111" cy="62"/>
              </a:xfrm>
              <a:custGeom>
                <a:avLst/>
                <a:gdLst>
                  <a:gd name="T0" fmla="*/ 23 w 47"/>
                  <a:gd name="T1" fmla="*/ 5 h 26"/>
                  <a:gd name="T2" fmla="*/ 0 w 47"/>
                  <a:gd name="T3" fmla="*/ 26 h 26"/>
                  <a:gd name="T4" fmla="*/ 0 w 47"/>
                  <a:gd name="T5" fmla="*/ 23 h 26"/>
                  <a:gd name="T6" fmla="*/ 23 w 47"/>
                  <a:gd name="T7" fmla="*/ 0 h 26"/>
                  <a:gd name="T8" fmla="*/ 47 w 47"/>
                  <a:gd name="T9" fmla="*/ 23 h 26"/>
                  <a:gd name="T10" fmla="*/ 46 w 47"/>
                  <a:gd name="T11" fmla="*/ 26 h 26"/>
                  <a:gd name="T12" fmla="*/ 23 w 47"/>
                  <a:gd name="T13" fmla="*/ 5 h 26"/>
                </a:gdLst>
                <a:ahLst/>
                <a:cxnLst>
                  <a:cxn ang="0">
                    <a:pos x="T0" y="T1"/>
                  </a:cxn>
                  <a:cxn ang="0">
                    <a:pos x="T2" y="T3"/>
                  </a:cxn>
                  <a:cxn ang="0">
                    <a:pos x="T4" y="T5"/>
                  </a:cxn>
                  <a:cxn ang="0">
                    <a:pos x="T6" y="T7"/>
                  </a:cxn>
                  <a:cxn ang="0">
                    <a:pos x="T8" y="T9"/>
                  </a:cxn>
                  <a:cxn ang="0">
                    <a:pos x="T10" y="T11"/>
                  </a:cxn>
                  <a:cxn ang="0">
                    <a:pos x="T12" y="T13"/>
                  </a:cxn>
                </a:cxnLst>
                <a:rect l="0" t="0" r="r" b="b"/>
                <a:pathLst>
                  <a:path w="47" h="26">
                    <a:moveTo>
                      <a:pt x="23" y="5"/>
                    </a:moveTo>
                    <a:cubicBezTo>
                      <a:pt x="11" y="5"/>
                      <a:pt x="2" y="14"/>
                      <a:pt x="0" y="26"/>
                    </a:cubicBezTo>
                    <a:cubicBezTo>
                      <a:pt x="0" y="25"/>
                      <a:pt x="0" y="24"/>
                      <a:pt x="0" y="23"/>
                    </a:cubicBezTo>
                    <a:cubicBezTo>
                      <a:pt x="0" y="10"/>
                      <a:pt x="10" y="0"/>
                      <a:pt x="23" y="0"/>
                    </a:cubicBezTo>
                    <a:cubicBezTo>
                      <a:pt x="36" y="0"/>
                      <a:pt x="47" y="10"/>
                      <a:pt x="47" y="23"/>
                    </a:cubicBezTo>
                    <a:cubicBezTo>
                      <a:pt x="47" y="24"/>
                      <a:pt x="47" y="25"/>
                      <a:pt x="46" y="26"/>
                    </a:cubicBezTo>
                    <a:cubicBezTo>
                      <a:pt x="45" y="14"/>
                      <a:pt x="35" y="5"/>
                      <a:pt x="23" y="5"/>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90" name="iṩlïḍè"/>
              <p:cNvSpPr/>
              <p:nvPr/>
            </p:nvSpPr>
            <p:spPr bwMode="auto">
              <a:xfrm>
                <a:off x="4125" y="2549"/>
                <a:ext cx="435" cy="80"/>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91" name="iṥḻiḑé"/>
              <p:cNvSpPr/>
              <p:nvPr/>
            </p:nvSpPr>
            <p:spPr bwMode="auto">
              <a:xfrm>
                <a:off x="4326" y="2629"/>
                <a:ext cx="28" cy="637"/>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92" name="îŝḻïḋê"/>
              <p:cNvSpPr/>
              <p:nvPr/>
            </p:nvSpPr>
            <p:spPr bwMode="auto">
              <a:xfrm>
                <a:off x="4309" y="2691"/>
                <a:ext cx="64" cy="222"/>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93" name="î$ľíḍe"/>
              <p:cNvSpPr/>
              <p:nvPr/>
            </p:nvSpPr>
            <p:spPr bwMode="auto">
              <a:xfrm>
                <a:off x="4321" y="3022"/>
                <a:ext cx="40" cy="223"/>
              </a:xfrm>
              <a:prstGeom prst="rect">
                <a:avLst/>
              </a:prstGeom>
              <a:solidFill>
                <a:srgbClr val="3534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94" name="îs1íḋè"/>
              <p:cNvSpPr/>
              <p:nvPr/>
            </p:nvSpPr>
            <p:spPr bwMode="auto">
              <a:xfrm>
                <a:off x="4309" y="3086"/>
                <a:ext cx="64" cy="221"/>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95" name="îSḷíḍe"/>
              <p:cNvSpPr/>
              <p:nvPr/>
            </p:nvSpPr>
            <p:spPr bwMode="auto">
              <a:xfrm>
                <a:off x="3990" y="2461"/>
                <a:ext cx="700" cy="135"/>
              </a:xfrm>
              <a:custGeom>
                <a:avLst/>
                <a:gdLst>
                  <a:gd name="T0" fmla="*/ 2 w 296"/>
                  <a:gd name="T1" fmla="*/ 2 h 57"/>
                  <a:gd name="T2" fmla="*/ 2 w 296"/>
                  <a:gd name="T3" fmla="*/ 23 h 57"/>
                  <a:gd name="T4" fmla="*/ 148 w 296"/>
                  <a:gd name="T5" fmla="*/ 57 h 57"/>
                  <a:gd name="T6" fmla="*/ 294 w 296"/>
                  <a:gd name="T7" fmla="*/ 23 h 57"/>
                  <a:gd name="T8" fmla="*/ 294 w 296"/>
                  <a:gd name="T9" fmla="*/ 0 h 57"/>
                  <a:gd name="T10" fmla="*/ 2 w 296"/>
                  <a:gd name="T11" fmla="*/ 2 h 57"/>
                </a:gdLst>
                <a:ahLst/>
                <a:cxnLst>
                  <a:cxn ang="0">
                    <a:pos x="T0" y="T1"/>
                  </a:cxn>
                  <a:cxn ang="0">
                    <a:pos x="T2" y="T3"/>
                  </a:cxn>
                  <a:cxn ang="0">
                    <a:pos x="T4" y="T5"/>
                  </a:cxn>
                  <a:cxn ang="0">
                    <a:pos x="T6" y="T7"/>
                  </a:cxn>
                  <a:cxn ang="0">
                    <a:pos x="T8" y="T9"/>
                  </a:cxn>
                  <a:cxn ang="0">
                    <a:pos x="T10" y="T11"/>
                  </a:cxn>
                </a:cxnLst>
                <a:rect l="0" t="0" r="r" b="b"/>
                <a:pathLst>
                  <a:path w="296" h="57">
                    <a:moveTo>
                      <a:pt x="2" y="2"/>
                    </a:moveTo>
                    <a:cubicBezTo>
                      <a:pt x="0" y="4"/>
                      <a:pt x="2" y="21"/>
                      <a:pt x="2" y="23"/>
                    </a:cubicBezTo>
                    <a:cubicBezTo>
                      <a:pt x="2" y="42"/>
                      <a:pt x="67" y="57"/>
                      <a:pt x="148" y="57"/>
                    </a:cubicBezTo>
                    <a:cubicBezTo>
                      <a:pt x="229" y="57"/>
                      <a:pt x="294" y="42"/>
                      <a:pt x="294" y="23"/>
                    </a:cubicBezTo>
                    <a:cubicBezTo>
                      <a:pt x="294" y="21"/>
                      <a:pt x="296" y="2"/>
                      <a:pt x="294" y="0"/>
                    </a:cubicBezTo>
                    <a:lnTo>
                      <a:pt x="2" y="2"/>
                    </a:lnTo>
                    <a:close/>
                  </a:path>
                </a:pathLst>
              </a:custGeom>
              <a:solidFill>
                <a:srgbClr val="6D6E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96" name="íślíďé"/>
              <p:cNvSpPr/>
              <p:nvPr/>
            </p:nvSpPr>
            <p:spPr bwMode="auto">
              <a:xfrm>
                <a:off x="3995" y="2385"/>
                <a:ext cx="690" cy="164"/>
              </a:xfrm>
              <a:prstGeom prst="ellipse">
                <a:avLst/>
              </a:prstGeom>
              <a:solidFill>
                <a:srgbClr val="A6A8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97" name="ïŝľiḋê"/>
              <p:cNvSpPr/>
              <p:nvPr/>
            </p:nvSpPr>
            <p:spPr bwMode="auto">
              <a:xfrm>
                <a:off x="4033" y="2238"/>
                <a:ext cx="617" cy="315"/>
              </a:xfrm>
              <a:custGeom>
                <a:avLst/>
                <a:gdLst>
                  <a:gd name="T0" fmla="*/ 54 w 261"/>
                  <a:gd name="T1" fmla="*/ 123 h 133"/>
                  <a:gd name="T2" fmla="*/ 34 w 261"/>
                  <a:gd name="T3" fmla="*/ 106 h 133"/>
                  <a:gd name="T4" fmla="*/ 13 w 261"/>
                  <a:gd name="T5" fmla="*/ 67 h 133"/>
                  <a:gd name="T6" fmla="*/ 115 w 261"/>
                  <a:gd name="T7" fmla="*/ 17 h 133"/>
                  <a:gd name="T8" fmla="*/ 136 w 261"/>
                  <a:gd name="T9" fmla="*/ 31 h 133"/>
                  <a:gd name="T10" fmla="*/ 207 w 261"/>
                  <a:gd name="T11" fmla="*/ 16 h 133"/>
                  <a:gd name="T12" fmla="*/ 261 w 261"/>
                  <a:gd name="T13" fmla="*/ 76 h 133"/>
                  <a:gd name="T14" fmla="*/ 255 w 261"/>
                  <a:gd name="T15" fmla="*/ 99 h 133"/>
                  <a:gd name="T16" fmla="*/ 244 w 261"/>
                  <a:gd name="T17" fmla="*/ 111 h 133"/>
                  <a:gd name="T18" fmla="*/ 225 w 261"/>
                  <a:gd name="T19" fmla="*/ 113 h 133"/>
                  <a:gd name="T20" fmla="*/ 209 w 261"/>
                  <a:gd name="T21" fmla="*/ 121 h 133"/>
                  <a:gd name="T22" fmla="*/ 163 w 261"/>
                  <a:gd name="T23" fmla="*/ 131 h 133"/>
                  <a:gd name="T24" fmla="*/ 102 w 261"/>
                  <a:gd name="T25" fmla="*/ 129 h 133"/>
                  <a:gd name="T26" fmla="*/ 79 w 261"/>
                  <a:gd name="T27" fmla="*/ 127 h 133"/>
                  <a:gd name="T28" fmla="*/ 67 w 261"/>
                  <a:gd name="T29" fmla="*/ 125 h 133"/>
                  <a:gd name="T30" fmla="*/ 54 w 261"/>
                  <a:gd name="T31" fmla="*/ 12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1" h="133">
                    <a:moveTo>
                      <a:pt x="54" y="123"/>
                    </a:moveTo>
                    <a:cubicBezTo>
                      <a:pt x="54" y="123"/>
                      <a:pt x="48" y="109"/>
                      <a:pt x="34" y="106"/>
                    </a:cubicBezTo>
                    <a:cubicBezTo>
                      <a:pt x="34" y="106"/>
                      <a:pt x="0" y="92"/>
                      <a:pt x="13" y="67"/>
                    </a:cubicBezTo>
                    <a:cubicBezTo>
                      <a:pt x="13" y="67"/>
                      <a:pt x="40" y="1"/>
                      <a:pt x="115" y="17"/>
                    </a:cubicBezTo>
                    <a:cubicBezTo>
                      <a:pt x="136" y="31"/>
                      <a:pt x="136" y="31"/>
                      <a:pt x="136" y="31"/>
                    </a:cubicBezTo>
                    <a:cubicBezTo>
                      <a:pt x="136" y="31"/>
                      <a:pt x="157" y="0"/>
                      <a:pt x="207" y="16"/>
                    </a:cubicBezTo>
                    <a:cubicBezTo>
                      <a:pt x="207" y="16"/>
                      <a:pt x="259" y="39"/>
                      <a:pt x="261" y="76"/>
                    </a:cubicBezTo>
                    <a:cubicBezTo>
                      <a:pt x="260" y="84"/>
                      <a:pt x="258" y="91"/>
                      <a:pt x="255" y="99"/>
                    </a:cubicBezTo>
                    <a:cubicBezTo>
                      <a:pt x="253" y="104"/>
                      <a:pt x="250" y="109"/>
                      <a:pt x="244" y="111"/>
                    </a:cubicBezTo>
                    <a:cubicBezTo>
                      <a:pt x="238" y="113"/>
                      <a:pt x="232" y="112"/>
                      <a:pt x="225" y="113"/>
                    </a:cubicBezTo>
                    <a:cubicBezTo>
                      <a:pt x="219" y="114"/>
                      <a:pt x="214" y="118"/>
                      <a:pt x="209" y="121"/>
                    </a:cubicBezTo>
                    <a:cubicBezTo>
                      <a:pt x="196" y="129"/>
                      <a:pt x="178" y="130"/>
                      <a:pt x="163" y="131"/>
                    </a:cubicBezTo>
                    <a:cubicBezTo>
                      <a:pt x="143" y="133"/>
                      <a:pt x="122" y="131"/>
                      <a:pt x="102" y="129"/>
                    </a:cubicBezTo>
                    <a:cubicBezTo>
                      <a:pt x="95" y="128"/>
                      <a:pt x="87" y="128"/>
                      <a:pt x="79" y="127"/>
                    </a:cubicBezTo>
                    <a:cubicBezTo>
                      <a:pt x="75" y="126"/>
                      <a:pt x="71" y="126"/>
                      <a:pt x="67" y="125"/>
                    </a:cubicBezTo>
                    <a:cubicBezTo>
                      <a:pt x="65" y="125"/>
                      <a:pt x="54" y="124"/>
                      <a:pt x="54" y="123"/>
                    </a:cubicBezTo>
                    <a:close/>
                  </a:path>
                </a:pathLst>
              </a:custGeom>
              <a:solidFill>
                <a:srgbClr val="C641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98" name="íṥḷiḋè"/>
              <p:cNvSpPr/>
              <p:nvPr/>
            </p:nvSpPr>
            <p:spPr bwMode="auto">
              <a:xfrm>
                <a:off x="4529" y="1727"/>
                <a:ext cx="310" cy="445"/>
              </a:xfrm>
              <a:custGeom>
                <a:avLst/>
                <a:gdLst>
                  <a:gd name="T0" fmla="*/ 81 w 131"/>
                  <a:gd name="T1" fmla="*/ 139 h 188"/>
                  <a:gd name="T2" fmla="*/ 0 w 131"/>
                  <a:gd name="T3" fmla="*/ 28 h 188"/>
                  <a:gd name="T4" fmla="*/ 44 w 131"/>
                  <a:gd name="T5" fmla="*/ 0 h 188"/>
                  <a:gd name="T6" fmla="*/ 131 w 131"/>
                  <a:gd name="T7" fmla="*/ 137 h 188"/>
                  <a:gd name="T8" fmla="*/ 81 w 131"/>
                  <a:gd name="T9" fmla="*/ 139 h 188"/>
                </a:gdLst>
                <a:ahLst/>
                <a:cxnLst>
                  <a:cxn ang="0">
                    <a:pos x="T0" y="T1"/>
                  </a:cxn>
                  <a:cxn ang="0">
                    <a:pos x="T2" y="T3"/>
                  </a:cxn>
                  <a:cxn ang="0">
                    <a:pos x="T4" y="T5"/>
                  </a:cxn>
                  <a:cxn ang="0">
                    <a:pos x="T6" y="T7"/>
                  </a:cxn>
                  <a:cxn ang="0">
                    <a:pos x="T8" y="T9"/>
                  </a:cxn>
                </a:cxnLst>
                <a:rect l="0" t="0" r="r" b="b"/>
                <a:pathLst>
                  <a:path w="131" h="188">
                    <a:moveTo>
                      <a:pt x="81" y="139"/>
                    </a:moveTo>
                    <a:cubicBezTo>
                      <a:pt x="0" y="28"/>
                      <a:pt x="0" y="28"/>
                      <a:pt x="0" y="28"/>
                    </a:cubicBezTo>
                    <a:cubicBezTo>
                      <a:pt x="44" y="0"/>
                      <a:pt x="44" y="0"/>
                      <a:pt x="44" y="0"/>
                    </a:cubicBezTo>
                    <a:cubicBezTo>
                      <a:pt x="131" y="137"/>
                      <a:pt x="131" y="137"/>
                      <a:pt x="131" y="137"/>
                    </a:cubicBezTo>
                    <a:cubicBezTo>
                      <a:pt x="131" y="137"/>
                      <a:pt x="125" y="188"/>
                      <a:pt x="81" y="139"/>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99" name="iṧ1ïḋè"/>
              <p:cNvSpPr/>
              <p:nvPr/>
            </p:nvSpPr>
            <p:spPr bwMode="auto">
              <a:xfrm>
                <a:off x="4146" y="1134"/>
                <a:ext cx="400" cy="548"/>
              </a:xfrm>
              <a:custGeom>
                <a:avLst/>
                <a:gdLst>
                  <a:gd name="T0" fmla="*/ 16 w 169"/>
                  <a:gd name="T1" fmla="*/ 231 h 231"/>
                  <a:gd name="T2" fmla="*/ 151 w 169"/>
                  <a:gd name="T3" fmla="*/ 229 h 231"/>
                  <a:gd name="T4" fmla="*/ 169 w 169"/>
                  <a:gd name="T5" fmla="*/ 31 h 231"/>
                  <a:gd name="T6" fmla="*/ 4 w 169"/>
                  <a:gd name="T7" fmla="*/ 40 h 231"/>
                  <a:gd name="T8" fmla="*/ 16 w 169"/>
                  <a:gd name="T9" fmla="*/ 231 h 231"/>
                </a:gdLst>
                <a:ahLst/>
                <a:cxnLst>
                  <a:cxn ang="0">
                    <a:pos x="T0" y="T1"/>
                  </a:cxn>
                  <a:cxn ang="0">
                    <a:pos x="T2" y="T3"/>
                  </a:cxn>
                  <a:cxn ang="0">
                    <a:pos x="T4" y="T5"/>
                  </a:cxn>
                  <a:cxn ang="0">
                    <a:pos x="T6" y="T7"/>
                  </a:cxn>
                  <a:cxn ang="0">
                    <a:pos x="T8" y="T9"/>
                  </a:cxn>
                </a:cxnLst>
                <a:rect l="0" t="0" r="r" b="b"/>
                <a:pathLst>
                  <a:path w="169" h="231">
                    <a:moveTo>
                      <a:pt x="16" y="231"/>
                    </a:moveTo>
                    <a:cubicBezTo>
                      <a:pt x="16" y="231"/>
                      <a:pt x="88" y="220"/>
                      <a:pt x="151" y="229"/>
                    </a:cubicBezTo>
                    <a:cubicBezTo>
                      <a:pt x="151" y="229"/>
                      <a:pt x="161" y="149"/>
                      <a:pt x="169" y="31"/>
                    </a:cubicBezTo>
                    <a:cubicBezTo>
                      <a:pt x="169" y="31"/>
                      <a:pt x="69" y="0"/>
                      <a:pt x="4" y="40"/>
                    </a:cubicBezTo>
                    <a:cubicBezTo>
                      <a:pt x="4" y="40"/>
                      <a:pt x="0" y="156"/>
                      <a:pt x="16" y="231"/>
                    </a:cubicBezTo>
                    <a:close/>
                  </a:path>
                </a:pathLst>
              </a:custGeom>
              <a:solidFill>
                <a:srgbClr val="520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0" name="íṣlîḑé"/>
              <p:cNvSpPr/>
              <p:nvPr/>
            </p:nvSpPr>
            <p:spPr bwMode="auto">
              <a:xfrm>
                <a:off x="4283" y="1520"/>
                <a:ext cx="140" cy="116"/>
              </a:xfrm>
              <a:custGeom>
                <a:avLst/>
                <a:gdLst>
                  <a:gd name="T0" fmla="*/ 4 w 59"/>
                  <a:gd name="T1" fmla="*/ 0 h 49"/>
                  <a:gd name="T2" fmla="*/ 55 w 59"/>
                  <a:gd name="T3" fmla="*/ 0 h 49"/>
                  <a:gd name="T4" fmla="*/ 59 w 59"/>
                  <a:gd name="T5" fmla="*/ 49 h 49"/>
                  <a:gd name="T6" fmla="*/ 0 w 59"/>
                  <a:gd name="T7" fmla="*/ 49 h 49"/>
                  <a:gd name="T8" fmla="*/ 4 w 59"/>
                  <a:gd name="T9" fmla="*/ 0 h 49"/>
                </a:gdLst>
                <a:ahLst/>
                <a:cxnLst>
                  <a:cxn ang="0">
                    <a:pos x="T0" y="T1"/>
                  </a:cxn>
                  <a:cxn ang="0">
                    <a:pos x="T2" y="T3"/>
                  </a:cxn>
                  <a:cxn ang="0">
                    <a:pos x="T4" y="T5"/>
                  </a:cxn>
                  <a:cxn ang="0">
                    <a:pos x="T6" y="T7"/>
                  </a:cxn>
                  <a:cxn ang="0">
                    <a:pos x="T8" y="T9"/>
                  </a:cxn>
                </a:cxnLst>
                <a:rect l="0" t="0" r="r" b="b"/>
                <a:pathLst>
                  <a:path w="59" h="49">
                    <a:moveTo>
                      <a:pt x="4" y="0"/>
                    </a:moveTo>
                    <a:cubicBezTo>
                      <a:pt x="55" y="0"/>
                      <a:pt x="55" y="0"/>
                      <a:pt x="55" y="0"/>
                    </a:cubicBezTo>
                    <a:cubicBezTo>
                      <a:pt x="55" y="0"/>
                      <a:pt x="45" y="26"/>
                      <a:pt x="59" y="49"/>
                    </a:cubicBezTo>
                    <a:cubicBezTo>
                      <a:pt x="0" y="49"/>
                      <a:pt x="0" y="49"/>
                      <a:pt x="0" y="49"/>
                    </a:cubicBezTo>
                    <a:cubicBezTo>
                      <a:pt x="0" y="49"/>
                      <a:pt x="17" y="35"/>
                      <a:pt x="4" y="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1" name="ïslïḑê"/>
              <p:cNvSpPr/>
              <p:nvPr/>
            </p:nvSpPr>
            <p:spPr bwMode="auto">
              <a:xfrm>
                <a:off x="4293" y="1520"/>
                <a:ext cx="120" cy="74"/>
              </a:xfrm>
              <a:custGeom>
                <a:avLst/>
                <a:gdLst>
                  <a:gd name="T0" fmla="*/ 0 w 51"/>
                  <a:gd name="T1" fmla="*/ 0 h 31"/>
                  <a:gd name="T2" fmla="*/ 51 w 51"/>
                  <a:gd name="T3" fmla="*/ 0 h 31"/>
                  <a:gd name="T4" fmla="*/ 49 w 51"/>
                  <a:gd name="T5" fmla="*/ 31 h 31"/>
                  <a:gd name="T6" fmla="*/ 4 w 51"/>
                  <a:gd name="T7" fmla="*/ 15 h 31"/>
                  <a:gd name="T8" fmla="*/ 0 w 51"/>
                  <a:gd name="T9" fmla="*/ 0 h 31"/>
                </a:gdLst>
                <a:ahLst/>
                <a:cxnLst>
                  <a:cxn ang="0">
                    <a:pos x="T0" y="T1"/>
                  </a:cxn>
                  <a:cxn ang="0">
                    <a:pos x="T2" y="T3"/>
                  </a:cxn>
                  <a:cxn ang="0">
                    <a:pos x="T4" y="T5"/>
                  </a:cxn>
                  <a:cxn ang="0">
                    <a:pos x="T6" y="T7"/>
                  </a:cxn>
                  <a:cxn ang="0">
                    <a:pos x="T8" y="T9"/>
                  </a:cxn>
                </a:cxnLst>
                <a:rect l="0" t="0" r="r" b="b"/>
                <a:pathLst>
                  <a:path w="51" h="31">
                    <a:moveTo>
                      <a:pt x="0" y="0"/>
                    </a:moveTo>
                    <a:cubicBezTo>
                      <a:pt x="51" y="0"/>
                      <a:pt x="51" y="0"/>
                      <a:pt x="51" y="0"/>
                    </a:cubicBezTo>
                    <a:cubicBezTo>
                      <a:pt x="51" y="0"/>
                      <a:pt x="45" y="15"/>
                      <a:pt x="49" y="31"/>
                    </a:cubicBezTo>
                    <a:cubicBezTo>
                      <a:pt x="49" y="31"/>
                      <a:pt x="19" y="28"/>
                      <a:pt x="4" y="15"/>
                    </a:cubicBezTo>
                    <a:cubicBezTo>
                      <a:pt x="4" y="15"/>
                      <a:pt x="4" y="9"/>
                      <a:pt x="0" y="0"/>
                    </a:cubicBezTo>
                    <a:close/>
                  </a:path>
                </a:pathLst>
              </a:custGeom>
              <a:solidFill>
                <a:srgbClr val="D49F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2" name="í$lïḍé"/>
              <p:cNvSpPr/>
              <p:nvPr/>
            </p:nvSpPr>
            <p:spPr bwMode="auto">
              <a:xfrm>
                <a:off x="4534" y="1253"/>
                <a:ext cx="50" cy="87"/>
              </a:xfrm>
              <a:custGeom>
                <a:avLst/>
                <a:gdLst>
                  <a:gd name="T0" fmla="*/ 19 w 21"/>
                  <a:gd name="T1" fmla="*/ 21 h 37"/>
                  <a:gd name="T2" fmla="*/ 7 w 21"/>
                  <a:gd name="T3" fmla="*/ 36 h 37"/>
                  <a:gd name="T4" fmla="*/ 2 w 21"/>
                  <a:gd name="T5" fmla="*/ 17 h 37"/>
                  <a:gd name="T6" fmla="*/ 15 w 21"/>
                  <a:gd name="T7" fmla="*/ 1 h 37"/>
                  <a:gd name="T8" fmla="*/ 19 w 21"/>
                  <a:gd name="T9" fmla="*/ 21 h 37"/>
                </a:gdLst>
                <a:ahLst/>
                <a:cxnLst>
                  <a:cxn ang="0">
                    <a:pos x="T0" y="T1"/>
                  </a:cxn>
                  <a:cxn ang="0">
                    <a:pos x="T2" y="T3"/>
                  </a:cxn>
                  <a:cxn ang="0">
                    <a:pos x="T4" y="T5"/>
                  </a:cxn>
                  <a:cxn ang="0">
                    <a:pos x="T6" y="T7"/>
                  </a:cxn>
                  <a:cxn ang="0">
                    <a:pos x="T8" y="T9"/>
                  </a:cxn>
                </a:cxnLst>
                <a:rect l="0" t="0" r="r" b="b"/>
                <a:pathLst>
                  <a:path w="21" h="37">
                    <a:moveTo>
                      <a:pt x="19" y="21"/>
                    </a:moveTo>
                    <a:cubicBezTo>
                      <a:pt x="17" y="30"/>
                      <a:pt x="12" y="37"/>
                      <a:pt x="7" y="36"/>
                    </a:cubicBezTo>
                    <a:cubicBezTo>
                      <a:pt x="3" y="35"/>
                      <a:pt x="0" y="27"/>
                      <a:pt x="2" y="17"/>
                    </a:cubicBezTo>
                    <a:cubicBezTo>
                      <a:pt x="4" y="7"/>
                      <a:pt x="10" y="0"/>
                      <a:pt x="15" y="1"/>
                    </a:cubicBezTo>
                    <a:cubicBezTo>
                      <a:pt x="19" y="2"/>
                      <a:pt x="21" y="11"/>
                      <a:pt x="19" y="21"/>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3" name="ïṥḷidê"/>
              <p:cNvSpPr/>
              <p:nvPr/>
            </p:nvSpPr>
            <p:spPr bwMode="auto">
              <a:xfrm>
                <a:off x="4525" y="1260"/>
                <a:ext cx="47" cy="73"/>
              </a:xfrm>
              <a:custGeom>
                <a:avLst/>
                <a:gdLst>
                  <a:gd name="T0" fmla="*/ 19 w 20"/>
                  <a:gd name="T1" fmla="*/ 18 h 31"/>
                  <a:gd name="T2" fmla="*/ 7 w 20"/>
                  <a:gd name="T3" fmla="*/ 30 h 31"/>
                  <a:gd name="T4" fmla="*/ 2 w 20"/>
                  <a:gd name="T5" fmla="*/ 14 h 31"/>
                  <a:gd name="T6" fmla="*/ 13 w 20"/>
                  <a:gd name="T7" fmla="*/ 1 h 31"/>
                  <a:gd name="T8" fmla="*/ 19 w 20"/>
                  <a:gd name="T9" fmla="*/ 18 h 31"/>
                </a:gdLst>
                <a:ahLst/>
                <a:cxnLst>
                  <a:cxn ang="0">
                    <a:pos x="T0" y="T1"/>
                  </a:cxn>
                  <a:cxn ang="0">
                    <a:pos x="T2" y="T3"/>
                  </a:cxn>
                  <a:cxn ang="0">
                    <a:pos x="T4" y="T5"/>
                  </a:cxn>
                  <a:cxn ang="0">
                    <a:pos x="T6" y="T7"/>
                  </a:cxn>
                  <a:cxn ang="0">
                    <a:pos x="T8" y="T9"/>
                  </a:cxn>
                </a:cxnLst>
                <a:rect l="0" t="0" r="r" b="b"/>
                <a:pathLst>
                  <a:path w="20" h="31">
                    <a:moveTo>
                      <a:pt x="19" y="18"/>
                    </a:moveTo>
                    <a:cubicBezTo>
                      <a:pt x="17" y="26"/>
                      <a:pt x="12" y="31"/>
                      <a:pt x="7" y="30"/>
                    </a:cubicBezTo>
                    <a:cubicBezTo>
                      <a:pt x="3" y="29"/>
                      <a:pt x="0" y="22"/>
                      <a:pt x="2" y="14"/>
                    </a:cubicBezTo>
                    <a:cubicBezTo>
                      <a:pt x="4" y="6"/>
                      <a:pt x="9" y="0"/>
                      <a:pt x="13" y="1"/>
                    </a:cubicBezTo>
                    <a:cubicBezTo>
                      <a:pt x="18" y="2"/>
                      <a:pt x="20" y="10"/>
                      <a:pt x="19" y="18"/>
                    </a:cubicBezTo>
                    <a:close/>
                  </a:path>
                </a:pathLst>
              </a:custGeom>
              <a:solidFill>
                <a:srgbClr val="E7B0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4" name="íṩḷíḍé"/>
              <p:cNvSpPr/>
              <p:nvPr/>
            </p:nvSpPr>
            <p:spPr bwMode="auto">
              <a:xfrm>
                <a:off x="4132" y="1260"/>
                <a:ext cx="50" cy="87"/>
              </a:xfrm>
              <a:custGeom>
                <a:avLst/>
                <a:gdLst>
                  <a:gd name="T0" fmla="*/ 2 w 21"/>
                  <a:gd name="T1" fmla="*/ 21 h 37"/>
                  <a:gd name="T2" fmla="*/ 14 w 21"/>
                  <a:gd name="T3" fmla="*/ 36 h 37"/>
                  <a:gd name="T4" fmla="*/ 19 w 21"/>
                  <a:gd name="T5" fmla="*/ 17 h 37"/>
                  <a:gd name="T6" fmla="*/ 7 w 21"/>
                  <a:gd name="T7" fmla="*/ 1 h 37"/>
                  <a:gd name="T8" fmla="*/ 2 w 21"/>
                  <a:gd name="T9" fmla="*/ 21 h 37"/>
                </a:gdLst>
                <a:ahLst/>
                <a:cxnLst>
                  <a:cxn ang="0">
                    <a:pos x="T0" y="T1"/>
                  </a:cxn>
                  <a:cxn ang="0">
                    <a:pos x="T2" y="T3"/>
                  </a:cxn>
                  <a:cxn ang="0">
                    <a:pos x="T4" y="T5"/>
                  </a:cxn>
                  <a:cxn ang="0">
                    <a:pos x="T6" y="T7"/>
                  </a:cxn>
                  <a:cxn ang="0">
                    <a:pos x="T8" y="T9"/>
                  </a:cxn>
                </a:cxnLst>
                <a:rect l="0" t="0" r="r" b="b"/>
                <a:pathLst>
                  <a:path w="21" h="37">
                    <a:moveTo>
                      <a:pt x="2" y="21"/>
                    </a:moveTo>
                    <a:cubicBezTo>
                      <a:pt x="4" y="30"/>
                      <a:pt x="10" y="37"/>
                      <a:pt x="14" y="36"/>
                    </a:cubicBezTo>
                    <a:cubicBezTo>
                      <a:pt x="19" y="35"/>
                      <a:pt x="21" y="27"/>
                      <a:pt x="19" y="17"/>
                    </a:cubicBezTo>
                    <a:cubicBezTo>
                      <a:pt x="17" y="7"/>
                      <a:pt x="12" y="0"/>
                      <a:pt x="7" y="1"/>
                    </a:cubicBezTo>
                    <a:cubicBezTo>
                      <a:pt x="2" y="2"/>
                      <a:pt x="0" y="11"/>
                      <a:pt x="2" y="21"/>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5" name="ïś1ïďè"/>
              <p:cNvSpPr/>
              <p:nvPr/>
            </p:nvSpPr>
            <p:spPr bwMode="auto">
              <a:xfrm>
                <a:off x="4144" y="1267"/>
                <a:ext cx="47" cy="73"/>
              </a:xfrm>
              <a:custGeom>
                <a:avLst/>
                <a:gdLst>
                  <a:gd name="T0" fmla="*/ 2 w 20"/>
                  <a:gd name="T1" fmla="*/ 18 h 31"/>
                  <a:gd name="T2" fmla="*/ 13 w 20"/>
                  <a:gd name="T3" fmla="*/ 30 h 31"/>
                  <a:gd name="T4" fmla="*/ 19 w 20"/>
                  <a:gd name="T5" fmla="*/ 14 h 31"/>
                  <a:gd name="T6" fmla="*/ 7 w 20"/>
                  <a:gd name="T7" fmla="*/ 1 h 31"/>
                  <a:gd name="T8" fmla="*/ 2 w 20"/>
                  <a:gd name="T9" fmla="*/ 18 h 31"/>
                </a:gdLst>
                <a:ahLst/>
                <a:cxnLst>
                  <a:cxn ang="0">
                    <a:pos x="T0" y="T1"/>
                  </a:cxn>
                  <a:cxn ang="0">
                    <a:pos x="T2" y="T3"/>
                  </a:cxn>
                  <a:cxn ang="0">
                    <a:pos x="T4" y="T5"/>
                  </a:cxn>
                  <a:cxn ang="0">
                    <a:pos x="T6" y="T7"/>
                  </a:cxn>
                  <a:cxn ang="0">
                    <a:pos x="T8" y="T9"/>
                  </a:cxn>
                </a:cxnLst>
                <a:rect l="0" t="0" r="r" b="b"/>
                <a:pathLst>
                  <a:path w="20" h="31">
                    <a:moveTo>
                      <a:pt x="2" y="18"/>
                    </a:moveTo>
                    <a:cubicBezTo>
                      <a:pt x="3" y="26"/>
                      <a:pt x="9" y="31"/>
                      <a:pt x="13" y="30"/>
                    </a:cubicBezTo>
                    <a:cubicBezTo>
                      <a:pt x="18" y="29"/>
                      <a:pt x="20" y="22"/>
                      <a:pt x="19" y="14"/>
                    </a:cubicBezTo>
                    <a:cubicBezTo>
                      <a:pt x="17" y="6"/>
                      <a:pt x="12" y="0"/>
                      <a:pt x="7" y="1"/>
                    </a:cubicBezTo>
                    <a:cubicBezTo>
                      <a:pt x="3" y="2"/>
                      <a:pt x="0" y="10"/>
                      <a:pt x="2" y="18"/>
                    </a:cubicBezTo>
                    <a:close/>
                  </a:path>
                </a:pathLst>
              </a:custGeom>
              <a:solidFill>
                <a:srgbClr val="E7B0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6" name="íś1ïde"/>
              <p:cNvSpPr/>
              <p:nvPr/>
            </p:nvSpPr>
            <p:spPr bwMode="auto">
              <a:xfrm>
                <a:off x="4101" y="983"/>
                <a:ext cx="487" cy="568"/>
              </a:xfrm>
              <a:custGeom>
                <a:avLst/>
                <a:gdLst>
                  <a:gd name="T0" fmla="*/ 192 w 206"/>
                  <a:gd name="T1" fmla="*/ 127 h 240"/>
                  <a:gd name="T2" fmla="*/ 176 w 206"/>
                  <a:gd name="T3" fmla="*/ 187 h 240"/>
                  <a:gd name="T4" fmla="*/ 119 w 206"/>
                  <a:gd name="T5" fmla="*/ 238 h 240"/>
                  <a:gd name="T6" fmla="*/ 109 w 206"/>
                  <a:gd name="T7" fmla="*/ 240 h 240"/>
                  <a:gd name="T8" fmla="*/ 109 w 206"/>
                  <a:gd name="T9" fmla="*/ 240 h 240"/>
                  <a:gd name="T10" fmla="*/ 109 w 206"/>
                  <a:gd name="T11" fmla="*/ 240 h 240"/>
                  <a:gd name="T12" fmla="*/ 99 w 206"/>
                  <a:gd name="T13" fmla="*/ 238 h 240"/>
                  <a:gd name="T14" fmla="*/ 42 w 206"/>
                  <a:gd name="T15" fmla="*/ 187 h 240"/>
                  <a:gd name="T16" fmla="*/ 26 w 206"/>
                  <a:gd name="T17" fmla="*/ 127 h 240"/>
                  <a:gd name="T18" fmla="*/ 112 w 206"/>
                  <a:gd name="T19" fmla="*/ 5 h 240"/>
                  <a:gd name="T20" fmla="*/ 192 w 206"/>
                  <a:gd name="T21" fmla="*/ 127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6" h="240">
                    <a:moveTo>
                      <a:pt x="192" y="127"/>
                    </a:moveTo>
                    <a:cubicBezTo>
                      <a:pt x="190" y="148"/>
                      <a:pt x="186" y="169"/>
                      <a:pt x="176" y="187"/>
                    </a:cubicBezTo>
                    <a:cubicBezTo>
                      <a:pt x="166" y="207"/>
                      <a:pt x="139" y="230"/>
                      <a:pt x="119" y="238"/>
                    </a:cubicBezTo>
                    <a:cubicBezTo>
                      <a:pt x="115" y="239"/>
                      <a:pt x="112" y="240"/>
                      <a:pt x="109" y="240"/>
                    </a:cubicBezTo>
                    <a:cubicBezTo>
                      <a:pt x="109" y="240"/>
                      <a:pt x="109" y="240"/>
                      <a:pt x="109" y="240"/>
                    </a:cubicBezTo>
                    <a:cubicBezTo>
                      <a:pt x="109" y="240"/>
                      <a:pt x="109" y="240"/>
                      <a:pt x="109" y="240"/>
                    </a:cubicBezTo>
                    <a:cubicBezTo>
                      <a:pt x="106" y="240"/>
                      <a:pt x="103" y="239"/>
                      <a:pt x="99" y="238"/>
                    </a:cubicBezTo>
                    <a:cubicBezTo>
                      <a:pt x="79" y="230"/>
                      <a:pt x="52" y="207"/>
                      <a:pt x="42" y="187"/>
                    </a:cubicBezTo>
                    <a:cubicBezTo>
                      <a:pt x="32" y="169"/>
                      <a:pt x="29" y="148"/>
                      <a:pt x="26" y="127"/>
                    </a:cubicBezTo>
                    <a:cubicBezTo>
                      <a:pt x="26" y="127"/>
                      <a:pt x="0" y="0"/>
                      <a:pt x="112" y="5"/>
                    </a:cubicBezTo>
                    <a:cubicBezTo>
                      <a:pt x="112" y="5"/>
                      <a:pt x="206" y="0"/>
                      <a:pt x="192" y="127"/>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7" name="îṥḻïḓe"/>
              <p:cNvSpPr/>
              <p:nvPr/>
            </p:nvSpPr>
            <p:spPr bwMode="auto">
              <a:xfrm>
                <a:off x="4068" y="1622"/>
                <a:ext cx="577" cy="171"/>
              </a:xfrm>
              <a:custGeom>
                <a:avLst/>
                <a:gdLst>
                  <a:gd name="T0" fmla="*/ 241 w 244"/>
                  <a:gd name="T1" fmla="*/ 50 h 72"/>
                  <a:gd name="T2" fmla="*/ 194 w 244"/>
                  <a:gd name="T3" fmla="*/ 10 h 72"/>
                  <a:gd name="T4" fmla="*/ 122 w 244"/>
                  <a:gd name="T5" fmla="*/ 0 h 72"/>
                  <a:gd name="T6" fmla="*/ 50 w 244"/>
                  <a:gd name="T7" fmla="*/ 10 h 72"/>
                  <a:gd name="T8" fmla="*/ 4 w 244"/>
                  <a:gd name="T9" fmla="*/ 50 h 72"/>
                  <a:gd name="T10" fmla="*/ 0 w 244"/>
                  <a:gd name="T11" fmla="*/ 72 h 72"/>
                  <a:gd name="T12" fmla="*/ 122 w 244"/>
                  <a:gd name="T13" fmla="*/ 72 h 72"/>
                  <a:gd name="T14" fmla="*/ 244 w 244"/>
                  <a:gd name="T15" fmla="*/ 72 h 72"/>
                  <a:gd name="T16" fmla="*/ 241 w 244"/>
                  <a:gd name="T17" fmla="*/ 5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72">
                    <a:moveTo>
                      <a:pt x="241" y="50"/>
                    </a:moveTo>
                    <a:cubicBezTo>
                      <a:pt x="234" y="29"/>
                      <a:pt x="216" y="12"/>
                      <a:pt x="194" y="10"/>
                    </a:cubicBezTo>
                    <a:cubicBezTo>
                      <a:pt x="170" y="8"/>
                      <a:pt x="146" y="3"/>
                      <a:pt x="122" y="0"/>
                    </a:cubicBezTo>
                    <a:cubicBezTo>
                      <a:pt x="98" y="3"/>
                      <a:pt x="74" y="8"/>
                      <a:pt x="50" y="10"/>
                    </a:cubicBezTo>
                    <a:cubicBezTo>
                      <a:pt x="28" y="12"/>
                      <a:pt x="10" y="29"/>
                      <a:pt x="4" y="50"/>
                    </a:cubicBezTo>
                    <a:cubicBezTo>
                      <a:pt x="1" y="57"/>
                      <a:pt x="0" y="65"/>
                      <a:pt x="0" y="72"/>
                    </a:cubicBezTo>
                    <a:cubicBezTo>
                      <a:pt x="122" y="72"/>
                      <a:pt x="122" y="72"/>
                      <a:pt x="122" y="72"/>
                    </a:cubicBezTo>
                    <a:cubicBezTo>
                      <a:pt x="244" y="72"/>
                      <a:pt x="244" y="72"/>
                      <a:pt x="244" y="72"/>
                    </a:cubicBezTo>
                    <a:cubicBezTo>
                      <a:pt x="244" y="65"/>
                      <a:pt x="243" y="57"/>
                      <a:pt x="241" y="5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8" name="iśľídê"/>
              <p:cNvSpPr/>
              <p:nvPr/>
            </p:nvSpPr>
            <p:spPr bwMode="auto">
              <a:xfrm>
                <a:off x="3900" y="1719"/>
                <a:ext cx="289" cy="432"/>
              </a:xfrm>
              <a:custGeom>
                <a:avLst/>
                <a:gdLst>
                  <a:gd name="T0" fmla="*/ 50 w 122"/>
                  <a:gd name="T1" fmla="*/ 130 h 182"/>
                  <a:gd name="T2" fmla="*/ 122 w 122"/>
                  <a:gd name="T3" fmla="*/ 31 h 182"/>
                  <a:gd name="T4" fmla="*/ 78 w 122"/>
                  <a:gd name="T5" fmla="*/ 0 h 182"/>
                  <a:gd name="T6" fmla="*/ 0 w 122"/>
                  <a:gd name="T7" fmla="*/ 130 h 182"/>
                  <a:gd name="T8" fmla="*/ 50 w 122"/>
                  <a:gd name="T9" fmla="*/ 130 h 182"/>
                </a:gdLst>
                <a:ahLst/>
                <a:cxnLst>
                  <a:cxn ang="0">
                    <a:pos x="T0" y="T1"/>
                  </a:cxn>
                  <a:cxn ang="0">
                    <a:pos x="T2" y="T3"/>
                  </a:cxn>
                  <a:cxn ang="0">
                    <a:pos x="T4" y="T5"/>
                  </a:cxn>
                  <a:cxn ang="0">
                    <a:pos x="T6" y="T7"/>
                  </a:cxn>
                  <a:cxn ang="0">
                    <a:pos x="T8" y="T9"/>
                  </a:cxn>
                </a:cxnLst>
                <a:rect l="0" t="0" r="r" b="b"/>
                <a:pathLst>
                  <a:path w="122" h="182">
                    <a:moveTo>
                      <a:pt x="50" y="130"/>
                    </a:moveTo>
                    <a:cubicBezTo>
                      <a:pt x="122" y="31"/>
                      <a:pt x="122" y="31"/>
                      <a:pt x="122" y="31"/>
                    </a:cubicBezTo>
                    <a:cubicBezTo>
                      <a:pt x="78" y="0"/>
                      <a:pt x="78" y="0"/>
                      <a:pt x="78" y="0"/>
                    </a:cubicBezTo>
                    <a:cubicBezTo>
                      <a:pt x="0" y="130"/>
                      <a:pt x="0" y="130"/>
                      <a:pt x="0" y="130"/>
                    </a:cubicBezTo>
                    <a:cubicBezTo>
                      <a:pt x="0" y="130"/>
                      <a:pt x="9" y="182"/>
                      <a:pt x="50" y="13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9" name="îsļîḋe"/>
              <p:cNvSpPr/>
              <p:nvPr/>
            </p:nvSpPr>
            <p:spPr bwMode="auto">
              <a:xfrm>
                <a:off x="4175" y="1793"/>
                <a:ext cx="364" cy="440"/>
              </a:xfrm>
              <a:custGeom>
                <a:avLst/>
                <a:gdLst>
                  <a:gd name="T0" fmla="*/ 8 w 154"/>
                  <a:gd name="T1" fmla="*/ 0 h 186"/>
                  <a:gd name="T2" fmla="*/ 150 w 154"/>
                  <a:gd name="T3" fmla="*/ 0 h 186"/>
                  <a:gd name="T4" fmla="*/ 154 w 154"/>
                  <a:gd name="T5" fmla="*/ 186 h 186"/>
                  <a:gd name="T6" fmla="*/ 0 w 154"/>
                  <a:gd name="T7" fmla="*/ 186 h 186"/>
                  <a:gd name="T8" fmla="*/ 8 w 154"/>
                  <a:gd name="T9" fmla="*/ 0 h 186"/>
                </a:gdLst>
                <a:ahLst/>
                <a:cxnLst>
                  <a:cxn ang="0">
                    <a:pos x="T0" y="T1"/>
                  </a:cxn>
                  <a:cxn ang="0">
                    <a:pos x="T2" y="T3"/>
                  </a:cxn>
                  <a:cxn ang="0">
                    <a:pos x="T4" y="T5"/>
                  </a:cxn>
                  <a:cxn ang="0">
                    <a:pos x="T6" y="T7"/>
                  </a:cxn>
                  <a:cxn ang="0">
                    <a:pos x="T8" y="T9"/>
                  </a:cxn>
                </a:cxnLst>
                <a:rect l="0" t="0" r="r" b="b"/>
                <a:pathLst>
                  <a:path w="154" h="186">
                    <a:moveTo>
                      <a:pt x="8" y="0"/>
                    </a:moveTo>
                    <a:cubicBezTo>
                      <a:pt x="150" y="0"/>
                      <a:pt x="150" y="0"/>
                      <a:pt x="150" y="0"/>
                    </a:cubicBezTo>
                    <a:cubicBezTo>
                      <a:pt x="150" y="0"/>
                      <a:pt x="113" y="114"/>
                      <a:pt x="154" y="186"/>
                    </a:cubicBezTo>
                    <a:cubicBezTo>
                      <a:pt x="0" y="186"/>
                      <a:pt x="0" y="186"/>
                      <a:pt x="0" y="186"/>
                    </a:cubicBezTo>
                    <a:cubicBezTo>
                      <a:pt x="0" y="186"/>
                      <a:pt x="35" y="132"/>
                      <a:pt x="8" y="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0" name="ïṣḷîḓè"/>
              <p:cNvSpPr/>
              <p:nvPr/>
            </p:nvSpPr>
            <p:spPr bwMode="auto">
              <a:xfrm>
                <a:off x="4035" y="2233"/>
                <a:ext cx="854" cy="349"/>
              </a:xfrm>
              <a:custGeom>
                <a:avLst/>
                <a:gdLst>
                  <a:gd name="T0" fmla="*/ 134 w 361"/>
                  <a:gd name="T1" fmla="*/ 112 h 147"/>
                  <a:gd name="T2" fmla="*/ 211 w 361"/>
                  <a:gd name="T3" fmla="*/ 0 h 147"/>
                  <a:gd name="T4" fmla="*/ 58 w 361"/>
                  <a:gd name="T5" fmla="*/ 0 h 147"/>
                  <a:gd name="T6" fmla="*/ 3 w 361"/>
                  <a:gd name="T7" fmla="*/ 57 h 147"/>
                  <a:gd name="T8" fmla="*/ 134 w 361"/>
                  <a:gd name="T9" fmla="*/ 112 h 147"/>
                </a:gdLst>
                <a:ahLst/>
                <a:cxnLst>
                  <a:cxn ang="0">
                    <a:pos x="T0" y="T1"/>
                  </a:cxn>
                  <a:cxn ang="0">
                    <a:pos x="T2" y="T3"/>
                  </a:cxn>
                  <a:cxn ang="0">
                    <a:pos x="T4" y="T5"/>
                  </a:cxn>
                  <a:cxn ang="0">
                    <a:pos x="T6" y="T7"/>
                  </a:cxn>
                  <a:cxn ang="0">
                    <a:pos x="T8" y="T9"/>
                  </a:cxn>
                </a:cxnLst>
                <a:rect l="0" t="0" r="r" b="b"/>
                <a:pathLst>
                  <a:path w="361" h="147">
                    <a:moveTo>
                      <a:pt x="134" y="112"/>
                    </a:moveTo>
                    <a:cubicBezTo>
                      <a:pt x="361" y="125"/>
                      <a:pt x="211" y="0"/>
                      <a:pt x="211" y="0"/>
                    </a:cubicBezTo>
                    <a:cubicBezTo>
                      <a:pt x="58" y="0"/>
                      <a:pt x="58" y="0"/>
                      <a:pt x="58" y="0"/>
                    </a:cubicBezTo>
                    <a:cubicBezTo>
                      <a:pt x="58" y="0"/>
                      <a:pt x="1" y="19"/>
                      <a:pt x="3" y="57"/>
                    </a:cubicBezTo>
                    <a:cubicBezTo>
                      <a:pt x="3" y="57"/>
                      <a:pt x="0" y="147"/>
                      <a:pt x="134" y="112"/>
                    </a:cubicBezTo>
                    <a:close/>
                  </a:path>
                </a:pathLst>
              </a:custGeom>
              <a:solidFill>
                <a:srgbClr val="C641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1" name="ïṥliḍe"/>
              <p:cNvSpPr/>
              <p:nvPr/>
            </p:nvSpPr>
            <p:spPr bwMode="auto">
              <a:xfrm>
                <a:off x="4288" y="3186"/>
                <a:ext cx="125" cy="241"/>
              </a:xfrm>
              <a:custGeom>
                <a:avLst/>
                <a:gdLst>
                  <a:gd name="T0" fmla="*/ 12 w 53"/>
                  <a:gd name="T1" fmla="*/ 63 h 102"/>
                  <a:gd name="T2" fmla="*/ 35 w 53"/>
                  <a:gd name="T3" fmla="*/ 100 h 102"/>
                  <a:gd name="T4" fmla="*/ 38 w 53"/>
                  <a:gd name="T5" fmla="*/ 101 h 102"/>
                  <a:gd name="T6" fmla="*/ 52 w 53"/>
                  <a:gd name="T7" fmla="*/ 62 h 102"/>
                  <a:gd name="T8" fmla="*/ 42 w 53"/>
                  <a:gd name="T9" fmla="*/ 32 h 102"/>
                  <a:gd name="T10" fmla="*/ 37 w 53"/>
                  <a:gd name="T11" fmla="*/ 6 h 102"/>
                  <a:gd name="T12" fmla="*/ 37 w 53"/>
                  <a:gd name="T13" fmla="*/ 0 h 102"/>
                  <a:gd name="T14" fmla="*/ 0 w 53"/>
                  <a:gd name="T15" fmla="*/ 8 h 102"/>
                  <a:gd name="T16" fmla="*/ 11 w 53"/>
                  <a:gd name="T17" fmla="*/ 50 h 102"/>
                  <a:gd name="T18" fmla="*/ 12 w 53"/>
                  <a:gd name="T19" fmla="*/ 6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102">
                    <a:moveTo>
                      <a:pt x="12" y="63"/>
                    </a:moveTo>
                    <a:cubicBezTo>
                      <a:pt x="14" y="79"/>
                      <a:pt x="20" y="93"/>
                      <a:pt x="35" y="100"/>
                    </a:cubicBezTo>
                    <a:cubicBezTo>
                      <a:pt x="36" y="101"/>
                      <a:pt x="38" y="102"/>
                      <a:pt x="38" y="101"/>
                    </a:cubicBezTo>
                    <a:cubicBezTo>
                      <a:pt x="53" y="95"/>
                      <a:pt x="53" y="75"/>
                      <a:pt x="52" y="62"/>
                    </a:cubicBezTo>
                    <a:cubicBezTo>
                      <a:pt x="51" y="51"/>
                      <a:pt x="45" y="42"/>
                      <a:pt x="42" y="32"/>
                    </a:cubicBezTo>
                    <a:cubicBezTo>
                      <a:pt x="39" y="23"/>
                      <a:pt x="38" y="14"/>
                      <a:pt x="37" y="6"/>
                    </a:cubicBezTo>
                    <a:cubicBezTo>
                      <a:pt x="37" y="0"/>
                      <a:pt x="37" y="0"/>
                      <a:pt x="37" y="0"/>
                    </a:cubicBezTo>
                    <a:cubicBezTo>
                      <a:pt x="0" y="8"/>
                      <a:pt x="0" y="8"/>
                      <a:pt x="0" y="8"/>
                    </a:cubicBezTo>
                    <a:cubicBezTo>
                      <a:pt x="6" y="21"/>
                      <a:pt x="11" y="36"/>
                      <a:pt x="11" y="50"/>
                    </a:cubicBezTo>
                    <a:cubicBezTo>
                      <a:pt x="12" y="53"/>
                      <a:pt x="11" y="59"/>
                      <a:pt x="12" y="63"/>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2" name="îşľîḓé"/>
              <p:cNvSpPr/>
              <p:nvPr/>
            </p:nvSpPr>
            <p:spPr bwMode="auto">
              <a:xfrm>
                <a:off x="4312" y="3314"/>
                <a:ext cx="128" cy="156"/>
              </a:xfrm>
              <a:custGeom>
                <a:avLst/>
                <a:gdLst>
                  <a:gd name="T0" fmla="*/ 46 w 54"/>
                  <a:gd name="T1" fmla="*/ 15 h 66"/>
                  <a:gd name="T2" fmla="*/ 34 w 54"/>
                  <a:gd name="T3" fmla="*/ 61 h 66"/>
                  <a:gd name="T4" fmla="*/ 2 w 54"/>
                  <a:gd name="T5" fmla="*/ 25 h 66"/>
                  <a:gd name="T6" fmla="*/ 2 w 54"/>
                  <a:gd name="T7" fmla="*/ 9 h 66"/>
                  <a:gd name="T8" fmla="*/ 6 w 54"/>
                  <a:gd name="T9" fmla="*/ 24 h 66"/>
                  <a:gd name="T10" fmla="*/ 28 w 54"/>
                  <a:gd name="T11" fmla="*/ 36 h 66"/>
                  <a:gd name="T12" fmla="*/ 42 w 54"/>
                  <a:gd name="T13" fmla="*/ 16 h 66"/>
                  <a:gd name="T14" fmla="*/ 40 w 54"/>
                  <a:gd name="T15" fmla="*/ 0 h 66"/>
                  <a:gd name="T16" fmla="*/ 46 w 54"/>
                  <a:gd name="T17" fmla="*/ 1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66">
                    <a:moveTo>
                      <a:pt x="46" y="15"/>
                    </a:moveTo>
                    <a:cubicBezTo>
                      <a:pt x="54" y="57"/>
                      <a:pt x="34" y="61"/>
                      <a:pt x="34" y="61"/>
                    </a:cubicBezTo>
                    <a:cubicBezTo>
                      <a:pt x="12" y="66"/>
                      <a:pt x="2" y="25"/>
                      <a:pt x="2" y="25"/>
                    </a:cubicBezTo>
                    <a:cubicBezTo>
                      <a:pt x="0" y="17"/>
                      <a:pt x="2" y="9"/>
                      <a:pt x="2" y="9"/>
                    </a:cubicBezTo>
                    <a:cubicBezTo>
                      <a:pt x="2" y="15"/>
                      <a:pt x="6" y="24"/>
                      <a:pt x="6" y="24"/>
                    </a:cubicBezTo>
                    <a:cubicBezTo>
                      <a:pt x="11" y="32"/>
                      <a:pt x="19" y="38"/>
                      <a:pt x="28" y="36"/>
                    </a:cubicBezTo>
                    <a:cubicBezTo>
                      <a:pt x="28" y="36"/>
                      <a:pt x="39" y="34"/>
                      <a:pt x="42" y="16"/>
                    </a:cubicBezTo>
                    <a:cubicBezTo>
                      <a:pt x="42" y="16"/>
                      <a:pt x="42" y="6"/>
                      <a:pt x="40" y="0"/>
                    </a:cubicBezTo>
                    <a:cubicBezTo>
                      <a:pt x="40" y="0"/>
                      <a:pt x="44" y="5"/>
                      <a:pt x="46" y="15"/>
                    </a:cubicBezTo>
                    <a:close/>
                  </a:path>
                </a:pathLst>
              </a:custGeom>
              <a:solidFill>
                <a:srgbClr val="3B23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3" name="ïṣḷîḍe"/>
              <p:cNvSpPr/>
              <p:nvPr/>
            </p:nvSpPr>
            <p:spPr bwMode="auto">
              <a:xfrm>
                <a:off x="4052" y="2295"/>
                <a:ext cx="324" cy="912"/>
              </a:xfrm>
              <a:custGeom>
                <a:avLst/>
                <a:gdLst>
                  <a:gd name="T0" fmla="*/ 4 w 137"/>
                  <a:gd name="T1" fmla="*/ 29 h 385"/>
                  <a:gd name="T2" fmla="*/ 17 w 137"/>
                  <a:gd name="T3" fmla="*/ 7 h 385"/>
                  <a:gd name="T4" fmla="*/ 39 w 137"/>
                  <a:gd name="T5" fmla="*/ 0 h 385"/>
                  <a:gd name="T6" fmla="*/ 86 w 137"/>
                  <a:gd name="T7" fmla="*/ 61 h 385"/>
                  <a:gd name="T8" fmla="*/ 98 w 137"/>
                  <a:gd name="T9" fmla="*/ 154 h 385"/>
                  <a:gd name="T10" fmla="*/ 123 w 137"/>
                  <a:gd name="T11" fmla="*/ 256 h 385"/>
                  <a:gd name="T12" fmla="*/ 137 w 137"/>
                  <a:gd name="T13" fmla="*/ 377 h 385"/>
                  <a:gd name="T14" fmla="*/ 100 w 137"/>
                  <a:gd name="T15" fmla="*/ 385 h 385"/>
                  <a:gd name="T16" fmla="*/ 69 w 137"/>
                  <a:gd name="T17" fmla="*/ 299 h 385"/>
                  <a:gd name="T18" fmla="*/ 40 w 137"/>
                  <a:gd name="T19" fmla="*/ 171 h 385"/>
                  <a:gd name="T20" fmla="*/ 7 w 137"/>
                  <a:gd name="T21" fmla="*/ 78 h 385"/>
                  <a:gd name="T22" fmla="*/ 4 w 137"/>
                  <a:gd name="T23" fmla="*/ 29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385">
                    <a:moveTo>
                      <a:pt x="4" y="29"/>
                    </a:moveTo>
                    <a:cubicBezTo>
                      <a:pt x="5" y="21"/>
                      <a:pt x="10" y="13"/>
                      <a:pt x="17" y="7"/>
                    </a:cubicBezTo>
                    <a:cubicBezTo>
                      <a:pt x="24" y="3"/>
                      <a:pt x="31" y="0"/>
                      <a:pt x="39" y="0"/>
                    </a:cubicBezTo>
                    <a:cubicBezTo>
                      <a:pt x="72" y="2"/>
                      <a:pt x="81" y="35"/>
                      <a:pt x="86" y="61"/>
                    </a:cubicBezTo>
                    <a:cubicBezTo>
                      <a:pt x="94" y="100"/>
                      <a:pt x="89" y="104"/>
                      <a:pt x="98" y="154"/>
                    </a:cubicBezTo>
                    <a:cubicBezTo>
                      <a:pt x="102" y="182"/>
                      <a:pt x="119" y="229"/>
                      <a:pt x="123" y="256"/>
                    </a:cubicBezTo>
                    <a:cubicBezTo>
                      <a:pt x="130" y="296"/>
                      <a:pt x="133" y="337"/>
                      <a:pt x="137" y="377"/>
                    </a:cubicBezTo>
                    <a:cubicBezTo>
                      <a:pt x="100" y="385"/>
                      <a:pt x="100" y="385"/>
                      <a:pt x="100" y="385"/>
                    </a:cubicBezTo>
                    <a:cubicBezTo>
                      <a:pt x="90" y="357"/>
                      <a:pt x="79" y="327"/>
                      <a:pt x="69" y="299"/>
                    </a:cubicBezTo>
                    <a:cubicBezTo>
                      <a:pt x="51" y="243"/>
                      <a:pt x="58" y="236"/>
                      <a:pt x="40" y="171"/>
                    </a:cubicBezTo>
                    <a:cubicBezTo>
                      <a:pt x="36" y="154"/>
                      <a:pt x="10" y="96"/>
                      <a:pt x="7" y="78"/>
                    </a:cubicBezTo>
                    <a:cubicBezTo>
                      <a:pt x="4" y="64"/>
                      <a:pt x="0" y="45"/>
                      <a:pt x="4" y="29"/>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4" name="iṥ1íḍê"/>
              <p:cNvSpPr/>
              <p:nvPr/>
            </p:nvSpPr>
            <p:spPr bwMode="auto">
              <a:xfrm>
                <a:off x="4483" y="3113"/>
                <a:ext cx="125" cy="239"/>
              </a:xfrm>
              <a:custGeom>
                <a:avLst/>
                <a:gdLst>
                  <a:gd name="T0" fmla="*/ 12 w 53"/>
                  <a:gd name="T1" fmla="*/ 63 h 101"/>
                  <a:gd name="T2" fmla="*/ 35 w 53"/>
                  <a:gd name="T3" fmla="*/ 100 h 101"/>
                  <a:gd name="T4" fmla="*/ 38 w 53"/>
                  <a:gd name="T5" fmla="*/ 101 h 101"/>
                  <a:gd name="T6" fmla="*/ 51 w 53"/>
                  <a:gd name="T7" fmla="*/ 62 h 101"/>
                  <a:gd name="T8" fmla="*/ 42 w 53"/>
                  <a:gd name="T9" fmla="*/ 32 h 101"/>
                  <a:gd name="T10" fmla="*/ 37 w 53"/>
                  <a:gd name="T11" fmla="*/ 5 h 101"/>
                  <a:gd name="T12" fmla="*/ 37 w 53"/>
                  <a:gd name="T13" fmla="*/ 0 h 101"/>
                  <a:gd name="T14" fmla="*/ 0 w 53"/>
                  <a:gd name="T15" fmla="*/ 8 h 101"/>
                  <a:gd name="T16" fmla="*/ 11 w 53"/>
                  <a:gd name="T17" fmla="*/ 49 h 101"/>
                  <a:gd name="T18" fmla="*/ 12 w 53"/>
                  <a:gd name="T19" fmla="*/ 6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101">
                    <a:moveTo>
                      <a:pt x="12" y="63"/>
                    </a:moveTo>
                    <a:cubicBezTo>
                      <a:pt x="14" y="79"/>
                      <a:pt x="20" y="93"/>
                      <a:pt x="35" y="100"/>
                    </a:cubicBezTo>
                    <a:cubicBezTo>
                      <a:pt x="36" y="100"/>
                      <a:pt x="38" y="101"/>
                      <a:pt x="38" y="101"/>
                    </a:cubicBezTo>
                    <a:cubicBezTo>
                      <a:pt x="53" y="94"/>
                      <a:pt x="52" y="75"/>
                      <a:pt x="51" y="62"/>
                    </a:cubicBezTo>
                    <a:cubicBezTo>
                      <a:pt x="51" y="51"/>
                      <a:pt x="45" y="42"/>
                      <a:pt x="42" y="32"/>
                    </a:cubicBezTo>
                    <a:cubicBezTo>
                      <a:pt x="39" y="23"/>
                      <a:pt x="38" y="14"/>
                      <a:pt x="37" y="5"/>
                    </a:cubicBezTo>
                    <a:cubicBezTo>
                      <a:pt x="37" y="0"/>
                      <a:pt x="37" y="0"/>
                      <a:pt x="37" y="0"/>
                    </a:cubicBezTo>
                    <a:cubicBezTo>
                      <a:pt x="0" y="8"/>
                      <a:pt x="0" y="8"/>
                      <a:pt x="0" y="8"/>
                    </a:cubicBezTo>
                    <a:cubicBezTo>
                      <a:pt x="6" y="20"/>
                      <a:pt x="11" y="35"/>
                      <a:pt x="11" y="49"/>
                    </a:cubicBezTo>
                    <a:cubicBezTo>
                      <a:pt x="12" y="53"/>
                      <a:pt x="11" y="59"/>
                      <a:pt x="12" y="63"/>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5" name="îšḻïdé"/>
              <p:cNvSpPr/>
              <p:nvPr/>
            </p:nvSpPr>
            <p:spPr bwMode="auto">
              <a:xfrm>
                <a:off x="4518" y="3307"/>
                <a:ext cx="125" cy="154"/>
              </a:xfrm>
              <a:custGeom>
                <a:avLst/>
                <a:gdLst>
                  <a:gd name="T0" fmla="*/ 46 w 53"/>
                  <a:gd name="T1" fmla="*/ 14 h 65"/>
                  <a:gd name="T2" fmla="*/ 34 w 53"/>
                  <a:gd name="T3" fmla="*/ 60 h 65"/>
                  <a:gd name="T4" fmla="*/ 2 w 53"/>
                  <a:gd name="T5" fmla="*/ 24 h 65"/>
                  <a:gd name="T6" fmla="*/ 2 w 53"/>
                  <a:gd name="T7" fmla="*/ 9 h 65"/>
                  <a:gd name="T8" fmla="*/ 6 w 53"/>
                  <a:gd name="T9" fmla="*/ 23 h 65"/>
                  <a:gd name="T10" fmla="*/ 28 w 53"/>
                  <a:gd name="T11" fmla="*/ 36 h 65"/>
                  <a:gd name="T12" fmla="*/ 42 w 53"/>
                  <a:gd name="T13" fmla="*/ 15 h 65"/>
                  <a:gd name="T14" fmla="*/ 40 w 53"/>
                  <a:gd name="T15" fmla="*/ 0 h 65"/>
                  <a:gd name="T16" fmla="*/ 46 w 53"/>
                  <a:gd name="T17" fmla="*/ 1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65">
                    <a:moveTo>
                      <a:pt x="46" y="14"/>
                    </a:moveTo>
                    <a:cubicBezTo>
                      <a:pt x="53" y="56"/>
                      <a:pt x="34" y="60"/>
                      <a:pt x="34" y="60"/>
                    </a:cubicBezTo>
                    <a:cubicBezTo>
                      <a:pt x="12" y="65"/>
                      <a:pt x="2" y="24"/>
                      <a:pt x="2" y="24"/>
                    </a:cubicBezTo>
                    <a:cubicBezTo>
                      <a:pt x="0" y="16"/>
                      <a:pt x="2" y="9"/>
                      <a:pt x="2" y="9"/>
                    </a:cubicBezTo>
                    <a:cubicBezTo>
                      <a:pt x="2" y="14"/>
                      <a:pt x="6" y="23"/>
                      <a:pt x="6" y="23"/>
                    </a:cubicBezTo>
                    <a:cubicBezTo>
                      <a:pt x="11" y="31"/>
                      <a:pt x="18" y="38"/>
                      <a:pt x="28" y="36"/>
                    </a:cubicBezTo>
                    <a:cubicBezTo>
                      <a:pt x="28" y="36"/>
                      <a:pt x="39" y="33"/>
                      <a:pt x="42" y="15"/>
                    </a:cubicBezTo>
                    <a:cubicBezTo>
                      <a:pt x="42" y="15"/>
                      <a:pt x="42" y="6"/>
                      <a:pt x="40" y="0"/>
                    </a:cubicBezTo>
                    <a:cubicBezTo>
                      <a:pt x="40" y="0"/>
                      <a:pt x="44" y="5"/>
                      <a:pt x="46" y="14"/>
                    </a:cubicBezTo>
                    <a:close/>
                  </a:path>
                </a:pathLst>
              </a:custGeom>
              <a:solidFill>
                <a:srgbClr val="3B23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6" name="íšḷîďe"/>
              <p:cNvSpPr/>
              <p:nvPr/>
            </p:nvSpPr>
            <p:spPr bwMode="auto">
              <a:xfrm>
                <a:off x="4257" y="2286"/>
                <a:ext cx="324" cy="914"/>
              </a:xfrm>
              <a:custGeom>
                <a:avLst/>
                <a:gdLst>
                  <a:gd name="T0" fmla="*/ 3 w 137"/>
                  <a:gd name="T1" fmla="*/ 30 h 386"/>
                  <a:gd name="T2" fmla="*/ 17 w 137"/>
                  <a:gd name="T3" fmla="*/ 8 h 386"/>
                  <a:gd name="T4" fmla="*/ 39 w 137"/>
                  <a:gd name="T5" fmla="*/ 1 h 386"/>
                  <a:gd name="T6" fmla="*/ 86 w 137"/>
                  <a:gd name="T7" fmla="*/ 62 h 386"/>
                  <a:gd name="T8" fmla="*/ 98 w 137"/>
                  <a:gd name="T9" fmla="*/ 155 h 386"/>
                  <a:gd name="T10" fmla="*/ 123 w 137"/>
                  <a:gd name="T11" fmla="*/ 257 h 386"/>
                  <a:gd name="T12" fmla="*/ 137 w 137"/>
                  <a:gd name="T13" fmla="*/ 377 h 386"/>
                  <a:gd name="T14" fmla="*/ 100 w 137"/>
                  <a:gd name="T15" fmla="*/ 386 h 386"/>
                  <a:gd name="T16" fmla="*/ 69 w 137"/>
                  <a:gd name="T17" fmla="*/ 300 h 386"/>
                  <a:gd name="T18" fmla="*/ 40 w 137"/>
                  <a:gd name="T19" fmla="*/ 171 h 386"/>
                  <a:gd name="T20" fmla="*/ 7 w 137"/>
                  <a:gd name="T21" fmla="*/ 79 h 386"/>
                  <a:gd name="T22" fmla="*/ 3 w 137"/>
                  <a:gd name="T23" fmla="*/ 3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386">
                    <a:moveTo>
                      <a:pt x="3" y="30"/>
                    </a:moveTo>
                    <a:cubicBezTo>
                      <a:pt x="5" y="21"/>
                      <a:pt x="9" y="14"/>
                      <a:pt x="17" y="8"/>
                    </a:cubicBezTo>
                    <a:cubicBezTo>
                      <a:pt x="24" y="4"/>
                      <a:pt x="31" y="0"/>
                      <a:pt x="39" y="1"/>
                    </a:cubicBezTo>
                    <a:cubicBezTo>
                      <a:pt x="72" y="3"/>
                      <a:pt x="80" y="35"/>
                      <a:pt x="86" y="62"/>
                    </a:cubicBezTo>
                    <a:cubicBezTo>
                      <a:pt x="94" y="100"/>
                      <a:pt x="89" y="105"/>
                      <a:pt x="98" y="155"/>
                    </a:cubicBezTo>
                    <a:cubicBezTo>
                      <a:pt x="102" y="182"/>
                      <a:pt x="119" y="230"/>
                      <a:pt x="123" y="257"/>
                    </a:cubicBezTo>
                    <a:cubicBezTo>
                      <a:pt x="130" y="296"/>
                      <a:pt x="133" y="338"/>
                      <a:pt x="137" y="377"/>
                    </a:cubicBezTo>
                    <a:cubicBezTo>
                      <a:pt x="100" y="386"/>
                      <a:pt x="100" y="386"/>
                      <a:pt x="100" y="386"/>
                    </a:cubicBezTo>
                    <a:cubicBezTo>
                      <a:pt x="90" y="358"/>
                      <a:pt x="78" y="328"/>
                      <a:pt x="69" y="300"/>
                    </a:cubicBezTo>
                    <a:cubicBezTo>
                      <a:pt x="51" y="243"/>
                      <a:pt x="57" y="237"/>
                      <a:pt x="40" y="171"/>
                    </a:cubicBezTo>
                    <a:cubicBezTo>
                      <a:pt x="35" y="154"/>
                      <a:pt x="10" y="96"/>
                      <a:pt x="7" y="79"/>
                    </a:cubicBezTo>
                    <a:cubicBezTo>
                      <a:pt x="4" y="65"/>
                      <a:pt x="0" y="46"/>
                      <a:pt x="3" y="3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7" name="ïşḻíḓe"/>
              <p:cNvSpPr/>
              <p:nvPr/>
            </p:nvSpPr>
            <p:spPr bwMode="auto">
              <a:xfrm>
                <a:off x="4194" y="1636"/>
                <a:ext cx="335" cy="147"/>
              </a:xfrm>
              <a:custGeom>
                <a:avLst/>
                <a:gdLst>
                  <a:gd name="T0" fmla="*/ 0 w 142"/>
                  <a:gd name="T1" fmla="*/ 62 h 62"/>
                  <a:gd name="T2" fmla="*/ 142 w 142"/>
                  <a:gd name="T3" fmla="*/ 62 h 62"/>
                  <a:gd name="T4" fmla="*/ 114 w 142"/>
                  <a:gd name="T5" fmla="*/ 1 h 62"/>
                  <a:gd name="T6" fmla="*/ 109 w 142"/>
                  <a:gd name="T7" fmla="*/ 0 h 62"/>
                  <a:gd name="T8" fmla="*/ 69 w 142"/>
                  <a:gd name="T9" fmla="*/ 59 h 62"/>
                  <a:gd name="T10" fmla="*/ 27 w 142"/>
                  <a:gd name="T11" fmla="*/ 0 h 62"/>
                  <a:gd name="T12" fmla="*/ 22 w 142"/>
                  <a:gd name="T13" fmla="*/ 1 h 62"/>
                  <a:gd name="T14" fmla="*/ 0 w 142"/>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2">
                    <a:moveTo>
                      <a:pt x="0" y="62"/>
                    </a:moveTo>
                    <a:cubicBezTo>
                      <a:pt x="142" y="62"/>
                      <a:pt x="142" y="62"/>
                      <a:pt x="142" y="62"/>
                    </a:cubicBezTo>
                    <a:cubicBezTo>
                      <a:pt x="142" y="62"/>
                      <a:pt x="93" y="40"/>
                      <a:pt x="114" y="1"/>
                    </a:cubicBezTo>
                    <a:cubicBezTo>
                      <a:pt x="104" y="0"/>
                      <a:pt x="120" y="1"/>
                      <a:pt x="109" y="0"/>
                    </a:cubicBezTo>
                    <a:cubicBezTo>
                      <a:pt x="69" y="59"/>
                      <a:pt x="69" y="59"/>
                      <a:pt x="69" y="59"/>
                    </a:cubicBezTo>
                    <a:cubicBezTo>
                      <a:pt x="27" y="0"/>
                      <a:pt x="27" y="0"/>
                      <a:pt x="27" y="0"/>
                    </a:cubicBezTo>
                    <a:cubicBezTo>
                      <a:pt x="17" y="2"/>
                      <a:pt x="32" y="0"/>
                      <a:pt x="22" y="1"/>
                    </a:cubicBezTo>
                    <a:cubicBezTo>
                      <a:pt x="22" y="1"/>
                      <a:pt x="28" y="35"/>
                      <a:pt x="0" y="62"/>
                    </a:cubicBezTo>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8" name="íşľiḓé"/>
              <p:cNvSpPr/>
              <p:nvPr/>
            </p:nvSpPr>
            <p:spPr bwMode="auto">
              <a:xfrm>
                <a:off x="4158" y="1783"/>
                <a:ext cx="402" cy="450"/>
              </a:xfrm>
              <a:custGeom>
                <a:avLst/>
                <a:gdLst>
                  <a:gd name="T0" fmla="*/ 157 w 170"/>
                  <a:gd name="T1" fmla="*/ 0 h 190"/>
                  <a:gd name="T2" fmla="*/ 15 w 170"/>
                  <a:gd name="T3" fmla="*/ 0 h 190"/>
                  <a:gd name="T4" fmla="*/ 24 w 170"/>
                  <a:gd name="T5" fmla="*/ 73 h 190"/>
                  <a:gd name="T6" fmla="*/ 7 w 170"/>
                  <a:gd name="T7" fmla="*/ 190 h 190"/>
                  <a:gd name="T8" fmla="*/ 161 w 170"/>
                  <a:gd name="T9" fmla="*/ 190 h 190"/>
                  <a:gd name="T10" fmla="*/ 143 w 170"/>
                  <a:gd name="T11" fmla="*/ 74 h 190"/>
                  <a:gd name="T12" fmla="*/ 157 w 170"/>
                  <a:gd name="T13" fmla="*/ 0 h 190"/>
                </a:gdLst>
                <a:ahLst/>
                <a:cxnLst>
                  <a:cxn ang="0">
                    <a:pos x="T0" y="T1"/>
                  </a:cxn>
                  <a:cxn ang="0">
                    <a:pos x="T2" y="T3"/>
                  </a:cxn>
                  <a:cxn ang="0">
                    <a:pos x="T4" y="T5"/>
                  </a:cxn>
                  <a:cxn ang="0">
                    <a:pos x="T6" y="T7"/>
                  </a:cxn>
                  <a:cxn ang="0">
                    <a:pos x="T8" y="T9"/>
                  </a:cxn>
                  <a:cxn ang="0">
                    <a:pos x="T10" y="T11"/>
                  </a:cxn>
                  <a:cxn ang="0">
                    <a:pos x="T12" y="T13"/>
                  </a:cxn>
                </a:cxnLst>
                <a:rect l="0" t="0" r="r" b="b"/>
                <a:pathLst>
                  <a:path w="170" h="190">
                    <a:moveTo>
                      <a:pt x="157" y="0"/>
                    </a:moveTo>
                    <a:cubicBezTo>
                      <a:pt x="15" y="0"/>
                      <a:pt x="15" y="0"/>
                      <a:pt x="15" y="0"/>
                    </a:cubicBezTo>
                    <a:cubicBezTo>
                      <a:pt x="15" y="0"/>
                      <a:pt x="0" y="26"/>
                      <a:pt x="24" y="73"/>
                    </a:cubicBezTo>
                    <a:cubicBezTo>
                      <a:pt x="30" y="155"/>
                      <a:pt x="7" y="190"/>
                      <a:pt x="7" y="190"/>
                    </a:cubicBezTo>
                    <a:cubicBezTo>
                      <a:pt x="161" y="190"/>
                      <a:pt x="161" y="190"/>
                      <a:pt x="161" y="190"/>
                    </a:cubicBezTo>
                    <a:cubicBezTo>
                      <a:pt x="141" y="155"/>
                      <a:pt x="140" y="111"/>
                      <a:pt x="143" y="74"/>
                    </a:cubicBezTo>
                    <a:cubicBezTo>
                      <a:pt x="143" y="74"/>
                      <a:pt x="170" y="39"/>
                      <a:pt x="157" y="0"/>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9" name="îSlîḍè"/>
              <p:cNvSpPr/>
              <p:nvPr/>
            </p:nvSpPr>
            <p:spPr bwMode="auto">
              <a:xfrm>
                <a:off x="4151" y="1783"/>
                <a:ext cx="407" cy="176"/>
              </a:xfrm>
              <a:custGeom>
                <a:avLst/>
                <a:gdLst>
                  <a:gd name="T0" fmla="*/ 146 w 172"/>
                  <a:gd name="T1" fmla="*/ 74 h 74"/>
                  <a:gd name="T2" fmla="*/ 160 w 172"/>
                  <a:gd name="T3" fmla="*/ 0 h 74"/>
                  <a:gd name="T4" fmla="*/ 18 w 172"/>
                  <a:gd name="T5" fmla="*/ 0 h 74"/>
                  <a:gd name="T6" fmla="*/ 27 w 172"/>
                  <a:gd name="T7" fmla="*/ 73 h 74"/>
                </a:gdLst>
                <a:ahLst/>
                <a:cxnLst>
                  <a:cxn ang="0">
                    <a:pos x="T0" y="T1"/>
                  </a:cxn>
                  <a:cxn ang="0">
                    <a:pos x="T2" y="T3"/>
                  </a:cxn>
                  <a:cxn ang="0">
                    <a:pos x="T4" y="T5"/>
                  </a:cxn>
                  <a:cxn ang="0">
                    <a:pos x="T6" y="T7"/>
                  </a:cxn>
                </a:cxnLst>
                <a:rect l="0" t="0" r="r" b="b"/>
                <a:pathLst>
                  <a:path w="172" h="74">
                    <a:moveTo>
                      <a:pt x="146" y="74"/>
                    </a:moveTo>
                    <a:cubicBezTo>
                      <a:pt x="146" y="74"/>
                      <a:pt x="172" y="46"/>
                      <a:pt x="160" y="0"/>
                    </a:cubicBezTo>
                    <a:cubicBezTo>
                      <a:pt x="18" y="0"/>
                      <a:pt x="18" y="0"/>
                      <a:pt x="18" y="0"/>
                    </a:cubicBezTo>
                    <a:cubicBezTo>
                      <a:pt x="18" y="0"/>
                      <a:pt x="0" y="37"/>
                      <a:pt x="27" y="73"/>
                    </a:cubicBezTo>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0" name="iṣ1íḋè"/>
              <p:cNvSpPr/>
              <p:nvPr/>
            </p:nvSpPr>
            <p:spPr bwMode="auto">
              <a:xfrm>
                <a:off x="4217" y="2262"/>
                <a:ext cx="241" cy="230"/>
              </a:xfrm>
              <a:custGeom>
                <a:avLst/>
                <a:gdLst>
                  <a:gd name="T0" fmla="*/ 25 w 102"/>
                  <a:gd name="T1" fmla="*/ 97 h 97"/>
                  <a:gd name="T2" fmla="*/ 23 w 102"/>
                  <a:gd name="T3" fmla="*/ 19 h 97"/>
                  <a:gd name="T4" fmla="*/ 55 w 102"/>
                  <a:gd name="T5" fmla="*/ 4 h 97"/>
                  <a:gd name="T6" fmla="*/ 98 w 102"/>
                  <a:gd name="T7" fmla="*/ 38 h 97"/>
                  <a:gd name="T8" fmla="*/ 101 w 102"/>
                  <a:gd name="T9" fmla="*/ 62 h 97"/>
                  <a:gd name="T10" fmla="*/ 51 w 102"/>
                  <a:gd name="T11" fmla="*/ 15 h 97"/>
                  <a:gd name="T12" fmla="*/ 25 w 102"/>
                  <a:gd name="T13" fmla="*/ 97 h 97"/>
                </a:gdLst>
                <a:ahLst/>
                <a:cxnLst>
                  <a:cxn ang="0">
                    <a:pos x="T0" y="T1"/>
                  </a:cxn>
                  <a:cxn ang="0">
                    <a:pos x="T2" y="T3"/>
                  </a:cxn>
                  <a:cxn ang="0">
                    <a:pos x="T4" y="T5"/>
                  </a:cxn>
                  <a:cxn ang="0">
                    <a:pos x="T6" y="T7"/>
                  </a:cxn>
                  <a:cxn ang="0">
                    <a:pos x="T8" y="T9"/>
                  </a:cxn>
                  <a:cxn ang="0">
                    <a:pos x="T10" y="T11"/>
                  </a:cxn>
                  <a:cxn ang="0">
                    <a:pos x="T12" y="T13"/>
                  </a:cxn>
                </a:cxnLst>
                <a:rect l="0" t="0" r="r" b="b"/>
                <a:pathLst>
                  <a:path w="102" h="97">
                    <a:moveTo>
                      <a:pt x="25" y="97"/>
                    </a:moveTo>
                    <a:cubicBezTo>
                      <a:pt x="25" y="97"/>
                      <a:pt x="0" y="43"/>
                      <a:pt x="23" y="19"/>
                    </a:cubicBezTo>
                    <a:cubicBezTo>
                      <a:pt x="23" y="19"/>
                      <a:pt x="35" y="6"/>
                      <a:pt x="55" y="4"/>
                    </a:cubicBezTo>
                    <a:cubicBezTo>
                      <a:pt x="55" y="4"/>
                      <a:pt x="91" y="0"/>
                      <a:pt x="98" y="38"/>
                    </a:cubicBezTo>
                    <a:cubicBezTo>
                      <a:pt x="98" y="38"/>
                      <a:pt x="102" y="52"/>
                      <a:pt x="101" y="62"/>
                    </a:cubicBezTo>
                    <a:cubicBezTo>
                      <a:pt x="101" y="62"/>
                      <a:pt x="91" y="10"/>
                      <a:pt x="51" y="15"/>
                    </a:cubicBezTo>
                    <a:cubicBezTo>
                      <a:pt x="51" y="15"/>
                      <a:pt x="8" y="20"/>
                      <a:pt x="25" y="97"/>
                    </a:cubicBezTo>
                    <a:close/>
                  </a:path>
                </a:pathLst>
              </a:custGeom>
              <a:solidFill>
                <a:srgbClr val="7721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1" name="išḻïdê"/>
              <p:cNvSpPr/>
              <p:nvPr/>
            </p:nvSpPr>
            <p:spPr bwMode="auto">
              <a:xfrm>
                <a:off x="4011" y="2274"/>
                <a:ext cx="242" cy="227"/>
              </a:xfrm>
              <a:custGeom>
                <a:avLst/>
                <a:gdLst>
                  <a:gd name="T0" fmla="*/ 24 w 102"/>
                  <a:gd name="T1" fmla="*/ 96 h 96"/>
                  <a:gd name="T2" fmla="*/ 23 w 102"/>
                  <a:gd name="T3" fmla="*/ 19 h 96"/>
                  <a:gd name="T4" fmla="*/ 54 w 102"/>
                  <a:gd name="T5" fmla="*/ 4 h 96"/>
                  <a:gd name="T6" fmla="*/ 98 w 102"/>
                  <a:gd name="T7" fmla="*/ 37 h 96"/>
                  <a:gd name="T8" fmla="*/ 100 w 102"/>
                  <a:gd name="T9" fmla="*/ 61 h 96"/>
                  <a:gd name="T10" fmla="*/ 50 w 102"/>
                  <a:gd name="T11" fmla="*/ 15 h 96"/>
                  <a:gd name="T12" fmla="*/ 24 w 102"/>
                  <a:gd name="T13" fmla="*/ 96 h 96"/>
                </a:gdLst>
                <a:ahLst/>
                <a:cxnLst>
                  <a:cxn ang="0">
                    <a:pos x="T0" y="T1"/>
                  </a:cxn>
                  <a:cxn ang="0">
                    <a:pos x="T2" y="T3"/>
                  </a:cxn>
                  <a:cxn ang="0">
                    <a:pos x="T4" y="T5"/>
                  </a:cxn>
                  <a:cxn ang="0">
                    <a:pos x="T6" y="T7"/>
                  </a:cxn>
                  <a:cxn ang="0">
                    <a:pos x="T8" y="T9"/>
                  </a:cxn>
                  <a:cxn ang="0">
                    <a:pos x="T10" y="T11"/>
                  </a:cxn>
                  <a:cxn ang="0">
                    <a:pos x="T12" y="T13"/>
                  </a:cxn>
                </a:cxnLst>
                <a:rect l="0" t="0" r="r" b="b"/>
                <a:pathLst>
                  <a:path w="102" h="96">
                    <a:moveTo>
                      <a:pt x="24" y="96"/>
                    </a:moveTo>
                    <a:cubicBezTo>
                      <a:pt x="24" y="96"/>
                      <a:pt x="0" y="42"/>
                      <a:pt x="23" y="19"/>
                    </a:cubicBezTo>
                    <a:cubicBezTo>
                      <a:pt x="23" y="19"/>
                      <a:pt x="34" y="6"/>
                      <a:pt x="54" y="4"/>
                    </a:cubicBezTo>
                    <a:cubicBezTo>
                      <a:pt x="54" y="4"/>
                      <a:pt x="90" y="0"/>
                      <a:pt x="98" y="37"/>
                    </a:cubicBezTo>
                    <a:cubicBezTo>
                      <a:pt x="98" y="37"/>
                      <a:pt x="102" y="51"/>
                      <a:pt x="100" y="61"/>
                    </a:cubicBezTo>
                    <a:cubicBezTo>
                      <a:pt x="100" y="61"/>
                      <a:pt x="91" y="9"/>
                      <a:pt x="50" y="15"/>
                    </a:cubicBezTo>
                    <a:cubicBezTo>
                      <a:pt x="50" y="15"/>
                      <a:pt x="7" y="20"/>
                      <a:pt x="24" y="96"/>
                    </a:cubicBezTo>
                    <a:close/>
                  </a:path>
                </a:pathLst>
              </a:custGeom>
              <a:solidFill>
                <a:srgbClr val="7721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2" name="ï$ļîďè"/>
              <p:cNvSpPr/>
              <p:nvPr/>
            </p:nvSpPr>
            <p:spPr bwMode="auto">
              <a:xfrm>
                <a:off x="4444" y="1338"/>
                <a:ext cx="206" cy="502"/>
              </a:xfrm>
              <a:custGeom>
                <a:avLst/>
                <a:gdLst>
                  <a:gd name="T0" fmla="*/ 44 w 87"/>
                  <a:gd name="T1" fmla="*/ 0 h 212"/>
                  <a:gd name="T2" fmla="*/ 87 w 87"/>
                  <a:gd name="T3" fmla="*/ 197 h 212"/>
                  <a:gd name="T4" fmla="*/ 3 w 87"/>
                  <a:gd name="T5" fmla="*/ 145 h 212"/>
                  <a:gd name="T6" fmla="*/ 21 w 87"/>
                  <a:gd name="T7" fmla="*/ 52 h 212"/>
                  <a:gd name="T8" fmla="*/ 44 w 87"/>
                  <a:gd name="T9" fmla="*/ 0 h 212"/>
                </a:gdLst>
                <a:ahLst/>
                <a:cxnLst>
                  <a:cxn ang="0">
                    <a:pos x="T0" y="T1"/>
                  </a:cxn>
                  <a:cxn ang="0">
                    <a:pos x="T2" y="T3"/>
                  </a:cxn>
                  <a:cxn ang="0">
                    <a:pos x="T4" y="T5"/>
                  </a:cxn>
                  <a:cxn ang="0">
                    <a:pos x="T6" y="T7"/>
                  </a:cxn>
                  <a:cxn ang="0">
                    <a:pos x="T8" y="T9"/>
                  </a:cxn>
                </a:cxnLst>
                <a:rect l="0" t="0" r="r" b="b"/>
                <a:pathLst>
                  <a:path w="87" h="212">
                    <a:moveTo>
                      <a:pt x="44" y="0"/>
                    </a:moveTo>
                    <a:cubicBezTo>
                      <a:pt x="44" y="0"/>
                      <a:pt x="11" y="138"/>
                      <a:pt x="87" y="197"/>
                    </a:cubicBezTo>
                    <a:cubicBezTo>
                      <a:pt x="87" y="197"/>
                      <a:pt x="1" y="212"/>
                      <a:pt x="3" y="145"/>
                    </a:cubicBezTo>
                    <a:cubicBezTo>
                      <a:pt x="3" y="145"/>
                      <a:pt x="0" y="112"/>
                      <a:pt x="21" y="52"/>
                    </a:cubicBezTo>
                    <a:cubicBezTo>
                      <a:pt x="21" y="52"/>
                      <a:pt x="36" y="37"/>
                      <a:pt x="44" y="0"/>
                    </a:cubicBezTo>
                    <a:close/>
                  </a:path>
                </a:pathLst>
              </a:custGeom>
              <a:solidFill>
                <a:srgbClr val="D146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3" name="iṧḷïďè"/>
              <p:cNvSpPr/>
              <p:nvPr/>
            </p:nvSpPr>
            <p:spPr bwMode="auto">
              <a:xfrm>
                <a:off x="4444" y="1338"/>
                <a:ext cx="161" cy="469"/>
              </a:xfrm>
              <a:custGeom>
                <a:avLst/>
                <a:gdLst>
                  <a:gd name="T0" fmla="*/ 6 w 68"/>
                  <a:gd name="T1" fmla="*/ 145 h 198"/>
                  <a:gd name="T2" fmla="*/ 24 w 68"/>
                  <a:gd name="T3" fmla="*/ 52 h 198"/>
                  <a:gd name="T4" fmla="*/ 39 w 68"/>
                  <a:gd name="T5" fmla="*/ 27 h 198"/>
                  <a:gd name="T6" fmla="*/ 44 w 68"/>
                  <a:gd name="T7" fmla="*/ 0 h 198"/>
                  <a:gd name="T8" fmla="*/ 21 w 68"/>
                  <a:gd name="T9" fmla="*/ 52 h 198"/>
                  <a:gd name="T10" fmla="*/ 2 w 68"/>
                  <a:gd name="T11" fmla="*/ 145 h 198"/>
                  <a:gd name="T12" fmla="*/ 68 w 68"/>
                  <a:gd name="T13" fmla="*/ 198 h 198"/>
                  <a:gd name="T14" fmla="*/ 6 w 68"/>
                  <a:gd name="T15" fmla="*/ 145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198">
                    <a:moveTo>
                      <a:pt x="6" y="145"/>
                    </a:moveTo>
                    <a:cubicBezTo>
                      <a:pt x="6" y="145"/>
                      <a:pt x="4" y="112"/>
                      <a:pt x="24" y="52"/>
                    </a:cubicBezTo>
                    <a:cubicBezTo>
                      <a:pt x="24" y="52"/>
                      <a:pt x="32" y="44"/>
                      <a:pt x="39" y="27"/>
                    </a:cubicBezTo>
                    <a:cubicBezTo>
                      <a:pt x="41" y="11"/>
                      <a:pt x="44" y="0"/>
                      <a:pt x="44" y="0"/>
                    </a:cubicBezTo>
                    <a:cubicBezTo>
                      <a:pt x="35" y="37"/>
                      <a:pt x="21" y="52"/>
                      <a:pt x="21" y="52"/>
                    </a:cubicBezTo>
                    <a:cubicBezTo>
                      <a:pt x="0" y="112"/>
                      <a:pt x="2" y="145"/>
                      <a:pt x="2" y="145"/>
                    </a:cubicBezTo>
                    <a:cubicBezTo>
                      <a:pt x="1" y="192"/>
                      <a:pt x="43" y="198"/>
                      <a:pt x="68" y="198"/>
                    </a:cubicBezTo>
                    <a:cubicBezTo>
                      <a:pt x="43" y="198"/>
                      <a:pt x="5" y="190"/>
                      <a:pt x="6" y="145"/>
                    </a:cubicBezTo>
                    <a:close/>
                  </a:path>
                </a:pathLst>
              </a:custGeom>
              <a:solidFill>
                <a:srgbClr val="8F2C0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4" name="íŝlíḋe"/>
              <p:cNvSpPr/>
              <p:nvPr/>
            </p:nvSpPr>
            <p:spPr bwMode="auto">
              <a:xfrm>
                <a:off x="4028" y="971"/>
                <a:ext cx="317" cy="860"/>
              </a:xfrm>
              <a:custGeom>
                <a:avLst/>
                <a:gdLst>
                  <a:gd name="T0" fmla="*/ 126 w 134"/>
                  <a:gd name="T1" fmla="*/ 0 h 363"/>
                  <a:gd name="T2" fmla="*/ 41 w 134"/>
                  <a:gd name="T3" fmla="*/ 114 h 363"/>
                  <a:gd name="T4" fmla="*/ 37 w 134"/>
                  <a:gd name="T5" fmla="*/ 275 h 363"/>
                  <a:gd name="T6" fmla="*/ 0 w 134"/>
                  <a:gd name="T7" fmla="*/ 338 h 363"/>
                  <a:gd name="T8" fmla="*/ 75 w 134"/>
                  <a:gd name="T9" fmla="*/ 338 h 363"/>
                  <a:gd name="T10" fmla="*/ 70 w 134"/>
                  <a:gd name="T11" fmla="*/ 135 h 363"/>
                  <a:gd name="T12" fmla="*/ 134 w 134"/>
                  <a:gd name="T13" fmla="*/ 38 h 363"/>
                  <a:gd name="T14" fmla="*/ 126 w 134"/>
                  <a:gd name="T15" fmla="*/ 0 h 3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4" h="363">
                    <a:moveTo>
                      <a:pt x="126" y="0"/>
                    </a:moveTo>
                    <a:cubicBezTo>
                      <a:pt x="126" y="0"/>
                      <a:pt x="29" y="8"/>
                      <a:pt x="41" y="114"/>
                    </a:cubicBezTo>
                    <a:cubicBezTo>
                      <a:pt x="41" y="114"/>
                      <a:pt x="48" y="238"/>
                      <a:pt x="37" y="275"/>
                    </a:cubicBezTo>
                    <a:cubicBezTo>
                      <a:pt x="37" y="275"/>
                      <a:pt x="25" y="321"/>
                      <a:pt x="0" y="338"/>
                    </a:cubicBezTo>
                    <a:cubicBezTo>
                      <a:pt x="0" y="338"/>
                      <a:pt x="32" y="363"/>
                      <a:pt x="75" y="338"/>
                    </a:cubicBezTo>
                    <a:cubicBezTo>
                      <a:pt x="75" y="338"/>
                      <a:pt x="101" y="291"/>
                      <a:pt x="70" y="135"/>
                    </a:cubicBezTo>
                    <a:cubicBezTo>
                      <a:pt x="70" y="135"/>
                      <a:pt x="46" y="38"/>
                      <a:pt x="134" y="38"/>
                    </a:cubicBezTo>
                    <a:cubicBezTo>
                      <a:pt x="134" y="38"/>
                      <a:pt x="121" y="13"/>
                      <a:pt x="126" y="0"/>
                    </a:cubicBezTo>
                    <a:close/>
                  </a:path>
                </a:pathLst>
              </a:custGeom>
              <a:solidFill>
                <a:srgbClr val="C542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5" name="íṧľíḑè"/>
              <p:cNvSpPr/>
              <p:nvPr/>
            </p:nvSpPr>
            <p:spPr bwMode="auto">
              <a:xfrm>
                <a:off x="4028" y="971"/>
                <a:ext cx="317" cy="860"/>
              </a:xfrm>
              <a:custGeom>
                <a:avLst/>
                <a:gdLst>
                  <a:gd name="T0" fmla="*/ 134 w 134"/>
                  <a:gd name="T1" fmla="*/ 38 h 363"/>
                  <a:gd name="T2" fmla="*/ 126 w 134"/>
                  <a:gd name="T3" fmla="*/ 0 h 363"/>
                  <a:gd name="T4" fmla="*/ 120 w 134"/>
                  <a:gd name="T5" fmla="*/ 1 h 363"/>
                  <a:gd name="T6" fmla="*/ 128 w 134"/>
                  <a:gd name="T7" fmla="*/ 35 h 363"/>
                  <a:gd name="T8" fmla="*/ 64 w 134"/>
                  <a:gd name="T9" fmla="*/ 132 h 363"/>
                  <a:gd name="T10" fmla="*/ 70 w 134"/>
                  <a:gd name="T11" fmla="*/ 334 h 363"/>
                  <a:gd name="T12" fmla="*/ 0 w 134"/>
                  <a:gd name="T13" fmla="*/ 338 h 363"/>
                  <a:gd name="T14" fmla="*/ 0 w 134"/>
                  <a:gd name="T15" fmla="*/ 338 h 363"/>
                  <a:gd name="T16" fmla="*/ 75 w 134"/>
                  <a:gd name="T17" fmla="*/ 338 h 363"/>
                  <a:gd name="T18" fmla="*/ 70 w 134"/>
                  <a:gd name="T19" fmla="*/ 135 h 363"/>
                  <a:gd name="T20" fmla="*/ 134 w 134"/>
                  <a:gd name="T21" fmla="*/ 38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4" h="363">
                    <a:moveTo>
                      <a:pt x="134" y="38"/>
                    </a:moveTo>
                    <a:cubicBezTo>
                      <a:pt x="134" y="38"/>
                      <a:pt x="121" y="13"/>
                      <a:pt x="126" y="0"/>
                    </a:cubicBezTo>
                    <a:cubicBezTo>
                      <a:pt x="126" y="0"/>
                      <a:pt x="124" y="0"/>
                      <a:pt x="120" y="1"/>
                    </a:cubicBezTo>
                    <a:cubicBezTo>
                      <a:pt x="118" y="14"/>
                      <a:pt x="128" y="35"/>
                      <a:pt x="128" y="35"/>
                    </a:cubicBezTo>
                    <a:cubicBezTo>
                      <a:pt x="41" y="34"/>
                      <a:pt x="64" y="132"/>
                      <a:pt x="64" y="132"/>
                    </a:cubicBezTo>
                    <a:cubicBezTo>
                      <a:pt x="95" y="287"/>
                      <a:pt x="70" y="334"/>
                      <a:pt x="70" y="334"/>
                    </a:cubicBezTo>
                    <a:cubicBezTo>
                      <a:pt x="37" y="353"/>
                      <a:pt x="11" y="344"/>
                      <a:pt x="0" y="338"/>
                    </a:cubicBezTo>
                    <a:cubicBezTo>
                      <a:pt x="0" y="338"/>
                      <a:pt x="0" y="338"/>
                      <a:pt x="0" y="338"/>
                    </a:cubicBezTo>
                    <a:cubicBezTo>
                      <a:pt x="0" y="338"/>
                      <a:pt x="32" y="363"/>
                      <a:pt x="75" y="338"/>
                    </a:cubicBezTo>
                    <a:cubicBezTo>
                      <a:pt x="75" y="338"/>
                      <a:pt x="101" y="291"/>
                      <a:pt x="70" y="135"/>
                    </a:cubicBezTo>
                    <a:cubicBezTo>
                      <a:pt x="70" y="135"/>
                      <a:pt x="46" y="38"/>
                      <a:pt x="134" y="38"/>
                    </a:cubicBezTo>
                    <a:close/>
                  </a:path>
                </a:pathLst>
              </a:custGeom>
              <a:solidFill>
                <a:srgbClr val="8F2C0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6" name="iṩļíḋê"/>
              <p:cNvSpPr/>
              <p:nvPr/>
            </p:nvSpPr>
            <p:spPr bwMode="auto">
              <a:xfrm>
                <a:off x="4205" y="966"/>
                <a:ext cx="421" cy="294"/>
              </a:xfrm>
              <a:custGeom>
                <a:avLst/>
                <a:gdLst>
                  <a:gd name="T0" fmla="*/ 33 w 178"/>
                  <a:gd name="T1" fmla="*/ 44 h 124"/>
                  <a:gd name="T2" fmla="*/ 149 w 178"/>
                  <a:gd name="T3" fmla="*/ 124 h 124"/>
                  <a:gd name="T4" fmla="*/ 51 w 178"/>
                  <a:gd name="T5" fmla="*/ 2 h 124"/>
                  <a:gd name="T6" fmla="*/ 33 w 178"/>
                  <a:gd name="T7" fmla="*/ 44 h 124"/>
                </a:gdLst>
                <a:ahLst/>
                <a:cxnLst>
                  <a:cxn ang="0">
                    <a:pos x="T0" y="T1"/>
                  </a:cxn>
                  <a:cxn ang="0">
                    <a:pos x="T2" y="T3"/>
                  </a:cxn>
                  <a:cxn ang="0">
                    <a:pos x="T4" y="T5"/>
                  </a:cxn>
                  <a:cxn ang="0">
                    <a:pos x="T6" y="T7"/>
                  </a:cxn>
                </a:cxnLst>
                <a:rect l="0" t="0" r="r" b="b"/>
                <a:pathLst>
                  <a:path w="178" h="124">
                    <a:moveTo>
                      <a:pt x="33" y="44"/>
                    </a:moveTo>
                    <a:cubicBezTo>
                      <a:pt x="33" y="44"/>
                      <a:pt x="59" y="98"/>
                      <a:pt x="149" y="124"/>
                    </a:cubicBezTo>
                    <a:cubicBezTo>
                      <a:pt x="149" y="124"/>
                      <a:pt x="178" y="2"/>
                      <a:pt x="51" y="2"/>
                    </a:cubicBezTo>
                    <a:cubicBezTo>
                      <a:pt x="51" y="2"/>
                      <a:pt x="0" y="0"/>
                      <a:pt x="33" y="44"/>
                    </a:cubicBezTo>
                    <a:close/>
                  </a:path>
                </a:pathLst>
              </a:custGeom>
              <a:solidFill>
                <a:srgbClr val="D146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7" name="íṡḻîḋè"/>
              <p:cNvSpPr/>
              <p:nvPr/>
            </p:nvSpPr>
            <p:spPr bwMode="auto">
              <a:xfrm>
                <a:off x="4257" y="1021"/>
                <a:ext cx="327" cy="239"/>
              </a:xfrm>
              <a:custGeom>
                <a:avLst/>
                <a:gdLst>
                  <a:gd name="T0" fmla="*/ 117 w 138"/>
                  <a:gd name="T1" fmla="*/ 19 h 101"/>
                  <a:gd name="T2" fmla="*/ 123 w 138"/>
                  <a:gd name="T3" fmla="*/ 93 h 101"/>
                  <a:gd name="T4" fmla="*/ 7 w 138"/>
                  <a:gd name="T5" fmla="*/ 13 h 101"/>
                  <a:gd name="T6" fmla="*/ 0 w 138"/>
                  <a:gd name="T7" fmla="*/ 0 h 101"/>
                  <a:gd name="T8" fmla="*/ 10 w 138"/>
                  <a:gd name="T9" fmla="*/ 22 h 101"/>
                  <a:gd name="T10" fmla="*/ 127 w 138"/>
                  <a:gd name="T11" fmla="*/ 101 h 101"/>
                  <a:gd name="T12" fmla="*/ 117 w 138"/>
                  <a:gd name="T13" fmla="*/ 19 h 101"/>
                </a:gdLst>
                <a:ahLst/>
                <a:cxnLst>
                  <a:cxn ang="0">
                    <a:pos x="T0" y="T1"/>
                  </a:cxn>
                  <a:cxn ang="0">
                    <a:pos x="T2" y="T3"/>
                  </a:cxn>
                  <a:cxn ang="0">
                    <a:pos x="T4" y="T5"/>
                  </a:cxn>
                  <a:cxn ang="0">
                    <a:pos x="T6" y="T7"/>
                  </a:cxn>
                  <a:cxn ang="0">
                    <a:pos x="T8" y="T9"/>
                  </a:cxn>
                  <a:cxn ang="0">
                    <a:pos x="T10" y="T11"/>
                  </a:cxn>
                  <a:cxn ang="0">
                    <a:pos x="T12" y="T13"/>
                  </a:cxn>
                </a:cxnLst>
                <a:rect l="0" t="0" r="r" b="b"/>
                <a:pathLst>
                  <a:path w="138" h="101">
                    <a:moveTo>
                      <a:pt x="117" y="19"/>
                    </a:moveTo>
                    <a:cubicBezTo>
                      <a:pt x="132" y="53"/>
                      <a:pt x="123" y="93"/>
                      <a:pt x="123" y="93"/>
                    </a:cubicBezTo>
                    <a:cubicBezTo>
                      <a:pt x="32" y="67"/>
                      <a:pt x="7" y="13"/>
                      <a:pt x="7" y="13"/>
                    </a:cubicBezTo>
                    <a:cubicBezTo>
                      <a:pt x="5" y="10"/>
                      <a:pt x="1" y="2"/>
                      <a:pt x="0" y="0"/>
                    </a:cubicBezTo>
                    <a:cubicBezTo>
                      <a:pt x="1" y="6"/>
                      <a:pt x="6" y="17"/>
                      <a:pt x="10" y="22"/>
                    </a:cubicBezTo>
                    <a:cubicBezTo>
                      <a:pt x="10" y="22"/>
                      <a:pt x="37" y="75"/>
                      <a:pt x="127" y="101"/>
                    </a:cubicBezTo>
                    <a:cubicBezTo>
                      <a:pt x="127" y="101"/>
                      <a:pt x="138" y="55"/>
                      <a:pt x="117" y="19"/>
                    </a:cubicBezTo>
                    <a:close/>
                  </a:path>
                </a:pathLst>
              </a:custGeom>
              <a:solidFill>
                <a:srgbClr val="8F2C0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8" name="işlïḍé"/>
              <p:cNvSpPr/>
              <p:nvPr/>
            </p:nvSpPr>
            <p:spPr bwMode="auto">
              <a:xfrm>
                <a:off x="4052" y="1805"/>
                <a:ext cx="615" cy="369"/>
              </a:xfrm>
              <a:custGeom>
                <a:avLst/>
                <a:gdLst>
                  <a:gd name="T0" fmla="*/ 246 w 260"/>
                  <a:gd name="T1" fmla="*/ 140 h 156"/>
                  <a:gd name="T2" fmla="*/ 230 w 260"/>
                  <a:gd name="T3" fmla="*/ 156 h 156"/>
                  <a:gd name="T4" fmla="*/ 29 w 260"/>
                  <a:gd name="T5" fmla="*/ 156 h 156"/>
                  <a:gd name="T6" fmla="*/ 13 w 260"/>
                  <a:gd name="T7" fmla="*/ 140 h 156"/>
                  <a:gd name="T8" fmla="*/ 0 w 260"/>
                  <a:gd name="T9" fmla="*/ 16 h 156"/>
                  <a:gd name="T10" fmla="*/ 16 w 260"/>
                  <a:gd name="T11" fmla="*/ 0 h 156"/>
                  <a:gd name="T12" fmla="*/ 244 w 260"/>
                  <a:gd name="T13" fmla="*/ 0 h 156"/>
                  <a:gd name="T14" fmla="*/ 260 w 260"/>
                  <a:gd name="T15" fmla="*/ 16 h 156"/>
                  <a:gd name="T16" fmla="*/ 246 w 260"/>
                  <a:gd name="T17" fmla="*/ 14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0" h="156">
                    <a:moveTo>
                      <a:pt x="246" y="140"/>
                    </a:moveTo>
                    <a:cubicBezTo>
                      <a:pt x="246" y="149"/>
                      <a:pt x="239" y="156"/>
                      <a:pt x="230" y="156"/>
                    </a:cubicBezTo>
                    <a:cubicBezTo>
                      <a:pt x="29" y="156"/>
                      <a:pt x="29" y="156"/>
                      <a:pt x="29" y="156"/>
                    </a:cubicBezTo>
                    <a:cubicBezTo>
                      <a:pt x="20" y="156"/>
                      <a:pt x="13" y="149"/>
                      <a:pt x="13" y="140"/>
                    </a:cubicBezTo>
                    <a:cubicBezTo>
                      <a:pt x="0" y="16"/>
                      <a:pt x="0" y="16"/>
                      <a:pt x="0" y="16"/>
                    </a:cubicBezTo>
                    <a:cubicBezTo>
                      <a:pt x="0" y="7"/>
                      <a:pt x="7" y="0"/>
                      <a:pt x="16" y="0"/>
                    </a:cubicBezTo>
                    <a:cubicBezTo>
                      <a:pt x="244" y="0"/>
                      <a:pt x="244" y="0"/>
                      <a:pt x="244" y="0"/>
                    </a:cubicBezTo>
                    <a:cubicBezTo>
                      <a:pt x="253" y="0"/>
                      <a:pt x="260" y="7"/>
                      <a:pt x="260" y="16"/>
                    </a:cubicBezTo>
                    <a:lnTo>
                      <a:pt x="246" y="140"/>
                    </a:lnTo>
                    <a:close/>
                  </a:path>
                </a:pathLst>
              </a:custGeom>
              <a:solidFill>
                <a:srgbClr val="BBBD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9" name="ísḷîdé"/>
              <p:cNvSpPr/>
              <p:nvPr/>
            </p:nvSpPr>
            <p:spPr bwMode="auto">
              <a:xfrm>
                <a:off x="4071" y="1831"/>
                <a:ext cx="574" cy="343"/>
              </a:xfrm>
              <a:custGeom>
                <a:avLst/>
                <a:gdLst>
                  <a:gd name="T0" fmla="*/ 230 w 243"/>
                  <a:gd name="T1" fmla="*/ 130 h 145"/>
                  <a:gd name="T2" fmla="*/ 215 w 243"/>
                  <a:gd name="T3" fmla="*/ 145 h 145"/>
                  <a:gd name="T4" fmla="*/ 29 w 243"/>
                  <a:gd name="T5" fmla="*/ 145 h 145"/>
                  <a:gd name="T6" fmla="*/ 14 w 243"/>
                  <a:gd name="T7" fmla="*/ 130 h 145"/>
                  <a:gd name="T8" fmla="*/ 0 w 243"/>
                  <a:gd name="T9" fmla="*/ 15 h 145"/>
                  <a:gd name="T10" fmla="*/ 15 w 243"/>
                  <a:gd name="T11" fmla="*/ 0 h 145"/>
                  <a:gd name="T12" fmla="*/ 228 w 243"/>
                  <a:gd name="T13" fmla="*/ 0 h 145"/>
                  <a:gd name="T14" fmla="*/ 243 w 243"/>
                  <a:gd name="T15" fmla="*/ 15 h 145"/>
                  <a:gd name="T16" fmla="*/ 230 w 243"/>
                  <a:gd name="T17" fmla="*/ 13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3" h="145">
                    <a:moveTo>
                      <a:pt x="230" y="130"/>
                    </a:moveTo>
                    <a:cubicBezTo>
                      <a:pt x="230" y="138"/>
                      <a:pt x="223" y="145"/>
                      <a:pt x="215" y="145"/>
                    </a:cubicBezTo>
                    <a:cubicBezTo>
                      <a:pt x="29" y="145"/>
                      <a:pt x="29" y="145"/>
                      <a:pt x="29" y="145"/>
                    </a:cubicBezTo>
                    <a:cubicBezTo>
                      <a:pt x="20" y="145"/>
                      <a:pt x="14" y="138"/>
                      <a:pt x="14" y="130"/>
                    </a:cubicBezTo>
                    <a:cubicBezTo>
                      <a:pt x="0" y="15"/>
                      <a:pt x="0" y="15"/>
                      <a:pt x="0" y="15"/>
                    </a:cubicBezTo>
                    <a:cubicBezTo>
                      <a:pt x="0" y="7"/>
                      <a:pt x="7" y="0"/>
                      <a:pt x="15" y="0"/>
                    </a:cubicBezTo>
                    <a:cubicBezTo>
                      <a:pt x="228" y="0"/>
                      <a:pt x="228" y="0"/>
                      <a:pt x="228" y="0"/>
                    </a:cubicBezTo>
                    <a:cubicBezTo>
                      <a:pt x="237" y="0"/>
                      <a:pt x="243" y="7"/>
                      <a:pt x="243" y="15"/>
                    </a:cubicBezTo>
                    <a:lnTo>
                      <a:pt x="230" y="130"/>
                    </a:ln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0" name="íṧļïḓè"/>
              <p:cNvSpPr/>
              <p:nvPr/>
            </p:nvSpPr>
            <p:spPr bwMode="auto">
              <a:xfrm>
                <a:off x="4305" y="1940"/>
                <a:ext cx="130" cy="132"/>
              </a:xfrm>
              <a:custGeom>
                <a:avLst/>
                <a:gdLst>
                  <a:gd name="T0" fmla="*/ 27 w 55"/>
                  <a:gd name="T1" fmla="*/ 0 h 56"/>
                  <a:gd name="T2" fmla="*/ 0 w 55"/>
                  <a:gd name="T3" fmla="*/ 28 h 56"/>
                  <a:gd name="T4" fmla="*/ 27 w 55"/>
                  <a:gd name="T5" fmla="*/ 56 h 56"/>
                  <a:gd name="T6" fmla="*/ 55 w 55"/>
                  <a:gd name="T7" fmla="*/ 28 h 56"/>
                  <a:gd name="T8" fmla="*/ 27 w 55"/>
                  <a:gd name="T9" fmla="*/ 0 h 56"/>
                  <a:gd name="T10" fmla="*/ 27 w 55"/>
                  <a:gd name="T11" fmla="*/ 49 h 56"/>
                  <a:gd name="T12" fmla="*/ 6 w 55"/>
                  <a:gd name="T13" fmla="*/ 28 h 56"/>
                  <a:gd name="T14" fmla="*/ 27 w 55"/>
                  <a:gd name="T15" fmla="*/ 7 h 56"/>
                  <a:gd name="T16" fmla="*/ 49 w 55"/>
                  <a:gd name="T17" fmla="*/ 28 h 56"/>
                  <a:gd name="T18" fmla="*/ 27 w 55"/>
                  <a:gd name="T19" fmla="*/ 4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56">
                    <a:moveTo>
                      <a:pt x="27" y="0"/>
                    </a:moveTo>
                    <a:cubicBezTo>
                      <a:pt x="12" y="0"/>
                      <a:pt x="0" y="13"/>
                      <a:pt x="0" y="28"/>
                    </a:cubicBezTo>
                    <a:cubicBezTo>
                      <a:pt x="0" y="43"/>
                      <a:pt x="12" y="56"/>
                      <a:pt x="27" y="56"/>
                    </a:cubicBezTo>
                    <a:cubicBezTo>
                      <a:pt x="43" y="56"/>
                      <a:pt x="55" y="43"/>
                      <a:pt x="55" y="28"/>
                    </a:cubicBezTo>
                    <a:cubicBezTo>
                      <a:pt x="55" y="13"/>
                      <a:pt x="43" y="0"/>
                      <a:pt x="27" y="0"/>
                    </a:cubicBezTo>
                    <a:close/>
                    <a:moveTo>
                      <a:pt x="27" y="49"/>
                    </a:moveTo>
                    <a:cubicBezTo>
                      <a:pt x="16" y="49"/>
                      <a:pt x="6" y="40"/>
                      <a:pt x="6" y="28"/>
                    </a:cubicBezTo>
                    <a:cubicBezTo>
                      <a:pt x="6" y="16"/>
                      <a:pt x="16" y="7"/>
                      <a:pt x="27" y="7"/>
                    </a:cubicBezTo>
                    <a:cubicBezTo>
                      <a:pt x="39" y="7"/>
                      <a:pt x="49" y="16"/>
                      <a:pt x="49" y="28"/>
                    </a:cubicBezTo>
                    <a:cubicBezTo>
                      <a:pt x="49" y="40"/>
                      <a:pt x="39" y="49"/>
                      <a:pt x="27" y="49"/>
                    </a:cubicBezTo>
                    <a:close/>
                  </a:path>
                </a:pathLst>
              </a:custGeom>
              <a:solidFill>
                <a:srgbClr val="D0D2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1" name="íśḷíḍè"/>
              <p:cNvSpPr/>
              <p:nvPr/>
            </p:nvSpPr>
            <p:spPr bwMode="auto">
              <a:xfrm>
                <a:off x="4331" y="1987"/>
                <a:ext cx="33" cy="36"/>
              </a:xfrm>
              <a:custGeom>
                <a:avLst/>
                <a:gdLst>
                  <a:gd name="T0" fmla="*/ 11 w 14"/>
                  <a:gd name="T1" fmla="*/ 0 h 15"/>
                  <a:gd name="T2" fmla="*/ 14 w 14"/>
                  <a:gd name="T3" fmla="*/ 3 h 15"/>
                  <a:gd name="T4" fmla="*/ 14 w 14"/>
                  <a:gd name="T5" fmla="*/ 8 h 15"/>
                  <a:gd name="T6" fmla="*/ 11 w 14"/>
                  <a:gd name="T7" fmla="*/ 11 h 15"/>
                  <a:gd name="T8" fmla="*/ 2 w 14"/>
                  <a:gd name="T9" fmla="*/ 11 h 15"/>
                  <a:gd name="T10" fmla="*/ 2 w 14"/>
                  <a:gd name="T11" fmla="*/ 14 h 15"/>
                  <a:gd name="T12" fmla="*/ 1 w 14"/>
                  <a:gd name="T13" fmla="*/ 15 h 15"/>
                  <a:gd name="T14" fmla="*/ 0 w 14"/>
                  <a:gd name="T15" fmla="*/ 14 h 15"/>
                  <a:gd name="T16" fmla="*/ 0 w 14"/>
                  <a:gd name="T17" fmla="*/ 3 h 15"/>
                  <a:gd name="T18" fmla="*/ 4 w 14"/>
                  <a:gd name="T19" fmla="*/ 0 h 15"/>
                  <a:gd name="T20" fmla="*/ 11 w 14"/>
                  <a:gd name="T21" fmla="*/ 0 h 15"/>
                  <a:gd name="T22" fmla="*/ 2 w 14"/>
                  <a:gd name="T23" fmla="*/ 10 h 15"/>
                  <a:gd name="T24" fmla="*/ 11 w 14"/>
                  <a:gd name="T25" fmla="*/ 10 h 15"/>
                  <a:gd name="T26" fmla="*/ 13 w 14"/>
                  <a:gd name="T27" fmla="*/ 8 h 15"/>
                  <a:gd name="T28" fmla="*/ 13 w 14"/>
                  <a:gd name="T29" fmla="*/ 3 h 15"/>
                  <a:gd name="T30" fmla="*/ 11 w 14"/>
                  <a:gd name="T31" fmla="*/ 2 h 15"/>
                  <a:gd name="T32" fmla="*/ 4 w 14"/>
                  <a:gd name="T33" fmla="*/ 2 h 15"/>
                  <a:gd name="T34" fmla="*/ 2 w 14"/>
                  <a:gd name="T35" fmla="*/ 3 h 15"/>
                  <a:gd name="T36" fmla="*/ 2 w 14"/>
                  <a:gd name="T37" fmla="*/ 1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 h="15">
                    <a:moveTo>
                      <a:pt x="11" y="0"/>
                    </a:moveTo>
                    <a:cubicBezTo>
                      <a:pt x="13" y="0"/>
                      <a:pt x="14" y="1"/>
                      <a:pt x="14" y="3"/>
                    </a:cubicBezTo>
                    <a:cubicBezTo>
                      <a:pt x="14" y="8"/>
                      <a:pt x="14" y="8"/>
                      <a:pt x="14" y="8"/>
                    </a:cubicBezTo>
                    <a:cubicBezTo>
                      <a:pt x="14" y="10"/>
                      <a:pt x="13" y="11"/>
                      <a:pt x="11" y="11"/>
                    </a:cubicBezTo>
                    <a:cubicBezTo>
                      <a:pt x="2" y="11"/>
                      <a:pt x="2" y="11"/>
                      <a:pt x="2" y="11"/>
                    </a:cubicBezTo>
                    <a:cubicBezTo>
                      <a:pt x="2" y="14"/>
                      <a:pt x="2" y="14"/>
                      <a:pt x="2" y="14"/>
                    </a:cubicBezTo>
                    <a:cubicBezTo>
                      <a:pt x="2" y="15"/>
                      <a:pt x="2" y="15"/>
                      <a:pt x="1" y="15"/>
                    </a:cubicBezTo>
                    <a:cubicBezTo>
                      <a:pt x="1" y="15"/>
                      <a:pt x="0" y="15"/>
                      <a:pt x="0" y="14"/>
                    </a:cubicBezTo>
                    <a:cubicBezTo>
                      <a:pt x="0" y="3"/>
                      <a:pt x="0" y="3"/>
                      <a:pt x="0" y="3"/>
                    </a:cubicBezTo>
                    <a:cubicBezTo>
                      <a:pt x="0" y="1"/>
                      <a:pt x="2" y="0"/>
                      <a:pt x="4" y="0"/>
                    </a:cubicBezTo>
                    <a:lnTo>
                      <a:pt x="11" y="0"/>
                    </a:lnTo>
                    <a:close/>
                    <a:moveTo>
                      <a:pt x="2" y="10"/>
                    </a:moveTo>
                    <a:cubicBezTo>
                      <a:pt x="11" y="10"/>
                      <a:pt x="11" y="10"/>
                      <a:pt x="11" y="10"/>
                    </a:cubicBezTo>
                    <a:cubicBezTo>
                      <a:pt x="12" y="10"/>
                      <a:pt x="13" y="9"/>
                      <a:pt x="13" y="8"/>
                    </a:cubicBezTo>
                    <a:cubicBezTo>
                      <a:pt x="13" y="3"/>
                      <a:pt x="13" y="3"/>
                      <a:pt x="13" y="3"/>
                    </a:cubicBezTo>
                    <a:cubicBezTo>
                      <a:pt x="13" y="3"/>
                      <a:pt x="12" y="2"/>
                      <a:pt x="11" y="2"/>
                    </a:cubicBezTo>
                    <a:cubicBezTo>
                      <a:pt x="4" y="2"/>
                      <a:pt x="4" y="2"/>
                      <a:pt x="4" y="2"/>
                    </a:cubicBezTo>
                    <a:cubicBezTo>
                      <a:pt x="3" y="2"/>
                      <a:pt x="2" y="3"/>
                      <a:pt x="2" y="3"/>
                    </a:cubicBezTo>
                    <a:lnTo>
                      <a:pt x="2" y="10"/>
                    </a:lnTo>
                    <a:close/>
                  </a:path>
                </a:pathLst>
              </a:custGeom>
              <a:solidFill>
                <a:srgbClr val="D0D2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2" name="îŝľïḓé"/>
              <p:cNvSpPr/>
              <p:nvPr/>
            </p:nvSpPr>
            <p:spPr bwMode="auto">
              <a:xfrm>
                <a:off x="4369" y="1987"/>
                <a:ext cx="30" cy="36"/>
              </a:xfrm>
              <a:custGeom>
                <a:avLst/>
                <a:gdLst>
                  <a:gd name="T0" fmla="*/ 12 w 13"/>
                  <a:gd name="T1" fmla="*/ 0 h 15"/>
                  <a:gd name="T2" fmla="*/ 13 w 13"/>
                  <a:gd name="T3" fmla="*/ 1 h 15"/>
                  <a:gd name="T4" fmla="*/ 12 w 13"/>
                  <a:gd name="T5" fmla="*/ 2 h 15"/>
                  <a:gd name="T6" fmla="*/ 4 w 13"/>
                  <a:gd name="T7" fmla="*/ 2 h 15"/>
                  <a:gd name="T8" fmla="*/ 2 w 13"/>
                  <a:gd name="T9" fmla="*/ 3 h 15"/>
                  <a:gd name="T10" fmla="*/ 2 w 13"/>
                  <a:gd name="T11" fmla="*/ 12 h 15"/>
                  <a:gd name="T12" fmla="*/ 4 w 13"/>
                  <a:gd name="T13" fmla="*/ 13 h 15"/>
                  <a:gd name="T14" fmla="*/ 12 w 13"/>
                  <a:gd name="T15" fmla="*/ 13 h 15"/>
                  <a:gd name="T16" fmla="*/ 13 w 13"/>
                  <a:gd name="T17" fmla="*/ 14 h 15"/>
                  <a:gd name="T18" fmla="*/ 12 w 13"/>
                  <a:gd name="T19" fmla="*/ 15 h 15"/>
                  <a:gd name="T20" fmla="*/ 4 w 13"/>
                  <a:gd name="T21" fmla="*/ 15 h 15"/>
                  <a:gd name="T22" fmla="*/ 0 w 13"/>
                  <a:gd name="T23" fmla="*/ 12 h 15"/>
                  <a:gd name="T24" fmla="*/ 0 w 13"/>
                  <a:gd name="T25" fmla="*/ 3 h 15"/>
                  <a:gd name="T26" fmla="*/ 4 w 13"/>
                  <a:gd name="T27" fmla="*/ 0 h 15"/>
                  <a:gd name="T28" fmla="*/ 12 w 13"/>
                  <a:gd name="T2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15">
                    <a:moveTo>
                      <a:pt x="12" y="0"/>
                    </a:moveTo>
                    <a:cubicBezTo>
                      <a:pt x="13" y="0"/>
                      <a:pt x="13" y="0"/>
                      <a:pt x="13" y="1"/>
                    </a:cubicBezTo>
                    <a:cubicBezTo>
                      <a:pt x="13" y="2"/>
                      <a:pt x="13" y="2"/>
                      <a:pt x="12" y="2"/>
                    </a:cubicBezTo>
                    <a:cubicBezTo>
                      <a:pt x="4" y="2"/>
                      <a:pt x="4" y="2"/>
                      <a:pt x="4" y="2"/>
                    </a:cubicBezTo>
                    <a:cubicBezTo>
                      <a:pt x="3" y="2"/>
                      <a:pt x="2" y="3"/>
                      <a:pt x="2" y="3"/>
                    </a:cubicBezTo>
                    <a:cubicBezTo>
                      <a:pt x="2" y="12"/>
                      <a:pt x="2" y="12"/>
                      <a:pt x="2" y="12"/>
                    </a:cubicBezTo>
                    <a:cubicBezTo>
                      <a:pt x="2" y="13"/>
                      <a:pt x="3" y="13"/>
                      <a:pt x="4" y="13"/>
                    </a:cubicBezTo>
                    <a:cubicBezTo>
                      <a:pt x="12" y="13"/>
                      <a:pt x="12" y="13"/>
                      <a:pt x="12" y="13"/>
                    </a:cubicBezTo>
                    <a:cubicBezTo>
                      <a:pt x="13" y="13"/>
                      <a:pt x="13" y="14"/>
                      <a:pt x="13" y="14"/>
                    </a:cubicBezTo>
                    <a:cubicBezTo>
                      <a:pt x="13" y="15"/>
                      <a:pt x="13" y="15"/>
                      <a:pt x="12" y="15"/>
                    </a:cubicBezTo>
                    <a:cubicBezTo>
                      <a:pt x="4" y="15"/>
                      <a:pt x="4" y="15"/>
                      <a:pt x="4" y="15"/>
                    </a:cubicBezTo>
                    <a:cubicBezTo>
                      <a:pt x="2" y="15"/>
                      <a:pt x="0" y="14"/>
                      <a:pt x="0" y="12"/>
                    </a:cubicBezTo>
                    <a:cubicBezTo>
                      <a:pt x="0" y="3"/>
                      <a:pt x="0" y="3"/>
                      <a:pt x="0" y="3"/>
                    </a:cubicBezTo>
                    <a:cubicBezTo>
                      <a:pt x="0" y="1"/>
                      <a:pt x="2" y="0"/>
                      <a:pt x="4" y="0"/>
                    </a:cubicBezTo>
                    <a:lnTo>
                      <a:pt x="12" y="0"/>
                    </a:lnTo>
                    <a:close/>
                  </a:path>
                </a:pathLst>
              </a:custGeom>
              <a:solidFill>
                <a:srgbClr val="D0D2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3" name="îṧľîḋè"/>
              <p:cNvSpPr/>
              <p:nvPr/>
            </p:nvSpPr>
            <p:spPr bwMode="auto">
              <a:xfrm>
                <a:off x="4293" y="1937"/>
                <a:ext cx="130" cy="131"/>
              </a:xfrm>
              <a:custGeom>
                <a:avLst/>
                <a:gdLst>
                  <a:gd name="T0" fmla="*/ 28 w 55"/>
                  <a:gd name="T1" fmla="*/ 0 h 55"/>
                  <a:gd name="T2" fmla="*/ 0 w 55"/>
                  <a:gd name="T3" fmla="*/ 28 h 55"/>
                  <a:gd name="T4" fmla="*/ 28 w 55"/>
                  <a:gd name="T5" fmla="*/ 55 h 55"/>
                  <a:gd name="T6" fmla="*/ 55 w 55"/>
                  <a:gd name="T7" fmla="*/ 28 h 55"/>
                  <a:gd name="T8" fmla="*/ 28 w 55"/>
                  <a:gd name="T9" fmla="*/ 0 h 55"/>
                  <a:gd name="T10" fmla="*/ 28 w 55"/>
                  <a:gd name="T11" fmla="*/ 49 h 55"/>
                  <a:gd name="T12" fmla="*/ 7 w 55"/>
                  <a:gd name="T13" fmla="*/ 28 h 55"/>
                  <a:gd name="T14" fmla="*/ 28 w 55"/>
                  <a:gd name="T15" fmla="*/ 6 h 55"/>
                  <a:gd name="T16" fmla="*/ 49 w 55"/>
                  <a:gd name="T17" fmla="*/ 28 h 55"/>
                  <a:gd name="T18" fmla="*/ 28 w 55"/>
                  <a:gd name="T19" fmla="*/ 4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55">
                    <a:moveTo>
                      <a:pt x="28" y="0"/>
                    </a:moveTo>
                    <a:cubicBezTo>
                      <a:pt x="13" y="0"/>
                      <a:pt x="0" y="12"/>
                      <a:pt x="0" y="28"/>
                    </a:cubicBezTo>
                    <a:cubicBezTo>
                      <a:pt x="0" y="43"/>
                      <a:pt x="13" y="55"/>
                      <a:pt x="28" y="55"/>
                    </a:cubicBezTo>
                    <a:cubicBezTo>
                      <a:pt x="43" y="55"/>
                      <a:pt x="55" y="43"/>
                      <a:pt x="55" y="28"/>
                    </a:cubicBezTo>
                    <a:cubicBezTo>
                      <a:pt x="55" y="12"/>
                      <a:pt x="43" y="0"/>
                      <a:pt x="28" y="0"/>
                    </a:cubicBezTo>
                    <a:close/>
                    <a:moveTo>
                      <a:pt x="28" y="49"/>
                    </a:moveTo>
                    <a:cubicBezTo>
                      <a:pt x="16" y="49"/>
                      <a:pt x="7" y="39"/>
                      <a:pt x="7" y="28"/>
                    </a:cubicBezTo>
                    <a:cubicBezTo>
                      <a:pt x="7" y="16"/>
                      <a:pt x="16" y="6"/>
                      <a:pt x="28" y="6"/>
                    </a:cubicBezTo>
                    <a:cubicBezTo>
                      <a:pt x="39" y="6"/>
                      <a:pt x="49" y="16"/>
                      <a:pt x="49" y="28"/>
                    </a:cubicBezTo>
                    <a:cubicBezTo>
                      <a:pt x="49" y="39"/>
                      <a:pt x="39" y="49"/>
                      <a:pt x="28" y="49"/>
                    </a:cubicBez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4" name="ïṡlîďè"/>
              <p:cNvSpPr/>
              <p:nvPr/>
            </p:nvSpPr>
            <p:spPr bwMode="auto">
              <a:xfrm>
                <a:off x="4326" y="1985"/>
                <a:ext cx="35" cy="35"/>
              </a:xfrm>
              <a:custGeom>
                <a:avLst/>
                <a:gdLst>
                  <a:gd name="T0" fmla="*/ 11 w 15"/>
                  <a:gd name="T1" fmla="*/ 0 h 15"/>
                  <a:gd name="T2" fmla="*/ 15 w 15"/>
                  <a:gd name="T3" fmla="*/ 3 h 15"/>
                  <a:gd name="T4" fmla="*/ 15 w 15"/>
                  <a:gd name="T5" fmla="*/ 8 h 15"/>
                  <a:gd name="T6" fmla="*/ 11 w 15"/>
                  <a:gd name="T7" fmla="*/ 11 h 15"/>
                  <a:gd name="T8" fmla="*/ 2 w 15"/>
                  <a:gd name="T9" fmla="*/ 11 h 15"/>
                  <a:gd name="T10" fmla="*/ 2 w 15"/>
                  <a:gd name="T11" fmla="*/ 14 h 15"/>
                  <a:gd name="T12" fmla="*/ 1 w 15"/>
                  <a:gd name="T13" fmla="*/ 15 h 15"/>
                  <a:gd name="T14" fmla="*/ 0 w 15"/>
                  <a:gd name="T15" fmla="*/ 14 h 15"/>
                  <a:gd name="T16" fmla="*/ 0 w 15"/>
                  <a:gd name="T17" fmla="*/ 3 h 15"/>
                  <a:gd name="T18" fmla="*/ 4 w 15"/>
                  <a:gd name="T19" fmla="*/ 0 h 15"/>
                  <a:gd name="T20" fmla="*/ 11 w 15"/>
                  <a:gd name="T21" fmla="*/ 0 h 15"/>
                  <a:gd name="T22" fmla="*/ 2 w 15"/>
                  <a:gd name="T23" fmla="*/ 9 h 15"/>
                  <a:gd name="T24" fmla="*/ 11 w 15"/>
                  <a:gd name="T25" fmla="*/ 9 h 15"/>
                  <a:gd name="T26" fmla="*/ 13 w 15"/>
                  <a:gd name="T27" fmla="*/ 8 h 15"/>
                  <a:gd name="T28" fmla="*/ 13 w 15"/>
                  <a:gd name="T29" fmla="*/ 3 h 15"/>
                  <a:gd name="T30" fmla="*/ 11 w 15"/>
                  <a:gd name="T31" fmla="*/ 2 h 15"/>
                  <a:gd name="T32" fmla="*/ 4 w 15"/>
                  <a:gd name="T33" fmla="*/ 2 h 15"/>
                  <a:gd name="T34" fmla="*/ 2 w 15"/>
                  <a:gd name="T35" fmla="*/ 3 h 15"/>
                  <a:gd name="T36" fmla="*/ 2 w 15"/>
                  <a:gd name="T37"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 h="15">
                    <a:moveTo>
                      <a:pt x="11" y="0"/>
                    </a:moveTo>
                    <a:cubicBezTo>
                      <a:pt x="13" y="0"/>
                      <a:pt x="15" y="1"/>
                      <a:pt x="15" y="3"/>
                    </a:cubicBezTo>
                    <a:cubicBezTo>
                      <a:pt x="15" y="8"/>
                      <a:pt x="15" y="8"/>
                      <a:pt x="15" y="8"/>
                    </a:cubicBezTo>
                    <a:cubicBezTo>
                      <a:pt x="15" y="10"/>
                      <a:pt x="13" y="11"/>
                      <a:pt x="11" y="11"/>
                    </a:cubicBezTo>
                    <a:cubicBezTo>
                      <a:pt x="2" y="11"/>
                      <a:pt x="2" y="11"/>
                      <a:pt x="2" y="11"/>
                    </a:cubicBezTo>
                    <a:cubicBezTo>
                      <a:pt x="2" y="14"/>
                      <a:pt x="2" y="14"/>
                      <a:pt x="2" y="14"/>
                    </a:cubicBezTo>
                    <a:cubicBezTo>
                      <a:pt x="2" y="15"/>
                      <a:pt x="2" y="15"/>
                      <a:pt x="1" y="15"/>
                    </a:cubicBezTo>
                    <a:cubicBezTo>
                      <a:pt x="1" y="15"/>
                      <a:pt x="0" y="15"/>
                      <a:pt x="0" y="14"/>
                    </a:cubicBezTo>
                    <a:cubicBezTo>
                      <a:pt x="0" y="3"/>
                      <a:pt x="0" y="3"/>
                      <a:pt x="0" y="3"/>
                    </a:cubicBezTo>
                    <a:cubicBezTo>
                      <a:pt x="0" y="1"/>
                      <a:pt x="2" y="0"/>
                      <a:pt x="4" y="0"/>
                    </a:cubicBezTo>
                    <a:lnTo>
                      <a:pt x="11" y="0"/>
                    </a:lnTo>
                    <a:close/>
                    <a:moveTo>
                      <a:pt x="2" y="9"/>
                    </a:moveTo>
                    <a:cubicBezTo>
                      <a:pt x="11" y="9"/>
                      <a:pt x="11" y="9"/>
                      <a:pt x="11" y="9"/>
                    </a:cubicBezTo>
                    <a:cubicBezTo>
                      <a:pt x="12" y="9"/>
                      <a:pt x="13" y="9"/>
                      <a:pt x="13" y="8"/>
                    </a:cubicBezTo>
                    <a:cubicBezTo>
                      <a:pt x="13" y="3"/>
                      <a:pt x="13" y="3"/>
                      <a:pt x="13" y="3"/>
                    </a:cubicBezTo>
                    <a:cubicBezTo>
                      <a:pt x="13" y="3"/>
                      <a:pt x="12" y="2"/>
                      <a:pt x="11" y="2"/>
                    </a:cubicBezTo>
                    <a:cubicBezTo>
                      <a:pt x="4" y="2"/>
                      <a:pt x="4" y="2"/>
                      <a:pt x="4" y="2"/>
                    </a:cubicBezTo>
                    <a:cubicBezTo>
                      <a:pt x="3" y="2"/>
                      <a:pt x="2" y="3"/>
                      <a:pt x="2" y="3"/>
                    </a:cubicBezTo>
                    <a:lnTo>
                      <a:pt x="2" y="9"/>
                    </a:ln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5" name="îṩľidé"/>
              <p:cNvSpPr/>
              <p:nvPr/>
            </p:nvSpPr>
            <p:spPr bwMode="auto">
              <a:xfrm>
                <a:off x="4366" y="1985"/>
                <a:ext cx="29" cy="35"/>
              </a:xfrm>
              <a:custGeom>
                <a:avLst/>
                <a:gdLst>
                  <a:gd name="T0" fmla="*/ 12 w 12"/>
                  <a:gd name="T1" fmla="*/ 0 h 15"/>
                  <a:gd name="T2" fmla="*/ 12 w 12"/>
                  <a:gd name="T3" fmla="*/ 1 h 15"/>
                  <a:gd name="T4" fmla="*/ 12 w 12"/>
                  <a:gd name="T5" fmla="*/ 2 h 15"/>
                  <a:gd name="T6" fmla="*/ 3 w 12"/>
                  <a:gd name="T7" fmla="*/ 2 h 15"/>
                  <a:gd name="T8" fmla="*/ 2 w 12"/>
                  <a:gd name="T9" fmla="*/ 3 h 15"/>
                  <a:gd name="T10" fmla="*/ 2 w 12"/>
                  <a:gd name="T11" fmla="*/ 12 h 15"/>
                  <a:gd name="T12" fmla="*/ 3 w 12"/>
                  <a:gd name="T13" fmla="*/ 13 h 15"/>
                  <a:gd name="T14" fmla="*/ 12 w 12"/>
                  <a:gd name="T15" fmla="*/ 13 h 15"/>
                  <a:gd name="T16" fmla="*/ 12 w 12"/>
                  <a:gd name="T17" fmla="*/ 14 h 15"/>
                  <a:gd name="T18" fmla="*/ 12 w 12"/>
                  <a:gd name="T19" fmla="*/ 15 h 15"/>
                  <a:gd name="T20" fmla="*/ 3 w 12"/>
                  <a:gd name="T21" fmla="*/ 15 h 15"/>
                  <a:gd name="T22" fmla="*/ 0 w 12"/>
                  <a:gd name="T23" fmla="*/ 12 h 15"/>
                  <a:gd name="T24" fmla="*/ 0 w 12"/>
                  <a:gd name="T25" fmla="*/ 3 h 15"/>
                  <a:gd name="T26" fmla="*/ 3 w 12"/>
                  <a:gd name="T27" fmla="*/ 0 h 15"/>
                  <a:gd name="T28" fmla="*/ 12 w 12"/>
                  <a:gd name="T2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15">
                    <a:moveTo>
                      <a:pt x="12" y="0"/>
                    </a:moveTo>
                    <a:cubicBezTo>
                      <a:pt x="12" y="0"/>
                      <a:pt x="12" y="0"/>
                      <a:pt x="12" y="1"/>
                    </a:cubicBezTo>
                    <a:cubicBezTo>
                      <a:pt x="12" y="1"/>
                      <a:pt x="12" y="2"/>
                      <a:pt x="12" y="2"/>
                    </a:cubicBezTo>
                    <a:cubicBezTo>
                      <a:pt x="3" y="2"/>
                      <a:pt x="3" y="2"/>
                      <a:pt x="3" y="2"/>
                    </a:cubicBezTo>
                    <a:cubicBezTo>
                      <a:pt x="2" y="2"/>
                      <a:pt x="2" y="3"/>
                      <a:pt x="2" y="3"/>
                    </a:cubicBezTo>
                    <a:cubicBezTo>
                      <a:pt x="2" y="12"/>
                      <a:pt x="2" y="12"/>
                      <a:pt x="2" y="12"/>
                    </a:cubicBezTo>
                    <a:cubicBezTo>
                      <a:pt x="2" y="13"/>
                      <a:pt x="2" y="13"/>
                      <a:pt x="3" y="13"/>
                    </a:cubicBezTo>
                    <a:cubicBezTo>
                      <a:pt x="12" y="13"/>
                      <a:pt x="12" y="13"/>
                      <a:pt x="12" y="13"/>
                    </a:cubicBezTo>
                    <a:cubicBezTo>
                      <a:pt x="12" y="13"/>
                      <a:pt x="12" y="14"/>
                      <a:pt x="12" y="14"/>
                    </a:cubicBezTo>
                    <a:cubicBezTo>
                      <a:pt x="12" y="15"/>
                      <a:pt x="12" y="15"/>
                      <a:pt x="12" y="15"/>
                    </a:cubicBezTo>
                    <a:cubicBezTo>
                      <a:pt x="3" y="15"/>
                      <a:pt x="3" y="15"/>
                      <a:pt x="3" y="15"/>
                    </a:cubicBezTo>
                    <a:cubicBezTo>
                      <a:pt x="1" y="15"/>
                      <a:pt x="0" y="14"/>
                      <a:pt x="0" y="12"/>
                    </a:cubicBezTo>
                    <a:cubicBezTo>
                      <a:pt x="0" y="3"/>
                      <a:pt x="0" y="3"/>
                      <a:pt x="0" y="3"/>
                    </a:cubicBezTo>
                    <a:cubicBezTo>
                      <a:pt x="0" y="1"/>
                      <a:pt x="1" y="0"/>
                      <a:pt x="3" y="0"/>
                    </a:cubicBezTo>
                    <a:lnTo>
                      <a:pt x="12" y="0"/>
                    </a:ln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6" name="íṩḷîde"/>
              <p:cNvSpPr/>
              <p:nvPr/>
            </p:nvSpPr>
            <p:spPr bwMode="auto">
              <a:xfrm>
                <a:off x="2718" y="3198"/>
                <a:ext cx="322" cy="151"/>
              </a:xfrm>
              <a:custGeom>
                <a:avLst/>
                <a:gdLst>
                  <a:gd name="T0" fmla="*/ 322 w 322"/>
                  <a:gd name="T1" fmla="*/ 64 h 151"/>
                  <a:gd name="T2" fmla="*/ 5 w 322"/>
                  <a:gd name="T3" fmla="*/ 151 h 151"/>
                  <a:gd name="T4" fmla="*/ 0 w 322"/>
                  <a:gd name="T5" fmla="*/ 139 h 151"/>
                  <a:gd name="T6" fmla="*/ 322 w 322"/>
                  <a:gd name="T7" fmla="*/ 0 h 151"/>
                  <a:gd name="T8" fmla="*/ 322 w 322"/>
                  <a:gd name="T9" fmla="*/ 64 h 151"/>
                </a:gdLst>
                <a:ahLst/>
                <a:cxnLst>
                  <a:cxn ang="0">
                    <a:pos x="T0" y="T1"/>
                  </a:cxn>
                  <a:cxn ang="0">
                    <a:pos x="T2" y="T3"/>
                  </a:cxn>
                  <a:cxn ang="0">
                    <a:pos x="T4" y="T5"/>
                  </a:cxn>
                  <a:cxn ang="0">
                    <a:pos x="T6" y="T7"/>
                  </a:cxn>
                  <a:cxn ang="0">
                    <a:pos x="T8" y="T9"/>
                  </a:cxn>
                </a:cxnLst>
                <a:rect l="0" t="0" r="r" b="b"/>
                <a:pathLst>
                  <a:path w="322" h="151">
                    <a:moveTo>
                      <a:pt x="322" y="64"/>
                    </a:moveTo>
                    <a:lnTo>
                      <a:pt x="5" y="151"/>
                    </a:lnTo>
                    <a:lnTo>
                      <a:pt x="0" y="139"/>
                    </a:lnTo>
                    <a:lnTo>
                      <a:pt x="322" y="0"/>
                    </a:lnTo>
                    <a:lnTo>
                      <a:pt x="322" y="64"/>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7" name="ïṧļïdê"/>
              <p:cNvSpPr/>
              <p:nvPr/>
            </p:nvSpPr>
            <p:spPr bwMode="auto">
              <a:xfrm>
                <a:off x="2685" y="3356"/>
                <a:ext cx="87" cy="86"/>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8" name="iṣľide"/>
              <p:cNvSpPr/>
              <p:nvPr/>
            </p:nvSpPr>
            <p:spPr bwMode="auto">
              <a:xfrm>
                <a:off x="2694" y="3366"/>
                <a:ext cx="69" cy="69"/>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9" name="iṥļíďè"/>
              <p:cNvSpPr/>
              <p:nvPr/>
            </p:nvSpPr>
            <p:spPr bwMode="auto">
              <a:xfrm>
                <a:off x="2706" y="3378"/>
                <a:ext cx="45" cy="42"/>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0" name="ïŝlíḓê"/>
              <p:cNvSpPr/>
              <p:nvPr/>
            </p:nvSpPr>
            <p:spPr bwMode="auto">
              <a:xfrm>
                <a:off x="2673" y="3335"/>
                <a:ext cx="111" cy="62"/>
              </a:xfrm>
              <a:custGeom>
                <a:avLst/>
                <a:gdLst>
                  <a:gd name="T0" fmla="*/ 23 w 47"/>
                  <a:gd name="T1" fmla="*/ 6 h 26"/>
                  <a:gd name="T2" fmla="*/ 47 w 47"/>
                  <a:gd name="T3" fmla="*/ 26 h 26"/>
                  <a:gd name="T4" fmla="*/ 47 w 47"/>
                  <a:gd name="T5" fmla="*/ 23 h 26"/>
                  <a:gd name="T6" fmla="*/ 23 w 47"/>
                  <a:gd name="T7" fmla="*/ 0 h 26"/>
                  <a:gd name="T8" fmla="*/ 0 w 47"/>
                  <a:gd name="T9" fmla="*/ 23 h 26"/>
                  <a:gd name="T10" fmla="*/ 0 w 47"/>
                  <a:gd name="T11" fmla="*/ 26 h 26"/>
                  <a:gd name="T12" fmla="*/ 23 w 47"/>
                  <a:gd name="T13" fmla="*/ 6 h 26"/>
                </a:gdLst>
                <a:ahLst/>
                <a:cxnLst>
                  <a:cxn ang="0">
                    <a:pos x="T0" y="T1"/>
                  </a:cxn>
                  <a:cxn ang="0">
                    <a:pos x="T2" y="T3"/>
                  </a:cxn>
                  <a:cxn ang="0">
                    <a:pos x="T4" y="T5"/>
                  </a:cxn>
                  <a:cxn ang="0">
                    <a:pos x="T6" y="T7"/>
                  </a:cxn>
                  <a:cxn ang="0">
                    <a:pos x="T8" y="T9"/>
                  </a:cxn>
                  <a:cxn ang="0">
                    <a:pos x="T10" y="T11"/>
                  </a:cxn>
                  <a:cxn ang="0">
                    <a:pos x="T12" y="T13"/>
                  </a:cxn>
                </a:cxnLst>
                <a:rect l="0" t="0" r="r" b="b"/>
                <a:pathLst>
                  <a:path w="47" h="26">
                    <a:moveTo>
                      <a:pt x="23" y="6"/>
                    </a:moveTo>
                    <a:cubicBezTo>
                      <a:pt x="35" y="6"/>
                      <a:pt x="45" y="14"/>
                      <a:pt x="47" y="26"/>
                    </a:cubicBezTo>
                    <a:cubicBezTo>
                      <a:pt x="47" y="25"/>
                      <a:pt x="47" y="24"/>
                      <a:pt x="47" y="23"/>
                    </a:cubicBezTo>
                    <a:cubicBezTo>
                      <a:pt x="47" y="10"/>
                      <a:pt x="36" y="0"/>
                      <a:pt x="23" y="0"/>
                    </a:cubicBezTo>
                    <a:cubicBezTo>
                      <a:pt x="10" y="0"/>
                      <a:pt x="0" y="10"/>
                      <a:pt x="0" y="23"/>
                    </a:cubicBezTo>
                    <a:cubicBezTo>
                      <a:pt x="0" y="24"/>
                      <a:pt x="0" y="25"/>
                      <a:pt x="0" y="26"/>
                    </a:cubicBezTo>
                    <a:cubicBezTo>
                      <a:pt x="2" y="14"/>
                      <a:pt x="11" y="6"/>
                      <a:pt x="23" y="6"/>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1" name="ïŝļïḍe"/>
              <p:cNvSpPr/>
              <p:nvPr/>
            </p:nvSpPr>
            <p:spPr bwMode="auto">
              <a:xfrm>
                <a:off x="3073" y="3205"/>
                <a:ext cx="321" cy="144"/>
              </a:xfrm>
              <a:custGeom>
                <a:avLst/>
                <a:gdLst>
                  <a:gd name="T0" fmla="*/ 0 w 321"/>
                  <a:gd name="T1" fmla="*/ 57 h 144"/>
                  <a:gd name="T2" fmla="*/ 317 w 321"/>
                  <a:gd name="T3" fmla="*/ 144 h 144"/>
                  <a:gd name="T4" fmla="*/ 321 w 321"/>
                  <a:gd name="T5" fmla="*/ 132 h 144"/>
                  <a:gd name="T6" fmla="*/ 0 w 321"/>
                  <a:gd name="T7" fmla="*/ 0 h 144"/>
                  <a:gd name="T8" fmla="*/ 0 w 321"/>
                  <a:gd name="T9" fmla="*/ 57 h 144"/>
                </a:gdLst>
                <a:ahLst/>
                <a:cxnLst>
                  <a:cxn ang="0">
                    <a:pos x="T0" y="T1"/>
                  </a:cxn>
                  <a:cxn ang="0">
                    <a:pos x="T2" y="T3"/>
                  </a:cxn>
                  <a:cxn ang="0">
                    <a:pos x="T4" y="T5"/>
                  </a:cxn>
                  <a:cxn ang="0">
                    <a:pos x="T6" y="T7"/>
                  </a:cxn>
                  <a:cxn ang="0">
                    <a:pos x="T8" y="T9"/>
                  </a:cxn>
                </a:cxnLst>
                <a:rect l="0" t="0" r="r" b="b"/>
                <a:pathLst>
                  <a:path w="321" h="144">
                    <a:moveTo>
                      <a:pt x="0" y="57"/>
                    </a:moveTo>
                    <a:lnTo>
                      <a:pt x="317" y="144"/>
                    </a:lnTo>
                    <a:lnTo>
                      <a:pt x="321" y="132"/>
                    </a:lnTo>
                    <a:lnTo>
                      <a:pt x="0" y="0"/>
                    </a:lnTo>
                    <a:lnTo>
                      <a:pt x="0" y="57"/>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2" name="ïSļíďé"/>
              <p:cNvSpPr/>
              <p:nvPr/>
            </p:nvSpPr>
            <p:spPr bwMode="auto">
              <a:xfrm>
                <a:off x="3340" y="3356"/>
                <a:ext cx="87" cy="86"/>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3" name="îslîḑè"/>
              <p:cNvSpPr/>
              <p:nvPr/>
            </p:nvSpPr>
            <p:spPr bwMode="auto">
              <a:xfrm>
                <a:off x="3349" y="3366"/>
                <a:ext cx="69" cy="69"/>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4" name="ïṡľíḓé"/>
              <p:cNvSpPr/>
              <p:nvPr/>
            </p:nvSpPr>
            <p:spPr bwMode="auto">
              <a:xfrm>
                <a:off x="3364" y="3378"/>
                <a:ext cx="42" cy="42"/>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5" name="ïsļíḑè"/>
              <p:cNvSpPr/>
              <p:nvPr/>
            </p:nvSpPr>
            <p:spPr bwMode="auto">
              <a:xfrm>
                <a:off x="3328" y="3335"/>
                <a:ext cx="111" cy="62"/>
              </a:xfrm>
              <a:custGeom>
                <a:avLst/>
                <a:gdLst>
                  <a:gd name="T0" fmla="*/ 24 w 47"/>
                  <a:gd name="T1" fmla="*/ 6 h 26"/>
                  <a:gd name="T2" fmla="*/ 0 w 47"/>
                  <a:gd name="T3" fmla="*/ 26 h 26"/>
                  <a:gd name="T4" fmla="*/ 0 w 47"/>
                  <a:gd name="T5" fmla="*/ 23 h 26"/>
                  <a:gd name="T6" fmla="*/ 24 w 47"/>
                  <a:gd name="T7" fmla="*/ 0 h 26"/>
                  <a:gd name="T8" fmla="*/ 47 w 47"/>
                  <a:gd name="T9" fmla="*/ 23 h 26"/>
                  <a:gd name="T10" fmla="*/ 47 w 47"/>
                  <a:gd name="T11" fmla="*/ 26 h 26"/>
                  <a:gd name="T12" fmla="*/ 24 w 47"/>
                  <a:gd name="T13" fmla="*/ 6 h 26"/>
                </a:gdLst>
                <a:ahLst/>
                <a:cxnLst>
                  <a:cxn ang="0">
                    <a:pos x="T0" y="T1"/>
                  </a:cxn>
                  <a:cxn ang="0">
                    <a:pos x="T2" y="T3"/>
                  </a:cxn>
                  <a:cxn ang="0">
                    <a:pos x="T4" y="T5"/>
                  </a:cxn>
                  <a:cxn ang="0">
                    <a:pos x="T6" y="T7"/>
                  </a:cxn>
                  <a:cxn ang="0">
                    <a:pos x="T8" y="T9"/>
                  </a:cxn>
                  <a:cxn ang="0">
                    <a:pos x="T10" y="T11"/>
                  </a:cxn>
                  <a:cxn ang="0">
                    <a:pos x="T12" y="T13"/>
                  </a:cxn>
                </a:cxnLst>
                <a:rect l="0" t="0" r="r" b="b"/>
                <a:pathLst>
                  <a:path w="47" h="26">
                    <a:moveTo>
                      <a:pt x="24" y="6"/>
                    </a:moveTo>
                    <a:cubicBezTo>
                      <a:pt x="12" y="6"/>
                      <a:pt x="2" y="14"/>
                      <a:pt x="0" y="26"/>
                    </a:cubicBezTo>
                    <a:cubicBezTo>
                      <a:pt x="0" y="25"/>
                      <a:pt x="0" y="24"/>
                      <a:pt x="0" y="23"/>
                    </a:cubicBezTo>
                    <a:cubicBezTo>
                      <a:pt x="0" y="10"/>
                      <a:pt x="11" y="0"/>
                      <a:pt x="24" y="0"/>
                    </a:cubicBezTo>
                    <a:cubicBezTo>
                      <a:pt x="37" y="0"/>
                      <a:pt x="47" y="10"/>
                      <a:pt x="47" y="23"/>
                    </a:cubicBezTo>
                    <a:cubicBezTo>
                      <a:pt x="47" y="24"/>
                      <a:pt x="47" y="25"/>
                      <a:pt x="47" y="26"/>
                    </a:cubicBezTo>
                    <a:cubicBezTo>
                      <a:pt x="46" y="14"/>
                      <a:pt x="36" y="6"/>
                      <a:pt x="24" y="6"/>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6" name="îṩ1îďè"/>
              <p:cNvSpPr/>
              <p:nvPr/>
            </p:nvSpPr>
            <p:spPr bwMode="auto">
              <a:xfrm>
                <a:off x="2836" y="2506"/>
                <a:ext cx="440" cy="80"/>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47" name="i$1iḋê"/>
              <p:cNvSpPr/>
              <p:nvPr/>
            </p:nvSpPr>
            <p:spPr bwMode="auto">
              <a:xfrm>
                <a:off x="3037" y="2586"/>
                <a:ext cx="31" cy="642"/>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48" name="îṧļiḑê"/>
              <p:cNvSpPr/>
              <p:nvPr/>
            </p:nvSpPr>
            <p:spPr bwMode="auto">
              <a:xfrm>
                <a:off x="3021" y="2650"/>
                <a:ext cx="63" cy="223"/>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49" name="iṡlïḍè"/>
              <p:cNvSpPr/>
              <p:nvPr/>
            </p:nvSpPr>
            <p:spPr bwMode="auto">
              <a:xfrm>
                <a:off x="3032" y="2982"/>
                <a:ext cx="41" cy="223"/>
              </a:xfrm>
              <a:prstGeom prst="rect">
                <a:avLst/>
              </a:prstGeom>
              <a:solidFill>
                <a:srgbClr val="3534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50" name="íṣḻïďè"/>
              <p:cNvSpPr/>
              <p:nvPr/>
            </p:nvSpPr>
            <p:spPr bwMode="auto">
              <a:xfrm>
                <a:off x="3021" y="3046"/>
                <a:ext cx="63" cy="223"/>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51" name="îṩľiḓé"/>
              <p:cNvSpPr/>
              <p:nvPr/>
            </p:nvSpPr>
            <p:spPr bwMode="auto">
              <a:xfrm>
                <a:off x="2701" y="2418"/>
                <a:ext cx="703" cy="135"/>
              </a:xfrm>
              <a:custGeom>
                <a:avLst/>
                <a:gdLst>
                  <a:gd name="T0" fmla="*/ 2 w 297"/>
                  <a:gd name="T1" fmla="*/ 2 h 57"/>
                  <a:gd name="T2" fmla="*/ 2 w 297"/>
                  <a:gd name="T3" fmla="*/ 23 h 57"/>
                  <a:gd name="T4" fmla="*/ 149 w 297"/>
                  <a:gd name="T5" fmla="*/ 57 h 57"/>
                  <a:gd name="T6" fmla="*/ 295 w 297"/>
                  <a:gd name="T7" fmla="*/ 23 h 57"/>
                  <a:gd name="T8" fmla="*/ 295 w 297"/>
                  <a:gd name="T9" fmla="*/ 0 h 57"/>
                  <a:gd name="T10" fmla="*/ 2 w 297"/>
                  <a:gd name="T11" fmla="*/ 2 h 57"/>
                </a:gdLst>
                <a:ahLst/>
                <a:cxnLst>
                  <a:cxn ang="0">
                    <a:pos x="T0" y="T1"/>
                  </a:cxn>
                  <a:cxn ang="0">
                    <a:pos x="T2" y="T3"/>
                  </a:cxn>
                  <a:cxn ang="0">
                    <a:pos x="T4" y="T5"/>
                  </a:cxn>
                  <a:cxn ang="0">
                    <a:pos x="T6" y="T7"/>
                  </a:cxn>
                  <a:cxn ang="0">
                    <a:pos x="T8" y="T9"/>
                  </a:cxn>
                  <a:cxn ang="0">
                    <a:pos x="T10" y="T11"/>
                  </a:cxn>
                </a:cxnLst>
                <a:rect l="0" t="0" r="r" b="b"/>
                <a:pathLst>
                  <a:path w="297" h="57">
                    <a:moveTo>
                      <a:pt x="2" y="2"/>
                    </a:moveTo>
                    <a:cubicBezTo>
                      <a:pt x="0" y="4"/>
                      <a:pt x="2" y="20"/>
                      <a:pt x="2" y="23"/>
                    </a:cubicBezTo>
                    <a:cubicBezTo>
                      <a:pt x="2" y="42"/>
                      <a:pt x="67" y="57"/>
                      <a:pt x="149" y="57"/>
                    </a:cubicBezTo>
                    <a:cubicBezTo>
                      <a:pt x="230" y="57"/>
                      <a:pt x="295" y="42"/>
                      <a:pt x="295" y="23"/>
                    </a:cubicBezTo>
                    <a:cubicBezTo>
                      <a:pt x="295" y="20"/>
                      <a:pt x="297" y="2"/>
                      <a:pt x="295" y="0"/>
                    </a:cubicBezTo>
                    <a:lnTo>
                      <a:pt x="2" y="2"/>
                    </a:lnTo>
                    <a:close/>
                  </a:path>
                </a:pathLst>
              </a:custGeom>
              <a:solidFill>
                <a:srgbClr val="6D6E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2" name="íşlïḋè"/>
              <p:cNvSpPr/>
              <p:nvPr/>
            </p:nvSpPr>
            <p:spPr bwMode="auto">
              <a:xfrm>
                <a:off x="2706" y="2340"/>
                <a:ext cx="693" cy="166"/>
              </a:xfrm>
              <a:prstGeom prst="ellipse">
                <a:avLst/>
              </a:prstGeom>
              <a:solidFill>
                <a:srgbClr val="A6A8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3" name="iŝ1îḑê"/>
              <p:cNvSpPr/>
              <p:nvPr/>
            </p:nvSpPr>
            <p:spPr bwMode="auto">
              <a:xfrm>
                <a:off x="3271" y="1748"/>
                <a:ext cx="327" cy="346"/>
              </a:xfrm>
              <a:custGeom>
                <a:avLst/>
                <a:gdLst>
                  <a:gd name="T0" fmla="*/ 78 w 138"/>
                  <a:gd name="T1" fmla="*/ 117 h 146"/>
                  <a:gd name="T2" fmla="*/ 138 w 138"/>
                  <a:gd name="T3" fmla="*/ 113 h 146"/>
                  <a:gd name="T4" fmla="*/ 70 w 138"/>
                  <a:gd name="T5" fmla="*/ 0 h 146"/>
                  <a:gd name="T6" fmla="*/ 0 w 138"/>
                  <a:gd name="T7" fmla="*/ 30 h 146"/>
                  <a:gd name="T8" fmla="*/ 78 w 138"/>
                  <a:gd name="T9" fmla="*/ 117 h 146"/>
                </a:gdLst>
                <a:ahLst/>
                <a:cxnLst>
                  <a:cxn ang="0">
                    <a:pos x="T0" y="T1"/>
                  </a:cxn>
                  <a:cxn ang="0">
                    <a:pos x="T2" y="T3"/>
                  </a:cxn>
                  <a:cxn ang="0">
                    <a:pos x="T4" y="T5"/>
                  </a:cxn>
                  <a:cxn ang="0">
                    <a:pos x="T6" y="T7"/>
                  </a:cxn>
                  <a:cxn ang="0">
                    <a:pos x="T8" y="T9"/>
                  </a:cxn>
                </a:cxnLst>
                <a:rect l="0" t="0" r="r" b="b"/>
                <a:pathLst>
                  <a:path w="138" h="146">
                    <a:moveTo>
                      <a:pt x="78" y="117"/>
                    </a:moveTo>
                    <a:cubicBezTo>
                      <a:pt x="125" y="146"/>
                      <a:pt x="138" y="113"/>
                      <a:pt x="138" y="113"/>
                    </a:cubicBezTo>
                    <a:cubicBezTo>
                      <a:pt x="70" y="0"/>
                      <a:pt x="70" y="0"/>
                      <a:pt x="70" y="0"/>
                    </a:cubicBezTo>
                    <a:cubicBezTo>
                      <a:pt x="0" y="30"/>
                      <a:pt x="0" y="30"/>
                      <a:pt x="0" y="30"/>
                    </a:cubicBezTo>
                    <a:cubicBezTo>
                      <a:pt x="0" y="30"/>
                      <a:pt x="27" y="94"/>
                      <a:pt x="78" y="117"/>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4" name="işļîḍe"/>
              <p:cNvSpPr/>
              <p:nvPr/>
            </p:nvSpPr>
            <p:spPr bwMode="auto">
              <a:xfrm>
                <a:off x="2976" y="1414"/>
                <a:ext cx="142" cy="116"/>
              </a:xfrm>
              <a:custGeom>
                <a:avLst/>
                <a:gdLst>
                  <a:gd name="T0" fmla="*/ 5 w 60"/>
                  <a:gd name="T1" fmla="*/ 0 h 49"/>
                  <a:gd name="T2" fmla="*/ 56 w 60"/>
                  <a:gd name="T3" fmla="*/ 0 h 49"/>
                  <a:gd name="T4" fmla="*/ 60 w 60"/>
                  <a:gd name="T5" fmla="*/ 49 h 49"/>
                  <a:gd name="T6" fmla="*/ 0 w 60"/>
                  <a:gd name="T7" fmla="*/ 49 h 49"/>
                  <a:gd name="T8" fmla="*/ 5 w 60"/>
                  <a:gd name="T9" fmla="*/ 0 h 49"/>
                </a:gdLst>
                <a:ahLst/>
                <a:cxnLst>
                  <a:cxn ang="0">
                    <a:pos x="T0" y="T1"/>
                  </a:cxn>
                  <a:cxn ang="0">
                    <a:pos x="T2" y="T3"/>
                  </a:cxn>
                  <a:cxn ang="0">
                    <a:pos x="T4" y="T5"/>
                  </a:cxn>
                  <a:cxn ang="0">
                    <a:pos x="T6" y="T7"/>
                  </a:cxn>
                  <a:cxn ang="0">
                    <a:pos x="T8" y="T9"/>
                  </a:cxn>
                </a:cxnLst>
                <a:rect l="0" t="0" r="r" b="b"/>
                <a:pathLst>
                  <a:path w="60" h="49">
                    <a:moveTo>
                      <a:pt x="5" y="0"/>
                    </a:moveTo>
                    <a:cubicBezTo>
                      <a:pt x="56" y="0"/>
                      <a:pt x="56" y="0"/>
                      <a:pt x="56" y="0"/>
                    </a:cubicBezTo>
                    <a:cubicBezTo>
                      <a:pt x="56" y="0"/>
                      <a:pt x="46" y="26"/>
                      <a:pt x="60" y="49"/>
                    </a:cubicBezTo>
                    <a:cubicBezTo>
                      <a:pt x="0" y="49"/>
                      <a:pt x="0" y="49"/>
                      <a:pt x="0" y="49"/>
                    </a:cubicBezTo>
                    <a:cubicBezTo>
                      <a:pt x="0" y="49"/>
                      <a:pt x="18" y="35"/>
                      <a:pt x="5" y="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5" name="iŝ1îḋe"/>
              <p:cNvSpPr/>
              <p:nvPr/>
            </p:nvSpPr>
            <p:spPr bwMode="auto">
              <a:xfrm>
                <a:off x="2988" y="1414"/>
                <a:ext cx="120" cy="73"/>
              </a:xfrm>
              <a:custGeom>
                <a:avLst/>
                <a:gdLst>
                  <a:gd name="T0" fmla="*/ 0 w 51"/>
                  <a:gd name="T1" fmla="*/ 0 h 31"/>
                  <a:gd name="T2" fmla="*/ 51 w 51"/>
                  <a:gd name="T3" fmla="*/ 0 h 31"/>
                  <a:gd name="T4" fmla="*/ 49 w 51"/>
                  <a:gd name="T5" fmla="*/ 31 h 31"/>
                  <a:gd name="T6" fmla="*/ 4 w 51"/>
                  <a:gd name="T7" fmla="*/ 16 h 31"/>
                  <a:gd name="T8" fmla="*/ 0 w 51"/>
                  <a:gd name="T9" fmla="*/ 0 h 31"/>
                </a:gdLst>
                <a:ahLst/>
                <a:cxnLst>
                  <a:cxn ang="0">
                    <a:pos x="T0" y="T1"/>
                  </a:cxn>
                  <a:cxn ang="0">
                    <a:pos x="T2" y="T3"/>
                  </a:cxn>
                  <a:cxn ang="0">
                    <a:pos x="T4" y="T5"/>
                  </a:cxn>
                  <a:cxn ang="0">
                    <a:pos x="T6" y="T7"/>
                  </a:cxn>
                  <a:cxn ang="0">
                    <a:pos x="T8" y="T9"/>
                  </a:cxn>
                </a:cxnLst>
                <a:rect l="0" t="0" r="r" b="b"/>
                <a:pathLst>
                  <a:path w="51" h="31">
                    <a:moveTo>
                      <a:pt x="0" y="0"/>
                    </a:moveTo>
                    <a:cubicBezTo>
                      <a:pt x="51" y="0"/>
                      <a:pt x="51" y="0"/>
                      <a:pt x="51" y="0"/>
                    </a:cubicBezTo>
                    <a:cubicBezTo>
                      <a:pt x="51" y="0"/>
                      <a:pt x="45" y="16"/>
                      <a:pt x="49" y="31"/>
                    </a:cubicBezTo>
                    <a:cubicBezTo>
                      <a:pt x="49" y="31"/>
                      <a:pt x="19" y="28"/>
                      <a:pt x="4" y="16"/>
                    </a:cubicBezTo>
                    <a:cubicBezTo>
                      <a:pt x="4" y="16"/>
                      <a:pt x="3" y="9"/>
                      <a:pt x="0" y="0"/>
                    </a:cubicBezTo>
                    <a:close/>
                  </a:path>
                </a:pathLst>
              </a:custGeom>
              <a:solidFill>
                <a:srgbClr val="D49F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6" name="îślïḑê"/>
              <p:cNvSpPr/>
              <p:nvPr/>
            </p:nvSpPr>
            <p:spPr bwMode="auto">
              <a:xfrm>
                <a:off x="3231" y="1156"/>
                <a:ext cx="50" cy="87"/>
              </a:xfrm>
              <a:custGeom>
                <a:avLst/>
                <a:gdLst>
                  <a:gd name="T0" fmla="*/ 19 w 21"/>
                  <a:gd name="T1" fmla="*/ 20 h 37"/>
                  <a:gd name="T2" fmla="*/ 7 w 21"/>
                  <a:gd name="T3" fmla="*/ 36 h 37"/>
                  <a:gd name="T4" fmla="*/ 2 w 21"/>
                  <a:gd name="T5" fmla="*/ 17 h 37"/>
                  <a:gd name="T6" fmla="*/ 14 w 21"/>
                  <a:gd name="T7" fmla="*/ 1 h 37"/>
                  <a:gd name="T8" fmla="*/ 19 w 21"/>
                  <a:gd name="T9" fmla="*/ 20 h 37"/>
                </a:gdLst>
                <a:ahLst/>
                <a:cxnLst>
                  <a:cxn ang="0">
                    <a:pos x="T0" y="T1"/>
                  </a:cxn>
                  <a:cxn ang="0">
                    <a:pos x="T2" y="T3"/>
                  </a:cxn>
                  <a:cxn ang="0">
                    <a:pos x="T4" y="T5"/>
                  </a:cxn>
                  <a:cxn ang="0">
                    <a:pos x="T6" y="T7"/>
                  </a:cxn>
                  <a:cxn ang="0">
                    <a:pos x="T8" y="T9"/>
                  </a:cxn>
                </a:cxnLst>
                <a:rect l="0" t="0" r="r" b="b"/>
                <a:pathLst>
                  <a:path w="21" h="37">
                    <a:moveTo>
                      <a:pt x="19" y="20"/>
                    </a:moveTo>
                    <a:cubicBezTo>
                      <a:pt x="17" y="30"/>
                      <a:pt x="11" y="37"/>
                      <a:pt x="7" y="36"/>
                    </a:cubicBezTo>
                    <a:cubicBezTo>
                      <a:pt x="2" y="35"/>
                      <a:pt x="0" y="26"/>
                      <a:pt x="2" y="17"/>
                    </a:cubicBezTo>
                    <a:cubicBezTo>
                      <a:pt x="4" y="7"/>
                      <a:pt x="9" y="0"/>
                      <a:pt x="14" y="1"/>
                    </a:cubicBezTo>
                    <a:cubicBezTo>
                      <a:pt x="19" y="2"/>
                      <a:pt x="21" y="10"/>
                      <a:pt x="19" y="20"/>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7" name="îṡ1iḑé"/>
              <p:cNvSpPr/>
              <p:nvPr/>
            </p:nvSpPr>
            <p:spPr bwMode="auto">
              <a:xfrm>
                <a:off x="3219" y="1163"/>
                <a:ext cx="50" cy="73"/>
              </a:xfrm>
              <a:custGeom>
                <a:avLst/>
                <a:gdLst>
                  <a:gd name="T0" fmla="*/ 19 w 21"/>
                  <a:gd name="T1" fmla="*/ 17 h 31"/>
                  <a:gd name="T2" fmla="*/ 8 w 21"/>
                  <a:gd name="T3" fmla="*/ 30 h 31"/>
                  <a:gd name="T4" fmla="*/ 2 w 21"/>
                  <a:gd name="T5" fmla="*/ 14 h 31"/>
                  <a:gd name="T6" fmla="*/ 14 w 21"/>
                  <a:gd name="T7" fmla="*/ 1 h 31"/>
                  <a:gd name="T8" fmla="*/ 19 w 21"/>
                  <a:gd name="T9" fmla="*/ 17 h 31"/>
                </a:gdLst>
                <a:ahLst/>
                <a:cxnLst>
                  <a:cxn ang="0">
                    <a:pos x="T0" y="T1"/>
                  </a:cxn>
                  <a:cxn ang="0">
                    <a:pos x="T2" y="T3"/>
                  </a:cxn>
                  <a:cxn ang="0">
                    <a:pos x="T4" y="T5"/>
                  </a:cxn>
                  <a:cxn ang="0">
                    <a:pos x="T6" y="T7"/>
                  </a:cxn>
                  <a:cxn ang="0">
                    <a:pos x="T8" y="T9"/>
                  </a:cxn>
                </a:cxnLst>
                <a:rect l="0" t="0" r="r" b="b"/>
                <a:pathLst>
                  <a:path w="21" h="31">
                    <a:moveTo>
                      <a:pt x="19" y="17"/>
                    </a:moveTo>
                    <a:cubicBezTo>
                      <a:pt x="17" y="25"/>
                      <a:pt x="12" y="31"/>
                      <a:pt x="8" y="30"/>
                    </a:cubicBezTo>
                    <a:cubicBezTo>
                      <a:pt x="3" y="29"/>
                      <a:pt x="0" y="22"/>
                      <a:pt x="2" y="14"/>
                    </a:cubicBezTo>
                    <a:cubicBezTo>
                      <a:pt x="4" y="6"/>
                      <a:pt x="9" y="0"/>
                      <a:pt x="14" y="1"/>
                    </a:cubicBezTo>
                    <a:cubicBezTo>
                      <a:pt x="18" y="2"/>
                      <a:pt x="21" y="9"/>
                      <a:pt x="19" y="17"/>
                    </a:cubicBezTo>
                    <a:close/>
                  </a:path>
                </a:pathLst>
              </a:custGeom>
              <a:solidFill>
                <a:srgbClr val="E7B0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8" name="îś1ïḓé"/>
              <p:cNvSpPr/>
              <p:nvPr/>
            </p:nvSpPr>
            <p:spPr bwMode="auto">
              <a:xfrm>
                <a:off x="2824" y="1163"/>
                <a:ext cx="50" cy="87"/>
              </a:xfrm>
              <a:custGeom>
                <a:avLst/>
                <a:gdLst>
                  <a:gd name="T0" fmla="*/ 2 w 21"/>
                  <a:gd name="T1" fmla="*/ 20 h 37"/>
                  <a:gd name="T2" fmla="*/ 15 w 21"/>
                  <a:gd name="T3" fmla="*/ 36 h 37"/>
                  <a:gd name="T4" fmla="*/ 19 w 21"/>
                  <a:gd name="T5" fmla="*/ 17 h 37"/>
                  <a:gd name="T6" fmla="*/ 7 w 21"/>
                  <a:gd name="T7" fmla="*/ 1 h 37"/>
                  <a:gd name="T8" fmla="*/ 2 w 21"/>
                  <a:gd name="T9" fmla="*/ 20 h 37"/>
                </a:gdLst>
                <a:ahLst/>
                <a:cxnLst>
                  <a:cxn ang="0">
                    <a:pos x="T0" y="T1"/>
                  </a:cxn>
                  <a:cxn ang="0">
                    <a:pos x="T2" y="T3"/>
                  </a:cxn>
                  <a:cxn ang="0">
                    <a:pos x="T4" y="T5"/>
                  </a:cxn>
                  <a:cxn ang="0">
                    <a:pos x="T6" y="T7"/>
                  </a:cxn>
                  <a:cxn ang="0">
                    <a:pos x="T8" y="T9"/>
                  </a:cxn>
                </a:cxnLst>
                <a:rect l="0" t="0" r="r" b="b"/>
                <a:pathLst>
                  <a:path w="21" h="37">
                    <a:moveTo>
                      <a:pt x="2" y="20"/>
                    </a:moveTo>
                    <a:cubicBezTo>
                      <a:pt x="4" y="30"/>
                      <a:pt x="10" y="37"/>
                      <a:pt x="15" y="36"/>
                    </a:cubicBezTo>
                    <a:cubicBezTo>
                      <a:pt x="19" y="35"/>
                      <a:pt x="21" y="26"/>
                      <a:pt x="19" y="17"/>
                    </a:cubicBezTo>
                    <a:cubicBezTo>
                      <a:pt x="17" y="7"/>
                      <a:pt x="12" y="0"/>
                      <a:pt x="7" y="1"/>
                    </a:cubicBezTo>
                    <a:cubicBezTo>
                      <a:pt x="3" y="2"/>
                      <a:pt x="0" y="10"/>
                      <a:pt x="2" y="20"/>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9" name="işḻïďe"/>
              <p:cNvSpPr/>
              <p:nvPr/>
            </p:nvSpPr>
            <p:spPr bwMode="auto">
              <a:xfrm>
                <a:off x="2836" y="1170"/>
                <a:ext cx="50" cy="73"/>
              </a:xfrm>
              <a:custGeom>
                <a:avLst/>
                <a:gdLst>
                  <a:gd name="T0" fmla="*/ 2 w 21"/>
                  <a:gd name="T1" fmla="*/ 17 h 31"/>
                  <a:gd name="T2" fmla="*/ 14 w 21"/>
                  <a:gd name="T3" fmla="*/ 30 h 31"/>
                  <a:gd name="T4" fmla="*/ 19 w 21"/>
                  <a:gd name="T5" fmla="*/ 14 h 31"/>
                  <a:gd name="T6" fmla="*/ 7 w 21"/>
                  <a:gd name="T7" fmla="*/ 1 h 31"/>
                  <a:gd name="T8" fmla="*/ 2 w 21"/>
                  <a:gd name="T9" fmla="*/ 17 h 31"/>
                </a:gdLst>
                <a:ahLst/>
                <a:cxnLst>
                  <a:cxn ang="0">
                    <a:pos x="T0" y="T1"/>
                  </a:cxn>
                  <a:cxn ang="0">
                    <a:pos x="T2" y="T3"/>
                  </a:cxn>
                  <a:cxn ang="0">
                    <a:pos x="T4" y="T5"/>
                  </a:cxn>
                  <a:cxn ang="0">
                    <a:pos x="T6" y="T7"/>
                  </a:cxn>
                  <a:cxn ang="0">
                    <a:pos x="T8" y="T9"/>
                  </a:cxn>
                </a:cxnLst>
                <a:rect l="0" t="0" r="r" b="b"/>
                <a:pathLst>
                  <a:path w="21" h="31">
                    <a:moveTo>
                      <a:pt x="2" y="17"/>
                    </a:moveTo>
                    <a:cubicBezTo>
                      <a:pt x="4" y="25"/>
                      <a:pt x="9" y="31"/>
                      <a:pt x="14" y="30"/>
                    </a:cubicBezTo>
                    <a:cubicBezTo>
                      <a:pt x="18" y="29"/>
                      <a:pt x="21" y="22"/>
                      <a:pt x="19" y="14"/>
                    </a:cubicBezTo>
                    <a:cubicBezTo>
                      <a:pt x="17" y="6"/>
                      <a:pt x="12" y="0"/>
                      <a:pt x="7" y="1"/>
                    </a:cubicBezTo>
                    <a:cubicBezTo>
                      <a:pt x="3" y="2"/>
                      <a:pt x="0" y="9"/>
                      <a:pt x="2" y="17"/>
                    </a:cubicBezTo>
                    <a:close/>
                  </a:path>
                </a:pathLst>
              </a:custGeom>
              <a:solidFill>
                <a:srgbClr val="E7B0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0" name="ïš1idê"/>
              <p:cNvSpPr/>
              <p:nvPr/>
            </p:nvSpPr>
            <p:spPr bwMode="auto">
              <a:xfrm>
                <a:off x="2794" y="871"/>
                <a:ext cx="489" cy="574"/>
              </a:xfrm>
              <a:custGeom>
                <a:avLst/>
                <a:gdLst>
                  <a:gd name="T0" fmla="*/ 193 w 207"/>
                  <a:gd name="T1" fmla="*/ 129 h 242"/>
                  <a:gd name="T2" fmla="*/ 177 w 207"/>
                  <a:gd name="T3" fmla="*/ 189 h 242"/>
                  <a:gd name="T4" fmla="*/ 120 w 207"/>
                  <a:gd name="T5" fmla="*/ 240 h 242"/>
                  <a:gd name="T6" fmla="*/ 110 w 207"/>
                  <a:gd name="T7" fmla="*/ 242 h 242"/>
                  <a:gd name="T8" fmla="*/ 110 w 207"/>
                  <a:gd name="T9" fmla="*/ 242 h 242"/>
                  <a:gd name="T10" fmla="*/ 109 w 207"/>
                  <a:gd name="T11" fmla="*/ 242 h 242"/>
                  <a:gd name="T12" fmla="*/ 100 w 207"/>
                  <a:gd name="T13" fmla="*/ 240 h 242"/>
                  <a:gd name="T14" fmla="*/ 42 w 207"/>
                  <a:gd name="T15" fmla="*/ 189 h 242"/>
                  <a:gd name="T16" fmla="*/ 26 w 207"/>
                  <a:gd name="T17" fmla="*/ 129 h 242"/>
                  <a:gd name="T18" fmla="*/ 113 w 207"/>
                  <a:gd name="T19" fmla="*/ 5 h 242"/>
                  <a:gd name="T20" fmla="*/ 193 w 207"/>
                  <a:gd name="T21" fmla="*/ 129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7" h="242">
                    <a:moveTo>
                      <a:pt x="193" y="129"/>
                    </a:moveTo>
                    <a:cubicBezTo>
                      <a:pt x="191" y="149"/>
                      <a:pt x="187" y="170"/>
                      <a:pt x="177" y="189"/>
                    </a:cubicBezTo>
                    <a:cubicBezTo>
                      <a:pt x="167" y="208"/>
                      <a:pt x="140" y="232"/>
                      <a:pt x="120" y="240"/>
                    </a:cubicBezTo>
                    <a:cubicBezTo>
                      <a:pt x="116" y="242"/>
                      <a:pt x="113" y="242"/>
                      <a:pt x="110" y="242"/>
                    </a:cubicBezTo>
                    <a:cubicBezTo>
                      <a:pt x="110" y="242"/>
                      <a:pt x="110" y="242"/>
                      <a:pt x="110" y="242"/>
                    </a:cubicBezTo>
                    <a:cubicBezTo>
                      <a:pt x="109" y="242"/>
                      <a:pt x="109" y="242"/>
                      <a:pt x="109" y="242"/>
                    </a:cubicBezTo>
                    <a:cubicBezTo>
                      <a:pt x="107" y="242"/>
                      <a:pt x="103" y="242"/>
                      <a:pt x="100" y="240"/>
                    </a:cubicBezTo>
                    <a:cubicBezTo>
                      <a:pt x="79" y="232"/>
                      <a:pt x="52" y="208"/>
                      <a:pt x="42" y="189"/>
                    </a:cubicBezTo>
                    <a:cubicBezTo>
                      <a:pt x="32" y="170"/>
                      <a:pt x="29" y="149"/>
                      <a:pt x="26" y="129"/>
                    </a:cubicBezTo>
                    <a:cubicBezTo>
                      <a:pt x="26" y="129"/>
                      <a:pt x="0" y="0"/>
                      <a:pt x="113" y="5"/>
                    </a:cubicBezTo>
                    <a:cubicBezTo>
                      <a:pt x="113" y="5"/>
                      <a:pt x="207" y="0"/>
                      <a:pt x="193" y="129"/>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1" name="íṧḷïde"/>
              <p:cNvSpPr/>
              <p:nvPr/>
            </p:nvSpPr>
            <p:spPr bwMode="auto">
              <a:xfrm>
                <a:off x="2718" y="1516"/>
                <a:ext cx="664" cy="196"/>
              </a:xfrm>
              <a:custGeom>
                <a:avLst/>
                <a:gdLst>
                  <a:gd name="T0" fmla="*/ 277 w 281"/>
                  <a:gd name="T1" fmla="*/ 57 h 83"/>
                  <a:gd name="T2" fmla="*/ 223 w 281"/>
                  <a:gd name="T3" fmla="*/ 12 h 83"/>
                  <a:gd name="T4" fmla="*/ 141 w 281"/>
                  <a:gd name="T5" fmla="*/ 0 h 83"/>
                  <a:gd name="T6" fmla="*/ 58 w 281"/>
                  <a:gd name="T7" fmla="*/ 12 h 83"/>
                  <a:gd name="T8" fmla="*/ 4 w 281"/>
                  <a:gd name="T9" fmla="*/ 57 h 83"/>
                  <a:gd name="T10" fmla="*/ 0 w 281"/>
                  <a:gd name="T11" fmla="*/ 83 h 83"/>
                  <a:gd name="T12" fmla="*/ 141 w 281"/>
                  <a:gd name="T13" fmla="*/ 83 h 83"/>
                  <a:gd name="T14" fmla="*/ 281 w 281"/>
                  <a:gd name="T15" fmla="*/ 83 h 83"/>
                  <a:gd name="T16" fmla="*/ 277 w 281"/>
                  <a:gd name="T17" fmla="*/ 5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83">
                    <a:moveTo>
                      <a:pt x="277" y="57"/>
                    </a:moveTo>
                    <a:cubicBezTo>
                      <a:pt x="270" y="33"/>
                      <a:pt x="249" y="14"/>
                      <a:pt x="223" y="12"/>
                    </a:cubicBezTo>
                    <a:cubicBezTo>
                      <a:pt x="196" y="9"/>
                      <a:pt x="168" y="4"/>
                      <a:pt x="141" y="0"/>
                    </a:cubicBezTo>
                    <a:cubicBezTo>
                      <a:pt x="113" y="4"/>
                      <a:pt x="85" y="9"/>
                      <a:pt x="58" y="12"/>
                    </a:cubicBezTo>
                    <a:cubicBezTo>
                      <a:pt x="32" y="14"/>
                      <a:pt x="11" y="33"/>
                      <a:pt x="4" y="57"/>
                    </a:cubicBezTo>
                    <a:cubicBezTo>
                      <a:pt x="1" y="66"/>
                      <a:pt x="0" y="75"/>
                      <a:pt x="0" y="83"/>
                    </a:cubicBezTo>
                    <a:cubicBezTo>
                      <a:pt x="141" y="83"/>
                      <a:pt x="141" y="83"/>
                      <a:pt x="141" y="83"/>
                    </a:cubicBezTo>
                    <a:cubicBezTo>
                      <a:pt x="281" y="83"/>
                      <a:pt x="281" y="83"/>
                      <a:pt x="281" y="83"/>
                    </a:cubicBezTo>
                    <a:cubicBezTo>
                      <a:pt x="281" y="75"/>
                      <a:pt x="280" y="66"/>
                      <a:pt x="277" y="57"/>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2" name="iṡ1iďè"/>
              <p:cNvSpPr/>
              <p:nvPr/>
            </p:nvSpPr>
            <p:spPr bwMode="auto">
              <a:xfrm>
                <a:off x="2524" y="1717"/>
                <a:ext cx="322" cy="334"/>
              </a:xfrm>
              <a:custGeom>
                <a:avLst/>
                <a:gdLst>
                  <a:gd name="T0" fmla="*/ 58 w 136"/>
                  <a:gd name="T1" fmla="*/ 112 h 141"/>
                  <a:gd name="T2" fmla="*/ 0 w 136"/>
                  <a:gd name="T3" fmla="*/ 113 h 141"/>
                  <a:gd name="T4" fmla="*/ 68 w 136"/>
                  <a:gd name="T5" fmla="*/ 0 h 141"/>
                  <a:gd name="T6" fmla="*/ 136 w 136"/>
                  <a:gd name="T7" fmla="*/ 26 h 141"/>
                  <a:gd name="T8" fmla="*/ 58 w 136"/>
                  <a:gd name="T9" fmla="*/ 112 h 141"/>
                </a:gdLst>
                <a:ahLst/>
                <a:cxnLst>
                  <a:cxn ang="0">
                    <a:pos x="T0" y="T1"/>
                  </a:cxn>
                  <a:cxn ang="0">
                    <a:pos x="T2" y="T3"/>
                  </a:cxn>
                  <a:cxn ang="0">
                    <a:pos x="T4" y="T5"/>
                  </a:cxn>
                  <a:cxn ang="0">
                    <a:pos x="T6" y="T7"/>
                  </a:cxn>
                  <a:cxn ang="0">
                    <a:pos x="T8" y="T9"/>
                  </a:cxn>
                </a:cxnLst>
                <a:rect l="0" t="0" r="r" b="b"/>
                <a:pathLst>
                  <a:path w="136" h="141">
                    <a:moveTo>
                      <a:pt x="58" y="112"/>
                    </a:moveTo>
                    <a:cubicBezTo>
                      <a:pt x="11" y="141"/>
                      <a:pt x="0" y="113"/>
                      <a:pt x="0" y="113"/>
                    </a:cubicBezTo>
                    <a:cubicBezTo>
                      <a:pt x="68" y="0"/>
                      <a:pt x="68" y="0"/>
                      <a:pt x="68" y="0"/>
                    </a:cubicBezTo>
                    <a:cubicBezTo>
                      <a:pt x="136" y="26"/>
                      <a:pt x="136" y="26"/>
                      <a:pt x="136" y="26"/>
                    </a:cubicBezTo>
                    <a:cubicBezTo>
                      <a:pt x="136" y="26"/>
                      <a:pt x="108" y="89"/>
                      <a:pt x="58" y="112"/>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3" name="ïşľïde"/>
              <p:cNvSpPr/>
              <p:nvPr/>
            </p:nvSpPr>
            <p:spPr bwMode="auto">
              <a:xfrm>
                <a:off x="2841" y="1712"/>
                <a:ext cx="418" cy="510"/>
              </a:xfrm>
              <a:custGeom>
                <a:avLst/>
                <a:gdLst>
                  <a:gd name="T0" fmla="*/ 9 w 177"/>
                  <a:gd name="T1" fmla="*/ 0 h 215"/>
                  <a:gd name="T2" fmla="*/ 173 w 177"/>
                  <a:gd name="T3" fmla="*/ 0 h 215"/>
                  <a:gd name="T4" fmla="*/ 177 w 177"/>
                  <a:gd name="T5" fmla="*/ 215 h 215"/>
                  <a:gd name="T6" fmla="*/ 0 w 177"/>
                  <a:gd name="T7" fmla="*/ 215 h 215"/>
                  <a:gd name="T8" fmla="*/ 9 w 177"/>
                  <a:gd name="T9" fmla="*/ 0 h 215"/>
                </a:gdLst>
                <a:ahLst/>
                <a:cxnLst>
                  <a:cxn ang="0">
                    <a:pos x="T0" y="T1"/>
                  </a:cxn>
                  <a:cxn ang="0">
                    <a:pos x="T2" y="T3"/>
                  </a:cxn>
                  <a:cxn ang="0">
                    <a:pos x="T4" y="T5"/>
                  </a:cxn>
                  <a:cxn ang="0">
                    <a:pos x="T6" y="T7"/>
                  </a:cxn>
                  <a:cxn ang="0">
                    <a:pos x="T8" y="T9"/>
                  </a:cxn>
                </a:cxnLst>
                <a:rect l="0" t="0" r="r" b="b"/>
                <a:pathLst>
                  <a:path w="177" h="215">
                    <a:moveTo>
                      <a:pt x="9" y="0"/>
                    </a:moveTo>
                    <a:cubicBezTo>
                      <a:pt x="173" y="0"/>
                      <a:pt x="173" y="0"/>
                      <a:pt x="173" y="0"/>
                    </a:cubicBezTo>
                    <a:cubicBezTo>
                      <a:pt x="173" y="0"/>
                      <a:pt x="130" y="132"/>
                      <a:pt x="177" y="215"/>
                    </a:cubicBezTo>
                    <a:cubicBezTo>
                      <a:pt x="0" y="215"/>
                      <a:pt x="0" y="215"/>
                      <a:pt x="0" y="215"/>
                    </a:cubicBezTo>
                    <a:cubicBezTo>
                      <a:pt x="0" y="215"/>
                      <a:pt x="40" y="152"/>
                      <a:pt x="9" y="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4" name="i$ḻíḍè"/>
              <p:cNvSpPr/>
              <p:nvPr/>
            </p:nvSpPr>
            <p:spPr bwMode="auto">
              <a:xfrm>
                <a:off x="2491" y="2132"/>
                <a:ext cx="1128" cy="454"/>
              </a:xfrm>
              <a:custGeom>
                <a:avLst/>
                <a:gdLst>
                  <a:gd name="T0" fmla="*/ 150 w 477"/>
                  <a:gd name="T1" fmla="*/ 0 h 192"/>
                  <a:gd name="T2" fmla="*/ 318 w 477"/>
                  <a:gd name="T3" fmla="*/ 0 h 192"/>
                  <a:gd name="T4" fmla="*/ 235 w 477"/>
                  <a:gd name="T5" fmla="*/ 134 h 192"/>
                  <a:gd name="T6" fmla="*/ 150 w 477"/>
                  <a:gd name="T7" fmla="*/ 0 h 192"/>
                </a:gdLst>
                <a:ahLst/>
                <a:cxnLst>
                  <a:cxn ang="0">
                    <a:pos x="T0" y="T1"/>
                  </a:cxn>
                  <a:cxn ang="0">
                    <a:pos x="T2" y="T3"/>
                  </a:cxn>
                  <a:cxn ang="0">
                    <a:pos x="T4" y="T5"/>
                  </a:cxn>
                  <a:cxn ang="0">
                    <a:pos x="T6" y="T7"/>
                  </a:cxn>
                </a:cxnLst>
                <a:rect l="0" t="0" r="r" b="b"/>
                <a:pathLst>
                  <a:path w="477" h="192">
                    <a:moveTo>
                      <a:pt x="150" y="0"/>
                    </a:moveTo>
                    <a:cubicBezTo>
                      <a:pt x="318" y="0"/>
                      <a:pt x="318" y="0"/>
                      <a:pt x="318" y="0"/>
                    </a:cubicBezTo>
                    <a:cubicBezTo>
                      <a:pt x="318" y="0"/>
                      <a:pt x="477" y="175"/>
                      <a:pt x="235" y="134"/>
                    </a:cubicBezTo>
                    <a:cubicBezTo>
                      <a:pt x="235" y="134"/>
                      <a:pt x="0" y="192"/>
                      <a:pt x="150" y="0"/>
                    </a:cubicBezTo>
                    <a:close/>
                  </a:path>
                </a:pathLst>
              </a:custGeom>
              <a:solidFill>
                <a:srgbClr val="0026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5" name="íṧľiďé"/>
              <p:cNvSpPr/>
              <p:nvPr/>
            </p:nvSpPr>
            <p:spPr bwMode="auto">
              <a:xfrm>
                <a:off x="2945" y="3183"/>
                <a:ext cx="137" cy="252"/>
              </a:xfrm>
              <a:custGeom>
                <a:avLst/>
                <a:gdLst>
                  <a:gd name="T0" fmla="*/ 0 w 58"/>
                  <a:gd name="T1" fmla="*/ 8 h 106"/>
                  <a:gd name="T2" fmla="*/ 36 w 58"/>
                  <a:gd name="T3" fmla="*/ 0 h 106"/>
                  <a:gd name="T4" fmla="*/ 49 w 58"/>
                  <a:gd name="T5" fmla="*/ 54 h 106"/>
                  <a:gd name="T6" fmla="*/ 37 w 58"/>
                  <a:gd name="T7" fmla="*/ 106 h 106"/>
                  <a:gd name="T8" fmla="*/ 10 w 58"/>
                  <a:gd name="T9" fmla="*/ 64 h 106"/>
                  <a:gd name="T10" fmla="*/ 0 w 58"/>
                  <a:gd name="T11" fmla="*/ 8 h 106"/>
                </a:gdLst>
                <a:ahLst/>
                <a:cxnLst>
                  <a:cxn ang="0">
                    <a:pos x="T0" y="T1"/>
                  </a:cxn>
                  <a:cxn ang="0">
                    <a:pos x="T2" y="T3"/>
                  </a:cxn>
                  <a:cxn ang="0">
                    <a:pos x="T4" y="T5"/>
                  </a:cxn>
                  <a:cxn ang="0">
                    <a:pos x="T6" y="T7"/>
                  </a:cxn>
                  <a:cxn ang="0">
                    <a:pos x="T8" y="T9"/>
                  </a:cxn>
                  <a:cxn ang="0">
                    <a:pos x="T10" y="T11"/>
                  </a:cxn>
                </a:cxnLst>
                <a:rect l="0" t="0" r="r" b="b"/>
                <a:pathLst>
                  <a:path w="58" h="106">
                    <a:moveTo>
                      <a:pt x="0" y="8"/>
                    </a:moveTo>
                    <a:cubicBezTo>
                      <a:pt x="36" y="0"/>
                      <a:pt x="36" y="0"/>
                      <a:pt x="36" y="0"/>
                    </a:cubicBezTo>
                    <a:cubicBezTo>
                      <a:pt x="49" y="54"/>
                      <a:pt x="49" y="54"/>
                      <a:pt x="49" y="54"/>
                    </a:cubicBezTo>
                    <a:cubicBezTo>
                      <a:pt x="49" y="54"/>
                      <a:pt x="58" y="96"/>
                      <a:pt x="37" y="106"/>
                    </a:cubicBezTo>
                    <a:cubicBezTo>
                      <a:pt x="37" y="106"/>
                      <a:pt x="17" y="103"/>
                      <a:pt x="10" y="64"/>
                    </a:cubicBezTo>
                    <a:lnTo>
                      <a:pt x="0" y="8"/>
                    </a:ln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6" name="ïṡľiḑê"/>
              <p:cNvSpPr/>
              <p:nvPr/>
            </p:nvSpPr>
            <p:spPr bwMode="auto">
              <a:xfrm>
                <a:off x="2969" y="3309"/>
                <a:ext cx="158" cy="180"/>
              </a:xfrm>
              <a:custGeom>
                <a:avLst/>
                <a:gdLst>
                  <a:gd name="T0" fmla="*/ 0 w 67"/>
                  <a:gd name="T1" fmla="*/ 8 h 76"/>
                  <a:gd name="T2" fmla="*/ 39 w 67"/>
                  <a:gd name="T3" fmla="*/ 0 h 76"/>
                  <a:gd name="T4" fmla="*/ 32 w 67"/>
                  <a:gd name="T5" fmla="*/ 73 h 76"/>
                  <a:gd name="T6" fmla="*/ 0 w 67"/>
                  <a:gd name="T7" fmla="*/ 8 h 76"/>
                </a:gdLst>
                <a:ahLst/>
                <a:cxnLst>
                  <a:cxn ang="0">
                    <a:pos x="T0" y="T1"/>
                  </a:cxn>
                  <a:cxn ang="0">
                    <a:pos x="T2" y="T3"/>
                  </a:cxn>
                  <a:cxn ang="0">
                    <a:pos x="T4" y="T5"/>
                  </a:cxn>
                  <a:cxn ang="0">
                    <a:pos x="T6" y="T7"/>
                  </a:cxn>
                </a:cxnLst>
                <a:rect l="0" t="0" r="r" b="b"/>
                <a:pathLst>
                  <a:path w="67" h="76">
                    <a:moveTo>
                      <a:pt x="0" y="8"/>
                    </a:moveTo>
                    <a:cubicBezTo>
                      <a:pt x="0" y="8"/>
                      <a:pt x="20" y="8"/>
                      <a:pt x="39" y="0"/>
                    </a:cubicBezTo>
                    <a:cubicBezTo>
                      <a:pt x="39" y="0"/>
                      <a:pt x="67" y="66"/>
                      <a:pt x="32" y="73"/>
                    </a:cubicBezTo>
                    <a:cubicBezTo>
                      <a:pt x="32" y="73"/>
                      <a:pt x="2" y="76"/>
                      <a:pt x="0" y="8"/>
                    </a:cubicBezTo>
                    <a:close/>
                  </a:path>
                </a:pathLst>
              </a:custGeom>
              <a:solidFill>
                <a:srgbClr val="2C29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7" name="ïṣ1iďè"/>
              <p:cNvSpPr/>
              <p:nvPr/>
            </p:nvSpPr>
            <p:spPr bwMode="auto">
              <a:xfrm>
                <a:off x="2973" y="3368"/>
                <a:ext cx="121" cy="121"/>
              </a:xfrm>
              <a:custGeom>
                <a:avLst/>
                <a:gdLst>
                  <a:gd name="T0" fmla="*/ 29 w 51"/>
                  <a:gd name="T1" fmla="*/ 42 h 51"/>
                  <a:gd name="T2" fmla="*/ 0 w 51"/>
                  <a:gd name="T3" fmla="*/ 9 h 51"/>
                  <a:gd name="T4" fmla="*/ 30 w 51"/>
                  <a:gd name="T5" fmla="*/ 49 h 51"/>
                  <a:gd name="T6" fmla="*/ 45 w 51"/>
                  <a:gd name="T7" fmla="*/ 0 h 51"/>
                  <a:gd name="T8" fmla="*/ 29 w 51"/>
                  <a:gd name="T9" fmla="*/ 42 h 51"/>
                </a:gdLst>
                <a:ahLst/>
                <a:cxnLst>
                  <a:cxn ang="0">
                    <a:pos x="T0" y="T1"/>
                  </a:cxn>
                  <a:cxn ang="0">
                    <a:pos x="T2" y="T3"/>
                  </a:cxn>
                  <a:cxn ang="0">
                    <a:pos x="T4" y="T5"/>
                  </a:cxn>
                  <a:cxn ang="0">
                    <a:pos x="T6" y="T7"/>
                  </a:cxn>
                  <a:cxn ang="0">
                    <a:pos x="T8" y="T9"/>
                  </a:cxn>
                </a:cxnLst>
                <a:rect l="0" t="0" r="r" b="b"/>
                <a:pathLst>
                  <a:path w="51" h="51">
                    <a:moveTo>
                      <a:pt x="29" y="42"/>
                    </a:moveTo>
                    <a:cubicBezTo>
                      <a:pt x="29" y="42"/>
                      <a:pt x="9" y="44"/>
                      <a:pt x="0" y="9"/>
                    </a:cubicBezTo>
                    <a:cubicBezTo>
                      <a:pt x="8" y="51"/>
                      <a:pt x="30" y="49"/>
                      <a:pt x="30" y="49"/>
                    </a:cubicBezTo>
                    <a:cubicBezTo>
                      <a:pt x="51" y="44"/>
                      <a:pt x="49" y="20"/>
                      <a:pt x="45" y="0"/>
                    </a:cubicBezTo>
                    <a:cubicBezTo>
                      <a:pt x="48" y="18"/>
                      <a:pt x="47" y="38"/>
                      <a:pt x="29" y="4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8" name="îSḻîdê"/>
              <p:cNvSpPr/>
              <p:nvPr/>
            </p:nvSpPr>
            <p:spPr bwMode="auto">
              <a:xfrm>
                <a:off x="2997" y="3347"/>
                <a:ext cx="12" cy="9"/>
              </a:xfrm>
              <a:custGeom>
                <a:avLst/>
                <a:gdLst>
                  <a:gd name="T0" fmla="*/ 5 w 5"/>
                  <a:gd name="T1" fmla="*/ 2 h 4"/>
                  <a:gd name="T2" fmla="*/ 3 w 5"/>
                  <a:gd name="T3" fmla="*/ 4 h 4"/>
                  <a:gd name="T4" fmla="*/ 1 w 5"/>
                  <a:gd name="T5" fmla="*/ 2 h 4"/>
                  <a:gd name="T6" fmla="*/ 3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3"/>
                      <a:pt x="5" y="4"/>
                      <a:pt x="3" y="4"/>
                    </a:cubicBezTo>
                    <a:cubicBezTo>
                      <a:pt x="2" y="4"/>
                      <a:pt x="1" y="4"/>
                      <a:pt x="1" y="2"/>
                    </a:cubicBezTo>
                    <a:cubicBezTo>
                      <a:pt x="0" y="1"/>
                      <a:pt x="1" y="0"/>
                      <a:pt x="3" y="0"/>
                    </a:cubicBezTo>
                    <a:cubicBezTo>
                      <a:pt x="4" y="0"/>
                      <a:pt x="5" y="0"/>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9" name="îšḷïdê"/>
              <p:cNvSpPr/>
              <p:nvPr/>
            </p:nvSpPr>
            <p:spPr bwMode="auto">
              <a:xfrm>
                <a:off x="3030" y="3340"/>
                <a:ext cx="12" cy="12"/>
              </a:xfrm>
              <a:custGeom>
                <a:avLst/>
                <a:gdLst>
                  <a:gd name="T0" fmla="*/ 5 w 5"/>
                  <a:gd name="T1" fmla="*/ 2 h 5"/>
                  <a:gd name="T2" fmla="*/ 3 w 5"/>
                  <a:gd name="T3" fmla="*/ 4 h 5"/>
                  <a:gd name="T4" fmla="*/ 0 w 5"/>
                  <a:gd name="T5" fmla="*/ 3 h 5"/>
                  <a:gd name="T6" fmla="*/ 2 w 5"/>
                  <a:gd name="T7" fmla="*/ 0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3"/>
                      <a:pt x="4" y="4"/>
                      <a:pt x="3" y="4"/>
                    </a:cubicBezTo>
                    <a:cubicBezTo>
                      <a:pt x="2" y="5"/>
                      <a:pt x="1" y="4"/>
                      <a:pt x="0" y="3"/>
                    </a:cubicBezTo>
                    <a:cubicBezTo>
                      <a:pt x="0" y="1"/>
                      <a:pt x="1" y="0"/>
                      <a:pt x="2" y="0"/>
                    </a:cubicBezTo>
                    <a:cubicBezTo>
                      <a:pt x="3" y="0"/>
                      <a:pt x="5" y="0"/>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0" name="ï$líḓè"/>
              <p:cNvSpPr/>
              <p:nvPr/>
            </p:nvSpPr>
            <p:spPr bwMode="auto">
              <a:xfrm>
                <a:off x="3002" y="3366"/>
                <a:ext cx="12" cy="12"/>
              </a:xfrm>
              <a:custGeom>
                <a:avLst/>
                <a:gdLst>
                  <a:gd name="T0" fmla="*/ 5 w 5"/>
                  <a:gd name="T1" fmla="*/ 2 h 5"/>
                  <a:gd name="T2" fmla="*/ 3 w 5"/>
                  <a:gd name="T3" fmla="*/ 5 h 5"/>
                  <a:gd name="T4" fmla="*/ 1 w 5"/>
                  <a:gd name="T5" fmla="*/ 3 h 5"/>
                  <a:gd name="T6" fmla="*/ 2 w 5"/>
                  <a:gd name="T7" fmla="*/ 1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4"/>
                      <a:pt x="4" y="5"/>
                      <a:pt x="3" y="5"/>
                    </a:cubicBezTo>
                    <a:cubicBezTo>
                      <a:pt x="2" y="5"/>
                      <a:pt x="1" y="4"/>
                      <a:pt x="1" y="3"/>
                    </a:cubicBezTo>
                    <a:cubicBezTo>
                      <a:pt x="0" y="2"/>
                      <a:pt x="1" y="1"/>
                      <a:pt x="2" y="1"/>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1" name="îšľíḋé"/>
              <p:cNvSpPr/>
              <p:nvPr/>
            </p:nvSpPr>
            <p:spPr bwMode="auto">
              <a:xfrm>
                <a:off x="3035" y="3361"/>
                <a:ext cx="12" cy="10"/>
              </a:xfrm>
              <a:custGeom>
                <a:avLst/>
                <a:gdLst>
                  <a:gd name="T0" fmla="*/ 5 w 5"/>
                  <a:gd name="T1" fmla="*/ 1 h 4"/>
                  <a:gd name="T2" fmla="*/ 3 w 5"/>
                  <a:gd name="T3" fmla="*/ 4 h 4"/>
                  <a:gd name="T4" fmla="*/ 0 w 5"/>
                  <a:gd name="T5" fmla="*/ 2 h 4"/>
                  <a:gd name="T6" fmla="*/ 2 w 5"/>
                  <a:gd name="T7" fmla="*/ 0 h 4"/>
                  <a:gd name="T8" fmla="*/ 5 w 5"/>
                  <a:gd name="T9" fmla="*/ 1 h 4"/>
                </a:gdLst>
                <a:ahLst/>
                <a:cxnLst>
                  <a:cxn ang="0">
                    <a:pos x="T0" y="T1"/>
                  </a:cxn>
                  <a:cxn ang="0">
                    <a:pos x="T2" y="T3"/>
                  </a:cxn>
                  <a:cxn ang="0">
                    <a:pos x="T4" y="T5"/>
                  </a:cxn>
                  <a:cxn ang="0">
                    <a:pos x="T6" y="T7"/>
                  </a:cxn>
                  <a:cxn ang="0">
                    <a:pos x="T8" y="T9"/>
                  </a:cxn>
                </a:cxnLst>
                <a:rect l="0" t="0" r="r" b="b"/>
                <a:pathLst>
                  <a:path w="5" h="4">
                    <a:moveTo>
                      <a:pt x="5" y="1"/>
                    </a:moveTo>
                    <a:cubicBezTo>
                      <a:pt x="5" y="3"/>
                      <a:pt x="4" y="4"/>
                      <a:pt x="3" y="4"/>
                    </a:cubicBezTo>
                    <a:cubicBezTo>
                      <a:pt x="2" y="4"/>
                      <a:pt x="0" y="4"/>
                      <a:pt x="0" y="2"/>
                    </a:cubicBezTo>
                    <a:cubicBezTo>
                      <a:pt x="0" y="1"/>
                      <a:pt x="1" y="0"/>
                      <a:pt x="2" y="0"/>
                    </a:cubicBezTo>
                    <a:cubicBezTo>
                      <a:pt x="3" y="0"/>
                      <a:pt x="4" y="0"/>
                      <a:pt x="5"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2" name="ïṣľîḋé"/>
              <p:cNvSpPr/>
              <p:nvPr/>
            </p:nvSpPr>
            <p:spPr bwMode="auto">
              <a:xfrm>
                <a:off x="3006" y="3385"/>
                <a:ext cx="12" cy="12"/>
              </a:xfrm>
              <a:custGeom>
                <a:avLst/>
                <a:gdLst>
                  <a:gd name="T0" fmla="*/ 5 w 5"/>
                  <a:gd name="T1" fmla="*/ 2 h 5"/>
                  <a:gd name="T2" fmla="*/ 3 w 5"/>
                  <a:gd name="T3" fmla="*/ 5 h 5"/>
                  <a:gd name="T4" fmla="*/ 0 w 5"/>
                  <a:gd name="T5" fmla="*/ 3 h 5"/>
                  <a:gd name="T6" fmla="*/ 2 w 5"/>
                  <a:gd name="T7" fmla="*/ 0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3"/>
                      <a:pt x="4" y="4"/>
                      <a:pt x="3" y="5"/>
                    </a:cubicBezTo>
                    <a:cubicBezTo>
                      <a:pt x="2" y="5"/>
                      <a:pt x="0" y="4"/>
                      <a:pt x="0" y="3"/>
                    </a:cubicBezTo>
                    <a:cubicBezTo>
                      <a:pt x="0" y="2"/>
                      <a:pt x="1" y="1"/>
                      <a:pt x="2" y="0"/>
                    </a:cubicBezTo>
                    <a:cubicBezTo>
                      <a:pt x="3" y="0"/>
                      <a:pt x="4"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3" name="islîḓè"/>
              <p:cNvSpPr/>
              <p:nvPr/>
            </p:nvSpPr>
            <p:spPr bwMode="auto">
              <a:xfrm>
                <a:off x="3037" y="3378"/>
                <a:ext cx="12" cy="12"/>
              </a:xfrm>
              <a:custGeom>
                <a:avLst/>
                <a:gdLst>
                  <a:gd name="T0" fmla="*/ 5 w 5"/>
                  <a:gd name="T1" fmla="*/ 2 h 5"/>
                  <a:gd name="T2" fmla="*/ 3 w 5"/>
                  <a:gd name="T3" fmla="*/ 5 h 5"/>
                  <a:gd name="T4" fmla="*/ 1 w 5"/>
                  <a:gd name="T5" fmla="*/ 3 h 5"/>
                  <a:gd name="T6" fmla="*/ 3 w 5"/>
                  <a:gd name="T7" fmla="*/ 1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3"/>
                      <a:pt x="5" y="5"/>
                      <a:pt x="3" y="5"/>
                    </a:cubicBezTo>
                    <a:cubicBezTo>
                      <a:pt x="2" y="5"/>
                      <a:pt x="1" y="4"/>
                      <a:pt x="1" y="3"/>
                    </a:cubicBezTo>
                    <a:cubicBezTo>
                      <a:pt x="0" y="2"/>
                      <a:pt x="1" y="1"/>
                      <a:pt x="3" y="1"/>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4" name="íṥḷíḑe"/>
              <p:cNvSpPr/>
              <p:nvPr/>
            </p:nvSpPr>
            <p:spPr bwMode="auto">
              <a:xfrm>
                <a:off x="3009" y="3404"/>
                <a:ext cx="12" cy="12"/>
              </a:xfrm>
              <a:custGeom>
                <a:avLst/>
                <a:gdLst>
                  <a:gd name="T0" fmla="*/ 5 w 5"/>
                  <a:gd name="T1" fmla="*/ 2 h 5"/>
                  <a:gd name="T2" fmla="*/ 3 w 5"/>
                  <a:gd name="T3" fmla="*/ 4 h 5"/>
                  <a:gd name="T4" fmla="*/ 1 w 5"/>
                  <a:gd name="T5" fmla="*/ 3 h 5"/>
                  <a:gd name="T6" fmla="*/ 2 w 5"/>
                  <a:gd name="T7" fmla="*/ 0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3"/>
                      <a:pt x="5" y="4"/>
                      <a:pt x="3" y="4"/>
                    </a:cubicBezTo>
                    <a:cubicBezTo>
                      <a:pt x="2" y="5"/>
                      <a:pt x="1" y="4"/>
                      <a:pt x="1" y="3"/>
                    </a:cubicBezTo>
                    <a:cubicBezTo>
                      <a:pt x="0" y="2"/>
                      <a:pt x="1" y="0"/>
                      <a:pt x="2" y="0"/>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5" name="ïSlîḋè"/>
              <p:cNvSpPr/>
              <p:nvPr/>
            </p:nvSpPr>
            <p:spPr bwMode="auto">
              <a:xfrm>
                <a:off x="3042" y="3397"/>
                <a:ext cx="12" cy="12"/>
              </a:xfrm>
              <a:custGeom>
                <a:avLst/>
                <a:gdLst>
                  <a:gd name="T0" fmla="*/ 5 w 5"/>
                  <a:gd name="T1" fmla="*/ 2 h 5"/>
                  <a:gd name="T2" fmla="*/ 3 w 5"/>
                  <a:gd name="T3" fmla="*/ 5 h 5"/>
                  <a:gd name="T4" fmla="*/ 0 w 5"/>
                  <a:gd name="T5" fmla="*/ 3 h 5"/>
                  <a:gd name="T6" fmla="*/ 2 w 5"/>
                  <a:gd name="T7" fmla="*/ 0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3"/>
                      <a:pt x="4" y="4"/>
                      <a:pt x="3" y="5"/>
                    </a:cubicBezTo>
                    <a:cubicBezTo>
                      <a:pt x="2" y="5"/>
                      <a:pt x="1" y="4"/>
                      <a:pt x="0" y="3"/>
                    </a:cubicBezTo>
                    <a:cubicBezTo>
                      <a:pt x="0" y="2"/>
                      <a:pt x="1" y="0"/>
                      <a:pt x="2" y="0"/>
                    </a:cubicBezTo>
                    <a:cubicBezTo>
                      <a:pt x="3"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6" name="îṡḻîḋe"/>
              <p:cNvSpPr/>
              <p:nvPr/>
            </p:nvSpPr>
            <p:spPr bwMode="auto">
              <a:xfrm>
                <a:off x="3002" y="3342"/>
                <a:ext cx="35" cy="12"/>
              </a:xfrm>
              <a:custGeom>
                <a:avLst/>
                <a:gdLst>
                  <a:gd name="T0" fmla="*/ 15 w 15"/>
                  <a:gd name="T1" fmla="*/ 1 h 5"/>
                  <a:gd name="T2" fmla="*/ 15 w 15"/>
                  <a:gd name="T3" fmla="*/ 2 h 5"/>
                  <a:gd name="T4" fmla="*/ 1 w 15"/>
                  <a:gd name="T5" fmla="*/ 5 h 5"/>
                  <a:gd name="T6" fmla="*/ 0 w 15"/>
                  <a:gd name="T7" fmla="*/ 4 h 5"/>
                  <a:gd name="T8" fmla="*/ 0 w 15"/>
                  <a:gd name="T9" fmla="*/ 3 h 5"/>
                  <a:gd name="T10" fmla="*/ 15 w 15"/>
                  <a:gd name="T11" fmla="*/ 0 h 5"/>
                  <a:gd name="T12" fmla="*/ 15 w 15"/>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15" y="1"/>
                    </a:moveTo>
                    <a:cubicBezTo>
                      <a:pt x="15" y="1"/>
                      <a:pt x="15" y="2"/>
                      <a:pt x="15" y="2"/>
                    </a:cubicBezTo>
                    <a:cubicBezTo>
                      <a:pt x="1" y="5"/>
                      <a:pt x="1" y="5"/>
                      <a:pt x="1" y="5"/>
                    </a:cubicBezTo>
                    <a:cubicBezTo>
                      <a:pt x="0" y="5"/>
                      <a:pt x="0" y="4"/>
                      <a:pt x="0" y="4"/>
                    </a:cubicBezTo>
                    <a:cubicBezTo>
                      <a:pt x="0" y="4"/>
                      <a:pt x="0" y="3"/>
                      <a:pt x="0" y="3"/>
                    </a:cubicBezTo>
                    <a:cubicBezTo>
                      <a:pt x="15" y="0"/>
                      <a:pt x="15" y="0"/>
                      <a:pt x="15" y="0"/>
                    </a:cubicBezTo>
                    <a:cubicBezTo>
                      <a:pt x="15" y="0"/>
                      <a:pt x="15" y="0"/>
                      <a:pt x="15"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7" name="ï$ḷíďè"/>
              <p:cNvSpPr/>
              <p:nvPr/>
            </p:nvSpPr>
            <p:spPr bwMode="auto">
              <a:xfrm>
                <a:off x="3006" y="3364"/>
                <a:ext cx="36" cy="11"/>
              </a:xfrm>
              <a:custGeom>
                <a:avLst/>
                <a:gdLst>
                  <a:gd name="T0" fmla="*/ 15 w 15"/>
                  <a:gd name="T1" fmla="*/ 1 h 5"/>
                  <a:gd name="T2" fmla="*/ 15 w 15"/>
                  <a:gd name="T3" fmla="*/ 2 h 5"/>
                  <a:gd name="T4" fmla="*/ 1 w 15"/>
                  <a:gd name="T5" fmla="*/ 5 h 5"/>
                  <a:gd name="T6" fmla="*/ 0 w 15"/>
                  <a:gd name="T7" fmla="*/ 4 h 5"/>
                  <a:gd name="T8" fmla="*/ 0 w 15"/>
                  <a:gd name="T9" fmla="*/ 3 h 5"/>
                  <a:gd name="T10" fmla="*/ 15 w 15"/>
                  <a:gd name="T11" fmla="*/ 0 h 5"/>
                  <a:gd name="T12" fmla="*/ 15 w 15"/>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15" y="1"/>
                    </a:moveTo>
                    <a:cubicBezTo>
                      <a:pt x="15" y="1"/>
                      <a:pt x="15" y="1"/>
                      <a:pt x="15" y="2"/>
                    </a:cubicBezTo>
                    <a:cubicBezTo>
                      <a:pt x="1" y="5"/>
                      <a:pt x="1" y="5"/>
                      <a:pt x="1" y="5"/>
                    </a:cubicBezTo>
                    <a:cubicBezTo>
                      <a:pt x="0" y="5"/>
                      <a:pt x="0" y="4"/>
                      <a:pt x="0" y="4"/>
                    </a:cubicBezTo>
                    <a:cubicBezTo>
                      <a:pt x="0" y="4"/>
                      <a:pt x="0" y="3"/>
                      <a:pt x="0" y="3"/>
                    </a:cubicBezTo>
                    <a:cubicBezTo>
                      <a:pt x="15" y="0"/>
                      <a:pt x="15" y="0"/>
                      <a:pt x="15" y="0"/>
                    </a:cubicBezTo>
                    <a:cubicBezTo>
                      <a:pt x="15" y="0"/>
                      <a:pt x="15" y="0"/>
                      <a:pt x="15"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8" name="îSḷíḓê"/>
              <p:cNvSpPr/>
              <p:nvPr/>
            </p:nvSpPr>
            <p:spPr bwMode="auto">
              <a:xfrm>
                <a:off x="3009" y="3382"/>
                <a:ext cx="38" cy="10"/>
              </a:xfrm>
              <a:custGeom>
                <a:avLst/>
                <a:gdLst>
                  <a:gd name="T0" fmla="*/ 16 w 16"/>
                  <a:gd name="T1" fmla="*/ 0 h 4"/>
                  <a:gd name="T2" fmla="*/ 15 w 16"/>
                  <a:gd name="T3" fmla="*/ 1 h 4"/>
                  <a:gd name="T4" fmla="*/ 1 w 16"/>
                  <a:gd name="T5" fmla="*/ 4 h 4"/>
                  <a:gd name="T6" fmla="*/ 0 w 16"/>
                  <a:gd name="T7" fmla="*/ 4 h 4"/>
                  <a:gd name="T8" fmla="*/ 1 w 16"/>
                  <a:gd name="T9" fmla="*/ 3 h 4"/>
                  <a:gd name="T10" fmla="*/ 15 w 16"/>
                  <a:gd name="T11" fmla="*/ 0 h 4"/>
                  <a:gd name="T12" fmla="*/ 16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6" y="0"/>
                    </a:moveTo>
                    <a:cubicBezTo>
                      <a:pt x="16" y="1"/>
                      <a:pt x="16" y="1"/>
                      <a:pt x="15" y="1"/>
                    </a:cubicBezTo>
                    <a:cubicBezTo>
                      <a:pt x="1" y="4"/>
                      <a:pt x="1" y="4"/>
                      <a:pt x="1" y="4"/>
                    </a:cubicBezTo>
                    <a:cubicBezTo>
                      <a:pt x="1" y="4"/>
                      <a:pt x="0" y="4"/>
                      <a:pt x="0" y="4"/>
                    </a:cubicBezTo>
                    <a:cubicBezTo>
                      <a:pt x="0" y="3"/>
                      <a:pt x="0" y="3"/>
                      <a:pt x="1" y="3"/>
                    </a:cubicBezTo>
                    <a:cubicBezTo>
                      <a:pt x="15" y="0"/>
                      <a:pt x="15" y="0"/>
                      <a:pt x="15" y="0"/>
                    </a:cubicBezTo>
                    <a:cubicBezTo>
                      <a:pt x="16" y="0"/>
                      <a:pt x="16" y="0"/>
                      <a:pt x="16"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9" name="íṡľïde"/>
              <p:cNvSpPr/>
              <p:nvPr/>
            </p:nvSpPr>
            <p:spPr bwMode="auto">
              <a:xfrm>
                <a:off x="3014" y="3401"/>
                <a:ext cx="37" cy="10"/>
              </a:xfrm>
              <a:custGeom>
                <a:avLst/>
                <a:gdLst>
                  <a:gd name="T0" fmla="*/ 15 w 16"/>
                  <a:gd name="T1" fmla="*/ 0 h 4"/>
                  <a:gd name="T2" fmla="*/ 15 w 16"/>
                  <a:gd name="T3" fmla="*/ 1 h 4"/>
                  <a:gd name="T4" fmla="*/ 1 w 16"/>
                  <a:gd name="T5" fmla="*/ 4 h 4"/>
                  <a:gd name="T6" fmla="*/ 0 w 16"/>
                  <a:gd name="T7" fmla="*/ 3 h 4"/>
                  <a:gd name="T8" fmla="*/ 0 w 16"/>
                  <a:gd name="T9" fmla="*/ 3 h 4"/>
                  <a:gd name="T10" fmla="*/ 15 w 16"/>
                  <a:gd name="T11" fmla="*/ 0 h 4"/>
                  <a:gd name="T12" fmla="*/ 15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5" y="0"/>
                    </a:moveTo>
                    <a:cubicBezTo>
                      <a:pt x="16" y="1"/>
                      <a:pt x="15" y="1"/>
                      <a:pt x="15" y="1"/>
                    </a:cubicBezTo>
                    <a:cubicBezTo>
                      <a:pt x="1" y="4"/>
                      <a:pt x="1" y="4"/>
                      <a:pt x="1" y="4"/>
                    </a:cubicBezTo>
                    <a:cubicBezTo>
                      <a:pt x="0" y="4"/>
                      <a:pt x="0" y="4"/>
                      <a:pt x="0" y="3"/>
                    </a:cubicBezTo>
                    <a:cubicBezTo>
                      <a:pt x="0" y="3"/>
                      <a:pt x="0" y="3"/>
                      <a:pt x="0" y="3"/>
                    </a:cubicBezTo>
                    <a:cubicBezTo>
                      <a:pt x="15" y="0"/>
                      <a:pt x="15" y="0"/>
                      <a:pt x="15" y="0"/>
                    </a:cubicBezTo>
                    <a:cubicBezTo>
                      <a:pt x="15" y="0"/>
                      <a:pt x="15" y="0"/>
                      <a:pt x="15"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0" name="îślíḑè"/>
              <p:cNvSpPr/>
              <p:nvPr/>
            </p:nvSpPr>
            <p:spPr bwMode="auto">
              <a:xfrm>
                <a:off x="3002" y="3349"/>
                <a:ext cx="40" cy="19"/>
              </a:xfrm>
              <a:custGeom>
                <a:avLst/>
                <a:gdLst>
                  <a:gd name="T0" fmla="*/ 17 w 17"/>
                  <a:gd name="T1" fmla="*/ 7 h 8"/>
                  <a:gd name="T2" fmla="*/ 16 w 17"/>
                  <a:gd name="T3" fmla="*/ 8 h 8"/>
                  <a:gd name="T4" fmla="*/ 0 w 17"/>
                  <a:gd name="T5" fmla="*/ 2 h 8"/>
                  <a:gd name="T6" fmla="*/ 0 w 17"/>
                  <a:gd name="T7" fmla="*/ 1 h 8"/>
                  <a:gd name="T8" fmla="*/ 1 w 17"/>
                  <a:gd name="T9" fmla="*/ 0 h 8"/>
                  <a:gd name="T10" fmla="*/ 17 w 17"/>
                  <a:gd name="T11" fmla="*/ 6 h 8"/>
                  <a:gd name="T12" fmla="*/ 17 w 17"/>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7" h="8">
                    <a:moveTo>
                      <a:pt x="17" y="7"/>
                    </a:moveTo>
                    <a:cubicBezTo>
                      <a:pt x="17" y="8"/>
                      <a:pt x="17" y="8"/>
                      <a:pt x="16" y="8"/>
                    </a:cubicBezTo>
                    <a:cubicBezTo>
                      <a:pt x="0" y="2"/>
                      <a:pt x="0" y="2"/>
                      <a:pt x="0" y="2"/>
                    </a:cubicBezTo>
                    <a:cubicBezTo>
                      <a:pt x="0" y="2"/>
                      <a:pt x="0" y="1"/>
                      <a:pt x="0" y="1"/>
                    </a:cubicBezTo>
                    <a:cubicBezTo>
                      <a:pt x="0" y="0"/>
                      <a:pt x="0" y="0"/>
                      <a:pt x="1" y="0"/>
                    </a:cubicBezTo>
                    <a:cubicBezTo>
                      <a:pt x="17" y="6"/>
                      <a:pt x="17" y="6"/>
                      <a:pt x="17" y="6"/>
                    </a:cubicBezTo>
                    <a:cubicBezTo>
                      <a:pt x="17" y="6"/>
                      <a:pt x="17" y="7"/>
                      <a:pt x="17" y="7"/>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1" name="í$ľïdê"/>
              <p:cNvSpPr/>
              <p:nvPr/>
            </p:nvSpPr>
            <p:spPr bwMode="auto">
              <a:xfrm>
                <a:off x="3006" y="3342"/>
                <a:ext cx="31" cy="31"/>
              </a:xfrm>
              <a:custGeom>
                <a:avLst/>
                <a:gdLst>
                  <a:gd name="T0" fmla="*/ 0 w 31"/>
                  <a:gd name="T1" fmla="*/ 31 h 31"/>
                  <a:gd name="T2" fmla="*/ 0 w 31"/>
                  <a:gd name="T3" fmla="*/ 29 h 31"/>
                  <a:gd name="T4" fmla="*/ 29 w 31"/>
                  <a:gd name="T5" fmla="*/ 0 h 31"/>
                  <a:gd name="T6" fmla="*/ 31 w 31"/>
                  <a:gd name="T7" fmla="*/ 0 h 31"/>
                  <a:gd name="T8" fmla="*/ 31 w 31"/>
                  <a:gd name="T9" fmla="*/ 5 h 31"/>
                  <a:gd name="T10" fmla="*/ 3 w 31"/>
                  <a:gd name="T11" fmla="*/ 31 h 31"/>
                  <a:gd name="T12" fmla="*/ 0 w 31"/>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1" h="31">
                    <a:moveTo>
                      <a:pt x="0" y="31"/>
                    </a:moveTo>
                    <a:lnTo>
                      <a:pt x="0" y="29"/>
                    </a:lnTo>
                    <a:lnTo>
                      <a:pt x="29" y="0"/>
                    </a:lnTo>
                    <a:lnTo>
                      <a:pt x="31" y="0"/>
                    </a:lnTo>
                    <a:lnTo>
                      <a:pt x="31" y="5"/>
                    </a:lnTo>
                    <a:lnTo>
                      <a:pt x="3" y="31"/>
                    </a:lnTo>
                    <a:lnTo>
                      <a:pt x="0" y="31"/>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2" name="îṡḷíḓé"/>
              <p:cNvSpPr/>
              <p:nvPr/>
            </p:nvSpPr>
            <p:spPr bwMode="auto">
              <a:xfrm>
                <a:off x="3006" y="3368"/>
                <a:ext cx="41" cy="19"/>
              </a:xfrm>
              <a:custGeom>
                <a:avLst/>
                <a:gdLst>
                  <a:gd name="T0" fmla="*/ 17 w 17"/>
                  <a:gd name="T1" fmla="*/ 7 h 8"/>
                  <a:gd name="T2" fmla="*/ 16 w 17"/>
                  <a:gd name="T3" fmla="*/ 8 h 8"/>
                  <a:gd name="T4" fmla="*/ 0 w 17"/>
                  <a:gd name="T5" fmla="*/ 2 h 8"/>
                  <a:gd name="T6" fmla="*/ 0 w 17"/>
                  <a:gd name="T7" fmla="*/ 1 h 8"/>
                  <a:gd name="T8" fmla="*/ 1 w 17"/>
                  <a:gd name="T9" fmla="*/ 0 h 8"/>
                  <a:gd name="T10" fmla="*/ 17 w 17"/>
                  <a:gd name="T11" fmla="*/ 6 h 8"/>
                  <a:gd name="T12" fmla="*/ 17 w 17"/>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7" h="8">
                    <a:moveTo>
                      <a:pt x="17" y="7"/>
                    </a:moveTo>
                    <a:cubicBezTo>
                      <a:pt x="17" y="8"/>
                      <a:pt x="16" y="8"/>
                      <a:pt x="16" y="8"/>
                    </a:cubicBezTo>
                    <a:cubicBezTo>
                      <a:pt x="0" y="2"/>
                      <a:pt x="0" y="2"/>
                      <a:pt x="0" y="2"/>
                    </a:cubicBezTo>
                    <a:cubicBezTo>
                      <a:pt x="0" y="2"/>
                      <a:pt x="0" y="1"/>
                      <a:pt x="0" y="1"/>
                    </a:cubicBezTo>
                    <a:cubicBezTo>
                      <a:pt x="0" y="1"/>
                      <a:pt x="1" y="0"/>
                      <a:pt x="1" y="0"/>
                    </a:cubicBezTo>
                    <a:cubicBezTo>
                      <a:pt x="17" y="6"/>
                      <a:pt x="17" y="6"/>
                      <a:pt x="17" y="6"/>
                    </a:cubicBezTo>
                    <a:cubicBezTo>
                      <a:pt x="17" y="6"/>
                      <a:pt x="17" y="7"/>
                      <a:pt x="17" y="7"/>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3" name="îşḷíḓé"/>
              <p:cNvSpPr/>
              <p:nvPr/>
            </p:nvSpPr>
            <p:spPr bwMode="auto">
              <a:xfrm>
                <a:off x="3009" y="3364"/>
                <a:ext cx="33" cy="28"/>
              </a:xfrm>
              <a:custGeom>
                <a:avLst/>
                <a:gdLst>
                  <a:gd name="T0" fmla="*/ 0 w 33"/>
                  <a:gd name="T1" fmla="*/ 28 h 28"/>
                  <a:gd name="T2" fmla="*/ 0 w 33"/>
                  <a:gd name="T3" fmla="*/ 26 h 28"/>
                  <a:gd name="T4" fmla="*/ 28 w 33"/>
                  <a:gd name="T5" fmla="*/ 0 h 28"/>
                  <a:gd name="T6" fmla="*/ 33 w 33"/>
                  <a:gd name="T7" fmla="*/ 0 h 28"/>
                  <a:gd name="T8" fmla="*/ 33 w 33"/>
                  <a:gd name="T9" fmla="*/ 2 h 28"/>
                  <a:gd name="T10" fmla="*/ 5 w 33"/>
                  <a:gd name="T11" fmla="*/ 28 h 28"/>
                  <a:gd name="T12" fmla="*/ 0 w 33"/>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33" h="28">
                    <a:moveTo>
                      <a:pt x="0" y="28"/>
                    </a:moveTo>
                    <a:lnTo>
                      <a:pt x="0" y="26"/>
                    </a:lnTo>
                    <a:lnTo>
                      <a:pt x="28" y="0"/>
                    </a:lnTo>
                    <a:lnTo>
                      <a:pt x="33" y="0"/>
                    </a:lnTo>
                    <a:lnTo>
                      <a:pt x="33" y="2"/>
                    </a:lnTo>
                    <a:lnTo>
                      <a:pt x="5" y="28"/>
                    </a:lnTo>
                    <a:lnTo>
                      <a:pt x="0" y="2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4" name="íṣlíḋê"/>
              <p:cNvSpPr/>
              <p:nvPr/>
            </p:nvSpPr>
            <p:spPr bwMode="auto">
              <a:xfrm>
                <a:off x="3009" y="3390"/>
                <a:ext cx="40" cy="14"/>
              </a:xfrm>
              <a:custGeom>
                <a:avLst/>
                <a:gdLst>
                  <a:gd name="T0" fmla="*/ 17 w 17"/>
                  <a:gd name="T1" fmla="*/ 6 h 6"/>
                  <a:gd name="T2" fmla="*/ 16 w 17"/>
                  <a:gd name="T3" fmla="*/ 6 h 6"/>
                  <a:gd name="T4" fmla="*/ 1 w 17"/>
                  <a:gd name="T5" fmla="*/ 1 h 6"/>
                  <a:gd name="T6" fmla="*/ 0 w 17"/>
                  <a:gd name="T7" fmla="*/ 0 h 6"/>
                  <a:gd name="T8" fmla="*/ 1 w 17"/>
                  <a:gd name="T9" fmla="*/ 0 h 6"/>
                  <a:gd name="T10" fmla="*/ 17 w 17"/>
                  <a:gd name="T11" fmla="*/ 5 h 6"/>
                  <a:gd name="T12" fmla="*/ 17 w 17"/>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7" h="6">
                    <a:moveTo>
                      <a:pt x="17" y="6"/>
                    </a:moveTo>
                    <a:cubicBezTo>
                      <a:pt x="17" y="6"/>
                      <a:pt x="17" y="6"/>
                      <a:pt x="16" y="6"/>
                    </a:cubicBezTo>
                    <a:cubicBezTo>
                      <a:pt x="1" y="1"/>
                      <a:pt x="1" y="1"/>
                      <a:pt x="1" y="1"/>
                    </a:cubicBezTo>
                    <a:cubicBezTo>
                      <a:pt x="0" y="1"/>
                      <a:pt x="0" y="1"/>
                      <a:pt x="0" y="0"/>
                    </a:cubicBezTo>
                    <a:cubicBezTo>
                      <a:pt x="1" y="0"/>
                      <a:pt x="1" y="0"/>
                      <a:pt x="1" y="0"/>
                    </a:cubicBezTo>
                    <a:cubicBezTo>
                      <a:pt x="17" y="5"/>
                      <a:pt x="17" y="5"/>
                      <a:pt x="17" y="5"/>
                    </a:cubicBezTo>
                    <a:cubicBezTo>
                      <a:pt x="17" y="5"/>
                      <a:pt x="17" y="5"/>
                      <a:pt x="17" y="6"/>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5" name="ïŝľîde"/>
              <p:cNvSpPr/>
              <p:nvPr/>
            </p:nvSpPr>
            <p:spPr bwMode="auto">
              <a:xfrm>
                <a:off x="3014" y="3382"/>
                <a:ext cx="30" cy="29"/>
              </a:xfrm>
              <a:custGeom>
                <a:avLst/>
                <a:gdLst>
                  <a:gd name="T0" fmla="*/ 0 w 30"/>
                  <a:gd name="T1" fmla="*/ 29 h 29"/>
                  <a:gd name="T2" fmla="*/ 0 w 30"/>
                  <a:gd name="T3" fmla="*/ 27 h 29"/>
                  <a:gd name="T4" fmla="*/ 28 w 30"/>
                  <a:gd name="T5" fmla="*/ 0 h 29"/>
                  <a:gd name="T6" fmla="*/ 30 w 30"/>
                  <a:gd name="T7" fmla="*/ 0 h 29"/>
                  <a:gd name="T8" fmla="*/ 30 w 30"/>
                  <a:gd name="T9" fmla="*/ 3 h 29"/>
                  <a:gd name="T10" fmla="*/ 2 w 30"/>
                  <a:gd name="T11" fmla="*/ 29 h 29"/>
                  <a:gd name="T12" fmla="*/ 0 w 30"/>
                  <a:gd name="T13" fmla="*/ 29 h 29"/>
                </a:gdLst>
                <a:ahLst/>
                <a:cxnLst>
                  <a:cxn ang="0">
                    <a:pos x="T0" y="T1"/>
                  </a:cxn>
                  <a:cxn ang="0">
                    <a:pos x="T2" y="T3"/>
                  </a:cxn>
                  <a:cxn ang="0">
                    <a:pos x="T4" y="T5"/>
                  </a:cxn>
                  <a:cxn ang="0">
                    <a:pos x="T6" y="T7"/>
                  </a:cxn>
                  <a:cxn ang="0">
                    <a:pos x="T8" y="T9"/>
                  </a:cxn>
                  <a:cxn ang="0">
                    <a:pos x="T10" y="T11"/>
                  </a:cxn>
                  <a:cxn ang="0">
                    <a:pos x="T12" y="T13"/>
                  </a:cxn>
                </a:cxnLst>
                <a:rect l="0" t="0" r="r" b="b"/>
                <a:pathLst>
                  <a:path w="30" h="29">
                    <a:moveTo>
                      <a:pt x="0" y="29"/>
                    </a:moveTo>
                    <a:lnTo>
                      <a:pt x="0" y="27"/>
                    </a:lnTo>
                    <a:lnTo>
                      <a:pt x="28" y="0"/>
                    </a:lnTo>
                    <a:lnTo>
                      <a:pt x="30" y="0"/>
                    </a:lnTo>
                    <a:lnTo>
                      <a:pt x="30" y="3"/>
                    </a:lnTo>
                    <a:lnTo>
                      <a:pt x="2" y="29"/>
                    </a:lnTo>
                    <a:lnTo>
                      <a:pt x="0" y="29"/>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6" name="îṩļídé"/>
              <p:cNvSpPr/>
              <p:nvPr/>
            </p:nvSpPr>
            <p:spPr bwMode="auto">
              <a:xfrm>
                <a:off x="2697" y="2290"/>
                <a:ext cx="373" cy="1043"/>
              </a:xfrm>
              <a:custGeom>
                <a:avLst/>
                <a:gdLst>
                  <a:gd name="T0" fmla="*/ 4 w 158"/>
                  <a:gd name="T1" fmla="*/ 29 h 440"/>
                  <a:gd name="T2" fmla="*/ 26 w 158"/>
                  <a:gd name="T3" fmla="*/ 5 h 440"/>
                  <a:gd name="T4" fmla="*/ 51 w 158"/>
                  <a:gd name="T5" fmla="*/ 1 h 440"/>
                  <a:gd name="T6" fmla="*/ 97 w 158"/>
                  <a:gd name="T7" fmla="*/ 63 h 440"/>
                  <a:gd name="T8" fmla="*/ 122 w 158"/>
                  <a:gd name="T9" fmla="*/ 178 h 440"/>
                  <a:gd name="T10" fmla="*/ 135 w 158"/>
                  <a:gd name="T11" fmla="*/ 260 h 440"/>
                  <a:gd name="T12" fmla="*/ 158 w 158"/>
                  <a:gd name="T13" fmla="*/ 429 h 440"/>
                  <a:gd name="T14" fmla="*/ 104 w 158"/>
                  <a:gd name="T15" fmla="*/ 440 h 440"/>
                  <a:gd name="T16" fmla="*/ 61 w 158"/>
                  <a:gd name="T17" fmla="*/ 305 h 440"/>
                  <a:gd name="T18" fmla="*/ 15 w 158"/>
                  <a:gd name="T19" fmla="*/ 126 h 440"/>
                  <a:gd name="T20" fmla="*/ 5 w 158"/>
                  <a:gd name="T21" fmla="*/ 76 h 440"/>
                  <a:gd name="T22" fmla="*/ 4 w 158"/>
                  <a:gd name="T23" fmla="*/ 29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 h="440">
                    <a:moveTo>
                      <a:pt x="4" y="29"/>
                    </a:moveTo>
                    <a:cubicBezTo>
                      <a:pt x="6" y="21"/>
                      <a:pt x="15" y="10"/>
                      <a:pt x="26" y="5"/>
                    </a:cubicBezTo>
                    <a:cubicBezTo>
                      <a:pt x="33" y="1"/>
                      <a:pt x="43" y="0"/>
                      <a:pt x="51" y="1"/>
                    </a:cubicBezTo>
                    <a:cubicBezTo>
                      <a:pt x="84" y="3"/>
                      <a:pt x="92" y="36"/>
                      <a:pt x="97" y="63"/>
                    </a:cubicBezTo>
                    <a:cubicBezTo>
                      <a:pt x="104" y="102"/>
                      <a:pt x="115" y="139"/>
                      <a:pt x="122" y="178"/>
                    </a:cubicBezTo>
                    <a:cubicBezTo>
                      <a:pt x="127" y="205"/>
                      <a:pt x="131" y="233"/>
                      <a:pt x="135" y="260"/>
                    </a:cubicBezTo>
                    <a:cubicBezTo>
                      <a:pt x="141" y="300"/>
                      <a:pt x="154" y="389"/>
                      <a:pt x="158" y="429"/>
                    </a:cubicBezTo>
                    <a:cubicBezTo>
                      <a:pt x="104" y="440"/>
                      <a:pt x="104" y="440"/>
                      <a:pt x="104" y="440"/>
                    </a:cubicBezTo>
                    <a:cubicBezTo>
                      <a:pt x="80" y="384"/>
                      <a:pt x="70" y="334"/>
                      <a:pt x="61" y="305"/>
                    </a:cubicBezTo>
                    <a:cubicBezTo>
                      <a:pt x="44" y="248"/>
                      <a:pt x="25" y="185"/>
                      <a:pt x="15" y="126"/>
                    </a:cubicBezTo>
                    <a:cubicBezTo>
                      <a:pt x="11" y="109"/>
                      <a:pt x="8" y="94"/>
                      <a:pt x="5" y="76"/>
                    </a:cubicBezTo>
                    <a:cubicBezTo>
                      <a:pt x="3" y="61"/>
                      <a:pt x="0" y="45"/>
                      <a:pt x="4" y="29"/>
                    </a:cubicBezTo>
                    <a:close/>
                  </a:path>
                </a:pathLst>
              </a:custGeom>
              <a:solidFill>
                <a:srgbClr val="0019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7" name="iṣḻïḑè"/>
              <p:cNvSpPr/>
              <p:nvPr/>
            </p:nvSpPr>
            <p:spPr bwMode="auto">
              <a:xfrm>
                <a:off x="3080" y="3103"/>
                <a:ext cx="127" cy="249"/>
              </a:xfrm>
              <a:custGeom>
                <a:avLst/>
                <a:gdLst>
                  <a:gd name="T0" fmla="*/ 17 w 54"/>
                  <a:gd name="T1" fmla="*/ 0 h 105"/>
                  <a:gd name="T2" fmla="*/ 54 w 54"/>
                  <a:gd name="T3" fmla="*/ 6 h 105"/>
                  <a:gd name="T4" fmla="*/ 46 w 54"/>
                  <a:gd name="T5" fmla="*/ 61 h 105"/>
                  <a:gd name="T6" fmla="*/ 17 w 54"/>
                  <a:gd name="T7" fmla="*/ 105 h 105"/>
                  <a:gd name="T8" fmla="*/ 7 w 54"/>
                  <a:gd name="T9" fmla="*/ 57 h 105"/>
                  <a:gd name="T10" fmla="*/ 17 w 54"/>
                  <a:gd name="T11" fmla="*/ 0 h 105"/>
                </a:gdLst>
                <a:ahLst/>
                <a:cxnLst>
                  <a:cxn ang="0">
                    <a:pos x="T0" y="T1"/>
                  </a:cxn>
                  <a:cxn ang="0">
                    <a:pos x="T2" y="T3"/>
                  </a:cxn>
                  <a:cxn ang="0">
                    <a:pos x="T4" y="T5"/>
                  </a:cxn>
                  <a:cxn ang="0">
                    <a:pos x="T6" y="T7"/>
                  </a:cxn>
                  <a:cxn ang="0">
                    <a:pos x="T8" y="T9"/>
                  </a:cxn>
                  <a:cxn ang="0">
                    <a:pos x="T10" y="T11"/>
                  </a:cxn>
                </a:cxnLst>
                <a:rect l="0" t="0" r="r" b="b"/>
                <a:pathLst>
                  <a:path w="54" h="105">
                    <a:moveTo>
                      <a:pt x="17" y="0"/>
                    </a:moveTo>
                    <a:cubicBezTo>
                      <a:pt x="54" y="6"/>
                      <a:pt x="54" y="6"/>
                      <a:pt x="54" y="6"/>
                    </a:cubicBezTo>
                    <a:cubicBezTo>
                      <a:pt x="46" y="61"/>
                      <a:pt x="46" y="61"/>
                      <a:pt x="46" y="61"/>
                    </a:cubicBezTo>
                    <a:cubicBezTo>
                      <a:pt x="46" y="61"/>
                      <a:pt x="40" y="104"/>
                      <a:pt x="17" y="105"/>
                    </a:cubicBezTo>
                    <a:cubicBezTo>
                      <a:pt x="17" y="105"/>
                      <a:pt x="0" y="96"/>
                      <a:pt x="7" y="57"/>
                    </a:cubicBezTo>
                    <a:lnTo>
                      <a:pt x="17" y="0"/>
                    </a:ln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8" name="isḷïde"/>
              <p:cNvSpPr/>
              <p:nvPr/>
            </p:nvSpPr>
            <p:spPr bwMode="auto">
              <a:xfrm>
                <a:off x="3042" y="3240"/>
                <a:ext cx="154" cy="185"/>
              </a:xfrm>
              <a:custGeom>
                <a:avLst/>
                <a:gdLst>
                  <a:gd name="T0" fmla="*/ 23 w 65"/>
                  <a:gd name="T1" fmla="*/ 0 h 78"/>
                  <a:gd name="T2" fmla="*/ 62 w 65"/>
                  <a:gd name="T3" fmla="*/ 6 h 78"/>
                  <a:gd name="T4" fmla="*/ 30 w 65"/>
                  <a:gd name="T5" fmla="*/ 72 h 78"/>
                  <a:gd name="T6" fmla="*/ 23 w 65"/>
                  <a:gd name="T7" fmla="*/ 0 h 78"/>
                </a:gdLst>
                <a:ahLst/>
                <a:cxnLst>
                  <a:cxn ang="0">
                    <a:pos x="T0" y="T1"/>
                  </a:cxn>
                  <a:cxn ang="0">
                    <a:pos x="T2" y="T3"/>
                  </a:cxn>
                  <a:cxn ang="0">
                    <a:pos x="T4" y="T5"/>
                  </a:cxn>
                  <a:cxn ang="0">
                    <a:pos x="T6" y="T7"/>
                  </a:cxn>
                </a:cxnLst>
                <a:rect l="0" t="0" r="r" b="b"/>
                <a:pathLst>
                  <a:path w="65" h="78">
                    <a:moveTo>
                      <a:pt x="23" y="0"/>
                    </a:moveTo>
                    <a:cubicBezTo>
                      <a:pt x="23" y="0"/>
                      <a:pt x="41" y="7"/>
                      <a:pt x="62" y="6"/>
                    </a:cubicBezTo>
                    <a:cubicBezTo>
                      <a:pt x="62" y="6"/>
                      <a:pt x="65" y="78"/>
                      <a:pt x="30" y="72"/>
                    </a:cubicBezTo>
                    <a:cubicBezTo>
                      <a:pt x="30" y="72"/>
                      <a:pt x="0" y="65"/>
                      <a:pt x="23" y="0"/>
                    </a:cubicBezTo>
                    <a:close/>
                  </a:path>
                </a:pathLst>
              </a:custGeom>
              <a:solidFill>
                <a:srgbClr val="2C29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9" name="îśľïdê"/>
              <p:cNvSpPr/>
              <p:nvPr/>
            </p:nvSpPr>
            <p:spPr bwMode="auto">
              <a:xfrm>
                <a:off x="3061" y="3300"/>
                <a:ext cx="123" cy="120"/>
              </a:xfrm>
              <a:custGeom>
                <a:avLst/>
                <a:gdLst>
                  <a:gd name="T0" fmla="*/ 23 w 52"/>
                  <a:gd name="T1" fmla="*/ 41 h 51"/>
                  <a:gd name="T2" fmla="*/ 8 w 52"/>
                  <a:gd name="T3" fmla="*/ 0 h 51"/>
                  <a:gd name="T4" fmla="*/ 21 w 52"/>
                  <a:gd name="T5" fmla="*/ 48 h 51"/>
                  <a:gd name="T6" fmla="*/ 52 w 52"/>
                  <a:gd name="T7" fmla="*/ 8 h 51"/>
                  <a:gd name="T8" fmla="*/ 23 w 52"/>
                  <a:gd name="T9" fmla="*/ 41 h 51"/>
                </a:gdLst>
                <a:ahLst/>
                <a:cxnLst>
                  <a:cxn ang="0">
                    <a:pos x="T0" y="T1"/>
                  </a:cxn>
                  <a:cxn ang="0">
                    <a:pos x="T2" y="T3"/>
                  </a:cxn>
                  <a:cxn ang="0">
                    <a:pos x="T4" y="T5"/>
                  </a:cxn>
                  <a:cxn ang="0">
                    <a:pos x="T6" y="T7"/>
                  </a:cxn>
                  <a:cxn ang="0">
                    <a:pos x="T8" y="T9"/>
                  </a:cxn>
                </a:cxnLst>
                <a:rect l="0" t="0" r="r" b="b"/>
                <a:pathLst>
                  <a:path w="52" h="51">
                    <a:moveTo>
                      <a:pt x="23" y="41"/>
                    </a:moveTo>
                    <a:cubicBezTo>
                      <a:pt x="23" y="41"/>
                      <a:pt x="3" y="36"/>
                      <a:pt x="8" y="0"/>
                    </a:cubicBezTo>
                    <a:cubicBezTo>
                      <a:pt x="0" y="42"/>
                      <a:pt x="21" y="48"/>
                      <a:pt x="21" y="48"/>
                    </a:cubicBezTo>
                    <a:cubicBezTo>
                      <a:pt x="42" y="51"/>
                      <a:pt x="50" y="28"/>
                      <a:pt x="52" y="8"/>
                    </a:cubicBezTo>
                    <a:cubicBezTo>
                      <a:pt x="49" y="26"/>
                      <a:pt x="41" y="44"/>
                      <a:pt x="23" y="4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0" name="iş1îdè"/>
              <p:cNvSpPr/>
              <p:nvPr/>
            </p:nvSpPr>
            <p:spPr bwMode="auto">
              <a:xfrm>
                <a:off x="3115" y="3269"/>
                <a:ext cx="12" cy="12"/>
              </a:xfrm>
              <a:custGeom>
                <a:avLst/>
                <a:gdLst>
                  <a:gd name="T0" fmla="*/ 5 w 5"/>
                  <a:gd name="T1" fmla="*/ 3 h 5"/>
                  <a:gd name="T2" fmla="*/ 2 w 5"/>
                  <a:gd name="T3" fmla="*/ 5 h 5"/>
                  <a:gd name="T4" fmla="*/ 0 w 5"/>
                  <a:gd name="T5" fmla="*/ 3 h 5"/>
                  <a:gd name="T6" fmla="*/ 3 w 5"/>
                  <a:gd name="T7" fmla="*/ 1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4" y="4"/>
                      <a:pt x="3" y="5"/>
                      <a:pt x="2" y="5"/>
                    </a:cubicBezTo>
                    <a:cubicBezTo>
                      <a:pt x="1" y="5"/>
                      <a:pt x="0" y="4"/>
                      <a:pt x="0" y="3"/>
                    </a:cubicBezTo>
                    <a:cubicBezTo>
                      <a:pt x="0" y="1"/>
                      <a:pt x="1" y="0"/>
                      <a:pt x="3" y="1"/>
                    </a:cubicBezTo>
                    <a:cubicBezTo>
                      <a:pt x="4" y="1"/>
                      <a:pt x="5" y="2"/>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1" name="íşľïḑe"/>
              <p:cNvSpPr/>
              <p:nvPr/>
            </p:nvSpPr>
            <p:spPr bwMode="auto">
              <a:xfrm>
                <a:off x="3148" y="3276"/>
                <a:ext cx="10" cy="9"/>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4"/>
                      <a:pt x="3" y="4"/>
                      <a:pt x="2" y="4"/>
                    </a:cubicBezTo>
                    <a:cubicBezTo>
                      <a:pt x="0" y="4"/>
                      <a:pt x="0" y="3"/>
                      <a:pt x="0" y="2"/>
                    </a:cubicBezTo>
                    <a:cubicBezTo>
                      <a:pt x="0" y="1"/>
                      <a:pt x="1" y="0"/>
                      <a:pt x="2" y="0"/>
                    </a:cubicBezTo>
                    <a:cubicBezTo>
                      <a:pt x="4" y="0"/>
                      <a:pt x="4" y="1"/>
                      <a:pt x="4"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2" name="ïśḻiḋe"/>
              <p:cNvSpPr/>
              <p:nvPr/>
            </p:nvSpPr>
            <p:spPr bwMode="auto">
              <a:xfrm>
                <a:off x="3110" y="3290"/>
                <a:ext cx="12" cy="12"/>
              </a:xfrm>
              <a:custGeom>
                <a:avLst/>
                <a:gdLst>
                  <a:gd name="T0" fmla="*/ 5 w 5"/>
                  <a:gd name="T1" fmla="*/ 3 h 5"/>
                  <a:gd name="T2" fmla="*/ 2 w 5"/>
                  <a:gd name="T3" fmla="*/ 5 h 5"/>
                  <a:gd name="T4" fmla="*/ 1 w 5"/>
                  <a:gd name="T5" fmla="*/ 2 h 5"/>
                  <a:gd name="T6" fmla="*/ 3 w 5"/>
                  <a:gd name="T7" fmla="*/ 1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5" y="4"/>
                      <a:pt x="4" y="5"/>
                      <a:pt x="2" y="5"/>
                    </a:cubicBezTo>
                    <a:cubicBezTo>
                      <a:pt x="1" y="5"/>
                      <a:pt x="0" y="4"/>
                      <a:pt x="1" y="2"/>
                    </a:cubicBezTo>
                    <a:cubicBezTo>
                      <a:pt x="1" y="1"/>
                      <a:pt x="2" y="0"/>
                      <a:pt x="3" y="1"/>
                    </a:cubicBezTo>
                    <a:cubicBezTo>
                      <a:pt x="4" y="1"/>
                      <a:pt x="5" y="2"/>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3" name="îṩ1îḋe"/>
              <p:cNvSpPr/>
              <p:nvPr/>
            </p:nvSpPr>
            <p:spPr bwMode="auto">
              <a:xfrm>
                <a:off x="3144" y="3297"/>
                <a:ext cx="11" cy="10"/>
              </a:xfrm>
              <a:custGeom>
                <a:avLst/>
                <a:gdLst>
                  <a:gd name="T0" fmla="*/ 5 w 5"/>
                  <a:gd name="T1" fmla="*/ 2 h 4"/>
                  <a:gd name="T2" fmla="*/ 2 w 5"/>
                  <a:gd name="T3" fmla="*/ 4 h 4"/>
                  <a:gd name="T4" fmla="*/ 0 w 5"/>
                  <a:gd name="T5" fmla="*/ 2 h 4"/>
                  <a:gd name="T6" fmla="*/ 3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4"/>
                      <a:pt x="3" y="4"/>
                      <a:pt x="2" y="4"/>
                    </a:cubicBezTo>
                    <a:cubicBezTo>
                      <a:pt x="1" y="4"/>
                      <a:pt x="0" y="3"/>
                      <a:pt x="0" y="2"/>
                    </a:cubicBezTo>
                    <a:cubicBezTo>
                      <a:pt x="0" y="0"/>
                      <a:pt x="2" y="0"/>
                      <a:pt x="3" y="0"/>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4" name="işļíḋé"/>
              <p:cNvSpPr/>
              <p:nvPr/>
            </p:nvSpPr>
            <p:spPr bwMode="auto">
              <a:xfrm>
                <a:off x="3108" y="3309"/>
                <a:ext cx="12" cy="12"/>
              </a:xfrm>
              <a:custGeom>
                <a:avLst/>
                <a:gdLst>
                  <a:gd name="T0" fmla="*/ 5 w 5"/>
                  <a:gd name="T1" fmla="*/ 3 h 5"/>
                  <a:gd name="T2" fmla="*/ 2 w 5"/>
                  <a:gd name="T3" fmla="*/ 5 h 5"/>
                  <a:gd name="T4" fmla="*/ 0 w 5"/>
                  <a:gd name="T5" fmla="*/ 2 h 5"/>
                  <a:gd name="T6" fmla="*/ 3 w 5"/>
                  <a:gd name="T7" fmla="*/ 0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5" y="4"/>
                      <a:pt x="3" y="5"/>
                      <a:pt x="2" y="5"/>
                    </a:cubicBezTo>
                    <a:cubicBezTo>
                      <a:pt x="1" y="5"/>
                      <a:pt x="0" y="3"/>
                      <a:pt x="0" y="2"/>
                    </a:cubicBezTo>
                    <a:cubicBezTo>
                      <a:pt x="0" y="1"/>
                      <a:pt x="2" y="0"/>
                      <a:pt x="3" y="0"/>
                    </a:cubicBezTo>
                    <a:cubicBezTo>
                      <a:pt x="4" y="1"/>
                      <a:pt x="5" y="2"/>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5" name="îšľïḍe"/>
              <p:cNvSpPr/>
              <p:nvPr/>
            </p:nvSpPr>
            <p:spPr bwMode="auto">
              <a:xfrm>
                <a:off x="3141" y="3314"/>
                <a:ext cx="12" cy="12"/>
              </a:xfrm>
              <a:custGeom>
                <a:avLst/>
                <a:gdLst>
                  <a:gd name="T0" fmla="*/ 5 w 5"/>
                  <a:gd name="T1" fmla="*/ 3 h 5"/>
                  <a:gd name="T2" fmla="*/ 2 w 5"/>
                  <a:gd name="T3" fmla="*/ 5 h 5"/>
                  <a:gd name="T4" fmla="*/ 0 w 5"/>
                  <a:gd name="T5" fmla="*/ 2 h 5"/>
                  <a:gd name="T6" fmla="*/ 3 w 5"/>
                  <a:gd name="T7" fmla="*/ 1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4" y="4"/>
                      <a:pt x="3" y="5"/>
                      <a:pt x="2" y="5"/>
                    </a:cubicBezTo>
                    <a:cubicBezTo>
                      <a:pt x="1" y="5"/>
                      <a:pt x="0" y="4"/>
                      <a:pt x="0" y="2"/>
                    </a:cubicBezTo>
                    <a:cubicBezTo>
                      <a:pt x="0" y="1"/>
                      <a:pt x="1" y="0"/>
                      <a:pt x="3" y="1"/>
                    </a:cubicBezTo>
                    <a:cubicBezTo>
                      <a:pt x="4" y="1"/>
                      <a:pt x="5" y="2"/>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6" name="îṩļíḑé"/>
              <p:cNvSpPr/>
              <p:nvPr/>
            </p:nvSpPr>
            <p:spPr bwMode="auto">
              <a:xfrm>
                <a:off x="3106" y="3328"/>
                <a:ext cx="12" cy="12"/>
              </a:xfrm>
              <a:custGeom>
                <a:avLst/>
                <a:gdLst>
                  <a:gd name="T0" fmla="*/ 5 w 5"/>
                  <a:gd name="T1" fmla="*/ 3 h 5"/>
                  <a:gd name="T2" fmla="*/ 2 w 5"/>
                  <a:gd name="T3" fmla="*/ 5 h 5"/>
                  <a:gd name="T4" fmla="*/ 0 w 5"/>
                  <a:gd name="T5" fmla="*/ 2 h 5"/>
                  <a:gd name="T6" fmla="*/ 3 w 5"/>
                  <a:gd name="T7" fmla="*/ 0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4" y="4"/>
                      <a:pt x="3" y="5"/>
                      <a:pt x="2" y="5"/>
                    </a:cubicBezTo>
                    <a:cubicBezTo>
                      <a:pt x="1" y="4"/>
                      <a:pt x="0" y="3"/>
                      <a:pt x="0" y="2"/>
                    </a:cubicBezTo>
                    <a:cubicBezTo>
                      <a:pt x="0" y="1"/>
                      <a:pt x="1" y="0"/>
                      <a:pt x="3" y="0"/>
                    </a:cubicBezTo>
                    <a:cubicBezTo>
                      <a:pt x="4" y="0"/>
                      <a:pt x="5" y="1"/>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7" name="iśļídê"/>
              <p:cNvSpPr/>
              <p:nvPr/>
            </p:nvSpPr>
            <p:spPr bwMode="auto">
              <a:xfrm>
                <a:off x="3139" y="3333"/>
                <a:ext cx="12" cy="12"/>
              </a:xfrm>
              <a:custGeom>
                <a:avLst/>
                <a:gdLst>
                  <a:gd name="T0" fmla="*/ 4 w 5"/>
                  <a:gd name="T1" fmla="*/ 3 h 5"/>
                  <a:gd name="T2" fmla="*/ 2 w 5"/>
                  <a:gd name="T3" fmla="*/ 5 h 5"/>
                  <a:gd name="T4" fmla="*/ 0 w 5"/>
                  <a:gd name="T5" fmla="*/ 2 h 5"/>
                  <a:gd name="T6" fmla="*/ 2 w 5"/>
                  <a:gd name="T7" fmla="*/ 0 h 5"/>
                  <a:gd name="T8" fmla="*/ 4 w 5"/>
                  <a:gd name="T9" fmla="*/ 3 h 5"/>
                </a:gdLst>
                <a:ahLst/>
                <a:cxnLst>
                  <a:cxn ang="0">
                    <a:pos x="T0" y="T1"/>
                  </a:cxn>
                  <a:cxn ang="0">
                    <a:pos x="T2" y="T3"/>
                  </a:cxn>
                  <a:cxn ang="0">
                    <a:pos x="T4" y="T5"/>
                  </a:cxn>
                  <a:cxn ang="0">
                    <a:pos x="T6" y="T7"/>
                  </a:cxn>
                  <a:cxn ang="0">
                    <a:pos x="T8" y="T9"/>
                  </a:cxn>
                </a:cxnLst>
                <a:rect l="0" t="0" r="r" b="b"/>
                <a:pathLst>
                  <a:path w="5" h="5">
                    <a:moveTo>
                      <a:pt x="4" y="3"/>
                    </a:moveTo>
                    <a:cubicBezTo>
                      <a:pt x="4" y="4"/>
                      <a:pt x="3" y="5"/>
                      <a:pt x="2" y="5"/>
                    </a:cubicBezTo>
                    <a:cubicBezTo>
                      <a:pt x="0" y="5"/>
                      <a:pt x="0" y="3"/>
                      <a:pt x="0" y="2"/>
                    </a:cubicBezTo>
                    <a:cubicBezTo>
                      <a:pt x="0" y="1"/>
                      <a:pt x="1" y="0"/>
                      <a:pt x="2" y="0"/>
                    </a:cubicBezTo>
                    <a:cubicBezTo>
                      <a:pt x="4" y="1"/>
                      <a:pt x="5" y="2"/>
                      <a:pt x="4"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8" name="iṩḻíḋé"/>
              <p:cNvSpPr/>
              <p:nvPr/>
            </p:nvSpPr>
            <p:spPr bwMode="auto">
              <a:xfrm>
                <a:off x="3118" y="3274"/>
                <a:ext cx="37" cy="9"/>
              </a:xfrm>
              <a:custGeom>
                <a:avLst/>
                <a:gdLst>
                  <a:gd name="T0" fmla="*/ 16 w 16"/>
                  <a:gd name="T1" fmla="*/ 3 h 4"/>
                  <a:gd name="T2" fmla="*/ 15 w 16"/>
                  <a:gd name="T3" fmla="*/ 4 h 4"/>
                  <a:gd name="T4" fmla="*/ 1 w 16"/>
                  <a:gd name="T5" fmla="*/ 1 h 4"/>
                  <a:gd name="T6" fmla="*/ 0 w 16"/>
                  <a:gd name="T7" fmla="*/ 1 h 4"/>
                  <a:gd name="T8" fmla="*/ 1 w 16"/>
                  <a:gd name="T9" fmla="*/ 0 h 4"/>
                  <a:gd name="T10" fmla="*/ 15 w 16"/>
                  <a:gd name="T11" fmla="*/ 2 h 4"/>
                  <a:gd name="T12" fmla="*/ 16 w 16"/>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6" y="3"/>
                    </a:moveTo>
                    <a:cubicBezTo>
                      <a:pt x="16" y="3"/>
                      <a:pt x="15" y="4"/>
                      <a:pt x="15" y="4"/>
                    </a:cubicBezTo>
                    <a:cubicBezTo>
                      <a:pt x="1" y="1"/>
                      <a:pt x="1" y="1"/>
                      <a:pt x="1" y="1"/>
                    </a:cubicBezTo>
                    <a:cubicBezTo>
                      <a:pt x="0" y="1"/>
                      <a:pt x="0" y="1"/>
                      <a:pt x="0" y="1"/>
                    </a:cubicBezTo>
                    <a:cubicBezTo>
                      <a:pt x="0" y="0"/>
                      <a:pt x="1" y="0"/>
                      <a:pt x="1" y="0"/>
                    </a:cubicBezTo>
                    <a:cubicBezTo>
                      <a:pt x="15" y="2"/>
                      <a:pt x="15" y="2"/>
                      <a:pt x="15" y="2"/>
                    </a:cubicBezTo>
                    <a:cubicBezTo>
                      <a:pt x="16" y="2"/>
                      <a:pt x="16" y="3"/>
                      <a:pt x="16"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9" name="ïṡļïḍe"/>
              <p:cNvSpPr/>
              <p:nvPr/>
            </p:nvSpPr>
            <p:spPr bwMode="auto">
              <a:xfrm>
                <a:off x="3115" y="3295"/>
                <a:ext cx="38" cy="9"/>
              </a:xfrm>
              <a:custGeom>
                <a:avLst/>
                <a:gdLst>
                  <a:gd name="T0" fmla="*/ 16 w 16"/>
                  <a:gd name="T1" fmla="*/ 3 h 4"/>
                  <a:gd name="T2" fmla="*/ 15 w 16"/>
                  <a:gd name="T3" fmla="*/ 4 h 4"/>
                  <a:gd name="T4" fmla="*/ 0 w 16"/>
                  <a:gd name="T5" fmla="*/ 1 h 4"/>
                  <a:gd name="T6" fmla="*/ 0 w 16"/>
                  <a:gd name="T7" fmla="*/ 1 h 4"/>
                  <a:gd name="T8" fmla="*/ 1 w 16"/>
                  <a:gd name="T9" fmla="*/ 0 h 4"/>
                  <a:gd name="T10" fmla="*/ 15 w 16"/>
                  <a:gd name="T11" fmla="*/ 2 h 4"/>
                  <a:gd name="T12" fmla="*/ 16 w 16"/>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6" y="3"/>
                    </a:moveTo>
                    <a:cubicBezTo>
                      <a:pt x="15" y="3"/>
                      <a:pt x="15" y="4"/>
                      <a:pt x="15" y="4"/>
                    </a:cubicBezTo>
                    <a:cubicBezTo>
                      <a:pt x="0" y="1"/>
                      <a:pt x="0" y="1"/>
                      <a:pt x="0" y="1"/>
                    </a:cubicBezTo>
                    <a:cubicBezTo>
                      <a:pt x="0" y="1"/>
                      <a:pt x="0" y="1"/>
                      <a:pt x="0" y="1"/>
                    </a:cubicBezTo>
                    <a:cubicBezTo>
                      <a:pt x="0" y="0"/>
                      <a:pt x="0" y="0"/>
                      <a:pt x="1" y="0"/>
                    </a:cubicBezTo>
                    <a:cubicBezTo>
                      <a:pt x="15" y="2"/>
                      <a:pt x="15" y="2"/>
                      <a:pt x="15" y="2"/>
                    </a:cubicBezTo>
                    <a:cubicBezTo>
                      <a:pt x="15" y="2"/>
                      <a:pt x="16" y="3"/>
                      <a:pt x="16"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0" name="ïsḷîḋé"/>
              <p:cNvSpPr/>
              <p:nvPr/>
            </p:nvSpPr>
            <p:spPr bwMode="auto">
              <a:xfrm>
                <a:off x="3110" y="3314"/>
                <a:ext cx="38" cy="9"/>
              </a:xfrm>
              <a:custGeom>
                <a:avLst/>
                <a:gdLst>
                  <a:gd name="T0" fmla="*/ 16 w 16"/>
                  <a:gd name="T1" fmla="*/ 3 h 4"/>
                  <a:gd name="T2" fmla="*/ 16 w 16"/>
                  <a:gd name="T3" fmla="*/ 3 h 4"/>
                  <a:gd name="T4" fmla="*/ 1 w 16"/>
                  <a:gd name="T5" fmla="*/ 1 h 4"/>
                  <a:gd name="T6" fmla="*/ 1 w 16"/>
                  <a:gd name="T7" fmla="*/ 0 h 4"/>
                  <a:gd name="T8" fmla="*/ 1 w 16"/>
                  <a:gd name="T9" fmla="*/ 0 h 4"/>
                  <a:gd name="T10" fmla="*/ 16 w 16"/>
                  <a:gd name="T11" fmla="*/ 2 h 4"/>
                  <a:gd name="T12" fmla="*/ 16 w 16"/>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6" y="3"/>
                    </a:moveTo>
                    <a:cubicBezTo>
                      <a:pt x="16" y="3"/>
                      <a:pt x="16" y="4"/>
                      <a:pt x="16" y="3"/>
                    </a:cubicBezTo>
                    <a:cubicBezTo>
                      <a:pt x="1" y="1"/>
                      <a:pt x="1" y="1"/>
                      <a:pt x="1" y="1"/>
                    </a:cubicBezTo>
                    <a:cubicBezTo>
                      <a:pt x="1" y="1"/>
                      <a:pt x="0" y="1"/>
                      <a:pt x="1" y="0"/>
                    </a:cubicBezTo>
                    <a:cubicBezTo>
                      <a:pt x="1" y="0"/>
                      <a:pt x="1" y="0"/>
                      <a:pt x="1" y="0"/>
                    </a:cubicBezTo>
                    <a:cubicBezTo>
                      <a:pt x="16" y="2"/>
                      <a:pt x="16" y="2"/>
                      <a:pt x="16" y="2"/>
                    </a:cubicBezTo>
                    <a:cubicBezTo>
                      <a:pt x="16" y="2"/>
                      <a:pt x="16" y="3"/>
                      <a:pt x="16"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1" name="ïsḻïḍê"/>
              <p:cNvSpPr/>
              <p:nvPr/>
            </p:nvSpPr>
            <p:spPr bwMode="auto">
              <a:xfrm>
                <a:off x="3108" y="3333"/>
                <a:ext cx="38" cy="7"/>
              </a:xfrm>
              <a:custGeom>
                <a:avLst/>
                <a:gdLst>
                  <a:gd name="T0" fmla="*/ 16 w 16"/>
                  <a:gd name="T1" fmla="*/ 3 h 3"/>
                  <a:gd name="T2" fmla="*/ 15 w 16"/>
                  <a:gd name="T3" fmla="*/ 3 h 3"/>
                  <a:gd name="T4" fmla="*/ 1 w 16"/>
                  <a:gd name="T5" fmla="*/ 1 h 3"/>
                  <a:gd name="T6" fmla="*/ 0 w 16"/>
                  <a:gd name="T7" fmla="*/ 0 h 3"/>
                  <a:gd name="T8" fmla="*/ 1 w 16"/>
                  <a:gd name="T9" fmla="*/ 0 h 3"/>
                  <a:gd name="T10" fmla="*/ 15 w 16"/>
                  <a:gd name="T11" fmla="*/ 2 h 3"/>
                  <a:gd name="T12" fmla="*/ 16 w 16"/>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16" h="3">
                    <a:moveTo>
                      <a:pt x="16" y="3"/>
                    </a:moveTo>
                    <a:cubicBezTo>
                      <a:pt x="16" y="3"/>
                      <a:pt x="16" y="3"/>
                      <a:pt x="15" y="3"/>
                    </a:cubicBezTo>
                    <a:cubicBezTo>
                      <a:pt x="1" y="1"/>
                      <a:pt x="1" y="1"/>
                      <a:pt x="1" y="1"/>
                    </a:cubicBezTo>
                    <a:cubicBezTo>
                      <a:pt x="0" y="1"/>
                      <a:pt x="0" y="1"/>
                      <a:pt x="0" y="0"/>
                    </a:cubicBezTo>
                    <a:cubicBezTo>
                      <a:pt x="0" y="0"/>
                      <a:pt x="1" y="0"/>
                      <a:pt x="1" y="0"/>
                    </a:cubicBezTo>
                    <a:cubicBezTo>
                      <a:pt x="15" y="2"/>
                      <a:pt x="15" y="2"/>
                      <a:pt x="15" y="2"/>
                    </a:cubicBezTo>
                    <a:cubicBezTo>
                      <a:pt x="16" y="2"/>
                      <a:pt x="16" y="2"/>
                      <a:pt x="16"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2" name="îsḻíḑê"/>
              <p:cNvSpPr/>
              <p:nvPr/>
            </p:nvSpPr>
            <p:spPr bwMode="auto">
              <a:xfrm>
                <a:off x="3118" y="3274"/>
                <a:ext cx="33" cy="28"/>
              </a:xfrm>
              <a:custGeom>
                <a:avLst/>
                <a:gdLst>
                  <a:gd name="T0" fmla="*/ 33 w 33"/>
                  <a:gd name="T1" fmla="*/ 28 h 28"/>
                  <a:gd name="T2" fmla="*/ 30 w 33"/>
                  <a:gd name="T3" fmla="*/ 28 h 28"/>
                  <a:gd name="T4" fmla="*/ 0 w 33"/>
                  <a:gd name="T5" fmla="*/ 2 h 28"/>
                  <a:gd name="T6" fmla="*/ 0 w 33"/>
                  <a:gd name="T7" fmla="*/ 0 h 28"/>
                  <a:gd name="T8" fmla="*/ 2 w 33"/>
                  <a:gd name="T9" fmla="*/ 0 h 28"/>
                  <a:gd name="T10" fmla="*/ 33 w 33"/>
                  <a:gd name="T11" fmla="*/ 26 h 28"/>
                  <a:gd name="T12" fmla="*/ 33 w 33"/>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33" h="28">
                    <a:moveTo>
                      <a:pt x="33" y="28"/>
                    </a:moveTo>
                    <a:lnTo>
                      <a:pt x="30" y="28"/>
                    </a:lnTo>
                    <a:lnTo>
                      <a:pt x="0" y="2"/>
                    </a:lnTo>
                    <a:lnTo>
                      <a:pt x="0" y="0"/>
                    </a:lnTo>
                    <a:lnTo>
                      <a:pt x="2" y="0"/>
                    </a:lnTo>
                    <a:lnTo>
                      <a:pt x="33" y="26"/>
                    </a:lnTo>
                    <a:lnTo>
                      <a:pt x="33" y="2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3" name="îŝḻîdé"/>
              <p:cNvSpPr/>
              <p:nvPr/>
            </p:nvSpPr>
            <p:spPr bwMode="auto">
              <a:xfrm>
                <a:off x="3115" y="3278"/>
                <a:ext cx="40" cy="19"/>
              </a:xfrm>
              <a:custGeom>
                <a:avLst/>
                <a:gdLst>
                  <a:gd name="T0" fmla="*/ 0 w 17"/>
                  <a:gd name="T1" fmla="*/ 8 h 8"/>
                  <a:gd name="T2" fmla="*/ 0 w 17"/>
                  <a:gd name="T3" fmla="*/ 6 h 8"/>
                  <a:gd name="T4" fmla="*/ 16 w 17"/>
                  <a:gd name="T5" fmla="*/ 0 h 8"/>
                  <a:gd name="T6" fmla="*/ 17 w 17"/>
                  <a:gd name="T7" fmla="*/ 1 h 8"/>
                  <a:gd name="T8" fmla="*/ 17 w 17"/>
                  <a:gd name="T9" fmla="*/ 2 h 8"/>
                  <a:gd name="T10" fmla="*/ 1 w 17"/>
                  <a:gd name="T11" fmla="*/ 8 h 8"/>
                  <a:gd name="T12" fmla="*/ 0 w 17"/>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7" h="8">
                    <a:moveTo>
                      <a:pt x="0" y="8"/>
                    </a:moveTo>
                    <a:cubicBezTo>
                      <a:pt x="0" y="7"/>
                      <a:pt x="0" y="7"/>
                      <a:pt x="0" y="6"/>
                    </a:cubicBezTo>
                    <a:cubicBezTo>
                      <a:pt x="16" y="0"/>
                      <a:pt x="16" y="0"/>
                      <a:pt x="16" y="0"/>
                    </a:cubicBezTo>
                    <a:cubicBezTo>
                      <a:pt x="16" y="0"/>
                      <a:pt x="17" y="0"/>
                      <a:pt x="17" y="1"/>
                    </a:cubicBezTo>
                    <a:cubicBezTo>
                      <a:pt x="17" y="1"/>
                      <a:pt x="17" y="2"/>
                      <a:pt x="17" y="2"/>
                    </a:cubicBezTo>
                    <a:cubicBezTo>
                      <a:pt x="1" y="8"/>
                      <a:pt x="1" y="8"/>
                      <a:pt x="1" y="8"/>
                    </a:cubicBezTo>
                    <a:cubicBezTo>
                      <a:pt x="0" y="8"/>
                      <a:pt x="0" y="8"/>
                      <a:pt x="0" y="8"/>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4" name="î$ḷïďe"/>
              <p:cNvSpPr/>
              <p:nvPr/>
            </p:nvSpPr>
            <p:spPr bwMode="auto">
              <a:xfrm>
                <a:off x="3115" y="3295"/>
                <a:ext cx="33" cy="28"/>
              </a:xfrm>
              <a:custGeom>
                <a:avLst/>
                <a:gdLst>
                  <a:gd name="T0" fmla="*/ 33 w 33"/>
                  <a:gd name="T1" fmla="*/ 28 h 28"/>
                  <a:gd name="T2" fmla="*/ 31 w 33"/>
                  <a:gd name="T3" fmla="*/ 28 h 28"/>
                  <a:gd name="T4" fmla="*/ 0 w 33"/>
                  <a:gd name="T5" fmla="*/ 2 h 28"/>
                  <a:gd name="T6" fmla="*/ 0 w 33"/>
                  <a:gd name="T7" fmla="*/ 0 h 28"/>
                  <a:gd name="T8" fmla="*/ 5 w 33"/>
                  <a:gd name="T9" fmla="*/ 0 h 28"/>
                  <a:gd name="T10" fmla="*/ 33 w 33"/>
                  <a:gd name="T11" fmla="*/ 26 h 28"/>
                  <a:gd name="T12" fmla="*/ 33 w 33"/>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33" h="28">
                    <a:moveTo>
                      <a:pt x="33" y="28"/>
                    </a:moveTo>
                    <a:lnTo>
                      <a:pt x="31" y="28"/>
                    </a:lnTo>
                    <a:lnTo>
                      <a:pt x="0" y="2"/>
                    </a:lnTo>
                    <a:lnTo>
                      <a:pt x="0" y="0"/>
                    </a:lnTo>
                    <a:lnTo>
                      <a:pt x="5" y="0"/>
                    </a:lnTo>
                    <a:lnTo>
                      <a:pt x="33" y="26"/>
                    </a:lnTo>
                    <a:lnTo>
                      <a:pt x="33" y="2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5" name="íṣ1îḑè"/>
              <p:cNvSpPr/>
              <p:nvPr/>
            </p:nvSpPr>
            <p:spPr bwMode="auto">
              <a:xfrm>
                <a:off x="3110" y="3300"/>
                <a:ext cx="41" cy="16"/>
              </a:xfrm>
              <a:custGeom>
                <a:avLst/>
                <a:gdLst>
                  <a:gd name="T0" fmla="*/ 1 w 17"/>
                  <a:gd name="T1" fmla="*/ 7 h 7"/>
                  <a:gd name="T2" fmla="*/ 1 w 17"/>
                  <a:gd name="T3" fmla="*/ 6 h 7"/>
                  <a:gd name="T4" fmla="*/ 16 w 17"/>
                  <a:gd name="T5" fmla="*/ 0 h 7"/>
                  <a:gd name="T6" fmla="*/ 17 w 17"/>
                  <a:gd name="T7" fmla="*/ 0 h 7"/>
                  <a:gd name="T8" fmla="*/ 17 w 17"/>
                  <a:gd name="T9" fmla="*/ 1 h 7"/>
                  <a:gd name="T10" fmla="*/ 2 w 17"/>
                  <a:gd name="T11" fmla="*/ 7 h 7"/>
                  <a:gd name="T12" fmla="*/ 1 w 17"/>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7" h="7">
                    <a:moveTo>
                      <a:pt x="1" y="7"/>
                    </a:moveTo>
                    <a:cubicBezTo>
                      <a:pt x="0" y="6"/>
                      <a:pt x="1" y="6"/>
                      <a:pt x="1" y="6"/>
                    </a:cubicBezTo>
                    <a:cubicBezTo>
                      <a:pt x="16" y="0"/>
                      <a:pt x="16" y="0"/>
                      <a:pt x="16" y="0"/>
                    </a:cubicBezTo>
                    <a:cubicBezTo>
                      <a:pt x="16" y="0"/>
                      <a:pt x="17" y="0"/>
                      <a:pt x="17" y="0"/>
                    </a:cubicBezTo>
                    <a:cubicBezTo>
                      <a:pt x="17" y="1"/>
                      <a:pt x="17" y="1"/>
                      <a:pt x="17" y="1"/>
                    </a:cubicBezTo>
                    <a:cubicBezTo>
                      <a:pt x="2" y="7"/>
                      <a:pt x="2" y="7"/>
                      <a:pt x="2" y="7"/>
                    </a:cubicBezTo>
                    <a:cubicBezTo>
                      <a:pt x="1" y="7"/>
                      <a:pt x="1" y="7"/>
                      <a:pt x="1" y="7"/>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6" name="ïṩ1ïḑê"/>
              <p:cNvSpPr/>
              <p:nvPr/>
            </p:nvSpPr>
            <p:spPr bwMode="auto">
              <a:xfrm>
                <a:off x="3113" y="3314"/>
                <a:ext cx="33" cy="26"/>
              </a:xfrm>
              <a:custGeom>
                <a:avLst/>
                <a:gdLst>
                  <a:gd name="T0" fmla="*/ 33 w 33"/>
                  <a:gd name="T1" fmla="*/ 26 h 26"/>
                  <a:gd name="T2" fmla="*/ 31 w 33"/>
                  <a:gd name="T3" fmla="*/ 26 h 26"/>
                  <a:gd name="T4" fmla="*/ 0 w 33"/>
                  <a:gd name="T5" fmla="*/ 2 h 26"/>
                  <a:gd name="T6" fmla="*/ 0 w 33"/>
                  <a:gd name="T7" fmla="*/ 0 h 26"/>
                  <a:gd name="T8" fmla="*/ 2 w 33"/>
                  <a:gd name="T9" fmla="*/ 0 h 26"/>
                  <a:gd name="T10" fmla="*/ 33 w 33"/>
                  <a:gd name="T11" fmla="*/ 23 h 26"/>
                  <a:gd name="T12" fmla="*/ 33 w 33"/>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33" h="26">
                    <a:moveTo>
                      <a:pt x="33" y="26"/>
                    </a:moveTo>
                    <a:lnTo>
                      <a:pt x="31" y="26"/>
                    </a:lnTo>
                    <a:lnTo>
                      <a:pt x="0" y="2"/>
                    </a:lnTo>
                    <a:lnTo>
                      <a:pt x="0" y="0"/>
                    </a:lnTo>
                    <a:lnTo>
                      <a:pt x="2" y="0"/>
                    </a:lnTo>
                    <a:lnTo>
                      <a:pt x="33" y="23"/>
                    </a:lnTo>
                    <a:lnTo>
                      <a:pt x="33" y="26"/>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7" name="ïś1iḑe"/>
              <p:cNvSpPr/>
              <p:nvPr/>
            </p:nvSpPr>
            <p:spPr bwMode="auto">
              <a:xfrm>
                <a:off x="3108" y="3319"/>
                <a:ext cx="40" cy="16"/>
              </a:xfrm>
              <a:custGeom>
                <a:avLst/>
                <a:gdLst>
                  <a:gd name="T0" fmla="*/ 0 w 17"/>
                  <a:gd name="T1" fmla="*/ 6 h 7"/>
                  <a:gd name="T2" fmla="*/ 0 w 17"/>
                  <a:gd name="T3" fmla="*/ 5 h 7"/>
                  <a:gd name="T4" fmla="*/ 15 w 17"/>
                  <a:gd name="T5" fmla="*/ 0 h 7"/>
                  <a:gd name="T6" fmla="*/ 16 w 17"/>
                  <a:gd name="T7" fmla="*/ 1 h 7"/>
                  <a:gd name="T8" fmla="*/ 16 w 17"/>
                  <a:gd name="T9" fmla="*/ 1 h 7"/>
                  <a:gd name="T10" fmla="*/ 1 w 17"/>
                  <a:gd name="T11" fmla="*/ 7 h 7"/>
                  <a:gd name="T12" fmla="*/ 0 w 17"/>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17" h="7">
                    <a:moveTo>
                      <a:pt x="0" y="6"/>
                    </a:moveTo>
                    <a:cubicBezTo>
                      <a:pt x="0" y="6"/>
                      <a:pt x="0" y="5"/>
                      <a:pt x="0" y="5"/>
                    </a:cubicBezTo>
                    <a:cubicBezTo>
                      <a:pt x="15" y="0"/>
                      <a:pt x="15" y="0"/>
                      <a:pt x="15" y="0"/>
                    </a:cubicBezTo>
                    <a:cubicBezTo>
                      <a:pt x="16" y="0"/>
                      <a:pt x="16" y="0"/>
                      <a:pt x="16" y="1"/>
                    </a:cubicBezTo>
                    <a:cubicBezTo>
                      <a:pt x="17" y="1"/>
                      <a:pt x="16" y="1"/>
                      <a:pt x="16" y="1"/>
                    </a:cubicBezTo>
                    <a:cubicBezTo>
                      <a:pt x="1" y="7"/>
                      <a:pt x="1" y="7"/>
                      <a:pt x="1" y="7"/>
                    </a:cubicBezTo>
                    <a:cubicBezTo>
                      <a:pt x="1" y="7"/>
                      <a:pt x="0" y="7"/>
                      <a:pt x="0" y="6"/>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8" name="îṥḷîḍé"/>
              <p:cNvSpPr/>
              <p:nvPr/>
            </p:nvSpPr>
            <p:spPr bwMode="auto">
              <a:xfrm>
                <a:off x="3084" y="2207"/>
                <a:ext cx="358" cy="1045"/>
              </a:xfrm>
              <a:custGeom>
                <a:avLst/>
                <a:gdLst>
                  <a:gd name="T0" fmla="*/ 64 w 151"/>
                  <a:gd name="T1" fmla="*/ 17 h 441"/>
                  <a:gd name="T2" fmla="*/ 89 w 151"/>
                  <a:gd name="T3" fmla="*/ 2 h 441"/>
                  <a:gd name="T4" fmla="*/ 112 w 151"/>
                  <a:gd name="T5" fmla="*/ 5 h 441"/>
                  <a:gd name="T6" fmla="*/ 144 w 151"/>
                  <a:gd name="T7" fmla="*/ 80 h 441"/>
                  <a:gd name="T8" fmla="*/ 121 w 151"/>
                  <a:gd name="T9" fmla="*/ 194 h 441"/>
                  <a:gd name="T10" fmla="*/ 99 w 151"/>
                  <a:gd name="T11" fmla="*/ 277 h 441"/>
                  <a:gd name="T12" fmla="*/ 55 w 151"/>
                  <a:gd name="T13" fmla="*/ 441 h 441"/>
                  <a:gd name="T14" fmla="*/ 0 w 151"/>
                  <a:gd name="T15" fmla="*/ 435 h 441"/>
                  <a:gd name="T16" fmla="*/ 14 w 151"/>
                  <a:gd name="T17" fmla="*/ 293 h 441"/>
                  <a:gd name="T18" fmla="*/ 37 w 151"/>
                  <a:gd name="T19" fmla="*/ 115 h 441"/>
                  <a:gd name="T20" fmla="*/ 47 w 151"/>
                  <a:gd name="T21" fmla="*/ 64 h 441"/>
                  <a:gd name="T22" fmla="*/ 64 w 151"/>
                  <a:gd name="T23" fmla="*/ 17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1" h="441">
                    <a:moveTo>
                      <a:pt x="64" y="17"/>
                    </a:moveTo>
                    <a:cubicBezTo>
                      <a:pt x="69" y="10"/>
                      <a:pt x="79" y="4"/>
                      <a:pt x="89" y="2"/>
                    </a:cubicBezTo>
                    <a:cubicBezTo>
                      <a:pt x="96" y="0"/>
                      <a:pt x="104" y="3"/>
                      <a:pt x="112" y="5"/>
                    </a:cubicBezTo>
                    <a:cubicBezTo>
                      <a:pt x="151" y="16"/>
                      <a:pt x="149" y="53"/>
                      <a:pt x="144" y="80"/>
                    </a:cubicBezTo>
                    <a:cubicBezTo>
                      <a:pt x="138" y="119"/>
                      <a:pt x="127" y="156"/>
                      <a:pt x="121" y="194"/>
                    </a:cubicBezTo>
                    <a:cubicBezTo>
                      <a:pt x="116" y="222"/>
                      <a:pt x="105" y="250"/>
                      <a:pt x="99" y="277"/>
                    </a:cubicBezTo>
                    <a:cubicBezTo>
                      <a:pt x="90" y="317"/>
                      <a:pt x="65" y="402"/>
                      <a:pt x="55" y="441"/>
                    </a:cubicBezTo>
                    <a:cubicBezTo>
                      <a:pt x="0" y="435"/>
                      <a:pt x="0" y="435"/>
                      <a:pt x="0" y="435"/>
                    </a:cubicBezTo>
                    <a:cubicBezTo>
                      <a:pt x="5" y="409"/>
                      <a:pt x="12" y="323"/>
                      <a:pt x="14" y="293"/>
                    </a:cubicBezTo>
                    <a:cubicBezTo>
                      <a:pt x="18" y="234"/>
                      <a:pt x="26" y="174"/>
                      <a:pt x="37" y="115"/>
                    </a:cubicBezTo>
                    <a:cubicBezTo>
                      <a:pt x="40" y="98"/>
                      <a:pt x="43" y="81"/>
                      <a:pt x="47" y="64"/>
                    </a:cubicBezTo>
                    <a:cubicBezTo>
                      <a:pt x="50" y="49"/>
                      <a:pt x="54" y="31"/>
                      <a:pt x="64" y="17"/>
                    </a:cubicBezTo>
                    <a:close/>
                  </a:path>
                </a:pathLst>
              </a:custGeom>
              <a:solidFill>
                <a:srgbClr val="0019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9" name="isḻïďe"/>
              <p:cNvSpPr/>
              <p:nvPr/>
            </p:nvSpPr>
            <p:spPr bwMode="auto">
              <a:xfrm>
                <a:off x="2718" y="1535"/>
                <a:ext cx="664" cy="274"/>
              </a:xfrm>
              <a:custGeom>
                <a:avLst/>
                <a:gdLst>
                  <a:gd name="T0" fmla="*/ 202 w 281"/>
                  <a:gd name="T1" fmla="*/ 1 h 116"/>
                  <a:gd name="T2" fmla="*/ 224 w 281"/>
                  <a:gd name="T3" fmla="*/ 3 h 116"/>
                  <a:gd name="T4" fmla="*/ 277 w 281"/>
                  <a:gd name="T5" fmla="*/ 49 h 116"/>
                  <a:gd name="T6" fmla="*/ 281 w 281"/>
                  <a:gd name="T7" fmla="*/ 75 h 116"/>
                  <a:gd name="T8" fmla="*/ 141 w 281"/>
                  <a:gd name="T9" fmla="*/ 75 h 116"/>
                  <a:gd name="T10" fmla="*/ 0 w 281"/>
                  <a:gd name="T11" fmla="*/ 75 h 116"/>
                  <a:gd name="T12" fmla="*/ 4 w 281"/>
                  <a:gd name="T13" fmla="*/ 49 h 116"/>
                  <a:gd name="T14" fmla="*/ 58 w 281"/>
                  <a:gd name="T15" fmla="*/ 4 h 116"/>
                  <a:gd name="T16" fmla="*/ 86 w 281"/>
                  <a:gd name="T17" fmla="*/ 0 h 116"/>
                  <a:gd name="T18" fmla="*/ 138 w 281"/>
                  <a:gd name="T19" fmla="*/ 116 h 116"/>
                  <a:gd name="T20" fmla="*/ 202 w 281"/>
                  <a:gd name="T21" fmla="*/ 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116">
                    <a:moveTo>
                      <a:pt x="202" y="1"/>
                    </a:moveTo>
                    <a:cubicBezTo>
                      <a:pt x="214" y="3"/>
                      <a:pt x="212" y="2"/>
                      <a:pt x="224" y="3"/>
                    </a:cubicBezTo>
                    <a:cubicBezTo>
                      <a:pt x="250" y="5"/>
                      <a:pt x="270" y="25"/>
                      <a:pt x="277" y="49"/>
                    </a:cubicBezTo>
                    <a:cubicBezTo>
                      <a:pt x="280" y="58"/>
                      <a:pt x="281" y="67"/>
                      <a:pt x="281" y="75"/>
                    </a:cubicBezTo>
                    <a:cubicBezTo>
                      <a:pt x="141" y="75"/>
                      <a:pt x="141" y="75"/>
                      <a:pt x="141" y="75"/>
                    </a:cubicBezTo>
                    <a:cubicBezTo>
                      <a:pt x="0" y="75"/>
                      <a:pt x="0" y="75"/>
                      <a:pt x="0" y="75"/>
                    </a:cubicBezTo>
                    <a:cubicBezTo>
                      <a:pt x="0" y="67"/>
                      <a:pt x="1" y="58"/>
                      <a:pt x="4" y="49"/>
                    </a:cubicBezTo>
                    <a:cubicBezTo>
                      <a:pt x="11" y="25"/>
                      <a:pt x="32" y="6"/>
                      <a:pt x="58" y="4"/>
                    </a:cubicBezTo>
                    <a:cubicBezTo>
                      <a:pt x="69" y="3"/>
                      <a:pt x="75" y="2"/>
                      <a:pt x="86" y="0"/>
                    </a:cubicBezTo>
                    <a:cubicBezTo>
                      <a:pt x="138" y="116"/>
                      <a:pt x="138" y="116"/>
                      <a:pt x="138" y="116"/>
                    </a:cubicBezTo>
                    <a:lnTo>
                      <a:pt x="202" y="1"/>
                    </a:lnTo>
                    <a:close/>
                  </a:path>
                </a:pathLst>
              </a:cu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0" name="ïşlïḍê"/>
              <p:cNvSpPr/>
              <p:nvPr/>
            </p:nvSpPr>
            <p:spPr bwMode="auto">
              <a:xfrm>
                <a:off x="2827" y="1703"/>
                <a:ext cx="442" cy="455"/>
              </a:xfrm>
              <a:custGeom>
                <a:avLst/>
                <a:gdLst>
                  <a:gd name="T0" fmla="*/ 181 w 187"/>
                  <a:gd name="T1" fmla="*/ 0 h 192"/>
                  <a:gd name="T2" fmla="*/ 8 w 187"/>
                  <a:gd name="T3" fmla="*/ 0 h 192"/>
                  <a:gd name="T4" fmla="*/ 8 w 187"/>
                  <a:gd name="T5" fmla="*/ 73 h 192"/>
                  <a:gd name="T6" fmla="*/ 0 w 187"/>
                  <a:gd name="T7" fmla="*/ 192 h 192"/>
                  <a:gd name="T8" fmla="*/ 187 w 187"/>
                  <a:gd name="T9" fmla="*/ 192 h 192"/>
                  <a:gd name="T10" fmla="*/ 183 w 187"/>
                  <a:gd name="T11" fmla="*/ 74 h 192"/>
                  <a:gd name="T12" fmla="*/ 181 w 187"/>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87" h="192">
                    <a:moveTo>
                      <a:pt x="181" y="0"/>
                    </a:moveTo>
                    <a:cubicBezTo>
                      <a:pt x="8" y="0"/>
                      <a:pt x="8" y="0"/>
                      <a:pt x="8" y="0"/>
                    </a:cubicBezTo>
                    <a:cubicBezTo>
                      <a:pt x="8" y="0"/>
                      <a:pt x="8" y="14"/>
                      <a:pt x="8" y="73"/>
                    </a:cubicBezTo>
                    <a:cubicBezTo>
                      <a:pt x="8" y="132"/>
                      <a:pt x="0" y="192"/>
                      <a:pt x="0" y="192"/>
                    </a:cubicBezTo>
                    <a:cubicBezTo>
                      <a:pt x="187" y="192"/>
                      <a:pt x="187" y="192"/>
                      <a:pt x="187" y="192"/>
                    </a:cubicBezTo>
                    <a:cubicBezTo>
                      <a:pt x="183" y="121"/>
                      <a:pt x="182" y="38"/>
                      <a:pt x="183" y="74"/>
                    </a:cubicBezTo>
                    <a:cubicBezTo>
                      <a:pt x="183" y="74"/>
                      <a:pt x="182" y="37"/>
                      <a:pt x="181" y="0"/>
                    </a:cubicBezTo>
                    <a:close/>
                  </a:path>
                </a:pathLst>
              </a:cu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1" name="îsľîḍe"/>
              <p:cNvSpPr/>
              <p:nvPr/>
            </p:nvSpPr>
            <p:spPr bwMode="auto">
              <a:xfrm>
                <a:off x="2576" y="1608"/>
                <a:ext cx="322" cy="346"/>
              </a:xfrm>
              <a:custGeom>
                <a:avLst/>
                <a:gdLst>
                  <a:gd name="T0" fmla="*/ 73 w 136"/>
                  <a:gd name="T1" fmla="*/ 0 h 146"/>
                  <a:gd name="T2" fmla="*/ 0 w 136"/>
                  <a:gd name="T3" fmla="*/ 122 h 146"/>
                  <a:gd name="T4" fmla="*/ 73 w 136"/>
                  <a:gd name="T5" fmla="*/ 146 h 146"/>
                  <a:gd name="T6" fmla="*/ 125 w 136"/>
                  <a:gd name="T7" fmla="*/ 59 h 146"/>
                  <a:gd name="T8" fmla="*/ 73 w 136"/>
                  <a:gd name="T9" fmla="*/ 0 h 146"/>
                </a:gdLst>
                <a:ahLst/>
                <a:cxnLst>
                  <a:cxn ang="0">
                    <a:pos x="T0" y="T1"/>
                  </a:cxn>
                  <a:cxn ang="0">
                    <a:pos x="T2" y="T3"/>
                  </a:cxn>
                  <a:cxn ang="0">
                    <a:pos x="T4" y="T5"/>
                  </a:cxn>
                  <a:cxn ang="0">
                    <a:pos x="T6" y="T7"/>
                  </a:cxn>
                  <a:cxn ang="0">
                    <a:pos x="T8" y="T9"/>
                  </a:cxn>
                </a:cxnLst>
                <a:rect l="0" t="0" r="r" b="b"/>
                <a:pathLst>
                  <a:path w="136" h="146">
                    <a:moveTo>
                      <a:pt x="73" y="0"/>
                    </a:moveTo>
                    <a:cubicBezTo>
                      <a:pt x="73" y="0"/>
                      <a:pt x="35" y="40"/>
                      <a:pt x="0" y="122"/>
                    </a:cubicBezTo>
                    <a:cubicBezTo>
                      <a:pt x="73" y="146"/>
                      <a:pt x="73" y="146"/>
                      <a:pt x="73" y="146"/>
                    </a:cubicBezTo>
                    <a:cubicBezTo>
                      <a:pt x="125" y="59"/>
                      <a:pt x="125" y="59"/>
                      <a:pt x="125" y="59"/>
                    </a:cubicBezTo>
                    <a:cubicBezTo>
                      <a:pt x="125" y="59"/>
                      <a:pt x="136" y="6"/>
                      <a:pt x="73" y="0"/>
                    </a:cubicBezTo>
                    <a:close/>
                  </a:path>
                </a:pathLst>
              </a:cu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2" name="ïṣ1ïḓê"/>
              <p:cNvSpPr/>
              <p:nvPr/>
            </p:nvSpPr>
            <p:spPr bwMode="auto">
              <a:xfrm>
                <a:off x="3207" y="1615"/>
                <a:ext cx="327" cy="356"/>
              </a:xfrm>
              <a:custGeom>
                <a:avLst/>
                <a:gdLst>
                  <a:gd name="T0" fmla="*/ 64 w 138"/>
                  <a:gd name="T1" fmla="*/ 0 h 150"/>
                  <a:gd name="T2" fmla="*/ 138 w 138"/>
                  <a:gd name="T3" fmla="*/ 120 h 150"/>
                  <a:gd name="T4" fmla="*/ 61 w 138"/>
                  <a:gd name="T5" fmla="*/ 150 h 150"/>
                  <a:gd name="T6" fmla="*/ 8 w 138"/>
                  <a:gd name="T7" fmla="*/ 59 h 150"/>
                  <a:gd name="T8" fmla="*/ 64 w 138"/>
                  <a:gd name="T9" fmla="*/ 0 h 150"/>
                </a:gdLst>
                <a:ahLst/>
                <a:cxnLst>
                  <a:cxn ang="0">
                    <a:pos x="T0" y="T1"/>
                  </a:cxn>
                  <a:cxn ang="0">
                    <a:pos x="T2" y="T3"/>
                  </a:cxn>
                  <a:cxn ang="0">
                    <a:pos x="T4" y="T5"/>
                  </a:cxn>
                  <a:cxn ang="0">
                    <a:pos x="T6" y="T7"/>
                  </a:cxn>
                  <a:cxn ang="0">
                    <a:pos x="T8" y="T9"/>
                  </a:cxn>
                </a:cxnLst>
                <a:rect l="0" t="0" r="r" b="b"/>
                <a:pathLst>
                  <a:path w="138" h="150">
                    <a:moveTo>
                      <a:pt x="64" y="0"/>
                    </a:moveTo>
                    <a:cubicBezTo>
                      <a:pt x="64" y="0"/>
                      <a:pt x="103" y="38"/>
                      <a:pt x="138" y="120"/>
                    </a:cubicBezTo>
                    <a:cubicBezTo>
                      <a:pt x="61" y="150"/>
                      <a:pt x="61" y="150"/>
                      <a:pt x="61" y="150"/>
                    </a:cubicBezTo>
                    <a:cubicBezTo>
                      <a:pt x="8" y="59"/>
                      <a:pt x="8" y="59"/>
                      <a:pt x="8" y="59"/>
                    </a:cubicBezTo>
                    <a:cubicBezTo>
                      <a:pt x="8" y="59"/>
                      <a:pt x="0" y="7"/>
                      <a:pt x="64" y="0"/>
                    </a:cubicBezTo>
                    <a:close/>
                  </a:path>
                </a:pathLst>
              </a:cu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3" name="îṥļîḋè"/>
              <p:cNvSpPr/>
              <p:nvPr/>
            </p:nvSpPr>
            <p:spPr bwMode="auto">
              <a:xfrm>
                <a:off x="2787" y="862"/>
                <a:ext cx="475" cy="324"/>
              </a:xfrm>
              <a:custGeom>
                <a:avLst/>
                <a:gdLst>
                  <a:gd name="T0" fmla="*/ 111 w 201"/>
                  <a:gd name="T1" fmla="*/ 82 h 137"/>
                  <a:gd name="T2" fmla="*/ 27 w 201"/>
                  <a:gd name="T3" fmla="*/ 128 h 137"/>
                  <a:gd name="T4" fmla="*/ 95 w 201"/>
                  <a:gd name="T5" fmla="*/ 16 h 137"/>
                  <a:gd name="T6" fmla="*/ 200 w 201"/>
                  <a:gd name="T7" fmla="*/ 88 h 137"/>
                  <a:gd name="T8" fmla="*/ 195 w 201"/>
                  <a:gd name="T9" fmla="*/ 137 h 137"/>
                  <a:gd name="T10" fmla="*/ 111 w 201"/>
                  <a:gd name="T11" fmla="*/ 82 h 137"/>
                </a:gdLst>
                <a:ahLst/>
                <a:cxnLst>
                  <a:cxn ang="0">
                    <a:pos x="T0" y="T1"/>
                  </a:cxn>
                  <a:cxn ang="0">
                    <a:pos x="T2" y="T3"/>
                  </a:cxn>
                  <a:cxn ang="0">
                    <a:pos x="T4" y="T5"/>
                  </a:cxn>
                  <a:cxn ang="0">
                    <a:pos x="T6" y="T7"/>
                  </a:cxn>
                  <a:cxn ang="0">
                    <a:pos x="T8" y="T9"/>
                  </a:cxn>
                  <a:cxn ang="0">
                    <a:pos x="T10" y="T11"/>
                  </a:cxn>
                </a:cxnLst>
                <a:rect l="0" t="0" r="r" b="b"/>
                <a:pathLst>
                  <a:path w="201" h="137">
                    <a:moveTo>
                      <a:pt x="111" y="82"/>
                    </a:moveTo>
                    <a:cubicBezTo>
                      <a:pt x="111" y="82"/>
                      <a:pt x="49" y="41"/>
                      <a:pt x="27" y="128"/>
                    </a:cubicBezTo>
                    <a:cubicBezTo>
                      <a:pt x="27" y="128"/>
                      <a:pt x="0" y="36"/>
                      <a:pt x="95" y="16"/>
                    </a:cubicBezTo>
                    <a:cubicBezTo>
                      <a:pt x="95" y="16"/>
                      <a:pt x="201" y="0"/>
                      <a:pt x="200" y="88"/>
                    </a:cubicBezTo>
                    <a:cubicBezTo>
                      <a:pt x="200" y="88"/>
                      <a:pt x="200" y="114"/>
                      <a:pt x="195" y="137"/>
                    </a:cubicBezTo>
                    <a:cubicBezTo>
                      <a:pt x="195" y="137"/>
                      <a:pt x="178" y="40"/>
                      <a:pt x="111" y="82"/>
                    </a:cubicBezTo>
                    <a:close/>
                  </a:path>
                </a:pathLst>
              </a:custGeom>
              <a:solidFill>
                <a:srgbClr val="200E0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4" name="íšlîḍé"/>
              <p:cNvSpPr/>
              <p:nvPr/>
            </p:nvSpPr>
            <p:spPr bwMode="auto">
              <a:xfrm>
                <a:off x="2831" y="769"/>
                <a:ext cx="485" cy="455"/>
              </a:xfrm>
              <a:custGeom>
                <a:avLst/>
                <a:gdLst>
                  <a:gd name="T0" fmla="*/ 176 w 205"/>
                  <a:gd name="T1" fmla="*/ 192 h 192"/>
                  <a:gd name="T2" fmla="*/ 196 w 205"/>
                  <a:gd name="T3" fmla="*/ 121 h 192"/>
                  <a:gd name="T4" fmla="*/ 181 w 205"/>
                  <a:gd name="T5" fmla="*/ 127 h 192"/>
                  <a:gd name="T6" fmla="*/ 205 w 205"/>
                  <a:gd name="T7" fmla="*/ 76 h 192"/>
                  <a:gd name="T8" fmla="*/ 176 w 205"/>
                  <a:gd name="T9" fmla="*/ 97 h 192"/>
                  <a:gd name="T10" fmla="*/ 200 w 205"/>
                  <a:gd name="T11" fmla="*/ 54 h 192"/>
                  <a:gd name="T12" fmla="*/ 162 w 205"/>
                  <a:gd name="T13" fmla="*/ 75 h 192"/>
                  <a:gd name="T14" fmla="*/ 183 w 205"/>
                  <a:gd name="T15" fmla="*/ 9 h 192"/>
                  <a:gd name="T16" fmla="*/ 132 w 205"/>
                  <a:gd name="T17" fmla="*/ 46 h 192"/>
                  <a:gd name="T18" fmla="*/ 113 w 205"/>
                  <a:gd name="T19" fmla="*/ 0 h 192"/>
                  <a:gd name="T20" fmla="*/ 113 w 205"/>
                  <a:gd name="T21" fmla="*/ 38 h 192"/>
                  <a:gd name="T22" fmla="*/ 0 w 205"/>
                  <a:gd name="T23" fmla="*/ 90 h 192"/>
                  <a:gd name="T24" fmla="*/ 25 w 205"/>
                  <a:gd name="T25" fmla="*/ 79 h 192"/>
                  <a:gd name="T26" fmla="*/ 0 w 205"/>
                  <a:gd name="T27" fmla="*/ 128 h 192"/>
                  <a:gd name="T28" fmla="*/ 14 w 205"/>
                  <a:gd name="T29" fmla="*/ 115 h 192"/>
                  <a:gd name="T30" fmla="*/ 83 w 205"/>
                  <a:gd name="T31" fmla="*/ 90 h 192"/>
                  <a:gd name="T32" fmla="*/ 130 w 205"/>
                  <a:gd name="T33" fmla="*/ 103 h 192"/>
                  <a:gd name="T34" fmla="*/ 154 w 205"/>
                  <a:gd name="T35" fmla="*/ 104 h 192"/>
                  <a:gd name="T36" fmla="*/ 176 w 205"/>
                  <a:gd name="T37"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5" h="192">
                    <a:moveTo>
                      <a:pt x="176" y="192"/>
                    </a:moveTo>
                    <a:cubicBezTo>
                      <a:pt x="176" y="192"/>
                      <a:pt x="170" y="160"/>
                      <a:pt x="196" y="121"/>
                    </a:cubicBezTo>
                    <a:cubicBezTo>
                      <a:pt x="181" y="127"/>
                      <a:pt x="181" y="127"/>
                      <a:pt x="181" y="127"/>
                    </a:cubicBezTo>
                    <a:cubicBezTo>
                      <a:pt x="181" y="127"/>
                      <a:pt x="182" y="83"/>
                      <a:pt x="205" y="76"/>
                    </a:cubicBezTo>
                    <a:cubicBezTo>
                      <a:pt x="176" y="97"/>
                      <a:pt x="176" y="97"/>
                      <a:pt x="176" y="97"/>
                    </a:cubicBezTo>
                    <a:cubicBezTo>
                      <a:pt x="176" y="97"/>
                      <a:pt x="169" y="84"/>
                      <a:pt x="200" y="54"/>
                    </a:cubicBezTo>
                    <a:cubicBezTo>
                      <a:pt x="200" y="54"/>
                      <a:pt x="167" y="62"/>
                      <a:pt x="162" y="75"/>
                    </a:cubicBezTo>
                    <a:cubicBezTo>
                      <a:pt x="162" y="75"/>
                      <a:pt x="145" y="41"/>
                      <a:pt x="183" y="9"/>
                    </a:cubicBezTo>
                    <a:cubicBezTo>
                      <a:pt x="183" y="9"/>
                      <a:pt x="149" y="3"/>
                      <a:pt x="132" y="46"/>
                    </a:cubicBezTo>
                    <a:cubicBezTo>
                      <a:pt x="132" y="46"/>
                      <a:pt x="133" y="20"/>
                      <a:pt x="113" y="0"/>
                    </a:cubicBezTo>
                    <a:cubicBezTo>
                      <a:pt x="113" y="0"/>
                      <a:pt x="126" y="22"/>
                      <a:pt x="113" y="38"/>
                    </a:cubicBezTo>
                    <a:cubicBezTo>
                      <a:pt x="113" y="38"/>
                      <a:pt x="37" y="10"/>
                      <a:pt x="0" y="90"/>
                    </a:cubicBezTo>
                    <a:cubicBezTo>
                      <a:pt x="0" y="90"/>
                      <a:pt x="14" y="76"/>
                      <a:pt x="25" y="79"/>
                    </a:cubicBezTo>
                    <a:cubicBezTo>
                      <a:pt x="25" y="79"/>
                      <a:pt x="5" y="81"/>
                      <a:pt x="0" y="128"/>
                    </a:cubicBezTo>
                    <a:cubicBezTo>
                      <a:pt x="14" y="115"/>
                      <a:pt x="14" y="115"/>
                      <a:pt x="14" y="115"/>
                    </a:cubicBezTo>
                    <a:cubicBezTo>
                      <a:pt x="83" y="90"/>
                      <a:pt x="83" y="90"/>
                      <a:pt x="83" y="90"/>
                    </a:cubicBezTo>
                    <a:cubicBezTo>
                      <a:pt x="130" y="103"/>
                      <a:pt x="130" y="103"/>
                      <a:pt x="130" y="103"/>
                    </a:cubicBezTo>
                    <a:cubicBezTo>
                      <a:pt x="154" y="104"/>
                      <a:pt x="154" y="104"/>
                      <a:pt x="154" y="104"/>
                    </a:cubicBezTo>
                    <a:lnTo>
                      <a:pt x="176" y="192"/>
                    </a:lnTo>
                    <a:close/>
                  </a:path>
                </a:pathLst>
              </a:custGeom>
              <a:solidFill>
                <a:srgbClr val="200E0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5" name="íşļiďé"/>
              <p:cNvSpPr/>
              <p:nvPr/>
            </p:nvSpPr>
            <p:spPr bwMode="auto">
              <a:xfrm>
                <a:off x="3207" y="1075"/>
                <a:ext cx="50" cy="149"/>
              </a:xfrm>
              <a:custGeom>
                <a:avLst/>
                <a:gdLst>
                  <a:gd name="T0" fmla="*/ 0 w 21"/>
                  <a:gd name="T1" fmla="*/ 0 h 63"/>
                  <a:gd name="T2" fmla="*/ 0 w 21"/>
                  <a:gd name="T3" fmla="*/ 42 h 63"/>
                  <a:gd name="T4" fmla="*/ 17 w 21"/>
                  <a:gd name="T5" fmla="*/ 63 h 63"/>
                  <a:gd name="T6" fmla="*/ 21 w 21"/>
                  <a:gd name="T7" fmla="*/ 27 h 63"/>
                  <a:gd name="T8" fmla="*/ 0 w 21"/>
                  <a:gd name="T9" fmla="*/ 0 h 63"/>
                </a:gdLst>
                <a:ahLst/>
                <a:cxnLst>
                  <a:cxn ang="0">
                    <a:pos x="T0" y="T1"/>
                  </a:cxn>
                  <a:cxn ang="0">
                    <a:pos x="T2" y="T3"/>
                  </a:cxn>
                  <a:cxn ang="0">
                    <a:pos x="T4" y="T5"/>
                  </a:cxn>
                  <a:cxn ang="0">
                    <a:pos x="T6" y="T7"/>
                  </a:cxn>
                  <a:cxn ang="0">
                    <a:pos x="T8" y="T9"/>
                  </a:cxn>
                </a:cxnLst>
                <a:rect l="0" t="0" r="r" b="b"/>
                <a:pathLst>
                  <a:path w="21" h="63">
                    <a:moveTo>
                      <a:pt x="0" y="0"/>
                    </a:moveTo>
                    <a:cubicBezTo>
                      <a:pt x="0" y="0"/>
                      <a:pt x="11" y="19"/>
                      <a:pt x="0" y="42"/>
                    </a:cubicBezTo>
                    <a:cubicBezTo>
                      <a:pt x="0" y="42"/>
                      <a:pt x="4" y="56"/>
                      <a:pt x="17" y="63"/>
                    </a:cubicBezTo>
                    <a:cubicBezTo>
                      <a:pt x="21" y="27"/>
                      <a:pt x="21" y="27"/>
                      <a:pt x="21" y="27"/>
                    </a:cubicBezTo>
                    <a:lnTo>
                      <a:pt x="0" y="0"/>
                    </a:lnTo>
                    <a:close/>
                  </a:path>
                </a:pathLst>
              </a:custGeom>
              <a:solidFill>
                <a:srgbClr val="200E0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6" name="ïsḻiḍé"/>
              <p:cNvSpPr/>
              <p:nvPr/>
            </p:nvSpPr>
            <p:spPr bwMode="auto">
              <a:xfrm>
                <a:off x="2846" y="1073"/>
                <a:ext cx="47" cy="147"/>
              </a:xfrm>
              <a:custGeom>
                <a:avLst/>
                <a:gdLst>
                  <a:gd name="T0" fmla="*/ 20 w 20"/>
                  <a:gd name="T1" fmla="*/ 0 h 62"/>
                  <a:gd name="T2" fmla="*/ 20 w 20"/>
                  <a:gd name="T3" fmla="*/ 41 h 62"/>
                  <a:gd name="T4" fmla="*/ 2 w 20"/>
                  <a:gd name="T5" fmla="*/ 62 h 62"/>
                  <a:gd name="T6" fmla="*/ 0 w 20"/>
                  <a:gd name="T7" fmla="*/ 23 h 62"/>
                  <a:gd name="T8" fmla="*/ 20 w 20"/>
                  <a:gd name="T9" fmla="*/ 0 h 62"/>
                </a:gdLst>
                <a:ahLst/>
                <a:cxnLst>
                  <a:cxn ang="0">
                    <a:pos x="T0" y="T1"/>
                  </a:cxn>
                  <a:cxn ang="0">
                    <a:pos x="T2" y="T3"/>
                  </a:cxn>
                  <a:cxn ang="0">
                    <a:pos x="T4" y="T5"/>
                  </a:cxn>
                  <a:cxn ang="0">
                    <a:pos x="T6" y="T7"/>
                  </a:cxn>
                  <a:cxn ang="0">
                    <a:pos x="T8" y="T9"/>
                  </a:cxn>
                </a:cxnLst>
                <a:rect l="0" t="0" r="r" b="b"/>
                <a:pathLst>
                  <a:path w="20" h="62">
                    <a:moveTo>
                      <a:pt x="20" y="0"/>
                    </a:moveTo>
                    <a:cubicBezTo>
                      <a:pt x="20" y="0"/>
                      <a:pt x="8" y="18"/>
                      <a:pt x="20" y="41"/>
                    </a:cubicBezTo>
                    <a:cubicBezTo>
                      <a:pt x="20" y="41"/>
                      <a:pt x="16" y="55"/>
                      <a:pt x="2" y="62"/>
                    </a:cubicBezTo>
                    <a:cubicBezTo>
                      <a:pt x="0" y="23"/>
                      <a:pt x="0" y="23"/>
                      <a:pt x="0" y="23"/>
                    </a:cubicBezTo>
                    <a:lnTo>
                      <a:pt x="20" y="0"/>
                    </a:lnTo>
                    <a:close/>
                  </a:path>
                </a:pathLst>
              </a:custGeom>
              <a:solidFill>
                <a:srgbClr val="200E0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grpSp>
          <p:nvGrpSpPr>
            <p:cNvPr id="5" name="iṩlíde"/>
            <p:cNvGrpSpPr/>
            <p:nvPr/>
          </p:nvGrpSpPr>
          <p:grpSpPr bwMode="auto">
            <a:xfrm>
              <a:off x="5154973" y="1377901"/>
              <a:ext cx="3414308" cy="1545368"/>
              <a:chOff x="947" y="938"/>
              <a:chExt cx="5782" cy="2617"/>
            </a:xfrm>
          </p:grpSpPr>
          <p:sp>
            <p:nvSpPr>
              <p:cNvPr id="117" name="îSlîḓê"/>
              <p:cNvSpPr/>
              <p:nvPr/>
            </p:nvSpPr>
            <p:spPr bwMode="auto">
              <a:xfrm>
                <a:off x="2973" y="1599"/>
                <a:ext cx="147" cy="191"/>
              </a:xfrm>
              <a:custGeom>
                <a:avLst/>
                <a:gdLst>
                  <a:gd name="T0" fmla="*/ 0 w 147"/>
                  <a:gd name="T1" fmla="*/ 56 h 191"/>
                  <a:gd name="T2" fmla="*/ 71 w 147"/>
                  <a:gd name="T3" fmla="*/ 191 h 191"/>
                  <a:gd name="T4" fmla="*/ 147 w 147"/>
                  <a:gd name="T5" fmla="*/ 47 h 191"/>
                  <a:gd name="T6" fmla="*/ 81 w 147"/>
                  <a:gd name="T7" fmla="*/ 0 h 191"/>
                  <a:gd name="T8" fmla="*/ 0 w 147"/>
                  <a:gd name="T9" fmla="*/ 56 h 191"/>
                </a:gdLst>
                <a:ahLst/>
                <a:cxnLst>
                  <a:cxn ang="0">
                    <a:pos x="T0" y="T1"/>
                  </a:cxn>
                  <a:cxn ang="0">
                    <a:pos x="T2" y="T3"/>
                  </a:cxn>
                  <a:cxn ang="0">
                    <a:pos x="T4" y="T5"/>
                  </a:cxn>
                  <a:cxn ang="0">
                    <a:pos x="T6" y="T7"/>
                  </a:cxn>
                  <a:cxn ang="0">
                    <a:pos x="T8" y="T9"/>
                  </a:cxn>
                </a:cxnLst>
                <a:rect l="0" t="0" r="r" b="b"/>
                <a:pathLst>
                  <a:path w="147" h="191">
                    <a:moveTo>
                      <a:pt x="0" y="56"/>
                    </a:moveTo>
                    <a:lnTo>
                      <a:pt x="71" y="191"/>
                    </a:lnTo>
                    <a:lnTo>
                      <a:pt x="147" y="47"/>
                    </a:lnTo>
                    <a:lnTo>
                      <a:pt x="81" y="0"/>
                    </a:lnTo>
                    <a:lnTo>
                      <a:pt x="0" y="56"/>
                    </a:lnTo>
                    <a:close/>
                  </a:path>
                </a:pathLst>
              </a:custGeom>
              <a:solidFill>
                <a:srgbClr val="BBBD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18" name="í$liḋè"/>
              <p:cNvSpPr/>
              <p:nvPr/>
            </p:nvSpPr>
            <p:spPr bwMode="auto">
              <a:xfrm>
                <a:off x="2898" y="1535"/>
                <a:ext cx="146" cy="303"/>
              </a:xfrm>
              <a:custGeom>
                <a:avLst/>
                <a:gdLst>
                  <a:gd name="T0" fmla="*/ 23 w 146"/>
                  <a:gd name="T1" fmla="*/ 0 h 303"/>
                  <a:gd name="T2" fmla="*/ 146 w 146"/>
                  <a:gd name="T3" fmla="*/ 255 h 303"/>
                  <a:gd name="T4" fmla="*/ 146 w 146"/>
                  <a:gd name="T5" fmla="*/ 303 h 303"/>
                  <a:gd name="T6" fmla="*/ 0 w 146"/>
                  <a:gd name="T7" fmla="*/ 4 h 303"/>
                  <a:gd name="T8" fmla="*/ 23 w 146"/>
                  <a:gd name="T9" fmla="*/ 0 h 303"/>
                </a:gdLst>
                <a:ahLst/>
                <a:cxnLst>
                  <a:cxn ang="0">
                    <a:pos x="T0" y="T1"/>
                  </a:cxn>
                  <a:cxn ang="0">
                    <a:pos x="T2" y="T3"/>
                  </a:cxn>
                  <a:cxn ang="0">
                    <a:pos x="T4" y="T5"/>
                  </a:cxn>
                  <a:cxn ang="0">
                    <a:pos x="T6" y="T7"/>
                  </a:cxn>
                  <a:cxn ang="0">
                    <a:pos x="T8" y="T9"/>
                  </a:cxn>
                </a:cxnLst>
                <a:rect l="0" t="0" r="r" b="b"/>
                <a:pathLst>
                  <a:path w="146" h="303">
                    <a:moveTo>
                      <a:pt x="23" y="0"/>
                    </a:moveTo>
                    <a:lnTo>
                      <a:pt x="146" y="255"/>
                    </a:lnTo>
                    <a:lnTo>
                      <a:pt x="146" y="303"/>
                    </a:lnTo>
                    <a:lnTo>
                      <a:pt x="0" y="4"/>
                    </a:lnTo>
                    <a:lnTo>
                      <a:pt x="23" y="0"/>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19" name="íśḷïḑè"/>
              <p:cNvSpPr/>
              <p:nvPr/>
            </p:nvSpPr>
            <p:spPr bwMode="auto">
              <a:xfrm>
                <a:off x="3044" y="1535"/>
                <a:ext cx="149" cy="303"/>
              </a:xfrm>
              <a:custGeom>
                <a:avLst/>
                <a:gdLst>
                  <a:gd name="T0" fmla="*/ 126 w 149"/>
                  <a:gd name="T1" fmla="*/ 0 h 303"/>
                  <a:gd name="T2" fmla="*/ 0 w 149"/>
                  <a:gd name="T3" fmla="*/ 255 h 303"/>
                  <a:gd name="T4" fmla="*/ 0 w 149"/>
                  <a:gd name="T5" fmla="*/ 303 h 303"/>
                  <a:gd name="T6" fmla="*/ 149 w 149"/>
                  <a:gd name="T7" fmla="*/ 4 h 303"/>
                  <a:gd name="T8" fmla="*/ 126 w 149"/>
                  <a:gd name="T9" fmla="*/ 0 h 303"/>
                </a:gdLst>
                <a:ahLst/>
                <a:cxnLst>
                  <a:cxn ang="0">
                    <a:pos x="T0" y="T1"/>
                  </a:cxn>
                  <a:cxn ang="0">
                    <a:pos x="T2" y="T3"/>
                  </a:cxn>
                  <a:cxn ang="0">
                    <a:pos x="T4" y="T5"/>
                  </a:cxn>
                  <a:cxn ang="0">
                    <a:pos x="T6" y="T7"/>
                  </a:cxn>
                  <a:cxn ang="0">
                    <a:pos x="T8" y="T9"/>
                  </a:cxn>
                </a:cxnLst>
                <a:rect l="0" t="0" r="r" b="b"/>
                <a:pathLst>
                  <a:path w="149" h="303">
                    <a:moveTo>
                      <a:pt x="126" y="0"/>
                    </a:moveTo>
                    <a:lnTo>
                      <a:pt x="0" y="255"/>
                    </a:lnTo>
                    <a:lnTo>
                      <a:pt x="0" y="303"/>
                    </a:lnTo>
                    <a:lnTo>
                      <a:pt x="149" y="4"/>
                    </a:lnTo>
                    <a:lnTo>
                      <a:pt x="126" y="0"/>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0" name="îsḷïdè"/>
              <p:cNvSpPr/>
              <p:nvPr/>
            </p:nvSpPr>
            <p:spPr bwMode="auto">
              <a:xfrm>
                <a:off x="2905" y="1511"/>
                <a:ext cx="149" cy="175"/>
              </a:xfrm>
              <a:custGeom>
                <a:avLst/>
                <a:gdLst>
                  <a:gd name="T0" fmla="*/ 0 w 149"/>
                  <a:gd name="T1" fmla="*/ 19 h 175"/>
                  <a:gd name="T2" fmla="*/ 85 w 149"/>
                  <a:gd name="T3" fmla="*/ 0 h 175"/>
                  <a:gd name="T4" fmla="*/ 149 w 149"/>
                  <a:gd name="T5" fmla="*/ 88 h 175"/>
                  <a:gd name="T6" fmla="*/ 26 w 149"/>
                  <a:gd name="T7" fmla="*/ 175 h 175"/>
                  <a:gd name="T8" fmla="*/ 0 w 149"/>
                  <a:gd name="T9" fmla="*/ 19 h 175"/>
                </a:gdLst>
                <a:ahLst/>
                <a:cxnLst>
                  <a:cxn ang="0">
                    <a:pos x="T0" y="T1"/>
                  </a:cxn>
                  <a:cxn ang="0">
                    <a:pos x="T2" y="T3"/>
                  </a:cxn>
                  <a:cxn ang="0">
                    <a:pos x="T4" y="T5"/>
                  </a:cxn>
                  <a:cxn ang="0">
                    <a:pos x="T6" y="T7"/>
                  </a:cxn>
                  <a:cxn ang="0">
                    <a:pos x="T8" y="T9"/>
                  </a:cxn>
                </a:cxnLst>
                <a:rect l="0" t="0" r="r" b="b"/>
                <a:pathLst>
                  <a:path w="149" h="175">
                    <a:moveTo>
                      <a:pt x="0" y="19"/>
                    </a:moveTo>
                    <a:lnTo>
                      <a:pt x="85" y="0"/>
                    </a:lnTo>
                    <a:lnTo>
                      <a:pt x="149" y="88"/>
                    </a:lnTo>
                    <a:lnTo>
                      <a:pt x="26" y="175"/>
                    </a:lnTo>
                    <a:lnTo>
                      <a:pt x="0" y="19"/>
                    </a:ln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1" name="îşḷídé"/>
              <p:cNvSpPr/>
              <p:nvPr/>
            </p:nvSpPr>
            <p:spPr bwMode="auto">
              <a:xfrm>
                <a:off x="3054" y="1511"/>
                <a:ext cx="149" cy="175"/>
              </a:xfrm>
              <a:custGeom>
                <a:avLst/>
                <a:gdLst>
                  <a:gd name="T0" fmla="*/ 149 w 149"/>
                  <a:gd name="T1" fmla="*/ 19 h 175"/>
                  <a:gd name="T2" fmla="*/ 54 w 149"/>
                  <a:gd name="T3" fmla="*/ 0 h 175"/>
                  <a:gd name="T4" fmla="*/ 0 w 149"/>
                  <a:gd name="T5" fmla="*/ 88 h 175"/>
                  <a:gd name="T6" fmla="*/ 120 w 149"/>
                  <a:gd name="T7" fmla="*/ 175 h 175"/>
                  <a:gd name="T8" fmla="*/ 149 w 149"/>
                  <a:gd name="T9" fmla="*/ 19 h 175"/>
                </a:gdLst>
                <a:ahLst/>
                <a:cxnLst>
                  <a:cxn ang="0">
                    <a:pos x="T0" y="T1"/>
                  </a:cxn>
                  <a:cxn ang="0">
                    <a:pos x="T2" y="T3"/>
                  </a:cxn>
                  <a:cxn ang="0">
                    <a:pos x="T4" y="T5"/>
                  </a:cxn>
                  <a:cxn ang="0">
                    <a:pos x="T6" y="T7"/>
                  </a:cxn>
                  <a:cxn ang="0">
                    <a:pos x="T8" y="T9"/>
                  </a:cxn>
                </a:cxnLst>
                <a:rect l="0" t="0" r="r" b="b"/>
                <a:pathLst>
                  <a:path w="149" h="175">
                    <a:moveTo>
                      <a:pt x="149" y="19"/>
                    </a:moveTo>
                    <a:lnTo>
                      <a:pt x="54" y="0"/>
                    </a:lnTo>
                    <a:lnTo>
                      <a:pt x="0" y="88"/>
                    </a:lnTo>
                    <a:lnTo>
                      <a:pt x="120" y="175"/>
                    </a:lnTo>
                    <a:lnTo>
                      <a:pt x="149" y="19"/>
                    </a:ln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2" name="ïṥ1ide"/>
              <p:cNvSpPr/>
              <p:nvPr/>
            </p:nvSpPr>
            <p:spPr bwMode="auto">
              <a:xfrm>
                <a:off x="2900" y="1151"/>
                <a:ext cx="151" cy="114"/>
              </a:xfrm>
              <a:custGeom>
                <a:avLst/>
                <a:gdLst>
                  <a:gd name="T0" fmla="*/ 29 w 64"/>
                  <a:gd name="T1" fmla="*/ 0 h 48"/>
                  <a:gd name="T2" fmla="*/ 1 w 64"/>
                  <a:gd name="T3" fmla="*/ 22 h 48"/>
                  <a:gd name="T4" fmla="*/ 26 w 64"/>
                  <a:gd name="T5" fmla="*/ 47 h 48"/>
                  <a:gd name="T6" fmla="*/ 55 w 64"/>
                  <a:gd name="T7" fmla="*/ 25 h 48"/>
                  <a:gd name="T8" fmla="*/ 29 w 64"/>
                  <a:gd name="T9" fmla="*/ 0 h 48"/>
                  <a:gd name="T10" fmla="*/ 52 w 64"/>
                  <a:gd name="T11" fmla="*/ 25 h 48"/>
                  <a:gd name="T12" fmla="*/ 26 w 64"/>
                  <a:gd name="T13" fmla="*/ 43 h 48"/>
                  <a:gd name="T14" fmla="*/ 5 w 64"/>
                  <a:gd name="T15" fmla="*/ 22 h 48"/>
                  <a:gd name="T16" fmla="*/ 29 w 64"/>
                  <a:gd name="T17" fmla="*/ 4 h 48"/>
                  <a:gd name="T18" fmla="*/ 52 w 64"/>
                  <a:gd name="T19"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48">
                    <a:moveTo>
                      <a:pt x="29" y="0"/>
                    </a:moveTo>
                    <a:cubicBezTo>
                      <a:pt x="14" y="1"/>
                      <a:pt x="0" y="0"/>
                      <a:pt x="1" y="22"/>
                    </a:cubicBezTo>
                    <a:cubicBezTo>
                      <a:pt x="2" y="35"/>
                      <a:pt x="11" y="46"/>
                      <a:pt x="26" y="47"/>
                    </a:cubicBezTo>
                    <a:cubicBezTo>
                      <a:pt x="40" y="48"/>
                      <a:pt x="51" y="38"/>
                      <a:pt x="55" y="25"/>
                    </a:cubicBezTo>
                    <a:cubicBezTo>
                      <a:pt x="58" y="14"/>
                      <a:pt x="64" y="0"/>
                      <a:pt x="29" y="0"/>
                    </a:cubicBezTo>
                    <a:close/>
                    <a:moveTo>
                      <a:pt x="52" y="25"/>
                    </a:moveTo>
                    <a:cubicBezTo>
                      <a:pt x="48" y="36"/>
                      <a:pt x="38" y="44"/>
                      <a:pt x="26" y="43"/>
                    </a:cubicBezTo>
                    <a:cubicBezTo>
                      <a:pt x="14" y="43"/>
                      <a:pt x="6" y="33"/>
                      <a:pt x="5" y="22"/>
                    </a:cubicBezTo>
                    <a:cubicBezTo>
                      <a:pt x="4" y="3"/>
                      <a:pt x="16" y="4"/>
                      <a:pt x="29" y="4"/>
                    </a:cubicBezTo>
                    <a:cubicBezTo>
                      <a:pt x="59" y="3"/>
                      <a:pt x="54" y="15"/>
                      <a:pt x="52" y="25"/>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3" name="iṧlíde"/>
              <p:cNvSpPr/>
              <p:nvPr/>
            </p:nvSpPr>
            <p:spPr bwMode="auto">
              <a:xfrm>
                <a:off x="3044" y="1148"/>
                <a:ext cx="152" cy="117"/>
              </a:xfrm>
              <a:custGeom>
                <a:avLst/>
                <a:gdLst>
                  <a:gd name="T0" fmla="*/ 10 w 64"/>
                  <a:gd name="T1" fmla="*/ 28 h 49"/>
                  <a:gd name="T2" fmla="*/ 40 w 64"/>
                  <a:gd name="T3" fmla="*/ 47 h 49"/>
                  <a:gd name="T4" fmla="*/ 63 w 64"/>
                  <a:gd name="T5" fmla="*/ 22 h 49"/>
                  <a:gd name="T6" fmla="*/ 35 w 64"/>
                  <a:gd name="T7" fmla="*/ 1 h 49"/>
                  <a:gd name="T8" fmla="*/ 10 w 64"/>
                  <a:gd name="T9" fmla="*/ 28 h 49"/>
                  <a:gd name="T10" fmla="*/ 35 w 64"/>
                  <a:gd name="T11" fmla="*/ 5 h 49"/>
                  <a:gd name="T12" fmla="*/ 60 w 64"/>
                  <a:gd name="T13" fmla="*/ 22 h 49"/>
                  <a:gd name="T14" fmla="*/ 40 w 64"/>
                  <a:gd name="T15" fmla="*/ 44 h 49"/>
                  <a:gd name="T16" fmla="*/ 14 w 64"/>
                  <a:gd name="T17" fmla="*/ 27 h 49"/>
                  <a:gd name="T18" fmla="*/ 35 w 64"/>
                  <a:gd name="T19" fmla="*/ 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49">
                    <a:moveTo>
                      <a:pt x="10" y="28"/>
                    </a:moveTo>
                    <a:cubicBezTo>
                      <a:pt x="15" y="40"/>
                      <a:pt x="26" y="49"/>
                      <a:pt x="40" y="47"/>
                    </a:cubicBezTo>
                    <a:cubicBezTo>
                      <a:pt x="55" y="46"/>
                      <a:pt x="63" y="34"/>
                      <a:pt x="63" y="22"/>
                    </a:cubicBezTo>
                    <a:cubicBezTo>
                      <a:pt x="64" y="0"/>
                      <a:pt x="50" y="1"/>
                      <a:pt x="35" y="1"/>
                    </a:cubicBezTo>
                    <a:cubicBezTo>
                      <a:pt x="0" y="3"/>
                      <a:pt x="7" y="16"/>
                      <a:pt x="10" y="28"/>
                    </a:cubicBezTo>
                    <a:close/>
                    <a:moveTo>
                      <a:pt x="35" y="5"/>
                    </a:moveTo>
                    <a:cubicBezTo>
                      <a:pt x="48" y="4"/>
                      <a:pt x="60" y="3"/>
                      <a:pt x="60" y="22"/>
                    </a:cubicBezTo>
                    <a:cubicBezTo>
                      <a:pt x="60" y="33"/>
                      <a:pt x="52" y="43"/>
                      <a:pt x="40" y="44"/>
                    </a:cubicBezTo>
                    <a:cubicBezTo>
                      <a:pt x="28" y="46"/>
                      <a:pt x="18" y="38"/>
                      <a:pt x="14" y="27"/>
                    </a:cubicBezTo>
                    <a:cubicBezTo>
                      <a:pt x="11" y="17"/>
                      <a:pt x="5" y="6"/>
                      <a:pt x="35" y="5"/>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4" name="íśḷiḑé"/>
              <p:cNvSpPr/>
              <p:nvPr/>
            </p:nvSpPr>
            <p:spPr bwMode="auto">
              <a:xfrm>
                <a:off x="3030" y="1158"/>
                <a:ext cx="43" cy="28"/>
              </a:xfrm>
              <a:custGeom>
                <a:avLst/>
                <a:gdLst>
                  <a:gd name="T0" fmla="*/ 2 w 18"/>
                  <a:gd name="T1" fmla="*/ 12 h 12"/>
                  <a:gd name="T2" fmla="*/ 16 w 18"/>
                  <a:gd name="T3" fmla="*/ 12 h 12"/>
                  <a:gd name="T4" fmla="*/ 18 w 18"/>
                  <a:gd name="T5" fmla="*/ 4 h 12"/>
                  <a:gd name="T6" fmla="*/ 0 w 18"/>
                  <a:gd name="T7" fmla="*/ 4 h 12"/>
                  <a:gd name="T8" fmla="*/ 2 w 18"/>
                  <a:gd name="T9" fmla="*/ 12 h 12"/>
                </a:gdLst>
                <a:ahLst/>
                <a:cxnLst>
                  <a:cxn ang="0">
                    <a:pos x="T0" y="T1"/>
                  </a:cxn>
                  <a:cxn ang="0">
                    <a:pos x="T2" y="T3"/>
                  </a:cxn>
                  <a:cxn ang="0">
                    <a:pos x="T4" y="T5"/>
                  </a:cxn>
                  <a:cxn ang="0">
                    <a:pos x="T6" y="T7"/>
                  </a:cxn>
                  <a:cxn ang="0">
                    <a:pos x="T8" y="T9"/>
                  </a:cxn>
                </a:cxnLst>
                <a:rect l="0" t="0" r="r" b="b"/>
                <a:pathLst>
                  <a:path w="18" h="12">
                    <a:moveTo>
                      <a:pt x="2" y="12"/>
                    </a:moveTo>
                    <a:cubicBezTo>
                      <a:pt x="2" y="12"/>
                      <a:pt x="9" y="7"/>
                      <a:pt x="16" y="12"/>
                    </a:cubicBezTo>
                    <a:cubicBezTo>
                      <a:pt x="16" y="12"/>
                      <a:pt x="15" y="7"/>
                      <a:pt x="18" y="4"/>
                    </a:cubicBezTo>
                    <a:cubicBezTo>
                      <a:pt x="18" y="4"/>
                      <a:pt x="10" y="0"/>
                      <a:pt x="0" y="4"/>
                    </a:cubicBezTo>
                    <a:cubicBezTo>
                      <a:pt x="0" y="4"/>
                      <a:pt x="2" y="9"/>
                      <a:pt x="2" y="1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5" name="işļíḓè"/>
              <p:cNvSpPr/>
              <p:nvPr/>
            </p:nvSpPr>
            <p:spPr bwMode="auto">
              <a:xfrm>
                <a:off x="2883" y="1158"/>
                <a:ext cx="38" cy="54"/>
              </a:xfrm>
              <a:custGeom>
                <a:avLst/>
                <a:gdLst>
                  <a:gd name="T0" fmla="*/ 16 w 16"/>
                  <a:gd name="T1" fmla="*/ 0 h 23"/>
                  <a:gd name="T2" fmla="*/ 1 w 16"/>
                  <a:gd name="T3" fmla="*/ 2 h 23"/>
                  <a:gd name="T4" fmla="*/ 0 w 16"/>
                  <a:gd name="T5" fmla="*/ 16 h 23"/>
                  <a:gd name="T6" fmla="*/ 11 w 16"/>
                  <a:gd name="T7" fmla="*/ 23 h 23"/>
                  <a:gd name="T8" fmla="*/ 16 w 16"/>
                  <a:gd name="T9" fmla="*/ 0 h 23"/>
                </a:gdLst>
                <a:ahLst/>
                <a:cxnLst>
                  <a:cxn ang="0">
                    <a:pos x="T0" y="T1"/>
                  </a:cxn>
                  <a:cxn ang="0">
                    <a:pos x="T2" y="T3"/>
                  </a:cxn>
                  <a:cxn ang="0">
                    <a:pos x="T4" y="T5"/>
                  </a:cxn>
                  <a:cxn ang="0">
                    <a:pos x="T6" y="T7"/>
                  </a:cxn>
                  <a:cxn ang="0">
                    <a:pos x="T8" y="T9"/>
                  </a:cxn>
                </a:cxnLst>
                <a:rect l="0" t="0" r="r" b="b"/>
                <a:pathLst>
                  <a:path w="16" h="23">
                    <a:moveTo>
                      <a:pt x="16" y="0"/>
                    </a:moveTo>
                    <a:cubicBezTo>
                      <a:pt x="1" y="2"/>
                      <a:pt x="1" y="2"/>
                      <a:pt x="1" y="2"/>
                    </a:cubicBezTo>
                    <a:cubicBezTo>
                      <a:pt x="0" y="16"/>
                      <a:pt x="0" y="16"/>
                      <a:pt x="0" y="16"/>
                    </a:cubicBezTo>
                    <a:cubicBezTo>
                      <a:pt x="11" y="23"/>
                      <a:pt x="11" y="23"/>
                      <a:pt x="11" y="23"/>
                    </a:cubicBezTo>
                    <a:cubicBezTo>
                      <a:pt x="11" y="23"/>
                      <a:pt x="8" y="9"/>
                      <a:pt x="16"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6" name="ïṧḻïďé"/>
              <p:cNvSpPr/>
              <p:nvPr/>
            </p:nvSpPr>
            <p:spPr bwMode="auto">
              <a:xfrm>
                <a:off x="3179" y="1160"/>
                <a:ext cx="38" cy="52"/>
              </a:xfrm>
              <a:custGeom>
                <a:avLst/>
                <a:gdLst>
                  <a:gd name="T0" fmla="*/ 0 w 16"/>
                  <a:gd name="T1" fmla="*/ 0 h 22"/>
                  <a:gd name="T2" fmla="*/ 15 w 16"/>
                  <a:gd name="T3" fmla="*/ 1 h 22"/>
                  <a:gd name="T4" fmla="*/ 16 w 16"/>
                  <a:gd name="T5" fmla="*/ 15 h 22"/>
                  <a:gd name="T6" fmla="*/ 6 w 16"/>
                  <a:gd name="T7" fmla="*/ 22 h 22"/>
                  <a:gd name="T8" fmla="*/ 0 w 16"/>
                  <a:gd name="T9" fmla="*/ 0 h 22"/>
                </a:gdLst>
                <a:ahLst/>
                <a:cxnLst>
                  <a:cxn ang="0">
                    <a:pos x="T0" y="T1"/>
                  </a:cxn>
                  <a:cxn ang="0">
                    <a:pos x="T2" y="T3"/>
                  </a:cxn>
                  <a:cxn ang="0">
                    <a:pos x="T4" y="T5"/>
                  </a:cxn>
                  <a:cxn ang="0">
                    <a:pos x="T6" y="T7"/>
                  </a:cxn>
                  <a:cxn ang="0">
                    <a:pos x="T8" y="T9"/>
                  </a:cxn>
                </a:cxnLst>
                <a:rect l="0" t="0" r="r" b="b"/>
                <a:pathLst>
                  <a:path w="16" h="22">
                    <a:moveTo>
                      <a:pt x="0" y="0"/>
                    </a:moveTo>
                    <a:cubicBezTo>
                      <a:pt x="15" y="1"/>
                      <a:pt x="15" y="1"/>
                      <a:pt x="15" y="1"/>
                    </a:cubicBezTo>
                    <a:cubicBezTo>
                      <a:pt x="16" y="15"/>
                      <a:pt x="16" y="15"/>
                      <a:pt x="16" y="15"/>
                    </a:cubicBezTo>
                    <a:cubicBezTo>
                      <a:pt x="6" y="22"/>
                      <a:pt x="6" y="22"/>
                      <a:pt x="6" y="22"/>
                    </a:cubicBezTo>
                    <a:cubicBezTo>
                      <a:pt x="6" y="22"/>
                      <a:pt x="8" y="9"/>
                      <a:pt x="0"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7" name="iS1îḋé"/>
              <p:cNvSpPr/>
              <p:nvPr/>
            </p:nvSpPr>
            <p:spPr bwMode="auto">
              <a:xfrm>
                <a:off x="2503" y="1937"/>
                <a:ext cx="532" cy="171"/>
              </a:xfrm>
              <a:custGeom>
                <a:avLst/>
                <a:gdLst>
                  <a:gd name="T0" fmla="*/ 219 w 225"/>
                  <a:gd name="T1" fmla="*/ 44 h 72"/>
                  <a:gd name="T2" fmla="*/ 225 w 225"/>
                  <a:gd name="T3" fmla="*/ 72 h 72"/>
                  <a:gd name="T4" fmla="*/ 102 w 225"/>
                  <a:gd name="T5" fmla="*/ 60 h 72"/>
                  <a:gd name="T6" fmla="*/ 48 w 225"/>
                  <a:gd name="T7" fmla="*/ 54 h 72"/>
                  <a:gd name="T8" fmla="*/ 7 w 225"/>
                  <a:gd name="T9" fmla="*/ 24 h 72"/>
                  <a:gd name="T10" fmla="*/ 67 w 225"/>
                  <a:gd name="T11" fmla="*/ 1 h 72"/>
                  <a:gd name="T12" fmla="*/ 219 w 225"/>
                  <a:gd name="T13" fmla="*/ 44 h 72"/>
                </a:gdLst>
                <a:ahLst/>
                <a:cxnLst>
                  <a:cxn ang="0">
                    <a:pos x="T0" y="T1"/>
                  </a:cxn>
                  <a:cxn ang="0">
                    <a:pos x="T2" y="T3"/>
                  </a:cxn>
                  <a:cxn ang="0">
                    <a:pos x="T4" y="T5"/>
                  </a:cxn>
                  <a:cxn ang="0">
                    <a:pos x="T6" y="T7"/>
                  </a:cxn>
                  <a:cxn ang="0">
                    <a:pos x="T8" y="T9"/>
                  </a:cxn>
                  <a:cxn ang="0">
                    <a:pos x="T10" y="T11"/>
                  </a:cxn>
                  <a:cxn ang="0">
                    <a:pos x="T12" y="T13"/>
                  </a:cxn>
                </a:cxnLst>
                <a:rect l="0" t="0" r="r" b="b"/>
                <a:pathLst>
                  <a:path w="225" h="72">
                    <a:moveTo>
                      <a:pt x="219" y="44"/>
                    </a:moveTo>
                    <a:cubicBezTo>
                      <a:pt x="225" y="72"/>
                      <a:pt x="225" y="72"/>
                      <a:pt x="225" y="72"/>
                    </a:cubicBezTo>
                    <a:cubicBezTo>
                      <a:pt x="184" y="68"/>
                      <a:pt x="143" y="65"/>
                      <a:pt x="102" y="60"/>
                    </a:cubicBezTo>
                    <a:cubicBezTo>
                      <a:pt x="84" y="59"/>
                      <a:pt x="66" y="56"/>
                      <a:pt x="48" y="54"/>
                    </a:cubicBezTo>
                    <a:cubicBezTo>
                      <a:pt x="31" y="53"/>
                      <a:pt x="0" y="49"/>
                      <a:pt x="7" y="24"/>
                    </a:cubicBezTo>
                    <a:cubicBezTo>
                      <a:pt x="13" y="3"/>
                      <a:pt x="50" y="0"/>
                      <a:pt x="67" y="1"/>
                    </a:cubicBezTo>
                    <a:cubicBezTo>
                      <a:pt x="67" y="1"/>
                      <a:pt x="191" y="15"/>
                      <a:pt x="219" y="44"/>
                    </a:cubicBezTo>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8" name="íṡlíḓé"/>
              <p:cNvSpPr/>
              <p:nvPr/>
            </p:nvSpPr>
            <p:spPr bwMode="auto">
              <a:xfrm>
                <a:off x="2486" y="1838"/>
                <a:ext cx="570" cy="279"/>
              </a:xfrm>
              <a:custGeom>
                <a:avLst/>
                <a:gdLst>
                  <a:gd name="T0" fmla="*/ 49 w 241"/>
                  <a:gd name="T1" fmla="*/ 0 h 118"/>
                  <a:gd name="T2" fmla="*/ 241 w 241"/>
                  <a:gd name="T3" fmla="*/ 79 h 118"/>
                  <a:gd name="T4" fmla="*/ 236 w 241"/>
                  <a:gd name="T5" fmla="*/ 118 h 118"/>
                  <a:gd name="T6" fmla="*/ 27 w 241"/>
                  <a:gd name="T7" fmla="*/ 96 h 118"/>
                  <a:gd name="T8" fmla="*/ 20 w 241"/>
                  <a:gd name="T9" fmla="*/ 49 h 118"/>
                  <a:gd name="T10" fmla="*/ 49 w 241"/>
                  <a:gd name="T11" fmla="*/ 0 h 118"/>
                </a:gdLst>
                <a:ahLst/>
                <a:cxnLst>
                  <a:cxn ang="0">
                    <a:pos x="T0" y="T1"/>
                  </a:cxn>
                  <a:cxn ang="0">
                    <a:pos x="T2" y="T3"/>
                  </a:cxn>
                  <a:cxn ang="0">
                    <a:pos x="T4" y="T5"/>
                  </a:cxn>
                  <a:cxn ang="0">
                    <a:pos x="T6" y="T7"/>
                  </a:cxn>
                  <a:cxn ang="0">
                    <a:pos x="T8" y="T9"/>
                  </a:cxn>
                  <a:cxn ang="0">
                    <a:pos x="T10" y="T11"/>
                  </a:cxn>
                </a:cxnLst>
                <a:rect l="0" t="0" r="r" b="b"/>
                <a:pathLst>
                  <a:path w="241" h="118">
                    <a:moveTo>
                      <a:pt x="49" y="0"/>
                    </a:moveTo>
                    <a:cubicBezTo>
                      <a:pt x="241" y="79"/>
                      <a:pt x="241" y="79"/>
                      <a:pt x="241" y="79"/>
                    </a:cubicBezTo>
                    <a:cubicBezTo>
                      <a:pt x="236" y="118"/>
                      <a:pt x="236" y="118"/>
                      <a:pt x="236" y="118"/>
                    </a:cubicBezTo>
                    <a:cubicBezTo>
                      <a:pt x="27" y="96"/>
                      <a:pt x="27" y="96"/>
                      <a:pt x="27" y="96"/>
                    </a:cubicBezTo>
                    <a:cubicBezTo>
                      <a:pt x="27" y="96"/>
                      <a:pt x="0" y="86"/>
                      <a:pt x="20" y="49"/>
                    </a:cubicBezTo>
                    <a:cubicBezTo>
                      <a:pt x="49" y="0"/>
                      <a:pt x="49" y="0"/>
                      <a:pt x="49" y="0"/>
                    </a:cubicBezTo>
                  </a:path>
                </a:pathLst>
              </a:custGeom>
              <a:solidFill>
                <a:srgbClr val="2C29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9" name="ís1íḑê"/>
              <p:cNvSpPr/>
              <p:nvPr/>
            </p:nvSpPr>
            <p:spPr bwMode="auto">
              <a:xfrm>
                <a:off x="3080" y="1954"/>
                <a:ext cx="532" cy="171"/>
              </a:xfrm>
              <a:custGeom>
                <a:avLst/>
                <a:gdLst>
                  <a:gd name="T0" fmla="*/ 5 w 225"/>
                  <a:gd name="T1" fmla="*/ 44 h 72"/>
                  <a:gd name="T2" fmla="*/ 0 w 225"/>
                  <a:gd name="T3" fmla="*/ 72 h 72"/>
                  <a:gd name="T4" fmla="*/ 122 w 225"/>
                  <a:gd name="T5" fmla="*/ 60 h 72"/>
                  <a:gd name="T6" fmla="*/ 177 w 225"/>
                  <a:gd name="T7" fmla="*/ 54 h 72"/>
                  <a:gd name="T8" fmla="*/ 218 w 225"/>
                  <a:gd name="T9" fmla="*/ 24 h 72"/>
                  <a:gd name="T10" fmla="*/ 158 w 225"/>
                  <a:gd name="T11" fmla="*/ 1 h 72"/>
                  <a:gd name="T12" fmla="*/ 5 w 225"/>
                  <a:gd name="T13" fmla="*/ 44 h 72"/>
                </a:gdLst>
                <a:ahLst/>
                <a:cxnLst>
                  <a:cxn ang="0">
                    <a:pos x="T0" y="T1"/>
                  </a:cxn>
                  <a:cxn ang="0">
                    <a:pos x="T2" y="T3"/>
                  </a:cxn>
                  <a:cxn ang="0">
                    <a:pos x="T4" y="T5"/>
                  </a:cxn>
                  <a:cxn ang="0">
                    <a:pos x="T6" y="T7"/>
                  </a:cxn>
                  <a:cxn ang="0">
                    <a:pos x="T8" y="T9"/>
                  </a:cxn>
                  <a:cxn ang="0">
                    <a:pos x="T10" y="T11"/>
                  </a:cxn>
                  <a:cxn ang="0">
                    <a:pos x="T12" y="T13"/>
                  </a:cxn>
                </a:cxnLst>
                <a:rect l="0" t="0" r="r" b="b"/>
                <a:pathLst>
                  <a:path w="225" h="72">
                    <a:moveTo>
                      <a:pt x="5" y="44"/>
                    </a:moveTo>
                    <a:cubicBezTo>
                      <a:pt x="0" y="72"/>
                      <a:pt x="0" y="72"/>
                      <a:pt x="0" y="72"/>
                    </a:cubicBezTo>
                    <a:cubicBezTo>
                      <a:pt x="41" y="67"/>
                      <a:pt x="82" y="64"/>
                      <a:pt x="122" y="60"/>
                    </a:cubicBezTo>
                    <a:cubicBezTo>
                      <a:pt x="141" y="58"/>
                      <a:pt x="159" y="55"/>
                      <a:pt x="177" y="54"/>
                    </a:cubicBezTo>
                    <a:cubicBezTo>
                      <a:pt x="194" y="52"/>
                      <a:pt x="225" y="49"/>
                      <a:pt x="218" y="24"/>
                    </a:cubicBezTo>
                    <a:cubicBezTo>
                      <a:pt x="212" y="3"/>
                      <a:pt x="174" y="0"/>
                      <a:pt x="158" y="1"/>
                    </a:cubicBezTo>
                    <a:cubicBezTo>
                      <a:pt x="158" y="1"/>
                      <a:pt x="34" y="14"/>
                      <a:pt x="5" y="44"/>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0" name="îṥľiḍe"/>
              <p:cNvSpPr/>
              <p:nvPr/>
            </p:nvSpPr>
            <p:spPr bwMode="auto">
              <a:xfrm>
                <a:off x="3058" y="1854"/>
                <a:ext cx="573" cy="278"/>
              </a:xfrm>
              <a:custGeom>
                <a:avLst/>
                <a:gdLst>
                  <a:gd name="T0" fmla="*/ 192 w 242"/>
                  <a:gd name="T1" fmla="*/ 0 h 117"/>
                  <a:gd name="T2" fmla="*/ 0 w 242"/>
                  <a:gd name="T3" fmla="*/ 79 h 117"/>
                  <a:gd name="T4" fmla="*/ 5 w 242"/>
                  <a:gd name="T5" fmla="*/ 117 h 117"/>
                  <a:gd name="T6" fmla="*/ 215 w 242"/>
                  <a:gd name="T7" fmla="*/ 95 h 117"/>
                  <a:gd name="T8" fmla="*/ 222 w 242"/>
                  <a:gd name="T9" fmla="*/ 49 h 117"/>
                  <a:gd name="T10" fmla="*/ 192 w 242"/>
                  <a:gd name="T11" fmla="*/ 0 h 117"/>
                </a:gdLst>
                <a:ahLst/>
                <a:cxnLst>
                  <a:cxn ang="0">
                    <a:pos x="T0" y="T1"/>
                  </a:cxn>
                  <a:cxn ang="0">
                    <a:pos x="T2" y="T3"/>
                  </a:cxn>
                  <a:cxn ang="0">
                    <a:pos x="T4" y="T5"/>
                  </a:cxn>
                  <a:cxn ang="0">
                    <a:pos x="T6" y="T7"/>
                  </a:cxn>
                  <a:cxn ang="0">
                    <a:pos x="T8" y="T9"/>
                  </a:cxn>
                  <a:cxn ang="0">
                    <a:pos x="T10" y="T11"/>
                  </a:cxn>
                </a:cxnLst>
                <a:rect l="0" t="0" r="r" b="b"/>
                <a:pathLst>
                  <a:path w="242" h="117">
                    <a:moveTo>
                      <a:pt x="192" y="0"/>
                    </a:moveTo>
                    <a:cubicBezTo>
                      <a:pt x="0" y="79"/>
                      <a:pt x="0" y="79"/>
                      <a:pt x="0" y="79"/>
                    </a:cubicBezTo>
                    <a:cubicBezTo>
                      <a:pt x="5" y="117"/>
                      <a:pt x="5" y="117"/>
                      <a:pt x="5" y="117"/>
                    </a:cubicBezTo>
                    <a:cubicBezTo>
                      <a:pt x="215" y="95"/>
                      <a:pt x="215" y="95"/>
                      <a:pt x="215" y="95"/>
                    </a:cubicBezTo>
                    <a:cubicBezTo>
                      <a:pt x="215" y="95"/>
                      <a:pt x="242" y="86"/>
                      <a:pt x="222" y="49"/>
                    </a:cubicBezTo>
                    <a:lnTo>
                      <a:pt x="192" y="0"/>
                    </a:lnTo>
                    <a:close/>
                  </a:path>
                </a:pathLst>
              </a:custGeom>
              <a:solidFill>
                <a:srgbClr val="2C29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1" name="iṡḻîḋe"/>
              <p:cNvSpPr/>
              <p:nvPr/>
            </p:nvSpPr>
            <p:spPr bwMode="auto">
              <a:xfrm>
                <a:off x="2730" y="1762"/>
                <a:ext cx="619" cy="372"/>
              </a:xfrm>
              <a:custGeom>
                <a:avLst/>
                <a:gdLst>
                  <a:gd name="T0" fmla="*/ 248 w 262"/>
                  <a:gd name="T1" fmla="*/ 141 h 157"/>
                  <a:gd name="T2" fmla="*/ 232 w 262"/>
                  <a:gd name="T3" fmla="*/ 157 h 157"/>
                  <a:gd name="T4" fmla="*/ 30 w 262"/>
                  <a:gd name="T5" fmla="*/ 157 h 157"/>
                  <a:gd name="T6" fmla="*/ 14 w 262"/>
                  <a:gd name="T7" fmla="*/ 141 h 157"/>
                  <a:gd name="T8" fmla="*/ 0 w 262"/>
                  <a:gd name="T9" fmla="*/ 16 h 157"/>
                  <a:gd name="T10" fmla="*/ 16 w 262"/>
                  <a:gd name="T11" fmla="*/ 0 h 157"/>
                  <a:gd name="T12" fmla="*/ 246 w 262"/>
                  <a:gd name="T13" fmla="*/ 0 h 157"/>
                  <a:gd name="T14" fmla="*/ 262 w 262"/>
                  <a:gd name="T15" fmla="*/ 16 h 157"/>
                  <a:gd name="T16" fmla="*/ 248 w 262"/>
                  <a:gd name="T17" fmla="*/ 141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157">
                    <a:moveTo>
                      <a:pt x="248" y="141"/>
                    </a:moveTo>
                    <a:cubicBezTo>
                      <a:pt x="248" y="150"/>
                      <a:pt x="241" y="157"/>
                      <a:pt x="232" y="157"/>
                    </a:cubicBezTo>
                    <a:cubicBezTo>
                      <a:pt x="30" y="157"/>
                      <a:pt x="30" y="157"/>
                      <a:pt x="30" y="157"/>
                    </a:cubicBezTo>
                    <a:cubicBezTo>
                      <a:pt x="21" y="157"/>
                      <a:pt x="14" y="150"/>
                      <a:pt x="14" y="141"/>
                    </a:cubicBezTo>
                    <a:cubicBezTo>
                      <a:pt x="0" y="16"/>
                      <a:pt x="0" y="16"/>
                      <a:pt x="0" y="16"/>
                    </a:cubicBezTo>
                    <a:cubicBezTo>
                      <a:pt x="0" y="7"/>
                      <a:pt x="7" y="0"/>
                      <a:pt x="16" y="0"/>
                    </a:cubicBezTo>
                    <a:cubicBezTo>
                      <a:pt x="246" y="0"/>
                      <a:pt x="246" y="0"/>
                      <a:pt x="246" y="0"/>
                    </a:cubicBezTo>
                    <a:cubicBezTo>
                      <a:pt x="255" y="0"/>
                      <a:pt x="262" y="7"/>
                      <a:pt x="262" y="16"/>
                    </a:cubicBezTo>
                    <a:lnTo>
                      <a:pt x="248" y="141"/>
                    </a:lnTo>
                    <a:close/>
                  </a:path>
                </a:pathLst>
              </a:custGeom>
              <a:solidFill>
                <a:srgbClr val="BBBD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2" name="íśḻíḋê"/>
              <p:cNvSpPr/>
              <p:nvPr/>
            </p:nvSpPr>
            <p:spPr bwMode="auto">
              <a:xfrm>
                <a:off x="2751" y="1790"/>
                <a:ext cx="577" cy="344"/>
              </a:xfrm>
              <a:custGeom>
                <a:avLst/>
                <a:gdLst>
                  <a:gd name="T0" fmla="*/ 231 w 244"/>
                  <a:gd name="T1" fmla="*/ 130 h 145"/>
                  <a:gd name="T2" fmla="*/ 216 w 244"/>
                  <a:gd name="T3" fmla="*/ 145 h 145"/>
                  <a:gd name="T4" fmla="*/ 28 w 244"/>
                  <a:gd name="T5" fmla="*/ 145 h 145"/>
                  <a:gd name="T6" fmla="*/ 13 w 244"/>
                  <a:gd name="T7" fmla="*/ 130 h 145"/>
                  <a:gd name="T8" fmla="*/ 0 w 244"/>
                  <a:gd name="T9" fmla="*/ 15 h 145"/>
                  <a:gd name="T10" fmla="*/ 15 w 244"/>
                  <a:gd name="T11" fmla="*/ 0 h 145"/>
                  <a:gd name="T12" fmla="*/ 229 w 244"/>
                  <a:gd name="T13" fmla="*/ 0 h 145"/>
                  <a:gd name="T14" fmla="*/ 244 w 244"/>
                  <a:gd name="T15" fmla="*/ 15 h 145"/>
                  <a:gd name="T16" fmla="*/ 231 w 244"/>
                  <a:gd name="T17" fmla="*/ 13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145">
                    <a:moveTo>
                      <a:pt x="231" y="130"/>
                    </a:moveTo>
                    <a:cubicBezTo>
                      <a:pt x="231" y="138"/>
                      <a:pt x="224" y="145"/>
                      <a:pt x="216" y="145"/>
                    </a:cubicBezTo>
                    <a:cubicBezTo>
                      <a:pt x="28" y="145"/>
                      <a:pt x="28" y="145"/>
                      <a:pt x="28" y="145"/>
                    </a:cubicBezTo>
                    <a:cubicBezTo>
                      <a:pt x="20" y="145"/>
                      <a:pt x="13" y="138"/>
                      <a:pt x="13" y="130"/>
                    </a:cubicBezTo>
                    <a:cubicBezTo>
                      <a:pt x="0" y="15"/>
                      <a:pt x="0" y="15"/>
                      <a:pt x="0" y="15"/>
                    </a:cubicBezTo>
                    <a:cubicBezTo>
                      <a:pt x="0" y="7"/>
                      <a:pt x="6" y="0"/>
                      <a:pt x="15" y="0"/>
                    </a:cubicBezTo>
                    <a:cubicBezTo>
                      <a:pt x="229" y="0"/>
                      <a:pt x="229" y="0"/>
                      <a:pt x="229" y="0"/>
                    </a:cubicBezTo>
                    <a:cubicBezTo>
                      <a:pt x="238" y="0"/>
                      <a:pt x="244" y="7"/>
                      <a:pt x="244" y="15"/>
                    </a:cubicBezTo>
                    <a:lnTo>
                      <a:pt x="231" y="130"/>
                    </a:ln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3" name="iṣḻïḓe"/>
              <p:cNvSpPr/>
              <p:nvPr/>
            </p:nvSpPr>
            <p:spPr bwMode="auto">
              <a:xfrm>
                <a:off x="2985" y="1899"/>
                <a:ext cx="130" cy="133"/>
              </a:xfrm>
              <a:custGeom>
                <a:avLst/>
                <a:gdLst>
                  <a:gd name="T0" fmla="*/ 28 w 55"/>
                  <a:gd name="T1" fmla="*/ 0 h 56"/>
                  <a:gd name="T2" fmla="*/ 0 w 55"/>
                  <a:gd name="T3" fmla="*/ 28 h 56"/>
                  <a:gd name="T4" fmla="*/ 28 w 55"/>
                  <a:gd name="T5" fmla="*/ 56 h 56"/>
                  <a:gd name="T6" fmla="*/ 55 w 55"/>
                  <a:gd name="T7" fmla="*/ 28 h 56"/>
                  <a:gd name="T8" fmla="*/ 28 w 55"/>
                  <a:gd name="T9" fmla="*/ 0 h 56"/>
                  <a:gd name="T10" fmla="*/ 28 w 55"/>
                  <a:gd name="T11" fmla="*/ 49 h 56"/>
                  <a:gd name="T12" fmla="*/ 6 w 55"/>
                  <a:gd name="T13" fmla="*/ 28 h 56"/>
                  <a:gd name="T14" fmla="*/ 28 w 55"/>
                  <a:gd name="T15" fmla="*/ 7 h 56"/>
                  <a:gd name="T16" fmla="*/ 49 w 55"/>
                  <a:gd name="T17" fmla="*/ 28 h 56"/>
                  <a:gd name="T18" fmla="*/ 28 w 55"/>
                  <a:gd name="T19" fmla="*/ 4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56">
                    <a:moveTo>
                      <a:pt x="28" y="0"/>
                    </a:moveTo>
                    <a:cubicBezTo>
                      <a:pt x="12" y="0"/>
                      <a:pt x="0" y="13"/>
                      <a:pt x="0" y="28"/>
                    </a:cubicBezTo>
                    <a:cubicBezTo>
                      <a:pt x="0" y="43"/>
                      <a:pt x="12" y="56"/>
                      <a:pt x="28" y="56"/>
                    </a:cubicBezTo>
                    <a:cubicBezTo>
                      <a:pt x="43" y="56"/>
                      <a:pt x="55" y="43"/>
                      <a:pt x="55" y="28"/>
                    </a:cubicBezTo>
                    <a:cubicBezTo>
                      <a:pt x="55" y="13"/>
                      <a:pt x="43" y="0"/>
                      <a:pt x="28" y="0"/>
                    </a:cubicBezTo>
                    <a:close/>
                    <a:moveTo>
                      <a:pt x="28" y="49"/>
                    </a:moveTo>
                    <a:cubicBezTo>
                      <a:pt x="16" y="49"/>
                      <a:pt x="6" y="40"/>
                      <a:pt x="6" y="28"/>
                    </a:cubicBezTo>
                    <a:cubicBezTo>
                      <a:pt x="6" y="16"/>
                      <a:pt x="16" y="7"/>
                      <a:pt x="28" y="7"/>
                    </a:cubicBezTo>
                    <a:cubicBezTo>
                      <a:pt x="40" y="7"/>
                      <a:pt x="49" y="16"/>
                      <a:pt x="49" y="28"/>
                    </a:cubicBezTo>
                    <a:cubicBezTo>
                      <a:pt x="49" y="40"/>
                      <a:pt x="40" y="49"/>
                      <a:pt x="28" y="49"/>
                    </a:cubicBezTo>
                    <a:close/>
                  </a:path>
                </a:pathLst>
              </a:custGeom>
              <a:solidFill>
                <a:srgbClr val="D0D2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4" name="íṥlïdé"/>
              <p:cNvSpPr/>
              <p:nvPr/>
            </p:nvSpPr>
            <p:spPr bwMode="auto">
              <a:xfrm>
                <a:off x="3014" y="1947"/>
                <a:ext cx="33" cy="35"/>
              </a:xfrm>
              <a:custGeom>
                <a:avLst/>
                <a:gdLst>
                  <a:gd name="T0" fmla="*/ 10 w 14"/>
                  <a:gd name="T1" fmla="*/ 0 h 15"/>
                  <a:gd name="T2" fmla="*/ 14 w 14"/>
                  <a:gd name="T3" fmla="*/ 3 h 15"/>
                  <a:gd name="T4" fmla="*/ 14 w 14"/>
                  <a:gd name="T5" fmla="*/ 8 h 15"/>
                  <a:gd name="T6" fmla="*/ 10 w 14"/>
                  <a:gd name="T7" fmla="*/ 11 h 15"/>
                  <a:gd name="T8" fmla="*/ 2 w 14"/>
                  <a:gd name="T9" fmla="*/ 11 h 15"/>
                  <a:gd name="T10" fmla="*/ 2 w 14"/>
                  <a:gd name="T11" fmla="*/ 14 h 15"/>
                  <a:gd name="T12" fmla="*/ 1 w 14"/>
                  <a:gd name="T13" fmla="*/ 15 h 15"/>
                  <a:gd name="T14" fmla="*/ 0 w 14"/>
                  <a:gd name="T15" fmla="*/ 14 h 15"/>
                  <a:gd name="T16" fmla="*/ 0 w 14"/>
                  <a:gd name="T17" fmla="*/ 3 h 15"/>
                  <a:gd name="T18" fmla="*/ 3 w 14"/>
                  <a:gd name="T19" fmla="*/ 0 h 15"/>
                  <a:gd name="T20" fmla="*/ 10 w 14"/>
                  <a:gd name="T21" fmla="*/ 0 h 15"/>
                  <a:gd name="T22" fmla="*/ 2 w 14"/>
                  <a:gd name="T23" fmla="*/ 9 h 15"/>
                  <a:gd name="T24" fmla="*/ 10 w 14"/>
                  <a:gd name="T25" fmla="*/ 9 h 15"/>
                  <a:gd name="T26" fmla="*/ 12 w 14"/>
                  <a:gd name="T27" fmla="*/ 8 h 15"/>
                  <a:gd name="T28" fmla="*/ 12 w 14"/>
                  <a:gd name="T29" fmla="*/ 3 h 15"/>
                  <a:gd name="T30" fmla="*/ 10 w 14"/>
                  <a:gd name="T31" fmla="*/ 2 h 15"/>
                  <a:gd name="T32" fmla="*/ 3 w 14"/>
                  <a:gd name="T33" fmla="*/ 2 h 15"/>
                  <a:gd name="T34" fmla="*/ 2 w 14"/>
                  <a:gd name="T35" fmla="*/ 3 h 15"/>
                  <a:gd name="T36" fmla="*/ 2 w 14"/>
                  <a:gd name="T37"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 h="15">
                    <a:moveTo>
                      <a:pt x="10" y="0"/>
                    </a:moveTo>
                    <a:cubicBezTo>
                      <a:pt x="12" y="0"/>
                      <a:pt x="14" y="1"/>
                      <a:pt x="14" y="3"/>
                    </a:cubicBezTo>
                    <a:cubicBezTo>
                      <a:pt x="14" y="8"/>
                      <a:pt x="14" y="8"/>
                      <a:pt x="14" y="8"/>
                    </a:cubicBezTo>
                    <a:cubicBezTo>
                      <a:pt x="14" y="10"/>
                      <a:pt x="12" y="11"/>
                      <a:pt x="10" y="11"/>
                    </a:cubicBezTo>
                    <a:cubicBezTo>
                      <a:pt x="2" y="11"/>
                      <a:pt x="2" y="11"/>
                      <a:pt x="2" y="11"/>
                    </a:cubicBezTo>
                    <a:cubicBezTo>
                      <a:pt x="2" y="14"/>
                      <a:pt x="2" y="14"/>
                      <a:pt x="2" y="14"/>
                    </a:cubicBezTo>
                    <a:cubicBezTo>
                      <a:pt x="2" y="15"/>
                      <a:pt x="1" y="15"/>
                      <a:pt x="1" y="15"/>
                    </a:cubicBezTo>
                    <a:cubicBezTo>
                      <a:pt x="0" y="15"/>
                      <a:pt x="0" y="15"/>
                      <a:pt x="0" y="14"/>
                    </a:cubicBezTo>
                    <a:cubicBezTo>
                      <a:pt x="0" y="3"/>
                      <a:pt x="0" y="3"/>
                      <a:pt x="0" y="3"/>
                    </a:cubicBezTo>
                    <a:cubicBezTo>
                      <a:pt x="0" y="1"/>
                      <a:pt x="1" y="0"/>
                      <a:pt x="3" y="0"/>
                    </a:cubicBezTo>
                    <a:lnTo>
                      <a:pt x="10" y="0"/>
                    </a:lnTo>
                    <a:close/>
                    <a:moveTo>
                      <a:pt x="2" y="9"/>
                    </a:moveTo>
                    <a:cubicBezTo>
                      <a:pt x="10" y="9"/>
                      <a:pt x="10" y="9"/>
                      <a:pt x="10" y="9"/>
                    </a:cubicBezTo>
                    <a:cubicBezTo>
                      <a:pt x="11" y="9"/>
                      <a:pt x="12" y="9"/>
                      <a:pt x="12" y="8"/>
                    </a:cubicBezTo>
                    <a:cubicBezTo>
                      <a:pt x="12" y="3"/>
                      <a:pt x="12" y="3"/>
                      <a:pt x="12" y="3"/>
                    </a:cubicBezTo>
                    <a:cubicBezTo>
                      <a:pt x="12" y="2"/>
                      <a:pt x="11" y="2"/>
                      <a:pt x="10" y="2"/>
                    </a:cubicBezTo>
                    <a:cubicBezTo>
                      <a:pt x="3" y="2"/>
                      <a:pt x="3" y="2"/>
                      <a:pt x="3" y="2"/>
                    </a:cubicBezTo>
                    <a:cubicBezTo>
                      <a:pt x="2" y="2"/>
                      <a:pt x="2" y="2"/>
                      <a:pt x="2" y="3"/>
                    </a:cubicBezTo>
                    <a:lnTo>
                      <a:pt x="2" y="9"/>
                    </a:lnTo>
                    <a:close/>
                  </a:path>
                </a:pathLst>
              </a:custGeom>
              <a:solidFill>
                <a:srgbClr val="D0D2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5" name="íśliḋè"/>
              <p:cNvSpPr/>
              <p:nvPr/>
            </p:nvSpPr>
            <p:spPr bwMode="auto">
              <a:xfrm>
                <a:off x="3051" y="1947"/>
                <a:ext cx="31" cy="35"/>
              </a:xfrm>
              <a:custGeom>
                <a:avLst/>
                <a:gdLst>
                  <a:gd name="T0" fmla="*/ 12 w 13"/>
                  <a:gd name="T1" fmla="*/ 0 h 15"/>
                  <a:gd name="T2" fmla="*/ 13 w 13"/>
                  <a:gd name="T3" fmla="*/ 1 h 15"/>
                  <a:gd name="T4" fmla="*/ 12 w 13"/>
                  <a:gd name="T5" fmla="*/ 2 h 15"/>
                  <a:gd name="T6" fmla="*/ 3 w 13"/>
                  <a:gd name="T7" fmla="*/ 2 h 15"/>
                  <a:gd name="T8" fmla="*/ 2 w 13"/>
                  <a:gd name="T9" fmla="*/ 3 h 15"/>
                  <a:gd name="T10" fmla="*/ 2 w 13"/>
                  <a:gd name="T11" fmla="*/ 12 h 15"/>
                  <a:gd name="T12" fmla="*/ 3 w 13"/>
                  <a:gd name="T13" fmla="*/ 13 h 15"/>
                  <a:gd name="T14" fmla="*/ 12 w 13"/>
                  <a:gd name="T15" fmla="*/ 13 h 15"/>
                  <a:gd name="T16" fmla="*/ 13 w 13"/>
                  <a:gd name="T17" fmla="*/ 14 h 15"/>
                  <a:gd name="T18" fmla="*/ 12 w 13"/>
                  <a:gd name="T19" fmla="*/ 15 h 15"/>
                  <a:gd name="T20" fmla="*/ 3 w 13"/>
                  <a:gd name="T21" fmla="*/ 15 h 15"/>
                  <a:gd name="T22" fmla="*/ 0 w 13"/>
                  <a:gd name="T23" fmla="*/ 12 h 15"/>
                  <a:gd name="T24" fmla="*/ 0 w 13"/>
                  <a:gd name="T25" fmla="*/ 3 h 15"/>
                  <a:gd name="T26" fmla="*/ 3 w 13"/>
                  <a:gd name="T27" fmla="*/ 0 h 15"/>
                  <a:gd name="T28" fmla="*/ 12 w 13"/>
                  <a:gd name="T2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15">
                    <a:moveTo>
                      <a:pt x="12" y="0"/>
                    </a:moveTo>
                    <a:cubicBezTo>
                      <a:pt x="12" y="0"/>
                      <a:pt x="13" y="0"/>
                      <a:pt x="13" y="1"/>
                    </a:cubicBezTo>
                    <a:cubicBezTo>
                      <a:pt x="13" y="1"/>
                      <a:pt x="12" y="2"/>
                      <a:pt x="12" y="2"/>
                    </a:cubicBezTo>
                    <a:cubicBezTo>
                      <a:pt x="3" y="2"/>
                      <a:pt x="3" y="2"/>
                      <a:pt x="3" y="2"/>
                    </a:cubicBezTo>
                    <a:cubicBezTo>
                      <a:pt x="2" y="2"/>
                      <a:pt x="2" y="2"/>
                      <a:pt x="2" y="3"/>
                    </a:cubicBezTo>
                    <a:cubicBezTo>
                      <a:pt x="2" y="12"/>
                      <a:pt x="2" y="12"/>
                      <a:pt x="2" y="12"/>
                    </a:cubicBezTo>
                    <a:cubicBezTo>
                      <a:pt x="2" y="13"/>
                      <a:pt x="2" y="13"/>
                      <a:pt x="3" y="13"/>
                    </a:cubicBezTo>
                    <a:cubicBezTo>
                      <a:pt x="12" y="13"/>
                      <a:pt x="12" y="13"/>
                      <a:pt x="12" y="13"/>
                    </a:cubicBezTo>
                    <a:cubicBezTo>
                      <a:pt x="12" y="13"/>
                      <a:pt x="13" y="14"/>
                      <a:pt x="13" y="14"/>
                    </a:cubicBezTo>
                    <a:cubicBezTo>
                      <a:pt x="13" y="15"/>
                      <a:pt x="12" y="15"/>
                      <a:pt x="12" y="15"/>
                    </a:cubicBezTo>
                    <a:cubicBezTo>
                      <a:pt x="3" y="15"/>
                      <a:pt x="3" y="15"/>
                      <a:pt x="3" y="15"/>
                    </a:cubicBezTo>
                    <a:cubicBezTo>
                      <a:pt x="1" y="15"/>
                      <a:pt x="0" y="14"/>
                      <a:pt x="0" y="12"/>
                    </a:cubicBezTo>
                    <a:cubicBezTo>
                      <a:pt x="0" y="3"/>
                      <a:pt x="0" y="3"/>
                      <a:pt x="0" y="3"/>
                    </a:cubicBezTo>
                    <a:cubicBezTo>
                      <a:pt x="0" y="1"/>
                      <a:pt x="1" y="0"/>
                      <a:pt x="3" y="0"/>
                    </a:cubicBezTo>
                    <a:lnTo>
                      <a:pt x="12" y="0"/>
                    </a:lnTo>
                    <a:close/>
                  </a:path>
                </a:pathLst>
              </a:custGeom>
              <a:solidFill>
                <a:srgbClr val="D0D2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6" name="íSḷïḑê"/>
              <p:cNvSpPr/>
              <p:nvPr/>
            </p:nvSpPr>
            <p:spPr bwMode="auto">
              <a:xfrm>
                <a:off x="2973" y="1897"/>
                <a:ext cx="133" cy="130"/>
              </a:xfrm>
              <a:custGeom>
                <a:avLst/>
                <a:gdLst>
                  <a:gd name="T0" fmla="*/ 28 w 56"/>
                  <a:gd name="T1" fmla="*/ 0 h 55"/>
                  <a:gd name="T2" fmla="*/ 0 w 56"/>
                  <a:gd name="T3" fmla="*/ 27 h 55"/>
                  <a:gd name="T4" fmla="*/ 28 w 56"/>
                  <a:gd name="T5" fmla="*/ 55 h 55"/>
                  <a:gd name="T6" fmla="*/ 56 w 56"/>
                  <a:gd name="T7" fmla="*/ 27 h 55"/>
                  <a:gd name="T8" fmla="*/ 28 w 56"/>
                  <a:gd name="T9" fmla="*/ 0 h 55"/>
                  <a:gd name="T10" fmla="*/ 28 w 56"/>
                  <a:gd name="T11" fmla="*/ 49 h 55"/>
                  <a:gd name="T12" fmla="*/ 7 w 56"/>
                  <a:gd name="T13" fmla="*/ 27 h 55"/>
                  <a:gd name="T14" fmla="*/ 28 w 56"/>
                  <a:gd name="T15" fmla="*/ 6 h 55"/>
                  <a:gd name="T16" fmla="*/ 49 w 56"/>
                  <a:gd name="T17" fmla="*/ 27 h 55"/>
                  <a:gd name="T18" fmla="*/ 28 w 56"/>
                  <a:gd name="T19" fmla="*/ 4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5">
                    <a:moveTo>
                      <a:pt x="28" y="0"/>
                    </a:moveTo>
                    <a:cubicBezTo>
                      <a:pt x="13" y="0"/>
                      <a:pt x="0" y="12"/>
                      <a:pt x="0" y="27"/>
                    </a:cubicBezTo>
                    <a:cubicBezTo>
                      <a:pt x="0" y="43"/>
                      <a:pt x="13" y="55"/>
                      <a:pt x="28" y="55"/>
                    </a:cubicBezTo>
                    <a:cubicBezTo>
                      <a:pt x="43" y="55"/>
                      <a:pt x="56" y="43"/>
                      <a:pt x="56" y="27"/>
                    </a:cubicBezTo>
                    <a:cubicBezTo>
                      <a:pt x="56" y="12"/>
                      <a:pt x="43" y="0"/>
                      <a:pt x="28" y="0"/>
                    </a:cubicBezTo>
                    <a:close/>
                    <a:moveTo>
                      <a:pt x="28" y="49"/>
                    </a:moveTo>
                    <a:cubicBezTo>
                      <a:pt x="16" y="49"/>
                      <a:pt x="7" y="39"/>
                      <a:pt x="7" y="27"/>
                    </a:cubicBezTo>
                    <a:cubicBezTo>
                      <a:pt x="7" y="16"/>
                      <a:pt x="16" y="6"/>
                      <a:pt x="28" y="6"/>
                    </a:cubicBezTo>
                    <a:cubicBezTo>
                      <a:pt x="40" y="6"/>
                      <a:pt x="49" y="16"/>
                      <a:pt x="49" y="27"/>
                    </a:cubicBezTo>
                    <a:cubicBezTo>
                      <a:pt x="49" y="39"/>
                      <a:pt x="40" y="49"/>
                      <a:pt x="28" y="49"/>
                    </a:cubicBez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7" name="ïṣ1iḋè"/>
              <p:cNvSpPr/>
              <p:nvPr/>
            </p:nvSpPr>
            <p:spPr bwMode="auto">
              <a:xfrm>
                <a:off x="3009" y="1944"/>
                <a:ext cx="33" cy="36"/>
              </a:xfrm>
              <a:custGeom>
                <a:avLst/>
                <a:gdLst>
                  <a:gd name="T0" fmla="*/ 11 w 14"/>
                  <a:gd name="T1" fmla="*/ 0 h 15"/>
                  <a:gd name="T2" fmla="*/ 14 w 14"/>
                  <a:gd name="T3" fmla="*/ 3 h 15"/>
                  <a:gd name="T4" fmla="*/ 14 w 14"/>
                  <a:gd name="T5" fmla="*/ 8 h 15"/>
                  <a:gd name="T6" fmla="*/ 11 w 14"/>
                  <a:gd name="T7" fmla="*/ 11 h 15"/>
                  <a:gd name="T8" fmla="*/ 2 w 14"/>
                  <a:gd name="T9" fmla="*/ 11 h 15"/>
                  <a:gd name="T10" fmla="*/ 2 w 14"/>
                  <a:gd name="T11" fmla="*/ 14 h 15"/>
                  <a:gd name="T12" fmla="*/ 1 w 14"/>
                  <a:gd name="T13" fmla="*/ 15 h 15"/>
                  <a:gd name="T14" fmla="*/ 0 w 14"/>
                  <a:gd name="T15" fmla="*/ 14 h 15"/>
                  <a:gd name="T16" fmla="*/ 0 w 14"/>
                  <a:gd name="T17" fmla="*/ 3 h 15"/>
                  <a:gd name="T18" fmla="*/ 3 w 14"/>
                  <a:gd name="T19" fmla="*/ 0 h 15"/>
                  <a:gd name="T20" fmla="*/ 11 w 14"/>
                  <a:gd name="T21" fmla="*/ 0 h 15"/>
                  <a:gd name="T22" fmla="*/ 2 w 14"/>
                  <a:gd name="T23" fmla="*/ 9 h 15"/>
                  <a:gd name="T24" fmla="*/ 11 w 14"/>
                  <a:gd name="T25" fmla="*/ 9 h 15"/>
                  <a:gd name="T26" fmla="*/ 12 w 14"/>
                  <a:gd name="T27" fmla="*/ 8 h 15"/>
                  <a:gd name="T28" fmla="*/ 12 w 14"/>
                  <a:gd name="T29" fmla="*/ 3 h 15"/>
                  <a:gd name="T30" fmla="*/ 11 w 14"/>
                  <a:gd name="T31" fmla="*/ 2 h 15"/>
                  <a:gd name="T32" fmla="*/ 3 w 14"/>
                  <a:gd name="T33" fmla="*/ 2 h 15"/>
                  <a:gd name="T34" fmla="*/ 2 w 14"/>
                  <a:gd name="T35" fmla="*/ 3 h 15"/>
                  <a:gd name="T36" fmla="*/ 2 w 14"/>
                  <a:gd name="T37"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 h="15">
                    <a:moveTo>
                      <a:pt x="11" y="0"/>
                    </a:moveTo>
                    <a:cubicBezTo>
                      <a:pt x="12" y="0"/>
                      <a:pt x="14" y="1"/>
                      <a:pt x="14" y="3"/>
                    </a:cubicBezTo>
                    <a:cubicBezTo>
                      <a:pt x="14" y="8"/>
                      <a:pt x="14" y="8"/>
                      <a:pt x="14" y="8"/>
                    </a:cubicBezTo>
                    <a:cubicBezTo>
                      <a:pt x="14" y="10"/>
                      <a:pt x="12" y="11"/>
                      <a:pt x="11" y="11"/>
                    </a:cubicBezTo>
                    <a:cubicBezTo>
                      <a:pt x="2" y="11"/>
                      <a:pt x="2" y="11"/>
                      <a:pt x="2" y="11"/>
                    </a:cubicBezTo>
                    <a:cubicBezTo>
                      <a:pt x="2" y="14"/>
                      <a:pt x="2" y="14"/>
                      <a:pt x="2" y="14"/>
                    </a:cubicBezTo>
                    <a:cubicBezTo>
                      <a:pt x="2" y="15"/>
                      <a:pt x="1" y="15"/>
                      <a:pt x="1" y="15"/>
                    </a:cubicBezTo>
                    <a:cubicBezTo>
                      <a:pt x="0" y="15"/>
                      <a:pt x="0" y="15"/>
                      <a:pt x="0" y="14"/>
                    </a:cubicBezTo>
                    <a:cubicBezTo>
                      <a:pt x="0" y="3"/>
                      <a:pt x="0" y="3"/>
                      <a:pt x="0" y="3"/>
                    </a:cubicBezTo>
                    <a:cubicBezTo>
                      <a:pt x="0" y="1"/>
                      <a:pt x="1" y="0"/>
                      <a:pt x="3" y="0"/>
                    </a:cubicBezTo>
                    <a:lnTo>
                      <a:pt x="11" y="0"/>
                    </a:lnTo>
                    <a:close/>
                    <a:moveTo>
                      <a:pt x="2" y="9"/>
                    </a:moveTo>
                    <a:cubicBezTo>
                      <a:pt x="11" y="9"/>
                      <a:pt x="11" y="9"/>
                      <a:pt x="11" y="9"/>
                    </a:cubicBezTo>
                    <a:cubicBezTo>
                      <a:pt x="11" y="9"/>
                      <a:pt x="12" y="9"/>
                      <a:pt x="12" y="8"/>
                    </a:cubicBezTo>
                    <a:cubicBezTo>
                      <a:pt x="12" y="3"/>
                      <a:pt x="12" y="3"/>
                      <a:pt x="12" y="3"/>
                    </a:cubicBezTo>
                    <a:cubicBezTo>
                      <a:pt x="12" y="2"/>
                      <a:pt x="11" y="2"/>
                      <a:pt x="11" y="2"/>
                    </a:cubicBezTo>
                    <a:cubicBezTo>
                      <a:pt x="3" y="2"/>
                      <a:pt x="3" y="2"/>
                      <a:pt x="3" y="2"/>
                    </a:cubicBezTo>
                    <a:cubicBezTo>
                      <a:pt x="2" y="2"/>
                      <a:pt x="2" y="2"/>
                      <a:pt x="2" y="3"/>
                    </a:cubicBezTo>
                    <a:lnTo>
                      <a:pt x="2" y="9"/>
                    </a:ln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8" name="ïšḷiḋê"/>
              <p:cNvSpPr/>
              <p:nvPr/>
            </p:nvSpPr>
            <p:spPr bwMode="auto">
              <a:xfrm>
                <a:off x="3047" y="1944"/>
                <a:ext cx="30" cy="36"/>
              </a:xfrm>
              <a:custGeom>
                <a:avLst/>
                <a:gdLst>
                  <a:gd name="T0" fmla="*/ 12 w 13"/>
                  <a:gd name="T1" fmla="*/ 0 h 15"/>
                  <a:gd name="T2" fmla="*/ 13 w 13"/>
                  <a:gd name="T3" fmla="*/ 1 h 15"/>
                  <a:gd name="T4" fmla="*/ 12 w 13"/>
                  <a:gd name="T5" fmla="*/ 2 h 15"/>
                  <a:gd name="T6" fmla="*/ 3 w 13"/>
                  <a:gd name="T7" fmla="*/ 2 h 15"/>
                  <a:gd name="T8" fmla="*/ 2 w 13"/>
                  <a:gd name="T9" fmla="*/ 3 h 15"/>
                  <a:gd name="T10" fmla="*/ 2 w 13"/>
                  <a:gd name="T11" fmla="*/ 12 h 15"/>
                  <a:gd name="T12" fmla="*/ 3 w 13"/>
                  <a:gd name="T13" fmla="*/ 13 h 15"/>
                  <a:gd name="T14" fmla="*/ 12 w 13"/>
                  <a:gd name="T15" fmla="*/ 13 h 15"/>
                  <a:gd name="T16" fmla="*/ 13 w 13"/>
                  <a:gd name="T17" fmla="*/ 14 h 15"/>
                  <a:gd name="T18" fmla="*/ 12 w 13"/>
                  <a:gd name="T19" fmla="*/ 15 h 15"/>
                  <a:gd name="T20" fmla="*/ 3 w 13"/>
                  <a:gd name="T21" fmla="*/ 15 h 15"/>
                  <a:gd name="T22" fmla="*/ 0 w 13"/>
                  <a:gd name="T23" fmla="*/ 12 h 15"/>
                  <a:gd name="T24" fmla="*/ 0 w 13"/>
                  <a:gd name="T25" fmla="*/ 3 h 15"/>
                  <a:gd name="T26" fmla="*/ 3 w 13"/>
                  <a:gd name="T27" fmla="*/ 0 h 15"/>
                  <a:gd name="T28" fmla="*/ 12 w 13"/>
                  <a:gd name="T2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15">
                    <a:moveTo>
                      <a:pt x="12" y="0"/>
                    </a:moveTo>
                    <a:cubicBezTo>
                      <a:pt x="12" y="0"/>
                      <a:pt x="13" y="0"/>
                      <a:pt x="13" y="1"/>
                    </a:cubicBezTo>
                    <a:cubicBezTo>
                      <a:pt x="13" y="1"/>
                      <a:pt x="12" y="2"/>
                      <a:pt x="12" y="2"/>
                    </a:cubicBezTo>
                    <a:cubicBezTo>
                      <a:pt x="3" y="2"/>
                      <a:pt x="3" y="2"/>
                      <a:pt x="3" y="2"/>
                    </a:cubicBezTo>
                    <a:cubicBezTo>
                      <a:pt x="2" y="2"/>
                      <a:pt x="2" y="2"/>
                      <a:pt x="2" y="3"/>
                    </a:cubicBezTo>
                    <a:cubicBezTo>
                      <a:pt x="2" y="12"/>
                      <a:pt x="2" y="12"/>
                      <a:pt x="2" y="12"/>
                    </a:cubicBezTo>
                    <a:cubicBezTo>
                      <a:pt x="2" y="13"/>
                      <a:pt x="2" y="13"/>
                      <a:pt x="3" y="13"/>
                    </a:cubicBezTo>
                    <a:cubicBezTo>
                      <a:pt x="12" y="13"/>
                      <a:pt x="12" y="13"/>
                      <a:pt x="12" y="13"/>
                    </a:cubicBezTo>
                    <a:cubicBezTo>
                      <a:pt x="12" y="13"/>
                      <a:pt x="13" y="14"/>
                      <a:pt x="13" y="14"/>
                    </a:cubicBezTo>
                    <a:cubicBezTo>
                      <a:pt x="13" y="15"/>
                      <a:pt x="12" y="15"/>
                      <a:pt x="12" y="15"/>
                    </a:cubicBezTo>
                    <a:cubicBezTo>
                      <a:pt x="3" y="15"/>
                      <a:pt x="3" y="15"/>
                      <a:pt x="3" y="15"/>
                    </a:cubicBezTo>
                    <a:cubicBezTo>
                      <a:pt x="1" y="15"/>
                      <a:pt x="0" y="14"/>
                      <a:pt x="0" y="12"/>
                    </a:cubicBezTo>
                    <a:cubicBezTo>
                      <a:pt x="0" y="3"/>
                      <a:pt x="0" y="3"/>
                      <a:pt x="0" y="3"/>
                    </a:cubicBezTo>
                    <a:cubicBezTo>
                      <a:pt x="0" y="1"/>
                      <a:pt x="1" y="0"/>
                      <a:pt x="3" y="0"/>
                    </a:cubicBezTo>
                    <a:lnTo>
                      <a:pt x="12" y="0"/>
                    </a:ln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9" name="ïṣḷíḓê"/>
              <p:cNvSpPr/>
              <p:nvPr/>
            </p:nvSpPr>
            <p:spPr bwMode="auto">
              <a:xfrm>
                <a:off x="1524" y="2181"/>
                <a:ext cx="5205" cy="88"/>
              </a:xfrm>
              <a:custGeom>
                <a:avLst/>
                <a:gdLst>
                  <a:gd name="T0" fmla="*/ 5164 w 5205"/>
                  <a:gd name="T1" fmla="*/ 88 h 88"/>
                  <a:gd name="T2" fmla="*/ 38 w 5205"/>
                  <a:gd name="T3" fmla="*/ 88 h 88"/>
                  <a:gd name="T4" fmla="*/ 0 w 5205"/>
                  <a:gd name="T5" fmla="*/ 0 h 88"/>
                  <a:gd name="T6" fmla="*/ 5205 w 5205"/>
                  <a:gd name="T7" fmla="*/ 0 h 88"/>
                  <a:gd name="T8" fmla="*/ 5164 w 5205"/>
                  <a:gd name="T9" fmla="*/ 88 h 88"/>
                </a:gdLst>
                <a:ahLst/>
                <a:cxnLst>
                  <a:cxn ang="0">
                    <a:pos x="T0" y="T1"/>
                  </a:cxn>
                  <a:cxn ang="0">
                    <a:pos x="T2" y="T3"/>
                  </a:cxn>
                  <a:cxn ang="0">
                    <a:pos x="T4" y="T5"/>
                  </a:cxn>
                  <a:cxn ang="0">
                    <a:pos x="T6" y="T7"/>
                  </a:cxn>
                  <a:cxn ang="0">
                    <a:pos x="T8" y="T9"/>
                  </a:cxn>
                </a:cxnLst>
                <a:rect l="0" t="0" r="r" b="b"/>
                <a:pathLst>
                  <a:path w="5205" h="88">
                    <a:moveTo>
                      <a:pt x="5164" y="88"/>
                    </a:moveTo>
                    <a:lnTo>
                      <a:pt x="38" y="88"/>
                    </a:lnTo>
                    <a:lnTo>
                      <a:pt x="0" y="0"/>
                    </a:lnTo>
                    <a:lnTo>
                      <a:pt x="5205" y="0"/>
                    </a:lnTo>
                    <a:lnTo>
                      <a:pt x="5164" y="88"/>
                    </a:lnTo>
                    <a:close/>
                  </a:path>
                </a:pathLst>
              </a:custGeom>
              <a:solidFill>
                <a:srgbClr val="745A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0" name="i$líḍê"/>
              <p:cNvSpPr/>
              <p:nvPr/>
            </p:nvSpPr>
            <p:spPr bwMode="auto">
              <a:xfrm>
                <a:off x="1524" y="2181"/>
                <a:ext cx="5205" cy="88"/>
              </a:xfrm>
              <a:custGeom>
                <a:avLst/>
                <a:gdLst>
                  <a:gd name="T0" fmla="*/ 5164 w 5205"/>
                  <a:gd name="T1" fmla="*/ 88 h 88"/>
                  <a:gd name="T2" fmla="*/ 38 w 5205"/>
                  <a:gd name="T3" fmla="*/ 88 h 88"/>
                  <a:gd name="T4" fmla="*/ 0 w 5205"/>
                  <a:gd name="T5" fmla="*/ 0 h 88"/>
                  <a:gd name="T6" fmla="*/ 5205 w 5205"/>
                  <a:gd name="T7" fmla="*/ 0 h 88"/>
                  <a:gd name="T8" fmla="*/ 5164 w 5205"/>
                  <a:gd name="T9" fmla="*/ 88 h 88"/>
                </a:gdLst>
                <a:ahLst/>
                <a:cxnLst>
                  <a:cxn ang="0">
                    <a:pos x="T0" y="T1"/>
                  </a:cxn>
                  <a:cxn ang="0">
                    <a:pos x="T2" y="T3"/>
                  </a:cxn>
                  <a:cxn ang="0">
                    <a:pos x="T4" y="T5"/>
                  </a:cxn>
                  <a:cxn ang="0">
                    <a:pos x="T6" y="T7"/>
                  </a:cxn>
                  <a:cxn ang="0">
                    <a:pos x="T8" y="T9"/>
                  </a:cxn>
                </a:cxnLst>
                <a:rect l="0" t="0" r="r" b="b"/>
                <a:pathLst>
                  <a:path w="5205" h="88">
                    <a:moveTo>
                      <a:pt x="5164" y="88"/>
                    </a:moveTo>
                    <a:lnTo>
                      <a:pt x="38" y="88"/>
                    </a:lnTo>
                    <a:lnTo>
                      <a:pt x="0" y="0"/>
                    </a:lnTo>
                    <a:lnTo>
                      <a:pt x="5205" y="0"/>
                    </a:lnTo>
                    <a:lnTo>
                      <a:pt x="5164" y="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1" name="i$1îdè"/>
              <p:cNvSpPr/>
              <p:nvPr/>
            </p:nvSpPr>
            <p:spPr bwMode="auto">
              <a:xfrm>
                <a:off x="1524" y="2181"/>
                <a:ext cx="5205" cy="34"/>
              </a:xfrm>
              <a:custGeom>
                <a:avLst/>
                <a:gdLst>
                  <a:gd name="T0" fmla="*/ 5205 w 5205"/>
                  <a:gd name="T1" fmla="*/ 0 h 34"/>
                  <a:gd name="T2" fmla="*/ 0 w 5205"/>
                  <a:gd name="T3" fmla="*/ 0 h 34"/>
                  <a:gd name="T4" fmla="*/ 14 w 5205"/>
                  <a:gd name="T5" fmla="*/ 34 h 34"/>
                  <a:gd name="T6" fmla="*/ 5190 w 5205"/>
                  <a:gd name="T7" fmla="*/ 34 h 34"/>
                  <a:gd name="T8" fmla="*/ 5205 w 5205"/>
                  <a:gd name="T9" fmla="*/ 0 h 34"/>
                </a:gdLst>
                <a:ahLst/>
                <a:cxnLst>
                  <a:cxn ang="0">
                    <a:pos x="T0" y="T1"/>
                  </a:cxn>
                  <a:cxn ang="0">
                    <a:pos x="T2" y="T3"/>
                  </a:cxn>
                  <a:cxn ang="0">
                    <a:pos x="T4" y="T5"/>
                  </a:cxn>
                  <a:cxn ang="0">
                    <a:pos x="T6" y="T7"/>
                  </a:cxn>
                  <a:cxn ang="0">
                    <a:pos x="T8" y="T9"/>
                  </a:cxn>
                </a:cxnLst>
                <a:rect l="0" t="0" r="r" b="b"/>
                <a:pathLst>
                  <a:path w="5205" h="34">
                    <a:moveTo>
                      <a:pt x="5205" y="0"/>
                    </a:moveTo>
                    <a:lnTo>
                      <a:pt x="0" y="0"/>
                    </a:lnTo>
                    <a:lnTo>
                      <a:pt x="14" y="34"/>
                    </a:lnTo>
                    <a:lnTo>
                      <a:pt x="5190" y="34"/>
                    </a:lnTo>
                    <a:lnTo>
                      <a:pt x="5205" y="0"/>
                    </a:lnTo>
                    <a:close/>
                  </a:path>
                </a:pathLst>
              </a:custGeom>
              <a:solidFill>
                <a:srgbClr val="EEA1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2" name="íṩ1ide"/>
              <p:cNvSpPr/>
              <p:nvPr/>
            </p:nvSpPr>
            <p:spPr bwMode="auto">
              <a:xfrm>
                <a:off x="1524" y="2181"/>
                <a:ext cx="5205" cy="34"/>
              </a:xfrm>
              <a:custGeom>
                <a:avLst/>
                <a:gdLst>
                  <a:gd name="T0" fmla="*/ 5205 w 5205"/>
                  <a:gd name="T1" fmla="*/ 0 h 34"/>
                  <a:gd name="T2" fmla="*/ 0 w 5205"/>
                  <a:gd name="T3" fmla="*/ 0 h 34"/>
                  <a:gd name="T4" fmla="*/ 14 w 5205"/>
                  <a:gd name="T5" fmla="*/ 34 h 34"/>
                  <a:gd name="T6" fmla="*/ 5190 w 5205"/>
                  <a:gd name="T7" fmla="*/ 34 h 34"/>
                  <a:gd name="T8" fmla="*/ 5205 w 5205"/>
                  <a:gd name="T9" fmla="*/ 0 h 34"/>
                </a:gdLst>
                <a:ahLst/>
                <a:cxnLst>
                  <a:cxn ang="0">
                    <a:pos x="T0" y="T1"/>
                  </a:cxn>
                  <a:cxn ang="0">
                    <a:pos x="T2" y="T3"/>
                  </a:cxn>
                  <a:cxn ang="0">
                    <a:pos x="T4" y="T5"/>
                  </a:cxn>
                  <a:cxn ang="0">
                    <a:pos x="T6" y="T7"/>
                  </a:cxn>
                  <a:cxn ang="0">
                    <a:pos x="T8" y="T9"/>
                  </a:cxn>
                </a:cxnLst>
                <a:rect l="0" t="0" r="r" b="b"/>
                <a:pathLst>
                  <a:path w="5205" h="34">
                    <a:moveTo>
                      <a:pt x="5205" y="0"/>
                    </a:moveTo>
                    <a:lnTo>
                      <a:pt x="0" y="0"/>
                    </a:lnTo>
                    <a:lnTo>
                      <a:pt x="14" y="34"/>
                    </a:lnTo>
                    <a:lnTo>
                      <a:pt x="5190" y="34"/>
                    </a:lnTo>
                    <a:lnTo>
                      <a:pt x="52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3" name="ï$lïdè"/>
              <p:cNvSpPr/>
              <p:nvPr/>
            </p:nvSpPr>
            <p:spPr bwMode="auto">
              <a:xfrm>
                <a:off x="6320" y="2269"/>
                <a:ext cx="70" cy="1189"/>
              </a:xfrm>
              <a:prstGeom prst="rect">
                <a:avLst/>
              </a:prstGeom>
              <a:solidFill>
                <a:srgbClr val="745A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44" name="ï$1idé"/>
              <p:cNvSpPr/>
              <p:nvPr/>
            </p:nvSpPr>
            <p:spPr bwMode="auto">
              <a:xfrm>
                <a:off x="2042" y="2269"/>
                <a:ext cx="71" cy="1189"/>
              </a:xfrm>
              <a:prstGeom prst="rect">
                <a:avLst/>
              </a:prstGeom>
              <a:solidFill>
                <a:srgbClr val="745A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45" name="îSlïḓè"/>
              <p:cNvSpPr/>
              <p:nvPr/>
            </p:nvSpPr>
            <p:spPr bwMode="auto">
              <a:xfrm>
                <a:off x="1987" y="2016"/>
                <a:ext cx="57" cy="16"/>
              </a:xfrm>
              <a:custGeom>
                <a:avLst/>
                <a:gdLst>
                  <a:gd name="T0" fmla="*/ 0 w 24"/>
                  <a:gd name="T1" fmla="*/ 2 h 7"/>
                  <a:gd name="T2" fmla="*/ 19 w 24"/>
                  <a:gd name="T3" fmla="*/ 0 h 7"/>
                  <a:gd name="T4" fmla="*/ 21 w 24"/>
                  <a:gd name="T5" fmla="*/ 4 h 7"/>
                  <a:gd name="T6" fmla="*/ 9 w 24"/>
                  <a:gd name="T7" fmla="*/ 7 h 7"/>
                  <a:gd name="T8" fmla="*/ 0 w 24"/>
                  <a:gd name="T9" fmla="*/ 2 h 7"/>
                </a:gdLst>
                <a:ahLst/>
                <a:cxnLst>
                  <a:cxn ang="0">
                    <a:pos x="T0" y="T1"/>
                  </a:cxn>
                  <a:cxn ang="0">
                    <a:pos x="T2" y="T3"/>
                  </a:cxn>
                  <a:cxn ang="0">
                    <a:pos x="T4" y="T5"/>
                  </a:cxn>
                  <a:cxn ang="0">
                    <a:pos x="T6" y="T7"/>
                  </a:cxn>
                  <a:cxn ang="0">
                    <a:pos x="T8" y="T9"/>
                  </a:cxn>
                </a:cxnLst>
                <a:rect l="0" t="0" r="r" b="b"/>
                <a:pathLst>
                  <a:path w="24" h="7">
                    <a:moveTo>
                      <a:pt x="0" y="2"/>
                    </a:moveTo>
                    <a:cubicBezTo>
                      <a:pt x="0" y="2"/>
                      <a:pt x="12" y="2"/>
                      <a:pt x="19" y="0"/>
                    </a:cubicBezTo>
                    <a:cubicBezTo>
                      <a:pt x="19" y="0"/>
                      <a:pt x="24" y="1"/>
                      <a:pt x="21" y="4"/>
                    </a:cubicBezTo>
                    <a:cubicBezTo>
                      <a:pt x="21" y="4"/>
                      <a:pt x="16" y="6"/>
                      <a:pt x="9" y="7"/>
                    </a:cubicBezTo>
                    <a:lnTo>
                      <a:pt x="0" y="2"/>
                    </a:lnTo>
                    <a:close/>
                  </a:path>
                </a:pathLst>
              </a:custGeom>
              <a:solidFill>
                <a:srgbClr val="B7897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6" name="îṣliďe"/>
              <p:cNvSpPr/>
              <p:nvPr/>
            </p:nvSpPr>
            <p:spPr bwMode="auto">
              <a:xfrm>
                <a:off x="1382" y="1975"/>
                <a:ext cx="515" cy="119"/>
              </a:xfrm>
              <a:custGeom>
                <a:avLst/>
                <a:gdLst>
                  <a:gd name="T0" fmla="*/ 44 w 218"/>
                  <a:gd name="T1" fmla="*/ 0 h 50"/>
                  <a:gd name="T2" fmla="*/ 213 w 218"/>
                  <a:gd name="T3" fmla="*/ 19 h 50"/>
                  <a:gd name="T4" fmla="*/ 218 w 218"/>
                  <a:gd name="T5" fmla="*/ 37 h 50"/>
                  <a:gd name="T6" fmla="*/ 41 w 218"/>
                  <a:gd name="T7" fmla="*/ 50 h 50"/>
                  <a:gd name="T8" fmla="*/ 44 w 218"/>
                  <a:gd name="T9" fmla="*/ 0 h 50"/>
                </a:gdLst>
                <a:ahLst/>
                <a:cxnLst>
                  <a:cxn ang="0">
                    <a:pos x="T0" y="T1"/>
                  </a:cxn>
                  <a:cxn ang="0">
                    <a:pos x="T2" y="T3"/>
                  </a:cxn>
                  <a:cxn ang="0">
                    <a:pos x="T4" y="T5"/>
                  </a:cxn>
                  <a:cxn ang="0">
                    <a:pos x="T6" y="T7"/>
                  </a:cxn>
                  <a:cxn ang="0">
                    <a:pos x="T8" y="T9"/>
                  </a:cxn>
                </a:cxnLst>
                <a:rect l="0" t="0" r="r" b="b"/>
                <a:pathLst>
                  <a:path w="218" h="50">
                    <a:moveTo>
                      <a:pt x="44" y="0"/>
                    </a:moveTo>
                    <a:cubicBezTo>
                      <a:pt x="213" y="19"/>
                      <a:pt x="213" y="19"/>
                      <a:pt x="213" y="19"/>
                    </a:cubicBezTo>
                    <a:cubicBezTo>
                      <a:pt x="218" y="37"/>
                      <a:pt x="218" y="37"/>
                      <a:pt x="218" y="37"/>
                    </a:cubicBezTo>
                    <a:cubicBezTo>
                      <a:pt x="41" y="50"/>
                      <a:pt x="41" y="50"/>
                      <a:pt x="41" y="50"/>
                    </a:cubicBezTo>
                    <a:cubicBezTo>
                      <a:pt x="41" y="50"/>
                      <a:pt x="0" y="4"/>
                      <a:pt x="44" y="0"/>
                    </a:cubicBezTo>
                    <a:close/>
                  </a:path>
                </a:pathLst>
              </a:custGeom>
              <a:solidFill>
                <a:srgbClr val="DEA6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7" name="ísḷíḓê"/>
              <p:cNvSpPr/>
              <p:nvPr/>
            </p:nvSpPr>
            <p:spPr bwMode="auto">
              <a:xfrm>
                <a:off x="1235" y="1651"/>
                <a:ext cx="383" cy="476"/>
              </a:xfrm>
              <a:custGeom>
                <a:avLst/>
                <a:gdLst>
                  <a:gd name="T0" fmla="*/ 24 w 162"/>
                  <a:gd name="T1" fmla="*/ 14 h 201"/>
                  <a:gd name="T2" fmla="*/ 61 w 162"/>
                  <a:gd name="T3" fmla="*/ 27 h 201"/>
                  <a:gd name="T4" fmla="*/ 128 w 162"/>
                  <a:gd name="T5" fmla="*/ 144 h 201"/>
                  <a:gd name="T6" fmla="*/ 101 w 162"/>
                  <a:gd name="T7" fmla="*/ 185 h 201"/>
                  <a:gd name="T8" fmla="*/ 26 w 162"/>
                  <a:gd name="T9" fmla="*/ 68 h 201"/>
                  <a:gd name="T10" fmla="*/ 24 w 162"/>
                  <a:gd name="T11" fmla="*/ 14 h 201"/>
                </a:gdLst>
                <a:ahLst/>
                <a:cxnLst>
                  <a:cxn ang="0">
                    <a:pos x="T0" y="T1"/>
                  </a:cxn>
                  <a:cxn ang="0">
                    <a:pos x="T2" y="T3"/>
                  </a:cxn>
                  <a:cxn ang="0">
                    <a:pos x="T4" y="T5"/>
                  </a:cxn>
                  <a:cxn ang="0">
                    <a:pos x="T6" y="T7"/>
                  </a:cxn>
                  <a:cxn ang="0">
                    <a:pos x="T8" y="T9"/>
                  </a:cxn>
                  <a:cxn ang="0">
                    <a:pos x="T10" y="T11"/>
                  </a:cxn>
                </a:cxnLst>
                <a:rect l="0" t="0" r="r" b="b"/>
                <a:pathLst>
                  <a:path w="162" h="201">
                    <a:moveTo>
                      <a:pt x="24" y="14"/>
                    </a:moveTo>
                    <a:cubicBezTo>
                      <a:pt x="46" y="0"/>
                      <a:pt x="61" y="27"/>
                      <a:pt x="61" y="27"/>
                    </a:cubicBezTo>
                    <a:cubicBezTo>
                      <a:pt x="128" y="144"/>
                      <a:pt x="128" y="144"/>
                      <a:pt x="128" y="144"/>
                    </a:cubicBezTo>
                    <a:cubicBezTo>
                      <a:pt x="162" y="201"/>
                      <a:pt x="101" y="185"/>
                      <a:pt x="101" y="185"/>
                    </a:cubicBezTo>
                    <a:cubicBezTo>
                      <a:pt x="26" y="68"/>
                      <a:pt x="26" y="68"/>
                      <a:pt x="26" y="68"/>
                    </a:cubicBezTo>
                    <a:cubicBezTo>
                      <a:pt x="0" y="28"/>
                      <a:pt x="24" y="14"/>
                      <a:pt x="24" y="14"/>
                    </a:cubicBezTo>
                    <a:close/>
                  </a:path>
                </a:pathLst>
              </a:custGeom>
              <a:solidFill>
                <a:srgbClr val="DEA6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8" name="ïšļîḋé"/>
              <p:cNvSpPr/>
              <p:nvPr/>
            </p:nvSpPr>
            <p:spPr bwMode="auto">
              <a:xfrm>
                <a:off x="1881" y="1997"/>
                <a:ext cx="189" cy="116"/>
              </a:xfrm>
              <a:custGeom>
                <a:avLst/>
                <a:gdLst>
                  <a:gd name="T0" fmla="*/ 2 w 80"/>
                  <a:gd name="T1" fmla="*/ 28 h 49"/>
                  <a:gd name="T2" fmla="*/ 0 w 80"/>
                  <a:gd name="T3" fmla="*/ 10 h 49"/>
                  <a:gd name="T4" fmla="*/ 79 w 80"/>
                  <a:gd name="T5" fmla="*/ 27 h 49"/>
                  <a:gd name="T6" fmla="*/ 76 w 80"/>
                  <a:gd name="T7" fmla="*/ 29 h 49"/>
                  <a:gd name="T8" fmla="*/ 49 w 80"/>
                  <a:gd name="T9" fmla="*/ 18 h 49"/>
                  <a:gd name="T10" fmla="*/ 75 w 80"/>
                  <a:gd name="T11" fmla="*/ 32 h 49"/>
                  <a:gd name="T12" fmla="*/ 72 w 80"/>
                  <a:gd name="T13" fmla="*/ 36 h 49"/>
                  <a:gd name="T14" fmla="*/ 47 w 80"/>
                  <a:gd name="T15" fmla="*/ 24 h 49"/>
                  <a:gd name="T16" fmla="*/ 68 w 80"/>
                  <a:gd name="T17" fmla="*/ 35 h 49"/>
                  <a:gd name="T18" fmla="*/ 67 w 80"/>
                  <a:gd name="T19" fmla="*/ 40 h 49"/>
                  <a:gd name="T20" fmla="*/ 42 w 80"/>
                  <a:gd name="T21" fmla="*/ 28 h 49"/>
                  <a:gd name="T22" fmla="*/ 53 w 80"/>
                  <a:gd name="T23" fmla="*/ 40 h 49"/>
                  <a:gd name="T24" fmla="*/ 33 w 80"/>
                  <a:gd name="T25" fmla="*/ 35 h 49"/>
                  <a:gd name="T26" fmla="*/ 11 w 80"/>
                  <a:gd name="T27" fmla="*/ 30 h 49"/>
                  <a:gd name="T28" fmla="*/ 2 w 80"/>
                  <a:gd name="T29" fmla="*/ 2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49">
                    <a:moveTo>
                      <a:pt x="2" y="28"/>
                    </a:moveTo>
                    <a:cubicBezTo>
                      <a:pt x="0" y="10"/>
                      <a:pt x="0" y="10"/>
                      <a:pt x="0" y="10"/>
                    </a:cubicBezTo>
                    <a:cubicBezTo>
                      <a:pt x="0" y="10"/>
                      <a:pt x="56" y="0"/>
                      <a:pt x="79" y="27"/>
                    </a:cubicBezTo>
                    <a:cubicBezTo>
                      <a:pt x="80" y="31"/>
                      <a:pt x="76" y="29"/>
                      <a:pt x="76" y="29"/>
                    </a:cubicBezTo>
                    <a:cubicBezTo>
                      <a:pt x="65" y="20"/>
                      <a:pt x="49" y="18"/>
                      <a:pt x="49" y="18"/>
                    </a:cubicBezTo>
                    <a:cubicBezTo>
                      <a:pt x="60" y="20"/>
                      <a:pt x="75" y="32"/>
                      <a:pt x="75" y="32"/>
                    </a:cubicBezTo>
                    <a:cubicBezTo>
                      <a:pt x="76" y="36"/>
                      <a:pt x="72" y="36"/>
                      <a:pt x="72" y="36"/>
                    </a:cubicBezTo>
                    <a:cubicBezTo>
                      <a:pt x="72" y="36"/>
                      <a:pt x="56" y="26"/>
                      <a:pt x="47" y="24"/>
                    </a:cubicBezTo>
                    <a:cubicBezTo>
                      <a:pt x="52" y="27"/>
                      <a:pt x="68" y="35"/>
                      <a:pt x="68" y="35"/>
                    </a:cubicBezTo>
                    <a:cubicBezTo>
                      <a:pt x="72" y="40"/>
                      <a:pt x="67" y="40"/>
                      <a:pt x="67" y="40"/>
                    </a:cubicBezTo>
                    <a:cubicBezTo>
                      <a:pt x="67" y="40"/>
                      <a:pt x="54" y="37"/>
                      <a:pt x="42" y="28"/>
                    </a:cubicBezTo>
                    <a:cubicBezTo>
                      <a:pt x="42" y="28"/>
                      <a:pt x="37" y="29"/>
                      <a:pt x="53" y="40"/>
                    </a:cubicBezTo>
                    <a:cubicBezTo>
                      <a:pt x="53" y="40"/>
                      <a:pt x="53" y="49"/>
                      <a:pt x="33" y="35"/>
                    </a:cubicBezTo>
                    <a:cubicBezTo>
                      <a:pt x="33" y="35"/>
                      <a:pt x="16" y="34"/>
                      <a:pt x="11" y="30"/>
                    </a:cubicBezTo>
                    <a:cubicBezTo>
                      <a:pt x="11" y="30"/>
                      <a:pt x="6" y="28"/>
                      <a:pt x="2" y="28"/>
                    </a:cubicBezTo>
                    <a:close/>
                  </a:path>
                </a:pathLst>
              </a:custGeom>
              <a:solidFill>
                <a:srgbClr val="DEA6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9" name="î$1ïḍe"/>
              <p:cNvSpPr/>
              <p:nvPr/>
            </p:nvSpPr>
            <p:spPr bwMode="auto">
              <a:xfrm>
                <a:off x="992" y="1423"/>
                <a:ext cx="300" cy="500"/>
              </a:xfrm>
              <a:custGeom>
                <a:avLst/>
                <a:gdLst>
                  <a:gd name="T0" fmla="*/ 118 w 127"/>
                  <a:gd name="T1" fmla="*/ 5 h 211"/>
                  <a:gd name="T2" fmla="*/ 94 w 127"/>
                  <a:gd name="T3" fmla="*/ 133 h 211"/>
                  <a:gd name="T4" fmla="*/ 65 w 127"/>
                  <a:gd name="T5" fmla="*/ 211 h 211"/>
                  <a:gd name="T6" fmla="*/ 42 w 127"/>
                  <a:gd name="T7" fmla="*/ 0 h 211"/>
                  <a:gd name="T8" fmla="*/ 118 w 127"/>
                  <a:gd name="T9" fmla="*/ 5 h 211"/>
                </a:gdLst>
                <a:ahLst/>
                <a:cxnLst>
                  <a:cxn ang="0">
                    <a:pos x="T0" y="T1"/>
                  </a:cxn>
                  <a:cxn ang="0">
                    <a:pos x="T2" y="T3"/>
                  </a:cxn>
                  <a:cxn ang="0">
                    <a:pos x="T4" y="T5"/>
                  </a:cxn>
                  <a:cxn ang="0">
                    <a:pos x="T6" y="T7"/>
                  </a:cxn>
                  <a:cxn ang="0">
                    <a:pos x="T8" y="T9"/>
                  </a:cxn>
                </a:cxnLst>
                <a:rect l="0" t="0" r="r" b="b"/>
                <a:pathLst>
                  <a:path w="127" h="211">
                    <a:moveTo>
                      <a:pt x="118" y="5"/>
                    </a:moveTo>
                    <a:cubicBezTo>
                      <a:pt x="118" y="5"/>
                      <a:pt x="127" y="86"/>
                      <a:pt x="94" y="133"/>
                    </a:cubicBezTo>
                    <a:cubicBezTo>
                      <a:pt x="94" y="133"/>
                      <a:pt x="74" y="152"/>
                      <a:pt x="65" y="211"/>
                    </a:cubicBezTo>
                    <a:cubicBezTo>
                      <a:pt x="65" y="211"/>
                      <a:pt x="0" y="128"/>
                      <a:pt x="42" y="0"/>
                    </a:cubicBezTo>
                    <a:lnTo>
                      <a:pt x="118" y="5"/>
                    </a:lnTo>
                    <a:close/>
                  </a:path>
                </a:pathLst>
              </a:custGeom>
              <a:solidFill>
                <a:srgbClr val="34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0" name="ïš1îde"/>
              <p:cNvSpPr/>
              <p:nvPr/>
            </p:nvSpPr>
            <p:spPr bwMode="auto">
              <a:xfrm>
                <a:off x="1143" y="2229"/>
                <a:ext cx="750" cy="374"/>
              </a:xfrm>
              <a:custGeom>
                <a:avLst/>
                <a:gdLst>
                  <a:gd name="T0" fmla="*/ 269 w 317"/>
                  <a:gd name="T1" fmla="*/ 82 h 158"/>
                  <a:gd name="T2" fmla="*/ 113 w 317"/>
                  <a:gd name="T3" fmla="*/ 42 h 158"/>
                  <a:gd name="T4" fmla="*/ 3 w 317"/>
                  <a:gd name="T5" fmla="*/ 98 h 158"/>
                  <a:gd name="T6" fmla="*/ 182 w 317"/>
                  <a:gd name="T7" fmla="*/ 146 h 158"/>
                  <a:gd name="T8" fmla="*/ 261 w 317"/>
                  <a:gd name="T9" fmla="*/ 147 h 158"/>
                  <a:gd name="T10" fmla="*/ 269 w 317"/>
                  <a:gd name="T11" fmla="*/ 82 h 158"/>
                </a:gdLst>
                <a:ahLst/>
                <a:cxnLst>
                  <a:cxn ang="0">
                    <a:pos x="T0" y="T1"/>
                  </a:cxn>
                  <a:cxn ang="0">
                    <a:pos x="T2" y="T3"/>
                  </a:cxn>
                  <a:cxn ang="0">
                    <a:pos x="T4" y="T5"/>
                  </a:cxn>
                  <a:cxn ang="0">
                    <a:pos x="T6" y="T7"/>
                  </a:cxn>
                  <a:cxn ang="0">
                    <a:pos x="T8" y="T9"/>
                  </a:cxn>
                  <a:cxn ang="0">
                    <a:pos x="T10" y="T11"/>
                  </a:cxn>
                </a:cxnLst>
                <a:rect l="0" t="0" r="r" b="b"/>
                <a:pathLst>
                  <a:path w="317" h="158">
                    <a:moveTo>
                      <a:pt x="269" y="82"/>
                    </a:moveTo>
                    <a:cubicBezTo>
                      <a:pt x="113" y="42"/>
                      <a:pt x="113" y="42"/>
                      <a:pt x="113" y="42"/>
                    </a:cubicBezTo>
                    <a:cubicBezTo>
                      <a:pt x="113" y="42"/>
                      <a:pt x="4" y="0"/>
                      <a:pt x="3" y="98"/>
                    </a:cubicBezTo>
                    <a:cubicBezTo>
                      <a:pt x="3" y="98"/>
                      <a:pt x="0" y="158"/>
                      <a:pt x="182" y="146"/>
                    </a:cubicBezTo>
                    <a:cubicBezTo>
                      <a:pt x="261" y="147"/>
                      <a:pt x="261" y="147"/>
                      <a:pt x="261" y="147"/>
                    </a:cubicBezTo>
                    <a:cubicBezTo>
                      <a:pt x="261" y="147"/>
                      <a:pt x="317" y="123"/>
                      <a:pt x="269" y="82"/>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1" name="iṩḷîḍè"/>
              <p:cNvSpPr/>
              <p:nvPr/>
            </p:nvSpPr>
            <p:spPr bwMode="auto">
              <a:xfrm>
                <a:off x="1143" y="2229"/>
                <a:ext cx="584" cy="374"/>
              </a:xfrm>
              <a:custGeom>
                <a:avLst/>
                <a:gdLst>
                  <a:gd name="T0" fmla="*/ 182 w 247"/>
                  <a:gd name="T1" fmla="*/ 146 h 158"/>
                  <a:gd name="T2" fmla="*/ 3 w 247"/>
                  <a:gd name="T3" fmla="*/ 98 h 158"/>
                  <a:gd name="T4" fmla="*/ 113 w 247"/>
                  <a:gd name="T5" fmla="*/ 42 h 158"/>
                  <a:gd name="T6" fmla="*/ 198 w 247"/>
                  <a:gd name="T7" fmla="*/ 64 h 158"/>
                  <a:gd name="T8" fmla="*/ 236 w 247"/>
                  <a:gd name="T9" fmla="*/ 80 h 158"/>
                  <a:gd name="T10" fmla="*/ 206 w 247"/>
                  <a:gd name="T11" fmla="*/ 86 h 158"/>
                </a:gdLst>
                <a:ahLst/>
                <a:cxnLst>
                  <a:cxn ang="0">
                    <a:pos x="T0" y="T1"/>
                  </a:cxn>
                  <a:cxn ang="0">
                    <a:pos x="T2" y="T3"/>
                  </a:cxn>
                  <a:cxn ang="0">
                    <a:pos x="T4" y="T5"/>
                  </a:cxn>
                  <a:cxn ang="0">
                    <a:pos x="T6" y="T7"/>
                  </a:cxn>
                  <a:cxn ang="0">
                    <a:pos x="T8" y="T9"/>
                  </a:cxn>
                  <a:cxn ang="0">
                    <a:pos x="T10" y="T11"/>
                  </a:cxn>
                </a:cxnLst>
                <a:rect l="0" t="0" r="r" b="b"/>
                <a:pathLst>
                  <a:path w="247" h="158">
                    <a:moveTo>
                      <a:pt x="182" y="146"/>
                    </a:moveTo>
                    <a:cubicBezTo>
                      <a:pt x="0" y="158"/>
                      <a:pt x="3" y="98"/>
                      <a:pt x="3" y="98"/>
                    </a:cubicBezTo>
                    <a:cubicBezTo>
                      <a:pt x="4" y="0"/>
                      <a:pt x="113" y="42"/>
                      <a:pt x="113" y="42"/>
                    </a:cubicBezTo>
                    <a:cubicBezTo>
                      <a:pt x="198" y="64"/>
                      <a:pt x="198" y="64"/>
                      <a:pt x="198" y="64"/>
                    </a:cubicBezTo>
                    <a:cubicBezTo>
                      <a:pt x="198" y="64"/>
                      <a:pt x="247" y="69"/>
                      <a:pt x="236" y="80"/>
                    </a:cubicBezTo>
                    <a:cubicBezTo>
                      <a:pt x="236" y="80"/>
                      <a:pt x="226" y="99"/>
                      <a:pt x="206" y="86"/>
                    </a:cubicBezTo>
                  </a:path>
                </a:pathLst>
              </a:custGeom>
              <a:solidFill>
                <a:srgbClr val="EA40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2" name="ïṧlíḍê"/>
              <p:cNvSpPr/>
              <p:nvPr/>
            </p:nvSpPr>
            <p:spPr bwMode="auto">
              <a:xfrm>
                <a:off x="1346" y="3309"/>
                <a:ext cx="322" cy="152"/>
              </a:xfrm>
              <a:custGeom>
                <a:avLst/>
                <a:gdLst>
                  <a:gd name="T0" fmla="*/ 0 w 322"/>
                  <a:gd name="T1" fmla="*/ 66 h 152"/>
                  <a:gd name="T2" fmla="*/ 320 w 322"/>
                  <a:gd name="T3" fmla="*/ 152 h 152"/>
                  <a:gd name="T4" fmla="*/ 322 w 322"/>
                  <a:gd name="T5" fmla="*/ 142 h 152"/>
                  <a:gd name="T6" fmla="*/ 0 w 322"/>
                  <a:gd name="T7" fmla="*/ 0 h 152"/>
                  <a:gd name="T8" fmla="*/ 0 w 322"/>
                  <a:gd name="T9" fmla="*/ 66 h 152"/>
                </a:gdLst>
                <a:ahLst/>
                <a:cxnLst>
                  <a:cxn ang="0">
                    <a:pos x="T0" y="T1"/>
                  </a:cxn>
                  <a:cxn ang="0">
                    <a:pos x="T2" y="T3"/>
                  </a:cxn>
                  <a:cxn ang="0">
                    <a:pos x="T4" y="T5"/>
                  </a:cxn>
                  <a:cxn ang="0">
                    <a:pos x="T6" y="T7"/>
                  </a:cxn>
                  <a:cxn ang="0">
                    <a:pos x="T8" y="T9"/>
                  </a:cxn>
                </a:cxnLst>
                <a:rect l="0" t="0" r="r" b="b"/>
                <a:pathLst>
                  <a:path w="322" h="152">
                    <a:moveTo>
                      <a:pt x="0" y="66"/>
                    </a:moveTo>
                    <a:lnTo>
                      <a:pt x="320" y="152"/>
                    </a:lnTo>
                    <a:lnTo>
                      <a:pt x="322" y="142"/>
                    </a:lnTo>
                    <a:lnTo>
                      <a:pt x="0" y="0"/>
                    </a:lnTo>
                    <a:lnTo>
                      <a:pt x="0" y="66"/>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3" name="îśľiḋè"/>
              <p:cNvSpPr/>
              <p:nvPr/>
            </p:nvSpPr>
            <p:spPr bwMode="auto">
              <a:xfrm>
                <a:off x="1614" y="3468"/>
                <a:ext cx="87" cy="87"/>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4" name="išḷîḋé"/>
              <p:cNvSpPr/>
              <p:nvPr/>
            </p:nvSpPr>
            <p:spPr bwMode="auto">
              <a:xfrm>
                <a:off x="1623" y="3480"/>
                <a:ext cx="69" cy="66"/>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5" name="íŝ1iḋe"/>
              <p:cNvSpPr/>
              <p:nvPr/>
            </p:nvSpPr>
            <p:spPr bwMode="auto">
              <a:xfrm>
                <a:off x="1637" y="3491"/>
                <a:ext cx="43" cy="43"/>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6" name="ïš1îḍè"/>
              <p:cNvSpPr/>
              <p:nvPr/>
            </p:nvSpPr>
            <p:spPr bwMode="auto">
              <a:xfrm>
                <a:off x="1602" y="3446"/>
                <a:ext cx="111" cy="64"/>
              </a:xfrm>
              <a:custGeom>
                <a:avLst/>
                <a:gdLst>
                  <a:gd name="T0" fmla="*/ 24 w 47"/>
                  <a:gd name="T1" fmla="*/ 6 h 27"/>
                  <a:gd name="T2" fmla="*/ 0 w 47"/>
                  <a:gd name="T3" fmla="*/ 27 h 27"/>
                  <a:gd name="T4" fmla="*/ 0 w 47"/>
                  <a:gd name="T5" fmla="*/ 24 h 27"/>
                  <a:gd name="T6" fmla="*/ 24 w 47"/>
                  <a:gd name="T7" fmla="*/ 0 h 27"/>
                  <a:gd name="T8" fmla="*/ 47 w 47"/>
                  <a:gd name="T9" fmla="*/ 24 h 27"/>
                  <a:gd name="T10" fmla="*/ 47 w 47"/>
                  <a:gd name="T11" fmla="*/ 27 h 27"/>
                  <a:gd name="T12" fmla="*/ 24 w 47"/>
                  <a:gd name="T13" fmla="*/ 6 h 27"/>
                </a:gdLst>
                <a:ahLst/>
                <a:cxnLst>
                  <a:cxn ang="0">
                    <a:pos x="T0" y="T1"/>
                  </a:cxn>
                  <a:cxn ang="0">
                    <a:pos x="T2" y="T3"/>
                  </a:cxn>
                  <a:cxn ang="0">
                    <a:pos x="T4" y="T5"/>
                  </a:cxn>
                  <a:cxn ang="0">
                    <a:pos x="T6" y="T7"/>
                  </a:cxn>
                  <a:cxn ang="0">
                    <a:pos x="T8" y="T9"/>
                  </a:cxn>
                  <a:cxn ang="0">
                    <a:pos x="T10" y="T11"/>
                  </a:cxn>
                  <a:cxn ang="0">
                    <a:pos x="T12" y="T13"/>
                  </a:cxn>
                </a:cxnLst>
                <a:rect l="0" t="0" r="r" b="b"/>
                <a:pathLst>
                  <a:path w="47" h="27">
                    <a:moveTo>
                      <a:pt x="24" y="6"/>
                    </a:moveTo>
                    <a:cubicBezTo>
                      <a:pt x="12" y="6"/>
                      <a:pt x="2" y="15"/>
                      <a:pt x="0" y="27"/>
                    </a:cubicBezTo>
                    <a:cubicBezTo>
                      <a:pt x="0" y="26"/>
                      <a:pt x="0" y="25"/>
                      <a:pt x="0" y="24"/>
                    </a:cubicBezTo>
                    <a:cubicBezTo>
                      <a:pt x="0" y="11"/>
                      <a:pt x="11" y="0"/>
                      <a:pt x="24" y="0"/>
                    </a:cubicBezTo>
                    <a:cubicBezTo>
                      <a:pt x="37" y="0"/>
                      <a:pt x="47" y="11"/>
                      <a:pt x="47" y="24"/>
                    </a:cubicBezTo>
                    <a:cubicBezTo>
                      <a:pt x="47" y="25"/>
                      <a:pt x="47" y="26"/>
                      <a:pt x="47" y="27"/>
                    </a:cubicBezTo>
                    <a:cubicBezTo>
                      <a:pt x="46" y="15"/>
                      <a:pt x="36" y="6"/>
                      <a:pt x="24" y="6"/>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7" name="i$ľiďé"/>
              <p:cNvSpPr/>
              <p:nvPr/>
            </p:nvSpPr>
            <p:spPr bwMode="auto">
              <a:xfrm>
                <a:off x="992" y="3319"/>
                <a:ext cx="321" cy="142"/>
              </a:xfrm>
              <a:custGeom>
                <a:avLst/>
                <a:gdLst>
                  <a:gd name="T0" fmla="*/ 321 w 321"/>
                  <a:gd name="T1" fmla="*/ 56 h 142"/>
                  <a:gd name="T2" fmla="*/ 2 w 321"/>
                  <a:gd name="T3" fmla="*/ 142 h 142"/>
                  <a:gd name="T4" fmla="*/ 0 w 321"/>
                  <a:gd name="T5" fmla="*/ 132 h 142"/>
                  <a:gd name="T6" fmla="*/ 321 w 321"/>
                  <a:gd name="T7" fmla="*/ 0 h 142"/>
                  <a:gd name="T8" fmla="*/ 321 w 321"/>
                  <a:gd name="T9" fmla="*/ 56 h 142"/>
                </a:gdLst>
                <a:ahLst/>
                <a:cxnLst>
                  <a:cxn ang="0">
                    <a:pos x="T0" y="T1"/>
                  </a:cxn>
                  <a:cxn ang="0">
                    <a:pos x="T2" y="T3"/>
                  </a:cxn>
                  <a:cxn ang="0">
                    <a:pos x="T4" y="T5"/>
                  </a:cxn>
                  <a:cxn ang="0">
                    <a:pos x="T6" y="T7"/>
                  </a:cxn>
                  <a:cxn ang="0">
                    <a:pos x="T8" y="T9"/>
                  </a:cxn>
                </a:cxnLst>
                <a:rect l="0" t="0" r="r" b="b"/>
                <a:pathLst>
                  <a:path w="321" h="142">
                    <a:moveTo>
                      <a:pt x="321" y="56"/>
                    </a:moveTo>
                    <a:lnTo>
                      <a:pt x="2" y="142"/>
                    </a:lnTo>
                    <a:lnTo>
                      <a:pt x="0" y="132"/>
                    </a:lnTo>
                    <a:lnTo>
                      <a:pt x="321" y="0"/>
                    </a:lnTo>
                    <a:lnTo>
                      <a:pt x="321" y="56"/>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8" name="íśḷiḍe"/>
              <p:cNvSpPr/>
              <p:nvPr/>
            </p:nvSpPr>
            <p:spPr bwMode="auto">
              <a:xfrm>
                <a:off x="959" y="3468"/>
                <a:ext cx="85" cy="87"/>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9" name="îṣļïḍe"/>
              <p:cNvSpPr/>
              <p:nvPr/>
            </p:nvSpPr>
            <p:spPr bwMode="auto">
              <a:xfrm>
                <a:off x="968" y="3480"/>
                <a:ext cx="66" cy="66"/>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60" name="íśliḍé"/>
              <p:cNvSpPr/>
              <p:nvPr/>
            </p:nvSpPr>
            <p:spPr bwMode="auto">
              <a:xfrm>
                <a:off x="980" y="3491"/>
                <a:ext cx="42" cy="43"/>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61" name="íŝľiḍé"/>
              <p:cNvSpPr/>
              <p:nvPr/>
            </p:nvSpPr>
            <p:spPr bwMode="auto">
              <a:xfrm>
                <a:off x="947" y="3446"/>
                <a:ext cx="111" cy="64"/>
              </a:xfrm>
              <a:custGeom>
                <a:avLst/>
                <a:gdLst>
                  <a:gd name="T0" fmla="*/ 23 w 47"/>
                  <a:gd name="T1" fmla="*/ 6 h 27"/>
                  <a:gd name="T2" fmla="*/ 46 w 47"/>
                  <a:gd name="T3" fmla="*/ 27 h 27"/>
                  <a:gd name="T4" fmla="*/ 47 w 47"/>
                  <a:gd name="T5" fmla="*/ 24 h 27"/>
                  <a:gd name="T6" fmla="*/ 23 w 47"/>
                  <a:gd name="T7" fmla="*/ 0 h 27"/>
                  <a:gd name="T8" fmla="*/ 0 w 47"/>
                  <a:gd name="T9" fmla="*/ 24 h 27"/>
                  <a:gd name="T10" fmla="*/ 0 w 47"/>
                  <a:gd name="T11" fmla="*/ 27 h 27"/>
                  <a:gd name="T12" fmla="*/ 23 w 47"/>
                  <a:gd name="T13" fmla="*/ 6 h 27"/>
                </a:gdLst>
                <a:ahLst/>
                <a:cxnLst>
                  <a:cxn ang="0">
                    <a:pos x="T0" y="T1"/>
                  </a:cxn>
                  <a:cxn ang="0">
                    <a:pos x="T2" y="T3"/>
                  </a:cxn>
                  <a:cxn ang="0">
                    <a:pos x="T4" y="T5"/>
                  </a:cxn>
                  <a:cxn ang="0">
                    <a:pos x="T6" y="T7"/>
                  </a:cxn>
                  <a:cxn ang="0">
                    <a:pos x="T8" y="T9"/>
                  </a:cxn>
                  <a:cxn ang="0">
                    <a:pos x="T10" y="T11"/>
                  </a:cxn>
                  <a:cxn ang="0">
                    <a:pos x="T12" y="T13"/>
                  </a:cxn>
                </a:cxnLst>
                <a:rect l="0" t="0" r="r" b="b"/>
                <a:pathLst>
                  <a:path w="47" h="27">
                    <a:moveTo>
                      <a:pt x="23" y="6"/>
                    </a:moveTo>
                    <a:cubicBezTo>
                      <a:pt x="35" y="6"/>
                      <a:pt x="45" y="15"/>
                      <a:pt x="46" y="27"/>
                    </a:cubicBezTo>
                    <a:cubicBezTo>
                      <a:pt x="47" y="26"/>
                      <a:pt x="47" y="25"/>
                      <a:pt x="47" y="24"/>
                    </a:cubicBezTo>
                    <a:cubicBezTo>
                      <a:pt x="47" y="11"/>
                      <a:pt x="36" y="0"/>
                      <a:pt x="23" y="0"/>
                    </a:cubicBezTo>
                    <a:cubicBezTo>
                      <a:pt x="10" y="0"/>
                      <a:pt x="0" y="11"/>
                      <a:pt x="0" y="24"/>
                    </a:cubicBezTo>
                    <a:cubicBezTo>
                      <a:pt x="0" y="25"/>
                      <a:pt x="0" y="26"/>
                      <a:pt x="0" y="27"/>
                    </a:cubicBezTo>
                    <a:cubicBezTo>
                      <a:pt x="1" y="15"/>
                      <a:pt x="11" y="6"/>
                      <a:pt x="23" y="6"/>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62" name="ïšḻide"/>
              <p:cNvSpPr/>
              <p:nvPr/>
            </p:nvSpPr>
            <p:spPr bwMode="auto">
              <a:xfrm>
                <a:off x="1110" y="2617"/>
                <a:ext cx="440" cy="81"/>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63" name="ïS1iḍê"/>
              <p:cNvSpPr/>
              <p:nvPr/>
            </p:nvSpPr>
            <p:spPr bwMode="auto">
              <a:xfrm>
                <a:off x="1318" y="2698"/>
                <a:ext cx="31" cy="642"/>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64" name="î$liḍé"/>
              <p:cNvSpPr/>
              <p:nvPr/>
            </p:nvSpPr>
            <p:spPr bwMode="auto">
              <a:xfrm>
                <a:off x="1301" y="2762"/>
                <a:ext cx="64" cy="222"/>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65" name="îsľïḋe"/>
              <p:cNvSpPr/>
              <p:nvPr/>
            </p:nvSpPr>
            <p:spPr bwMode="auto">
              <a:xfrm>
                <a:off x="1313" y="3096"/>
                <a:ext cx="40" cy="223"/>
              </a:xfrm>
              <a:prstGeom prst="rect">
                <a:avLst/>
              </a:prstGeom>
              <a:solidFill>
                <a:srgbClr val="3534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66" name="işḷîḓe"/>
              <p:cNvSpPr/>
              <p:nvPr/>
            </p:nvSpPr>
            <p:spPr bwMode="auto">
              <a:xfrm>
                <a:off x="1301" y="3157"/>
                <a:ext cx="64" cy="225"/>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67" name="i$ḻiḋé"/>
              <p:cNvSpPr/>
              <p:nvPr/>
            </p:nvSpPr>
            <p:spPr bwMode="auto">
              <a:xfrm>
                <a:off x="982" y="2530"/>
                <a:ext cx="703" cy="137"/>
              </a:xfrm>
              <a:custGeom>
                <a:avLst/>
                <a:gdLst>
                  <a:gd name="T0" fmla="*/ 295 w 297"/>
                  <a:gd name="T1" fmla="*/ 2 h 58"/>
                  <a:gd name="T2" fmla="*/ 295 w 297"/>
                  <a:gd name="T3" fmla="*/ 23 h 58"/>
                  <a:gd name="T4" fmla="*/ 148 w 297"/>
                  <a:gd name="T5" fmla="*/ 58 h 58"/>
                  <a:gd name="T6" fmla="*/ 1 w 297"/>
                  <a:gd name="T7" fmla="*/ 23 h 58"/>
                  <a:gd name="T8" fmla="*/ 1 w 297"/>
                  <a:gd name="T9" fmla="*/ 0 h 58"/>
                  <a:gd name="T10" fmla="*/ 295 w 297"/>
                  <a:gd name="T11" fmla="*/ 2 h 58"/>
                </a:gdLst>
                <a:ahLst/>
                <a:cxnLst>
                  <a:cxn ang="0">
                    <a:pos x="T0" y="T1"/>
                  </a:cxn>
                  <a:cxn ang="0">
                    <a:pos x="T2" y="T3"/>
                  </a:cxn>
                  <a:cxn ang="0">
                    <a:pos x="T4" y="T5"/>
                  </a:cxn>
                  <a:cxn ang="0">
                    <a:pos x="T6" y="T7"/>
                  </a:cxn>
                  <a:cxn ang="0">
                    <a:pos x="T8" y="T9"/>
                  </a:cxn>
                  <a:cxn ang="0">
                    <a:pos x="T10" y="T11"/>
                  </a:cxn>
                </a:cxnLst>
                <a:rect l="0" t="0" r="r" b="b"/>
                <a:pathLst>
                  <a:path w="297" h="58">
                    <a:moveTo>
                      <a:pt x="295" y="2"/>
                    </a:moveTo>
                    <a:cubicBezTo>
                      <a:pt x="297" y="4"/>
                      <a:pt x="295" y="21"/>
                      <a:pt x="295" y="23"/>
                    </a:cubicBezTo>
                    <a:cubicBezTo>
                      <a:pt x="295" y="42"/>
                      <a:pt x="230" y="58"/>
                      <a:pt x="148" y="58"/>
                    </a:cubicBezTo>
                    <a:cubicBezTo>
                      <a:pt x="67" y="58"/>
                      <a:pt x="1" y="42"/>
                      <a:pt x="1" y="23"/>
                    </a:cubicBezTo>
                    <a:cubicBezTo>
                      <a:pt x="1" y="21"/>
                      <a:pt x="0" y="2"/>
                      <a:pt x="1" y="0"/>
                    </a:cubicBezTo>
                    <a:lnTo>
                      <a:pt x="295" y="2"/>
                    </a:lnTo>
                    <a:close/>
                  </a:path>
                </a:pathLst>
              </a:custGeom>
              <a:solidFill>
                <a:srgbClr val="6D6E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68" name="íṩļíďè"/>
              <p:cNvSpPr/>
              <p:nvPr/>
            </p:nvSpPr>
            <p:spPr bwMode="auto">
              <a:xfrm>
                <a:off x="985" y="2451"/>
                <a:ext cx="695" cy="166"/>
              </a:xfrm>
              <a:prstGeom prst="ellipse">
                <a:avLst/>
              </a:prstGeom>
              <a:solidFill>
                <a:srgbClr val="A6A8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69" name="isḷíḍe"/>
              <p:cNvSpPr/>
              <p:nvPr/>
            </p:nvSpPr>
            <p:spPr bwMode="auto">
              <a:xfrm>
                <a:off x="1105" y="1722"/>
                <a:ext cx="473" cy="689"/>
              </a:xfrm>
              <a:custGeom>
                <a:avLst/>
                <a:gdLst>
                  <a:gd name="T0" fmla="*/ 14 w 200"/>
                  <a:gd name="T1" fmla="*/ 274 h 291"/>
                  <a:gd name="T2" fmla="*/ 29 w 200"/>
                  <a:gd name="T3" fmla="*/ 186 h 291"/>
                  <a:gd name="T4" fmla="*/ 36 w 200"/>
                  <a:gd name="T5" fmla="*/ 0 h 291"/>
                  <a:gd name="T6" fmla="*/ 130 w 200"/>
                  <a:gd name="T7" fmla="*/ 0 h 291"/>
                  <a:gd name="T8" fmla="*/ 146 w 200"/>
                  <a:gd name="T9" fmla="*/ 90 h 291"/>
                  <a:gd name="T10" fmla="*/ 148 w 200"/>
                  <a:gd name="T11" fmla="*/ 291 h 291"/>
                </a:gdLst>
                <a:ahLst/>
                <a:cxnLst>
                  <a:cxn ang="0">
                    <a:pos x="T0" y="T1"/>
                  </a:cxn>
                  <a:cxn ang="0">
                    <a:pos x="T2" y="T3"/>
                  </a:cxn>
                  <a:cxn ang="0">
                    <a:pos x="T4" y="T5"/>
                  </a:cxn>
                  <a:cxn ang="0">
                    <a:pos x="T6" y="T7"/>
                  </a:cxn>
                  <a:cxn ang="0">
                    <a:pos x="T8" y="T9"/>
                  </a:cxn>
                  <a:cxn ang="0">
                    <a:pos x="T10" y="T11"/>
                  </a:cxn>
                </a:cxnLst>
                <a:rect l="0" t="0" r="r" b="b"/>
                <a:pathLst>
                  <a:path w="200" h="291">
                    <a:moveTo>
                      <a:pt x="14" y="274"/>
                    </a:moveTo>
                    <a:cubicBezTo>
                      <a:pt x="34" y="242"/>
                      <a:pt x="29" y="186"/>
                      <a:pt x="29" y="186"/>
                    </a:cubicBezTo>
                    <a:cubicBezTo>
                      <a:pt x="0" y="63"/>
                      <a:pt x="36" y="0"/>
                      <a:pt x="36" y="0"/>
                    </a:cubicBezTo>
                    <a:cubicBezTo>
                      <a:pt x="130" y="0"/>
                      <a:pt x="130" y="0"/>
                      <a:pt x="130" y="0"/>
                    </a:cubicBezTo>
                    <a:cubicBezTo>
                      <a:pt x="130" y="0"/>
                      <a:pt x="200" y="49"/>
                      <a:pt x="146" y="90"/>
                    </a:cubicBezTo>
                    <a:cubicBezTo>
                      <a:pt x="146" y="90"/>
                      <a:pt x="141" y="250"/>
                      <a:pt x="148" y="291"/>
                    </a:cubicBezTo>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0" name="íślïḑe"/>
              <p:cNvSpPr/>
              <p:nvPr/>
            </p:nvSpPr>
            <p:spPr bwMode="auto">
              <a:xfrm>
                <a:off x="1037" y="1077"/>
                <a:ext cx="480" cy="510"/>
              </a:xfrm>
              <a:custGeom>
                <a:avLst/>
                <a:gdLst>
                  <a:gd name="T0" fmla="*/ 198 w 203"/>
                  <a:gd name="T1" fmla="*/ 137 h 215"/>
                  <a:gd name="T2" fmla="*/ 183 w 203"/>
                  <a:gd name="T3" fmla="*/ 117 h 215"/>
                  <a:gd name="T4" fmla="*/ 161 w 203"/>
                  <a:gd name="T5" fmla="*/ 28 h 215"/>
                  <a:gd name="T6" fmla="*/ 89 w 203"/>
                  <a:gd name="T7" fmla="*/ 2 h 215"/>
                  <a:gd name="T8" fmla="*/ 40 w 203"/>
                  <a:gd name="T9" fmla="*/ 29 h 215"/>
                  <a:gd name="T10" fmla="*/ 40 w 203"/>
                  <a:gd name="T11" fmla="*/ 158 h 215"/>
                  <a:gd name="T12" fmla="*/ 92 w 203"/>
                  <a:gd name="T13" fmla="*/ 200 h 215"/>
                  <a:gd name="T14" fmla="*/ 164 w 203"/>
                  <a:gd name="T15" fmla="*/ 209 h 215"/>
                  <a:gd name="T16" fmla="*/ 175 w 203"/>
                  <a:gd name="T17" fmla="*/ 192 h 215"/>
                  <a:gd name="T18" fmla="*/ 178 w 203"/>
                  <a:gd name="T19" fmla="*/ 159 h 215"/>
                  <a:gd name="T20" fmla="*/ 200 w 203"/>
                  <a:gd name="T21" fmla="*/ 145 h 215"/>
                  <a:gd name="T22" fmla="*/ 198 w 203"/>
                  <a:gd name="T23" fmla="*/ 137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15">
                    <a:moveTo>
                      <a:pt x="198" y="137"/>
                    </a:moveTo>
                    <a:cubicBezTo>
                      <a:pt x="182" y="124"/>
                      <a:pt x="183" y="117"/>
                      <a:pt x="183" y="117"/>
                    </a:cubicBezTo>
                    <a:cubicBezTo>
                      <a:pt x="188" y="88"/>
                      <a:pt x="182" y="52"/>
                      <a:pt x="161" y="28"/>
                    </a:cubicBezTo>
                    <a:cubicBezTo>
                      <a:pt x="144" y="9"/>
                      <a:pt x="114" y="0"/>
                      <a:pt x="89" y="2"/>
                    </a:cubicBezTo>
                    <a:cubicBezTo>
                      <a:pt x="72" y="3"/>
                      <a:pt x="50" y="15"/>
                      <a:pt x="40" y="29"/>
                    </a:cubicBezTo>
                    <a:cubicBezTo>
                      <a:pt x="40" y="29"/>
                      <a:pt x="0" y="74"/>
                      <a:pt x="40" y="158"/>
                    </a:cubicBezTo>
                    <a:cubicBezTo>
                      <a:pt x="40" y="158"/>
                      <a:pt x="60" y="192"/>
                      <a:pt x="92" y="200"/>
                    </a:cubicBezTo>
                    <a:cubicBezTo>
                      <a:pt x="128" y="215"/>
                      <a:pt x="164" y="209"/>
                      <a:pt x="164" y="209"/>
                    </a:cubicBezTo>
                    <a:cubicBezTo>
                      <a:pt x="176" y="209"/>
                      <a:pt x="175" y="192"/>
                      <a:pt x="175" y="192"/>
                    </a:cubicBezTo>
                    <a:cubicBezTo>
                      <a:pt x="175" y="172"/>
                      <a:pt x="178" y="159"/>
                      <a:pt x="178" y="159"/>
                    </a:cubicBezTo>
                    <a:cubicBezTo>
                      <a:pt x="200" y="145"/>
                      <a:pt x="200" y="145"/>
                      <a:pt x="200" y="145"/>
                    </a:cubicBezTo>
                    <a:cubicBezTo>
                      <a:pt x="200" y="145"/>
                      <a:pt x="203" y="141"/>
                      <a:pt x="198" y="137"/>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1" name="işļîde"/>
              <p:cNvSpPr/>
              <p:nvPr/>
            </p:nvSpPr>
            <p:spPr bwMode="auto">
              <a:xfrm>
                <a:off x="1039" y="997"/>
                <a:ext cx="463" cy="549"/>
              </a:xfrm>
              <a:custGeom>
                <a:avLst/>
                <a:gdLst>
                  <a:gd name="T0" fmla="*/ 186 w 196"/>
                  <a:gd name="T1" fmla="*/ 65 h 232"/>
                  <a:gd name="T2" fmla="*/ 125 w 196"/>
                  <a:gd name="T3" fmla="*/ 110 h 232"/>
                  <a:gd name="T4" fmla="*/ 97 w 196"/>
                  <a:gd name="T5" fmla="*/ 144 h 232"/>
                  <a:gd name="T6" fmla="*/ 81 w 196"/>
                  <a:gd name="T7" fmla="*/ 157 h 232"/>
                  <a:gd name="T8" fmla="*/ 81 w 196"/>
                  <a:gd name="T9" fmla="*/ 204 h 232"/>
                  <a:gd name="T10" fmla="*/ 86 w 196"/>
                  <a:gd name="T11" fmla="*/ 232 h 232"/>
                  <a:gd name="T12" fmla="*/ 0 w 196"/>
                  <a:gd name="T13" fmla="*/ 117 h 232"/>
                  <a:gd name="T14" fmla="*/ 137 w 196"/>
                  <a:gd name="T15" fmla="*/ 24 h 232"/>
                  <a:gd name="T16" fmla="*/ 186 w 196"/>
                  <a:gd name="T17" fmla="*/ 6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232">
                    <a:moveTo>
                      <a:pt x="186" y="65"/>
                    </a:moveTo>
                    <a:cubicBezTo>
                      <a:pt x="186" y="65"/>
                      <a:pt x="196" y="93"/>
                      <a:pt x="125" y="110"/>
                    </a:cubicBezTo>
                    <a:cubicBezTo>
                      <a:pt x="125" y="110"/>
                      <a:pt x="102" y="121"/>
                      <a:pt x="97" y="144"/>
                    </a:cubicBezTo>
                    <a:cubicBezTo>
                      <a:pt x="97" y="144"/>
                      <a:pt x="76" y="134"/>
                      <a:pt x="81" y="157"/>
                    </a:cubicBezTo>
                    <a:cubicBezTo>
                      <a:pt x="81" y="157"/>
                      <a:pt x="92" y="183"/>
                      <a:pt x="81" y="204"/>
                    </a:cubicBezTo>
                    <a:cubicBezTo>
                      <a:pt x="81" y="204"/>
                      <a:pt x="75" y="221"/>
                      <a:pt x="86" y="232"/>
                    </a:cubicBezTo>
                    <a:cubicBezTo>
                      <a:pt x="86" y="232"/>
                      <a:pt x="15" y="215"/>
                      <a:pt x="0" y="117"/>
                    </a:cubicBezTo>
                    <a:cubicBezTo>
                      <a:pt x="0" y="117"/>
                      <a:pt x="3" y="0"/>
                      <a:pt x="137" y="24"/>
                    </a:cubicBezTo>
                    <a:cubicBezTo>
                      <a:pt x="137" y="24"/>
                      <a:pt x="173" y="33"/>
                      <a:pt x="186" y="65"/>
                    </a:cubicBezTo>
                    <a:close/>
                  </a:path>
                </a:pathLst>
              </a:custGeom>
              <a:solidFill>
                <a:srgbClr val="470A0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2" name="íSlïde"/>
              <p:cNvSpPr/>
              <p:nvPr/>
            </p:nvSpPr>
            <p:spPr bwMode="auto">
              <a:xfrm>
                <a:off x="1235" y="1546"/>
                <a:ext cx="104" cy="98"/>
              </a:xfrm>
              <a:prstGeom prst="rect">
                <a:avLst/>
              </a:prstGeom>
              <a:solidFill>
                <a:srgbClr val="FABE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73" name="iṥḻîḓê"/>
              <p:cNvSpPr/>
              <p:nvPr/>
            </p:nvSpPr>
            <p:spPr bwMode="auto">
              <a:xfrm>
                <a:off x="1249" y="1551"/>
                <a:ext cx="90" cy="74"/>
              </a:xfrm>
              <a:custGeom>
                <a:avLst/>
                <a:gdLst>
                  <a:gd name="T0" fmla="*/ 38 w 38"/>
                  <a:gd name="T1" fmla="*/ 9 h 31"/>
                  <a:gd name="T2" fmla="*/ 0 w 38"/>
                  <a:gd name="T3" fmla="*/ 0 h 31"/>
                  <a:gd name="T4" fmla="*/ 38 w 38"/>
                  <a:gd name="T5" fmla="*/ 31 h 31"/>
                  <a:gd name="T6" fmla="*/ 38 w 38"/>
                  <a:gd name="T7" fmla="*/ 9 h 31"/>
                </a:gdLst>
                <a:ahLst/>
                <a:cxnLst>
                  <a:cxn ang="0">
                    <a:pos x="T0" y="T1"/>
                  </a:cxn>
                  <a:cxn ang="0">
                    <a:pos x="T2" y="T3"/>
                  </a:cxn>
                  <a:cxn ang="0">
                    <a:pos x="T4" y="T5"/>
                  </a:cxn>
                  <a:cxn ang="0">
                    <a:pos x="T6" y="T7"/>
                  </a:cxn>
                </a:cxnLst>
                <a:rect l="0" t="0" r="r" b="b"/>
                <a:pathLst>
                  <a:path w="38" h="31">
                    <a:moveTo>
                      <a:pt x="38" y="9"/>
                    </a:moveTo>
                    <a:cubicBezTo>
                      <a:pt x="38" y="9"/>
                      <a:pt x="9" y="4"/>
                      <a:pt x="0" y="0"/>
                    </a:cubicBezTo>
                    <a:cubicBezTo>
                      <a:pt x="38" y="31"/>
                      <a:pt x="38" y="31"/>
                      <a:pt x="38" y="31"/>
                    </a:cubicBezTo>
                    <a:lnTo>
                      <a:pt x="38" y="9"/>
                    </a:lnTo>
                    <a:close/>
                  </a:path>
                </a:pathLst>
              </a:custGeom>
              <a:solidFill>
                <a:srgbClr val="D0A0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4" name="is1ïḓe"/>
              <p:cNvSpPr/>
              <p:nvPr/>
            </p:nvSpPr>
            <p:spPr bwMode="auto">
              <a:xfrm>
                <a:off x="1190" y="1641"/>
                <a:ext cx="227" cy="83"/>
              </a:xfrm>
              <a:custGeom>
                <a:avLst/>
                <a:gdLst>
                  <a:gd name="T0" fmla="*/ 149 w 227"/>
                  <a:gd name="T1" fmla="*/ 0 h 83"/>
                  <a:gd name="T2" fmla="*/ 227 w 227"/>
                  <a:gd name="T3" fmla="*/ 83 h 83"/>
                  <a:gd name="T4" fmla="*/ 0 w 227"/>
                  <a:gd name="T5" fmla="*/ 81 h 83"/>
                  <a:gd name="T6" fmla="*/ 45 w 227"/>
                  <a:gd name="T7" fmla="*/ 0 h 83"/>
                  <a:gd name="T8" fmla="*/ 149 w 227"/>
                  <a:gd name="T9" fmla="*/ 0 h 83"/>
                </a:gdLst>
                <a:ahLst/>
                <a:cxnLst>
                  <a:cxn ang="0">
                    <a:pos x="T0" y="T1"/>
                  </a:cxn>
                  <a:cxn ang="0">
                    <a:pos x="T2" y="T3"/>
                  </a:cxn>
                  <a:cxn ang="0">
                    <a:pos x="T4" y="T5"/>
                  </a:cxn>
                  <a:cxn ang="0">
                    <a:pos x="T6" y="T7"/>
                  </a:cxn>
                  <a:cxn ang="0">
                    <a:pos x="T8" y="T9"/>
                  </a:cxn>
                </a:cxnLst>
                <a:rect l="0" t="0" r="r" b="b"/>
                <a:pathLst>
                  <a:path w="227" h="83">
                    <a:moveTo>
                      <a:pt x="149" y="0"/>
                    </a:moveTo>
                    <a:lnTo>
                      <a:pt x="227" y="83"/>
                    </a:lnTo>
                    <a:lnTo>
                      <a:pt x="0" y="81"/>
                    </a:lnTo>
                    <a:lnTo>
                      <a:pt x="45" y="0"/>
                    </a:lnTo>
                    <a:lnTo>
                      <a:pt x="149" y="0"/>
                    </a:ln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5" name="íṧľîḋè"/>
              <p:cNvSpPr/>
              <p:nvPr/>
            </p:nvSpPr>
            <p:spPr bwMode="auto">
              <a:xfrm>
                <a:off x="1084" y="1665"/>
                <a:ext cx="494" cy="706"/>
              </a:xfrm>
              <a:custGeom>
                <a:avLst/>
                <a:gdLst>
                  <a:gd name="T0" fmla="*/ 23 w 209"/>
                  <a:gd name="T1" fmla="*/ 298 h 298"/>
                  <a:gd name="T2" fmla="*/ 38 w 209"/>
                  <a:gd name="T3" fmla="*/ 210 h 298"/>
                  <a:gd name="T4" fmla="*/ 58 w 209"/>
                  <a:gd name="T5" fmla="*/ 0 h 298"/>
                  <a:gd name="T6" fmla="*/ 139 w 209"/>
                  <a:gd name="T7" fmla="*/ 24 h 298"/>
                  <a:gd name="T8" fmla="*/ 155 w 209"/>
                  <a:gd name="T9" fmla="*/ 114 h 298"/>
                  <a:gd name="T10" fmla="*/ 155 w 209"/>
                  <a:gd name="T11" fmla="*/ 285 h 298"/>
                  <a:gd name="T12" fmla="*/ 98 w 209"/>
                  <a:gd name="T13" fmla="*/ 289 h 298"/>
                  <a:gd name="T14" fmla="*/ 98 w 209"/>
                  <a:gd name="T15" fmla="*/ 289 h 2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298">
                    <a:moveTo>
                      <a:pt x="23" y="298"/>
                    </a:moveTo>
                    <a:cubicBezTo>
                      <a:pt x="43" y="266"/>
                      <a:pt x="38" y="210"/>
                      <a:pt x="38" y="210"/>
                    </a:cubicBezTo>
                    <a:cubicBezTo>
                      <a:pt x="0" y="62"/>
                      <a:pt x="58" y="0"/>
                      <a:pt x="58" y="0"/>
                    </a:cubicBezTo>
                    <a:cubicBezTo>
                      <a:pt x="139" y="24"/>
                      <a:pt x="139" y="24"/>
                      <a:pt x="139" y="24"/>
                    </a:cubicBezTo>
                    <a:cubicBezTo>
                      <a:pt x="139" y="24"/>
                      <a:pt x="209" y="73"/>
                      <a:pt x="155" y="114"/>
                    </a:cubicBezTo>
                    <a:cubicBezTo>
                      <a:pt x="155" y="114"/>
                      <a:pt x="153" y="242"/>
                      <a:pt x="155" y="285"/>
                    </a:cubicBezTo>
                    <a:cubicBezTo>
                      <a:pt x="155" y="285"/>
                      <a:pt x="126" y="287"/>
                      <a:pt x="98" y="289"/>
                    </a:cubicBezTo>
                    <a:cubicBezTo>
                      <a:pt x="70" y="291"/>
                      <a:pt x="98" y="289"/>
                      <a:pt x="98" y="289"/>
                    </a:cubicBezTo>
                  </a:path>
                </a:pathLst>
              </a:custGeom>
              <a:solidFill>
                <a:srgbClr val="003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6" name="ïśḷîdè"/>
              <p:cNvSpPr/>
              <p:nvPr/>
            </p:nvSpPr>
            <p:spPr bwMode="auto">
              <a:xfrm>
                <a:off x="1309" y="2335"/>
                <a:ext cx="148" cy="52"/>
              </a:xfrm>
              <a:custGeom>
                <a:avLst/>
                <a:gdLst>
                  <a:gd name="T0" fmla="*/ 0 w 63"/>
                  <a:gd name="T1" fmla="*/ 5 h 22"/>
                  <a:gd name="T2" fmla="*/ 60 w 63"/>
                  <a:gd name="T3" fmla="*/ 0 h 22"/>
                  <a:gd name="T4" fmla="*/ 63 w 63"/>
                  <a:gd name="T5" fmla="*/ 22 h 22"/>
                  <a:gd name="T6" fmla="*/ 0 w 63"/>
                  <a:gd name="T7" fmla="*/ 5 h 22"/>
                </a:gdLst>
                <a:ahLst/>
                <a:cxnLst>
                  <a:cxn ang="0">
                    <a:pos x="T0" y="T1"/>
                  </a:cxn>
                  <a:cxn ang="0">
                    <a:pos x="T2" y="T3"/>
                  </a:cxn>
                  <a:cxn ang="0">
                    <a:pos x="T4" y="T5"/>
                  </a:cxn>
                  <a:cxn ang="0">
                    <a:pos x="T6" y="T7"/>
                  </a:cxn>
                </a:cxnLst>
                <a:rect l="0" t="0" r="r" b="b"/>
                <a:pathLst>
                  <a:path w="63" h="22">
                    <a:moveTo>
                      <a:pt x="0" y="5"/>
                    </a:moveTo>
                    <a:cubicBezTo>
                      <a:pt x="60" y="0"/>
                      <a:pt x="60" y="0"/>
                      <a:pt x="60" y="0"/>
                    </a:cubicBezTo>
                    <a:cubicBezTo>
                      <a:pt x="63" y="22"/>
                      <a:pt x="63" y="22"/>
                      <a:pt x="63" y="22"/>
                    </a:cubicBezTo>
                    <a:cubicBezTo>
                      <a:pt x="63" y="22"/>
                      <a:pt x="11" y="9"/>
                      <a:pt x="0" y="5"/>
                    </a:cubicBezTo>
                    <a:close/>
                  </a:path>
                </a:pathLst>
              </a:custGeom>
              <a:solidFill>
                <a:srgbClr val="EA40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7" name="ïŝlídê"/>
              <p:cNvSpPr/>
              <p:nvPr/>
            </p:nvSpPr>
            <p:spPr bwMode="auto">
              <a:xfrm>
                <a:off x="1216" y="1319"/>
                <a:ext cx="57" cy="81"/>
              </a:xfrm>
              <a:custGeom>
                <a:avLst/>
                <a:gdLst>
                  <a:gd name="T0" fmla="*/ 2 w 24"/>
                  <a:gd name="T1" fmla="*/ 19 h 34"/>
                  <a:gd name="T2" fmla="*/ 16 w 24"/>
                  <a:gd name="T3" fmla="*/ 32 h 34"/>
                  <a:gd name="T4" fmla="*/ 22 w 24"/>
                  <a:gd name="T5" fmla="*/ 15 h 34"/>
                  <a:gd name="T6" fmla="*/ 9 w 24"/>
                  <a:gd name="T7" fmla="*/ 1 h 34"/>
                  <a:gd name="T8" fmla="*/ 2 w 24"/>
                  <a:gd name="T9" fmla="*/ 19 h 34"/>
                </a:gdLst>
                <a:ahLst/>
                <a:cxnLst>
                  <a:cxn ang="0">
                    <a:pos x="T0" y="T1"/>
                  </a:cxn>
                  <a:cxn ang="0">
                    <a:pos x="T2" y="T3"/>
                  </a:cxn>
                  <a:cxn ang="0">
                    <a:pos x="T4" y="T5"/>
                  </a:cxn>
                  <a:cxn ang="0">
                    <a:pos x="T6" y="T7"/>
                  </a:cxn>
                  <a:cxn ang="0">
                    <a:pos x="T8" y="T9"/>
                  </a:cxn>
                </a:cxnLst>
                <a:rect l="0" t="0" r="r" b="b"/>
                <a:pathLst>
                  <a:path w="24" h="34">
                    <a:moveTo>
                      <a:pt x="2" y="19"/>
                    </a:moveTo>
                    <a:cubicBezTo>
                      <a:pt x="4" y="27"/>
                      <a:pt x="10" y="34"/>
                      <a:pt x="16" y="32"/>
                    </a:cubicBezTo>
                    <a:cubicBezTo>
                      <a:pt x="21" y="31"/>
                      <a:pt x="24" y="23"/>
                      <a:pt x="22" y="15"/>
                    </a:cubicBezTo>
                    <a:cubicBezTo>
                      <a:pt x="20" y="6"/>
                      <a:pt x="14" y="0"/>
                      <a:pt x="9" y="1"/>
                    </a:cubicBezTo>
                    <a:cubicBezTo>
                      <a:pt x="3" y="2"/>
                      <a:pt x="0" y="10"/>
                      <a:pt x="2" y="19"/>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8" name="iṡḻîḋê"/>
              <p:cNvSpPr/>
              <p:nvPr/>
            </p:nvSpPr>
            <p:spPr bwMode="auto">
              <a:xfrm>
                <a:off x="1143" y="1231"/>
                <a:ext cx="239" cy="545"/>
              </a:xfrm>
              <a:custGeom>
                <a:avLst/>
                <a:gdLst>
                  <a:gd name="T0" fmla="*/ 96 w 101"/>
                  <a:gd name="T1" fmla="*/ 6 h 230"/>
                  <a:gd name="T2" fmla="*/ 64 w 101"/>
                  <a:gd name="T3" fmla="*/ 92 h 230"/>
                  <a:gd name="T4" fmla="*/ 101 w 101"/>
                  <a:gd name="T5" fmla="*/ 230 h 230"/>
                  <a:gd name="T6" fmla="*/ 39 w 101"/>
                  <a:gd name="T7" fmla="*/ 64 h 230"/>
                  <a:gd name="T8" fmla="*/ 45 w 101"/>
                  <a:gd name="T9" fmla="*/ 25 h 230"/>
                  <a:gd name="T10" fmla="*/ 96 w 101"/>
                  <a:gd name="T11" fmla="*/ 6 h 230"/>
                </a:gdLst>
                <a:ahLst/>
                <a:cxnLst>
                  <a:cxn ang="0">
                    <a:pos x="T0" y="T1"/>
                  </a:cxn>
                  <a:cxn ang="0">
                    <a:pos x="T2" y="T3"/>
                  </a:cxn>
                  <a:cxn ang="0">
                    <a:pos x="T4" y="T5"/>
                  </a:cxn>
                  <a:cxn ang="0">
                    <a:pos x="T6" y="T7"/>
                  </a:cxn>
                  <a:cxn ang="0">
                    <a:pos x="T8" y="T9"/>
                  </a:cxn>
                  <a:cxn ang="0">
                    <a:pos x="T10" y="T11"/>
                  </a:cxn>
                </a:cxnLst>
                <a:rect l="0" t="0" r="r" b="b"/>
                <a:pathLst>
                  <a:path w="101" h="230">
                    <a:moveTo>
                      <a:pt x="96" y="6"/>
                    </a:moveTo>
                    <a:cubicBezTo>
                      <a:pt x="96" y="6"/>
                      <a:pt x="99" y="55"/>
                      <a:pt x="64" y="92"/>
                    </a:cubicBezTo>
                    <a:cubicBezTo>
                      <a:pt x="64" y="92"/>
                      <a:pt x="25" y="148"/>
                      <a:pt x="101" y="230"/>
                    </a:cubicBezTo>
                    <a:cubicBezTo>
                      <a:pt x="101" y="230"/>
                      <a:pt x="0" y="192"/>
                      <a:pt x="39" y="64"/>
                    </a:cubicBezTo>
                    <a:cubicBezTo>
                      <a:pt x="39" y="64"/>
                      <a:pt x="48" y="32"/>
                      <a:pt x="45" y="25"/>
                    </a:cubicBezTo>
                    <a:cubicBezTo>
                      <a:pt x="45" y="25"/>
                      <a:pt x="55" y="0"/>
                      <a:pt x="96" y="6"/>
                    </a:cubicBezTo>
                    <a:close/>
                  </a:path>
                </a:pathLst>
              </a:custGeom>
              <a:solidFill>
                <a:srgbClr val="470A0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9" name="íṧļíḑè"/>
              <p:cNvSpPr/>
              <p:nvPr/>
            </p:nvSpPr>
            <p:spPr bwMode="auto">
              <a:xfrm>
                <a:off x="1103" y="1189"/>
                <a:ext cx="227" cy="696"/>
              </a:xfrm>
              <a:custGeom>
                <a:avLst/>
                <a:gdLst>
                  <a:gd name="T0" fmla="*/ 77 w 96"/>
                  <a:gd name="T1" fmla="*/ 0 h 294"/>
                  <a:gd name="T2" fmla="*/ 58 w 96"/>
                  <a:gd name="T3" fmla="*/ 131 h 294"/>
                  <a:gd name="T4" fmla="*/ 90 w 96"/>
                  <a:gd name="T5" fmla="*/ 294 h 294"/>
                  <a:gd name="T6" fmla="*/ 14 w 96"/>
                  <a:gd name="T7" fmla="*/ 99 h 294"/>
                  <a:gd name="T8" fmla="*/ 10 w 96"/>
                  <a:gd name="T9" fmla="*/ 42 h 294"/>
                  <a:gd name="T10" fmla="*/ 77 w 96"/>
                  <a:gd name="T11" fmla="*/ 0 h 294"/>
                </a:gdLst>
                <a:ahLst/>
                <a:cxnLst>
                  <a:cxn ang="0">
                    <a:pos x="T0" y="T1"/>
                  </a:cxn>
                  <a:cxn ang="0">
                    <a:pos x="T2" y="T3"/>
                  </a:cxn>
                  <a:cxn ang="0">
                    <a:pos x="T4" y="T5"/>
                  </a:cxn>
                  <a:cxn ang="0">
                    <a:pos x="T6" y="T7"/>
                  </a:cxn>
                  <a:cxn ang="0">
                    <a:pos x="T8" y="T9"/>
                  </a:cxn>
                  <a:cxn ang="0">
                    <a:pos x="T10" y="T11"/>
                  </a:cxn>
                </a:cxnLst>
                <a:rect l="0" t="0" r="r" b="b"/>
                <a:pathLst>
                  <a:path w="96" h="294">
                    <a:moveTo>
                      <a:pt x="77" y="0"/>
                    </a:moveTo>
                    <a:cubicBezTo>
                      <a:pt x="77" y="0"/>
                      <a:pt x="96" y="68"/>
                      <a:pt x="58" y="131"/>
                    </a:cubicBezTo>
                    <a:cubicBezTo>
                      <a:pt x="58" y="131"/>
                      <a:pt x="15" y="203"/>
                      <a:pt x="90" y="294"/>
                    </a:cubicBezTo>
                    <a:cubicBezTo>
                      <a:pt x="90" y="294"/>
                      <a:pt x="0" y="292"/>
                      <a:pt x="14" y="99"/>
                    </a:cubicBezTo>
                    <a:cubicBezTo>
                      <a:pt x="14" y="99"/>
                      <a:pt x="16" y="52"/>
                      <a:pt x="10" y="42"/>
                    </a:cubicBezTo>
                    <a:cubicBezTo>
                      <a:pt x="10" y="42"/>
                      <a:pt x="16" y="4"/>
                      <a:pt x="77" y="0"/>
                    </a:cubicBezTo>
                    <a:close/>
                  </a:path>
                </a:pathLst>
              </a:custGeom>
              <a:solidFill>
                <a:srgbClr val="470A0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0" name="i$líḋè"/>
              <p:cNvSpPr/>
              <p:nvPr/>
            </p:nvSpPr>
            <p:spPr bwMode="auto">
              <a:xfrm>
                <a:off x="989" y="1203"/>
                <a:ext cx="227" cy="708"/>
              </a:xfrm>
              <a:custGeom>
                <a:avLst/>
                <a:gdLst>
                  <a:gd name="T0" fmla="*/ 77 w 96"/>
                  <a:gd name="T1" fmla="*/ 5 h 299"/>
                  <a:gd name="T2" fmla="*/ 58 w 96"/>
                  <a:gd name="T3" fmla="*/ 135 h 299"/>
                  <a:gd name="T4" fmla="*/ 90 w 96"/>
                  <a:gd name="T5" fmla="*/ 299 h 299"/>
                  <a:gd name="T6" fmla="*/ 14 w 96"/>
                  <a:gd name="T7" fmla="*/ 104 h 299"/>
                  <a:gd name="T8" fmla="*/ 25 w 96"/>
                  <a:gd name="T9" fmla="*/ 9 h 299"/>
                  <a:gd name="T10" fmla="*/ 77 w 96"/>
                  <a:gd name="T11" fmla="*/ 5 h 299"/>
                </a:gdLst>
                <a:ahLst/>
                <a:cxnLst>
                  <a:cxn ang="0">
                    <a:pos x="T0" y="T1"/>
                  </a:cxn>
                  <a:cxn ang="0">
                    <a:pos x="T2" y="T3"/>
                  </a:cxn>
                  <a:cxn ang="0">
                    <a:pos x="T4" y="T5"/>
                  </a:cxn>
                  <a:cxn ang="0">
                    <a:pos x="T6" y="T7"/>
                  </a:cxn>
                  <a:cxn ang="0">
                    <a:pos x="T8" y="T9"/>
                  </a:cxn>
                  <a:cxn ang="0">
                    <a:pos x="T10" y="T11"/>
                  </a:cxn>
                </a:cxnLst>
                <a:rect l="0" t="0" r="r" b="b"/>
                <a:pathLst>
                  <a:path w="96" h="299">
                    <a:moveTo>
                      <a:pt x="77" y="5"/>
                    </a:moveTo>
                    <a:cubicBezTo>
                      <a:pt x="77" y="5"/>
                      <a:pt x="96" y="73"/>
                      <a:pt x="58" y="135"/>
                    </a:cubicBezTo>
                    <a:cubicBezTo>
                      <a:pt x="58" y="135"/>
                      <a:pt x="15" y="208"/>
                      <a:pt x="90" y="299"/>
                    </a:cubicBezTo>
                    <a:cubicBezTo>
                      <a:pt x="90" y="299"/>
                      <a:pt x="0" y="297"/>
                      <a:pt x="14" y="104"/>
                    </a:cubicBezTo>
                    <a:cubicBezTo>
                      <a:pt x="14" y="104"/>
                      <a:pt x="16" y="38"/>
                      <a:pt x="25" y="9"/>
                    </a:cubicBezTo>
                    <a:cubicBezTo>
                      <a:pt x="25" y="9"/>
                      <a:pt x="58" y="0"/>
                      <a:pt x="77" y="5"/>
                    </a:cubicBezTo>
                    <a:close/>
                  </a:path>
                </a:pathLst>
              </a:custGeom>
              <a:solidFill>
                <a:srgbClr val="470A0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1" name="îŝḷïďê"/>
              <p:cNvSpPr/>
              <p:nvPr/>
            </p:nvSpPr>
            <p:spPr bwMode="auto">
              <a:xfrm>
                <a:off x="1722" y="3141"/>
                <a:ext cx="121" cy="282"/>
              </a:xfrm>
              <a:custGeom>
                <a:avLst/>
                <a:gdLst>
                  <a:gd name="T0" fmla="*/ 21 w 51"/>
                  <a:gd name="T1" fmla="*/ 108 h 119"/>
                  <a:gd name="T2" fmla="*/ 4 w 51"/>
                  <a:gd name="T3" fmla="*/ 54 h 119"/>
                  <a:gd name="T4" fmla="*/ 11 w 51"/>
                  <a:gd name="T5" fmla="*/ 26 h 119"/>
                  <a:gd name="T6" fmla="*/ 8 w 51"/>
                  <a:gd name="T7" fmla="*/ 5 h 119"/>
                  <a:gd name="T8" fmla="*/ 6 w 51"/>
                  <a:gd name="T9" fmla="*/ 0 h 119"/>
                  <a:gd name="T10" fmla="*/ 38 w 51"/>
                  <a:gd name="T11" fmla="*/ 0 h 119"/>
                  <a:gd name="T12" fmla="*/ 36 w 51"/>
                  <a:gd name="T13" fmla="*/ 58 h 119"/>
                  <a:gd name="T14" fmla="*/ 51 w 51"/>
                  <a:gd name="T15" fmla="*/ 116 h 119"/>
                  <a:gd name="T16" fmla="*/ 21 w 51"/>
                  <a:gd name="T17" fmla="*/ 10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119">
                    <a:moveTo>
                      <a:pt x="21" y="108"/>
                    </a:moveTo>
                    <a:cubicBezTo>
                      <a:pt x="9" y="97"/>
                      <a:pt x="8" y="67"/>
                      <a:pt x="4" y="54"/>
                    </a:cubicBezTo>
                    <a:cubicBezTo>
                      <a:pt x="0" y="39"/>
                      <a:pt x="12" y="37"/>
                      <a:pt x="11" y="26"/>
                    </a:cubicBezTo>
                    <a:cubicBezTo>
                      <a:pt x="11" y="18"/>
                      <a:pt x="10" y="14"/>
                      <a:pt x="8" y="5"/>
                    </a:cubicBezTo>
                    <a:cubicBezTo>
                      <a:pt x="6" y="0"/>
                      <a:pt x="6" y="0"/>
                      <a:pt x="6" y="0"/>
                    </a:cubicBezTo>
                    <a:cubicBezTo>
                      <a:pt x="38" y="0"/>
                      <a:pt x="38" y="0"/>
                      <a:pt x="38" y="0"/>
                    </a:cubicBezTo>
                    <a:cubicBezTo>
                      <a:pt x="37" y="14"/>
                      <a:pt x="35" y="28"/>
                      <a:pt x="36" y="58"/>
                    </a:cubicBezTo>
                    <a:cubicBezTo>
                      <a:pt x="36" y="58"/>
                      <a:pt x="36" y="101"/>
                      <a:pt x="51" y="116"/>
                    </a:cubicBezTo>
                    <a:cubicBezTo>
                      <a:pt x="51" y="116"/>
                      <a:pt x="34" y="119"/>
                      <a:pt x="21" y="108"/>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2" name="îśļîḓe"/>
              <p:cNvSpPr/>
              <p:nvPr/>
            </p:nvSpPr>
            <p:spPr bwMode="auto">
              <a:xfrm>
                <a:off x="1635" y="2404"/>
                <a:ext cx="220" cy="737"/>
              </a:xfrm>
              <a:custGeom>
                <a:avLst/>
                <a:gdLst>
                  <a:gd name="T0" fmla="*/ 53 w 93"/>
                  <a:gd name="T1" fmla="*/ 7 h 311"/>
                  <a:gd name="T2" fmla="*/ 84 w 93"/>
                  <a:gd name="T3" fmla="*/ 83 h 311"/>
                  <a:gd name="T4" fmla="*/ 79 w 93"/>
                  <a:gd name="T5" fmla="*/ 215 h 311"/>
                  <a:gd name="T6" fmla="*/ 75 w 93"/>
                  <a:gd name="T7" fmla="*/ 311 h 311"/>
                  <a:gd name="T8" fmla="*/ 43 w 93"/>
                  <a:gd name="T9" fmla="*/ 311 h 311"/>
                  <a:gd name="T10" fmla="*/ 18 w 93"/>
                  <a:gd name="T11" fmla="*/ 192 h 311"/>
                  <a:gd name="T12" fmla="*/ 9 w 93"/>
                  <a:gd name="T13" fmla="*/ 87 h 311"/>
                  <a:gd name="T14" fmla="*/ 53 w 93"/>
                  <a:gd name="T15" fmla="*/ 7 h 3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311">
                    <a:moveTo>
                      <a:pt x="53" y="7"/>
                    </a:moveTo>
                    <a:cubicBezTo>
                      <a:pt x="93" y="11"/>
                      <a:pt x="84" y="83"/>
                      <a:pt x="84" y="83"/>
                    </a:cubicBezTo>
                    <a:cubicBezTo>
                      <a:pt x="88" y="150"/>
                      <a:pt x="79" y="155"/>
                      <a:pt x="79" y="215"/>
                    </a:cubicBezTo>
                    <a:cubicBezTo>
                      <a:pt x="80" y="245"/>
                      <a:pt x="77" y="281"/>
                      <a:pt x="75" y="311"/>
                    </a:cubicBezTo>
                    <a:cubicBezTo>
                      <a:pt x="43" y="311"/>
                      <a:pt x="43" y="311"/>
                      <a:pt x="43" y="311"/>
                    </a:cubicBezTo>
                    <a:cubicBezTo>
                      <a:pt x="35" y="272"/>
                      <a:pt x="24" y="232"/>
                      <a:pt x="18" y="192"/>
                    </a:cubicBezTo>
                    <a:cubicBezTo>
                      <a:pt x="13" y="165"/>
                      <a:pt x="13" y="114"/>
                      <a:pt x="9" y="87"/>
                    </a:cubicBezTo>
                    <a:cubicBezTo>
                      <a:pt x="9" y="87"/>
                      <a:pt x="0" y="0"/>
                      <a:pt x="53" y="7"/>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3" name="îŝ1iḓè"/>
              <p:cNvSpPr/>
              <p:nvPr/>
            </p:nvSpPr>
            <p:spPr bwMode="auto">
              <a:xfrm>
                <a:off x="1696" y="3226"/>
                <a:ext cx="178" cy="275"/>
              </a:xfrm>
              <a:custGeom>
                <a:avLst/>
                <a:gdLst>
                  <a:gd name="T0" fmla="*/ 19 w 75"/>
                  <a:gd name="T1" fmla="*/ 0 h 116"/>
                  <a:gd name="T2" fmla="*/ 5 w 75"/>
                  <a:gd name="T3" fmla="*/ 27 h 116"/>
                  <a:gd name="T4" fmla="*/ 0 w 75"/>
                  <a:gd name="T5" fmla="*/ 59 h 116"/>
                  <a:gd name="T6" fmla="*/ 3 w 75"/>
                  <a:gd name="T7" fmla="*/ 61 h 116"/>
                  <a:gd name="T8" fmla="*/ 12 w 75"/>
                  <a:gd name="T9" fmla="*/ 39 h 116"/>
                  <a:gd name="T10" fmla="*/ 17 w 75"/>
                  <a:gd name="T11" fmla="*/ 60 h 116"/>
                  <a:gd name="T12" fmla="*/ 35 w 75"/>
                  <a:gd name="T13" fmla="*/ 85 h 116"/>
                  <a:gd name="T14" fmla="*/ 72 w 75"/>
                  <a:gd name="T15" fmla="*/ 100 h 116"/>
                  <a:gd name="T16" fmla="*/ 57 w 75"/>
                  <a:gd name="T17" fmla="*/ 67 h 116"/>
                  <a:gd name="T18" fmla="*/ 28 w 75"/>
                  <a:gd name="T19" fmla="*/ 47 h 116"/>
                  <a:gd name="T20" fmla="*/ 19 w 75"/>
                  <a:gd name="T21"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116">
                    <a:moveTo>
                      <a:pt x="19" y="0"/>
                    </a:moveTo>
                    <a:cubicBezTo>
                      <a:pt x="3" y="9"/>
                      <a:pt x="5" y="27"/>
                      <a:pt x="5" y="27"/>
                    </a:cubicBezTo>
                    <a:cubicBezTo>
                      <a:pt x="0" y="59"/>
                      <a:pt x="0" y="59"/>
                      <a:pt x="0" y="59"/>
                    </a:cubicBezTo>
                    <a:cubicBezTo>
                      <a:pt x="3" y="61"/>
                      <a:pt x="3" y="61"/>
                      <a:pt x="3" y="61"/>
                    </a:cubicBezTo>
                    <a:cubicBezTo>
                      <a:pt x="12" y="39"/>
                      <a:pt x="12" y="39"/>
                      <a:pt x="12" y="39"/>
                    </a:cubicBezTo>
                    <a:cubicBezTo>
                      <a:pt x="17" y="60"/>
                      <a:pt x="17" y="60"/>
                      <a:pt x="17" y="60"/>
                    </a:cubicBezTo>
                    <a:cubicBezTo>
                      <a:pt x="18" y="73"/>
                      <a:pt x="35" y="85"/>
                      <a:pt x="35" y="85"/>
                    </a:cubicBezTo>
                    <a:cubicBezTo>
                      <a:pt x="75" y="116"/>
                      <a:pt x="72" y="100"/>
                      <a:pt x="72" y="100"/>
                    </a:cubicBezTo>
                    <a:cubicBezTo>
                      <a:pt x="57" y="67"/>
                      <a:pt x="57" y="67"/>
                      <a:pt x="57" y="67"/>
                    </a:cubicBezTo>
                    <a:cubicBezTo>
                      <a:pt x="57" y="67"/>
                      <a:pt x="37" y="74"/>
                      <a:pt x="28" y="47"/>
                    </a:cubicBezTo>
                    <a:cubicBezTo>
                      <a:pt x="28" y="47"/>
                      <a:pt x="15" y="22"/>
                      <a:pt x="19" y="0"/>
                    </a:cubicBezTo>
                    <a:close/>
                  </a:path>
                </a:pathLst>
              </a:custGeom>
              <a:solidFill>
                <a:srgbClr val="BE1E2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4" name="íšļîḋè"/>
              <p:cNvSpPr/>
              <p:nvPr/>
            </p:nvSpPr>
            <p:spPr bwMode="auto">
              <a:xfrm>
                <a:off x="1084" y="2262"/>
                <a:ext cx="752" cy="372"/>
              </a:xfrm>
              <a:custGeom>
                <a:avLst/>
                <a:gdLst>
                  <a:gd name="T0" fmla="*/ 270 w 318"/>
                  <a:gd name="T1" fmla="*/ 82 h 157"/>
                  <a:gd name="T2" fmla="*/ 113 w 318"/>
                  <a:gd name="T3" fmla="*/ 41 h 157"/>
                  <a:gd name="T4" fmla="*/ 3 w 318"/>
                  <a:gd name="T5" fmla="*/ 98 h 157"/>
                  <a:gd name="T6" fmla="*/ 183 w 318"/>
                  <a:gd name="T7" fmla="*/ 145 h 157"/>
                  <a:gd name="T8" fmla="*/ 261 w 318"/>
                  <a:gd name="T9" fmla="*/ 147 h 157"/>
                  <a:gd name="T10" fmla="*/ 270 w 318"/>
                  <a:gd name="T11" fmla="*/ 82 h 157"/>
                </a:gdLst>
                <a:ahLst/>
                <a:cxnLst>
                  <a:cxn ang="0">
                    <a:pos x="T0" y="T1"/>
                  </a:cxn>
                  <a:cxn ang="0">
                    <a:pos x="T2" y="T3"/>
                  </a:cxn>
                  <a:cxn ang="0">
                    <a:pos x="T4" y="T5"/>
                  </a:cxn>
                  <a:cxn ang="0">
                    <a:pos x="T6" y="T7"/>
                  </a:cxn>
                  <a:cxn ang="0">
                    <a:pos x="T8" y="T9"/>
                  </a:cxn>
                  <a:cxn ang="0">
                    <a:pos x="T10" y="T11"/>
                  </a:cxn>
                </a:cxnLst>
                <a:rect l="0" t="0" r="r" b="b"/>
                <a:pathLst>
                  <a:path w="318" h="157">
                    <a:moveTo>
                      <a:pt x="270" y="82"/>
                    </a:moveTo>
                    <a:cubicBezTo>
                      <a:pt x="113" y="41"/>
                      <a:pt x="113" y="41"/>
                      <a:pt x="113" y="41"/>
                    </a:cubicBezTo>
                    <a:cubicBezTo>
                      <a:pt x="113" y="41"/>
                      <a:pt x="4" y="0"/>
                      <a:pt x="3" y="98"/>
                    </a:cubicBezTo>
                    <a:cubicBezTo>
                      <a:pt x="3" y="98"/>
                      <a:pt x="0" y="157"/>
                      <a:pt x="183" y="145"/>
                    </a:cubicBezTo>
                    <a:cubicBezTo>
                      <a:pt x="261" y="147"/>
                      <a:pt x="261" y="147"/>
                      <a:pt x="261" y="147"/>
                    </a:cubicBezTo>
                    <a:cubicBezTo>
                      <a:pt x="261" y="147"/>
                      <a:pt x="318" y="122"/>
                      <a:pt x="270" y="82"/>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5" name="ïṥḷíḓê"/>
              <p:cNvSpPr/>
              <p:nvPr/>
            </p:nvSpPr>
            <p:spPr bwMode="auto">
              <a:xfrm>
                <a:off x="1084" y="2262"/>
                <a:ext cx="551" cy="372"/>
              </a:xfrm>
              <a:custGeom>
                <a:avLst/>
                <a:gdLst>
                  <a:gd name="T0" fmla="*/ 233 w 233"/>
                  <a:gd name="T1" fmla="*/ 72 h 157"/>
                  <a:gd name="T2" fmla="*/ 113 w 233"/>
                  <a:gd name="T3" fmla="*/ 41 h 157"/>
                  <a:gd name="T4" fmla="*/ 3 w 233"/>
                  <a:gd name="T5" fmla="*/ 98 h 157"/>
                  <a:gd name="T6" fmla="*/ 183 w 233"/>
                  <a:gd name="T7" fmla="*/ 145 h 157"/>
                  <a:gd name="T8" fmla="*/ 192 w 233"/>
                  <a:gd name="T9" fmla="*/ 113 h 157"/>
                  <a:gd name="T10" fmla="*/ 233 w 233"/>
                  <a:gd name="T11" fmla="*/ 72 h 157"/>
                </a:gdLst>
                <a:ahLst/>
                <a:cxnLst>
                  <a:cxn ang="0">
                    <a:pos x="T0" y="T1"/>
                  </a:cxn>
                  <a:cxn ang="0">
                    <a:pos x="T2" y="T3"/>
                  </a:cxn>
                  <a:cxn ang="0">
                    <a:pos x="T4" y="T5"/>
                  </a:cxn>
                  <a:cxn ang="0">
                    <a:pos x="T6" y="T7"/>
                  </a:cxn>
                  <a:cxn ang="0">
                    <a:pos x="T8" y="T9"/>
                  </a:cxn>
                  <a:cxn ang="0">
                    <a:pos x="T10" y="T11"/>
                  </a:cxn>
                </a:cxnLst>
                <a:rect l="0" t="0" r="r" b="b"/>
                <a:pathLst>
                  <a:path w="233" h="157">
                    <a:moveTo>
                      <a:pt x="233" y="72"/>
                    </a:moveTo>
                    <a:cubicBezTo>
                      <a:pt x="113" y="41"/>
                      <a:pt x="113" y="41"/>
                      <a:pt x="113" y="41"/>
                    </a:cubicBezTo>
                    <a:cubicBezTo>
                      <a:pt x="113" y="41"/>
                      <a:pt x="4" y="0"/>
                      <a:pt x="3" y="98"/>
                    </a:cubicBezTo>
                    <a:cubicBezTo>
                      <a:pt x="3" y="98"/>
                      <a:pt x="0" y="157"/>
                      <a:pt x="183" y="145"/>
                    </a:cubicBezTo>
                    <a:cubicBezTo>
                      <a:pt x="183" y="145"/>
                      <a:pt x="200" y="147"/>
                      <a:pt x="192" y="113"/>
                    </a:cubicBezTo>
                    <a:cubicBezTo>
                      <a:pt x="192" y="113"/>
                      <a:pt x="191" y="69"/>
                      <a:pt x="233" y="72"/>
                    </a:cubicBezTo>
                    <a:close/>
                  </a:path>
                </a:pathLst>
              </a:custGeom>
              <a:solidFill>
                <a:srgbClr val="EA40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6" name="ïṥļïḑè"/>
              <p:cNvSpPr/>
              <p:nvPr/>
            </p:nvSpPr>
            <p:spPr bwMode="auto">
              <a:xfrm>
                <a:off x="1387" y="3129"/>
                <a:ext cx="151" cy="296"/>
              </a:xfrm>
              <a:custGeom>
                <a:avLst/>
                <a:gdLst>
                  <a:gd name="T0" fmla="*/ 7 w 64"/>
                  <a:gd name="T1" fmla="*/ 105 h 125"/>
                  <a:gd name="T2" fmla="*/ 12 w 64"/>
                  <a:gd name="T3" fmla="*/ 50 h 125"/>
                  <a:gd name="T4" fmla="*/ 29 w 64"/>
                  <a:gd name="T5" fmla="*/ 27 h 125"/>
                  <a:gd name="T6" fmla="*/ 34 w 64"/>
                  <a:gd name="T7" fmla="*/ 6 h 125"/>
                  <a:gd name="T8" fmla="*/ 34 w 64"/>
                  <a:gd name="T9" fmla="*/ 0 h 125"/>
                  <a:gd name="T10" fmla="*/ 64 w 64"/>
                  <a:gd name="T11" fmla="*/ 13 h 125"/>
                  <a:gd name="T12" fmla="*/ 40 w 64"/>
                  <a:gd name="T13" fmla="*/ 65 h 125"/>
                  <a:gd name="T14" fmla="*/ 32 w 64"/>
                  <a:gd name="T15" fmla="*/ 125 h 125"/>
                  <a:gd name="T16" fmla="*/ 7 w 64"/>
                  <a:gd name="T17" fmla="*/ 10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25">
                    <a:moveTo>
                      <a:pt x="7" y="105"/>
                    </a:moveTo>
                    <a:cubicBezTo>
                      <a:pt x="0" y="91"/>
                      <a:pt x="11" y="63"/>
                      <a:pt x="12" y="50"/>
                    </a:cubicBezTo>
                    <a:cubicBezTo>
                      <a:pt x="14" y="34"/>
                      <a:pt x="25" y="37"/>
                      <a:pt x="29" y="27"/>
                    </a:cubicBezTo>
                    <a:cubicBezTo>
                      <a:pt x="32" y="19"/>
                      <a:pt x="32" y="15"/>
                      <a:pt x="34" y="6"/>
                    </a:cubicBezTo>
                    <a:cubicBezTo>
                      <a:pt x="34" y="0"/>
                      <a:pt x="34" y="0"/>
                      <a:pt x="34" y="0"/>
                    </a:cubicBezTo>
                    <a:cubicBezTo>
                      <a:pt x="64" y="13"/>
                      <a:pt x="64" y="13"/>
                      <a:pt x="64" y="13"/>
                    </a:cubicBezTo>
                    <a:cubicBezTo>
                      <a:pt x="58" y="25"/>
                      <a:pt x="50" y="38"/>
                      <a:pt x="40" y="65"/>
                    </a:cubicBezTo>
                    <a:cubicBezTo>
                      <a:pt x="40" y="65"/>
                      <a:pt x="23" y="106"/>
                      <a:pt x="32" y="125"/>
                    </a:cubicBezTo>
                    <a:cubicBezTo>
                      <a:pt x="32" y="125"/>
                      <a:pt x="15" y="121"/>
                      <a:pt x="7" y="105"/>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7" name="iśľidê"/>
              <p:cNvSpPr/>
              <p:nvPr/>
            </p:nvSpPr>
            <p:spPr bwMode="auto">
              <a:xfrm>
                <a:off x="1467" y="2411"/>
                <a:ext cx="381" cy="749"/>
              </a:xfrm>
              <a:custGeom>
                <a:avLst/>
                <a:gdLst>
                  <a:gd name="T0" fmla="*/ 125 w 161"/>
                  <a:gd name="T1" fmla="*/ 26 h 316"/>
                  <a:gd name="T2" fmla="*/ 125 w 161"/>
                  <a:gd name="T3" fmla="*/ 108 h 316"/>
                  <a:gd name="T4" fmla="*/ 71 w 161"/>
                  <a:gd name="T5" fmla="*/ 229 h 316"/>
                  <a:gd name="T6" fmla="*/ 30 w 161"/>
                  <a:gd name="T7" fmla="*/ 316 h 316"/>
                  <a:gd name="T8" fmla="*/ 0 w 161"/>
                  <a:gd name="T9" fmla="*/ 304 h 316"/>
                  <a:gd name="T10" fmla="*/ 22 w 161"/>
                  <a:gd name="T11" fmla="*/ 184 h 316"/>
                  <a:gd name="T12" fmla="*/ 54 w 161"/>
                  <a:gd name="T13" fmla="*/ 83 h 316"/>
                  <a:gd name="T14" fmla="*/ 125 w 161"/>
                  <a:gd name="T15" fmla="*/ 26 h 3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316">
                    <a:moveTo>
                      <a:pt x="125" y="26"/>
                    </a:moveTo>
                    <a:cubicBezTo>
                      <a:pt x="161" y="46"/>
                      <a:pt x="125" y="108"/>
                      <a:pt x="125" y="108"/>
                    </a:cubicBezTo>
                    <a:cubicBezTo>
                      <a:pt x="103" y="172"/>
                      <a:pt x="93" y="173"/>
                      <a:pt x="71" y="229"/>
                    </a:cubicBezTo>
                    <a:cubicBezTo>
                      <a:pt x="59" y="256"/>
                      <a:pt x="43" y="289"/>
                      <a:pt x="30" y="316"/>
                    </a:cubicBezTo>
                    <a:cubicBezTo>
                      <a:pt x="0" y="304"/>
                      <a:pt x="0" y="304"/>
                      <a:pt x="0" y="304"/>
                    </a:cubicBezTo>
                    <a:cubicBezTo>
                      <a:pt x="7" y="264"/>
                      <a:pt x="13" y="223"/>
                      <a:pt x="22" y="184"/>
                    </a:cubicBezTo>
                    <a:cubicBezTo>
                      <a:pt x="28" y="157"/>
                      <a:pt x="48" y="110"/>
                      <a:pt x="54" y="83"/>
                    </a:cubicBezTo>
                    <a:cubicBezTo>
                      <a:pt x="54" y="83"/>
                      <a:pt x="79" y="0"/>
                      <a:pt x="125" y="26"/>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8" name="íṣ1îḓê"/>
              <p:cNvSpPr/>
              <p:nvPr/>
            </p:nvSpPr>
            <p:spPr bwMode="auto">
              <a:xfrm>
                <a:off x="1346" y="3212"/>
                <a:ext cx="119" cy="303"/>
              </a:xfrm>
              <a:custGeom>
                <a:avLst/>
                <a:gdLst>
                  <a:gd name="T0" fmla="*/ 39 w 50"/>
                  <a:gd name="T1" fmla="*/ 0 h 128"/>
                  <a:gd name="T2" fmla="*/ 16 w 50"/>
                  <a:gd name="T3" fmla="*/ 19 h 128"/>
                  <a:gd name="T4" fmla="*/ 0 w 50"/>
                  <a:gd name="T5" fmla="*/ 47 h 128"/>
                  <a:gd name="T6" fmla="*/ 2 w 50"/>
                  <a:gd name="T7" fmla="*/ 50 h 128"/>
                  <a:gd name="T8" fmla="*/ 18 w 50"/>
                  <a:gd name="T9" fmla="*/ 33 h 128"/>
                  <a:gd name="T10" fmla="*/ 14 w 50"/>
                  <a:gd name="T11" fmla="*/ 54 h 128"/>
                  <a:gd name="T12" fmla="*/ 22 w 50"/>
                  <a:gd name="T13" fmla="*/ 84 h 128"/>
                  <a:gd name="T14" fmla="*/ 50 w 50"/>
                  <a:gd name="T15" fmla="*/ 112 h 128"/>
                  <a:gd name="T16" fmla="*/ 49 w 50"/>
                  <a:gd name="T17" fmla="*/ 76 h 128"/>
                  <a:gd name="T18" fmla="*/ 29 w 50"/>
                  <a:gd name="T19" fmla="*/ 46 h 128"/>
                  <a:gd name="T20" fmla="*/ 39 w 50"/>
                  <a:gd name="T2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128">
                    <a:moveTo>
                      <a:pt x="39" y="0"/>
                    </a:moveTo>
                    <a:cubicBezTo>
                      <a:pt x="22" y="2"/>
                      <a:pt x="16" y="19"/>
                      <a:pt x="16" y="19"/>
                    </a:cubicBezTo>
                    <a:cubicBezTo>
                      <a:pt x="0" y="47"/>
                      <a:pt x="0" y="47"/>
                      <a:pt x="0" y="47"/>
                    </a:cubicBezTo>
                    <a:cubicBezTo>
                      <a:pt x="2" y="50"/>
                      <a:pt x="2" y="50"/>
                      <a:pt x="2" y="50"/>
                    </a:cubicBezTo>
                    <a:cubicBezTo>
                      <a:pt x="18" y="33"/>
                      <a:pt x="18" y="33"/>
                      <a:pt x="18" y="33"/>
                    </a:cubicBezTo>
                    <a:cubicBezTo>
                      <a:pt x="14" y="54"/>
                      <a:pt x="14" y="54"/>
                      <a:pt x="14" y="54"/>
                    </a:cubicBezTo>
                    <a:cubicBezTo>
                      <a:pt x="11" y="66"/>
                      <a:pt x="22" y="84"/>
                      <a:pt x="22" y="84"/>
                    </a:cubicBezTo>
                    <a:cubicBezTo>
                      <a:pt x="47" y="128"/>
                      <a:pt x="50" y="112"/>
                      <a:pt x="50" y="112"/>
                    </a:cubicBezTo>
                    <a:cubicBezTo>
                      <a:pt x="49" y="76"/>
                      <a:pt x="49" y="76"/>
                      <a:pt x="49" y="76"/>
                    </a:cubicBezTo>
                    <a:cubicBezTo>
                      <a:pt x="49" y="76"/>
                      <a:pt x="28" y="75"/>
                      <a:pt x="29" y="46"/>
                    </a:cubicBezTo>
                    <a:cubicBezTo>
                      <a:pt x="29" y="46"/>
                      <a:pt x="27" y="18"/>
                      <a:pt x="39" y="0"/>
                    </a:cubicBezTo>
                    <a:close/>
                  </a:path>
                </a:pathLst>
              </a:custGeom>
              <a:solidFill>
                <a:srgbClr val="BE1E2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9" name="íšľïdè"/>
              <p:cNvSpPr/>
              <p:nvPr/>
            </p:nvSpPr>
            <p:spPr bwMode="auto">
              <a:xfrm>
                <a:off x="1933" y="2108"/>
                <a:ext cx="57" cy="17"/>
              </a:xfrm>
              <a:custGeom>
                <a:avLst/>
                <a:gdLst>
                  <a:gd name="T0" fmla="*/ 0 w 24"/>
                  <a:gd name="T1" fmla="*/ 1 h 7"/>
                  <a:gd name="T2" fmla="*/ 19 w 24"/>
                  <a:gd name="T3" fmla="*/ 0 h 7"/>
                  <a:gd name="T4" fmla="*/ 21 w 24"/>
                  <a:gd name="T5" fmla="*/ 4 h 7"/>
                  <a:gd name="T6" fmla="*/ 9 w 24"/>
                  <a:gd name="T7" fmla="*/ 7 h 7"/>
                  <a:gd name="T8" fmla="*/ 0 w 24"/>
                  <a:gd name="T9" fmla="*/ 1 h 7"/>
                </a:gdLst>
                <a:ahLst/>
                <a:cxnLst>
                  <a:cxn ang="0">
                    <a:pos x="T0" y="T1"/>
                  </a:cxn>
                  <a:cxn ang="0">
                    <a:pos x="T2" y="T3"/>
                  </a:cxn>
                  <a:cxn ang="0">
                    <a:pos x="T4" y="T5"/>
                  </a:cxn>
                  <a:cxn ang="0">
                    <a:pos x="T6" y="T7"/>
                  </a:cxn>
                  <a:cxn ang="0">
                    <a:pos x="T8" y="T9"/>
                  </a:cxn>
                </a:cxnLst>
                <a:rect l="0" t="0" r="r" b="b"/>
                <a:pathLst>
                  <a:path w="24" h="7">
                    <a:moveTo>
                      <a:pt x="0" y="1"/>
                    </a:moveTo>
                    <a:cubicBezTo>
                      <a:pt x="0" y="1"/>
                      <a:pt x="11" y="2"/>
                      <a:pt x="19" y="0"/>
                    </a:cubicBezTo>
                    <a:cubicBezTo>
                      <a:pt x="19" y="0"/>
                      <a:pt x="24" y="1"/>
                      <a:pt x="21" y="4"/>
                    </a:cubicBezTo>
                    <a:cubicBezTo>
                      <a:pt x="21" y="4"/>
                      <a:pt x="16" y="6"/>
                      <a:pt x="9" y="7"/>
                    </a:cubicBezTo>
                    <a:lnTo>
                      <a:pt x="0" y="1"/>
                    </a:lnTo>
                    <a:close/>
                  </a:path>
                </a:pathLst>
              </a:custGeom>
              <a:solidFill>
                <a:srgbClr val="B7897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0" name="ïsľídè"/>
              <p:cNvSpPr/>
              <p:nvPr/>
            </p:nvSpPr>
            <p:spPr bwMode="auto">
              <a:xfrm>
                <a:off x="1327" y="2058"/>
                <a:ext cx="514" cy="119"/>
              </a:xfrm>
              <a:custGeom>
                <a:avLst/>
                <a:gdLst>
                  <a:gd name="T0" fmla="*/ 44 w 217"/>
                  <a:gd name="T1" fmla="*/ 0 h 50"/>
                  <a:gd name="T2" fmla="*/ 213 w 217"/>
                  <a:gd name="T3" fmla="*/ 22 h 50"/>
                  <a:gd name="T4" fmla="*/ 217 w 217"/>
                  <a:gd name="T5" fmla="*/ 40 h 50"/>
                  <a:gd name="T6" fmla="*/ 41 w 217"/>
                  <a:gd name="T7" fmla="*/ 50 h 50"/>
                  <a:gd name="T8" fmla="*/ 44 w 217"/>
                  <a:gd name="T9" fmla="*/ 0 h 50"/>
                </a:gdLst>
                <a:ahLst/>
                <a:cxnLst>
                  <a:cxn ang="0">
                    <a:pos x="T0" y="T1"/>
                  </a:cxn>
                  <a:cxn ang="0">
                    <a:pos x="T2" y="T3"/>
                  </a:cxn>
                  <a:cxn ang="0">
                    <a:pos x="T4" y="T5"/>
                  </a:cxn>
                  <a:cxn ang="0">
                    <a:pos x="T6" y="T7"/>
                  </a:cxn>
                  <a:cxn ang="0">
                    <a:pos x="T8" y="T9"/>
                  </a:cxn>
                </a:cxnLst>
                <a:rect l="0" t="0" r="r" b="b"/>
                <a:pathLst>
                  <a:path w="217" h="50">
                    <a:moveTo>
                      <a:pt x="44" y="0"/>
                    </a:moveTo>
                    <a:cubicBezTo>
                      <a:pt x="213" y="22"/>
                      <a:pt x="213" y="22"/>
                      <a:pt x="213" y="22"/>
                    </a:cubicBezTo>
                    <a:cubicBezTo>
                      <a:pt x="217" y="40"/>
                      <a:pt x="217" y="40"/>
                      <a:pt x="217" y="40"/>
                    </a:cubicBezTo>
                    <a:cubicBezTo>
                      <a:pt x="41" y="50"/>
                      <a:pt x="41" y="50"/>
                      <a:pt x="41" y="50"/>
                    </a:cubicBezTo>
                    <a:cubicBezTo>
                      <a:pt x="41" y="50"/>
                      <a:pt x="0" y="3"/>
                      <a:pt x="44" y="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1" name="iśļïḓè"/>
              <p:cNvSpPr/>
              <p:nvPr/>
            </p:nvSpPr>
            <p:spPr bwMode="auto">
              <a:xfrm>
                <a:off x="1183" y="1731"/>
                <a:ext cx="376" cy="479"/>
              </a:xfrm>
              <a:custGeom>
                <a:avLst/>
                <a:gdLst>
                  <a:gd name="T0" fmla="*/ 26 w 159"/>
                  <a:gd name="T1" fmla="*/ 14 h 202"/>
                  <a:gd name="T2" fmla="*/ 62 w 159"/>
                  <a:gd name="T3" fmla="*/ 28 h 202"/>
                  <a:gd name="T4" fmla="*/ 127 w 159"/>
                  <a:gd name="T5" fmla="*/ 145 h 202"/>
                  <a:gd name="T6" fmla="*/ 99 w 159"/>
                  <a:gd name="T7" fmla="*/ 186 h 202"/>
                  <a:gd name="T8" fmla="*/ 26 w 159"/>
                  <a:gd name="T9" fmla="*/ 67 h 202"/>
                  <a:gd name="T10" fmla="*/ 26 w 159"/>
                  <a:gd name="T11" fmla="*/ 14 h 202"/>
                </a:gdLst>
                <a:ahLst/>
                <a:cxnLst>
                  <a:cxn ang="0">
                    <a:pos x="T0" y="T1"/>
                  </a:cxn>
                  <a:cxn ang="0">
                    <a:pos x="T2" y="T3"/>
                  </a:cxn>
                  <a:cxn ang="0">
                    <a:pos x="T4" y="T5"/>
                  </a:cxn>
                  <a:cxn ang="0">
                    <a:pos x="T6" y="T7"/>
                  </a:cxn>
                  <a:cxn ang="0">
                    <a:pos x="T8" y="T9"/>
                  </a:cxn>
                  <a:cxn ang="0">
                    <a:pos x="T10" y="T11"/>
                  </a:cxn>
                </a:cxnLst>
                <a:rect l="0" t="0" r="r" b="b"/>
                <a:pathLst>
                  <a:path w="159" h="202">
                    <a:moveTo>
                      <a:pt x="26" y="14"/>
                    </a:moveTo>
                    <a:cubicBezTo>
                      <a:pt x="47" y="0"/>
                      <a:pt x="62" y="28"/>
                      <a:pt x="62" y="28"/>
                    </a:cubicBezTo>
                    <a:cubicBezTo>
                      <a:pt x="127" y="145"/>
                      <a:pt x="127" y="145"/>
                      <a:pt x="127" y="145"/>
                    </a:cubicBezTo>
                    <a:cubicBezTo>
                      <a:pt x="159" y="202"/>
                      <a:pt x="99" y="186"/>
                      <a:pt x="99" y="186"/>
                    </a:cubicBezTo>
                    <a:cubicBezTo>
                      <a:pt x="26" y="67"/>
                      <a:pt x="26" y="67"/>
                      <a:pt x="26" y="67"/>
                    </a:cubicBezTo>
                    <a:cubicBezTo>
                      <a:pt x="0" y="27"/>
                      <a:pt x="26" y="14"/>
                      <a:pt x="26" y="14"/>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2" name="îṣ1îdé"/>
              <p:cNvSpPr/>
              <p:nvPr/>
            </p:nvSpPr>
            <p:spPr bwMode="auto">
              <a:xfrm>
                <a:off x="1826" y="2087"/>
                <a:ext cx="190" cy="116"/>
              </a:xfrm>
              <a:custGeom>
                <a:avLst/>
                <a:gdLst>
                  <a:gd name="T0" fmla="*/ 1 w 80"/>
                  <a:gd name="T1" fmla="*/ 28 h 49"/>
                  <a:gd name="T2" fmla="*/ 0 w 80"/>
                  <a:gd name="T3" fmla="*/ 10 h 49"/>
                  <a:gd name="T4" fmla="*/ 78 w 80"/>
                  <a:gd name="T5" fmla="*/ 28 h 49"/>
                  <a:gd name="T6" fmla="*/ 76 w 80"/>
                  <a:gd name="T7" fmla="*/ 31 h 49"/>
                  <a:gd name="T8" fmla="*/ 49 w 80"/>
                  <a:gd name="T9" fmla="*/ 19 h 49"/>
                  <a:gd name="T10" fmla="*/ 74 w 80"/>
                  <a:gd name="T11" fmla="*/ 33 h 49"/>
                  <a:gd name="T12" fmla="*/ 71 w 80"/>
                  <a:gd name="T13" fmla="*/ 37 h 49"/>
                  <a:gd name="T14" fmla="*/ 46 w 80"/>
                  <a:gd name="T15" fmla="*/ 25 h 49"/>
                  <a:gd name="T16" fmla="*/ 67 w 80"/>
                  <a:gd name="T17" fmla="*/ 36 h 49"/>
                  <a:gd name="T18" fmla="*/ 66 w 80"/>
                  <a:gd name="T19" fmla="*/ 41 h 49"/>
                  <a:gd name="T20" fmla="*/ 41 w 80"/>
                  <a:gd name="T21" fmla="*/ 29 h 49"/>
                  <a:gd name="T22" fmla="*/ 52 w 80"/>
                  <a:gd name="T23" fmla="*/ 41 h 49"/>
                  <a:gd name="T24" fmla="*/ 32 w 80"/>
                  <a:gd name="T25" fmla="*/ 35 h 49"/>
                  <a:gd name="T26" fmla="*/ 10 w 80"/>
                  <a:gd name="T27" fmla="*/ 30 h 49"/>
                  <a:gd name="T28" fmla="*/ 1 w 80"/>
                  <a:gd name="T29" fmla="*/ 2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49">
                    <a:moveTo>
                      <a:pt x="1" y="28"/>
                    </a:moveTo>
                    <a:cubicBezTo>
                      <a:pt x="0" y="10"/>
                      <a:pt x="0" y="10"/>
                      <a:pt x="0" y="10"/>
                    </a:cubicBezTo>
                    <a:cubicBezTo>
                      <a:pt x="0" y="10"/>
                      <a:pt x="55" y="0"/>
                      <a:pt x="78" y="28"/>
                    </a:cubicBezTo>
                    <a:cubicBezTo>
                      <a:pt x="80" y="32"/>
                      <a:pt x="76" y="31"/>
                      <a:pt x="76" y="31"/>
                    </a:cubicBezTo>
                    <a:cubicBezTo>
                      <a:pt x="64" y="21"/>
                      <a:pt x="49" y="19"/>
                      <a:pt x="49" y="19"/>
                    </a:cubicBezTo>
                    <a:cubicBezTo>
                      <a:pt x="60" y="21"/>
                      <a:pt x="74" y="33"/>
                      <a:pt x="74" y="33"/>
                    </a:cubicBezTo>
                    <a:cubicBezTo>
                      <a:pt x="75" y="37"/>
                      <a:pt x="71" y="37"/>
                      <a:pt x="71" y="37"/>
                    </a:cubicBezTo>
                    <a:cubicBezTo>
                      <a:pt x="71" y="37"/>
                      <a:pt x="55" y="27"/>
                      <a:pt x="46" y="25"/>
                    </a:cubicBezTo>
                    <a:cubicBezTo>
                      <a:pt x="52" y="27"/>
                      <a:pt x="67" y="36"/>
                      <a:pt x="67" y="36"/>
                    </a:cubicBezTo>
                    <a:cubicBezTo>
                      <a:pt x="71" y="41"/>
                      <a:pt x="66" y="41"/>
                      <a:pt x="66" y="41"/>
                    </a:cubicBezTo>
                    <a:cubicBezTo>
                      <a:pt x="66" y="41"/>
                      <a:pt x="54" y="38"/>
                      <a:pt x="41" y="29"/>
                    </a:cubicBezTo>
                    <a:cubicBezTo>
                      <a:pt x="41" y="29"/>
                      <a:pt x="36" y="29"/>
                      <a:pt x="52" y="41"/>
                    </a:cubicBezTo>
                    <a:cubicBezTo>
                      <a:pt x="52" y="41"/>
                      <a:pt x="52" y="49"/>
                      <a:pt x="32" y="35"/>
                    </a:cubicBezTo>
                    <a:cubicBezTo>
                      <a:pt x="32" y="35"/>
                      <a:pt x="15" y="34"/>
                      <a:pt x="10" y="30"/>
                    </a:cubicBezTo>
                    <a:cubicBezTo>
                      <a:pt x="10" y="30"/>
                      <a:pt x="5" y="28"/>
                      <a:pt x="1" y="28"/>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3" name="ï$ḻîdé"/>
              <p:cNvSpPr/>
              <p:nvPr/>
            </p:nvSpPr>
            <p:spPr bwMode="auto">
              <a:xfrm>
                <a:off x="1807" y="1205"/>
                <a:ext cx="242" cy="763"/>
              </a:xfrm>
              <a:custGeom>
                <a:avLst/>
                <a:gdLst>
                  <a:gd name="T0" fmla="*/ 131 w 242"/>
                  <a:gd name="T1" fmla="*/ 763 h 763"/>
                  <a:gd name="T2" fmla="*/ 242 w 242"/>
                  <a:gd name="T3" fmla="*/ 22 h 763"/>
                  <a:gd name="T4" fmla="*/ 112 w 242"/>
                  <a:gd name="T5" fmla="*/ 0 h 763"/>
                  <a:gd name="T6" fmla="*/ 0 w 242"/>
                  <a:gd name="T7" fmla="*/ 744 h 763"/>
                  <a:gd name="T8" fmla="*/ 131 w 242"/>
                  <a:gd name="T9" fmla="*/ 763 h 763"/>
                </a:gdLst>
                <a:ahLst/>
                <a:cxnLst>
                  <a:cxn ang="0">
                    <a:pos x="T0" y="T1"/>
                  </a:cxn>
                  <a:cxn ang="0">
                    <a:pos x="T2" y="T3"/>
                  </a:cxn>
                  <a:cxn ang="0">
                    <a:pos x="T4" y="T5"/>
                  </a:cxn>
                  <a:cxn ang="0">
                    <a:pos x="T6" y="T7"/>
                  </a:cxn>
                  <a:cxn ang="0">
                    <a:pos x="T8" y="T9"/>
                  </a:cxn>
                </a:cxnLst>
                <a:rect l="0" t="0" r="r" b="b"/>
                <a:pathLst>
                  <a:path w="242" h="763">
                    <a:moveTo>
                      <a:pt x="131" y="763"/>
                    </a:moveTo>
                    <a:lnTo>
                      <a:pt x="242" y="22"/>
                    </a:lnTo>
                    <a:lnTo>
                      <a:pt x="112" y="0"/>
                    </a:lnTo>
                    <a:lnTo>
                      <a:pt x="0" y="744"/>
                    </a:lnTo>
                    <a:lnTo>
                      <a:pt x="131" y="763"/>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4" name="í$ḻïďê"/>
              <p:cNvSpPr/>
              <p:nvPr/>
            </p:nvSpPr>
            <p:spPr bwMode="auto">
              <a:xfrm>
                <a:off x="1938" y="1248"/>
                <a:ext cx="156" cy="720"/>
              </a:xfrm>
              <a:custGeom>
                <a:avLst/>
                <a:gdLst>
                  <a:gd name="T0" fmla="*/ 46 w 66"/>
                  <a:gd name="T1" fmla="*/ 0 h 304"/>
                  <a:gd name="T2" fmla="*/ 60 w 66"/>
                  <a:gd name="T3" fmla="*/ 100 h 304"/>
                  <a:gd name="T4" fmla="*/ 61 w 66"/>
                  <a:gd name="T5" fmla="*/ 179 h 304"/>
                  <a:gd name="T6" fmla="*/ 35 w 66"/>
                  <a:gd name="T7" fmla="*/ 253 h 304"/>
                  <a:gd name="T8" fmla="*/ 0 w 66"/>
                  <a:gd name="T9" fmla="*/ 304 h 304"/>
                  <a:gd name="T10" fmla="*/ 46 w 66"/>
                  <a:gd name="T11" fmla="*/ 0 h 304"/>
                </a:gdLst>
                <a:ahLst/>
                <a:cxnLst>
                  <a:cxn ang="0">
                    <a:pos x="T0" y="T1"/>
                  </a:cxn>
                  <a:cxn ang="0">
                    <a:pos x="T2" y="T3"/>
                  </a:cxn>
                  <a:cxn ang="0">
                    <a:pos x="T4" y="T5"/>
                  </a:cxn>
                  <a:cxn ang="0">
                    <a:pos x="T6" y="T7"/>
                  </a:cxn>
                  <a:cxn ang="0">
                    <a:pos x="T8" y="T9"/>
                  </a:cxn>
                  <a:cxn ang="0">
                    <a:pos x="T10" y="T11"/>
                  </a:cxn>
                </a:cxnLst>
                <a:rect l="0" t="0" r="r" b="b"/>
                <a:pathLst>
                  <a:path w="66" h="304">
                    <a:moveTo>
                      <a:pt x="46" y="0"/>
                    </a:moveTo>
                    <a:cubicBezTo>
                      <a:pt x="46" y="0"/>
                      <a:pt x="66" y="15"/>
                      <a:pt x="60" y="100"/>
                    </a:cubicBezTo>
                    <a:cubicBezTo>
                      <a:pt x="60" y="100"/>
                      <a:pt x="54" y="144"/>
                      <a:pt x="61" y="179"/>
                    </a:cubicBezTo>
                    <a:cubicBezTo>
                      <a:pt x="61" y="179"/>
                      <a:pt x="66" y="221"/>
                      <a:pt x="35" y="253"/>
                    </a:cubicBezTo>
                    <a:cubicBezTo>
                      <a:pt x="35" y="253"/>
                      <a:pt x="7" y="284"/>
                      <a:pt x="0" y="304"/>
                    </a:cubicBezTo>
                    <a:lnTo>
                      <a:pt x="46" y="0"/>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5" name="íşľidè"/>
              <p:cNvSpPr/>
              <p:nvPr/>
            </p:nvSpPr>
            <p:spPr bwMode="auto">
              <a:xfrm>
                <a:off x="2006" y="1776"/>
                <a:ext cx="104" cy="353"/>
              </a:xfrm>
              <a:custGeom>
                <a:avLst/>
                <a:gdLst>
                  <a:gd name="T0" fmla="*/ 52 w 104"/>
                  <a:gd name="T1" fmla="*/ 0 h 353"/>
                  <a:gd name="T2" fmla="*/ 12 w 104"/>
                  <a:gd name="T3" fmla="*/ 19 h 353"/>
                  <a:gd name="T4" fmla="*/ 0 w 104"/>
                  <a:gd name="T5" fmla="*/ 353 h 353"/>
                  <a:gd name="T6" fmla="*/ 104 w 104"/>
                  <a:gd name="T7" fmla="*/ 353 h 353"/>
                  <a:gd name="T8" fmla="*/ 52 w 104"/>
                  <a:gd name="T9" fmla="*/ 0 h 353"/>
                </a:gdLst>
                <a:ahLst/>
                <a:cxnLst>
                  <a:cxn ang="0">
                    <a:pos x="T0" y="T1"/>
                  </a:cxn>
                  <a:cxn ang="0">
                    <a:pos x="T2" y="T3"/>
                  </a:cxn>
                  <a:cxn ang="0">
                    <a:pos x="T4" y="T5"/>
                  </a:cxn>
                  <a:cxn ang="0">
                    <a:pos x="T6" y="T7"/>
                  </a:cxn>
                  <a:cxn ang="0">
                    <a:pos x="T8" y="T9"/>
                  </a:cxn>
                </a:cxnLst>
                <a:rect l="0" t="0" r="r" b="b"/>
                <a:pathLst>
                  <a:path w="104" h="353">
                    <a:moveTo>
                      <a:pt x="52" y="0"/>
                    </a:moveTo>
                    <a:lnTo>
                      <a:pt x="12" y="19"/>
                    </a:lnTo>
                    <a:lnTo>
                      <a:pt x="0" y="353"/>
                    </a:lnTo>
                    <a:lnTo>
                      <a:pt x="104" y="353"/>
                    </a:lnTo>
                    <a:lnTo>
                      <a:pt x="52" y="0"/>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6" name="iṧliďé"/>
              <p:cNvSpPr/>
              <p:nvPr/>
            </p:nvSpPr>
            <p:spPr bwMode="auto">
              <a:xfrm>
                <a:off x="1907" y="2129"/>
                <a:ext cx="236" cy="55"/>
              </a:xfrm>
              <a:prstGeom prst="rect">
                <a:avLst/>
              </a:prstGeom>
              <a:solidFill>
                <a:srgbClr val="3837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97" name="iṣḻïde"/>
              <p:cNvSpPr/>
              <p:nvPr/>
            </p:nvSpPr>
            <p:spPr bwMode="auto">
              <a:xfrm>
                <a:off x="5761" y="1814"/>
                <a:ext cx="313" cy="332"/>
              </a:xfrm>
              <a:custGeom>
                <a:avLst/>
                <a:gdLst>
                  <a:gd name="T0" fmla="*/ 75 w 132"/>
                  <a:gd name="T1" fmla="*/ 112 h 140"/>
                  <a:gd name="T2" fmla="*/ 132 w 132"/>
                  <a:gd name="T3" fmla="*/ 108 h 140"/>
                  <a:gd name="T4" fmla="*/ 67 w 132"/>
                  <a:gd name="T5" fmla="*/ 0 h 140"/>
                  <a:gd name="T6" fmla="*/ 0 w 132"/>
                  <a:gd name="T7" fmla="*/ 30 h 140"/>
                  <a:gd name="T8" fmla="*/ 75 w 132"/>
                  <a:gd name="T9" fmla="*/ 112 h 140"/>
                </a:gdLst>
                <a:ahLst/>
                <a:cxnLst>
                  <a:cxn ang="0">
                    <a:pos x="T0" y="T1"/>
                  </a:cxn>
                  <a:cxn ang="0">
                    <a:pos x="T2" y="T3"/>
                  </a:cxn>
                  <a:cxn ang="0">
                    <a:pos x="T4" y="T5"/>
                  </a:cxn>
                  <a:cxn ang="0">
                    <a:pos x="T6" y="T7"/>
                  </a:cxn>
                  <a:cxn ang="0">
                    <a:pos x="T8" y="T9"/>
                  </a:cxn>
                </a:cxnLst>
                <a:rect l="0" t="0" r="r" b="b"/>
                <a:pathLst>
                  <a:path w="132" h="140">
                    <a:moveTo>
                      <a:pt x="75" y="112"/>
                    </a:moveTo>
                    <a:cubicBezTo>
                      <a:pt x="120" y="140"/>
                      <a:pt x="132" y="108"/>
                      <a:pt x="132" y="108"/>
                    </a:cubicBezTo>
                    <a:cubicBezTo>
                      <a:pt x="67" y="0"/>
                      <a:pt x="67" y="0"/>
                      <a:pt x="67" y="0"/>
                    </a:cubicBezTo>
                    <a:cubicBezTo>
                      <a:pt x="0" y="30"/>
                      <a:pt x="0" y="30"/>
                      <a:pt x="0" y="30"/>
                    </a:cubicBezTo>
                    <a:cubicBezTo>
                      <a:pt x="0" y="30"/>
                      <a:pt x="27" y="90"/>
                      <a:pt x="75" y="112"/>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8" name="ïṧḷïdê"/>
              <p:cNvSpPr/>
              <p:nvPr/>
            </p:nvSpPr>
            <p:spPr bwMode="auto">
              <a:xfrm>
                <a:off x="5480" y="1497"/>
                <a:ext cx="135" cy="111"/>
              </a:xfrm>
              <a:custGeom>
                <a:avLst/>
                <a:gdLst>
                  <a:gd name="T0" fmla="*/ 5 w 57"/>
                  <a:gd name="T1" fmla="*/ 0 h 47"/>
                  <a:gd name="T2" fmla="*/ 53 w 57"/>
                  <a:gd name="T3" fmla="*/ 0 h 47"/>
                  <a:gd name="T4" fmla="*/ 57 w 57"/>
                  <a:gd name="T5" fmla="*/ 47 h 47"/>
                  <a:gd name="T6" fmla="*/ 0 w 57"/>
                  <a:gd name="T7" fmla="*/ 47 h 47"/>
                  <a:gd name="T8" fmla="*/ 5 w 57"/>
                  <a:gd name="T9" fmla="*/ 0 h 47"/>
                </a:gdLst>
                <a:ahLst/>
                <a:cxnLst>
                  <a:cxn ang="0">
                    <a:pos x="T0" y="T1"/>
                  </a:cxn>
                  <a:cxn ang="0">
                    <a:pos x="T2" y="T3"/>
                  </a:cxn>
                  <a:cxn ang="0">
                    <a:pos x="T4" y="T5"/>
                  </a:cxn>
                  <a:cxn ang="0">
                    <a:pos x="T6" y="T7"/>
                  </a:cxn>
                  <a:cxn ang="0">
                    <a:pos x="T8" y="T9"/>
                  </a:cxn>
                </a:cxnLst>
                <a:rect l="0" t="0" r="r" b="b"/>
                <a:pathLst>
                  <a:path w="57" h="47">
                    <a:moveTo>
                      <a:pt x="5" y="0"/>
                    </a:moveTo>
                    <a:cubicBezTo>
                      <a:pt x="53" y="0"/>
                      <a:pt x="53" y="0"/>
                      <a:pt x="53" y="0"/>
                    </a:cubicBezTo>
                    <a:cubicBezTo>
                      <a:pt x="53" y="0"/>
                      <a:pt x="44" y="25"/>
                      <a:pt x="57" y="47"/>
                    </a:cubicBezTo>
                    <a:cubicBezTo>
                      <a:pt x="0" y="47"/>
                      <a:pt x="0" y="47"/>
                      <a:pt x="0" y="47"/>
                    </a:cubicBezTo>
                    <a:cubicBezTo>
                      <a:pt x="0" y="47"/>
                      <a:pt x="17" y="34"/>
                      <a:pt x="5" y="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9" name="îs1îďê"/>
              <p:cNvSpPr/>
              <p:nvPr/>
            </p:nvSpPr>
            <p:spPr bwMode="auto">
              <a:xfrm>
                <a:off x="5492" y="1497"/>
                <a:ext cx="113" cy="71"/>
              </a:xfrm>
              <a:custGeom>
                <a:avLst/>
                <a:gdLst>
                  <a:gd name="T0" fmla="*/ 0 w 48"/>
                  <a:gd name="T1" fmla="*/ 0 h 30"/>
                  <a:gd name="T2" fmla="*/ 48 w 48"/>
                  <a:gd name="T3" fmla="*/ 0 h 30"/>
                  <a:gd name="T4" fmla="*/ 46 w 48"/>
                  <a:gd name="T5" fmla="*/ 30 h 30"/>
                  <a:gd name="T6" fmla="*/ 3 w 48"/>
                  <a:gd name="T7" fmla="*/ 15 h 30"/>
                  <a:gd name="T8" fmla="*/ 0 w 48"/>
                  <a:gd name="T9" fmla="*/ 0 h 30"/>
                </a:gdLst>
                <a:ahLst/>
                <a:cxnLst>
                  <a:cxn ang="0">
                    <a:pos x="T0" y="T1"/>
                  </a:cxn>
                  <a:cxn ang="0">
                    <a:pos x="T2" y="T3"/>
                  </a:cxn>
                  <a:cxn ang="0">
                    <a:pos x="T4" y="T5"/>
                  </a:cxn>
                  <a:cxn ang="0">
                    <a:pos x="T6" y="T7"/>
                  </a:cxn>
                  <a:cxn ang="0">
                    <a:pos x="T8" y="T9"/>
                  </a:cxn>
                </a:cxnLst>
                <a:rect l="0" t="0" r="r" b="b"/>
                <a:pathLst>
                  <a:path w="48" h="30">
                    <a:moveTo>
                      <a:pt x="0" y="0"/>
                    </a:moveTo>
                    <a:cubicBezTo>
                      <a:pt x="48" y="0"/>
                      <a:pt x="48" y="0"/>
                      <a:pt x="48" y="0"/>
                    </a:cubicBezTo>
                    <a:cubicBezTo>
                      <a:pt x="48" y="0"/>
                      <a:pt x="43" y="15"/>
                      <a:pt x="46" y="30"/>
                    </a:cubicBezTo>
                    <a:cubicBezTo>
                      <a:pt x="46" y="30"/>
                      <a:pt x="18" y="27"/>
                      <a:pt x="3" y="15"/>
                    </a:cubicBezTo>
                    <a:cubicBezTo>
                      <a:pt x="3" y="15"/>
                      <a:pt x="3" y="9"/>
                      <a:pt x="0" y="0"/>
                    </a:cubicBezTo>
                    <a:close/>
                  </a:path>
                </a:pathLst>
              </a:custGeom>
              <a:solidFill>
                <a:srgbClr val="D49F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0" name="îṡlïḍé"/>
              <p:cNvSpPr/>
              <p:nvPr/>
            </p:nvSpPr>
            <p:spPr bwMode="auto">
              <a:xfrm>
                <a:off x="5724" y="1248"/>
                <a:ext cx="47" cy="85"/>
              </a:xfrm>
              <a:custGeom>
                <a:avLst/>
                <a:gdLst>
                  <a:gd name="T0" fmla="*/ 18 w 20"/>
                  <a:gd name="T1" fmla="*/ 20 h 36"/>
                  <a:gd name="T2" fmla="*/ 6 w 20"/>
                  <a:gd name="T3" fmla="*/ 35 h 36"/>
                  <a:gd name="T4" fmla="*/ 2 w 20"/>
                  <a:gd name="T5" fmla="*/ 17 h 36"/>
                  <a:gd name="T6" fmla="*/ 13 w 20"/>
                  <a:gd name="T7" fmla="*/ 1 h 36"/>
                  <a:gd name="T8" fmla="*/ 18 w 20"/>
                  <a:gd name="T9" fmla="*/ 20 h 36"/>
                </a:gdLst>
                <a:ahLst/>
                <a:cxnLst>
                  <a:cxn ang="0">
                    <a:pos x="T0" y="T1"/>
                  </a:cxn>
                  <a:cxn ang="0">
                    <a:pos x="T2" y="T3"/>
                  </a:cxn>
                  <a:cxn ang="0">
                    <a:pos x="T4" y="T5"/>
                  </a:cxn>
                  <a:cxn ang="0">
                    <a:pos x="T6" y="T7"/>
                  </a:cxn>
                  <a:cxn ang="0">
                    <a:pos x="T8" y="T9"/>
                  </a:cxn>
                </a:cxnLst>
                <a:rect l="0" t="0" r="r" b="b"/>
                <a:pathLst>
                  <a:path w="20" h="36">
                    <a:moveTo>
                      <a:pt x="18" y="20"/>
                    </a:moveTo>
                    <a:cubicBezTo>
                      <a:pt x="16" y="29"/>
                      <a:pt x="11" y="36"/>
                      <a:pt x="6" y="35"/>
                    </a:cubicBezTo>
                    <a:cubicBezTo>
                      <a:pt x="2" y="34"/>
                      <a:pt x="0" y="26"/>
                      <a:pt x="2" y="17"/>
                    </a:cubicBezTo>
                    <a:cubicBezTo>
                      <a:pt x="4" y="7"/>
                      <a:pt x="9" y="0"/>
                      <a:pt x="13" y="1"/>
                    </a:cubicBezTo>
                    <a:cubicBezTo>
                      <a:pt x="18" y="2"/>
                      <a:pt x="20" y="11"/>
                      <a:pt x="18" y="20"/>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1" name="ïṡļîḍè"/>
              <p:cNvSpPr/>
              <p:nvPr/>
            </p:nvSpPr>
            <p:spPr bwMode="auto">
              <a:xfrm>
                <a:off x="5714" y="1255"/>
                <a:ext cx="45" cy="71"/>
              </a:xfrm>
              <a:custGeom>
                <a:avLst/>
                <a:gdLst>
                  <a:gd name="T0" fmla="*/ 18 w 19"/>
                  <a:gd name="T1" fmla="*/ 17 h 30"/>
                  <a:gd name="T2" fmla="*/ 7 w 19"/>
                  <a:gd name="T3" fmla="*/ 29 h 30"/>
                  <a:gd name="T4" fmla="*/ 1 w 19"/>
                  <a:gd name="T5" fmla="*/ 14 h 30"/>
                  <a:gd name="T6" fmla="*/ 12 w 19"/>
                  <a:gd name="T7" fmla="*/ 1 h 30"/>
                  <a:gd name="T8" fmla="*/ 18 w 19"/>
                  <a:gd name="T9" fmla="*/ 17 h 30"/>
                </a:gdLst>
                <a:ahLst/>
                <a:cxnLst>
                  <a:cxn ang="0">
                    <a:pos x="T0" y="T1"/>
                  </a:cxn>
                  <a:cxn ang="0">
                    <a:pos x="T2" y="T3"/>
                  </a:cxn>
                  <a:cxn ang="0">
                    <a:pos x="T4" y="T5"/>
                  </a:cxn>
                  <a:cxn ang="0">
                    <a:pos x="T6" y="T7"/>
                  </a:cxn>
                  <a:cxn ang="0">
                    <a:pos x="T8" y="T9"/>
                  </a:cxn>
                </a:cxnLst>
                <a:rect l="0" t="0" r="r" b="b"/>
                <a:pathLst>
                  <a:path w="19" h="30">
                    <a:moveTo>
                      <a:pt x="18" y="17"/>
                    </a:moveTo>
                    <a:cubicBezTo>
                      <a:pt x="16" y="25"/>
                      <a:pt x="11" y="30"/>
                      <a:pt x="7" y="29"/>
                    </a:cubicBezTo>
                    <a:cubicBezTo>
                      <a:pt x="2" y="28"/>
                      <a:pt x="0" y="21"/>
                      <a:pt x="1" y="14"/>
                    </a:cubicBezTo>
                    <a:cubicBezTo>
                      <a:pt x="3" y="6"/>
                      <a:pt x="8" y="0"/>
                      <a:pt x="12" y="1"/>
                    </a:cubicBezTo>
                    <a:cubicBezTo>
                      <a:pt x="17" y="2"/>
                      <a:pt x="19" y="9"/>
                      <a:pt x="18" y="17"/>
                    </a:cubicBezTo>
                    <a:close/>
                  </a:path>
                </a:pathLst>
              </a:custGeom>
              <a:solidFill>
                <a:srgbClr val="E7B0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2" name="íṧliḍé"/>
              <p:cNvSpPr/>
              <p:nvPr/>
            </p:nvSpPr>
            <p:spPr bwMode="auto">
              <a:xfrm>
                <a:off x="5336" y="1255"/>
                <a:ext cx="47" cy="85"/>
              </a:xfrm>
              <a:custGeom>
                <a:avLst/>
                <a:gdLst>
                  <a:gd name="T0" fmla="*/ 2 w 20"/>
                  <a:gd name="T1" fmla="*/ 20 h 36"/>
                  <a:gd name="T2" fmla="*/ 14 w 20"/>
                  <a:gd name="T3" fmla="*/ 35 h 36"/>
                  <a:gd name="T4" fmla="*/ 18 w 20"/>
                  <a:gd name="T5" fmla="*/ 16 h 36"/>
                  <a:gd name="T6" fmla="*/ 7 w 20"/>
                  <a:gd name="T7" fmla="*/ 1 h 36"/>
                  <a:gd name="T8" fmla="*/ 2 w 20"/>
                  <a:gd name="T9" fmla="*/ 20 h 36"/>
                </a:gdLst>
                <a:ahLst/>
                <a:cxnLst>
                  <a:cxn ang="0">
                    <a:pos x="T0" y="T1"/>
                  </a:cxn>
                  <a:cxn ang="0">
                    <a:pos x="T2" y="T3"/>
                  </a:cxn>
                  <a:cxn ang="0">
                    <a:pos x="T4" y="T5"/>
                  </a:cxn>
                  <a:cxn ang="0">
                    <a:pos x="T6" y="T7"/>
                  </a:cxn>
                  <a:cxn ang="0">
                    <a:pos x="T8" y="T9"/>
                  </a:cxn>
                </a:cxnLst>
                <a:rect l="0" t="0" r="r" b="b"/>
                <a:pathLst>
                  <a:path w="20" h="36">
                    <a:moveTo>
                      <a:pt x="2" y="20"/>
                    </a:moveTo>
                    <a:cubicBezTo>
                      <a:pt x="4" y="29"/>
                      <a:pt x="9" y="36"/>
                      <a:pt x="14" y="35"/>
                    </a:cubicBezTo>
                    <a:cubicBezTo>
                      <a:pt x="18" y="34"/>
                      <a:pt x="20" y="26"/>
                      <a:pt x="18" y="16"/>
                    </a:cubicBezTo>
                    <a:cubicBezTo>
                      <a:pt x="16" y="7"/>
                      <a:pt x="11" y="0"/>
                      <a:pt x="7" y="1"/>
                    </a:cubicBezTo>
                    <a:cubicBezTo>
                      <a:pt x="2" y="2"/>
                      <a:pt x="0" y="11"/>
                      <a:pt x="2" y="20"/>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3" name="ïṣ1ïďe"/>
              <p:cNvSpPr/>
              <p:nvPr/>
            </p:nvSpPr>
            <p:spPr bwMode="auto">
              <a:xfrm>
                <a:off x="5348" y="1262"/>
                <a:ext cx="45" cy="71"/>
              </a:xfrm>
              <a:custGeom>
                <a:avLst/>
                <a:gdLst>
                  <a:gd name="T0" fmla="*/ 1 w 19"/>
                  <a:gd name="T1" fmla="*/ 17 h 30"/>
                  <a:gd name="T2" fmla="*/ 12 w 19"/>
                  <a:gd name="T3" fmla="*/ 29 h 30"/>
                  <a:gd name="T4" fmla="*/ 18 w 19"/>
                  <a:gd name="T5" fmla="*/ 13 h 30"/>
                  <a:gd name="T6" fmla="*/ 7 w 19"/>
                  <a:gd name="T7" fmla="*/ 1 h 30"/>
                  <a:gd name="T8" fmla="*/ 1 w 19"/>
                  <a:gd name="T9" fmla="*/ 17 h 30"/>
                </a:gdLst>
                <a:ahLst/>
                <a:cxnLst>
                  <a:cxn ang="0">
                    <a:pos x="T0" y="T1"/>
                  </a:cxn>
                  <a:cxn ang="0">
                    <a:pos x="T2" y="T3"/>
                  </a:cxn>
                  <a:cxn ang="0">
                    <a:pos x="T4" y="T5"/>
                  </a:cxn>
                  <a:cxn ang="0">
                    <a:pos x="T6" y="T7"/>
                  </a:cxn>
                  <a:cxn ang="0">
                    <a:pos x="T8" y="T9"/>
                  </a:cxn>
                </a:cxnLst>
                <a:rect l="0" t="0" r="r" b="b"/>
                <a:pathLst>
                  <a:path w="19" h="30">
                    <a:moveTo>
                      <a:pt x="1" y="17"/>
                    </a:moveTo>
                    <a:cubicBezTo>
                      <a:pt x="3" y="25"/>
                      <a:pt x="8" y="30"/>
                      <a:pt x="12" y="29"/>
                    </a:cubicBezTo>
                    <a:cubicBezTo>
                      <a:pt x="17" y="28"/>
                      <a:pt x="19" y="21"/>
                      <a:pt x="18" y="13"/>
                    </a:cubicBezTo>
                    <a:cubicBezTo>
                      <a:pt x="16" y="6"/>
                      <a:pt x="11" y="0"/>
                      <a:pt x="7" y="1"/>
                    </a:cubicBezTo>
                    <a:cubicBezTo>
                      <a:pt x="2" y="2"/>
                      <a:pt x="0" y="9"/>
                      <a:pt x="1" y="17"/>
                    </a:cubicBezTo>
                    <a:close/>
                  </a:path>
                </a:pathLst>
              </a:custGeom>
              <a:solidFill>
                <a:srgbClr val="E7B0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4" name="iṩḻíḑe"/>
              <p:cNvSpPr/>
              <p:nvPr/>
            </p:nvSpPr>
            <p:spPr bwMode="auto">
              <a:xfrm>
                <a:off x="5305" y="978"/>
                <a:ext cx="468" cy="547"/>
              </a:xfrm>
              <a:custGeom>
                <a:avLst/>
                <a:gdLst>
                  <a:gd name="T0" fmla="*/ 185 w 198"/>
                  <a:gd name="T1" fmla="*/ 123 h 231"/>
                  <a:gd name="T2" fmla="*/ 170 w 198"/>
                  <a:gd name="T3" fmla="*/ 180 h 231"/>
                  <a:gd name="T4" fmla="*/ 115 w 198"/>
                  <a:gd name="T5" fmla="*/ 230 h 231"/>
                  <a:gd name="T6" fmla="*/ 105 w 198"/>
                  <a:gd name="T7" fmla="*/ 231 h 231"/>
                  <a:gd name="T8" fmla="*/ 105 w 198"/>
                  <a:gd name="T9" fmla="*/ 231 h 231"/>
                  <a:gd name="T10" fmla="*/ 105 w 198"/>
                  <a:gd name="T11" fmla="*/ 231 h 231"/>
                  <a:gd name="T12" fmla="*/ 95 w 198"/>
                  <a:gd name="T13" fmla="*/ 230 h 231"/>
                  <a:gd name="T14" fmla="*/ 40 w 198"/>
                  <a:gd name="T15" fmla="*/ 180 h 231"/>
                  <a:gd name="T16" fmla="*/ 25 w 198"/>
                  <a:gd name="T17" fmla="*/ 123 h 231"/>
                  <a:gd name="T18" fmla="*/ 108 w 198"/>
                  <a:gd name="T19" fmla="*/ 5 h 231"/>
                  <a:gd name="T20" fmla="*/ 185 w 198"/>
                  <a:gd name="T21" fmla="*/ 123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8" h="231">
                    <a:moveTo>
                      <a:pt x="185" y="123"/>
                    </a:moveTo>
                    <a:cubicBezTo>
                      <a:pt x="183" y="143"/>
                      <a:pt x="179" y="163"/>
                      <a:pt x="170" y="180"/>
                    </a:cubicBezTo>
                    <a:cubicBezTo>
                      <a:pt x="160" y="199"/>
                      <a:pt x="134" y="222"/>
                      <a:pt x="115" y="230"/>
                    </a:cubicBezTo>
                    <a:cubicBezTo>
                      <a:pt x="111" y="231"/>
                      <a:pt x="108" y="231"/>
                      <a:pt x="105" y="231"/>
                    </a:cubicBezTo>
                    <a:cubicBezTo>
                      <a:pt x="105" y="231"/>
                      <a:pt x="105" y="231"/>
                      <a:pt x="105" y="231"/>
                    </a:cubicBezTo>
                    <a:cubicBezTo>
                      <a:pt x="105" y="231"/>
                      <a:pt x="105" y="231"/>
                      <a:pt x="105" y="231"/>
                    </a:cubicBezTo>
                    <a:cubicBezTo>
                      <a:pt x="102" y="231"/>
                      <a:pt x="99" y="231"/>
                      <a:pt x="95" y="230"/>
                    </a:cubicBezTo>
                    <a:cubicBezTo>
                      <a:pt x="76" y="222"/>
                      <a:pt x="50" y="199"/>
                      <a:pt x="40" y="180"/>
                    </a:cubicBezTo>
                    <a:cubicBezTo>
                      <a:pt x="31" y="163"/>
                      <a:pt x="28" y="143"/>
                      <a:pt x="25" y="123"/>
                    </a:cubicBezTo>
                    <a:cubicBezTo>
                      <a:pt x="25" y="123"/>
                      <a:pt x="0" y="0"/>
                      <a:pt x="108" y="5"/>
                    </a:cubicBezTo>
                    <a:cubicBezTo>
                      <a:pt x="108" y="5"/>
                      <a:pt x="198" y="0"/>
                      <a:pt x="185" y="123"/>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5" name="íṡḷíḑé"/>
              <p:cNvSpPr/>
              <p:nvPr/>
            </p:nvSpPr>
            <p:spPr bwMode="auto">
              <a:xfrm>
                <a:off x="5234" y="1594"/>
                <a:ext cx="634" cy="189"/>
              </a:xfrm>
              <a:custGeom>
                <a:avLst/>
                <a:gdLst>
                  <a:gd name="T0" fmla="*/ 265 w 268"/>
                  <a:gd name="T1" fmla="*/ 55 h 80"/>
                  <a:gd name="T2" fmla="*/ 213 w 268"/>
                  <a:gd name="T3" fmla="*/ 11 h 80"/>
                  <a:gd name="T4" fmla="*/ 134 w 268"/>
                  <a:gd name="T5" fmla="*/ 0 h 80"/>
                  <a:gd name="T6" fmla="*/ 55 w 268"/>
                  <a:gd name="T7" fmla="*/ 11 h 80"/>
                  <a:gd name="T8" fmla="*/ 3 w 268"/>
                  <a:gd name="T9" fmla="*/ 55 h 80"/>
                  <a:gd name="T10" fmla="*/ 0 w 268"/>
                  <a:gd name="T11" fmla="*/ 80 h 80"/>
                  <a:gd name="T12" fmla="*/ 134 w 268"/>
                  <a:gd name="T13" fmla="*/ 80 h 80"/>
                  <a:gd name="T14" fmla="*/ 268 w 268"/>
                  <a:gd name="T15" fmla="*/ 80 h 80"/>
                  <a:gd name="T16" fmla="*/ 265 w 268"/>
                  <a:gd name="T17" fmla="*/ 5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8" h="80">
                    <a:moveTo>
                      <a:pt x="265" y="55"/>
                    </a:moveTo>
                    <a:cubicBezTo>
                      <a:pt x="258" y="32"/>
                      <a:pt x="238" y="14"/>
                      <a:pt x="213" y="11"/>
                    </a:cubicBezTo>
                    <a:cubicBezTo>
                      <a:pt x="187" y="9"/>
                      <a:pt x="160" y="4"/>
                      <a:pt x="134" y="0"/>
                    </a:cubicBezTo>
                    <a:cubicBezTo>
                      <a:pt x="108" y="4"/>
                      <a:pt x="81" y="9"/>
                      <a:pt x="55" y="11"/>
                    </a:cubicBezTo>
                    <a:cubicBezTo>
                      <a:pt x="30" y="14"/>
                      <a:pt x="10" y="32"/>
                      <a:pt x="3" y="55"/>
                    </a:cubicBezTo>
                    <a:cubicBezTo>
                      <a:pt x="1" y="63"/>
                      <a:pt x="0" y="72"/>
                      <a:pt x="0" y="80"/>
                    </a:cubicBezTo>
                    <a:cubicBezTo>
                      <a:pt x="134" y="80"/>
                      <a:pt x="134" y="80"/>
                      <a:pt x="134" y="80"/>
                    </a:cubicBezTo>
                    <a:cubicBezTo>
                      <a:pt x="268" y="80"/>
                      <a:pt x="268" y="80"/>
                      <a:pt x="268" y="80"/>
                    </a:cubicBezTo>
                    <a:cubicBezTo>
                      <a:pt x="268" y="72"/>
                      <a:pt x="267" y="63"/>
                      <a:pt x="265" y="55"/>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6" name="íṡliďé"/>
              <p:cNvSpPr/>
              <p:nvPr/>
            </p:nvSpPr>
            <p:spPr bwMode="auto">
              <a:xfrm>
                <a:off x="5047" y="1786"/>
                <a:ext cx="308" cy="320"/>
              </a:xfrm>
              <a:custGeom>
                <a:avLst/>
                <a:gdLst>
                  <a:gd name="T0" fmla="*/ 55 w 130"/>
                  <a:gd name="T1" fmla="*/ 108 h 135"/>
                  <a:gd name="T2" fmla="*/ 0 w 130"/>
                  <a:gd name="T3" fmla="*/ 108 h 135"/>
                  <a:gd name="T4" fmla="*/ 65 w 130"/>
                  <a:gd name="T5" fmla="*/ 0 h 135"/>
                  <a:gd name="T6" fmla="*/ 130 w 130"/>
                  <a:gd name="T7" fmla="*/ 25 h 135"/>
                  <a:gd name="T8" fmla="*/ 55 w 130"/>
                  <a:gd name="T9" fmla="*/ 108 h 135"/>
                </a:gdLst>
                <a:ahLst/>
                <a:cxnLst>
                  <a:cxn ang="0">
                    <a:pos x="T0" y="T1"/>
                  </a:cxn>
                  <a:cxn ang="0">
                    <a:pos x="T2" y="T3"/>
                  </a:cxn>
                  <a:cxn ang="0">
                    <a:pos x="T4" y="T5"/>
                  </a:cxn>
                  <a:cxn ang="0">
                    <a:pos x="T6" y="T7"/>
                  </a:cxn>
                  <a:cxn ang="0">
                    <a:pos x="T8" y="T9"/>
                  </a:cxn>
                </a:cxnLst>
                <a:rect l="0" t="0" r="r" b="b"/>
                <a:pathLst>
                  <a:path w="130" h="135">
                    <a:moveTo>
                      <a:pt x="55" y="108"/>
                    </a:moveTo>
                    <a:cubicBezTo>
                      <a:pt x="10" y="135"/>
                      <a:pt x="0" y="108"/>
                      <a:pt x="0" y="108"/>
                    </a:cubicBezTo>
                    <a:cubicBezTo>
                      <a:pt x="65" y="0"/>
                      <a:pt x="65" y="0"/>
                      <a:pt x="65" y="0"/>
                    </a:cubicBezTo>
                    <a:cubicBezTo>
                      <a:pt x="130" y="25"/>
                      <a:pt x="130" y="25"/>
                      <a:pt x="130" y="25"/>
                    </a:cubicBezTo>
                    <a:cubicBezTo>
                      <a:pt x="130" y="25"/>
                      <a:pt x="104" y="86"/>
                      <a:pt x="55" y="108"/>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7" name="î$ľíḑè"/>
              <p:cNvSpPr/>
              <p:nvPr/>
            </p:nvSpPr>
            <p:spPr bwMode="auto">
              <a:xfrm>
                <a:off x="5234" y="1610"/>
                <a:ext cx="634" cy="173"/>
              </a:xfrm>
              <a:custGeom>
                <a:avLst/>
                <a:gdLst>
                  <a:gd name="T0" fmla="*/ 178 w 268"/>
                  <a:gd name="T1" fmla="*/ 0 h 73"/>
                  <a:gd name="T2" fmla="*/ 213 w 268"/>
                  <a:gd name="T3" fmla="*/ 4 h 73"/>
                  <a:gd name="T4" fmla="*/ 265 w 268"/>
                  <a:gd name="T5" fmla="*/ 48 h 73"/>
                  <a:gd name="T6" fmla="*/ 268 w 268"/>
                  <a:gd name="T7" fmla="*/ 73 h 73"/>
                  <a:gd name="T8" fmla="*/ 134 w 268"/>
                  <a:gd name="T9" fmla="*/ 73 h 73"/>
                  <a:gd name="T10" fmla="*/ 0 w 268"/>
                  <a:gd name="T11" fmla="*/ 73 h 73"/>
                  <a:gd name="T12" fmla="*/ 3 w 268"/>
                  <a:gd name="T13" fmla="*/ 48 h 73"/>
                  <a:gd name="T14" fmla="*/ 55 w 268"/>
                  <a:gd name="T15" fmla="*/ 4 h 73"/>
                  <a:gd name="T16" fmla="*/ 88 w 268"/>
                  <a:gd name="T17" fmla="*/ 0 h 73"/>
                  <a:gd name="T18" fmla="*/ 135 w 268"/>
                  <a:gd name="T19" fmla="*/ 27 h 73"/>
                  <a:gd name="T20" fmla="*/ 178 w 268"/>
                  <a:gd name="T21"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73">
                    <a:moveTo>
                      <a:pt x="178" y="0"/>
                    </a:moveTo>
                    <a:cubicBezTo>
                      <a:pt x="190" y="1"/>
                      <a:pt x="201" y="3"/>
                      <a:pt x="213" y="4"/>
                    </a:cubicBezTo>
                    <a:cubicBezTo>
                      <a:pt x="238" y="7"/>
                      <a:pt x="258" y="25"/>
                      <a:pt x="265" y="48"/>
                    </a:cubicBezTo>
                    <a:cubicBezTo>
                      <a:pt x="267" y="56"/>
                      <a:pt x="268" y="65"/>
                      <a:pt x="268" y="73"/>
                    </a:cubicBezTo>
                    <a:cubicBezTo>
                      <a:pt x="134" y="73"/>
                      <a:pt x="134" y="73"/>
                      <a:pt x="134" y="73"/>
                    </a:cubicBezTo>
                    <a:cubicBezTo>
                      <a:pt x="0" y="73"/>
                      <a:pt x="0" y="73"/>
                      <a:pt x="0" y="73"/>
                    </a:cubicBezTo>
                    <a:cubicBezTo>
                      <a:pt x="0" y="65"/>
                      <a:pt x="1" y="56"/>
                      <a:pt x="3" y="48"/>
                    </a:cubicBezTo>
                    <a:cubicBezTo>
                      <a:pt x="10" y="25"/>
                      <a:pt x="30" y="7"/>
                      <a:pt x="55" y="4"/>
                    </a:cubicBezTo>
                    <a:cubicBezTo>
                      <a:pt x="66" y="3"/>
                      <a:pt x="77" y="2"/>
                      <a:pt x="88" y="0"/>
                    </a:cubicBezTo>
                    <a:cubicBezTo>
                      <a:pt x="135" y="27"/>
                      <a:pt x="135" y="27"/>
                      <a:pt x="135" y="27"/>
                    </a:cubicBezTo>
                    <a:lnTo>
                      <a:pt x="178" y="0"/>
                    </a:lnTo>
                    <a:close/>
                  </a:path>
                </a:pathLst>
              </a:custGeom>
              <a:solidFill>
                <a:srgbClr val="003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8" name="îṡļíďè"/>
              <p:cNvSpPr/>
              <p:nvPr/>
            </p:nvSpPr>
            <p:spPr bwMode="auto">
              <a:xfrm>
                <a:off x="5168" y="1682"/>
                <a:ext cx="239" cy="215"/>
              </a:xfrm>
              <a:custGeom>
                <a:avLst/>
                <a:gdLst>
                  <a:gd name="T0" fmla="*/ 40 w 101"/>
                  <a:gd name="T1" fmla="*/ 0 h 91"/>
                  <a:gd name="T2" fmla="*/ 0 w 101"/>
                  <a:gd name="T3" fmla="*/ 64 h 91"/>
                  <a:gd name="T4" fmla="*/ 66 w 101"/>
                  <a:gd name="T5" fmla="*/ 91 h 91"/>
                  <a:gd name="T6" fmla="*/ 89 w 101"/>
                  <a:gd name="T7" fmla="*/ 56 h 91"/>
                  <a:gd name="T8" fmla="*/ 40 w 101"/>
                  <a:gd name="T9" fmla="*/ 0 h 91"/>
                </a:gdLst>
                <a:ahLst/>
                <a:cxnLst>
                  <a:cxn ang="0">
                    <a:pos x="T0" y="T1"/>
                  </a:cxn>
                  <a:cxn ang="0">
                    <a:pos x="T2" y="T3"/>
                  </a:cxn>
                  <a:cxn ang="0">
                    <a:pos x="T4" y="T5"/>
                  </a:cxn>
                  <a:cxn ang="0">
                    <a:pos x="T6" y="T7"/>
                  </a:cxn>
                  <a:cxn ang="0">
                    <a:pos x="T8" y="T9"/>
                  </a:cxn>
                </a:cxnLst>
                <a:rect l="0" t="0" r="r" b="b"/>
                <a:pathLst>
                  <a:path w="101" h="91">
                    <a:moveTo>
                      <a:pt x="40" y="0"/>
                    </a:moveTo>
                    <a:cubicBezTo>
                      <a:pt x="40" y="0"/>
                      <a:pt x="18" y="24"/>
                      <a:pt x="0" y="64"/>
                    </a:cubicBezTo>
                    <a:cubicBezTo>
                      <a:pt x="66" y="91"/>
                      <a:pt x="66" y="91"/>
                      <a:pt x="66" y="91"/>
                    </a:cubicBezTo>
                    <a:cubicBezTo>
                      <a:pt x="89" y="56"/>
                      <a:pt x="89" y="56"/>
                      <a:pt x="89" y="56"/>
                    </a:cubicBezTo>
                    <a:cubicBezTo>
                      <a:pt x="89" y="56"/>
                      <a:pt x="101" y="6"/>
                      <a:pt x="40" y="0"/>
                    </a:cubicBezTo>
                    <a:close/>
                  </a:path>
                </a:pathLst>
              </a:custGeom>
              <a:solidFill>
                <a:srgbClr val="003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9" name="îŝľiḓê"/>
              <p:cNvSpPr/>
              <p:nvPr/>
            </p:nvSpPr>
            <p:spPr bwMode="auto">
              <a:xfrm>
                <a:off x="5698" y="1682"/>
                <a:ext cx="231" cy="229"/>
              </a:xfrm>
              <a:custGeom>
                <a:avLst/>
                <a:gdLst>
                  <a:gd name="T0" fmla="*/ 60 w 98"/>
                  <a:gd name="T1" fmla="*/ 0 h 97"/>
                  <a:gd name="T2" fmla="*/ 98 w 98"/>
                  <a:gd name="T3" fmla="*/ 64 h 97"/>
                  <a:gd name="T4" fmla="*/ 29 w 98"/>
                  <a:gd name="T5" fmla="*/ 97 h 97"/>
                  <a:gd name="T6" fmla="*/ 12 w 98"/>
                  <a:gd name="T7" fmla="*/ 50 h 97"/>
                  <a:gd name="T8" fmla="*/ 60 w 98"/>
                  <a:gd name="T9" fmla="*/ 0 h 97"/>
                </a:gdLst>
                <a:ahLst/>
                <a:cxnLst>
                  <a:cxn ang="0">
                    <a:pos x="T0" y="T1"/>
                  </a:cxn>
                  <a:cxn ang="0">
                    <a:pos x="T2" y="T3"/>
                  </a:cxn>
                  <a:cxn ang="0">
                    <a:pos x="T4" y="T5"/>
                  </a:cxn>
                  <a:cxn ang="0">
                    <a:pos x="T6" y="T7"/>
                  </a:cxn>
                  <a:cxn ang="0">
                    <a:pos x="T8" y="T9"/>
                  </a:cxn>
                </a:cxnLst>
                <a:rect l="0" t="0" r="r" b="b"/>
                <a:pathLst>
                  <a:path w="98" h="97">
                    <a:moveTo>
                      <a:pt x="60" y="0"/>
                    </a:moveTo>
                    <a:cubicBezTo>
                      <a:pt x="60" y="0"/>
                      <a:pt x="81" y="24"/>
                      <a:pt x="98" y="64"/>
                    </a:cubicBezTo>
                    <a:cubicBezTo>
                      <a:pt x="29" y="97"/>
                      <a:pt x="29" y="97"/>
                      <a:pt x="29" y="97"/>
                    </a:cubicBezTo>
                    <a:cubicBezTo>
                      <a:pt x="12" y="50"/>
                      <a:pt x="12" y="50"/>
                      <a:pt x="12" y="50"/>
                    </a:cubicBezTo>
                    <a:cubicBezTo>
                      <a:pt x="12" y="50"/>
                      <a:pt x="0" y="6"/>
                      <a:pt x="60" y="0"/>
                    </a:cubicBezTo>
                    <a:close/>
                  </a:path>
                </a:pathLst>
              </a:custGeom>
              <a:solidFill>
                <a:srgbClr val="003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0" name="ïṥḷîde"/>
              <p:cNvSpPr/>
              <p:nvPr/>
            </p:nvSpPr>
            <p:spPr bwMode="auto">
              <a:xfrm>
                <a:off x="5322" y="938"/>
                <a:ext cx="475" cy="327"/>
              </a:xfrm>
              <a:custGeom>
                <a:avLst/>
                <a:gdLst>
                  <a:gd name="T0" fmla="*/ 35 w 201"/>
                  <a:gd name="T1" fmla="*/ 37 h 138"/>
                  <a:gd name="T2" fmla="*/ 2 w 201"/>
                  <a:gd name="T3" fmla="*/ 88 h 138"/>
                  <a:gd name="T4" fmla="*/ 17 w 201"/>
                  <a:gd name="T5" fmla="*/ 69 h 138"/>
                  <a:gd name="T6" fmla="*/ 18 w 201"/>
                  <a:gd name="T7" fmla="*/ 138 h 138"/>
                  <a:gd name="T8" fmla="*/ 54 w 201"/>
                  <a:gd name="T9" fmla="*/ 64 h 138"/>
                  <a:gd name="T10" fmla="*/ 155 w 201"/>
                  <a:gd name="T11" fmla="*/ 92 h 138"/>
                  <a:gd name="T12" fmla="*/ 178 w 201"/>
                  <a:gd name="T13" fmla="*/ 132 h 138"/>
                  <a:gd name="T14" fmla="*/ 124 w 201"/>
                  <a:gd name="T15" fmla="*/ 11 h 138"/>
                  <a:gd name="T16" fmla="*/ 54 w 201"/>
                  <a:gd name="T17" fmla="*/ 20 h 138"/>
                  <a:gd name="T18" fmla="*/ 1 w 201"/>
                  <a:gd name="T19" fmla="*/ 59 h 138"/>
                  <a:gd name="T20" fmla="*/ 35 w 201"/>
                  <a:gd name="T21" fmla="*/ 3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1" h="138">
                    <a:moveTo>
                      <a:pt x="35" y="37"/>
                    </a:moveTo>
                    <a:cubicBezTo>
                      <a:pt x="35" y="37"/>
                      <a:pt x="12" y="45"/>
                      <a:pt x="2" y="88"/>
                    </a:cubicBezTo>
                    <a:cubicBezTo>
                      <a:pt x="2" y="88"/>
                      <a:pt x="11" y="72"/>
                      <a:pt x="17" y="69"/>
                    </a:cubicBezTo>
                    <a:cubicBezTo>
                      <a:pt x="17" y="69"/>
                      <a:pt x="0" y="99"/>
                      <a:pt x="18" y="138"/>
                    </a:cubicBezTo>
                    <a:cubicBezTo>
                      <a:pt x="18" y="138"/>
                      <a:pt x="19" y="86"/>
                      <a:pt x="54" y="64"/>
                    </a:cubicBezTo>
                    <a:cubicBezTo>
                      <a:pt x="54" y="64"/>
                      <a:pt x="83" y="80"/>
                      <a:pt x="155" y="92"/>
                    </a:cubicBezTo>
                    <a:cubicBezTo>
                      <a:pt x="155" y="92"/>
                      <a:pt x="180" y="107"/>
                      <a:pt x="178" y="132"/>
                    </a:cubicBezTo>
                    <a:cubicBezTo>
                      <a:pt x="178" y="132"/>
                      <a:pt x="201" y="35"/>
                      <a:pt x="124" y="11"/>
                    </a:cubicBezTo>
                    <a:cubicBezTo>
                      <a:pt x="124" y="11"/>
                      <a:pt x="77" y="0"/>
                      <a:pt x="54" y="20"/>
                    </a:cubicBezTo>
                    <a:cubicBezTo>
                      <a:pt x="54" y="20"/>
                      <a:pt x="21" y="8"/>
                      <a:pt x="1" y="59"/>
                    </a:cubicBezTo>
                    <a:cubicBezTo>
                      <a:pt x="1" y="59"/>
                      <a:pt x="16" y="38"/>
                      <a:pt x="35" y="37"/>
                    </a:cubicBezTo>
                    <a:close/>
                  </a:path>
                </a:pathLst>
              </a:custGeom>
              <a:solidFill>
                <a:srgbClr val="F692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1" name="îSlîḓe"/>
              <p:cNvSpPr/>
              <p:nvPr/>
            </p:nvSpPr>
            <p:spPr bwMode="auto">
              <a:xfrm>
                <a:off x="5314" y="954"/>
                <a:ext cx="438" cy="320"/>
              </a:xfrm>
              <a:custGeom>
                <a:avLst/>
                <a:gdLst>
                  <a:gd name="T0" fmla="*/ 38 w 185"/>
                  <a:gd name="T1" fmla="*/ 29 h 135"/>
                  <a:gd name="T2" fmla="*/ 2 w 185"/>
                  <a:gd name="T3" fmla="*/ 88 h 135"/>
                  <a:gd name="T4" fmla="*/ 7 w 185"/>
                  <a:gd name="T5" fmla="*/ 79 h 135"/>
                  <a:gd name="T6" fmla="*/ 21 w 185"/>
                  <a:gd name="T7" fmla="*/ 63 h 135"/>
                  <a:gd name="T8" fmla="*/ 20 w 185"/>
                  <a:gd name="T9" fmla="*/ 61 h 135"/>
                  <a:gd name="T10" fmla="*/ 20 w 185"/>
                  <a:gd name="T11" fmla="*/ 132 h 135"/>
                  <a:gd name="T12" fmla="*/ 22 w 185"/>
                  <a:gd name="T13" fmla="*/ 131 h 135"/>
                  <a:gd name="T14" fmla="*/ 29 w 185"/>
                  <a:gd name="T15" fmla="*/ 97 h 135"/>
                  <a:gd name="T16" fmla="*/ 57 w 185"/>
                  <a:gd name="T17" fmla="*/ 57 h 135"/>
                  <a:gd name="T18" fmla="*/ 158 w 185"/>
                  <a:gd name="T19" fmla="*/ 86 h 135"/>
                  <a:gd name="T20" fmla="*/ 157 w 185"/>
                  <a:gd name="T21" fmla="*/ 86 h 135"/>
                  <a:gd name="T22" fmla="*/ 171 w 185"/>
                  <a:gd name="T23" fmla="*/ 98 h 135"/>
                  <a:gd name="T24" fmla="*/ 180 w 185"/>
                  <a:gd name="T25" fmla="*/ 125 h 135"/>
                  <a:gd name="T26" fmla="*/ 185 w 185"/>
                  <a:gd name="T27" fmla="*/ 93 h 135"/>
                  <a:gd name="T28" fmla="*/ 128 w 185"/>
                  <a:gd name="T29" fmla="*/ 3 h 135"/>
                  <a:gd name="T30" fmla="*/ 128 w 185"/>
                  <a:gd name="T31" fmla="*/ 3 h 135"/>
                  <a:gd name="T32" fmla="*/ 56 w 185"/>
                  <a:gd name="T33" fmla="*/ 12 h 135"/>
                  <a:gd name="T34" fmla="*/ 57 w 185"/>
                  <a:gd name="T35" fmla="*/ 12 h 135"/>
                  <a:gd name="T36" fmla="*/ 26 w 185"/>
                  <a:gd name="T37" fmla="*/ 18 h 135"/>
                  <a:gd name="T38" fmla="*/ 0 w 185"/>
                  <a:gd name="T39" fmla="*/ 60 h 135"/>
                  <a:gd name="T40" fmla="*/ 5 w 185"/>
                  <a:gd name="T41" fmla="*/ 52 h 135"/>
                  <a:gd name="T42" fmla="*/ 38 w 185"/>
                  <a:gd name="T43" fmla="*/ 30 h 135"/>
                  <a:gd name="T44" fmla="*/ 38 w 185"/>
                  <a:gd name="T45" fmla="*/ 30 h 135"/>
                  <a:gd name="T46" fmla="*/ 13 w 185"/>
                  <a:gd name="T47" fmla="*/ 41 h 135"/>
                  <a:gd name="T48" fmla="*/ 4 w 185"/>
                  <a:gd name="T49" fmla="*/ 52 h 135"/>
                  <a:gd name="T50" fmla="*/ 27 w 185"/>
                  <a:gd name="T51" fmla="*/ 20 h 135"/>
                  <a:gd name="T52" fmla="*/ 54 w 185"/>
                  <a:gd name="T53" fmla="*/ 14 h 135"/>
                  <a:gd name="T54" fmla="*/ 56 w 185"/>
                  <a:gd name="T55" fmla="*/ 14 h 135"/>
                  <a:gd name="T56" fmla="*/ 57 w 185"/>
                  <a:gd name="T57" fmla="*/ 14 h 135"/>
                  <a:gd name="T58" fmla="*/ 99 w 185"/>
                  <a:gd name="T59" fmla="*/ 2 h 135"/>
                  <a:gd name="T60" fmla="*/ 125 w 185"/>
                  <a:gd name="T61" fmla="*/ 4 h 135"/>
                  <a:gd name="T62" fmla="*/ 127 w 185"/>
                  <a:gd name="T63" fmla="*/ 4 h 135"/>
                  <a:gd name="T64" fmla="*/ 173 w 185"/>
                  <a:gd name="T65" fmla="*/ 43 h 135"/>
                  <a:gd name="T66" fmla="*/ 182 w 185"/>
                  <a:gd name="T67" fmla="*/ 116 h 135"/>
                  <a:gd name="T68" fmla="*/ 180 w 185"/>
                  <a:gd name="T69" fmla="*/ 125 h 135"/>
                  <a:gd name="T70" fmla="*/ 182 w 185"/>
                  <a:gd name="T71" fmla="*/ 125 h 135"/>
                  <a:gd name="T72" fmla="*/ 170 w 185"/>
                  <a:gd name="T73" fmla="*/ 94 h 135"/>
                  <a:gd name="T74" fmla="*/ 158 w 185"/>
                  <a:gd name="T75" fmla="*/ 84 h 135"/>
                  <a:gd name="T76" fmla="*/ 81 w 185"/>
                  <a:gd name="T77" fmla="*/ 66 h 135"/>
                  <a:gd name="T78" fmla="*/ 58 w 185"/>
                  <a:gd name="T79" fmla="*/ 57 h 135"/>
                  <a:gd name="T80" fmla="*/ 57 w 185"/>
                  <a:gd name="T81" fmla="*/ 56 h 135"/>
                  <a:gd name="T82" fmla="*/ 25 w 185"/>
                  <a:gd name="T83" fmla="*/ 102 h 135"/>
                  <a:gd name="T84" fmla="*/ 21 w 185"/>
                  <a:gd name="T85" fmla="*/ 131 h 135"/>
                  <a:gd name="T86" fmla="*/ 14 w 185"/>
                  <a:gd name="T87" fmla="*/ 95 h 135"/>
                  <a:gd name="T88" fmla="*/ 20 w 185"/>
                  <a:gd name="T89" fmla="*/ 65 h 135"/>
                  <a:gd name="T90" fmla="*/ 21 w 185"/>
                  <a:gd name="T91" fmla="*/ 62 h 135"/>
                  <a:gd name="T92" fmla="*/ 20 w 185"/>
                  <a:gd name="T93" fmla="*/ 61 h 135"/>
                  <a:gd name="T94" fmla="*/ 4 w 185"/>
                  <a:gd name="T95" fmla="*/ 81 h 135"/>
                  <a:gd name="T96" fmla="*/ 6 w 185"/>
                  <a:gd name="T97" fmla="*/ 81 h 135"/>
                  <a:gd name="T98" fmla="*/ 35 w 185"/>
                  <a:gd name="T99" fmla="*/ 33 h 135"/>
                  <a:gd name="T100" fmla="*/ 38 w 185"/>
                  <a:gd name="T101" fmla="*/ 31 h 135"/>
                  <a:gd name="T102" fmla="*/ 45 w 185"/>
                  <a:gd name="T103" fmla="*/ 29 h 135"/>
                  <a:gd name="T104" fmla="*/ 38 w 185"/>
                  <a:gd name="T105" fmla="*/ 3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5" h="135">
                    <a:moveTo>
                      <a:pt x="38" y="30"/>
                    </a:moveTo>
                    <a:cubicBezTo>
                      <a:pt x="38" y="29"/>
                      <a:pt x="38" y="29"/>
                      <a:pt x="38" y="29"/>
                    </a:cubicBezTo>
                    <a:cubicBezTo>
                      <a:pt x="37" y="29"/>
                      <a:pt x="14" y="37"/>
                      <a:pt x="4" y="81"/>
                    </a:cubicBezTo>
                    <a:cubicBezTo>
                      <a:pt x="2" y="88"/>
                      <a:pt x="2" y="88"/>
                      <a:pt x="2" y="88"/>
                    </a:cubicBezTo>
                    <a:cubicBezTo>
                      <a:pt x="6" y="81"/>
                      <a:pt x="6" y="81"/>
                      <a:pt x="6" y="81"/>
                    </a:cubicBezTo>
                    <a:cubicBezTo>
                      <a:pt x="6" y="81"/>
                      <a:pt x="7" y="81"/>
                      <a:pt x="7" y="79"/>
                    </a:cubicBezTo>
                    <a:cubicBezTo>
                      <a:pt x="9" y="77"/>
                      <a:pt x="11" y="73"/>
                      <a:pt x="13" y="70"/>
                    </a:cubicBezTo>
                    <a:cubicBezTo>
                      <a:pt x="16" y="67"/>
                      <a:pt x="19" y="64"/>
                      <a:pt x="21" y="63"/>
                    </a:cubicBezTo>
                    <a:cubicBezTo>
                      <a:pt x="20" y="62"/>
                      <a:pt x="20" y="62"/>
                      <a:pt x="20" y="62"/>
                    </a:cubicBezTo>
                    <a:cubicBezTo>
                      <a:pt x="20" y="61"/>
                      <a:pt x="20" y="61"/>
                      <a:pt x="20" y="61"/>
                    </a:cubicBezTo>
                    <a:cubicBezTo>
                      <a:pt x="20" y="61"/>
                      <a:pt x="12" y="75"/>
                      <a:pt x="12" y="95"/>
                    </a:cubicBezTo>
                    <a:cubicBezTo>
                      <a:pt x="12" y="106"/>
                      <a:pt x="14" y="118"/>
                      <a:pt x="20" y="132"/>
                    </a:cubicBezTo>
                    <a:cubicBezTo>
                      <a:pt x="22" y="135"/>
                      <a:pt x="22" y="135"/>
                      <a:pt x="22" y="135"/>
                    </a:cubicBezTo>
                    <a:cubicBezTo>
                      <a:pt x="22" y="131"/>
                      <a:pt x="22" y="131"/>
                      <a:pt x="22" y="131"/>
                    </a:cubicBezTo>
                    <a:cubicBezTo>
                      <a:pt x="22" y="131"/>
                      <a:pt x="22" y="130"/>
                      <a:pt x="22" y="129"/>
                    </a:cubicBezTo>
                    <a:cubicBezTo>
                      <a:pt x="23" y="124"/>
                      <a:pt x="24" y="111"/>
                      <a:pt x="29" y="97"/>
                    </a:cubicBezTo>
                    <a:cubicBezTo>
                      <a:pt x="34" y="82"/>
                      <a:pt x="42" y="67"/>
                      <a:pt x="57" y="58"/>
                    </a:cubicBezTo>
                    <a:cubicBezTo>
                      <a:pt x="57" y="57"/>
                      <a:pt x="57" y="57"/>
                      <a:pt x="57" y="57"/>
                    </a:cubicBezTo>
                    <a:cubicBezTo>
                      <a:pt x="56" y="58"/>
                      <a:pt x="56" y="58"/>
                      <a:pt x="56" y="58"/>
                    </a:cubicBezTo>
                    <a:cubicBezTo>
                      <a:pt x="56" y="58"/>
                      <a:pt x="86" y="74"/>
                      <a:pt x="158" y="86"/>
                    </a:cubicBezTo>
                    <a:cubicBezTo>
                      <a:pt x="158" y="85"/>
                      <a:pt x="158" y="85"/>
                      <a:pt x="158" y="85"/>
                    </a:cubicBezTo>
                    <a:cubicBezTo>
                      <a:pt x="157" y="86"/>
                      <a:pt x="157" y="86"/>
                      <a:pt x="157" y="86"/>
                    </a:cubicBezTo>
                    <a:cubicBezTo>
                      <a:pt x="157" y="86"/>
                      <a:pt x="158" y="86"/>
                      <a:pt x="158" y="86"/>
                    </a:cubicBezTo>
                    <a:cubicBezTo>
                      <a:pt x="161" y="88"/>
                      <a:pt x="166" y="92"/>
                      <a:pt x="171" y="98"/>
                    </a:cubicBezTo>
                    <a:cubicBezTo>
                      <a:pt x="176" y="105"/>
                      <a:pt x="180" y="113"/>
                      <a:pt x="180" y="123"/>
                    </a:cubicBezTo>
                    <a:cubicBezTo>
                      <a:pt x="180" y="124"/>
                      <a:pt x="180" y="125"/>
                      <a:pt x="180" y="125"/>
                    </a:cubicBezTo>
                    <a:cubicBezTo>
                      <a:pt x="182" y="126"/>
                      <a:pt x="182" y="126"/>
                      <a:pt x="182" y="126"/>
                    </a:cubicBezTo>
                    <a:cubicBezTo>
                      <a:pt x="182" y="126"/>
                      <a:pt x="185" y="112"/>
                      <a:pt x="185" y="93"/>
                    </a:cubicBezTo>
                    <a:cubicBezTo>
                      <a:pt x="185" y="78"/>
                      <a:pt x="183" y="59"/>
                      <a:pt x="175" y="42"/>
                    </a:cubicBezTo>
                    <a:cubicBezTo>
                      <a:pt x="167" y="25"/>
                      <a:pt x="152" y="11"/>
                      <a:pt x="128" y="3"/>
                    </a:cubicBezTo>
                    <a:cubicBezTo>
                      <a:pt x="128" y="3"/>
                      <a:pt x="128" y="3"/>
                      <a:pt x="128" y="3"/>
                    </a:cubicBezTo>
                    <a:cubicBezTo>
                      <a:pt x="128" y="3"/>
                      <a:pt x="128" y="3"/>
                      <a:pt x="128" y="3"/>
                    </a:cubicBezTo>
                    <a:cubicBezTo>
                      <a:pt x="128" y="3"/>
                      <a:pt x="115" y="0"/>
                      <a:pt x="99" y="0"/>
                    </a:cubicBezTo>
                    <a:cubicBezTo>
                      <a:pt x="84" y="0"/>
                      <a:pt x="67" y="2"/>
                      <a:pt x="56" y="12"/>
                    </a:cubicBezTo>
                    <a:cubicBezTo>
                      <a:pt x="57" y="13"/>
                      <a:pt x="57" y="13"/>
                      <a:pt x="57" y="13"/>
                    </a:cubicBezTo>
                    <a:cubicBezTo>
                      <a:pt x="57" y="12"/>
                      <a:pt x="57" y="12"/>
                      <a:pt x="57" y="12"/>
                    </a:cubicBezTo>
                    <a:cubicBezTo>
                      <a:pt x="57" y="12"/>
                      <a:pt x="53" y="11"/>
                      <a:pt x="48" y="11"/>
                    </a:cubicBezTo>
                    <a:cubicBezTo>
                      <a:pt x="42" y="11"/>
                      <a:pt x="34" y="12"/>
                      <a:pt x="26" y="18"/>
                    </a:cubicBezTo>
                    <a:cubicBezTo>
                      <a:pt x="18" y="24"/>
                      <a:pt x="10" y="34"/>
                      <a:pt x="3" y="52"/>
                    </a:cubicBezTo>
                    <a:cubicBezTo>
                      <a:pt x="0" y="60"/>
                      <a:pt x="0" y="60"/>
                      <a:pt x="0" y="60"/>
                    </a:cubicBezTo>
                    <a:cubicBezTo>
                      <a:pt x="5" y="53"/>
                      <a:pt x="5" y="53"/>
                      <a:pt x="5" y="53"/>
                    </a:cubicBezTo>
                    <a:cubicBezTo>
                      <a:pt x="5" y="53"/>
                      <a:pt x="5" y="53"/>
                      <a:pt x="5" y="52"/>
                    </a:cubicBezTo>
                    <a:cubicBezTo>
                      <a:pt x="8" y="48"/>
                      <a:pt x="22" y="32"/>
                      <a:pt x="38" y="31"/>
                    </a:cubicBezTo>
                    <a:cubicBezTo>
                      <a:pt x="38" y="30"/>
                      <a:pt x="38" y="30"/>
                      <a:pt x="38" y="30"/>
                    </a:cubicBezTo>
                    <a:cubicBezTo>
                      <a:pt x="38" y="29"/>
                      <a:pt x="38" y="29"/>
                      <a:pt x="38" y="29"/>
                    </a:cubicBezTo>
                    <a:cubicBezTo>
                      <a:pt x="38" y="30"/>
                      <a:pt x="38" y="30"/>
                      <a:pt x="38" y="30"/>
                    </a:cubicBezTo>
                    <a:cubicBezTo>
                      <a:pt x="38" y="29"/>
                      <a:pt x="38" y="29"/>
                      <a:pt x="38" y="29"/>
                    </a:cubicBezTo>
                    <a:cubicBezTo>
                      <a:pt x="28" y="29"/>
                      <a:pt x="19" y="35"/>
                      <a:pt x="13" y="41"/>
                    </a:cubicBezTo>
                    <a:cubicBezTo>
                      <a:pt x="7" y="46"/>
                      <a:pt x="3" y="52"/>
                      <a:pt x="3" y="52"/>
                    </a:cubicBezTo>
                    <a:cubicBezTo>
                      <a:pt x="4" y="52"/>
                      <a:pt x="4" y="52"/>
                      <a:pt x="4" y="52"/>
                    </a:cubicBezTo>
                    <a:cubicBezTo>
                      <a:pt x="5" y="53"/>
                      <a:pt x="5" y="53"/>
                      <a:pt x="5" y="53"/>
                    </a:cubicBezTo>
                    <a:cubicBezTo>
                      <a:pt x="12" y="35"/>
                      <a:pt x="20" y="26"/>
                      <a:pt x="27" y="20"/>
                    </a:cubicBezTo>
                    <a:cubicBezTo>
                      <a:pt x="35" y="14"/>
                      <a:pt x="42" y="13"/>
                      <a:pt x="48" y="13"/>
                    </a:cubicBezTo>
                    <a:cubicBezTo>
                      <a:pt x="50" y="13"/>
                      <a:pt x="53" y="13"/>
                      <a:pt x="54" y="14"/>
                    </a:cubicBezTo>
                    <a:cubicBezTo>
                      <a:pt x="55" y="14"/>
                      <a:pt x="55" y="14"/>
                      <a:pt x="56" y="14"/>
                    </a:cubicBezTo>
                    <a:cubicBezTo>
                      <a:pt x="56" y="14"/>
                      <a:pt x="56" y="14"/>
                      <a:pt x="56" y="14"/>
                    </a:cubicBezTo>
                    <a:cubicBezTo>
                      <a:pt x="56" y="14"/>
                      <a:pt x="56" y="14"/>
                      <a:pt x="56" y="14"/>
                    </a:cubicBezTo>
                    <a:cubicBezTo>
                      <a:pt x="57" y="14"/>
                      <a:pt x="57" y="14"/>
                      <a:pt x="57" y="14"/>
                    </a:cubicBezTo>
                    <a:cubicBezTo>
                      <a:pt x="57" y="14"/>
                      <a:pt x="57" y="14"/>
                      <a:pt x="57" y="14"/>
                    </a:cubicBezTo>
                    <a:cubicBezTo>
                      <a:pt x="68" y="4"/>
                      <a:pt x="85" y="2"/>
                      <a:pt x="99" y="2"/>
                    </a:cubicBezTo>
                    <a:cubicBezTo>
                      <a:pt x="107" y="2"/>
                      <a:pt x="114" y="3"/>
                      <a:pt x="119" y="3"/>
                    </a:cubicBezTo>
                    <a:cubicBezTo>
                      <a:pt x="122" y="4"/>
                      <a:pt x="124" y="4"/>
                      <a:pt x="125" y="4"/>
                    </a:cubicBezTo>
                    <a:cubicBezTo>
                      <a:pt x="126" y="5"/>
                      <a:pt x="127" y="5"/>
                      <a:pt x="127" y="5"/>
                    </a:cubicBezTo>
                    <a:cubicBezTo>
                      <a:pt x="127" y="4"/>
                      <a:pt x="127" y="4"/>
                      <a:pt x="127" y="4"/>
                    </a:cubicBezTo>
                    <a:cubicBezTo>
                      <a:pt x="127" y="5"/>
                      <a:pt x="127" y="5"/>
                      <a:pt x="127" y="5"/>
                    </a:cubicBezTo>
                    <a:cubicBezTo>
                      <a:pt x="151" y="12"/>
                      <a:pt x="165" y="27"/>
                      <a:pt x="173" y="43"/>
                    </a:cubicBezTo>
                    <a:cubicBezTo>
                      <a:pt x="181" y="60"/>
                      <a:pt x="184" y="78"/>
                      <a:pt x="183" y="93"/>
                    </a:cubicBezTo>
                    <a:cubicBezTo>
                      <a:pt x="183" y="102"/>
                      <a:pt x="183" y="110"/>
                      <a:pt x="182" y="116"/>
                    </a:cubicBezTo>
                    <a:cubicBezTo>
                      <a:pt x="181" y="119"/>
                      <a:pt x="181" y="121"/>
                      <a:pt x="181" y="123"/>
                    </a:cubicBezTo>
                    <a:cubicBezTo>
                      <a:pt x="180" y="124"/>
                      <a:pt x="180" y="125"/>
                      <a:pt x="180" y="125"/>
                    </a:cubicBezTo>
                    <a:cubicBezTo>
                      <a:pt x="181" y="125"/>
                      <a:pt x="181" y="125"/>
                      <a:pt x="181" y="125"/>
                    </a:cubicBezTo>
                    <a:cubicBezTo>
                      <a:pt x="182" y="125"/>
                      <a:pt x="182" y="125"/>
                      <a:pt x="182" y="125"/>
                    </a:cubicBezTo>
                    <a:cubicBezTo>
                      <a:pt x="182" y="125"/>
                      <a:pt x="182" y="124"/>
                      <a:pt x="182" y="123"/>
                    </a:cubicBezTo>
                    <a:cubicBezTo>
                      <a:pt x="182" y="111"/>
                      <a:pt x="176" y="101"/>
                      <a:pt x="170" y="94"/>
                    </a:cubicBezTo>
                    <a:cubicBezTo>
                      <a:pt x="164" y="88"/>
                      <a:pt x="158" y="84"/>
                      <a:pt x="158" y="84"/>
                    </a:cubicBezTo>
                    <a:cubicBezTo>
                      <a:pt x="158" y="84"/>
                      <a:pt x="158" y="84"/>
                      <a:pt x="158" y="84"/>
                    </a:cubicBezTo>
                    <a:cubicBezTo>
                      <a:pt x="158" y="84"/>
                      <a:pt x="158" y="84"/>
                      <a:pt x="158" y="84"/>
                    </a:cubicBezTo>
                    <a:cubicBezTo>
                      <a:pt x="122" y="78"/>
                      <a:pt x="97" y="71"/>
                      <a:pt x="81" y="66"/>
                    </a:cubicBezTo>
                    <a:cubicBezTo>
                      <a:pt x="73" y="63"/>
                      <a:pt x="67" y="60"/>
                      <a:pt x="63" y="59"/>
                    </a:cubicBezTo>
                    <a:cubicBezTo>
                      <a:pt x="61" y="58"/>
                      <a:pt x="59" y="57"/>
                      <a:pt x="58" y="57"/>
                    </a:cubicBezTo>
                    <a:cubicBezTo>
                      <a:pt x="58" y="56"/>
                      <a:pt x="57" y="56"/>
                      <a:pt x="57" y="56"/>
                    </a:cubicBezTo>
                    <a:cubicBezTo>
                      <a:pt x="57" y="56"/>
                      <a:pt x="57" y="56"/>
                      <a:pt x="57" y="56"/>
                    </a:cubicBezTo>
                    <a:cubicBezTo>
                      <a:pt x="56" y="56"/>
                      <a:pt x="56" y="56"/>
                      <a:pt x="56" y="56"/>
                    </a:cubicBezTo>
                    <a:cubicBezTo>
                      <a:pt x="39" y="67"/>
                      <a:pt x="30" y="86"/>
                      <a:pt x="25" y="102"/>
                    </a:cubicBezTo>
                    <a:cubicBezTo>
                      <a:pt x="21" y="118"/>
                      <a:pt x="20" y="131"/>
                      <a:pt x="20" y="131"/>
                    </a:cubicBezTo>
                    <a:cubicBezTo>
                      <a:pt x="21" y="131"/>
                      <a:pt x="21" y="131"/>
                      <a:pt x="21" y="131"/>
                    </a:cubicBezTo>
                    <a:cubicBezTo>
                      <a:pt x="22" y="131"/>
                      <a:pt x="22" y="131"/>
                      <a:pt x="22" y="131"/>
                    </a:cubicBezTo>
                    <a:cubicBezTo>
                      <a:pt x="16" y="117"/>
                      <a:pt x="14" y="105"/>
                      <a:pt x="14" y="95"/>
                    </a:cubicBezTo>
                    <a:cubicBezTo>
                      <a:pt x="14" y="85"/>
                      <a:pt x="16" y="77"/>
                      <a:pt x="18" y="71"/>
                    </a:cubicBezTo>
                    <a:cubicBezTo>
                      <a:pt x="19" y="68"/>
                      <a:pt x="20" y="66"/>
                      <a:pt x="20" y="65"/>
                    </a:cubicBezTo>
                    <a:cubicBezTo>
                      <a:pt x="21" y="64"/>
                      <a:pt x="21" y="63"/>
                      <a:pt x="21" y="63"/>
                    </a:cubicBezTo>
                    <a:cubicBezTo>
                      <a:pt x="21" y="62"/>
                      <a:pt x="21" y="62"/>
                      <a:pt x="21" y="62"/>
                    </a:cubicBezTo>
                    <a:cubicBezTo>
                      <a:pt x="23" y="59"/>
                      <a:pt x="23" y="59"/>
                      <a:pt x="23" y="59"/>
                    </a:cubicBezTo>
                    <a:cubicBezTo>
                      <a:pt x="20" y="61"/>
                      <a:pt x="20" y="61"/>
                      <a:pt x="20" y="61"/>
                    </a:cubicBezTo>
                    <a:cubicBezTo>
                      <a:pt x="16" y="63"/>
                      <a:pt x="12" y="68"/>
                      <a:pt x="9" y="72"/>
                    </a:cubicBezTo>
                    <a:cubicBezTo>
                      <a:pt x="6" y="77"/>
                      <a:pt x="4" y="81"/>
                      <a:pt x="4" y="81"/>
                    </a:cubicBezTo>
                    <a:cubicBezTo>
                      <a:pt x="5" y="81"/>
                      <a:pt x="5" y="81"/>
                      <a:pt x="5" y="81"/>
                    </a:cubicBezTo>
                    <a:cubicBezTo>
                      <a:pt x="6" y="81"/>
                      <a:pt x="6" y="81"/>
                      <a:pt x="6" y="81"/>
                    </a:cubicBezTo>
                    <a:cubicBezTo>
                      <a:pt x="11" y="60"/>
                      <a:pt x="19" y="47"/>
                      <a:pt x="26" y="40"/>
                    </a:cubicBezTo>
                    <a:cubicBezTo>
                      <a:pt x="30" y="36"/>
                      <a:pt x="33" y="34"/>
                      <a:pt x="35" y="33"/>
                    </a:cubicBezTo>
                    <a:cubicBezTo>
                      <a:pt x="36" y="32"/>
                      <a:pt x="37" y="32"/>
                      <a:pt x="37" y="31"/>
                    </a:cubicBezTo>
                    <a:cubicBezTo>
                      <a:pt x="38" y="31"/>
                      <a:pt x="38" y="31"/>
                      <a:pt x="38" y="31"/>
                    </a:cubicBezTo>
                    <a:cubicBezTo>
                      <a:pt x="38" y="31"/>
                      <a:pt x="38" y="31"/>
                      <a:pt x="38" y="31"/>
                    </a:cubicBezTo>
                    <a:cubicBezTo>
                      <a:pt x="45" y="29"/>
                      <a:pt x="45" y="29"/>
                      <a:pt x="45" y="29"/>
                    </a:cubicBezTo>
                    <a:cubicBezTo>
                      <a:pt x="38" y="29"/>
                      <a:pt x="38" y="29"/>
                      <a:pt x="38" y="29"/>
                    </a:cubicBezTo>
                    <a:lnTo>
                      <a:pt x="38" y="30"/>
                    </a:lnTo>
                    <a:close/>
                  </a:path>
                </a:pathLst>
              </a:custGeom>
              <a:solidFill>
                <a:srgbClr val="C273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2" name="íṣḷíḋé"/>
              <p:cNvSpPr/>
              <p:nvPr/>
            </p:nvSpPr>
            <p:spPr bwMode="auto">
              <a:xfrm>
                <a:off x="5468" y="1023"/>
                <a:ext cx="234" cy="121"/>
              </a:xfrm>
              <a:custGeom>
                <a:avLst/>
                <a:gdLst>
                  <a:gd name="T0" fmla="*/ 0 w 99"/>
                  <a:gd name="T1" fmla="*/ 15 h 51"/>
                  <a:gd name="T2" fmla="*/ 99 w 99"/>
                  <a:gd name="T3" fmla="*/ 51 h 51"/>
                  <a:gd name="T4" fmla="*/ 0 w 99"/>
                  <a:gd name="T5" fmla="*/ 0 h 51"/>
                  <a:gd name="T6" fmla="*/ 0 w 99"/>
                  <a:gd name="T7" fmla="*/ 15 h 51"/>
                </a:gdLst>
                <a:ahLst/>
                <a:cxnLst>
                  <a:cxn ang="0">
                    <a:pos x="T0" y="T1"/>
                  </a:cxn>
                  <a:cxn ang="0">
                    <a:pos x="T2" y="T3"/>
                  </a:cxn>
                  <a:cxn ang="0">
                    <a:pos x="T4" y="T5"/>
                  </a:cxn>
                  <a:cxn ang="0">
                    <a:pos x="T6" y="T7"/>
                  </a:cxn>
                </a:cxnLst>
                <a:rect l="0" t="0" r="r" b="b"/>
                <a:pathLst>
                  <a:path w="99" h="51">
                    <a:moveTo>
                      <a:pt x="0" y="15"/>
                    </a:moveTo>
                    <a:cubicBezTo>
                      <a:pt x="0" y="15"/>
                      <a:pt x="16" y="36"/>
                      <a:pt x="99" y="51"/>
                    </a:cubicBezTo>
                    <a:cubicBezTo>
                      <a:pt x="99" y="51"/>
                      <a:pt x="11" y="31"/>
                      <a:pt x="0" y="0"/>
                    </a:cubicBezTo>
                    <a:lnTo>
                      <a:pt x="0" y="15"/>
                    </a:lnTo>
                    <a:close/>
                  </a:path>
                </a:pathLst>
              </a:custGeom>
              <a:solidFill>
                <a:srgbClr val="FAAC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3" name="ïṣḻîḑe"/>
              <p:cNvSpPr/>
              <p:nvPr/>
            </p:nvSpPr>
            <p:spPr bwMode="auto">
              <a:xfrm>
                <a:off x="5544" y="952"/>
                <a:ext cx="191" cy="180"/>
              </a:xfrm>
              <a:custGeom>
                <a:avLst/>
                <a:gdLst>
                  <a:gd name="T0" fmla="*/ 0 w 81"/>
                  <a:gd name="T1" fmla="*/ 10 h 76"/>
                  <a:gd name="T2" fmla="*/ 81 w 81"/>
                  <a:gd name="T3" fmla="*/ 76 h 76"/>
                  <a:gd name="T4" fmla="*/ 0 w 81"/>
                  <a:gd name="T5" fmla="*/ 18 h 76"/>
                  <a:gd name="T6" fmla="*/ 0 w 81"/>
                  <a:gd name="T7" fmla="*/ 10 h 76"/>
                </a:gdLst>
                <a:ahLst/>
                <a:cxnLst>
                  <a:cxn ang="0">
                    <a:pos x="T0" y="T1"/>
                  </a:cxn>
                  <a:cxn ang="0">
                    <a:pos x="T2" y="T3"/>
                  </a:cxn>
                  <a:cxn ang="0">
                    <a:pos x="T4" y="T5"/>
                  </a:cxn>
                  <a:cxn ang="0">
                    <a:pos x="T6" y="T7"/>
                  </a:cxn>
                </a:cxnLst>
                <a:rect l="0" t="0" r="r" b="b"/>
                <a:pathLst>
                  <a:path w="81" h="76">
                    <a:moveTo>
                      <a:pt x="0" y="10"/>
                    </a:moveTo>
                    <a:cubicBezTo>
                      <a:pt x="0" y="10"/>
                      <a:pt x="63" y="0"/>
                      <a:pt x="81" y="76"/>
                    </a:cubicBezTo>
                    <a:cubicBezTo>
                      <a:pt x="81" y="76"/>
                      <a:pt x="64" y="14"/>
                      <a:pt x="0" y="18"/>
                    </a:cubicBezTo>
                    <a:lnTo>
                      <a:pt x="0" y="10"/>
                    </a:lnTo>
                    <a:close/>
                  </a:path>
                </a:pathLst>
              </a:custGeom>
              <a:solidFill>
                <a:srgbClr val="FAAC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4" name="íşļíḑê"/>
              <p:cNvSpPr/>
              <p:nvPr/>
            </p:nvSpPr>
            <p:spPr bwMode="auto">
              <a:xfrm>
                <a:off x="5026" y="1997"/>
                <a:ext cx="511" cy="163"/>
              </a:xfrm>
              <a:custGeom>
                <a:avLst/>
                <a:gdLst>
                  <a:gd name="T0" fmla="*/ 210 w 216"/>
                  <a:gd name="T1" fmla="*/ 42 h 69"/>
                  <a:gd name="T2" fmla="*/ 216 w 216"/>
                  <a:gd name="T3" fmla="*/ 69 h 69"/>
                  <a:gd name="T4" fmla="*/ 98 w 216"/>
                  <a:gd name="T5" fmla="*/ 58 h 69"/>
                  <a:gd name="T6" fmla="*/ 46 w 216"/>
                  <a:gd name="T7" fmla="*/ 52 h 69"/>
                  <a:gd name="T8" fmla="*/ 7 w 216"/>
                  <a:gd name="T9" fmla="*/ 23 h 69"/>
                  <a:gd name="T10" fmla="*/ 64 w 216"/>
                  <a:gd name="T11" fmla="*/ 1 h 69"/>
                  <a:gd name="T12" fmla="*/ 210 w 216"/>
                  <a:gd name="T13" fmla="*/ 42 h 69"/>
                </a:gdLst>
                <a:ahLst/>
                <a:cxnLst>
                  <a:cxn ang="0">
                    <a:pos x="T0" y="T1"/>
                  </a:cxn>
                  <a:cxn ang="0">
                    <a:pos x="T2" y="T3"/>
                  </a:cxn>
                  <a:cxn ang="0">
                    <a:pos x="T4" y="T5"/>
                  </a:cxn>
                  <a:cxn ang="0">
                    <a:pos x="T6" y="T7"/>
                  </a:cxn>
                  <a:cxn ang="0">
                    <a:pos x="T8" y="T9"/>
                  </a:cxn>
                  <a:cxn ang="0">
                    <a:pos x="T10" y="T11"/>
                  </a:cxn>
                  <a:cxn ang="0">
                    <a:pos x="T12" y="T13"/>
                  </a:cxn>
                </a:cxnLst>
                <a:rect l="0" t="0" r="r" b="b"/>
                <a:pathLst>
                  <a:path w="216" h="69">
                    <a:moveTo>
                      <a:pt x="210" y="42"/>
                    </a:moveTo>
                    <a:cubicBezTo>
                      <a:pt x="216" y="69"/>
                      <a:pt x="216" y="69"/>
                      <a:pt x="216" y="69"/>
                    </a:cubicBezTo>
                    <a:cubicBezTo>
                      <a:pt x="176" y="65"/>
                      <a:pt x="137" y="62"/>
                      <a:pt x="98" y="58"/>
                    </a:cubicBezTo>
                    <a:cubicBezTo>
                      <a:pt x="81" y="56"/>
                      <a:pt x="64" y="53"/>
                      <a:pt x="46" y="52"/>
                    </a:cubicBezTo>
                    <a:cubicBezTo>
                      <a:pt x="30" y="51"/>
                      <a:pt x="0" y="47"/>
                      <a:pt x="7" y="23"/>
                    </a:cubicBezTo>
                    <a:cubicBezTo>
                      <a:pt x="13" y="3"/>
                      <a:pt x="49" y="0"/>
                      <a:pt x="64" y="1"/>
                    </a:cubicBezTo>
                    <a:cubicBezTo>
                      <a:pt x="64" y="1"/>
                      <a:pt x="183" y="14"/>
                      <a:pt x="210" y="42"/>
                    </a:cubicBezTo>
                    <a:close/>
                  </a:path>
                </a:pathLst>
              </a:custGeom>
              <a:solidFill>
                <a:srgbClr val="D8A1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5" name="i$ļiḋè"/>
              <p:cNvSpPr/>
              <p:nvPr/>
            </p:nvSpPr>
            <p:spPr bwMode="auto">
              <a:xfrm>
                <a:off x="5579" y="2011"/>
                <a:ext cx="509" cy="163"/>
              </a:xfrm>
              <a:custGeom>
                <a:avLst/>
                <a:gdLst>
                  <a:gd name="T0" fmla="*/ 5 w 215"/>
                  <a:gd name="T1" fmla="*/ 43 h 69"/>
                  <a:gd name="T2" fmla="*/ 0 w 215"/>
                  <a:gd name="T3" fmla="*/ 69 h 69"/>
                  <a:gd name="T4" fmla="*/ 117 w 215"/>
                  <a:gd name="T5" fmla="*/ 58 h 69"/>
                  <a:gd name="T6" fmla="*/ 169 w 215"/>
                  <a:gd name="T7" fmla="*/ 52 h 69"/>
                  <a:gd name="T8" fmla="*/ 208 w 215"/>
                  <a:gd name="T9" fmla="*/ 23 h 69"/>
                  <a:gd name="T10" fmla="*/ 151 w 215"/>
                  <a:gd name="T11" fmla="*/ 1 h 69"/>
                  <a:gd name="T12" fmla="*/ 5 w 215"/>
                  <a:gd name="T13" fmla="*/ 43 h 69"/>
                </a:gdLst>
                <a:ahLst/>
                <a:cxnLst>
                  <a:cxn ang="0">
                    <a:pos x="T0" y="T1"/>
                  </a:cxn>
                  <a:cxn ang="0">
                    <a:pos x="T2" y="T3"/>
                  </a:cxn>
                  <a:cxn ang="0">
                    <a:pos x="T4" y="T5"/>
                  </a:cxn>
                  <a:cxn ang="0">
                    <a:pos x="T6" y="T7"/>
                  </a:cxn>
                  <a:cxn ang="0">
                    <a:pos x="T8" y="T9"/>
                  </a:cxn>
                  <a:cxn ang="0">
                    <a:pos x="T10" y="T11"/>
                  </a:cxn>
                  <a:cxn ang="0">
                    <a:pos x="T12" y="T13"/>
                  </a:cxn>
                </a:cxnLst>
                <a:rect l="0" t="0" r="r" b="b"/>
                <a:pathLst>
                  <a:path w="215" h="69">
                    <a:moveTo>
                      <a:pt x="5" y="43"/>
                    </a:moveTo>
                    <a:cubicBezTo>
                      <a:pt x="0" y="69"/>
                      <a:pt x="0" y="69"/>
                      <a:pt x="0" y="69"/>
                    </a:cubicBezTo>
                    <a:cubicBezTo>
                      <a:pt x="39" y="65"/>
                      <a:pt x="78" y="62"/>
                      <a:pt x="117" y="58"/>
                    </a:cubicBezTo>
                    <a:cubicBezTo>
                      <a:pt x="134" y="57"/>
                      <a:pt x="152" y="54"/>
                      <a:pt x="169" y="52"/>
                    </a:cubicBezTo>
                    <a:cubicBezTo>
                      <a:pt x="186" y="51"/>
                      <a:pt x="215" y="48"/>
                      <a:pt x="208" y="23"/>
                    </a:cubicBezTo>
                    <a:cubicBezTo>
                      <a:pt x="202" y="4"/>
                      <a:pt x="167" y="0"/>
                      <a:pt x="151" y="1"/>
                    </a:cubicBezTo>
                    <a:cubicBezTo>
                      <a:pt x="151" y="1"/>
                      <a:pt x="32" y="15"/>
                      <a:pt x="5" y="43"/>
                    </a:cubicBezTo>
                    <a:close/>
                  </a:path>
                </a:pathLst>
              </a:custGeom>
              <a:solidFill>
                <a:srgbClr val="D8A1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6" name="iS1íďè"/>
              <p:cNvSpPr/>
              <p:nvPr/>
            </p:nvSpPr>
            <p:spPr bwMode="auto">
              <a:xfrm>
                <a:off x="5291" y="1871"/>
                <a:ext cx="513" cy="308"/>
              </a:xfrm>
              <a:custGeom>
                <a:avLst/>
                <a:gdLst>
                  <a:gd name="T0" fmla="*/ 206 w 217"/>
                  <a:gd name="T1" fmla="*/ 117 h 130"/>
                  <a:gd name="T2" fmla="*/ 193 w 217"/>
                  <a:gd name="T3" fmla="*/ 130 h 130"/>
                  <a:gd name="T4" fmla="*/ 25 w 217"/>
                  <a:gd name="T5" fmla="*/ 130 h 130"/>
                  <a:gd name="T6" fmla="*/ 11 w 217"/>
                  <a:gd name="T7" fmla="*/ 117 h 130"/>
                  <a:gd name="T8" fmla="*/ 0 w 217"/>
                  <a:gd name="T9" fmla="*/ 13 h 130"/>
                  <a:gd name="T10" fmla="*/ 14 w 217"/>
                  <a:gd name="T11" fmla="*/ 0 h 130"/>
                  <a:gd name="T12" fmla="*/ 204 w 217"/>
                  <a:gd name="T13" fmla="*/ 0 h 130"/>
                  <a:gd name="T14" fmla="*/ 217 w 217"/>
                  <a:gd name="T15" fmla="*/ 13 h 130"/>
                  <a:gd name="T16" fmla="*/ 206 w 217"/>
                  <a:gd name="T17"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7" h="130">
                    <a:moveTo>
                      <a:pt x="206" y="117"/>
                    </a:moveTo>
                    <a:cubicBezTo>
                      <a:pt x="206" y="124"/>
                      <a:pt x="200" y="130"/>
                      <a:pt x="193" y="130"/>
                    </a:cubicBezTo>
                    <a:cubicBezTo>
                      <a:pt x="25" y="130"/>
                      <a:pt x="25" y="130"/>
                      <a:pt x="25" y="130"/>
                    </a:cubicBezTo>
                    <a:cubicBezTo>
                      <a:pt x="17" y="130"/>
                      <a:pt x="11" y="124"/>
                      <a:pt x="11" y="117"/>
                    </a:cubicBezTo>
                    <a:cubicBezTo>
                      <a:pt x="0" y="13"/>
                      <a:pt x="0" y="13"/>
                      <a:pt x="0" y="13"/>
                    </a:cubicBezTo>
                    <a:cubicBezTo>
                      <a:pt x="0" y="6"/>
                      <a:pt x="6" y="0"/>
                      <a:pt x="14" y="0"/>
                    </a:cubicBezTo>
                    <a:cubicBezTo>
                      <a:pt x="204" y="0"/>
                      <a:pt x="204" y="0"/>
                      <a:pt x="204" y="0"/>
                    </a:cubicBezTo>
                    <a:cubicBezTo>
                      <a:pt x="211" y="0"/>
                      <a:pt x="217" y="6"/>
                      <a:pt x="217" y="13"/>
                    </a:cubicBezTo>
                    <a:lnTo>
                      <a:pt x="206" y="11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7" name="işḷídè"/>
              <p:cNvSpPr/>
              <p:nvPr/>
            </p:nvSpPr>
            <p:spPr bwMode="auto">
              <a:xfrm>
                <a:off x="5307" y="1895"/>
                <a:ext cx="480" cy="284"/>
              </a:xfrm>
              <a:custGeom>
                <a:avLst/>
                <a:gdLst>
                  <a:gd name="T0" fmla="*/ 192 w 203"/>
                  <a:gd name="T1" fmla="*/ 108 h 120"/>
                  <a:gd name="T2" fmla="*/ 180 w 203"/>
                  <a:gd name="T3" fmla="*/ 120 h 120"/>
                  <a:gd name="T4" fmla="*/ 24 w 203"/>
                  <a:gd name="T5" fmla="*/ 120 h 120"/>
                  <a:gd name="T6" fmla="*/ 12 w 203"/>
                  <a:gd name="T7" fmla="*/ 108 h 120"/>
                  <a:gd name="T8" fmla="*/ 0 w 203"/>
                  <a:gd name="T9" fmla="*/ 13 h 120"/>
                  <a:gd name="T10" fmla="*/ 13 w 203"/>
                  <a:gd name="T11" fmla="*/ 0 h 120"/>
                  <a:gd name="T12" fmla="*/ 191 w 203"/>
                  <a:gd name="T13" fmla="*/ 0 h 120"/>
                  <a:gd name="T14" fmla="*/ 203 w 203"/>
                  <a:gd name="T15" fmla="*/ 13 h 120"/>
                  <a:gd name="T16" fmla="*/ 192 w 203"/>
                  <a:gd name="T17" fmla="*/ 10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 h="120">
                    <a:moveTo>
                      <a:pt x="192" y="108"/>
                    </a:moveTo>
                    <a:cubicBezTo>
                      <a:pt x="192" y="115"/>
                      <a:pt x="186" y="120"/>
                      <a:pt x="180" y="120"/>
                    </a:cubicBezTo>
                    <a:cubicBezTo>
                      <a:pt x="24" y="120"/>
                      <a:pt x="24" y="120"/>
                      <a:pt x="24" y="120"/>
                    </a:cubicBezTo>
                    <a:cubicBezTo>
                      <a:pt x="17" y="120"/>
                      <a:pt x="12" y="115"/>
                      <a:pt x="12" y="108"/>
                    </a:cubicBezTo>
                    <a:cubicBezTo>
                      <a:pt x="0" y="13"/>
                      <a:pt x="0" y="13"/>
                      <a:pt x="0" y="13"/>
                    </a:cubicBezTo>
                    <a:cubicBezTo>
                      <a:pt x="0" y="6"/>
                      <a:pt x="6" y="0"/>
                      <a:pt x="13" y="0"/>
                    </a:cubicBezTo>
                    <a:cubicBezTo>
                      <a:pt x="191" y="0"/>
                      <a:pt x="191" y="0"/>
                      <a:pt x="191" y="0"/>
                    </a:cubicBezTo>
                    <a:cubicBezTo>
                      <a:pt x="198" y="0"/>
                      <a:pt x="203" y="6"/>
                      <a:pt x="203" y="13"/>
                    </a:cubicBezTo>
                    <a:lnTo>
                      <a:pt x="192" y="108"/>
                    </a:lnTo>
                    <a:close/>
                  </a:path>
                </a:pathLst>
              </a:custGeom>
              <a:solidFill>
                <a:srgbClr val="3230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8" name="îśľïḍe"/>
              <p:cNvSpPr/>
              <p:nvPr/>
            </p:nvSpPr>
            <p:spPr bwMode="auto">
              <a:xfrm>
                <a:off x="5504" y="1985"/>
                <a:ext cx="108" cy="109"/>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1 h 46"/>
                  <a:gd name="T12" fmla="*/ 5 w 46"/>
                  <a:gd name="T13" fmla="*/ 23 h 46"/>
                  <a:gd name="T14" fmla="*/ 23 w 46"/>
                  <a:gd name="T15" fmla="*/ 6 h 46"/>
                  <a:gd name="T16" fmla="*/ 40 w 46"/>
                  <a:gd name="T17" fmla="*/ 23 h 46"/>
                  <a:gd name="T18" fmla="*/ 23 w 46"/>
                  <a:gd name="T19" fmla="*/ 4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1"/>
                      <a:pt x="0" y="23"/>
                    </a:cubicBezTo>
                    <a:cubicBezTo>
                      <a:pt x="0" y="36"/>
                      <a:pt x="10" y="46"/>
                      <a:pt x="23" y="46"/>
                    </a:cubicBezTo>
                    <a:cubicBezTo>
                      <a:pt x="35" y="46"/>
                      <a:pt x="46" y="36"/>
                      <a:pt x="46" y="23"/>
                    </a:cubicBezTo>
                    <a:cubicBezTo>
                      <a:pt x="46" y="11"/>
                      <a:pt x="35" y="0"/>
                      <a:pt x="23" y="0"/>
                    </a:cubicBezTo>
                    <a:close/>
                    <a:moveTo>
                      <a:pt x="23" y="41"/>
                    </a:moveTo>
                    <a:cubicBezTo>
                      <a:pt x="13" y="41"/>
                      <a:pt x="5" y="33"/>
                      <a:pt x="5" y="23"/>
                    </a:cubicBezTo>
                    <a:cubicBezTo>
                      <a:pt x="5" y="14"/>
                      <a:pt x="13" y="6"/>
                      <a:pt x="23" y="6"/>
                    </a:cubicBezTo>
                    <a:cubicBezTo>
                      <a:pt x="32" y="6"/>
                      <a:pt x="40" y="14"/>
                      <a:pt x="40" y="23"/>
                    </a:cubicBezTo>
                    <a:cubicBezTo>
                      <a:pt x="40" y="33"/>
                      <a:pt x="32" y="41"/>
                      <a:pt x="23" y="4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9" name="iṡḻíde"/>
              <p:cNvSpPr/>
              <p:nvPr/>
            </p:nvSpPr>
            <p:spPr bwMode="auto">
              <a:xfrm>
                <a:off x="5525" y="2025"/>
                <a:ext cx="28" cy="28"/>
              </a:xfrm>
              <a:custGeom>
                <a:avLst/>
                <a:gdLst>
                  <a:gd name="T0" fmla="*/ 9 w 12"/>
                  <a:gd name="T1" fmla="*/ 0 h 12"/>
                  <a:gd name="T2" fmla="*/ 12 w 12"/>
                  <a:gd name="T3" fmla="*/ 2 h 12"/>
                  <a:gd name="T4" fmla="*/ 12 w 12"/>
                  <a:gd name="T5" fmla="*/ 7 h 12"/>
                  <a:gd name="T6" fmla="*/ 9 w 12"/>
                  <a:gd name="T7" fmla="*/ 9 h 12"/>
                  <a:gd name="T8" fmla="*/ 2 w 12"/>
                  <a:gd name="T9" fmla="*/ 9 h 12"/>
                  <a:gd name="T10" fmla="*/ 2 w 12"/>
                  <a:gd name="T11" fmla="*/ 12 h 12"/>
                  <a:gd name="T12" fmla="*/ 1 w 12"/>
                  <a:gd name="T13" fmla="*/ 12 h 12"/>
                  <a:gd name="T14" fmla="*/ 0 w 12"/>
                  <a:gd name="T15" fmla="*/ 12 h 12"/>
                  <a:gd name="T16" fmla="*/ 0 w 12"/>
                  <a:gd name="T17" fmla="*/ 2 h 12"/>
                  <a:gd name="T18" fmla="*/ 3 w 12"/>
                  <a:gd name="T19" fmla="*/ 0 h 12"/>
                  <a:gd name="T20" fmla="*/ 9 w 12"/>
                  <a:gd name="T21" fmla="*/ 0 h 12"/>
                  <a:gd name="T22" fmla="*/ 2 w 12"/>
                  <a:gd name="T23" fmla="*/ 8 h 12"/>
                  <a:gd name="T24" fmla="*/ 9 w 12"/>
                  <a:gd name="T25" fmla="*/ 8 h 12"/>
                  <a:gd name="T26" fmla="*/ 10 w 12"/>
                  <a:gd name="T27" fmla="*/ 7 h 12"/>
                  <a:gd name="T28" fmla="*/ 10 w 12"/>
                  <a:gd name="T29" fmla="*/ 2 h 12"/>
                  <a:gd name="T30" fmla="*/ 9 w 12"/>
                  <a:gd name="T31" fmla="*/ 1 h 12"/>
                  <a:gd name="T32" fmla="*/ 3 w 12"/>
                  <a:gd name="T33" fmla="*/ 1 h 12"/>
                  <a:gd name="T34" fmla="*/ 2 w 12"/>
                  <a:gd name="T35" fmla="*/ 2 h 12"/>
                  <a:gd name="T36" fmla="*/ 2 w 12"/>
                  <a:gd name="T37"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 h="12">
                    <a:moveTo>
                      <a:pt x="9" y="0"/>
                    </a:moveTo>
                    <a:cubicBezTo>
                      <a:pt x="11" y="0"/>
                      <a:pt x="12" y="1"/>
                      <a:pt x="12" y="2"/>
                    </a:cubicBezTo>
                    <a:cubicBezTo>
                      <a:pt x="12" y="7"/>
                      <a:pt x="12" y="7"/>
                      <a:pt x="12" y="7"/>
                    </a:cubicBezTo>
                    <a:cubicBezTo>
                      <a:pt x="12" y="8"/>
                      <a:pt x="11" y="9"/>
                      <a:pt x="9" y="9"/>
                    </a:cubicBezTo>
                    <a:cubicBezTo>
                      <a:pt x="2" y="9"/>
                      <a:pt x="2" y="9"/>
                      <a:pt x="2" y="9"/>
                    </a:cubicBezTo>
                    <a:cubicBezTo>
                      <a:pt x="2" y="12"/>
                      <a:pt x="2" y="12"/>
                      <a:pt x="2" y="12"/>
                    </a:cubicBezTo>
                    <a:cubicBezTo>
                      <a:pt x="2" y="12"/>
                      <a:pt x="2" y="12"/>
                      <a:pt x="1" y="12"/>
                    </a:cubicBezTo>
                    <a:cubicBezTo>
                      <a:pt x="1" y="12"/>
                      <a:pt x="0" y="12"/>
                      <a:pt x="0" y="12"/>
                    </a:cubicBezTo>
                    <a:cubicBezTo>
                      <a:pt x="0" y="2"/>
                      <a:pt x="0" y="2"/>
                      <a:pt x="0" y="2"/>
                    </a:cubicBezTo>
                    <a:cubicBezTo>
                      <a:pt x="0" y="1"/>
                      <a:pt x="1" y="0"/>
                      <a:pt x="3" y="0"/>
                    </a:cubicBezTo>
                    <a:lnTo>
                      <a:pt x="9" y="0"/>
                    </a:lnTo>
                    <a:close/>
                    <a:moveTo>
                      <a:pt x="2" y="8"/>
                    </a:moveTo>
                    <a:cubicBezTo>
                      <a:pt x="9" y="8"/>
                      <a:pt x="9" y="8"/>
                      <a:pt x="9" y="8"/>
                    </a:cubicBezTo>
                    <a:cubicBezTo>
                      <a:pt x="10" y="8"/>
                      <a:pt x="10" y="7"/>
                      <a:pt x="10" y="7"/>
                    </a:cubicBezTo>
                    <a:cubicBezTo>
                      <a:pt x="10" y="2"/>
                      <a:pt x="10" y="2"/>
                      <a:pt x="10" y="2"/>
                    </a:cubicBezTo>
                    <a:cubicBezTo>
                      <a:pt x="10" y="2"/>
                      <a:pt x="10" y="1"/>
                      <a:pt x="9" y="1"/>
                    </a:cubicBezTo>
                    <a:cubicBezTo>
                      <a:pt x="3" y="1"/>
                      <a:pt x="3" y="1"/>
                      <a:pt x="3" y="1"/>
                    </a:cubicBezTo>
                    <a:cubicBezTo>
                      <a:pt x="2" y="1"/>
                      <a:pt x="2" y="2"/>
                      <a:pt x="2" y="2"/>
                    </a:cubicBezTo>
                    <a:lnTo>
                      <a:pt x="2" y="8"/>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0" name="îSľíḓè"/>
              <p:cNvSpPr/>
              <p:nvPr/>
            </p:nvSpPr>
            <p:spPr bwMode="auto">
              <a:xfrm>
                <a:off x="5558" y="2025"/>
                <a:ext cx="24" cy="28"/>
              </a:xfrm>
              <a:custGeom>
                <a:avLst/>
                <a:gdLst>
                  <a:gd name="T0" fmla="*/ 10 w 10"/>
                  <a:gd name="T1" fmla="*/ 0 h 12"/>
                  <a:gd name="T2" fmla="*/ 10 w 10"/>
                  <a:gd name="T3" fmla="*/ 1 h 12"/>
                  <a:gd name="T4" fmla="*/ 10 w 10"/>
                  <a:gd name="T5" fmla="*/ 1 h 12"/>
                  <a:gd name="T6" fmla="*/ 2 w 10"/>
                  <a:gd name="T7" fmla="*/ 1 h 12"/>
                  <a:gd name="T8" fmla="*/ 1 w 10"/>
                  <a:gd name="T9" fmla="*/ 2 h 12"/>
                  <a:gd name="T10" fmla="*/ 1 w 10"/>
                  <a:gd name="T11" fmla="*/ 10 h 12"/>
                  <a:gd name="T12" fmla="*/ 2 w 10"/>
                  <a:gd name="T13" fmla="*/ 11 h 12"/>
                  <a:gd name="T14" fmla="*/ 10 w 10"/>
                  <a:gd name="T15" fmla="*/ 11 h 12"/>
                  <a:gd name="T16" fmla="*/ 10 w 10"/>
                  <a:gd name="T17" fmla="*/ 12 h 12"/>
                  <a:gd name="T18" fmla="*/ 10 w 10"/>
                  <a:gd name="T19" fmla="*/ 12 h 12"/>
                  <a:gd name="T20" fmla="*/ 2 w 10"/>
                  <a:gd name="T21" fmla="*/ 12 h 12"/>
                  <a:gd name="T22" fmla="*/ 0 w 10"/>
                  <a:gd name="T23" fmla="*/ 10 h 12"/>
                  <a:gd name="T24" fmla="*/ 0 w 10"/>
                  <a:gd name="T25" fmla="*/ 2 h 12"/>
                  <a:gd name="T26" fmla="*/ 2 w 10"/>
                  <a:gd name="T27" fmla="*/ 0 h 12"/>
                  <a:gd name="T28" fmla="*/ 10 w 10"/>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 h="12">
                    <a:moveTo>
                      <a:pt x="10" y="0"/>
                    </a:moveTo>
                    <a:cubicBezTo>
                      <a:pt x="10" y="0"/>
                      <a:pt x="10" y="0"/>
                      <a:pt x="10" y="1"/>
                    </a:cubicBezTo>
                    <a:cubicBezTo>
                      <a:pt x="10" y="1"/>
                      <a:pt x="10" y="1"/>
                      <a:pt x="10" y="1"/>
                    </a:cubicBezTo>
                    <a:cubicBezTo>
                      <a:pt x="2" y="1"/>
                      <a:pt x="2" y="1"/>
                      <a:pt x="2" y="1"/>
                    </a:cubicBezTo>
                    <a:cubicBezTo>
                      <a:pt x="2" y="1"/>
                      <a:pt x="1" y="2"/>
                      <a:pt x="1" y="2"/>
                    </a:cubicBezTo>
                    <a:cubicBezTo>
                      <a:pt x="1" y="10"/>
                      <a:pt x="1" y="10"/>
                      <a:pt x="1" y="10"/>
                    </a:cubicBezTo>
                    <a:cubicBezTo>
                      <a:pt x="1" y="10"/>
                      <a:pt x="2" y="11"/>
                      <a:pt x="2" y="11"/>
                    </a:cubicBezTo>
                    <a:cubicBezTo>
                      <a:pt x="10" y="11"/>
                      <a:pt x="10" y="11"/>
                      <a:pt x="10" y="11"/>
                    </a:cubicBezTo>
                    <a:cubicBezTo>
                      <a:pt x="10" y="11"/>
                      <a:pt x="10" y="11"/>
                      <a:pt x="10" y="12"/>
                    </a:cubicBezTo>
                    <a:cubicBezTo>
                      <a:pt x="10" y="12"/>
                      <a:pt x="10" y="12"/>
                      <a:pt x="10" y="12"/>
                    </a:cubicBezTo>
                    <a:cubicBezTo>
                      <a:pt x="2" y="12"/>
                      <a:pt x="2" y="12"/>
                      <a:pt x="2" y="12"/>
                    </a:cubicBezTo>
                    <a:cubicBezTo>
                      <a:pt x="1" y="12"/>
                      <a:pt x="0" y="11"/>
                      <a:pt x="0" y="10"/>
                    </a:cubicBezTo>
                    <a:cubicBezTo>
                      <a:pt x="0" y="2"/>
                      <a:pt x="0" y="2"/>
                      <a:pt x="0" y="2"/>
                    </a:cubicBezTo>
                    <a:cubicBezTo>
                      <a:pt x="0" y="1"/>
                      <a:pt x="1" y="0"/>
                      <a:pt x="2" y="0"/>
                    </a:cubicBezTo>
                    <a:lnTo>
                      <a:pt x="10" y="0"/>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1" name="îsľíḍe"/>
              <p:cNvSpPr/>
              <p:nvPr/>
            </p:nvSpPr>
            <p:spPr bwMode="auto">
              <a:xfrm>
                <a:off x="5494" y="1982"/>
                <a:ext cx="109" cy="109"/>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1 h 46"/>
                  <a:gd name="T12" fmla="*/ 5 w 46"/>
                  <a:gd name="T13" fmla="*/ 23 h 46"/>
                  <a:gd name="T14" fmla="*/ 23 w 46"/>
                  <a:gd name="T15" fmla="*/ 6 h 46"/>
                  <a:gd name="T16" fmla="*/ 40 w 46"/>
                  <a:gd name="T17" fmla="*/ 23 h 46"/>
                  <a:gd name="T18" fmla="*/ 23 w 46"/>
                  <a:gd name="T19" fmla="*/ 4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5" y="46"/>
                      <a:pt x="46" y="36"/>
                      <a:pt x="46" y="23"/>
                    </a:cubicBezTo>
                    <a:cubicBezTo>
                      <a:pt x="46" y="10"/>
                      <a:pt x="35" y="0"/>
                      <a:pt x="23" y="0"/>
                    </a:cubicBezTo>
                    <a:close/>
                    <a:moveTo>
                      <a:pt x="23" y="41"/>
                    </a:moveTo>
                    <a:cubicBezTo>
                      <a:pt x="13" y="41"/>
                      <a:pt x="5" y="33"/>
                      <a:pt x="5" y="23"/>
                    </a:cubicBezTo>
                    <a:cubicBezTo>
                      <a:pt x="5" y="13"/>
                      <a:pt x="13" y="6"/>
                      <a:pt x="23" y="6"/>
                    </a:cubicBezTo>
                    <a:cubicBezTo>
                      <a:pt x="33" y="6"/>
                      <a:pt x="40" y="13"/>
                      <a:pt x="40" y="23"/>
                    </a:cubicBezTo>
                    <a:cubicBezTo>
                      <a:pt x="40" y="33"/>
                      <a:pt x="33" y="41"/>
                      <a:pt x="23" y="4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2" name="îṥļíḍé"/>
              <p:cNvSpPr/>
              <p:nvPr/>
            </p:nvSpPr>
            <p:spPr bwMode="auto">
              <a:xfrm>
                <a:off x="5523" y="2023"/>
                <a:ext cx="26" cy="30"/>
              </a:xfrm>
              <a:custGeom>
                <a:avLst/>
                <a:gdLst>
                  <a:gd name="T0" fmla="*/ 9 w 11"/>
                  <a:gd name="T1" fmla="*/ 0 h 13"/>
                  <a:gd name="T2" fmla="*/ 11 w 11"/>
                  <a:gd name="T3" fmla="*/ 3 h 13"/>
                  <a:gd name="T4" fmla="*/ 11 w 11"/>
                  <a:gd name="T5" fmla="*/ 7 h 13"/>
                  <a:gd name="T6" fmla="*/ 9 w 11"/>
                  <a:gd name="T7" fmla="*/ 9 h 13"/>
                  <a:gd name="T8" fmla="*/ 1 w 11"/>
                  <a:gd name="T9" fmla="*/ 9 h 13"/>
                  <a:gd name="T10" fmla="*/ 1 w 11"/>
                  <a:gd name="T11" fmla="*/ 12 h 13"/>
                  <a:gd name="T12" fmla="*/ 1 w 11"/>
                  <a:gd name="T13" fmla="*/ 13 h 13"/>
                  <a:gd name="T14" fmla="*/ 0 w 11"/>
                  <a:gd name="T15" fmla="*/ 12 h 13"/>
                  <a:gd name="T16" fmla="*/ 0 w 11"/>
                  <a:gd name="T17" fmla="*/ 3 h 13"/>
                  <a:gd name="T18" fmla="*/ 2 w 11"/>
                  <a:gd name="T19" fmla="*/ 0 h 13"/>
                  <a:gd name="T20" fmla="*/ 9 w 11"/>
                  <a:gd name="T21" fmla="*/ 0 h 13"/>
                  <a:gd name="T22" fmla="*/ 1 w 11"/>
                  <a:gd name="T23" fmla="*/ 8 h 13"/>
                  <a:gd name="T24" fmla="*/ 9 w 11"/>
                  <a:gd name="T25" fmla="*/ 8 h 13"/>
                  <a:gd name="T26" fmla="*/ 10 w 11"/>
                  <a:gd name="T27" fmla="*/ 7 h 13"/>
                  <a:gd name="T28" fmla="*/ 10 w 11"/>
                  <a:gd name="T29" fmla="*/ 3 h 13"/>
                  <a:gd name="T30" fmla="*/ 9 w 11"/>
                  <a:gd name="T31" fmla="*/ 1 h 13"/>
                  <a:gd name="T32" fmla="*/ 2 w 11"/>
                  <a:gd name="T33" fmla="*/ 1 h 13"/>
                  <a:gd name="T34" fmla="*/ 1 w 11"/>
                  <a:gd name="T35" fmla="*/ 3 h 13"/>
                  <a:gd name="T36" fmla="*/ 1 w 11"/>
                  <a:gd name="T37"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 h="13">
                    <a:moveTo>
                      <a:pt x="9" y="0"/>
                    </a:moveTo>
                    <a:cubicBezTo>
                      <a:pt x="10" y="0"/>
                      <a:pt x="11" y="1"/>
                      <a:pt x="11" y="3"/>
                    </a:cubicBezTo>
                    <a:cubicBezTo>
                      <a:pt x="11" y="7"/>
                      <a:pt x="11" y="7"/>
                      <a:pt x="11" y="7"/>
                    </a:cubicBezTo>
                    <a:cubicBezTo>
                      <a:pt x="11" y="8"/>
                      <a:pt x="10" y="9"/>
                      <a:pt x="9" y="9"/>
                    </a:cubicBezTo>
                    <a:cubicBezTo>
                      <a:pt x="1" y="9"/>
                      <a:pt x="1" y="9"/>
                      <a:pt x="1" y="9"/>
                    </a:cubicBezTo>
                    <a:cubicBezTo>
                      <a:pt x="1" y="12"/>
                      <a:pt x="1" y="12"/>
                      <a:pt x="1" y="12"/>
                    </a:cubicBezTo>
                    <a:cubicBezTo>
                      <a:pt x="1" y="12"/>
                      <a:pt x="1" y="13"/>
                      <a:pt x="1" y="13"/>
                    </a:cubicBezTo>
                    <a:cubicBezTo>
                      <a:pt x="0" y="13"/>
                      <a:pt x="0" y="12"/>
                      <a:pt x="0" y="12"/>
                    </a:cubicBezTo>
                    <a:cubicBezTo>
                      <a:pt x="0" y="3"/>
                      <a:pt x="0" y="3"/>
                      <a:pt x="0" y="3"/>
                    </a:cubicBezTo>
                    <a:cubicBezTo>
                      <a:pt x="0" y="1"/>
                      <a:pt x="1" y="0"/>
                      <a:pt x="2" y="0"/>
                    </a:cubicBezTo>
                    <a:lnTo>
                      <a:pt x="9" y="0"/>
                    </a:lnTo>
                    <a:close/>
                    <a:moveTo>
                      <a:pt x="1" y="8"/>
                    </a:moveTo>
                    <a:cubicBezTo>
                      <a:pt x="9" y="8"/>
                      <a:pt x="9" y="8"/>
                      <a:pt x="9" y="8"/>
                    </a:cubicBezTo>
                    <a:cubicBezTo>
                      <a:pt x="9" y="8"/>
                      <a:pt x="10" y="7"/>
                      <a:pt x="10" y="7"/>
                    </a:cubicBezTo>
                    <a:cubicBezTo>
                      <a:pt x="10" y="3"/>
                      <a:pt x="10" y="3"/>
                      <a:pt x="10" y="3"/>
                    </a:cubicBezTo>
                    <a:cubicBezTo>
                      <a:pt x="10" y="2"/>
                      <a:pt x="9" y="1"/>
                      <a:pt x="9" y="1"/>
                    </a:cubicBezTo>
                    <a:cubicBezTo>
                      <a:pt x="2" y="1"/>
                      <a:pt x="2" y="1"/>
                      <a:pt x="2" y="1"/>
                    </a:cubicBezTo>
                    <a:cubicBezTo>
                      <a:pt x="2" y="1"/>
                      <a:pt x="1" y="2"/>
                      <a:pt x="1" y="3"/>
                    </a:cubicBezTo>
                    <a:lnTo>
                      <a:pt x="1" y="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3" name="íşḷiďè"/>
              <p:cNvSpPr/>
              <p:nvPr/>
            </p:nvSpPr>
            <p:spPr bwMode="auto">
              <a:xfrm>
                <a:off x="5553" y="2023"/>
                <a:ext cx="26" cy="30"/>
              </a:xfrm>
              <a:custGeom>
                <a:avLst/>
                <a:gdLst>
                  <a:gd name="T0" fmla="*/ 10 w 11"/>
                  <a:gd name="T1" fmla="*/ 0 h 13"/>
                  <a:gd name="T2" fmla="*/ 11 w 11"/>
                  <a:gd name="T3" fmla="*/ 1 h 13"/>
                  <a:gd name="T4" fmla="*/ 10 w 11"/>
                  <a:gd name="T5" fmla="*/ 1 h 13"/>
                  <a:gd name="T6" fmla="*/ 3 w 11"/>
                  <a:gd name="T7" fmla="*/ 1 h 13"/>
                  <a:gd name="T8" fmla="*/ 2 w 11"/>
                  <a:gd name="T9" fmla="*/ 3 h 13"/>
                  <a:gd name="T10" fmla="*/ 2 w 11"/>
                  <a:gd name="T11" fmla="*/ 10 h 13"/>
                  <a:gd name="T12" fmla="*/ 3 w 11"/>
                  <a:gd name="T13" fmla="*/ 11 h 13"/>
                  <a:gd name="T14" fmla="*/ 10 w 11"/>
                  <a:gd name="T15" fmla="*/ 11 h 13"/>
                  <a:gd name="T16" fmla="*/ 11 w 11"/>
                  <a:gd name="T17" fmla="*/ 12 h 13"/>
                  <a:gd name="T18" fmla="*/ 10 w 11"/>
                  <a:gd name="T19" fmla="*/ 13 h 13"/>
                  <a:gd name="T20" fmla="*/ 3 w 11"/>
                  <a:gd name="T21" fmla="*/ 13 h 13"/>
                  <a:gd name="T22" fmla="*/ 0 w 11"/>
                  <a:gd name="T23" fmla="*/ 10 h 13"/>
                  <a:gd name="T24" fmla="*/ 0 w 11"/>
                  <a:gd name="T25" fmla="*/ 3 h 13"/>
                  <a:gd name="T26" fmla="*/ 3 w 11"/>
                  <a:gd name="T27" fmla="*/ 0 h 13"/>
                  <a:gd name="T28" fmla="*/ 10 w 11"/>
                  <a:gd name="T2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3">
                    <a:moveTo>
                      <a:pt x="10" y="0"/>
                    </a:moveTo>
                    <a:cubicBezTo>
                      <a:pt x="11" y="0"/>
                      <a:pt x="11" y="0"/>
                      <a:pt x="11" y="1"/>
                    </a:cubicBezTo>
                    <a:cubicBezTo>
                      <a:pt x="11" y="1"/>
                      <a:pt x="11" y="1"/>
                      <a:pt x="10" y="1"/>
                    </a:cubicBezTo>
                    <a:cubicBezTo>
                      <a:pt x="3" y="1"/>
                      <a:pt x="3" y="1"/>
                      <a:pt x="3" y="1"/>
                    </a:cubicBezTo>
                    <a:cubicBezTo>
                      <a:pt x="2" y="1"/>
                      <a:pt x="2" y="2"/>
                      <a:pt x="2" y="3"/>
                    </a:cubicBezTo>
                    <a:cubicBezTo>
                      <a:pt x="2" y="10"/>
                      <a:pt x="2" y="10"/>
                      <a:pt x="2" y="10"/>
                    </a:cubicBezTo>
                    <a:cubicBezTo>
                      <a:pt x="2" y="10"/>
                      <a:pt x="2" y="11"/>
                      <a:pt x="3" y="11"/>
                    </a:cubicBezTo>
                    <a:cubicBezTo>
                      <a:pt x="10" y="11"/>
                      <a:pt x="10" y="11"/>
                      <a:pt x="10" y="11"/>
                    </a:cubicBezTo>
                    <a:cubicBezTo>
                      <a:pt x="11" y="11"/>
                      <a:pt x="11" y="11"/>
                      <a:pt x="11" y="12"/>
                    </a:cubicBezTo>
                    <a:cubicBezTo>
                      <a:pt x="11" y="12"/>
                      <a:pt x="11" y="13"/>
                      <a:pt x="10" y="13"/>
                    </a:cubicBezTo>
                    <a:cubicBezTo>
                      <a:pt x="3" y="13"/>
                      <a:pt x="3" y="13"/>
                      <a:pt x="3" y="13"/>
                    </a:cubicBezTo>
                    <a:cubicBezTo>
                      <a:pt x="1" y="13"/>
                      <a:pt x="0" y="11"/>
                      <a:pt x="0" y="10"/>
                    </a:cubicBezTo>
                    <a:cubicBezTo>
                      <a:pt x="0" y="3"/>
                      <a:pt x="0" y="3"/>
                      <a:pt x="0" y="3"/>
                    </a:cubicBezTo>
                    <a:cubicBezTo>
                      <a:pt x="0" y="1"/>
                      <a:pt x="1" y="0"/>
                      <a:pt x="3" y="0"/>
                    </a:cubicBezTo>
                    <a:lnTo>
                      <a:pt x="1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4" name="íśḷídê"/>
              <p:cNvSpPr/>
              <p:nvPr/>
            </p:nvSpPr>
            <p:spPr bwMode="auto">
              <a:xfrm>
                <a:off x="2141" y="2077"/>
                <a:ext cx="284" cy="95"/>
              </a:xfrm>
              <a:custGeom>
                <a:avLst/>
                <a:gdLst>
                  <a:gd name="T0" fmla="*/ 120 w 120"/>
                  <a:gd name="T1" fmla="*/ 0 h 40"/>
                  <a:gd name="T2" fmla="*/ 18 w 120"/>
                  <a:gd name="T3" fmla="*/ 0 h 40"/>
                  <a:gd name="T4" fmla="*/ 0 w 120"/>
                  <a:gd name="T5" fmla="*/ 18 h 40"/>
                  <a:gd name="T6" fmla="*/ 0 w 120"/>
                  <a:gd name="T7" fmla="*/ 22 h 40"/>
                  <a:gd name="T8" fmla="*/ 18 w 120"/>
                  <a:gd name="T9" fmla="*/ 40 h 40"/>
                  <a:gd name="T10" fmla="*/ 120 w 120"/>
                  <a:gd name="T11" fmla="*/ 40 h 40"/>
                  <a:gd name="T12" fmla="*/ 120 w 120"/>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120" h="40">
                    <a:moveTo>
                      <a:pt x="120" y="0"/>
                    </a:moveTo>
                    <a:cubicBezTo>
                      <a:pt x="18" y="0"/>
                      <a:pt x="18" y="0"/>
                      <a:pt x="18" y="0"/>
                    </a:cubicBezTo>
                    <a:cubicBezTo>
                      <a:pt x="8" y="0"/>
                      <a:pt x="0" y="8"/>
                      <a:pt x="0" y="18"/>
                    </a:cubicBezTo>
                    <a:cubicBezTo>
                      <a:pt x="0" y="22"/>
                      <a:pt x="0" y="22"/>
                      <a:pt x="0" y="22"/>
                    </a:cubicBezTo>
                    <a:cubicBezTo>
                      <a:pt x="0" y="32"/>
                      <a:pt x="8" y="40"/>
                      <a:pt x="18" y="40"/>
                    </a:cubicBezTo>
                    <a:cubicBezTo>
                      <a:pt x="120" y="40"/>
                      <a:pt x="120" y="40"/>
                      <a:pt x="120" y="40"/>
                    </a:cubicBezTo>
                    <a:cubicBezTo>
                      <a:pt x="120" y="0"/>
                      <a:pt x="120" y="0"/>
                      <a:pt x="120"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5" name="íṥḻïḓê"/>
              <p:cNvSpPr/>
              <p:nvPr/>
            </p:nvSpPr>
            <p:spPr bwMode="auto">
              <a:xfrm>
                <a:off x="2148" y="2082"/>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26" name="iṧlíďe"/>
              <p:cNvSpPr/>
              <p:nvPr/>
            </p:nvSpPr>
            <p:spPr bwMode="auto">
              <a:xfrm>
                <a:off x="2148" y="2087"/>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27" name="ï$ḻidê"/>
              <p:cNvSpPr/>
              <p:nvPr/>
            </p:nvSpPr>
            <p:spPr bwMode="auto">
              <a:xfrm>
                <a:off x="2148" y="2091"/>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28" name="îṣḻíďe"/>
              <p:cNvSpPr/>
              <p:nvPr/>
            </p:nvSpPr>
            <p:spPr bwMode="auto">
              <a:xfrm>
                <a:off x="2148" y="2094"/>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29" name="íślïďè"/>
              <p:cNvSpPr/>
              <p:nvPr/>
            </p:nvSpPr>
            <p:spPr bwMode="auto">
              <a:xfrm>
                <a:off x="2148" y="2098"/>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0" name="îSḻíďê"/>
              <p:cNvSpPr/>
              <p:nvPr/>
            </p:nvSpPr>
            <p:spPr bwMode="auto">
              <a:xfrm>
                <a:off x="2148" y="2103"/>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1" name="íṣḷïḋé"/>
              <p:cNvSpPr/>
              <p:nvPr/>
            </p:nvSpPr>
            <p:spPr bwMode="auto">
              <a:xfrm>
                <a:off x="2148" y="2106"/>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2" name="í$ḻïḋé"/>
              <p:cNvSpPr/>
              <p:nvPr/>
            </p:nvSpPr>
            <p:spPr bwMode="auto">
              <a:xfrm>
                <a:off x="2148" y="2110"/>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3" name="îs1ïďé"/>
              <p:cNvSpPr/>
              <p:nvPr/>
            </p:nvSpPr>
            <p:spPr bwMode="auto">
              <a:xfrm>
                <a:off x="2148" y="2115"/>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4" name="ïsļïḓè"/>
              <p:cNvSpPr/>
              <p:nvPr/>
            </p:nvSpPr>
            <p:spPr bwMode="auto">
              <a:xfrm>
                <a:off x="2148" y="2117"/>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5" name="îsḷïḑê"/>
              <p:cNvSpPr/>
              <p:nvPr/>
            </p:nvSpPr>
            <p:spPr bwMode="auto">
              <a:xfrm>
                <a:off x="2148" y="2122"/>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6" name="iṩlïďé"/>
              <p:cNvSpPr/>
              <p:nvPr/>
            </p:nvSpPr>
            <p:spPr bwMode="auto">
              <a:xfrm>
                <a:off x="2148" y="2127"/>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7" name="iŝlíďê"/>
              <p:cNvSpPr/>
              <p:nvPr/>
            </p:nvSpPr>
            <p:spPr bwMode="auto">
              <a:xfrm>
                <a:off x="2148" y="2129"/>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8" name="iṥ1îḍê"/>
              <p:cNvSpPr/>
              <p:nvPr/>
            </p:nvSpPr>
            <p:spPr bwMode="auto">
              <a:xfrm>
                <a:off x="2148" y="2134"/>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9" name="íš1íḑê"/>
              <p:cNvSpPr/>
              <p:nvPr/>
            </p:nvSpPr>
            <p:spPr bwMode="auto">
              <a:xfrm>
                <a:off x="2148" y="2134"/>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0" name="íṥḻíde"/>
              <p:cNvSpPr/>
              <p:nvPr/>
            </p:nvSpPr>
            <p:spPr bwMode="auto">
              <a:xfrm>
                <a:off x="2148" y="2139"/>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1" name="ïṩḷiḓê"/>
              <p:cNvSpPr/>
              <p:nvPr/>
            </p:nvSpPr>
            <p:spPr bwMode="auto">
              <a:xfrm>
                <a:off x="2148" y="2139"/>
                <a:ext cx="27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2" name="íṥlîḓe"/>
              <p:cNvSpPr/>
              <p:nvPr/>
            </p:nvSpPr>
            <p:spPr bwMode="auto">
              <a:xfrm>
                <a:off x="2148" y="2141"/>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3" name="iṣlïḑe"/>
              <p:cNvSpPr/>
              <p:nvPr/>
            </p:nvSpPr>
            <p:spPr bwMode="auto">
              <a:xfrm>
                <a:off x="2148" y="2141"/>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4" name="íSḷiḑé"/>
              <p:cNvSpPr/>
              <p:nvPr/>
            </p:nvSpPr>
            <p:spPr bwMode="auto">
              <a:xfrm>
                <a:off x="2148" y="2146"/>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5" name="ïṥḻíḑè"/>
              <p:cNvSpPr/>
              <p:nvPr/>
            </p:nvSpPr>
            <p:spPr bwMode="auto">
              <a:xfrm>
                <a:off x="2148" y="2146"/>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6" name="îṣļiḑè"/>
              <p:cNvSpPr/>
              <p:nvPr/>
            </p:nvSpPr>
            <p:spPr bwMode="auto">
              <a:xfrm>
                <a:off x="2148" y="2151"/>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7" name="i$ḷiḋê"/>
              <p:cNvSpPr/>
              <p:nvPr/>
            </p:nvSpPr>
            <p:spPr bwMode="auto">
              <a:xfrm>
                <a:off x="2148" y="2151"/>
                <a:ext cx="27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8" name="îŝ1ïḋê"/>
              <p:cNvSpPr/>
              <p:nvPr/>
            </p:nvSpPr>
            <p:spPr bwMode="auto">
              <a:xfrm>
                <a:off x="2148" y="2153"/>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9" name="îṥḻïde"/>
              <p:cNvSpPr/>
              <p:nvPr/>
            </p:nvSpPr>
            <p:spPr bwMode="auto">
              <a:xfrm>
                <a:off x="2148" y="2153"/>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0" name="íṧḻïḋe"/>
              <p:cNvSpPr/>
              <p:nvPr/>
            </p:nvSpPr>
            <p:spPr bwMode="auto">
              <a:xfrm>
                <a:off x="2148" y="2158"/>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1" name="ïşḻïďe"/>
              <p:cNvSpPr/>
              <p:nvPr/>
            </p:nvSpPr>
            <p:spPr bwMode="auto">
              <a:xfrm>
                <a:off x="2148" y="2158"/>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2" name="îs1ïḓè"/>
              <p:cNvSpPr/>
              <p:nvPr/>
            </p:nvSpPr>
            <p:spPr bwMode="auto">
              <a:xfrm>
                <a:off x="2148" y="2160"/>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3" name="í$ḻïḍê"/>
              <p:cNvSpPr/>
              <p:nvPr/>
            </p:nvSpPr>
            <p:spPr bwMode="auto">
              <a:xfrm>
                <a:off x="2148" y="2160"/>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4" name="îšliďe"/>
              <p:cNvSpPr/>
              <p:nvPr/>
            </p:nvSpPr>
            <p:spPr bwMode="auto">
              <a:xfrm>
                <a:off x="2148" y="2165"/>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5" name="íṧļîḑê"/>
              <p:cNvSpPr/>
              <p:nvPr/>
            </p:nvSpPr>
            <p:spPr bwMode="auto">
              <a:xfrm>
                <a:off x="2148" y="2165"/>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6" name="îs1îḋe"/>
              <p:cNvSpPr/>
              <p:nvPr/>
            </p:nvSpPr>
            <p:spPr bwMode="auto">
              <a:xfrm>
                <a:off x="2129" y="2070"/>
                <a:ext cx="303" cy="109"/>
              </a:xfrm>
              <a:custGeom>
                <a:avLst/>
                <a:gdLst>
                  <a:gd name="T0" fmla="*/ 128 w 128"/>
                  <a:gd name="T1" fmla="*/ 42 h 46"/>
                  <a:gd name="T2" fmla="*/ 23 w 128"/>
                  <a:gd name="T3" fmla="*/ 42 h 46"/>
                  <a:gd name="T4" fmla="*/ 8 w 128"/>
                  <a:gd name="T5" fmla="*/ 27 h 46"/>
                  <a:gd name="T6" fmla="*/ 8 w 128"/>
                  <a:gd name="T7" fmla="*/ 19 h 46"/>
                  <a:gd name="T8" fmla="*/ 23 w 128"/>
                  <a:gd name="T9" fmla="*/ 5 h 46"/>
                  <a:gd name="T10" fmla="*/ 128 w 128"/>
                  <a:gd name="T11" fmla="*/ 5 h 46"/>
                  <a:gd name="T12" fmla="*/ 128 w 128"/>
                  <a:gd name="T13" fmla="*/ 0 h 46"/>
                  <a:gd name="T14" fmla="*/ 17 w 128"/>
                  <a:gd name="T15" fmla="*/ 0 h 46"/>
                  <a:gd name="T16" fmla="*/ 0 w 128"/>
                  <a:gd name="T17" fmla="*/ 18 h 46"/>
                  <a:gd name="T18" fmla="*/ 0 w 128"/>
                  <a:gd name="T19" fmla="*/ 28 h 46"/>
                  <a:gd name="T20" fmla="*/ 17 w 128"/>
                  <a:gd name="T21" fmla="*/ 46 h 46"/>
                  <a:gd name="T22" fmla="*/ 128 w 128"/>
                  <a:gd name="T23" fmla="*/ 46 h 46"/>
                  <a:gd name="T24" fmla="*/ 128 w 128"/>
                  <a:gd name="T25"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46">
                    <a:moveTo>
                      <a:pt x="128" y="42"/>
                    </a:moveTo>
                    <a:cubicBezTo>
                      <a:pt x="23" y="42"/>
                      <a:pt x="23" y="42"/>
                      <a:pt x="23" y="42"/>
                    </a:cubicBezTo>
                    <a:cubicBezTo>
                      <a:pt x="14" y="42"/>
                      <a:pt x="8" y="35"/>
                      <a:pt x="8" y="27"/>
                    </a:cubicBezTo>
                    <a:cubicBezTo>
                      <a:pt x="8" y="19"/>
                      <a:pt x="8" y="19"/>
                      <a:pt x="8" y="19"/>
                    </a:cubicBezTo>
                    <a:cubicBezTo>
                      <a:pt x="8" y="11"/>
                      <a:pt x="14" y="5"/>
                      <a:pt x="23" y="5"/>
                    </a:cubicBezTo>
                    <a:cubicBezTo>
                      <a:pt x="128" y="5"/>
                      <a:pt x="128" y="5"/>
                      <a:pt x="128" y="5"/>
                    </a:cubicBezTo>
                    <a:cubicBezTo>
                      <a:pt x="128" y="0"/>
                      <a:pt x="128" y="0"/>
                      <a:pt x="128" y="0"/>
                    </a:cubicBezTo>
                    <a:cubicBezTo>
                      <a:pt x="17" y="0"/>
                      <a:pt x="17" y="0"/>
                      <a:pt x="17" y="0"/>
                    </a:cubicBezTo>
                    <a:cubicBezTo>
                      <a:pt x="7" y="0"/>
                      <a:pt x="0" y="8"/>
                      <a:pt x="0" y="18"/>
                    </a:cubicBezTo>
                    <a:cubicBezTo>
                      <a:pt x="0" y="28"/>
                      <a:pt x="0" y="28"/>
                      <a:pt x="0" y="28"/>
                    </a:cubicBezTo>
                    <a:cubicBezTo>
                      <a:pt x="0" y="38"/>
                      <a:pt x="7" y="46"/>
                      <a:pt x="17" y="46"/>
                    </a:cubicBezTo>
                    <a:cubicBezTo>
                      <a:pt x="128" y="46"/>
                      <a:pt x="128" y="46"/>
                      <a:pt x="128" y="46"/>
                    </a:cubicBezTo>
                    <a:cubicBezTo>
                      <a:pt x="128" y="42"/>
                      <a:pt x="128" y="42"/>
                      <a:pt x="128" y="42"/>
                    </a:cubicBezTo>
                  </a:path>
                </a:pathLst>
              </a:custGeom>
              <a:solidFill>
                <a:srgbClr val="003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57" name="ïšḷiḍe"/>
              <p:cNvSpPr/>
              <p:nvPr/>
            </p:nvSpPr>
            <p:spPr bwMode="auto">
              <a:xfrm>
                <a:off x="2174" y="1971"/>
                <a:ext cx="284" cy="94"/>
              </a:xfrm>
              <a:custGeom>
                <a:avLst/>
                <a:gdLst>
                  <a:gd name="T0" fmla="*/ 0 w 120"/>
                  <a:gd name="T1" fmla="*/ 0 h 40"/>
                  <a:gd name="T2" fmla="*/ 102 w 120"/>
                  <a:gd name="T3" fmla="*/ 0 h 40"/>
                  <a:gd name="T4" fmla="*/ 120 w 120"/>
                  <a:gd name="T5" fmla="*/ 18 h 40"/>
                  <a:gd name="T6" fmla="*/ 120 w 120"/>
                  <a:gd name="T7" fmla="*/ 22 h 40"/>
                  <a:gd name="T8" fmla="*/ 102 w 120"/>
                  <a:gd name="T9" fmla="*/ 40 h 40"/>
                  <a:gd name="T10" fmla="*/ 0 w 120"/>
                  <a:gd name="T11" fmla="*/ 40 h 40"/>
                  <a:gd name="T12" fmla="*/ 0 w 120"/>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120" h="40">
                    <a:moveTo>
                      <a:pt x="0" y="0"/>
                    </a:moveTo>
                    <a:cubicBezTo>
                      <a:pt x="102" y="0"/>
                      <a:pt x="102" y="0"/>
                      <a:pt x="102" y="0"/>
                    </a:cubicBezTo>
                    <a:cubicBezTo>
                      <a:pt x="112" y="0"/>
                      <a:pt x="120" y="8"/>
                      <a:pt x="120" y="18"/>
                    </a:cubicBezTo>
                    <a:cubicBezTo>
                      <a:pt x="120" y="22"/>
                      <a:pt x="120" y="22"/>
                      <a:pt x="120" y="22"/>
                    </a:cubicBezTo>
                    <a:cubicBezTo>
                      <a:pt x="120" y="32"/>
                      <a:pt x="112" y="40"/>
                      <a:pt x="102" y="40"/>
                    </a:cubicBezTo>
                    <a:cubicBezTo>
                      <a:pt x="0" y="40"/>
                      <a:pt x="0" y="40"/>
                      <a:pt x="0" y="40"/>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58" name="ïŝḷîḍê"/>
              <p:cNvSpPr/>
              <p:nvPr/>
            </p:nvSpPr>
            <p:spPr bwMode="auto">
              <a:xfrm>
                <a:off x="2174" y="1975"/>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9" name="iṣľïḍè"/>
              <p:cNvSpPr/>
              <p:nvPr/>
            </p:nvSpPr>
            <p:spPr bwMode="auto">
              <a:xfrm>
                <a:off x="2174" y="1980"/>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0" name="ïš1ïḍe"/>
              <p:cNvSpPr/>
              <p:nvPr/>
            </p:nvSpPr>
            <p:spPr bwMode="auto">
              <a:xfrm>
                <a:off x="2174" y="1982"/>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1" name="îšľíḋé"/>
              <p:cNvSpPr/>
              <p:nvPr/>
            </p:nvSpPr>
            <p:spPr bwMode="auto">
              <a:xfrm>
                <a:off x="2174" y="1987"/>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2" name="íṧḻîďé"/>
              <p:cNvSpPr/>
              <p:nvPr/>
            </p:nvSpPr>
            <p:spPr bwMode="auto">
              <a:xfrm>
                <a:off x="2174" y="1992"/>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3" name="iṩļide"/>
              <p:cNvSpPr/>
              <p:nvPr/>
            </p:nvSpPr>
            <p:spPr bwMode="auto">
              <a:xfrm>
                <a:off x="2174" y="1994"/>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4" name="íṧľîḑe"/>
              <p:cNvSpPr/>
              <p:nvPr/>
            </p:nvSpPr>
            <p:spPr bwMode="auto">
              <a:xfrm>
                <a:off x="2174" y="1999"/>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5" name="íṣļîḓè"/>
              <p:cNvSpPr/>
              <p:nvPr/>
            </p:nvSpPr>
            <p:spPr bwMode="auto">
              <a:xfrm>
                <a:off x="2174" y="2004"/>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6" name="isļîḑè"/>
              <p:cNvSpPr/>
              <p:nvPr/>
            </p:nvSpPr>
            <p:spPr bwMode="auto">
              <a:xfrm>
                <a:off x="2174" y="2006"/>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7" name="îṣľiḋé"/>
              <p:cNvSpPr/>
              <p:nvPr/>
            </p:nvSpPr>
            <p:spPr bwMode="auto">
              <a:xfrm>
                <a:off x="2174" y="2011"/>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8" name="iṩḷïḓe"/>
              <p:cNvSpPr/>
              <p:nvPr/>
            </p:nvSpPr>
            <p:spPr bwMode="auto">
              <a:xfrm>
                <a:off x="2174" y="2016"/>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9" name="ïŝḷiḑé"/>
              <p:cNvSpPr/>
              <p:nvPr/>
            </p:nvSpPr>
            <p:spPr bwMode="auto">
              <a:xfrm>
                <a:off x="2174" y="2018"/>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0" name="ïSľíḓé"/>
              <p:cNvSpPr/>
              <p:nvPr/>
            </p:nvSpPr>
            <p:spPr bwMode="auto">
              <a:xfrm>
                <a:off x="2174" y="2023"/>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1" name="ïṣ1îḑê"/>
              <p:cNvSpPr/>
              <p:nvPr/>
            </p:nvSpPr>
            <p:spPr bwMode="auto">
              <a:xfrm>
                <a:off x="2174" y="2027"/>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2" name="iṣḻiḍè"/>
              <p:cNvSpPr/>
              <p:nvPr/>
            </p:nvSpPr>
            <p:spPr bwMode="auto">
              <a:xfrm>
                <a:off x="2174" y="2030"/>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3" name="îsļïḑe"/>
              <p:cNvSpPr/>
              <p:nvPr/>
            </p:nvSpPr>
            <p:spPr bwMode="auto">
              <a:xfrm>
                <a:off x="2174" y="2034"/>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4" name="íṣḷîďê"/>
              <p:cNvSpPr/>
              <p:nvPr/>
            </p:nvSpPr>
            <p:spPr bwMode="auto">
              <a:xfrm>
                <a:off x="2174" y="2039"/>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5" name="îşļïḓé"/>
              <p:cNvSpPr/>
              <p:nvPr/>
            </p:nvSpPr>
            <p:spPr bwMode="auto">
              <a:xfrm>
                <a:off x="2174" y="2042"/>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6" name="iśḷïḋé"/>
              <p:cNvSpPr/>
              <p:nvPr/>
            </p:nvSpPr>
            <p:spPr bwMode="auto">
              <a:xfrm>
                <a:off x="2174" y="2046"/>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7" name="íṩḷïḓe"/>
              <p:cNvSpPr/>
              <p:nvPr/>
            </p:nvSpPr>
            <p:spPr bwMode="auto">
              <a:xfrm>
                <a:off x="2174" y="2051"/>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8" name="iṧlíḍè"/>
              <p:cNvSpPr/>
              <p:nvPr/>
            </p:nvSpPr>
            <p:spPr bwMode="auto">
              <a:xfrm>
                <a:off x="2174" y="2053"/>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9" name="işľíde"/>
              <p:cNvSpPr/>
              <p:nvPr/>
            </p:nvSpPr>
            <p:spPr bwMode="auto">
              <a:xfrm>
                <a:off x="2174" y="2058"/>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80" name="ïṡḷiďé"/>
              <p:cNvSpPr/>
              <p:nvPr/>
            </p:nvSpPr>
            <p:spPr bwMode="auto">
              <a:xfrm>
                <a:off x="2167" y="1963"/>
                <a:ext cx="305" cy="107"/>
              </a:xfrm>
              <a:custGeom>
                <a:avLst/>
                <a:gdLst>
                  <a:gd name="T0" fmla="*/ 0 w 129"/>
                  <a:gd name="T1" fmla="*/ 41 h 45"/>
                  <a:gd name="T2" fmla="*/ 105 w 129"/>
                  <a:gd name="T3" fmla="*/ 41 h 45"/>
                  <a:gd name="T4" fmla="*/ 121 w 129"/>
                  <a:gd name="T5" fmla="*/ 27 h 45"/>
                  <a:gd name="T6" fmla="*/ 121 w 129"/>
                  <a:gd name="T7" fmla="*/ 18 h 45"/>
                  <a:gd name="T8" fmla="*/ 105 w 129"/>
                  <a:gd name="T9" fmla="*/ 4 h 45"/>
                  <a:gd name="T10" fmla="*/ 0 w 129"/>
                  <a:gd name="T11" fmla="*/ 4 h 45"/>
                  <a:gd name="T12" fmla="*/ 0 w 129"/>
                  <a:gd name="T13" fmla="*/ 0 h 45"/>
                  <a:gd name="T14" fmla="*/ 111 w 129"/>
                  <a:gd name="T15" fmla="*/ 0 h 45"/>
                  <a:gd name="T16" fmla="*/ 129 w 129"/>
                  <a:gd name="T17" fmla="*/ 17 h 45"/>
                  <a:gd name="T18" fmla="*/ 129 w 129"/>
                  <a:gd name="T19" fmla="*/ 28 h 45"/>
                  <a:gd name="T20" fmla="*/ 111 w 129"/>
                  <a:gd name="T21" fmla="*/ 45 h 45"/>
                  <a:gd name="T22" fmla="*/ 0 w 129"/>
                  <a:gd name="T23" fmla="*/ 45 h 45"/>
                  <a:gd name="T24" fmla="*/ 0 w 129"/>
                  <a:gd name="T25" fmla="*/ 4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45">
                    <a:moveTo>
                      <a:pt x="0" y="41"/>
                    </a:moveTo>
                    <a:cubicBezTo>
                      <a:pt x="105" y="41"/>
                      <a:pt x="105" y="41"/>
                      <a:pt x="105" y="41"/>
                    </a:cubicBezTo>
                    <a:cubicBezTo>
                      <a:pt x="114" y="41"/>
                      <a:pt x="121" y="35"/>
                      <a:pt x="121" y="27"/>
                    </a:cubicBezTo>
                    <a:cubicBezTo>
                      <a:pt x="121" y="18"/>
                      <a:pt x="121" y="18"/>
                      <a:pt x="121" y="18"/>
                    </a:cubicBezTo>
                    <a:cubicBezTo>
                      <a:pt x="121" y="11"/>
                      <a:pt x="114" y="4"/>
                      <a:pt x="105" y="4"/>
                    </a:cubicBezTo>
                    <a:cubicBezTo>
                      <a:pt x="0" y="4"/>
                      <a:pt x="0" y="4"/>
                      <a:pt x="0" y="4"/>
                    </a:cubicBezTo>
                    <a:cubicBezTo>
                      <a:pt x="0" y="0"/>
                      <a:pt x="0" y="0"/>
                      <a:pt x="0" y="0"/>
                    </a:cubicBezTo>
                    <a:cubicBezTo>
                      <a:pt x="111" y="0"/>
                      <a:pt x="111" y="0"/>
                      <a:pt x="111" y="0"/>
                    </a:cubicBezTo>
                    <a:cubicBezTo>
                      <a:pt x="121" y="0"/>
                      <a:pt x="129" y="8"/>
                      <a:pt x="129" y="17"/>
                    </a:cubicBezTo>
                    <a:cubicBezTo>
                      <a:pt x="129" y="28"/>
                      <a:pt x="129" y="28"/>
                      <a:pt x="129" y="28"/>
                    </a:cubicBezTo>
                    <a:cubicBezTo>
                      <a:pt x="129" y="38"/>
                      <a:pt x="121" y="45"/>
                      <a:pt x="111" y="45"/>
                    </a:cubicBezTo>
                    <a:cubicBezTo>
                      <a:pt x="0" y="45"/>
                      <a:pt x="0" y="45"/>
                      <a:pt x="0" y="45"/>
                    </a:cubicBezTo>
                    <a:lnTo>
                      <a:pt x="0" y="41"/>
                    </a:lnTo>
                    <a:close/>
                  </a:path>
                </a:pathLst>
              </a:custGeom>
              <a:solidFill>
                <a:srgbClr val="FAA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1" name="isḷíďe"/>
              <p:cNvSpPr/>
              <p:nvPr/>
            </p:nvSpPr>
            <p:spPr bwMode="auto">
              <a:xfrm>
                <a:off x="2581" y="2023"/>
                <a:ext cx="158" cy="173"/>
              </a:xfrm>
              <a:custGeom>
                <a:avLst/>
                <a:gdLst>
                  <a:gd name="T0" fmla="*/ 3 w 67"/>
                  <a:gd name="T1" fmla="*/ 43 h 73"/>
                  <a:gd name="T2" fmla="*/ 40 w 67"/>
                  <a:gd name="T3" fmla="*/ 70 h 73"/>
                  <a:gd name="T4" fmla="*/ 63 w 67"/>
                  <a:gd name="T5" fmla="*/ 31 h 73"/>
                  <a:gd name="T6" fmla="*/ 27 w 67"/>
                  <a:gd name="T7" fmla="*/ 4 h 73"/>
                  <a:gd name="T8" fmla="*/ 3 w 67"/>
                  <a:gd name="T9" fmla="*/ 43 h 73"/>
                </a:gdLst>
                <a:ahLst/>
                <a:cxnLst>
                  <a:cxn ang="0">
                    <a:pos x="T0" y="T1"/>
                  </a:cxn>
                  <a:cxn ang="0">
                    <a:pos x="T2" y="T3"/>
                  </a:cxn>
                  <a:cxn ang="0">
                    <a:pos x="T4" y="T5"/>
                  </a:cxn>
                  <a:cxn ang="0">
                    <a:pos x="T6" y="T7"/>
                  </a:cxn>
                  <a:cxn ang="0">
                    <a:pos x="T8" y="T9"/>
                  </a:cxn>
                </a:cxnLst>
                <a:rect l="0" t="0" r="r" b="b"/>
                <a:pathLst>
                  <a:path w="67" h="73">
                    <a:moveTo>
                      <a:pt x="3" y="43"/>
                    </a:moveTo>
                    <a:cubicBezTo>
                      <a:pt x="7" y="61"/>
                      <a:pt x="23" y="73"/>
                      <a:pt x="40" y="70"/>
                    </a:cubicBezTo>
                    <a:cubicBezTo>
                      <a:pt x="56" y="66"/>
                      <a:pt x="67" y="49"/>
                      <a:pt x="63" y="31"/>
                    </a:cubicBezTo>
                    <a:cubicBezTo>
                      <a:pt x="59" y="12"/>
                      <a:pt x="43" y="0"/>
                      <a:pt x="27" y="4"/>
                    </a:cubicBezTo>
                    <a:cubicBezTo>
                      <a:pt x="10" y="7"/>
                      <a:pt x="0" y="24"/>
                      <a:pt x="3" y="43"/>
                    </a:cubicBezTo>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2" name="îṧḻïḋe"/>
              <p:cNvSpPr/>
              <p:nvPr/>
            </p:nvSpPr>
            <p:spPr bwMode="auto">
              <a:xfrm>
                <a:off x="2574" y="2025"/>
                <a:ext cx="158" cy="171"/>
              </a:xfrm>
              <a:custGeom>
                <a:avLst/>
                <a:gdLst>
                  <a:gd name="T0" fmla="*/ 4 w 67"/>
                  <a:gd name="T1" fmla="*/ 42 h 72"/>
                  <a:gd name="T2" fmla="*/ 40 w 67"/>
                  <a:gd name="T3" fmla="*/ 69 h 72"/>
                  <a:gd name="T4" fmla="*/ 63 w 67"/>
                  <a:gd name="T5" fmla="*/ 30 h 72"/>
                  <a:gd name="T6" fmla="*/ 27 w 67"/>
                  <a:gd name="T7" fmla="*/ 3 h 72"/>
                  <a:gd name="T8" fmla="*/ 4 w 67"/>
                  <a:gd name="T9" fmla="*/ 42 h 72"/>
                </a:gdLst>
                <a:ahLst/>
                <a:cxnLst>
                  <a:cxn ang="0">
                    <a:pos x="T0" y="T1"/>
                  </a:cxn>
                  <a:cxn ang="0">
                    <a:pos x="T2" y="T3"/>
                  </a:cxn>
                  <a:cxn ang="0">
                    <a:pos x="T4" y="T5"/>
                  </a:cxn>
                  <a:cxn ang="0">
                    <a:pos x="T6" y="T7"/>
                  </a:cxn>
                  <a:cxn ang="0">
                    <a:pos x="T8" y="T9"/>
                  </a:cxn>
                </a:cxnLst>
                <a:rect l="0" t="0" r="r" b="b"/>
                <a:pathLst>
                  <a:path w="67" h="72">
                    <a:moveTo>
                      <a:pt x="4" y="42"/>
                    </a:moveTo>
                    <a:cubicBezTo>
                      <a:pt x="7" y="60"/>
                      <a:pt x="24" y="72"/>
                      <a:pt x="40" y="69"/>
                    </a:cubicBezTo>
                    <a:cubicBezTo>
                      <a:pt x="57" y="66"/>
                      <a:pt x="67" y="48"/>
                      <a:pt x="63" y="30"/>
                    </a:cubicBezTo>
                    <a:cubicBezTo>
                      <a:pt x="60" y="12"/>
                      <a:pt x="43" y="0"/>
                      <a:pt x="27" y="3"/>
                    </a:cubicBezTo>
                    <a:cubicBezTo>
                      <a:pt x="10" y="7"/>
                      <a:pt x="0" y="24"/>
                      <a:pt x="4" y="4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3" name="íśḻîḍe"/>
              <p:cNvSpPr/>
              <p:nvPr/>
            </p:nvSpPr>
            <p:spPr bwMode="auto">
              <a:xfrm>
                <a:off x="2564" y="2032"/>
                <a:ext cx="149" cy="161"/>
              </a:xfrm>
              <a:custGeom>
                <a:avLst/>
                <a:gdLst>
                  <a:gd name="T0" fmla="*/ 4 w 63"/>
                  <a:gd name="T1" fmla="*/ 40 h 68"/>
                  <a:gd name="T2" fmla="*/ 38 w 63"/>
                  <a:gd name="T3" fmla="*/ 65 h 68"/>
                  <a:gd name="T4" fmla="*/ 60 w 63"/>
                  <a:gd name="T5" fmla="*/ 29 h 68"/>
                  <a:gd name="T6" fmla="*/ 25 w 63"/>
                  <a:gd name="T7" fmla="*/ 4 h 68"/>
                  <a:gd name="T8" fmla="*/ 4 w 63"/>
                  <a:gd name="T9" fmla="*/ 40 h 68"/>
                </a:gdLst>
                <a:ahLst/>
                <a:cxnLst>
                  <a:cxn ang="0">
                    <a:pos x="T0" y="T1"/>
                  </a:cxn>
                  <a:cxn ang="0">
                    <a:pos x="T2" y="T3"/>
                  </a:cxn>
                  <a:cxn ang="0">
                    <a:pos x="T4" y="T5"/>
                  </a:cxn>
                  <a:cxn ang="0">
                    <a:pos x="T6" y="T7"/>
                  </a:cxn>
                  <a:cxn ang="0">
                    <a:pos x="T8" y="T9"/>
                  </a:cxn>
                </a:cxnLst>
                <a:rect l="0" t="0" r="r" b="b"/>
                <a:pathLst>
                  <a:path w="63" h="68">
                    <a:moveTo>
                      <a:pt x="4" y="40"/>
                    </a:moveTo>
                    <a:cubicBezTo>
                      <a:pt x="7" y="57"/>
                      <a:pt x="22" y="68"/>
                      <a:pt x="38" y="65"/>
                    </a:cubicBezTo>
                    <a:cubicBezTo>
                      <a:pt x="53" y="62"/>
                      <a:pt x="63" y="46"/>
                      <a:pt x="60" y="29"/>
                    </a:cubicBezTo>
                    <a:cubicBezTo>
                      <a:pt x="56" y="12"/>
                      <a:pt x="41" y="0"/>
                      <a:pt x="25" y="4"/>
                    </a:cubicBezTo>
                    <a:cubicBezTo>
                      <a:pt x="10" y="7"/>
                      <a:pt x="0" y="23"/>
                      <a:pt x="4" y="40"/>
                    </a:cubicBezTo>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4" name="ïśļiďê"/>
              <p:cNvSpPr/>
              <p:nvPr/>
            </p:nvSpPr>
            <p:spPr bwMode="auto">
              <a:xfrm>
                <a:off x="2588" y="2049"/>
                <a:ext cx="109" cy="125"/>
              </a:xfrm>
              <a:custGeom>
                <a:avLst/>
                <a:gdLst>
                  <a:gd name="T0" fmla="*/ 47 w 109"/>
                  <a:gd name="T1" fmla="*/ 35 h 125"/>
                  <a:gd name="T2" fmla="*/ 40 w 109"/>
                  <a:gd name="T3" fmla="*/ 14 h 125"/>
                  <a:gd name="T4" fmla="*/ 42 w 109"/>
                  <a:gd name="T5" fmla="*/ 35 h 125"/>
                  <a:gd name="T6" fmla="*/ 38 w 109"/>
                  <a:gd name="T7" fmla="*/ 40 h 125"/>
                  <a:gd name="T8" fmla="*/ 26 w 109"/>
                  <a:gd name="T9" fmla="*/ 33 h 125"/>
                  <a:gd name="T10" fmla="*/ 31 w 109"/>
                  <a:gd name="T11" fmla="*/ 42 h 125"/>
                  <a:gd name="T12" fmla="*/ 26 w 109"/>
                  <a:gd name="T13" fmla="*/ 52 h 125"/>
                  <a:gd name="T14" fmla="*/ 0 w 109"/>
                  <a:gd name="T15" fmla="*/ 42 h 125"/>
                  <a:gd name="T16" fmla="*/ 24 w 109"/>
                  <a:gd name="T17" fmla="*/ 57 h 125"/>
                  <a:gd name="T18" fmla="*/ 24 w 109"/>
                  <a:gd name="T19" fmla="*/ 61 h 125"/>
                  <a:gd name="T20" fmla="*/ 7 w 109"/>
                  <a:gd name="T21" fmla="*/ 61 h 125"/>
                  <a:gd name="T22" fmla="*/ 24 w 109"/>
                  <a:gd name="T23" fmla="*/ 64 h 125"/>
                  <a:gd name="T24" fmla="*/ 26 w 109"/>
                  <a:gd name="T25" fmla="*/ 71 h 125"/>
                  <a:gd name="T26" fmla="*/ 12 w 109"/>
                  <a:gd name="T27" fmla="*/ 78 h 125"/>
                  <a:gd name="T28" fmla="*/ 26 w 109"/>
                  <a:gd name="T29" fmla="*/ 76 h 125"/>
                  <a:gd name="T30" fmla="*/ 28 w 109"/>
                  <a:gd name="T31" fmla="*/ 78 h 125"/>
                  <a:gd name="T32" fmla="*/ 14 w 109"/>
                  <a:gd name="T33" fmla="*/ 99 h 125"/>
                  <a:gd name="T34" fmla="*/ 28 w 109"/>
                  <a:gd name="T35" fmla="*/ 83 h 125"/>
                  <a:gd name="T36" fmla="*/ 33 w 109"/>
                  <a:gd name="T37" fmla="*/ 87 h 125"/>
                  <a:gd name="T38" fmla="*/ 26 w 109"/>
                  <a:gd name="T39" fmla="*/ 99 h 125"/>
                  <a:gd name="T40" fmla="*/ 35 w 109"/>
                  <a:gd name="T41" fmla="*/ 90 h 125"/>
                  <a:gd name="T42" fmla="*/ 38 w 109"/>
                  <a:gd name="T43" fmla="*/ 92 h 125"/>
                  <a:gd name="T44" fmla="*/ 38 w 109"/>
                  <a:gd name="T45" fmla="*/ 118 h 125"/>
                  <a:gd name="T46" fmla="*/ 42 w 109"/>
                  <a:gd name="T47" fmla="*/ 92 h 125"/>
                  <a:gd name="T48" fmla="*/ 47 w 109"/>
                  <a:gd name="T49" fmla="*/ 92 h 125"/>
                  <a:gd name="T50" fmla="*/ 47 w 109"/>
                  <a:gd name="T51" fmla="*/ 118 h 125"/>
                  <a:gd name="T52" fmla="*/ 50 w 109"/>
                  <a:gd name="T53" fmla="*/ 94 h 125"/>
                  <a:gd name="T54" fmla="*/ 54 w 109"/>
                  <a:gd name="T55" fmla="*/ 94 h 125"/>
                  <a:gd name="T56" fmla="*/ 61 w 109"/>
                  <a:gd name="T57" fmla="*/ 125 h 125"/>
                  <a:gd name="T58" fmla="*/ 57 w 109"/>
                  <a:gd name="T59" fmla="*/ 92 h 125"/>
                  <a:gd name="T60" fmla="*/ 59 w 109"/>
                  <a:gd name="T61" fmla="*/ 90 h 125"/>
                  <a:gd name="T62" fmla="*/ 73 w 109"/>
                  <a:gd name="T63" fmla="*/ 116 h 125"/>
                  <a:gd name="T64" fmla="*/ 64 w 109"/>
                  <a:gd name="T65" fmla="*/ 90 h 125"/>
                  <a:gd name="T66" fmla="*/ 66 w 109"/>
                  <a:gd name="T67" fmla="*/ 87 h 125"/>
                  <a:gd name="T68" fmla="*/ 78 w 109"/>
                  <a:gd name="T69" fmla="*/ 102 h 125"/>
                  <a:gd name="T70" fmla="*/ 68 w 109"/>
                  <a:gd name="T71" fmla="*/ 85 h 125"/>
                  <a:gd name="T72" fmla="*/ 71 w 109"/>
                  <a:gd name="T73" fmla="*/ 83 h 125"/>
                  <a:gd name="T74" fmla="*/ 92 w 109"/>
                  <a:gd name="T75" fmla="*/ 90 h 125"/>
                  <a:gd name="T76" fmla="*/ 73 w 109"/>
                  <a:gd name="T77" fmla="*/ 78 h 125"/>
                  <a:gd name="T78" fmla="*/ 76 w 109"/>
                  <a:gd name="T79" fmla="*/ 76 h 125"/>
                  <a:gd name="T80" fmla="*/ 109 w 109"/>
                  <a:gd name="T81" fmla="*/ 85 h 125"/>
                  <a:gd name="T82" fmla="*/ 78 w 109"/>
                  <a:gd name="T83" fmla="*/ 71 h 125"/>
                  <a:gd name="T84" fmla="*/ 78 w 109"/>
                  <a:gd name="T85" fmla="*/ 68 h 125"/>
                  <a:gd name="T86" fmla="*/ 109 w 109"/>
                  <a:gd name="T87" fmla="*/ 61 h 125"/>
                  <a:gd name="T88" fmla="*/ 78 w 109"/>
                  <a:gd name="T89" fmla="*/ 64 h 125"/>
                  <a:gd name="T90" fmla="*/ 76 w 109"/>
                  <a:gd name="T91" fmla="*/ 59 h 125"/>
                  <a:gd name="T92" fmla="*/ 94 w 109"/>
                  <a:gd name="T93" fmla="*/ 47 h 125"/>
                  <a:gd name="T94" fmla="*/ 76 w 109"/>
                  <a:gd name="T95" fmla="*/ 54 h 125"/>
                  <a:gd name="T96" fmla="*/ 71 w 109"/>
                  <a:gd name="T97" fmla="*/ 49 h 125"/>
                  <a:gd name="T98" fmla="*/ 87 w 109"/>
                  <a:gd name="T99" fmla="*/ 21 h 125"/>
                  <a:gd name="T100" fmla="*/ 68 w 109"/>
                  <a:gd name="T101" fmla="*/ 45 h 125"/>
                  <a:gd name="T102" fmla="*/ 66 w 109"/>
                  <a:gd name="T103" fmla="*/ 42 h 125"/>
                  <a:gd name="T104" fmla="*/ 71 w 109"/>
                  <a:gd name="T105" fmla="*/ 16 h 125"/>
                  <a:gd name="T106" fmla="*/ 61 w 109"/>
                  <a:gd name="T107" fmla="*/ 40 h 125"/>
                  <a:gd name="T108" fmla="*/ 57 w 109"/>
                  <a:gd name="T109" fmla="*/ 38 h 125"/>
                  <a:gd name="T110" fmla="*/ 61 w 109"/>
                  <a:gd name="T111" fmla="*/ 0 h 125"/>
                  <a:gd name="T112" fmla="*/ 52 w 109"/>
                  <a:gd name="T113" fmla="*/ 35 h 125"/>
                  <a:gd name="T114" fmla="*/ 47 w 109"/>
                  <a:gd name="T115" fmla="*/ 3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125">
                    <a:moveTo>
                      <a:pt x="47" y="35"/>
                    </a:moveTo>
                    <a:lnTo>
                      <a:pt x="40" y="14"/>
                    </a:lnTo>
                    <a:lnTo>
                      <a:pt x="42" y="35"/>
                    </a:lnTo>
                    <a:lnTo>
                      <a:pt x="38" y="40"/>
                    </a:lnTo>
                    <a:lnTo>
                      <a:pt x="26" y="33"/>
                    </a:lnTo>
                    <a:lnTo>
                      <a:pt x="31" y="42"/>
                    </a:lnTo>
                    <a:lnTo>
                      <a:pt x="26" y="52"/>
                    </a:lnTo>
                    <a:lnTo>
                      <a:pt x="0" y="42"/>
                    </a:lnTo>
                    <a:lnTo>
                      <a:pt x="24" y="57"/>
                    </a:lnTo>
                    <a:lnTo>
                      <a:pt x="24" y="61"/>
                    </a:lnTo>
                    <a:lnTo>
                      <a:pt x="7" y="61"/>
                    </a:lnTo>
                    <a:lnTo>
                      <a:pt x="24" y="64"/>
                    </a:lnTo>
                    <a:lnTo>
                      <a:pt x="26" y="71"/>
                    </a:lnTo>
                    <a:lnTo>
                      <a:pt x="12" y="78"/>
                    </a:lnTo>
                    <a:lnTo>
                      <a:pt x="26" y="76"/>
                    </a:lnTo>
                    <a:lnTo>
                      <a:pt x="28" y="78"/>
                    </a:lnTo>
                    <a:lnTo>
                      <a:pt x="14" y="99"/>
                    </a:lnTo>
                    <a:lnTo>
                      <a:pt x="28" y="83"/>
                    </a:lnTo>
                    <a:lnTo>
                      <a:pt x="33" y="87"/>
                    </a:lnTo>
                    <a:lnTo>
                      <a:pt x="26" y="99"/>
                    </a:lnTo>
                    <a:lnTo>
                      <a:pt x="35" y="90"/>
                    </a:lnTo>
                    <a:lnTo>
                      <a:pt x="38" y="92"/>
                    </a:lnTo>
                    <a:lnTo>
                      <a:pt x="38" y="118"/>
                    </a:lnTo>
                    <a:lnTo>
                      <a:pt x="42" y="92"/>
                    </a:lnTo>
                    <a:lnTo>
                      <a:pt x="47" y="92"/>
                    </a:lnTo>
                    <a:lnTo>
                      <a:pt x="47" y="118"/>
                    </a:lnTo>
                    <a:lnTo>
                      <a:pt x="50" y="94"/>
                    </a:lnTo>
                    <a:lnTo>
                      <a:pt x="54" y="94"/>
                    </a:lnTo>
                    <a:lnTo>
                      <a:pt x="61" y="125"/>
                    </a:lnTo>
                    <a:lnTo>
                      <a:pt x="57" y="92"/>
                    </a:lnTo>
                    <a:lnTo>
                      <a:pt x="59" y="90"/>
                    </a:lnTo>
                    <a:lnTo>
                      <a:pt x="73" y="116"/>
                    </a:lnTo>
                    <a:lnTo>
                      <a:pt x="64" y="90"/>
                    </a:lnTo>
                    <a:lnTo>
                      <a:pt x="66" y="87"/>
                    </a:lnTo>
                    <a:lnTo>
                      <a:pt x="78" y="102"/>
                    </a:lnTo>
                    <a:lnTo>
                      <a:pt x="68" y="85"/>
                    </a:lnTo>
                    <a:lnTo>
                      <a:pt x="71" y="83"/>
                    </a:lnTo>
                    <a:lnTo>
                      <a:pt x="92" y="90"/>
                    </a:lnTo>
                    <a:lnTo>
                      <a:pt x="73" y="78"/>
                    </a:lnTo>
                    <a:lnTo>
                      <a:pt x="76" y="76"/>
                    </a:lnTo>
                    <a:lnTo>
                      <a:pt x="109" y="85"/>
                    </a:lnTo>
                    <a:lnTo>
                      <a:pt x="78" y="71"/>
                    </a:lnTo>
                    <a:lnTo>
                      <a:pt x="78" y="68"/>
                    </a:lnTo>
                    <a:lnTo>
                      <a:pt x="109" y="61"/>
                    </a:lnTo>
                    <a:lnTo>
                      <a:pt x="78" y="64"/>
                    </a:lnTo>
                    <a:lnTo>
                      <a:pt x="76" y="59"/>
                    </a:lnTo>
                    <a:lnTo>
                      <a:pt x="94" y="47"/>
                    </a:lnTo>
                    <a:lnTo>
                      <a:pt x="76" y="54"/>
                    </a:lnTo>
                    <a:lnTo>
                      <a:pt x="71" y="49"/>
                    </a:lnTo>
                    <a:lnTo>
                      <a:pt x="87" y="21"/>
                    </a:lnTo>
                    <a:lnTo>
                      <a:pt x="68" y="45"/>
                    </a:lnTo>
                    <a:lnTo>
                      <a:pt x="66" y="42"/>
                    </a:lnTo>
                    <a:lnTo>
                      <a:pt x="71" y="16"/>
                    </a:lnTo>
                    <a:lnTo>
                      <a:pt x="61" y="40"/>
                    </a:lnTo>
                    <a:lnTo>
                      <a:pt x="57" y="38"/>
                    </a:lnTo>
                    <a:lnTo>
                      <a:pt x="61" y="0"/>
                    </a:lnTo>
                    <a:lnTo>
                      <a:pt x="52" y="35"/>
                    </a:lnTo>
                    <a:lnTo>
                      <a:pt x="47" y="35"/>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5" name="iṧlîďê"/>
              <p:cNvSpPr/>
              <p:nvPr/>
            </p:nvSpPr>
            <p:spPr bwMode="auto">
              <a:xfrm>
                <a:off x="2588" y="2049"/>
                <a:ext cx="109" cy="125"/>
              </a:xfrm>
              <a:custGeom>
                <a:avLst/>
                <a:gdLst>
                  <a:gd name="T0" fmla="*/ 47 w 109"/>
                  <a:gd name="T1" fmla="*/ 35 h 125"/>
                  <a:gd name="T2" fmla="*/ 40 w 109"/>
                  <a:gd name="T3" fmla="*/ 14 h 125"/>
                  <a:gd name="T4" fmla="*/ 42 w 109"/>
                  <a:gd name="T5" fmla="*/ 35 h 125"/>
                  <a:gd name="T6" fmla="*/ 38 w 109"/>
                  <a:gd name="T7" fmla="*/ 40 h 125"/>
                  <a:gd name="T8" fmla="*/ 26 w 109"/>
                  <a:gd name="T9" fmla="*/ 33 h 125"/>
                  <a:gd name="T10" fmla="*/ 31 w 109"/>
                  <a:gd name="T11" fmla="*/ 42 h 125"/>
                  <a:gd name="T12" fmla="*/ 26 w 109"/>
                  <a:gd name="T13" fmla="*/ 52 h 125"/>
                  <a:gd name="T14" fmla="*/ 0 w 109"/>
                  <a:gd name="T15" fmla="*/ 42 h 125"/>
                  <a:gd name="T16" fmla="*/ 24 w 109"/>
                  <a:gd name="T17" fmla="*/ 57 h 125"/>
                  <a:gd name="T18" fmla="*/ 24 w 109"/>
                  <a:gd name="T19" fmla="*/ 61 h 125"/>
                  <a:gd name="T20" fmla="*/ 7 w 109"/>
                  <a:gd name="T21" fmla="*/ 61 h 125"/>
                  <a:gd name="T22" fmla="*/ 24 w 109"/>
                  <a:gd name="T23" fmla="*/ 64 h 125"/>
                  <a:gd name="T24" fmla="*/ 26 w 109"/>
                  <a:gd name="T25" fmla="*/ 71 h 125"/>
                  <a:gd name="T26" fmla="*/ 12 w 109"/>
                  <a:gd name="T27" fmla="*/ 78 h 125"/>
                  <a:gd name="T28" fmla="*/ 26 w 109"/>
                  <a:gd name="T29" fmla="*/ 76 h 125"/>
                  <a:gd name="T30" fmla="*/ 28 w 109"/>
                  <a:gd name="T31" fmla="*/ 78 h 125"/>
                  <a:gd name="T32" fmla="*/ 14 w 109"/>
                  <a:gd name="T33" fmla="*/ 99 h 125"/>
                  <a:gd name="T34" fmla="*/ 28 w 109"/>
                  <a:gd name="T35" fmla="*/ 83 h 125"/>
                  <a:gd name="T36" fmla="*/ 33 w 109"/>
                  <a:gd name="T37" fmla="*/ 87 h 125"/>
                  <a:gd name="T38" fmla="*/ 26 w 109"/>
                  <a:gd name="T39" fmla="*/ 99 h 125"/>
                  <a:gd name="T40" fmla="*/ 35 w 109"/>
                  <a:gd name="T41" fmla="*/ 90 h 125"/>
                  <a:gd name="T42" fmla="*/ 38 w 109"/>
                  <a:gd name="T43" fmla="*/ 92 h 125"/>
                  <a:gd name="T44" fmla="*/ 38 w 109"/>
                  <a:gd name="T45" fmla="*/ 118 h 125"/>
                  <a:gd name="T46" fmla="*/ 42 w 109"/>
                  <a:gd name="T47" fmla="*/ 92 h 125"/>
                  <a:gd name="T48" fmla="*/ 47 w 109"/>
                  <a:gd name="T49" fmla="*/ 92 h 125"/>
                  <a:gd name="T50" fmla="*/ 47 w 109"/>
                  <a:gd name="T51" fmla="*/ 118 h 125"/>
                  <a:gd name="T52" fmla="*/ 50 w 109"/>
                  <a:gd name="T53" fmla="*/ 94 h 125"/>
                  <a:gd name="T54" fmla="*/ 54 w 109"/>
                  <a:gd name="T55" fmla="*/ 94 h 125"/>
                  <a:gd name="T56" fmla="*/ 61 w 109"/>
                  <a:gd name="T57" fmla="*/ 125 h 125"/>
                  <a:gd name="T58" fmla="*/ 57 w 109"/>
                  <a:gd name="T59" fmla="*/ 92 h 125"/>
                  <a:gd name="T60" fmla="*/ 59 w 109"/>
                  <a:gd name="T61" fmla="*/ 90 h 125"/>
                  <a:gd name="T62" fmla="*/ 73 w 109"/>
                  <a:gd name="T63" fmla="*/ 116 h 125"/>
                  <a:gd name="T64" fmla="*/ 64 w 109"/>
                  <a:gd name="T65" fmla="*/ 90 h 125"/>
                  <a:gd name="T66" fmla="*/ 66 w 109"/>
                  <a:gd name="T67" fmla="*/ 87 h 125"/>
                  <a:gd name="T68" fmla="*/ 78 w 109"/>
                  <a:gd name="T69" fmla="*/ 102 h 125"/>
                  <a:gd name="T70" fmla="*/ 68 w 109"/>
                  <a:gd name="T71" fmla="*/ 85 h 125"/>
                  <a:gd name="T72" fmla="*/ 71 w 109"/>
                  <a:gd name="T73" fmla="*/ 83 h 125"/>
                  <a:gd name="T74" fmla="*/ 92 w 109"/>
                  <a:gd name="T75" fmla="*/ 90 h 125"/>
                  <a:gd name="T76" fmla="*/ 73 w 109"/>
                  <a:gd name="T77" fmla="*/ 78 h 125"/>
                  <a:gd name="T78" fmla="*/ 76 w 109"/>
                  <a:gd name="T79" fmla="*/ 76 h 125"/>
                  <a:gd name="T80" fmla="*/ 109 w 109"/>
                  <a:gd name="T81" fmla="*/ 85 h 125"/>
                  <a:gd name="T82" fmla="*/ 78 w 109"/>
                  <a:gd name="T83" fmla="*/ 71 h 125"/>
                  <a:gd name="T84" fmla="*/ 78 w 109"/>
                  <a:gd name="T85" fmla="*/ 68 h 125"/>
                  <a:gd name="T86" fmla="*/ 109 w 109"/>
                  <a:gd name="T87" fmla="*/ 61 h 125"/>
                  <a:gd name="T88" fmla="*/ 78 w 109"/>
                  <a:gd name="T89" fmla="*/ 64 h 125"/>
                  <a:gd name="T90" fmla="*/ 76 w 109"/>
                  <a:gd name="T91" fmla="*/ 59 h 125"/>
                  <a:gd name="T92" fmla="*/ 94 w 109"/>
                  <a:gd name="T93" fmla="*/ 47 h 125"/>
                  <a:gd name="T94" fmla="*/ 76 w 109"/>
                  <a:gd name="T95" fmla="*/ 54 h 125"/>
                  <a:gd name="T96" fmla="*/ 71 w 109"/>
                  <a:gd name="T97" fmla="*/ 49 h 125"/>
                  <a:gd name="T98" fmla="*/ 87 w 109"/>
                  <a:gd name="T99" fmla="*/ 21 h 125"/>
                  <a:gd name="T100" fmla="*/ 68 w 109"/>
                  <a:gd name="T101" fmla="*/ 45 h 125"/>
                  <a:gd name="T102" fmla="*/ 66 w 109"/>
                  <a:gd name="T103" fmla="*/ 42 h 125"/>
                  <a:gd name="T104" fmla="*/ 71 w 109"/>
                  <a:gd name="T105" fmla="*/ 16 h 125"/>
                  <a:gd name="T106" fmla="*/ 61 w 109"/>
                  <a:gd name="T107" fmla="*/ 40 h 125"/>
                  <a:gd name="T108" fmla="*/ 57 w 109"/>
                  <a:gd name="T109" fmla="*/ 38 h 125"/>
                  <a:gd name="T110" fmla="*/ 61 w 109"/>
                  <a:gd name="T111" fmla="*/ 0 h 125"/>
                  <a:gd name="T112" fmla="*/ 52 w 109"/>
                  <a:gd name="T113" fmla="*/ 35 h 125"/>
                  <a:gd name="T114" fmla="*/ 47 w 109"/>
                  <a:gd name="T115" fmla="*/ 3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125">
                    <a:moveTo>
                      <a:pt x="47" y="35"/>
                    </a:moveTo>
                    <a:lnTo>
                      <a:pt x="40" y="14"/>
                    </a:lnTo>
                    <a:lnTo>
                      <a:pt x="42" y="35"/>
                    </a:lnTo>
                    <a:lnTo>
                      <a:pt x="38" y="40"/>
                    </a:lnTo>
                    <a:lnTo>
                      <a:pt x="26" y="33"/>
                    </a:lnTo>
                    <a:lnTo>
                      <a:pt x="31" y="42"/>
                    </a:lnTo>
                    <a:lnTo>
                      <a:pt x="26" y="52"/>
                    </a:lnTo>
                    <a:lnTo>
                      <a:pt x="0" y="42"/>
                    </a:lnTo>
                    <a:lnTo>
                      <a:pt x="24" y="57"/>
                    </a:lnTo>
                    <a:lnTo>
                      <a:pt x="24" y="61"/>
                    </a:lnTo>
                    <a:lnTo>
                      <a:pt x="7" y="61"/>
                    </a:lnTo>
                    <a:lnTo>
                      <a:pt x="24" y="64"/>
                    </a:lnTo>
                    <a:lnTo>
                      <a:pt x="26" y="71"/>
                    </a:lnTo>
                    <a:lnTo>
                      <a:pt x="12" y="78"/>
                    </a:lnTo>
                    <a:lnTo>
                      <a:pt x="26" y="76"/>
                    </a:lnTo>
                    <a:lnTo>
                      <a:pt x="28" y="78"/>
                    </a:lnTo>
                    <a:lnTo>
                      <a:pt x="14" y="99"/>
                    </a:lnTo>
                    <a:lnTo>
                      <a:pt x="28" y="83"/>
                    </a:lnTo>
                    <a:lnTo>
                      <a:pt x="33" y="87"/>
                    </a:lnTo>
                    <a:lnTo>
                      <a:pt x="26" y="99"/>
                    </a:lnTo>
                    <a:lnTo>
                      <a:pt x="35" y="90"/>
                    </a:lnTo>
                    <a:lnTo>
                      <a:pt x="38" y="92"/>
                    </a:lnTo>
                    <a:lnTo>
                      <a:pt x="38" y="118"/>
                    </a:lnTo>
                    <a:lnTo>
                      <a:pt x="42" y="92"/>
                    </a:lnTo>
                    <a:lnTo>
                      <a:pt x="47" y="92"/>
                    </a:lnTo>
                    <a:lnTo>
                      <a:pt x="47" y="118"/>
                    </a:lnTo>
                    <a:lnTo>
                      <a:pt x="50" y="94"/>
                    </a:lnTo>
                    <a:lnTo>
                      <a:pt x="54" y="94"/>
                    </a:lnTo>
                    <a:lnTo>
                      <a:pt x="61" y="125"/>
                    </a:lnTo>
                    <a:lnTo>
                      <a:pt x="57" y="92"/>
                    </a:lnTo>
                    <a:lnTo>
                      <a:pt x="59" y="90"/>
                    </a:lnTo>
                    <a:lnTo>
                      <a:pt x="73" y="116"/>
                    </a:lnTo>
                    <a:lnTo>
                      <a:pt x="64" y="90"/>
                    </a:lnTo>
                    <a:lnTo>
                      <a:pt x="66" y="87"/>
                    </a:lnTo>
                    <a:lnTo>
                      <a:pt x="78" y="102"/>
                    </a:lnTo>
                    <a:lnTo>
                      <a:pt x="68" y="85"/>
                    </a:lnTo>
                    <a:lnTo>
                      <a:pt x="71" y="83"/>
                    </a:lnTo>
                    <a:lnTo>
                      <a:pt x="92" y="90"/>
                    </a:lnTo>
                    <a:lnTo>
                      <a:pt x="73" y="78"/>
                    </a:lnTo>
                    <a:lnTo>
                      <a:pt x="76" y="76"/>
                    </a:lnTo>
                    <a:lnTo>
                      <a:pt x="109" y="85"/>
                    </a:lnTo>
                    <a:lnTo>
                      <a:pt x="78" y="71"/>
                    </a:lnTo>
                    <a:lnTo>
                      <a:pt x="78" y="68"/>
                    </a:lnTo>
                    <a:lnTo>
                      <a:pt x="109" y="61"/>
                    </a:lnTo>
                    <a:lnTo>
                      <a:pt x="78" y="64"/>
                    </a:lnTo>
                    <a:lnTo>
                      <a:pt x="76" y="59"/>
                    </a:lnTo>
                    <a:lnTo>
                      <a:pt x="94" y="47"/>
                    </a:lnTo>
                    <a:lnTo>
                      <a:pt x="76" y="54"/>
                    </a:lnTo>
                    <a:lnTo>
                      <a:pt x="71" y="49"/>
                    </a:lnTo>
                    <a:lnTo>
                      <a:pt x="87" y="21"/>
                    </a:lnTo>
                    <a:lnTo>
                      <a:pt x="68" y="45"/>
                    </a:lnTo>
                    <a:lnTo>
                      <a:pt x="66" y="42"/>
                    </a:lnTo>
                    <a:lnTo>
                      <a:pt x="71" y="16"/>
                    </a:lnTo>
                    <a:lnTo>
                      <a:pt x="61" y="40"/>
                    </a:lnTo>
                    <a:lnTo>
                      <a:pt x="57" y="38"/>
                    </a:lnTo>
                    <a:lnTo>
                      <a:pt x="61" y="0"/>
                    </a:lnTo>
                    <a:lnTo>
                      <a:pt x="52" y="35"/>
                    </a:lnTo>
                    <a:lnTo>
                      <a:pt x="47" y="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6" name="ïṡľiḓé"/>
              <p:cNvSpPr/>
              <p:nvPr/>
            </p:nvSpPr>
            <p:spPr bwMode="auto">
              <a:xfrm>
                <a:off x="2607" y="2080"/>
                <a:ext cx="64" cy="68"/>
              </a:xfrm>
              <a:custGeom>
                <a:avLst/>
                <a:gdLst>
                  <a:gd name="T0" fmla="*/ 2 w 27"/>
                  <a:gd name="T1" fmla="*/ 17 h 29"/>
                  <a:gd name="T2" fmla="*/ 16 w 27"/>
                  <a:gd name="T3" fmla="*/ 27 h 29"/>
                  <a:gd name="T4" fmla="*/ 25 w 27"/>
                  <a:gd name="T5" fmla="*/ 12 h 29"/>
                  <a:gd name="T6" fmla="*/ 11 w 27"/>
                  <a:gd name="T7" fmla="*/ 1 h 29"/>
                  <a:gd name="T8" fmla="*/ 2 w 27"/>
                  <a:gd name="T9" fmla="*/ 17 h 29"/>
                </a:gdLst>
                <a:ahLst/>
                <a:cxnLst>
                  <a:cxn ang="0">
                    <a:pos x="T0" y="T1"/>
                  </a:cxn>
                  <a:cxn ang="0">
                    <a:pos x="T2" y="T3"/>
                  </a:cxn>
                  <a:cxn ang="0">
                    <a:pos x="T4" y="T5"/>
                  </a:cxn>
                  <a:cxn ang="0">
                    <a:pos x="T6" y="T7"/>
                  </a:cxn>
                  <a:cxn ang="0">
                    <a:pos x="T8" y="T9"/>
                  </a:cxn>
                </a:cxnLst>
                <a:rect l="0" t="0" r="r" b="b"/>
                <a:pathLst>
                  <a:path w="27" h="29">
                    <a:moveTo>
                      <a:pt x="2" y="17"/>
                    </a:moveTo>
                    <a:cubicBezTo>
                      <a:pt x="3" y="24"/>
                      <a:pt x="10" y="29"/>
                      <a:pt x="16" y="27"/>
                    </a:cubicBezTo>
                    <a:cubicBezTo>
                      <a:pt x="23" y="26"/>
                      <a:pt x="27" y="19"/>
                      <a:pt x="25" y="12"/>
                    </a:cubicBezTo>
                    <a:cubicBezTo>
                      <a:pt x="24" y="5"/>
                      <a:pt x="17" y="0"/>
                      <a:pt x="11" y="1"/>
                    </a:cubicBezTo>
                    <a:cubicBezTo>
                      <a:pt x="5" y="3"/>
                      <a:pt x="0" y="10"/>
                      <a:pt x="2" y="17"/>
                    </a:cubicBezTo>
                  </a:path>
                </a:pathLst>
              </a:custGeom>
              <a:solidFill>
                <a:srgbClr val="9395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7" name="íŝḷiḑé"/>
              <p:cNvSpPr/>
              <p:nvPr/>
            </p:nvSpPr>
            <p:spPr bwMode="auto">
              <a:xfrm>
                <a:off x="2489" y="2106"/>
                <a:ext cx="28" cy="40"/>
              </a:xfrm>
              <a:custGeom>
                <a:avLst/>
                <a:gdLst>
                  <a:gd name="T0" fmla="*/ 7 w 28"/>
                  <a:gd name="T1" fmla="*/ 40 h 40"/>
                  <a:gd name="T2" fmla="*/ 28 w 28"/>
                  <a:gd name="T3" fmla="*/ 35 h 40"/>
                  <a:gd name="T4" fmla="*/ 21 w 28"/>
                  <a:gd name="T5" fmla="*/ 0 h 40"/>
                  <a:gd name="T6" fmla="*/ 0 w 28"/>
                  <a:gd name="T7" fmla="*/ 4 h 40"/>
                  <a:gd name="T8" fmla="*/ 7 w 28"/>
                  <a:gd name="T9" fmla="*/ 40 h 40"/>
                </a:gdLst>
                <a:ahLst/>
                <a:cxnLst>
                  <a:cxn ang="0">
                    <a:pos x="T0" y="T1"/>
                  </a:cxn>
                  <a:cxn ang="0">
                    <a:pos x="T2" y="T3"/>
                  </a:cxn>
                  <a:cxn ang="0">
                    <a:pos x="T4" y="T5"/>
                  </a:cxn>
                  <a:cxn ang="0">
                    <a:pos x="T6" y="T7"/>
                  </a:cxn>
                  <a:cxn ang="0">
                    <a:pos x="T8" y="T9"/>
                  </a:cxn>
                </a:cxnLst>
                <a:rect l="0" t="0" r="r" b="b"/>
                <a:pathLst>
                  <a:path w="28" h="40">
                    <a:moveTo>
                      <a:pt x="7" y="40"/>
                    </a:moveTo>
                    <a:lnTo>
                      <a:pt x="28" y="35"/>
                    </a:lnTo>
                    <a:lnTo>
                      <a:pt x="21" y="0"/>
                    </a:lnTo>
                    <a:lnTo>
                      <a:pt x="0" y="4"/>
                    </a:lnTo>
                    <a:lnTo>
                      <a:pt x="7" y="40"/>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8" name="îsļíďê"/>
              <p:cNvSpPr/>
              <p:nvPr/>
            </p:nvSpPr>
            <p:spPr bwMode="auto">
              <a:xfrm>
                <a:off x="2489" y="2106"/>
                <a:ext cx="28" cy="40"/>
              </a:xfrm>
              <a:custGeom>
                <a:avLst/>
                <a:gdLst>
                  <a:gd name="T0" fmla="*/ 7 w 28"/>
                  <a:gd name="T1" fmla="*/ 40 h 40"/>
                  <a:gd name="T2" fmla="*/ 28 w 28"/>
                  <a:gd name="T3" fmla="*/ 35 h 40"/>
                  <a:gd name="T4" fmla="*/ 21 w 28"/>
                  <a:gd name="T5" fmla="*/ 0 h 40"/>
                  <a:gd name="T6" fmla="*/ 0 w 28"/>
                  <a:gd name="T7" fmla="*/ 4 h 40"/>
                  <a:gd name="T8" fmla="*/ 7 w 28"/>
                  <a:gd name="T9" fmla="*/ 40 h 40"/>
                </a:gdLst>
                <a:ahLst/>
                <a:cxnLst>
                  <a:cxn ang="0">
                    <a:pos x="T0" y="T1"/>
                  </a:cxn>
                  <a:cxn ang="0">
                    <a:pos x="T2" y="T3"/>
                  </a:cxn>
                  <a:cxn ang="0">
                    <a:pos x="T4" y="T5"/>
                  </a:cxn>
                  <a:cxn ang="0">
                    <a:pos x="T6" y="T7"/>
                  </a:cxn>
                  <a:cxn ang="0">
                    <a:pos x="T8" y="T9"/>
                  </a:cxn>
                </a:cxnLst>
                <a:rect l="0" t="0" r="r" b="b"/>
                <a:pathLst>
                  <a:path w="28" h="40">
                    <a:moveTo>
                      <a:pt x="7" y="40"/>
                    </a:moveTo>
                    <a:lnTo>
                      <a:pt x="28" y="35"/>
                    </a:lnTo>
                    <a:lnTo>
                      <a:pt x="21" y="0"/>
                    </a:lnTo>
                    <a:lnTo>
                      <a:pt x="0" y="4"/>
                    </a:lnTo>
                    <a:lnTo>
                      <a:pt x="7" y="4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9" name="iśḻîḍé"/>
              <p:cNvSpPr/>
              <p:nvPr/>
            </p:nvSpPr>
            <p:spPr bwMode="auto">
              <a:xfrm>
                <a:off x="2510" y="2023"/>
                <a:ext cx="158" cy="170"/>
              </a:xfrm>
              <a:custGeom>
                <a:avLst/>
                <a:gdLst>
                  <a:gd name="T0" fmla="*/ 3 w 67"/>
                  <a:gd name="T1" fmla="*/ 42 h 72"/>
                  <a:gd name="T2" fmla="*/ 40 w 67"/>
                  <a:gd name="T3" fmla="*/ 69 h 72"/>
                  <a:gd name="T4" fmla="*/ 63 w 67"/>
                  <a:gd name="T5" fmla="*/ 30 h 72"/>
                  <a:gd name="T6" fmla="*/ 27 w 67"/>
                  <a:gd name="T7" fmla="*/ 3 h 72"/>
                  <a:gd name="T8" fmla="*/ 3 w 67"/>
                  <a:gd name="T9" fmla="*/ 42 h 72"/>
                </a:gdLst>
                <a:ahLst/>
                <a:cxnLst>
                  <a:cxn ang="0">
                    <a:pos x="T0" y="T1"/>
                  </a:cxn>
                  <a:cxn ang="0">
                    <a:pos x="T2" y="T3"/>
                  </a:cxn>
                  <a:cxn ang="0">
                    <a:pos x="T4" y="T5"/>
                  </a:cxn>
                  <a:cxn ang="0">
                    <a:pos x="T6" y="T7"/>
                  </a:cxn>
                  <a:cxn ang="0">
                    <a:pos x="T8" y="T9"/>
                  </a:cxn>
                </a:cxnLst>
                <a:rect l="0" t="0" r="r" b="b"/>
                <a:pathLst>
                  <a:path w="67" h="72">
                    <a:moveTo>
                      <a:pt x="3" y="42"/>
                    </a:moveTo>
                    <a:cubicBezTo>
                      <a:pt x="7" y="60"/>
                      <a:pt x="23" y="72"/>
                      <a:pt x="40" y="69"/>
                    </a:cubicBezTo>
                    <a:cubicBezTo>
                      <a:pt x="56" y="66"/>
                      <a:pt x="67" y="48"/>
                      <a:pt x="63" y="30"/>
                    </a:cubicBezTo>
                    <a:cubicBezTo>
                      <a:pt x="59" y="12"/>
                      <a:pt x="43" y="0"/>
                      <a:pt x="27" y="3"/>
                    </a:cubicBezTo>
                    <a:cubicBezTo>
                      <a:pt x="10" y="7"/>
                      <a:pt x="0" y="24"/>
                      <a:pt x="3" y="42"/>
                    </a:cubicBezTo>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0" name="is1ïḍe"/>
              <p:cNvSpPr/>
              <p:nvPr/>
            </p:nvSpPr>
            <p:spPr bwMode="auto">
              <a:xfrm>
                <a:off x="2444" y="2115"/>
                <a:ext cx="30" cy="40"/>
              </a:xfrm>
              <a:custGeom>
                <a:avLst/>
                <a:gdLst>
                  <a:gd name="T0" fmla="*/ 7 w 30"/>
                  <a:gd name="T1" fmla="*/ 40 h 40"/>
                  <a:gd name="T2" fmla="*/ 30 w 30"/>
                  <a:gd name="T3" fmla="*/ 36 h 40"/>
                  <a:gd name="T4" fmla="*/ 23 w 30"/>
                  <a:gd name="T5" fmla="*/ 0 h 40"/>
                  <a:gd name="T6" fmla="*/ 0 w 30"/>
                  <a:gd name="T7" fmla="*/ 5 h 40"/>
                  <a:gd name="T8" fmla="*/ 7 w 30"/>
                  <a:gd name="T9" fmla="*/ 40 h 40"/>
                </a:gdLst>
                <a:ahLst/>
                <a:cxnLst>
                  <a:cxn ang="0">
                    <a:pos x="T0" y="T1"/>
                  </a:cxn>
                  <a:cxn ang="0">
                    <a:pos x="T2" y="T3"/>
                  </a:cxn>
                  <a:cxn ang="0">
                    <a:pos x="T4" y="T5"/>
                  </a:cxn>
                  <a:cxn ang="0">
                    <a:pos x="T6" y="T7"/>
                  </a:cxn>
                  <a:cxn ang="0">
                    <a:pos x="T8" y="T9"/>
                  </a:cxn>
                </a:cxnLst>
                <a:rect l="0" t="0" r="r" b="b"/>
                <a:pathLst>
                  <a:path w="30" h="40">
                    <a:moveTo>
                      <a:pt x="7" y="40"/>
                    </a:moveTo>
                    <a:lnTo>
                      <a:pt x="30" y="36"/>
                    </a:lnTo>
                    <a:lnTo>
                      <a:pt x="23" y="0"/>
                    </a:lnTo>
                    <a:lnTo>
                      <a:pt x="0" y="5"/>
                    </a:lnTo>
                    <a:lnTo>
                      <a:pt x="7" y="40"/>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1" name="işḷiďê"/>
              <p:cNvSpPr/>
              <p:nvPr/>
            </p:nvSpPr>
            <p:spPr bwMode="auto">
              <a:xfrm>
                <a:off x="2444" y="2115"/>
                <a:ext cx="30" cy="40"/>
              </a:xfrm>
              <a:custGeom>
                <a:avLst/>
                <a:gdLst>
                  <a:gd name="T0" fmla="*/ 7 w 30"/>
                  <a:gd name="T1" fmla="*/ 40 h 40"/>
                  <a:gd name="T2" fmla="*/ 30 w 30"/>
                  <a:gd name="T3" fmla="*/ 36 h 40"/>
                  <a:gd name="T4" fmla="*/ 23 w 30"/>
                  <a:gd name="T5" fmla="*/ 0 h 40"/>
                  <a:gd name="T6" fmla="*/ 0 w 30"/>
                  <a:gd name="T7" fmla="*/ 5 h 40"/>
                  <a:gd name="T8" fmla="*/ 7 w 30"/>
                  <a:gd name="T9" fmla="*/ 40 h 40"/>
                </a:gdLst>
                <a:ahLst/>
                <a:cxnLst>
                  <a:cxn ang="0">
                    <a:pos x="T0" y="T1"/>
                  </a:cxn>
                  <a:cxn ang="0">
                    <a:pos x="T2" y="T3"/>
                  </a:cxn>
                  <a:cxn ang="0">
                    <a:pos x="T4" y="T5"/>
                  </a:cxn>
                  <a:cxn ang="0">
                    <a:pos x="T6" y="T7"/>
                  </a:cxn>
                  <a:cxn ang="0">
                    <a:pos x="T8" y="T9"/>
                  </a:cxn>
                </a:cxnLst>
                <a:rect l="0" t="0" r="r" b="b"/>
                <a:pathLst>
                  <a:path w="30" h="40">
                    <a:moveTo>
                      <a:pt x="7" y="40"/>
                    </a:moveTo>
                    <a:lnTo>
                      <a:pt x="30" y="36"/>
                    </a:lnTo>
                    <a:lnTo>
                      <a:pt x="23" y="0"/>
                    </a:lnTo>
                    <a:lnTo>
                      <a:pt x="0" y="5"/>
                    </a:lnTo>
                    <a:lnTo>
                      <a:pt x="7" y="4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2" name="îśļíḋê"/>
              <p:cNvSpPr/>
              <p:nvPr/>
            </p:nvSpPr>
            <p:spPr bwMode="auto">
              <a:xfrm>
                <a:off x="2458" y="2101"/>
                <a:ext cx="38" cy="61"/>
              </a:xfrm>
              <a:custGeom>
                <a:avLst/>
                <a:gdLst>
                  <a:gd name="T0" fmla="*/ 12 w 38"/>
                  <a:gd name="T1" fmla="*/ 61 h 61"/>
                  <a:gd name="T2" fmla="*/ 38 w 38"/>
                  <a:gd name="T3" fmla="*/ 54 h 61"/>
                  <a:gd name="T4" fmla="*/ 28 w 38"/>
                  <a:gd name="T5" fmla="*/ 0 h 61"/>
                  <a:gd name="T6" fmla="*/ 0 w 38"/>
                  <a:gd name="T7" fmla="*/ 5 h 61"/>
                  <a:gd name="T8" fmla="*/ 12 w 38"/>
                  <a:gd name="T9" fmla="*/ 61 h 61"/>
                </a:gdLst>
                <a:ahLst/>
                <a:cxnLst>
                  <a:cxn ang="0">
                    <a:pos x="T0" y="T1"/>
                  </a:cxn>
                  <a:cxn ang="0">
                    <a:pos x="T2" y="T3"/>
                  </a:cxn>
                  <a:cxn ang="0">
                    <a:pos x="T4" y="T5"/>
                  </a:cxn>
                  <a:cxn ang="0">
                    <a:pos x="T6" y="T7"/>
                  </a:cxn>
                  <a:cxn ang="0">
                    <a:pos x="T8" y="T9"/>
                  </a:cxn>
                </a:cxnLst>
                <a:rect l="0" t="0" r="r" b="b"/>
                <a:pathLst>
                  <a:path w="38" h="61">
                    <a:moveTo>
                      <a:pt x="12" y="61"/>
                    </a:moveTo>
                    <a:lnTo>
                      <a:pt x="38" y="54"/>
                    </a:lnTo>
                    <a:lnTo>
                      <a:pt x="28" y="0"/>
                    </a:lnTo>
                    <a:lnTo>
                      <a:pt x="0" y="5"/>
                    </a:lnTo>
                    <a:lnTo>
                      <a:pt x="12" y="61"/>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3" name="íŝļïḑê"/>
              <p:cNvSpPr/>
              <p:nvPr/>
            </p:nvSpPr>
            <p:spPr bwMode="auto">
              <a:xfrm>
                <a:off x="2458" y="2101"/>
                <a:ext cx="38" cy="61"/>
              </a:xfrm>
              <a:custGeom>
                <a:avLst/>
                <a:gdLst>
                  <a:gd name="T0" fmla="*/ 12 w 38"/>
                  <a:gd name="T1" fmla="*/ 61 h 61"/>
                  <a:gd name="T2" fmla="*/ 38 w 38"/>
                  <a:gd name="T3" fmla="*/ 54 h 61"/>
                  <a:gd name="T4" fmla="*/ 28 w 38"/>
                  <a:gd name="T5" fmla="*/ 0 h 61"/>
                  <a:gd name="T6" fmla="*/ 0 w 38"/>
                  <a:gd name="T7" fmla="*/ 5 h 61"/>
                  <a:gd name="T8" fmla="*/ 12 w 38"/>
                  <a:gd name="T9" fmla="*/ 61 h 61"/>
                </a:gdLst>
                <a:ahLst/>
                <a:cxnLst>
                  <a:cxn ang="0">
                    <a:pos x="T0" y="T1"/>
                  </a:cxn>
                  <a:cxn ang="0">
                    <a:pos x="T2" y="T3"/>
                  </a:cxn>
                  <a:cxn ang="0">
                    <a:pos x="T4" y="T5"/>
                  </a:cxn>
                  <a:cxn ang="0">
                    <a:pos x="T6" y="T7"/>
                  </a:cxn>
                  <a:cxn ang="0">
                    <a:pos x="T8" y="T9"/>
                  </a:cxn>
                </a:cxnLst>
                <a:rect l="0" t="0" r="r" b="b"/>
                <a:pathLst>
                  <a:path w="38" h="61">
                    <a:moveTo>
                      <a:pt x="12" y="61"/>
                    </a:moveTo>
                    <a:lnTo>
                      <a:pt x="38" y="54"/>
                    </a:lnTo>
                    <a:lnTo>
                      <a:pt x="28" y="0"/>
                    </a:lnTo>
                    <a:lnTo>
                      <a:pt x="0" y="5"/>
                    </a:lnTo>
                    <a:lnTo>
                      <a:pt x="12" y="6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4" name="iŝḷíḍé"/>
              <p:cNvSpPr/>
              <p:nvPr/>
            </p:nvSpPr>
            <p:spPr bwMode="auto">
              <a:xfrm>
                <a:off x="2290" y="2108"/>
                <a:ext cx="173" cy="88"/>
              </a:xfrm>
              <a:custGeom>
                <a:avLst/>
                <a:gdLst>
                  <a:gd name="T0" fmla="*/ 12 w 173"/>
                  <a:gd name="T1" fmla="*/ 88 h 88"/>
                  <a:gd name="T2" fmla="*/ 173 w 173"/>
                  <a:gd name="T3" fmla="*/ 54 h 88"/>
                  <a:gd name="T4" fmla="*/ 161 w 173"/>
                  <a:gd name="T5" fmla="*/ 0 h 88"/>
                  <a:gd name="T6" fmla="*/ 0 w 173"/>
                  <a:gd name="T7" fmla="*/ 31 h 88"/>
                  <a:gd name="T8" fmla="*/ 12 w 173"/>
                  <a:gd name="T9" fmla="*/ 88 h 88"/>
                </a:gdLst>
                <a:ahLst/>
                <a:cxnLst>
                  <a:cxn ang="0">
                    <a:pos x="T0" y="T1"/>
                  </a:cxn>
                  <a:cxn ang="0">
                    <a:pos x="T2" y="T3"/>
                  </a:cxn>
                  <a:cxn ang="0">
                    <a:pos x="T4" y="T5"/>
                  </a:cxn>
                  <a:cxn ang="0">
                    <a:pos x="T6" y="T7"/>
                  </a:cxn>
                  <a:cxn ang="0">
                    <a:pos x="T8" y="T9"/>
                  </a:cxn>
                </a:cxnLst>
                <a:rect l="0" t="0" r="r" b="b"/>
                <a:pathLst>
                  <a:path w="173" h="88">
                    <a:moveTo>
                      <a:pt x="12" y="88"/>
                    </a:moveTo>
                    <a:lnTo>
                      <a:pt x="173" y="54"/>
                    </a:lnTo>
                    <a:lnTo>
                      <a:pt x="161" y="0"/>
                    </a:lnTo>
                    <a:lnTo>
                      <a:pt x="0" y="31"/>
                    </a:lnTo>
                    <a:lnTo>
                      <a:pt x="12" y="88"/>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5" name="ïṩḻïďé"/>
              <p:cNvSpPr/>
              <p:nvPr/>
            </p:nvSpPr>
            <p:spPr bwMode="auto">
              <a:xfrm>
                <a:off x="2290" y="2108"/>
                <a:ext cx="173" cy="88"/>
              </a:xfrm>
              <a:custGeom>
                <a:avLst/>
                <a:gdLst>
                  <a:gd name="T0" fmla="*/ 12 w 173"/>
                  <a:gd name="T1" fmla="*/ 88 h 88"/>
                  <a:gd name="T2" fmla="*/ 173 w 173"/>
                  <a:gd name="T3" fmla="*/ 54 h 88"/>
                  <a:gd name="T4" fmla="*/ 161 w 173"/>
                  <a:gd name="T5" fmla="*/ 0 h 88"/>
                  <a:gd name="T6" fmla="*/ 0 w 173"/>
                  <a:gd name="T7" fmla="*/ 31 h 88"/>
                  <a:gd name="T8" fmla="*/ 12 w 173"/>
                  <a:gd name="T9" fmla="*/ 88 h 88"/>
                </a:gdLst>
                <a:ahLst/>
                <a:cxnLst>
                  <a:cxn ang="0">
                    <a:pos x="T0" y="T1"/>
                  </a:cxn>
                  <a:cxn ang="0">
                    <a:pos x="T2" y="T3"/>
                  </a:cxn>
                  <a:cxn ang="0">
                    <a:pos x="T4" y="T5"/>
                  </a:cxn>
                  <a:cxn ang="0">
                    <a:pos x="T6" y="T7"/>
                  </a:cxn>
                  <a:cxn ang="0">
                    <a:pos x="T8" y="T9"/>
                  </a:cxn>
                </a:cxnLst>
                <a:rect l="0" t="0" r="r" b="b"/>
                <a:pathLst>
                  <a:path w="173" h="88">
                    <a:moveTo>
                      <a:pt x="12" y="88"/>
                    </a:moveTo>
                    <a:lnTo>
                      <a:pt x="173" y="54"/>
                    </a:lnTo>
                    <a:lnTo>
                      <a:pt x="161" y="0"/>
                    </a:lnTo>
                    <a:lnTo>
                      <a:pt x="0" y="31"/>
                    </a:lnTo>
                    <a:lnTo>
                      <a:pt x="12" y="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6" name="íṩľîdé"/>
              <p:cNvSpPr/>
              <p:nvPr/>
            </p:nvSpPr>
            <p:spPr bwMode="auto">
              <a:xfrm>
                <a:off x="2491" y="2027"/>
                <a:ext cx="158" cy="171"/>
              </a:xfrm>
              <a:custGeom>
                <a:avLst/>
                <a:gdLst>
                  <a:gd name="T0" fmla="*/ 4 w 67"/>
                  <a:gd name="T1" fmla="*/ 42 h 72"/>
                  <a:gd name="T2" fmla="*/ 40 w 67"/>
                  <a:gd name="T3" fmla="*/ 69 h 72"/>
                  <a:gd name="T4" fmla="*/ 63 w 67"/>
                  <a:gd name="T5" fmla="*/ 30 h 72"/>
                  <a:gd name="T6" fmla="*/ 27 w 67"/>
                  <a:gd name="T7" fmla="*/ 3 h 72"/>
                  <a:gd name="T8" fmla="*/ 4 w 67"/>
                  <a:gd name="T9" fmla="*/ 42 h 72"/>
                </a:gdLst>
                <a:ahLst/>
                <a:cxnLst>
                  <a:cxn ang="0">
                    <a:pos x="T0" y="T1"/>
                  </a:cxn>
                  <a:cxn ang="0">
                    <a:pos x="T2" y="T3"/>
                  </a:cxn>
                  <a:cxn ang="0">
                    <a:pos x="T4" y="T5"/>
                  </a:cxn>
                  <a:cxn ang="0">
                    <a:pos x="T6" y="T7"/>
                  </a:cxn>
                  <a:cxn ang="0">
                    <a:pos x="T8" y="T9"/>
                  </a:cxn>
                </a:cxnLst>
                <a:rect l="0" t="0" r="r" b="b"/>
                <a:pathLst>
                  <a:path w="67" h="72">
                    <a:moveTo>
                      <a:pt x="4" y="42"/>
                    </a:moveTo>
                    <a:cubicBezTo>
                      <a:pt x="7" y="60"/>
                      <a:pt x="24" y="72"/>
                      <a:pt x="40" y="69"/>
                    </a:cubicBezTo>
                    <a:cubicBezTo>
                      <a:pt x="56" y="65"/>
                      <a:pt x="67" y="48"/>
                      <a:pt x="63" y="30"/>
                    </a:cubicBezTo>
                    <a:cubicBezTo>
                      <a:pt x="60" y="12"/>
                      <a:pt x="43" y="0"/>
                      <a:pt x="27" y="3"/>
                    </a:cubicBezTo>
                    <a:cubicBezTo>
                      <a:pt x="10" y="6"/>
                      <a:pt x="0" y="24"/>
                      <a:pt x="4" y="42"/>
                    </a:cubicBezTo>
                  </a:path>
                </a:pathLst>
              </a:custGeom>
              <a:solidFill>
                <a:srgbClr val="A7A9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7" name="ïṩlîḓé"/>
              <p:cNvSpPr/>
              <p:nvPr/>
            </p:nvSpPr>
            <p:spPr bwMode="auto">
              <a:xfrm>
                <a:off x="2498" y="2034"/>
                <a:ext cx="144" cy="157"/>
              </a:xfrm>
              <a:custGeom>
                <a:avLst/>
                <a:gdLst>
                  <a:gd name="T0" fmla="*/ 3 w 61"/>
                  <a:gd name="T1" fmla="*/ 38 h 66"/>
                  <a:gd name="T2" fmla="*/ 36 w 61"/>
                  <a:gd name="T3" fmla="*/ 63 h 66"/>
                  <a:gd name="T4" fmla="*/ 58 w 61"/>
                  <a:gd name="T5" fmla="*/ 27 h 66"/>
                  <a:gd name="T6" fmla="*/ 24 w 61"/>
                  <a:gd name="T7" fmla="*/ 3 h 66"/>
                  <a:gd name="T8" fmla="*/ 3 w 61"/>
                  <a:gd name="T9" fmla="*/ 38 h 66"/>
                </a:gdLst>
                <a:ahLst/>
                <a:cxnLst>
                  <a:cxn ang="0">
                    <a:pos x="T0" y="T1"/>
                  </a:cxn>
                  <a:cxn ang="0">
                    <a:pos x="T2" y="T3"/>
                  </a:cxn>
                  <a:cxn ang="0">
                    <a:pos x="T4" y="T5"/>
                  </a:cxn>
                  <a:cxn ang="0">
                    <a:pos x="T6" y="T7"/>
                  </a:cxn>
                  <a:cxn ang="0">
                    <a:pos x="T8" y="T9"/>
                  </a:cxn>
                </a:cxnLst>
                <a:rect l="0" t="0" r="r" b="b"/>
                <a:pathLst>
                  <a:path w="61" h="66">
                    <a:moveTo>
                      <a:pt x="3" y="38"/>
                    </a:moveTo>
                    <a:cubicBezTo>
                      <a:pt x="6" y="55"/>
                      <a:pt x="21" y="66"/>
                      <a:pt x="36" y="63"/>
                    </a:cubicBezTo>
                    <a:cubicBezTo>
                      <a:pt x="52" y="60"/>
                      <a:pt x="61" y="44"/>
                      <a:pt x="58" y="27"/>
                    </a:cubicBezTo>
                    <a:cubicBezTo>
                      <a:pt x="54" y="11"/>
                      <a:pt x="39" y="0"/>
                      <a:pt x="24" y="3"/>
                    </a:cubicBezTo>
                    <a:cubicBezTo>
                      <a:pt x="9" y="6"/>
                      <a:pt x="0" y="22"/>
                      <a:pt x="3" y="38"/>
                    </a:cubicBezTo>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8" name="iš1iḋé"/>
              <p:cNvSpPr/>
              <p:nvPr/>
            </p:nvSpPr>
            <p:spPr bwMode="auto">
              <a:xfrm>
                <a:off x="2500" y="2037"/>
                <a:ext cx="140" cy="151"/>
              </a:xfrm>
              <a:custGeom>
                <a:avLst/>
                <a:gdLst>
                  <a:gd name="T0" fmla="*/ 3 w 59"/>
                  <a:gd name="T1" fmla="*/ 37 h 64"/>
                  <a:gd name="T2" fmla="*/ 35 w 59"/>
                  <a:gd name="T3" fmla="*/ 61 h 64"/>
                  <a:gd name="T4" fmla="*/ 55 w 59"/>
                  <a:gd name="T5" fmla="*/ 27 h 64"/>
                  <a:gd name="T6" fmla="*/ 24 w 59"/>
                  <a:gd name="T7" fmla="*/ 3 h 64"/>
                  <a:gd name="T8" fmla="*/ 3 w 59"/>
                  <a:gd name="T9" fmla="*/ 37 h 64"/>
                </a:gdLst>
                <a:ahLst/>
                <a:cxnLst>
                  <a:cxn ang="0">
                    <a:pos x="T0" y="T1"/>
                  </a:cxn>
                  <a:cxn ang="0">
                    <a:pos x="T2" y="T3"/>
                  </a:cxn>
                  <a:cxn ang="0">
                    <a:pos x="T4" y="T5"/>
                  </a:cxn>
                  <a:cxn ang="0">
                    <a:pos x="T6" y="T7"/>
                  </a:cxn>
                  <a:cxn ang="0">
                    <a:pos x="T8" y="T9"/>
                  </a:cxn>
                </a:cxnLst>
                <a:rect l="0" t="0" r="r" b="b"/>
                <a:pathLst>
                  <a:path w="59" h="64">
                    <a:moveTo>
                      <a:pt x="3" y="37"/>
                    </a:moveTo>
                    <a:cubicBezTo>
                      <a:pt x="6" y="53"/>
                      <a:pt x="21" y="64"/>
                      <a:pt x="35" y="61"/>
                    </a:cubicBezTo>
                    <a:cubicBezTo>
                      <a:pt x="50" y="58"/>
                      <a:pt x="59" y="42"/>
                      <a:pt x="55" y="27"/>
                    </a:cubicBezTo>
                    <a:cubicBezTo>
                      <a:pt x="52" y="11"/>
                      <a:pt x="38" y="0"/>
                      <a:pt x="24" y="3"/>
                    </a:cubicBezTo>
                    <a:cubicBezTo>
                      <a:pt x="9" y="6"/>
                      <a:pt x="0" y="21"/>
                      <a:pt x="3" y="37"/>
                    </a:cubicBezTo>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9" name="iśļíḓé"/>
              <p:cNvSpPr/>
              <p:nvPr/>
            </p:nvSpPr>
            <p:spPr bwMode="auto">
              <a:xfrm>
                <a:off x="2507" y="2046"/>
                <a:ext cx="123" cy="133"/>
              </a:xfrm>
              <a:custGeom>
                <a:avLst/>
                <a:gdLst>
                  <a:gd name="T0" fmla="*/ 3 w 52"/>
                  <a:gd name="T1" fmla="*/ 32 h 56"/>
                  <a:gd name="T2" fmla="*/ 32 w 52"/>
                  <a:gd name="T3" fmla="*/ 53 h 56"/>
                  <a:gd name="T4" fmla="*/ 50 w 52"/>
                  <a:gd name="T5" fmla="*/ 23 h 56"/>
                  <a:gd name="T6" fmla="*/ 21 w 52"/>
                  <a:gd name="T7" fmla="*/ 2 h 56"/>
                  <a:gd name="T8" fmla="*/ 3 w 52"/>
                  <a:gd name="T9" fmla="*/ 32 h 56"/>
                </a:gdLst>
                <a:ahLst/>
                <a:cxnLst>
                  <a:cxn ang="0">
                    <a:pos x="T0" y="T1"/>
                  </a:cxn>
                  <a:cxn ang="0">
                    <a:pos x="T2" y="T3"/>
                  </a:cxn>
                  <a:cxn ang="0">
                    <a:pos x="T4" y="T5"/>
                  </a:cxn>
                  <a:cxn ang="0">
                    <a:pos x="T6" y="T7"/>
                  </a:cxn>
                  <a:cxn ang="0">
                    <a:pos x="T8" y="T9"/>
                  </a:cxn>
                </a:cxnLst>
                <a:rect l="0" t="0" r="r" b="b"/>
                <a:pathLst>
                  <a:path w="52" h="56">
                    <a:moveTo>
                      <a:pt x="3" y="32"/>
                    </a:moveTo>
                    <a:cubicBezTo>
                      <a:pt x="6" y="47"/>
                      <a:pt x="19" y="56"/>
                      <a:pt x="32" y="53"/>
                    </a:cubicBezTo>
                    <a:cubicBezTo>
                      <a:pt x="44" y="51"/>
                      <a:pt x="52" y="37"/>
                      <a:pt x="50" y="23"/>
                    </a:cubicBezTo>
                    <a:cubicBezTo>
                      <a:pt x="47" y="9"/>
                      <a:pt x="34" y="0"/>
                      <a:pt x="21" y="2"/>
                    </a:cubicBezTo>
                    <a:cubicBezTo>
                      <a:pt x="8" y="5"/>
                      <a:pt x="0" y="18"/>
                      <a:pt x="3" y="32"/>
                    </a:cubicBezTo>
                  </a:path>
                </a:pathLst>
              </a:custGeom>
              <a:solidFill>
                <a:srgbClr val="F793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0" name="íṣļiḋè"/>
              <p:cNvSpPr/>
              <p:nvPr/>
            </p:nvSpPr>
            <p:spPr bwMode="auto">
              <a:xfrm>
                <a:off x="2545" y="2084"/>
                <a:ext cx="50" cy="55"/>
              </a:xfrm>
              <a:custGeom>
                <a:avLst/>
                <a:gdLst>
                  <a:gd name="T0" fmla="*/ 1 w 21"/>
                  <a:gd name="T1" fmla="*/ 14 h 23"/>
                  <a:gd name="T2" fmla="*/ 12 w 21"/>
                  <a:gd name="T3" fmla="*/ 22 h 23"/>
                  <a:gd name="T4" fmla="*/ 20 w 21"/>
                  <a:gd name="T5" fmla="*/ 10 h 23"/>
                  <a:gd name="T6" fmla="*/ 8 w 21"/>
                  <a:gd name="T7" fmla="*/ 1 h 23"/>
                  <a:gd name="T8" fmla="*/ 1 w 21"/>
                  <a:gd name="T9" fmla="*/ 14 h 23"/>
                </a:gdLst>
                <a:ahLst/>
                <a:cxnLst>
                  <a:cxn ang="0">
                    <a:pos x="T0" y="T1"/>
                  </a:cxn>
                  <a:cxn ang="0">
                    <a:pos x="T2" y="T3"/>
                  </a:cxn>
                  <a:cxn ang="0">
                    <a:pos x="T4" y="T5"/>
                  </a:cxn>
                  <a:cxn ang="0">
                    <a:pos x="T6" y="T7"/>
                  </a:cxn>
                  <a:cxn ang="0">
                    <a:pos x="T8" y="T9"/>
                  </a:cxn>
                </a:cxnLst>
                <a:rect l="0" t="0" r="r" b="b"/>
                <a:pathLst>
                  <a:path w="21" h="23">
                    <a:moveTo>
                      <a:pt x="1" y="14"/>
                    </a:moveTo>
                    <a:cubicBezTo>
                      <a:pt x="2" y="19"/>
                      <a:pt x="7" y="23"/>
                      <a:pt x="12" y="22"/>
                    </a:cubicBezTo>
                    <a:cubicBezTo>
                      <a:pt x="18" y="21"/>
                      <a:pt x="21" y="16"/>
                      <a:pt x="20" y="10"/>
                    </a:cubicBezTo>
                    <a:cubicBezTo>
                      <a:pt x="19" y="4"/>
                      <a:pt x="13" y="0"/>
                      <a:pt x="8" y="1"/>
                    </a:cubicBezTo>
                    <a:cubicBezTo>
                      <a:pt x="3" y="2"/>
                      <a:pt x="0" y="8"/>
                      <a:pt x="1" y="14"/>
                    </a:cubicBezTo>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1" name="ïšľïďé"/>
              <p:cNvSpPr/>
              <p:nvPr/>
            </p:nvSpPr>
            <p:spPr bwMode="auto">
              <a:xfrm>
                <a:off x="2505" y="2143"/>
                <a:ext cx="31" cy="38"/>
              </a:xfrm>
              <a:custGeom>
                <a:avLst/>
                <a:gdLst>
                  <a:gd name="T0" fmla="*/ 0 w 13"/>
                  <a:gd name="T1" fmla="*/ 0 h 16"/>
                  <a:gd name="T2" fmla="*/ 0 w 13"/>
                  <a:gd name="T3" fmla="*/ 0 h 16"/>
                  <a:gd name="T4" fmla="*/ 13 w 13"/>
                  <a:gd name="T5" fmla="*/ 16 h 16"/>
                  <a:gd name="T6" fmla="*/ 13 w 13"/>
                  <a:gd name="T7" fmla="*/ 16 h 16"/>
                  <a:gd name="T8" fmla="*/ 0 w 13"/>
                  <a:gd name="T9" fmla="*/ 0 h 16"/>
                </a:gdLst>
                <a:ahLst/>
                <a:cxnLst>
                  <a:cxn ang="0">
                    <a:pos x="T0" y="T1"/>
                  </a:cxn>
                  <a:cxn ang="0">
                    <a:pos x="T2" y="T3"/>
                  </a:cxn>
                  <a:cxn ang="0">
                    <a:pos x="T4" y="T5"/>
                  </a:cxn>
                  <a:cxn ang="0">
                    <a:pos x="T6" y="T7"/>
                  </a:cxn>
                  <a:cxn ang="0">
                    <a:pos x="T8" y="T9"/>
                  </a:cxn>
                </a:cxnLst>
                <a:rect l="0" t="0" r="r" b="b"/>
                <a:pathLst>
                  <a:path w="13" h="16">
                    <a:moveTo>
                      <a:pt x="0" y="0"/>
                    </a:moveTo>
                    <a:cubicBezTo>
                      <a:pt x="0" y="0"/>
                      <a:pt x="0" y="0"/>
                      <a:pt x="0" y="0"/>
                    </a:cubicBezTo>
                    <a:cubicBezTo>
                      <a:pt x="2" y="7"/>
                      <a:pt x="7" y="12"/>
                      <a:pt x="13" y="16"/>
                    </a:cubicBezTo>
                    <a:cubicBezTo>
                      <a:pt x="13" y="16"/>
                      <a:pt x="13" y="16"/>
                      <a:pt x="13" y="16"/>
                    </a:cubicBezTo>
                    <a:cubicBezTo>
                      <a:pt x="8" y="12"/>
                      <a:pt x="3" y="7"/>
                      <a:pt x="0" y="0"/>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2" name="íŝḷïde"/>
              <p:cNvSpPr/>
              <p:nvPr/>
            </p:nvSpPr>
            <p:spPr bwMode="auto">
              <a:xfrm>
                <a:off x="2536" y="2181"/>
                <a:ext cx="64" cy="12"/>
              </a:xfrm>
              <a:custGeom>
                <a:avLst/>
                <a:gdLst>
                  <a:gd name="T0" fmla="*/ 0 w 27"/>
                  <a:gd name="T1" fmla="*/ 0 h 5"/>
                  <a:gd name="T2" fmla="*/ 0 w 27"/>
                  <a:gd name="T3" fmla="*/ 0 h 5"/>
                  <a:gd name="T4" fmla="*/ 16 w 27"/>
                  <a:gd name="T5" fmla="*/ 5 h 5"/>
                  <a:gd name="T6" fmla="*/ 21 w 27"/>
                  <a:gd name="T7" fmla="*/ 4 h 5"/>
                  <a:gd name="T8" fmla="*/ 27 w 27"/>
                  <a:gd name="T9" fmla="*/ 3 h 5"/>
                  <a:gd name="T10" fmla="*/ 25 w 27"/>
                  <a:gd name="T11" fmla="*/ 3 h 5"/>
                  <a:gd name="T12" fmla="*/ 21 w 27"/>
                  <a:gd name="T13" fmla="*/ 4 h 5"/>
                  <a:gd name="T14" fmla="*/ 16 w 27"/>
                  <a:gd name="T15" fmla="*/ 4 h 5"/>
                  <a:gd name="T16" fmla="*/ 0 w 27"/>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5">
                    <a:moveTo>
                      <a:pt x="0" y="0"/>
                    </a:moveTo>
                    <a:cubicBezTo>
                      <a:pt x="0" y="0"/>
                      <a:pt x="0" y="0"/>
                      <a:pt x="0" y="0"/>
                    </a:cubicBezTo>
                    <a:cubicBezTo>
                      <a:pt x="4" y="3"/>
                      <a:pt x="10" y="5"/>
                      <a:pt x="16" y="5"/>
                    </a:cubicBezTo>
                    <a:cubicBezTo>
                      <a:pt x="17" y="5"/>
                      <a:pt x="19" y="5"/>
                      <a:pt x="21" y="4"/>
                    </a:cubicBezTo>
                    <a:cubicBezTo>
                      <a:pt x="23" y="4"/>
                      <a:pt x="25" y="3"/>
                      <a:pt x="27" y="3"/>
                    </a:cubicBezTo>
                    <a:cubicBezTo>
                      <a:pt x="26" y="3"/>
                      <a:pt x="25" y="3"/>
                      <a:pt x="25" y="3"/>
                    </a:cubicBezTo>
                    <a:cubicBezTo>
                      <a:pt x="24" y="3"/>
                      <a:pt x="22" y="3"/>
                      <a:pt x="21" y="4"/>
                    </a:cubicBezTo>
                    <a:cubicBezTo>
                      <a:pt x="19" y="4"/>
                      <a:pt x="17" y="4"/>
                      <a:pt x="16" y="4"/>
                    </a:cubicBezTo>
                    <a:cubicBezTo>
                      <a:pt x="10" y="4"/>
                      <a:pt x="5" y="3"/>
                      <a:pt x="0" y="0"/>
                    </a:cubicBezTo>
                  </a:path>
                </a:pathLst>
              </a:custGeom>
              <a:solidFill>
                <a:srgbClr val="D6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3" name="îṩḻiḋé"/>
              <p:cNvSpPr/>
              <p:nvPr/>
            </p:nvSpPr>
            <p:spPr bwMode="auto">
              <a:xfrm>
                <a:off x="2498" y="2110"/>
                <a:ext cx="7" cy="33"/>
              </a:xfrm>
              <a:custGeom>
                <a:avLst/>
                <a:gdLst>
                  <a:gd name="T0" fmla="*/ 0 w 3"/>
                  <a:gd name="T1" fmla="*/ 0 h 14"/>
                  <a:gd name="T2" fmla="*/ 1 w 3"/>
                  <a:gd name="T3" fmla="*/ 7 h 14"/>
                  <a:gd name="T4" fmla="*/ 3 w 3"/>
                  <a:gd name="T5" fmla="*/ 14 h 14"/>
                  <a:gd name="T6" fmla="*/ 3 w 3"/>
                  <a:gd name="T7" fmla="*/ 14 h 14"/>
                  <a:gd name="T8" fmla="*/ 1 w 3"/>
                  <a:gd name="T9" fmla="*/ 7 h 14"/>
                  <a:gd name="T10" fmla="*/ 0 w 3"/>
                  <a:gd name="T11" fmla="*/ 0 h 14"/>
                </a:gdLst>
                <a:ahLst/>
                <a:cxnLst>
                  <a:cxn ang="0">
                    <a:pos x="T0" y="T1"/>
                  </a:cxn>
                  <a:cxn ang="0">
                    <a:pos x="T2" y="T3"/>
                  </a:cxn>
                  <a:cxn ang="0">
                    <a:pos x="T4" y="T5"/>
                  </a:cxn>
                  <a:cxn ang="0">
                    <a:pos x="T6" y="T7"/>
                  </a:cxn>
                  <a:cxn ang="0">
                    <a:pos x="T8" y="T9"/>
                  </a:cxn>
                  <a:cxn ang="0">
                    <a:pos x="T10" y="T11"/>
                  </a:cxn>
                </a:cxnLst>
                <a:rect l="0" t="0" r="r" b="b"/>
                <a:pathLst>
                  <a:path w="3" h="14">
                    <a:moveTo>
                      <a:pt x="0" y="0"/>
                    </a:moveTo>
                    <a:cubicBezTo>
                      <a:pt x="0" y="3"/>
                      <a:pt x="0" y="5"/>
                      <a:pt x="1" y="7"/>
                    </a:cubicBezTo>
                    <a:cubicBezTo>
                      <a:pt x="1" y="10"/>
                      <a:pt x="2" y="12"/>
                      <a:pt x="3" y="14"/>
                    </a:cubicBezTo>
                    <a:cubicBezTo>
                      <a:pt x="3" y="14"/>
                      <a:pt x="3" y="14"/>
                      <a:pt x="3" y="14"/>
                    </a:cubicBezTo>
                    <a:cubicBezTo>
                      <a:pt x="2" y="12"/>
                      <a:pt x="1" y="9"/>
                      <a:pt x="1" y="7"/>
                    </a:cubicBezTo>
                    <a:cubicBezTo>
                      <a:pt x="0" y="5"/>
                      <a:pt x="0" y="2"/>
                      <a:pt x="0" y="0"/>
                    </a:cubicBezTo>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4" name="îŝlíḑé"/>
              <p:cNvSpPr/>
              <p:nvPr/>
            </p:nvSpPr>
            <p:spPr bwMode="auto">
              <a:xfrm>
                <a:off x="2595" y="2151"/>
                <a:ext cx="40" cy="37"/>
              </a:xfrm>
              <a:custGeom>
                <a:avLst/>
                <a:gdLst>
                  <a:gd name="T0" fmla="*/ 17 w 17"/>
                  <a:gd name="T1" fmla="*/ 0 h 16"/>
                  <a:gd name="T2" fmla="*/ 16 w 17"/>
                  <a:gd name="T3" fmla="*/ 0 h 16"/>
                  <a:gd name="T4" fmla="*/ 0 w 17"/>
                  <a:gd name="T5" fmla="*/ 16 h 16"/>
                  <a:gd name="T6" fmla="*/ 2 w 17"/>
                  <a:gd name="T7" fmla="*/ 16 h 16"/>
                  <a:gd name="T8" fmla="*/ 17 w 17"/>
                  <a:gd name="T9" fmla="*/ 0 h 16"/>
                </a:gdLst>
                <a:ahLst/>
                <a:cxnLst>
                  <a:cxn ang="0">
                    <a:pos x="T0" y="T1"/>
                  </a:cxn>
                  <a:cxn ang="0">
                    <a:pos x="T2" y="T3"/>
                  </a:cxn>
                  <a:cxn ang="0">
                    <a:pos x="T4" y="T5"/>
                  </a:cxn>
                  <a:cxn ang="0">
                    <a:pos x="T6" y="T7"/>
                  </a:cxn>
                  <a:cxn ang="0">
                    <a:pos x="T8" y="T9"/>
                  </a:cxn>
                </a:cxnLst>
                <a:rect l="0" t="0" r="r" b="b"/>
                <a:pathLst>
                  <a:path w="17" h="16">
                    <a:moveTo>
                      <a:pt x="17" y="0"/>
                    </a:moveTo>
                    <a:cubicBezTo>
                      <a:pt x="17" y="0"/>
                      <a:pt x="17" y="0"/>
                      <a:pt x="16" y="0"/>
                    </a:cubicBezTo>
                    <a:cubicBezTo>
                      <a:pt x="13" y="8"/>
                      <a:pt x="7" y="13"/>
                      <a:pt x="0" y="16"/>
                    </a:cubicBezTo>
                    <a:cubicBezTo>
                      <a:pt x="0" y="16"/>
                      <a:pt x="1" y="16"/>
                      <a:pt x="2" y="16"/>
                    </a:cubicBezTo>
                    <a:cubicBezTo>
                      <a:pt x="8" y="13"/>
                      <a:pt x="14" y="7"/>
                      <a:pt x="17" y="0"/>
                    </a:cubicBezTo>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5" name="i$ḷîḍè"/>
              <p:cNvSpPr/>
              <p:nvPr/>
            </p:nvSpPr>
            <p:spPr bwMode="auto">
              <a:xfrm>
                <a:off x="2498" y="2037"/>
                <a:ext cx="135" cy="154"/>
              </a:xfrm>
              <a:custGeom>
                <a:avLst/>
                <a:gdLst>
                  <a:gd name="T0" fmla="*/ 20 w 57"/>
                  <a:gd name="T1" fmla="*/ 0 h 65"/>
                  <a:gd name="T2" fmla="*/ 0 w 57"/>
                  <a:gd name="T3" fmla="*/ 31 h 65"/>
                  <a:gd name="T4" fmla="*/ 1 w 57"/>
                  <a:gd name="T5" fmla="*/ 38 h 65"/>
                  <a:gd name="T6" fmla="*/ 3 w 57"/>
                  <a:gd name="T7" fmla="*/ 45 h 65"/>
                  <a:gd name="T8" fmla="*/ 16 w 57"/>
                  <a:gd name="T9" fmla="*/ 61 h 65"/>
                  <a:gd name="T10" fmla="*/ 32 w 57"/>
                  <a:gd name="T11" fmla="*/ 65 h 65"/>
                  <a:gd name="T12" fmla="*/ 37 w 57"/>
                  <a:gd name="T13" fmla="*/ 65 h 65"/>
                  <a:gd name="T14" fmla="*/ 41 w 57"/>
                  <a:gd name="T15" fmla="*/ 64 h 65"/>
                  <a:gd name="T16" fmla="*/ 57 w 57"/>
                  <a:gd name="T17" fmla="*/ 48 h 65"/>
                  <a:gd name="T18" fmla="*/ 54 w 57"/>
                  <a:gd name="T19" fmla="*/ 49 h 65"/>
                  <a:gd name="T20" fmla="*/ 36 w 57"/>
                  <a:gd name="T21" fmla="*/ 62 h 65"/>
                  <a:gd name="T22" fmla="*/ 31 w 57"/>
                  <a:gd name="T23" fmla="*/ 63 h 65"/>
                  <a:gd name="T24" fmla="*/ 3 w 57"/>
                  <a:gd name="T25" fmla="*/ 37 h 65"/>
                  <a:gd name="T26" fmla="*/ 19 w 57"/>
                  <a:gd name="T27" fmla="*/ 3 h 65"/>
                  <a:gd name="T28" fmla="*/ 20 w 57"/>
                  <a:gd name="T2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65">
                    <a:moveTo>
                      <a:pt x="20" y="0"/>
                    </a:moveTo>
                    <a:cubicBezTo>
                      <a:pt x="8" y="5"/>
                      <a:pt x="0" y="17"/>
                      <a:pt x="0" y="31"/>
                    </a:cubicBezTo>
                    <a:cubicBezTo>
                      <a:pt x="0" y="33"/>
                      <a:pt x="0" y="36"/>
                      <a:pt x="1" y="38"/>
                    </a:cubicBezTo>
                    <a:cubicBezTo>
                      <a:pt x="1" y="40"/>
                      <a:pt x="2" y="43"/>
                      <a:pt x="3" y="45"/>
                    </a:cubicBezTo>
                    <a:cubicBezTo>
                      <a:pt x="6" y="52"/>
                      <a:pt x="11" y="57"/>
                      <a:pt x="16" y="61"/>
                    </a:cubicBezTo>
                    <a:cubicBezTo>
                      <a:pt x="21" y="64"/>
                      <a:pt x="26" y="65"/>
                      <a:pt x="32" y="65"/>
                    </a:cubicBezTo>
                    <a:cubicBezTo>
                      <a:pt x="33" y="65"/>
                      <a:pt x="35" y="65"/>
                      <a:pt x="37" y="65"/>
                    </a:cubicBezTo>
                    <a:cubicBezTo>
                      <a:pt x="38" y="64"/>
                      <a:pt x="40" y="64"/>
                      <a:pt x="41" y="64"/>
                    </a:cubicBezTo>
                    <a:cubicBezTo>
                      <a:pt x="48" y="61"/>
                      <a:pt x="54" y="56"/>
                      <a:pt x="57" y="48"/>
                    </a:cubicBezTo>
                    <a:cubicBezTo>
                      <a:pt x="56" y="49"/>
                      <a:pt x="55" y="49"/>
                      <a:pt x="54" y="49"/>
                    </a:cubicBezTo>
                    <a:cubicBezTo>
                      <a:pt x="50" y="56"/>
                      <a:pt x="44" y="61"/>
                      <a:pt x="36" y="62"/>
                    </a:cubicBezTo>
                    <a:cubicBezTo>
                      <a:pt x="35" y="62"/>
                      <a:pt x="33" y="63"/>
                      <a:pt x="31" y="63"/>
                    </a:cubicBezTo>
                    <a:cubicBezTo>
                      <a:pt x="18" y="63"/>
                      <a:pt x="6" y="52"/>
                      <a:pt x="3" y="37"/>
                    </a:cubicBezTo>
                    <a:cubicBezTo>
                      <a:pt x="0" y="23"/>
                      <a:pt x="7" y="9"/>
                      <a:pt x="19" y="3"/>
                    </a:cubicBezTo>
                    <a:cubicBezTo>
                      <a:pt x="19" y="2"/>
                      <a:pt x="19" y="1"/>
                      <a:pt x="20" y="0"/>
                    </a:cubicBezTo>
                  </a:path>
                </a:pathLst>
              </a:custGeom>
              <a:solidFill>
                <a:srgbClr val="9698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6" name="iŝlïḓê"/>
              <p:cNvSpPr/>
              <p:nvPr/>
            </p:nvSpPr>
            <p:spPr bwMode="auto">
              <a:xfrm>
                <a:off x="2498" y="2044"/>
                <a:ext cx="128" cy="142"/>
              </a:xfrm>
              <a:custGeom>
                <a:avLst/>
                <a:gdLst>
                  <a:gd name="T0" fmla="*/ 19 w 54"/>
                  <a:gd name="T1" fmla="*/ 0 h 60"/>
                  <a:gd name="T2" fmla="*/ 3 w 54"/>
                  <a:gd name="T3" fmla="*/ 34 h 60"/>
                  <a:gd name="T4" fmla="*/ 31 w 54"/>
                  <a:gd name="T5" fmla="*/ 60 h 60"/>
                  <a:gd name="T6" fmla="*/ 36 w 54"/>
                  <a:gd name="T7" fmla="*/ 59 h 60"/>
                  <a:gd name="T8" fmla="*/ 54 w 54"/>
                  <a:gd name="T9" fmla="*/ 46 h 60"/>
                  <a:gd name="T10" fmla="*/ 54 w 54"/>
                  <a:gd name="T11" fmla="*/ 46 h 60"/>
                  <a:gd name="T12" fmla="*/ 52 w 54"/>
                  <a:gd name="T13" fmla="*/ 47 h 60"/>
                  <a:gd name="T14" fmla="*/ 36 w 54"/>
                  <a:gd name="T15" fmla="*/ 58 h 60"/>
                  <a:gd name="T16" fmla="*/ 31 w 54"/>
                  <a:gd name="T17" fmla="*/ 58 h 60"/>
                  <a:gd name="T18" fmla="*/ 4 w 54"/>
                  <a:gd name="T19" fmla="*/ 34 h 60"/>
                  <a:gd name="T20" fmla="*/ 18 w 54"/>
                  <a:gd name="T21" fmla="*/ 2 h 60"/>
                  <a:gd name="T22" fmla="*/ 19 w 54"/>
                  <a:gd name="T2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60">
                    <a:moveTo>
                      <a:pt x="19" y="0"/>
                    </a:moveTo>
                    <a:cubicBezTo>
                      <a:pt x="7" y="6"/>
                      <a:pt x="0" y="20"/>
                      <a:pt x="3" y="34"/>
                    </a:cubicBezTo>
                    <a:cubicBezTo>
                      <a:pt x="6" y="49"/>
                      <a:pt x="18" y="60"/>
                      <a:pt x="31" y="60"/>
                    </a:cubicBezTo>
                    <a:cubicBezTo>
                      <a:pt x="33" y="60"/>
                      <a:pt x="35" y="59"/>
                      <a:pt x="36" y="59"/>
                    </a:cubicBezTo>
                    <a:cubicBezTo>
                      <a:pt x="44" y="58"/>
                      <a:pt x="50" y="53"/>
                      <a:pt x="54" y="46"/>
                    </a:cubicBezTo>
                    <a:cubicBezTo>
                      <a:pt x="54" y="46"/>
                      <a:pt x="54" y="46"/>
                      <a:pt x="54" y="46"/>
                    </a:cubicBezTo>
                    <a:cubicBezTo>
                      <a:pt x="53" y="47"/>
                      <a:pt x="53" y="47"/>
                      <a:pt x="52" y="47"/>
                    </a:cubicBezTo>
                    <a:cubicBezTo>
                      <a:pt x="48" y="52"/>
                      <a:pt x="43" y="56"/>
                      <a:pt x="36" y="58"/>
                    </a:cubicBezTo>
                    <a:cubicBezTo>
                      <a:pt x="35" y="58"/>
                      <a:pt x="33" y="58"/>
                      <a:pt x="31" y="58"/>
                    </a:cubicBezTo>
                    <a:cubicBezTo>
                      <a:pt x="19" y="58"/>
                      <a:pt x="7" y="48"/>
                      <a:pt x="4" y="34"/>
                    </a:cubicBezTo>
                    <a:cubicBezTo>
                      <a:pt x="2" y="21"/>
                      <a:pt x="8" y="8"/>
                      <a:pt x="18" y="2"/>
                    </a:cubicBezTo>
                    <a:cubicBezTo>
                      <a:pt x="18" y="2"/>
                      <a:pt x="18" y="1"/>
                      <a:pt x="19" y="0"/>
                    </a:cubicBezTo>
                  </a:path>
                </a:pathLst>
              </a:custGeom>
              <a:solidFill>
                <a:srgbClr val="BCBD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7" name="í$1íḓé"/>
              <p:cNvSpPr/>
              <p:nvPr/>
            </p:nvSpPr>
            <p:spPr bwMode="auto">
              <a:xfrm>
                <a:off x="2503" y="2049"/>
                <a:ext cx="118" cy="132"/>
              </a:xfrm>
              <a:custGeom>
                <a:avLst/>
                <a:gdLst>
                  <a:gd name="T0" fmla="*/ 16 w 50"/>
                  <a:gd name="T1" fmla="*/ 0 h 56"/>
                  <a:gd name="T2" fmla="*/ 2 w 50"/>
                  <a:gd name="T3" fmla="*/ 32 h 56"/>
                  <a:gd name="T4" fmla="*/ 29 w 50"/>
                  <a:gd name="T5" fmla="*/ 56 h 56"/>
                  <a:gd name="T6" fmla="*/ 34 w 50"/>
                  <a:gd name="T7" fmla="*/ 56 h 56"/>
                  <a:gd name="T8" fmla="*/ 50 w 50"/>
                  <a:gd name="T9" fmla="*/ 45 h 56"/>
                  <a:gd name="T10" fmla="*/ 46 w 50"/>
                  <a:gd name="T11" fmla="*/ 45 h 56"/>
                  <a:gd name="T12" fmla="*/ 46 w 50"/>
                  <a:gd name="T13" fmla="*/ 45 h 56"/>
                  <a:gd name="T14" fmla="*/ 34 w 50"/>
                  <a:gd name="T15" fmla="*/ 52 h 56"/>
                  <a:gd name="T16" fmla="*/ 29 w 50"/>
                  <a:gd name="T17" fmla="*/ 53 h 56"/>
                  <a:gd name="T18" fmla="*/ 5 w 50"/>
                  <a:gd name="T19" fmla="*/ 31 h 56"/>
                  <a:gd name="T20" fmla="*/ 15 w 50"/>
                  <a:gd name="T21" fmla="*/ 5 h 56"/>
                  <a:gd name="T22" fmla="*/ 16 w 50"/>
                  <a:gd name="T23"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56">
                    <a:moveTo>
                      <a:pt x="16" y="0"/>
                    </a:moveTo>
                    <a:cubicBezTo>
                      <a:pt x="6" y="6"/>
                      <a:pt x="0" y="19"/>
                      <a:pt x="2" y="32"/>
                    </a:cubicBezTo>
                    <a:cubicBezTo>
                      <a:pt x="5" y="46"/>
                      <a:pt x="17" y="56"/>
                      <a:pt x="29" y="56"/>
                    </a:cubicBezTo>
                    <a:cubicBezTo>
                      <a:pt x="31" y="56"/>
                      <a:pt x="33" y="56"/>
                      <a:pt x="34" y="56"/>
                    </a:cubicBezTo>
                    <a:cubicBezTo>
                      <a:pt x="41" y="54"/>
                      <a:pt x="46" y="50"/>
                      <a:pt x="50" y="45"/>
                    </a:cubicBezTo>
                    <a:cubicBezTo>
                      <a:pt x="49" y="45"/>
                      <a:pt x="48" y="45"/>
                      <a:pt x="46" y="45"/>
                    </a:cubicBezTo>
                    <a:cubicBezTo>
                      <a:pt x="46" y="45"/>
                      <a:pt x="46" y="45"/>
                      <a:pt x="46" y="45"/>
                    </a:cubicBezTo>
                    <a:cubicBezTo>
                      <a:pt x="43" y="49"/>
                      <a:pt x="39" y="51"/>
                      <a:pt x="34" y="52"/>
                    </a:cubicBezTo>
                    <a:cubicBezTo>
                      <a:pt x="32" y="53"/>
                      <a:pt x="31" y="53"/>
                      <a:pt x="29" y="53"/>
                    </a:cubicBezTo>
                    <a:cubicBezTo>
                      <a:pt x="18" y="53"/>
                      <a:pt x="8" y="44"/>
                      <a:pt x="5" y="31"/>
                    </a:cubicBezTo>
                    <a:cubicBezTo>
                      <a:pt x="3" y="21"/>
                      <a:pt x="7" y="10"/>
                      <a:pt x="15" y="5"/>
                    </a:cubicBezTo>
                    <a:cubicBezTo>
                      <a:pt x="15" y="3"/>
                      <a:pt x="16" y="2"/>
                      <a:pt x="16" y="0"/>
                    </a:cubicBezTo>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8" name="ïslíḓe"/>
              <p:cNvSpPr/>
              <p:nvPr/>
            </p:nvSpPr>
            <p:spPr bwMode="auto">
              <a:xfrm>
                <a:off x="2510" y="2061"/>
                <a:ext cx="102" cy="113"/>
              </a:xfrm>
              <a:custGeom>
                <a:avLst/>
                <a:gdLst>
                  <a:gd name="T0" fmla="*/ 12 w 43"/>
                  <a:gd name="T1" fmla="*/ 0 h 48"/>
                  <a:gd name="T2" fmla="*/ 2 w 43"/>
                  <a:gd name="T3" fmla="*/ 26 h 48"/>
                  <a:gd name="T4" fmla="*/ 26 w 43"/>
                  <a:gd name="T5" fmla="*/ 48 h 48"/>
                  <a:gd name="T6" fmla="*/ 31 w 43"/>
                  <a:gd name="T7" fmla="*/ 47 h 48"/>
                  <a:gd name="T8" fmla="*/ 43 w 43"/>
                  <a:gd name="T9" fmla="*/ 40 h 48"/>
                  <a:gd name="T10" fmla="*/ 23 w 43"/>
                  <a:gd name="T11" fmla="*/ 32 h 48"/>
                  <a:gd name="T12" fmla="*/ 16 w 43"/>
                  <a:gd name="T13" fmla="*/ 24 h 48"/>
                  <a:gd name="T14" fmla="*/ 16 w 43"/>
                  <a:gd name="T15" fmla="*/ 22 h 48"/>
                  <a:gd name="T16" fmla="*/ 12 w 43"/>
                  <a:gd name="T17" fmla="*/ 12 h 48"/>
                  <a:gd name="T18" fmla="*/ 12 w 43"/>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8">
                    <a:moveTo>
                      <a:pt x="12" y="0"/>
                    </a:moveTo>
                    <a:cubicBezTo>
                      <a:pt x="4" y="5"/>
                      <a:pt x="0" y="16"/>
                      <a:pt x="2" y="26"/>
                    </a:cubicBezTo>
                    <a:cubicBezTo>
                      <a:pt x="5" y="39"/>
                      <a:pt x="15" y="48"/>
                      <a:pt x="26" y="48"/>
                    </a:cubicBezTo>
                    <a:cubicBezTo>
                      <a:pt x="28" y="48"/>
                      <a:pt x="29" y="48"/>
                      <a:pt x="31" y="47"/>
                    </a:cubicBezTo>
                    <a:cubicBezTo>
                      <a:pt x="36" y="46"/>
                      <a:pt x="40" y="44"/>
                      <a:pt x="43" y="40"/>
                    </a:cubicBezTo>
                    <a:cubicBezTo>
                      <a:pt x="36" y="40"/>
                      <a:pt x="29" y="37"/>
                      <a:pt x="23" y="32"/>
                    </a:cubicBezTo>
                    <a:cubicBezTo>
                      <a:pt x="20" y="31"/>
                      <a:pt x="17" y="28"/>
                      <a:pt x="16" y="24"/>
                    </a:cubicBezTo>
                    <a:cubicBezTo>
                      <a:pt x="16" y="23"/>
                      <a:pt x="16" y="23"/>
                      <a:pt x="16" y="22"/>
                    </a:cubicBezTo>
                    <a:cubicBezTo>
                      <a:pt x="14" y="19"/>
                      <a:pt x="13" y="16"/>
                      <a:pt x="12" y="12"/>
                    </a:cubicBezTo>
                    <a:cubicBezTo>
                      <a:pt x="12" y="8"/>
                      <a:pt x="11" y="4"/>
                      <a:pt x="12" y="0"/>
                    </a:cubicBezTo>
                  </a:path>
                </a:pathLst>
              </a:custGeom>
              <a:solidFill>
                <a:srgbClr val="DE84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9" name="î$ľiḍè"/>
              <p:cNvSpPr/>
              <p:nvPr/>
            </p:nvSpPr>
            <p:spPr bwMode="auto">
              <a:xfrm>
                <a:off x="2548" y="2113"/>
                <a:ext cx="16" cy="23"/>
              </a:xfrm>
              <a:custGeom>
                <a:avLst/>
                <a:gdLst>
                  <a:gd name="T0" fmla="*/ 0 w 7"/>
                  <a:gd name="T1" fmla="*/ 0 h 10"/>
                  <a:gd name="T2" fmla="*/ 0 w 7"/>
                  <a:gd name="T3" fmla="*/ 2 h 10"/>
                  <a:gd name="T4" fmla="*/ 7 w 7"/>
                  <a:gd name="T5" fmla="*/ 10 h 10"/>
                  <a:gd name="T6" fmla="*/ 0 w 7"/>
                  <a:gd name="T7" fmla="*/ 0 h 10"/>
                </a:gdLst>
                <a:ahLst/>
                <a:cxnLst>
                  <a:cxn ang="0">
                    <a:pos x="T0" y="T1"/>
                  </a:cxn>
                  <a:cxn ang="0">
                    <a:pos x="T2" y="T3"/>
                  </a:cxn>
                  <a:cxn ang="0">
                    <a:pos x="T4" y="T5"/>
                  </a:cxn>
                  <a:cxn ang="0">
                    <a:pos x="T6" y="T7"/>
                  </a:cxn>
                </a:cxnLst>
                <a:rect l="0" t="0" r="r" b="b"/>
                <a:pathLst>
                  <a:path w="7" h="10">
                    <a:moveTo>
                      <a:pt x="0" y="0"/>
                    </a:moveTo>
                    <a:cubicBezTo>
                      <a:pt x="0" y="1"/>
                      <a:pt x="0" y="1"/>
                      <a:pt x="0" y="2"/>
                    </a:cubicBezTo>
                    <a:cubicBezTo>
                      <a:pt x="1" y="6"/>
                      <a:pt x="4" y="9"/>
                      <a:pt x="7" y="10"/>
                    </a:cubicBezTo>
                    <a:cubicBezTo>
                      <a:pt x="4" y="7"/>
                      <a:pt x="2" y="4"/>
                      <a:pt x="0" y="0"/>
                    </a:cubicBezTo>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0" name="íṣlîďé"/>
              <p:cNvSpPr/>
              <p:nvPr/>
            </p:nvSpPr>
            <p:spPr bwMode="auto">
              <a:xfrm>
                <a:off x="2290" y="2139"/>
                <a:ext cx="173" cy="57"/>
              </a:xfrm>
              <a:custGeom>
                <a:avLst/>
                <a:gdLst>
                  <a:gd name="T0" fmla="*/ 0 w 173"/>
                  <a:gd name="T1" fmla="*/ 0 h 57"/>
                  <a:gd name="T2" fmla="*/ 0 w 173"/>
                  <a:gd name="T3" fmla="*/ 0 h 57"/>
                  <a:gd name="T4" fmla="*/ 12 w 173"/>
                  <a:gd name="T5" fmla="*/ 57 h 57"/>
                  <a:gd name="T6" fmla="*/ 173 w 173"/>
                  <a:gd name="T7" fmla="*/ 23 h 57"/>
                  <a:gd name="T8" fmla="*/ 0 w 173"/>
                  <a:gd name="T9" fmla="*/ 0 h 57"/>
                </a:gdLst>
                <a:ahLst/>
                <a:cxnLst>
                  <a:cxn ang="0">
                    <a:pos x="T0" y="T1"/>
                  </a:cxn>
                  <a:cxn ang="0">
                    <a:pos x="T2" y="T3"/>
                  </a:cxn>
                  <a:cxn ang="0">
                    <a:pos x="T4" y="T5"/>
                  </a:cxn>
                  <a:cxn ang="0">
                    <a:pos x="T6" y="T7"/>
                  </a:cxn>
                  <a:cxn ang="0">
                    <a:pos x="T8" y="T9"/>
                  </a:cxn>
                </a:cxnLst>
                <a:rect l="0" t="0" r="r" b="b"/>
                <a:pathLst>
                  <a:path w="173" h="57">
                    <a:moveTo>
                      <a:pt x="0" y="0"/>
                    </a:moveTo>
                    <a:lnTo>
                      <a:pt x="0" y="0"/>
                    </a:lnTo>
                    <a:lnTo>
                      <a:pt x="12" y="57"/>
                    </a:lnTo>
                    <a:lnTo>
                      <a:pt x="173" y="23"/>
                    </a:lnTo>
                    <a:lnTo>
                      <a:pt x="0" y="0"/>
                    </a:lnTo>
                    <a:close/>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1" name="ïŝľíďè"/>
              <p:cNvSpPr/>
              <p:nvPr/>
            </p:nvSpPr>
            <p:spPr bwMode="auto">
              <a:xfrm>
                <a:off x="2290" y="2139"/>
                <a:ext cx="173" cy="57"/>
              </a:xfrm>
              <a:custGeom>
                <a:avLst/>
                <a:gdLst>
                  <a:gd name="T0" fmla="*/ 0 w 173"/>
                  <a:gd name="T1" fmla="*/ 0 h 57"/>
                  <a:gd name="T2" fmla="*/ 0 w 173"/>
                  <a:gd name="T3" fmla="*/ 0 h 57"/>
                  <a:gd name="T4" fmla="*/ 12 w 173"/>
                  <a:gd name="T5" fmla="*/ 57 h 57"/>
                  <a:gd name="T6" fmla="*/ 173 w 173"/>
                  <a:gd name="T7" fmla="*/ 23 h 57"/>
                  <a:gd name="T8" fmla="*/ 0 w 173"/>
                  <a:gd name="T9" fmla="*/ 0 h 57"/>
                </a:gdLst>
                <a:ahLst/>
                <a:cxnLst>
                  <a:cxn ang="0">
                    <a:pos x="T0" y="T1"/>
                  </a:cxn>
                  <a:cxn ang="0">
                    <a:pos x="T2" y="T3"/>
                  </a:cxn>
                  <a:cxn ang="0">
                    <a:pos x="T4" y="T5"/>
                  </a:cxn>
                  <a:cxn ang="0">
                    <a:pos x="T6" y="T7"/>
                  </a:cxn>
                  <a:cxn ang="0">
                    <a:pos x="T8" y="T9"/>
                  </a:cxn>
                </a:cxnLst>
                <a:rect l="0" t="0" r="r" b="b"/>
                <a:pathLst>
                  <a:path w="173" h="57">
                    <a:moveTo>
                      <a:pt x="0" y="0"/>
                    </a:moveTo>
                    <a:lnTo>
                      <a:pt x="0" y="0"/>
                    </a:lnTo>
                    <a:lnTo>
                      <a:pt x="12" y="57"/>
                    </a:lnTo>
                    <a:lnTo>
                      <a:pt x="173" y="23"/>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2" name="ïšḷiḓê"/>
              <p:cNvSpPr/>
              <p:nvPr/>
            </p:nvSpPr>
            <p:spPr bwMode="auto">
              <a:xfrm>
                <a:off x="4851" y="1961"/>
                <a:ext cx="144" cy="216"/>
              </a:xfrm>
              <a:custGeom>
                <a:avLst/>
                <a:gdLst>
                  <a:gd name="T0" fmla="*/ 132 w 144"/>
                  <a:gd name="T1" fmla="*/ 216 h 216"/>
                  <a:gd name="T2" fmla="*/ 9 w 144"/>
                  <a:gd name="T3" fmla="*/ 216 h 216"/>
                  <a:gd name="T4" fmla="*/ 0 w 144"/>
                  <a:gd name="T5" fmla="*/ 0 h 216"/>
                  <a:gd name="T6" fmla="*/ 144 w 144"/>
                  <a:gd name="T7" fmla="*/ 0 h 216"/>
                  <a:gd name="T8" fmla="*/ 132 w 144"/>
                  <a:gd name="T9" fmla="*/ 216 h 216"/>
                </a:gdLst>
                <a:ahLst/>
                <a:cxnLst>
                  <a:cxn ang="0">
                    <a:pos x="T0" y="T1"/>
                  </a:cxn>
                  <a:cxn ang="0">
                    <a:pos x="T2" y="T3"/>
                  </a:cxn>
                  <a:cxn ang="0">
                    <a:pos x="T4" y="T5"/>
                  </a:cxn>
                  <a:cxn ang="0">
                    <a:pos x="T6" y="T7"/>
                  </a:cxn>
                  <a:cxn ang="0">
                    <a:pos x="T8" y="T9"/>
                  </a:cxn>
                </a:cxnLst>
                <a:rect l="0" t="0" r="r" b="b"/>
                <a:pathLst>
                  <a:path w="144" h="216">
                    <a:moveTo>
                      <a:pt x="132" y="216"/>
                    </a:moveTo>
                    <a:lnTo>
                      <a:pt x="9" y="216"/>
                    </a:lnTo>
                    <a:lnTo>
                      <a:pt x="0" y="0"/>
                    </a:lnTo>
                    <a:lnTo>
                      <a:pt x="144" y="0"/>
                    </a:lnTo>
                    <a:lnTo>
                      <a:pt x="132" y="2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3" name="íś1îḋé"/>
              <p:cNvSpPr/>
              <p:nvPr/>
            </p:nvSpPr>
            <p:spPr bwMode="auto">
              <a:xfrm>
                <a:off x="4851" y="1961"/>
                <a:ext cx="144" cy="216"/>
              </a:xfrm>
              <a:custGeom>
                <a:avLst/>
                <a:gdLst>
                  <a:gd name="T0" fmla="*/ 132 w 144"/>
                  <a:gd name="T1" fmla="*/ 216 h 216"/>
                  <a:gd name="T2" fmla="*/ 9 w 144"/>
                  <a:gd name="T3" fmla="*/ 216 h 216"/>
                  <a:gd name="T4" fmla="*/ 0 w 144"/>
                  <a:gd name="T5" fmla="*/ 0 h 216"/>
                  <a:gd name="T6" fmla="*/ 144 w 144"/>
                  <a:gd name="T7" fmla="*/ 0 h 216"/>
                  <a:gd name="T8" fmla="*/ 132 w 144"/>
                  <a:gd name="T9" fmla="*/ 216 h 216"/>
                </a:gdLst>
                <a:ahLst/>
                <a:cxnLst>
                  <a:cxn ang="0">
                    <a:pos x="T0" y="T1"/>
                  </a:cxn>
                  <a:cxn ang="0">
                    <a:pos x="T2" y="T3"/>
                  </a:cxn>
                  <a:cxn ang="0">
                    <a:pos x="T4" y="T5"/>
                  </a:cxn>
                  <a:cxn ang="0">
                    <a:pos x="T6" y="T7"/>
                  </a:cxn>
                  <a:cxn ang="0">
                    <a:pos x="T8" y="T9"/>
                  </a:cxn>
                </a:cxnLst>
                <a:rect l="0" t="0" r="r" b="b"/>
                <a:pathLst>
                  <a:path w="144" h="216">
                    <a:moveTo>
                      <a:pt x="132" y="216"/>
                    </a:moveTo>
                    <a:lnTo>
                      <a:pt x="9" y="216"/>
                    </a:lnTo>
                    <a:lnTo>
                      <a:pt x="0" y="0"/>
                    </a:lnTo>
                    <a:lnTo>
                      <a:pt x="144" y="0"/>
                    </a:lnTo>
                    <a:lnTo>
                      <a:pt x="132" y="2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4" name="íṣļîďe"/>
              <p:cNvSpPr/>
              <p:nvPr/>
            </p:nvSpPr>
            <p:spPr bwMode="auto">
              <a:xfrm>
                <a:off x="4839" y="1926"/>
                <a:ext cx="168" cy="35"/>
              </a:xfrm>
              <a:custGeom>
                <a:avLst/>
                <a:gdLst>
                  <a:gd name="T0" fmla="*/ 163 w 168"/>
                  <a:gd name="T1" fmla="*/ 0 h 35"/>
                  <a:gd name="T2" fmla="*/ 3 w 168"/>
                  <a:gd name="T3" fmla="*/ 0 h 35"/>
                  <a:gd name="T4" fmla="*/ 0 w 168"/>
                  <a:gd name="T5" fmla="*/ 35 h 35"/>
                  <a:gd name="T6" fmla="*/ 168 w 168"/>
                  <a:gd name="T7" fmla="*/ 35 h 35"/>
                  <a:gd name="T8" fmla="*/ 163 w 168"/>
                  <a:gd name="T9" fmla="*/ 0 h 35"/>
                </a:gdLst>
                <a:ahLst/>
                <a:cxnLst>
                  <a:cxn ang="0">
                    <a:pos x="T0" y="T1"/>
                  </a:cxn>
                  <a:cxn ang="0">
                    <a:pos x="T2" y="T3"/>
                  </a:cxn>
                  <a:cxn ang="0">
                    <a:pos x="T4" y="T5"/>
                  </a:cxn>
                  <a:cxn ang="0">
                    <a:pos x="T6" y="T7"/>
                  </a:cxn>
                  <a:cxn ang="0">
                    <a:pos x="T8" y="T9"/>
                  </a:cxn>
                </a:cxnLst>
                <a:rect l="0" t="0" r="r" b="b"/>
                <a:pathLst>
                  <a:path w="168" h="35">
                    <a:moveTo>
                      <a:pt x="163" y="0"/>
                    </a:moveTo>
                    <a:lnTo>
                      <a:pt x="3" y="0"/>
                    </a:lnTo>
                    <a:lnTo>
                      <a:pt x="0" y="35"/>
                    </a:lnTo>
                    <a:lnTo>
                      <a:pt x="168" y="35"/>
                    </a:lnTo>
                    <a:lnTo>
                      <a:pt x="163" y="0"/>
                    </a:lnTo>
                    <a:close/>
                  </a:path>
                </a:pathLst>
              </a:custGeom>
              <a:solidFill>
                <a:srgbClr val="8C6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5" name="ïSlïḑe"/>
              <p:cNvSpPr/>
              <p:nvPr/>
            </p:nvSpPr>
            <p:spPr bwMode="auto">
              <a:xfrm>
                <a:off x="4839" y="1926"/>
                <a:ext cx="168" cy="35"/>
              </a:xfrm>
              <a:custGeom>
                <a:avLst/>
                <a:gdLst>
                  <a:gd name="T0" fmla="*/ 163 w 168"/>
                  <a:gd name="T1" fmla="*/ 0 h 35"/>
                  <a:gd name="T2" fmla="*/ 3 w 168"/>
                  <a:gd name="T3" fmla="*/ 0 h 35"/>
                  <a:gd name="T4" fmla="*/ 0 w 168"/>
                  <a:gd name="T5" fmla="*/ 35 h 35"/>
                  <a:gd name="T6" fmla="*/ 168 w 168"/>
                  <a:gd name="T7" fmla="*/ 35 h 35"/>
                  <a:gd name="T8" fmla="*/ 163 w 168"/>
                  <a:gd name="T9" fmla="*/ 0 h 35"/>
                </a:gdLst>
                <a:ahLst/>
                <a:cxnLst>
                  <a:cxn ang="0">
                    <a:pos x="T0" y="T1"/>
                  </a:cxn>
                  <a:cxn ang="0">
                    <a:pos x="T2" y="T3"/>
                  </a:cxn>
                  <a:cxn ang="0">
                    <a:pos x="T4" y="T5"/>
                  </a:cxn>
                  <a:cxn ang="0">
                    <a:pos x="T6" y="T7"/>
                  </a:cxn>
                  <a:cxn ang="0">
                    <a:pos x="T8" y="T9"/>
                  </a:cxn>
                </a:cxnLst>
                <a:rect l="0" t="0" r="r" b="b"/>
                <a:pathLst>
                  <a:path w="168" h="35">
                    <a:moveTo>
                      <a:pt x="163" y="0"/>
                    </a:moveTo>
                    <a:lnTo>
                      <a:pt x="3" y="0"/>
                    </a:lnTo>
                    <a:lnTo>
                      <a:pt x="0" y="35"/>
                    </a:lnTo>
                    <a:lnTo>
                      <a:pt x="168" y="35"/>
                    </a:lnTo>
                    <a:lnTo>
                      <a:pt x="1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6" name="îṣľíḍe"/>
              <p:cNvSpPr/>
              <p:nvPr/>
            </p:nvSpPr>
            <p:spPr bwMode="auto">
              <a:xfrm>
                <a:off x="4851" y="1904"/>
                <a:ext cx="144" cy="22"/>
              </a:xfrm>
              <a:prstGeom prst="rect">
                <a:avLst/>
              </a:prstGeom>
              <a:solidFill>
                <a:srgbClr val="8C623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grpSp>
        <p:sp>
          <p:nvSpPr>
            <p:cNvPr id="6" name="iŝlïḓê"/>
            <p:cNvSpPr/>
            <p:nvPr/>
          </p:nvSpPr>
          <p:spPr bwMode="auto">
            <a:xfrm>
              <a:off x="7460324" y="1948332"/>
              <a:ext cx="85034" cy="12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7" name="íṣľîḑe"/>
            <p:cNvSpPr/>
            <p:nvPr/>
          </p:nvSpPr>
          <p:spPr bwMode="auto">
            <a:xfrm>
              <a:off x="7460324" y="2019783"/>
              <a:ext cx="85034" cy="49012"/>
            </a:xfrm>
            <a:custGeom>
              <a:avLst/>
              <a:gdLst>
                <a:gd name="T0" fmla="*/ 0 w 144"/>
                <a:gd name="T1" fmla="*/ 0 h 83"/>
                <a:gd name="T2" fmla="*/ 2 w 144"/>
                <a:gd name="T3" fmla="*/ 83 h 83"/>
                <a:gd name="T4" fmla="*/ 140 w 144"/>
                <a:gd name="T5" fmla="*/ 83 h 83"/>
                <a:gd name="T6" fmla="*/ 144 w 144"/>
                <a:gd name="T7" fmla="*/ 0 h 83"/>
                <a:gd name="T8" fmla="*/ 0 w 144"/>
                <a:gd name="T9" fmla="*/ 0 h 83"/>
              </a:gdLst>
              <a:ahLst/>
              <a:cxnLst>
                <a:cxn ang="0">
                  <a:pos x="T0" y="T1"/>
                </a:cxn>
                <a:cxn ang="0">
                  <a:pos x="T2" y="T3"/>
                </a:cxn>
                <a:cxn ang="0">
                  <a:pos x="T4" y="T5"/>
                </a:cxn>
                <a:cxn ang="0">
                  <a:pos x="T6" y="T7"/>
                </a:cxn>
                <a:cxn ang="0">
                  <a:pos x="T8" y="T9"/>
                </a:cxn>
              </a:cxnLst>
              <a:rect l="0" t="0" r="r" b="b"/>
              <a:pathLst>
                <a:path w="144" h="83">
                  <a:moveTo>
                    <a:pt x="0" y="0"/>
                  </a:moveTo>
                  <a:lnTo>
                    <a:pt x="2" y="83"/>
                  </a:lnTo>
                  <a:lnTo>
                    <a:pt x="140" y="83"/>
                  </a:lnTo>
                  <a:lnTo>
                    <a:pt x="144" y="0"/>
                  </a:lnTo>
                  <a:lnTo>
                    <a:pt x="0" y="0"/>
                  </a:lnTo>
                  <a:close/>
                </a:path>
              </a:pathLst>
            </a:custGeom>
            <a:solidFill>
              <a:srgbClr val="8C6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 name="íṥlîḋè"/>
            <p:cNvSpPr/>
            <p:nvPr/>
          </p:nvSpPr>
          <p:spPr bwMode="auto">
            <a:xfrm>
              <a:off x="7460324" y="2019783"/>
              <a:ext cx="85034" cy="49012"/>
            </a:xfrm>
            <a:custGeom>
              <a:avLst/>
              <a:gdLst>
                <a:gd name="T0" fmla="*/ 0 w 144"/>
                <a:gd name="T1" fmla="*/ 0 h 83"/>
                <a:gd name="T2" fmla="*/ 2 w 144"/>
                <a:gd name="T3" fmla="*/ 83 h 83"/>
                <a:gd name="T4" fmla="*/ 140 w 144"/>
                <a:gd name="T5" fmla="*/ 83 h 83"/>
                <a:gd name="T6" fmla="*/ 144 w 144"/>
                <a:gd name="T7" fmla="*/ 0 h 83"/>
                <a:gd name="T8" fmla="*/ 0 w 144"/>
                <a:gd name="T9" fmla="*/ 0 h 83"/>
              </a:gdLst>
              <a:ahLst/>
              <a:cxnLst>
                <a:cxn ang="0">
                  <a:pos x="T0" y="T1"/>
                </a:cxn>
                <a:cxn ang="0">
                  <a:pos x="T2" y="T3"/>
                </a:cxn>
                <a:cxn ang="0">
                  <a:pos x="T4" y="T5"/>
                </a:cxn>
                <a:cxn ang="0">
                  <a:pos x="T6" y="T7"/>
                </a:cxn>
                <a:cxn ang="0">
                  <a:pos x="T8" y="T9"/>
                </a:cxn>
              </a:cxnLst>
              <a:rect l="0" t="0" r="r" b="b"/>
              <a:pathLst>
                <a:path w="144" h="83">
                  <a:moveTo>
                    <a:pt x="0" y="0"/>
                  </a:moveTo>
                  <a:lnTo>
                    <a:pt x="2" y="83"/>
                  </a:lnTo>
                  <a:lnTo>
                    <a:pt x="140" y="83"/>
                  </a:lnTo>
                  <a:lnTo>
                    <a:pt x="144"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 name="iṩḷiḍê"/>
            <p:cNvSpPr/>
            <p:nvPr/>
          </p:nvSpPr>
          <p:spPr bwMode="auto">
            <a:xfrm>
              <a:off x="7489850" y="2035137"/>
              <a:ext cx="24802" cy="25392"/>
            </a:xfrm>
            <a:custGeom>
              <a:avLst/>
              <a:gdLst>
                <a:gd name="T0" fmla="*/ 12 w 18"/>
                <a:gd name="T1" fmla="*/ 8 h 18"/>
                <a:gd name="T2" fmla="*/ 3 w 18"/>
                <a:gd name="T3" fmla="*/ 0 h 18"/>
                <a:gd name="T4" fmla="*/ 1 w 18"/>
                <a:gd name="T5" fmla="*/ 1 h 18"/>
                <a:gd name="T6" fmla="*/ 5 w 18"/>
                <a:gd name="T7" fmla="*/ 13 h 18"/>
                <a:gd name="T8" fmla="*/ 18 w 18"/>
                <a:gd name="T9" fmla="*/ 17 h 18"/>
                <a:gd name="T10" fmla="*/ 18 w 18"/>
                <a:gd name="T11" fmla="*/ 16 h 18"/>
                <a:gd name="T12" fmla="*/ 12 w 18"/>
                <a:gd name="T13" fmla="*/ 8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8"/>
                  </a:moveTo>
                  <a:cubicBezTo>
                    <a:pt x="10" y="3"/>
                    <a:pt x="6" y="2"/>
                    <a:pt x="3" y="0"/>
                  </a:cubicBezTo>
                  <a:cubicBezTo>
                    <a:pt x="2" y="0"/>
                    <a:pt x="1" y="0"/>
                    <a:pt x="1" y="1"/>
                  </a:cubicBezTo>
                  <a:cubicBezTo>
                    <a:pt x="0" y="4"/>
                    <a:pt x="1" y="9"/>
                    <a:pt x="5" y="13"/>
                  </a:cubicBezTo>
                  <a:cubicBezTo>
                    <a:pt x="9" y="17"/>
                    <a:pt x="14" y="18"/>
                    <a:pt x="18" y="17"/>
                  </a:cubicBezTo>
                  <a:cubicBezTo>
                    <a:pt x="18" y="16"/>
                    <a:pt x="18" y="16"/>
                    <a:pt x="18" y="16"/>
                  </a:cubicBezTo>
                  <a:cubicBezTo>
                    <a:pt x="15" y="13"/>
                    <a:pt x="12" y="10"/>
                    <a:pt x="12" y="8"/>
                  </a:cubicBezTo>
                </a:path>
              </a:pathLst>
            </a:custGeom>
            <a:solidFill>
              <a:srgbClr val="F5D4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0" name="işľîḍe"/>
            <p:cNvSpPr/>
            <p:nvPr/>
          </p:nvSpPr>
          <p:spPr bwMode="auto">
            <a:xfrm>
              <a:off x="7493983" y="2029822"/>
              <a:ext cx="26573" cy="26573"/>
            </a:xfrm>
            <a:custGeom>
              <a:avLst/>
              <a:gdLst>
                <a:gd name="T0" fmla="*/ 14 w 19"/>
                <a:gd name="T1" fmla="*/ 5 h 19"/>
                <a:gd name="T2" fmla="*/ 1 w 19"/>
                <a:gd name="T3" fmla="*/ 2 h 19"/>
                <a:gd name="T4" fmla="*/ 1 w 19"/>
                <a:gd name="T5" fmla="*/ 3 h 19"/>
                <a:gd name="T6" fmla="*/ 10 w 19"/>
                <a:gd name="T7" fmla="*/ 11 h 19"/>
                <a:gd name="T8" fmla="*/ 16 w 19"/>
                <a:gd name="T9" fmla="*/ 19 h 19"/>
                <a:gd name="T10" fmla="*/ 16 w 19"/>
                <a:gd name="T11" fmla="*/ 19 h 19"/>
                <a:gd name="T12" fmla="*/ 17 w 19"/>
                <a:gd name="T13" fmla="*/ 19 h 19"/>
                <a:gd name="T14" fmla="*/ 14 w 19"/>
                <a:gd name="T15" fmla="*/ 5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9">
                  <a:moveTo>
                    <a:pt x="14" y="5"/>
                  </a:moveTo>
                  <a:cubicBezTo>
                    <a:pt x="10" y="1"/>
                    <a:pt x="5" y="0"/>
                    <a:pt x="1" y="2"/>
                  </a:cubicBezTo>
                  <a:cubicBezTo>
                    <a:pt x="1" y="2"/>
                    <a:pt x="0" y="2"/>
                    <a:pt x="1" y="3"/>
                  </a:cubicBezTo>
                  <a:cubicBezTo>
                    <a:pt x="4" y="4"/>
                    <a:pt x="8" y="7"/>
                    <a:pt x="10" y="11"/>
                  </a:cubicBezTo>
                  <a:cubicBezTo>
                    <a:pt x="11" y="13"/>
                    <a:pt x="13" y="16"/>
                    <a:pt x="16" y="19"/>
                  </a:cubicBezTo>
                  <a:cubicBezTo>
                    <a:pt x="16" y="19"/>
                    <a:pt x="16" y="19"/>
                    <a:pt x="16" y="19"/>
                  </a:cubicBezTo>
                  <a:cubicBezTo>
                    <a:pt x="17" y="19"/>
                    <a:pt x="17" y="19"/>
                    <a:pt x="17" y="19"/>
                  </a:cubicBezTo>
                  <a:cubicBezTo>
                    <a:pt x="19" y="15"/>
                    <a:pt x="18" y="9"/>
                    <a:pt x="14" y="5"/>
                  </a:cubicBezTo>
                </a:path>
              </a:pathLst>
            </a:custGeom>
            <a:solidFill>
              <a:srgbClr val="F5D4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1" name="îsḻiḑé"/>
            <p:cNvSpPr/>
            <p:nvPr/>
          </p:nvSpPr>
          <p:spPr bwMode="auto">
            <a:xfrm>
              <a:off x="7520556" y="1948332"/>
              <a:ext cx="31888" cy="71452"/>
            </a:xfrm>
            <a:custGeom>
              <a:avLst/>
              <a:gdLst>
                <a:gd name="T0" fmla="*/ 18 w 23"/>
                <a:gd name="T1" fmla="*/ 51 h 51"/>
                <a:gd name="T2" fmla="*/ 16 w 23"/>
                <a:gd name="T3" fmla="*/ 51 h 51"/>
                <a:gd name="T4" fmla="*/ 16 w 23"/>
                <a:gd name="T5" fmla="*/ 51 h 51"/>
                <a:gd name="T6" fmla="*/ 18 w 23"/>
                <a:gd name="T7" fmla="*/ 51 h 51"/>
                <a:gd name="T8" fmla="*/ 18 w 23"/>
                <a:gd name="T9" fmla="*/ 51 h 51"/>
                <a:gd name="T10" fmla="*/ 18 w 23"/>
                <a:gd name="T11" fmla="*/ 0 h 51"/>
                <a:gd name="T12" fmla="*/ 8 w 23"/>
                <a:gd name="T13" fmla="*/ 0 h 51"/>
                <a:gd name="T14" fmla="*/ 8 w 23"/>
                <a:gd name="T15" fmla="*/ 0 h 51"/>
                <a:gd name="T16" fmla="*/ 18 w 23"/>
                <a:gd name="T17" fmla="*/ 0 h 51"/>
                <a:gd name="T18" fmla="*/ 18 w 23"/>
                <a:gd name="T19" fmla="*/ 9 h 51"/>
                <a:gd name="T20" fmla="*/ 0 w 23"/>
                <a:gd name="T21" fmla="*/ 9 h 51"/>
                <a:gd name="T22" fmla="*/ 0 w 23"/>
                <a:gd name="T23" fmla="*/ 9 h 51"/>
                <a:gd name="T24" fmla="*/ 21 w 23"/>
                <a:gd name="T25" fmla="*/ 9 h 51"/>
                <a:gd name="T26" fmla="*/ 23 w 23"/>
                <a:gd name="T27" fmla="*/ 23 h 51"/>
                <a:gd name="T28" fmla="*/ 23 w 23"/>
                <a:gd name="T29" fmla="*/ 23 h 51"/>
                <a:gd name="T30" fmla="*/ 21 w 23"/>
                <a:gd name="T31" fmla="*/ 9 h 51"/>
                <a:gd name="T32" fmla="*/ 18 w 23"/>
                <a:gd name="T33" fmla="*/ 9 h 51"/>
                <a:gd name="T34" fmla="*/ 18 w 23"/>
                <a:gd name="T35"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 h="51">
                  <a:moveTo>
                    <a:pt x="18" y="51"/>
                  </a:moveTo>
                  <a:cubicBezTo>
                    <a:pt x="16" y="51"/>
                    <a:pt x="16" y="51"/>
                    <a:pt x="16" y="51"/>
                  </a:cubicBezTo>
                  <a:cubicBezTo>
                    <a:pt x="16" y="51"/>
                    <a:pt x="16" y="51"/>
                    <a:pt x="16" y="51"/>
                  </a:cubicBezTo>
                  <a:cubicBezTo>
                    <a:pt x="18" y="51"/>
                    <a:pt x="18" y="51"/>
                    <a:pt x="18" y="51"/>
                  </a:cubicBezTo>
                  <a:cubicBezTo>
                    <a:pt x="18" y="51"/>
                    <a:pt x="18" y="51"/>
                    <a:pt x="18" y="51"/>
                  </a:cubicBezTo>
                  <a:moveTo>
                    <a:pt x="18" y="0"/>
                  </a:moveTo>
                  <a:cubicBezTo>
                    <a:pt x="8" y="0"/>
                    <a:pt x="8" y="0"/>
                    <a:pt x="8" y="0"/>
                  </a:cubicBezTo>
                  <a:cubicBezTo>
                    <a:pt x="8" y="0"/>
                    <a:pt x="8" y="0"/>
                    <a:pt x="8" y="0"/>
                  </a:cubicBezTo>
                  <a:cubicBezTo>
                    <a:pt x="18" y="0"/>
                    <a:pt x="18" y="0"/>
                    <a:pt x="18" y="0"/>
                  </a:cubicBezTo>
                  <a:cubicBezTo>
                    <a:pt x="18" y="9"/>
                    <a:pt x="18" y="9"/>
                    <a:pt x="18" y="9"/>
                  </a:cubicBezTo>
                  <a:cubicBezTo>
                    <a:pt x="0" y="9"/>
                    <a:pt x="0" y="9"/>
                    <a:pt x="0" y="9"/>
                  </a:cubicBezTo>
                  <a:cubicBezTo>
                    <a:pt x="0" y="9"/>
                    <a:pt x="0" y="9"/>
                    <a:pt x="0" y="9"/>
                  </a:cubicBezTo>
                  <a:cubicBezTo>
                    <a:pt x="21" y="9"/>
                    <a:pt x="21" y="9"/>
                    <a:pt x="21" y="9"/>
                  </a:cubicBezTo>
                  <a:cubicBezTo>
                    <a:pt x="23" y="23"/>
                    <a:pt x="23" y="23"/>
                    <a:pt x="23" y="23"/>
                  </a:cubicBezTo>
                  <a:cubicBezTo>
                    <a:pt x="23" y="23"/>
                    <a:pt x="23" y="23"/>
                    <a:pt x="23" y="23"/>
                  </a:cubicBezTo>
                  <a:cubicBezTo>
                    <a:pt x="21" y="9"/>
                    <a:pt x="21" y="9"/>
                    <a:pt x="21" y="9"/>
                  </a:cubicBezTo>
                  <a:cubicBezTo>
                    <a:pt x="18" y="9"/>
                    <a:pt x="18" y="9"/>
                    <a:pt x="18" y="9"/>
                  </a:cubicBezTo>
                  <a:cubicBezTo>
                    <a:pt x="18" y="0"/>
                    <a:pt x="18" y="0"/>
                    <a:pt x="18" y="0"/>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 name="iṥḻîdè"/>
            <p:cNvSpPr/>
            <p:nvPr/>
          </p:nvSpPr>
          <p:spPr bwMode="auto">
            <a:xfrm>
              <a:off x="7464458" y="1981991"/>
              <a:ext cx="80900" cy="127550"/>
            </a:xfrm>
            <a:custGeom>
              <a:avLst/>
              <a:gdLst>
                <a:gd name="T0" fmla="*/ 54 w 58"/>
                <a:gd name="T1" fmla="*/ 62 h 91"/>
                <a:gd name="T2" fmla="*/ 18 w 58"/>
                <a:gd name="T3" fmla="*/ 62 h 91"/>
                <a:gd name="T4" fmla="*/ 0 w 58"/>
                <a:gd name="T5" fmla="*/ 77 h 91"/>
                <a:gd name="T6" fmla="*/ 1 w 58"/>
                <a:gd name="T7" fmla="*/ 91 h 91"/>
                <a:gd name="T8" fmla="*/ 53 w 58"/>
                <a:gd name="T9" fmla="*/ 91 h 91"/>
                <a:gd name="T10" fmla="*/ 54 w 58"/>
                <a:gd name="T11" fmla="*/ 62 h 91"/>
                <a:gd name="T12" fmla="*/ 58 w 58"/>
                <a:gd name="T13" fmla="*/ 0 h 91"/>
                <a:gd name="T14" fmla="*/ 46 w 58"/>
                <a:gd name="T15" fmla="*/ 0 h 91"/>
                <a:gd name="T16" fmla="*/ 39 w 58"/>
                <a:gd name="T17" fmla="*/ 27 h 91"/>
                <a:gd name="T18" fmla="*/ 31 w 58"/>
                <a:gd name="T19" fmla="*/ 27 h 91"/>
                <a:gd name="T20" fmla="*/ 31 w 58"/>
                <a:gd name="T21" fmla="*/ 27 h 91"/>
                <a:gd name="T22" fmla="*/ 56 w 58"/>
                <a:gd name="T23" fmla="*/ 27 h 91"/>
                <a:gd name="T24" fmla="*/ 56 w 58"/>
                <a:gd name="T25" fmla="*/ 27 h 91"/>
                <a:gd name="T26" fmla="*/ 56 w 58"/>
                <a:gd name="T27" fmla="*/ 27 h 91"/>
                <a:gd name="T28" fmla="*/ 58 w 58"/>
                <a:gd name="T2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91">
                  <a:moveTo>
                    <a:pt x="54" y="62"/>
                  </a:moveTo>
                  <a:cubicBezTo>
                    <a:pt x="18" y="62"/>
                    <a:pt x="18" y="62"/>
                    <a:pt x="18" y="62"/>
                  </a:cubicBezTo>
                  <a:cubicBezTo>
                    <a:pt x="13" y="67"/>
                    <a:pt x="7" y="72"/>
                    <a:pt x="0" y="77"/>
                  </a:cubicBezTo>
                  <a:cubicBezTo>
                    <a:pt x="1" y="91"/>
                    <a:pt x="1" y="91"/>
                    <a:pt x="1" y="91"/>
                  </a:cubicBezTo>
                  <a:cubicBezTo>
                    <a:pt x="53" y="91"/>
                    <a:pt x="53" y="91"/>
                    <a:pt x="53" y="91"/>
                  </a:cubicBezTo>
                  <a:cubicBezTo>
                    <a:pt x="54" y="62"/>
                    <a:pt x="54" y="62"/>
                    <a:pt x="54" y="62"/>
                  </a:cubicBezTo>
                  <a:moveTo>
                    <a:pt x="58" y="0"/>
                  </a:moveTo>
                  <a:cubicBezTo>
                    <a:pt x="46" y="0"/>
                    <a:pt x="46" y="0"/>
                    <a:pt x="46" y="0"/>
                  </a:cubicBezTo>
                  <a:cubicBezTo>
                    <a:pt x="45" y="8"/>
                    <a:pt x="43" y="17"/>
                    <a:pt x="39" y="27"/>
                  </a:cubicBezTo>
                  <a:cubicBezTo>
                    <a:pt x="31" y="27"/>
                    <a:pt x="31" y="27"/>
                    <a:pt x="31" y="27"/>
                  </a:cubicBezTo>
                  <a:cubicBezTo>
                    <a:pt x="31" y="27"/>
                    <a:pt x="31" y="27"/>
                    <a:pt x="31" y="27"/>
                  </a:cubicBezTo>
                  <a:cubicBezTo>
                    <a:pt x="56" y="27"/>
                    <a:pt x="56" y="27"/>
                    <a:pt x="56" y="27"/>
                  </a:cubicBezTo>
                  <a:cubicBezTo>
                    <a:pt x="56" y="27"/>
                    <a:pt x="56" y="27"/>
                    <a:pt x="56" y="27"/>
                  </a:cubicBezTo>
                  <a:cubicBezTo>
                    <a:pt x="56" y="27"/>
                    <a:pt x="56" y="27"/>
                    <a:pt x="56" y="27"/>
                  </a:cubicBezTo>
                  <a:cubicBezTo>
                    <a:pt x="58" y="0"/>
                    <a:pt x="58" y="0"/>
                    <a:pt x="58" y="0"/>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 name="îṡľiḍê"/>
            <p:cNvSpPr/>
            <p:nvPr/>
          </p:nvSpPr>
          <p:spPr bwMode="auto">
            <a:xfrm>
              <a:off x="7517603" y="1961323"/>
              <a:ext cx="34840" cy="20668"/>
            </a:xfrm>
            <a:custGeom>
              <a:avLst/>
              <a:gdLst>
                <a:gd name="T0" fmla="*/ 23 w 25"/>
                <a:gd name="T1" fmla="*/ 0 h 15"/>
                <a:gd name="T2" fmla="*/ 2 w 25"/>
                <a:gd name="T3" fmla="*/ 0 h 15"/>
                <a:gd name="T4" fmla="*/ 0 w 25"/>
                <a:gd name="T5" fmla="*/ 14 h 15"/>
                <a:gd name="T6" fmla="*/ 8 w 25"/>
                <a:gd name="T7" fmla="*/ 14 h 15"/>
                <a:gd name="T8" fmla="*/ 8 w 25"/>
                <a:gd name="T9" fmla="*/ 15 h 15"/>
                <a:gd name="T10" fmla="*/ 20 w 25"/>
                <a:gd name="T11" fmla="*/ 15 h 15"/>
                <a:gd name="T12" fmla="*/ 20 w 25"/>
                <a:gd name="T13" fmla="*/ 14 h 15"/>
                <a:gd name="T14" fmla="*/ 25 w 25"/>
                <a:gd name="T15" fmla="*/ 14 h 15"/>
                <a:gd name="T16" fmla="*/ 23 w 2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5">
                  <a:moveTo>
                    <a:pt x="23" y="0"/>
                  </a:moveTo>
                  <a:cubicBezTo>
                    <a:pt x="2" y="0"/>
                    <a:pt x="2" y="0"/>
                    <a:pt x="2" y="0"/>
                  </a:cubicBezTo>
                  <a:cubicBezTo>
                    <a:pt x="2" y="5"/>
                    <a:pt x="1" y="9"/>
                    <a:pt x="0" y="14"/>
                  </a:cubicBezTo>
                  <a:cubicBezTo>
                    <a:pt x="8" y="14"/>
                    <a:pt x="8" y="14"/>
                    <a:pt x="8" y="14"/>
                  </a:cubicBezTo>
                  <a:cubicBezTo>
                    <a:pt x="8" y="15"/>
                    <a:pt x="8" y="15"/>
                    <a:pt x="8" y="15"/>
                  </a:cubicBezTo>
                  <a:cubicBezTo>
                    <a:pt x="20" y="15"/>
                    <a:pt x="20" y="15"/>
                    <a:pt x="20" y="15"/>
                  </a:cubicBezTo>
                  <a:cubicBezTo>
                    <a:pt x="20" y="14"/>
                    <a:pt x="20" y="14"/>
                    <a:pt x="20" y="14"/>
                  </a:cubicBezTo>
                  <a:cubicBezTo>
                    <a:pt x="25" y="14"/>
                    <a:pt x="25" y="14"/>
                    <a:pt x="25" y="14"/>
                  </a:cubicBezTo>
                  <a:cubicBezTo>
                    <a:pt x="23" y="0"/>
                    <a:pt x="23" y="0"/>
                    <a:pt x="23" y="0"/>
                  </a:cubicBezTo>
                </a:path>
              </a:pathLst>
            </a:custGeom>
            <a:solidFill>
              <a:srgbClr val="7E58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 name="ïşľiḋê"/>
            <p:cNvSpPr/>
            <p:nvPr/>
          </p:nvSpPr>
          <p:spPr bwMode="auto">
            <a:xfrm>
              <a:off x="7520556" y="1948332"/>
              <a:ext cx="24802" cy="12991"/>
            </a:xfrm>
            <a:custGeom>
              <a:avLst/>
              <a:gdLst>
                <a:gd name="T0" fmla="*/ 18 w 18"/>
                <a:gd name="T1" fmla="*/ 0 h 9"/>
                <a:gd name="T2" fmla="*/ 8 w 18"/>
                <a:gd name="T3" fmla="*/ 0 h 9"/>
                <a:gd name="T4" fmla="*/ 8 w 18"/>
                <a:gd name="T5" fmla="*/ 9 h 9"/>
                <a:gd name="T6" fmla="*/ 0 w 18"/>
                <a:gd name="T7" fmla="*/ 9 h 9"/>
                <a:gd name="T8" fmla="*/ 0 w 18"/>
                <a:gd name="T9" fmla="*/ 9 h 9"/>
                <a:gd name="T10" fmla="*/ 18 w 18"/>
                <a:gd name="T11" fmla="*/ 9 h 9"/>
                <a:gd name="T12" fmla="*/ 18 w 18"/>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18" h="9">
                  <a:moveTo>
                    <a:pt x="18" y="0"/>
                  </a:moveTo>
                  <a:cubicBezTo>
                    <a:pt x="8" y="0"/>
                    <a:pt x="8" y="0"/>
                    <a:pt x="8" y="0"/>
                  </a:cubicBezTo>
                  <a:cubicBezTo>
                    <a:pt x="8" y="2"/>
                    <a:pt x="8" y="6"/>
                    <a:pt x="8" y="9"/>
                  </a:cubicBezTo>
                  <a:cubicBezTo>
                    <a:pt x="0" y="9"/>
                    <a:pt x="0" y="9"/>
                    <a:pt x="0" y="9"/>
                  </a:cubicBezTo>
                  <a:cubicBezTo>
                    <a:pt x="0" y="9"/>
                    <a:pt x="0" y="9"/>
                    <a:pt x="0" y="9"/>
                  </a:cubicBezTo>
                  <a:cubicBezTo>
                    <a:pt x="18" y="9"/>
                    <a:pt x="18" y="9"/>
                    <a:pt x="18" y="9"/>
                  </a:cubicBezTo>
                  <a:cubicBezTo>
                    <a:pt x="18" y="0"/>
                    <a:pt x="18" y="0"/>
                    <a:pt x="18" y="0"/>
                  </a:cubicBezTo>
                </a:path>
              </a:pathLst>
            </a:custGeom>
            <a:solidFill>
              <a:srgbClr val="7E58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 name="íşľíḓê"/>
            <p:cNvSpPr/>
            <p:nvPr/>
          </p:nvSpPr>
          <p:spPr bwMode="auto">
            <a:xfrm>
              <a:off x="7478630" y="2019783"/>
              <a:ext cx="66728" cy="49012"/>
            </a:xfrm>
            <a:custGeom>
              <a:avLst/>
              <a:gdLst>
                <a:gd name="T0" fmla="*/ 48 w 48"/>
                <a:gd name="T1" fmla="*/ 0 h 35"/>
                <a:gd name="T2" fmla="*/ 46 w 48"/>
                <a:gd name="T3" fmla="*/ 0 h 35"/>
                <a:gd name="T4" fmla="*/ 21 w 48"/>
                <a:gd name="T5" fmla="*/ 0 h 35"/>
                <a:gd name="T6" fmla="*/ 18 w 48"/>
                <a:gd name="T7" fmla="*/ 8 h 35"/>
                <a:gd name="T8" fmla="*/ 25 w 48"/>
                <a:gd name="T9" fmla="*/ 12 h 35"/>
                <a:gd name="T10" fmla="*/ 28 w 48"/>
                <a:gd name="T11" fmla="*/ 26 h 35"/>
                <a:gd name="T12" fmla="*/ 27 w 48"/>
                <a:gd name="T13" fmla="*/ 26 h 35"/>
                <a:gd name="T14" fmla="*/ 27 w 48"/>
                <a:gd name="T15" fmla="*/ 26 h 35"/>
                <a:gd name="T16" fmla="*/ 21 w 48"/>
                <a:gd name="T17" fmla="*/ 18 h 35"/>
                <a:gd name="T18" fmla="*/ 16 w 48"/>
                <a:gd name="T19" fmla="*/ 12 h 35"/>
                <a:gd name="T20" fmla="*/ 15 w 48"/>
                <a:gd name="T21" fmla="*/ 13 h 35"/>
                <a:gd name="T22" fmla="*/ 20 w 48"/>
                <a:gd name="T23" fmla="*/ 19 h 35"/>
                <a:gd name="T24" fmla="*/ 26 w 48"/>
                <a:gd name="T25" fmla="*/ 27 h 35"/>
                <a:gd name="T26" fmla="*/ 26 w 48"/>
                <a:gd name="T27" fmla="*/ 28 h 35"/>
                <a:gd name="T28" fmla="*/ 23 w 48"/>
                <a:gd name="T29" fmla="*/ 28 h 35"/>
                <a:gd name="T30" fmla="*/ 13 w 48"/>
                <a:gd name="T31" fmla="*/ 24 h 35"/>
                <a:gd name="T32" fmla="*/ 10 w 48"/>
                <a:gd name="T33" fmla="*/ 21 h 35"/>
                <a:gd name="T34" fmla="*/ 0 w 48"/>
                <a:gd name="T35" fmla="*/ 35 h 35"/>
                <a:gd name="T36" fmla="*/ 8 w 48"/>
                <a:gd name="T37" fmla="*/ 35 h 35"/>
                <a:gd name="T38" fmla="*/ 8 w 48"/>
                <a:gd name="T39" fmla="*/ 35 h 35"/>
                <a:gd name="T40" fmla="*/ 44 w 48"/>
                <a:gd name="T41" fmla="*/ 35 h 35"/>
                <a:gd name="T42" fmla="*/ 44 w 48"/>
                <a:gd name="T43" fmla="*/ 35 h 35"/>
                <a:gd name="T44" fmla="*/ 46 w 48"/>
                <a:gd name="T45" fmla="*/ 35 h 35"/>
                <a:gd name="T46" fmla="*/ 48 w 48"/>
                <a:gd name="T4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 h="35">
                  <a:moveTo>
                    <a:pt x="48" y="0"/>
                  </a:moveTo>
                  <a:cubicBezTo>
                    <a:pt x="46" y="0"/>
                    <a:pt x="46" y="0"/>
                    <a:pt x="46" y="0"/>
                  </a:cubicBezTo>
                  <a:cubicBezTo>
                    <a:pt x="21" y="0"/>
                    <a:pt x="21" y="0"/>
                    <a:pt x="21" y="0"/>
                  </a:cubicBezTo>
                  <a:cubicBezTo>
                    <a:pt x="20" y="3"/>
                    <a:pt x="19" y="5"/>
                    <a:pt x="18" y="8"/>
                  </a:cubicBezTo>
                  <a:cubicBezTo>
                    <a:pt x="20" y="9"/>
                    <a:pt x="23" y="10"/>
                    <a:pt x="25" y="12"/>
                  </a:cubicBezTo>
                  <a:cubicBezTo>
                    <a:pt x="29" y="16"/>
                    <a:pt x="30" y="22"/>
                    <a:pt x="28" y="26"/>
                  </a:cubicBezTo>
                  <a:cubicBezTo>
                    <a:pt x="27" y="26"/>
                    <a:pt x="27" y="26"/>
                    <a:pt x="27" y="26"/>
                  </a:cubicBezTo>
                  <a:cubicBezTo>
                    <a:pt x="27" y="26"/>
                    <a:pt x="27" y="26"/>
                    <a:pt x="27" y="26"/>
                  </a:cubicBezTo>
                  <a:cubicBezTo>
                    <a:pt x="24" y="23"/>
                    <a:pt x="22" y="20"/>
                    <a:pt x="21" y="18"/>
                  </a:cubicBezTo>
                  <a:cubicBezTo>
                    <a:pt x="20" y="15"/>
                    <a:pt x="18" y="13"/>
                    <a:pt x="16" y="12"/>
                  </a:cubicBezTo>
                  <a:cubicBezTo>
                    <a:pt x="15" y="12"/>
                    <a:pt x="15" y="13"/>
                    <a:pt x="15" y="13"/>
                  </a:cubicBezTo>
                  <a:cubicBezTo>
                    <a:pt x="17" y="15"/>
                    <a:pt x="18" y="16"/>
                    <a:pt x="20" y="19"/>
                  </a:cubicBezTo>
                  <a:cubicBezTo>
                    <a:pt x="20" y="21"/>
                    <a:pt x="23" y="24"/>
                    <a:pt x="26" y="27"/>
                  </a:cubicBezTo>
                  <a:cubicBezTo>
                    <a:pt x="26" y="28"/>
                    <a:pt x="26" y="28"/>
                    <a:pt x="26" y="28"/>
                  </a:cubicBezTo>
                  <a:cubicBezTo>
                    <a:pt x="25" y="28"/>
                    <a:pt x="24" y="28"/>
                    <a:pt x="23" y="28"/>
                  </a:cubicBezTo>
                  <a:cubicBezTo>
                    <a:pt x="19" y="28"/>
                    <a:pt x="16" y="27"/>
                    <a:pt x="13" y="24"/>
                  </a:cubicBezTo>
                  <a:cubicBezTo>
                    <a:pt x="12" y="23"/>
                    <a:pt x="11" y="22"/>
                    <a:pt x="10" y="21"/>
                  </a:cubicBezTo>
                  <a:cubicBezTo>
                    <a:pt x="7" y="26"/>
                    <a:pt x="4" y="30"/>
                    <a:pt x="0" y="35"/>
                  </a:cubicBezTo>
                  <a:cubicBezTo>
                    <a:pt x="8" y="35"/>
                    <a:pt x="8" y="35"/>
                    <a:pt x="8" y="35"/>
                  </a:cubicBezTo>
                  <a:cubicBezTo>
                    <a:pt x="8" y="35"/>
                    <a:pt x="8" y="35"/>
                    <a:pt x="8" y="35"/>
                  </a:cubicBezTo>
                  <a:cubicBezTo>
                    <a:pt x="44" y="35"/>
                    <a:pt x="44" y="35"/>
                    <a:pt x="44" y="35"/>
                  </a:cubicBezTo>
                  <a:cubicBezTo>
                    <a:pt x="44" y="35"/>
                    <a:pt x="44" y="35"/>
                    <a:pt x="44" y="35"/>
                  </a:cubicBezTo>
                  <a:cubicBezTo>
                    <a:pt x="46" y="35"/>
                    <a:pt x="46" y="35"/>
                    <a:pt x="46" y="35"/>
                  </a:cubicBezTo>
                  <a:cubicBezTo>
                    <a:pt x="48" y="0"/>
                    <a:pt x="48" y="0"/>
                    <a:pt x="48" y="0"/>
                  </a:cubicBezTo>
                </a:path>
              </a:pathLst>
            </a:custGeom>
            <a:solidFill>
              <a:srgbClr val="7E58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6" name="íšlíďè"/>
            <p:cNvSpPr/>
            <p:nvPr/>
          </p:nvSpPr>
          <p:spPr bwMode="auto">
            <a:xfrm>
              <a:off x="7492211" y="2038089"/>
              <a:ext cx="22439" cy="20668"/>
            </a:xfrm>
            <a:custGeom>
              <a:avLst/>
              <a:gdLst>
                <a:gd name="T0" fmla="*/ 5 w 16"/>
                <a:gd name="T1" fmla="*/ 0 h 15"/>
                <a:gd name="T2" fmla="*/ 0 w 16"/>
                <a:gd name="T3" fmla="*/ 8 h 15"/>
                <a:gd name="T4" fmla="*/ 3 w 16"/>
                <a:gd name="T5" fmla="*/ 11 h 15"/>
                <a:gd name="T6" fmla="*/ 13 w 16"/>
                <a:gd name="T7" fmla="*/ 15 h 15"/>
                <a:gd name="T8" fmla="*/ 16 w 16"/>
                <a:gd name="T9" fmla="*/ 15 h 15"/>
                <a:gd name="T10" fmla="*/ 16 w 16"/>
                <a:gd name="T11" fmla="*/ 14 h 15"/>
                <a:gd name="T12" fmla="*/ 10 w 16"/>
                <a:gd name="T13" fmla="*/ 6 h 15"/>
                <a:gd name="T14" fmla="*/ 5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5" y="0"/>
                  </a:moveTo>
                  <a:cubicBezTo>
                    <a:pt x="3" y="3"/>
                    <a:pt x="2" y="5"/>
                    <a:pt x="0" y="8"/>
                  </a:cubicBezTo>
                  <a:cubicBezTo>
                    <a:pt x="1" y="9"/>
                    <a:pt x="2" y="10"/>
                    <a:pt x="3" y="11"/>
                  </a:cubicBezTo>
                  <a:cubicBezTo>
                    <a:pt x="6" y="14"/>
                    <a:pt x="9" y="15"/>
                    <a:pt x="13" y="15"/>
                  </a:cubicBezTo>
                  <a:cubicBezTo>
                    <a:pt x="14" y="15"/>
                    <a:pt x="15" y="15"/>
                    <a:pt x="16" y="15"/>
                  </a:cubicBezTo>
                  <a:cubicBezTo>
                    <a:pt x="16" y="14"/>
                    <a:pt x="16" y="14"/>
                    <a:pt x="16" y="14"/>
                  </a:cubicBezTo>
                  <a:cubicBezTo>
                    <a:pt x="13" y="11"/>
                    <a:pt x="10" y="8"/>
                    <a:pt x="10" y="6"/>
                  </a:cubicBezTo>
                  <a:cubicBezTo>
                    <a:pt x="8" y="3"/>
                    <a:pt x="7" y="2"/>
                    <a:pt x="5" y="0"/>
                  </a:cubicBezTo>
                </a:path>
              </a:pathLst>
            </a:custGeom>
            <a:solidFill>
              <a:srgbClr val="DCBE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 name="iṡḻîḍê"/>
            <p:cNvSpPr/>
            <p:nvPr/>
          </p:nvSpPr>
          <p:spPr bwMode="auto">
            <a:xfrm>
              <a:off x="7501070" y="2031003"/>
              <a:ext cx="19487" cy="25392"/>
            </a:xfrm>
            <a:custGeom>
              <a:avLst/>
              <a:gdLst>
                <a:gd name="T0" fmla="*/ 2 w 14"/>
                <a:gd name="T1" fmla="*/ 0 h 18"/>
                <a:gd name="T2" fmla="*/ 0 w 14"/>
                <a:gd name="T3" fmla="*/ 4 h 18"/>
                <a:gd name="T4" fmla="*/ 5 w 14"/>
                <a:gd name="T5" fmla="*/ 10 h 18"/>
                <a:gd name="T6" fmla="*/ 11 w 14"/>
                <a:gd name="T7" fmla="*/ 18 h 18"/>
                <a:gd name="T8" fmla="*/ 11 w 14"/>
                <a:gd name="T9" fmla="*/ 18 h 18"/>
                <a:gd name="T10" fmla="*/ 12 w 14"/>
                <a:gd name="T11" fmla="*/ 18 h 18"/>
                <a:gd name="T12" fmla="*/ 9 w 14"/>
                <a:gd name="T13" fmla="*/ 4 h 18"/>
                <a:gd name="T14" fmla="*/ 2 w 14"/>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8">
                  <a:moveTo>
                    <a:pt x="2" y="0"/>
                  </a:moveTo>
                  <a:cubicBezTo>
                    <a:pt x="1" y="1"/>
                    <a:pt x="0" y="3"/>
                    <a:pt x="0" y="4"/>
                  </a:cubicBezTo>
                  <a:cubicBezTo>
                    <a:pt x="2" y="5"/>
                    <a:pt x="4" y="7"/>
                    <a:pt x="5" y="10"/>
                  </a:cubicBezTo>
                  <a:cubicBezTo>
                    <a:pt x="6" y="12"/>
                    <a:pt x="8" y="15"/>
                    <a:pt x="11" y="18"/>
                  </a:cubicBezTo>
                  <a:cubicBezTo>
                    <a:pt x="11" y="18"/>
                    <a:pt x="11" y="18"/>
                    <a:pt x="11" y="18"/>
                  </a:cubicBezTo>
                  <a:cubicBezTo>
                    <a:pt x="12" y="18"/>
                    <a:pt x="12" y="18"/>
                    <a:pt x="12" y="18"/>
                  </a:cubicBezTo>
                  <a:cubicBezTo>
                    <a:pt x="14" y="14"/>
                    <a:pt x="13" y="8"/>
                    <a:pt x="9" y="4"/>
                  </a:cubicBezTo>
                  <a:cubicBezTo>
                    <a:pt x="7" y="2"/>
                    <a:pt x="4" y="1"/>
                    <a:pt x="2" y="0"/>
                  </a:cubicBezTo>
                </a:path>
              </a:pathLst>
            </a:custGeom>
            <a:solidFill>
              <a:srgbClr val="DCBE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 name="íṩľíḍê"/>
            <p:cNvSpPr/>
            <p:nvPr/>
          </p:nvSpPr>
          <p:spPr bwMode="auto">
            <a:xfrm>
              <a:off x="8243930" y="1853260"/>
              <a:ext cx="21849" cy="19486"/>
            </a:xfrm>
            <a:custGeom>
              <a:avLst/>
              <a:gdLst>
                <a:gd name="T0" fmla="*/ 0 w 16"/>
                <a:gd name="T1" fmla="*/ 8 h 14"/>
                <a:gd name="T2" fmla="*/ 0 w 16"/>
                <a:gd name="T3" fmla="*/ 14 h 14"/>
                <a:gd name="T4" fmla="*/ 16 w 16"/>
                <a:gd name="T5" fmla="*/ 12 h 14"/>
                <a:gd name="T6" fmla="*/ 15 w 16"/>
                <a:gd name="T7" fmla="*/ 7 h 14"/>
                <a:gd name="T8" fmla="*/ 7 w 16"/>
                <a:gd name="T9" fmla="*/ 0 h 14"/>
                <a:gd name="T10" fmla="*/ 7 w 16"/>
                <a:gd name="T11" fmla="*/ 0 h 14"/>
                <a:gd name="T12" fmla="*/ 7 w 16"/>
                <a:gd name="T13" fmla="*/ 0 h 14"/>
                <a:gd name="T14" fmla="*/ 7 w 16"/>
                <a:gd name="T15" fmla="*/ 1 h 14"/>
                <a:gd name="T16" fmla="*/ 0 w 16"/>
                <a:gd name="T17"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4">
                  <a:moveTo>
                    <a:pt x="0" y="8"/>
                  </a:moveTo>
                  <a:cubicBezTo>
                    <a:pt x="0" y="14"/>
                    <a:pt x="0" y="14"/>
                    <a:pt x="0" y="14"/>
                  </a:cubicBezTo>
                  <a:cubicBezTo>
                    <a:pt x="16" y="12"/>
                    <a:pt x="16" y="12"/>
                    <a:pt x="16" y="12"/>
                  </a:cubicBezTo>
                  <a:cubicBezTo>
                    <a:pt x="15" y="7"/>
                    <a:pt x="15" y="7"/>
                    <a:pt x="15" y="7"/>
                  </a:cubicBezTo>
                  <a:cubicBezTo>
                    <a:pt x="15" y="7"/>
                    <a:pt x="14" y="0"/>
                    <a:pt x="7" y="0"/>
                  </a:cubicBezTo>
                  <a:cubicBezTo>
                    <a:pt x="7" y="0"/>
                    <a:pt x="7" y="0"/>
                    <a:pt x="7" y="0"/>
                  </a:cubicBezTo>
                  <a:cubicBezTo>
                    <a:pt x="7" y="0"/>
                    <a:pt x="7" y="0"/>
                    <a:pt x="7" y="0"/>
                  </a:cubicBezTo>
                  <a:cubicBezTo>
                    <a:pt x="7" y="1"/>
                    <a:pt x="7" y="1"/>
                    <a:pt x="7" y="1"/>
                  </a:cubicBezTo>
                  <a:cubicBezTo>
                    <a:pt x="0" y="1"/>
                    <a:pt x="0" y="8"/>
                    <a:pt x="0" y="8"/>
                  </a:cubicBezTo>
                  <a:close/>
                </a:path>
              </a:pathLst>
            </a:custGeom>
            <a:solidFill>
              <a:srgbClr val="F094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 name="íSľíďè"/>
            <p:cNvSpPr/>
            <p:nvPr/>
          </p:nvSpPr>
          <p:spPr bwMode="auto">
            <a:xfrm>
              <a:off x="8243930" y="1870385"/>
              <a:ext cx="23621" cy="13582"/>
            </a:xfrm>
            <a:custGeom>
              <a:avLst/>
              <a:gdLst>
                <a:gd name="T0" fmla="*/ 2 w 40"/>
                <a:gd name="T1" fmla="*/ 23 h 23"/>
                <a:gd name="T2" fmla="*/ 40 w 40"/>
                <a:gd name="T3" fmla="*/ 18 h 23"/>
                <a:gd name="T4" fmla="*/ 37 w 40"/>
                <a:gd name="T5" fmla="*/ 0 h 23"/>
                <a:gd name="T6" fmla="*/ 19 w 40"/>
                <a:gd name="T7" fmla="*/ 2 h 23"/>
                <a:gd name="T8" fmla="*/ 19 w 40"/>
                <a:gd name="T9" fmla="*/ 2 h 23"/>
                <a:gd name="T10" fmla="*/ 0 w 40"/>
                <a:gd name="T11" fmla="*/ 4 h 23"/>
                <a:gd name="T12" fmla="*/ 2 w 40"/>
                <a:gd name="T13" fmla="*/ 23 h 23"/>
              </a:gdLst>
              <a:ahLst/>
              <a:cxnLst>
                <a:cxn ang="0">
                  <a:pos x="T0" y="T1"/>
                </a:cxn>
                <a:cxn ang="0">
                  <a:pos x="T2" y="T3"/>
                </a:cxn>
                <a:cxn ang="0">
                  <a:pos x="T4" y="T5"/>
                </a:cxn>
                <a:cxn ang="0">
                  <a:pos x="T6" y="T7"/>
                </a:cxn>
                <a:cxn ang="0">
                  <a:pos x="T8" y="T9"/>
                </a:cxn>
                <a:cxn ang="0">
                  <a:pos x="T10" y="T11"/>
                </a:cxn>
                <a:cxn ang="0">
                  <a:pos x="T12" y="T13"/>
                </a:cxn>
              </a:cxnLst>
              <a:rect l="0" t="0" r="r" b="b"/>
              <a:pathLst>
                <a:path w="40" h="23">
                  <a:moveTo>
                    <a:pt x="2" y="23"/>
                  </a:moveTo>
                  <a:lnTo>
                    <a:pt x="40" y="18"/>
                  </a:lnTo>
                  <a:lnTo>
                    <a:pt x="37" y="0"/>
                  </a:lnTo>
                  <a:lnTo>
                    <a:pt x="19" y="2"/>
                  </a:lnTo>
                  <a:lnTo>
                    <a:pt x="19" y="2"/>
                  </a:lnTo>
                  <a:lnTo>
                    <a:pt x="0" y="4"/>
                  </a:lnTo>
                  <a:lnTo>
                    <a:pt x="2" y="23"/>
                  </a:lnTo>
                  <a:close/>
                </a:path>
              </a:pathLst>
            </a:custGeom>
            <a:solidFill>
              <a:srgbClr val="FFE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 name="ïṥḻiḓé"/>
            <p:cNvSpPr/>
            <p:nvPr/>
          </p:nvSpPr>
          <p:spPr bwMode="auto">
            <a:xfrm>
              <a:off x="8261646" y="2031003"/>
              <a:ext cx="21258" cy="22439"/>
            </a:xfrm>
            <a:custGeom>
              <a:avLst/>
              <a:gdLst>
                <a:gd name="T0" fmla="*/ 6 w 15"/>
                <a:gd name="T1" fmla="*/ 16 h 16"/>
                <a:gd name="T2" fmla="*/ 0 w 15"/>
                <a:gd name="T3" fmla="*/ 5 h 16"/>
                <a:gd name="T4" fmla="*/ 15 w 15"/>
                <a:gd name="T5" fmla="*/ 3 h 16"/>
                <a:gd name="T6" fmla="*/ 12 w 15"/>
                <a:gd name="T7" fmla="*/ 15 h 16"/>
                <a:gd name="T8" fmla="*/ 12 w 15"/>
                <a:gd name="T9" fmla="*/ 15 h 16"/>
                <a:gd name="T10" fmla="*/ 9 w 15"/>
                <a:gd name="T11" fmla="*/ 15 h 16"/>
                <a:gd name="T12" fmla="*/ 6 w 15"/>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5" h="16">
                  <a:moveTo>
                    <a:pt x="6" y="16"/>
                  </a:moveTo>
                  <a:cubicBezTo>
                    <a:pt x="0" y="5"/>
                    <a:pt x="0" y="5"/>
                    <a:pt x="0" y="5"/>
                  </a:cubicBezTo>
                  <a:cubicBezTo>
                    <a:pt x="7" y="0"/>
                    <a:pt x="14" y="3"/>
                    <a:pt x="15" y="3"/>
                  </a:cubicBezTo>
                  <a:cubicBezTo>
                    <a:pt x="12" y="15"/>
                    <a:pt x="12" y="15"/>
                    <a:pt x="12" y="15"/>
                  </a:cubicBezTo>
                  <a:cubicBezTo>
                    <a:pt x="12" y="15"/>
                    <a:pt x="12" y="15"/>
                    <a:pt x="12" y="15"/>
                  </a:cubicBezTo>
                  <a:cubicBezTo>
                    <a:pt x="11" y="15"/>
                    <a:pt x="10" y="15"/>
                    <a:pt x="9" y="15"/>
                  </a:cubicBezTo>
                  <a:cubicBezTo>
                    <a:pt x="8" y="15"/>
                    <a:pt x="7" y="15"/>
                    <a:pt x="6" y="16"/>
                  </a:cubicBezTo>
                  <a:close/>
                </a:path>
              </a:pathLst>
            </a:custGeom>
            <a:solidFill>
              <a:srgbClr val="FCDB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 name="íṧḷiḋe"/>
            <p:cNvSpPr/>
            <p:nvPr/>
          </p:nvSpPr>
          <p:spPr bwMode="auto">
            <a:xfrm>
              <a:off x="8270504" y="2050490"/>
              <a:ext cx="8267" cy="10039"/>
            </a:xfrm>
            <a:custGeom>
              <a:avLst/>
              <a:gdLst>
                <a:gd name="T0" fmla="*/ 0 w 6"/>
                <a:gd name="T1" fmla="*/ 2 h 7"/>
                <a:gd name="T2" fmla="*/ 6 w 6"/>
                <a:gd name="T3" fmla="*/ 1 h 7"/>
                <a:gd name="T4" fmla="*/ 4 w 6"/>
                <a:gd name="T5" fmla="*/ 7 h 7"/>
                <a:gd name="T6" fmla="*/ 0 w 6"/>
                <a:gd name="T7" fmla="*/ 2 h 7"/>
              </a:gdLst>
              <a:ahLst/>
              <a:cxnLst>
                <a:cxn ang="0">
                  <a:pos x="T0" y="T1"/>
                </a:cxn>
                <a:cxn ang="0">
                  <a:pos x="T2" y="T3"/>
                </a:cxn>
                <a:cxn ang="0">
                  <a:pos x="T4" y="T5"/>
                </a:cxn>
                <a:cxn ang="0">
                  <a:pos x="T6" y="T7"/>
                </a:cxn>
              </a:cxnLst>
              <a:rect l="0" t="0" r="r" b="b"/>
              <a:pathLst>
                <a:path w="6" h="7">
                  <a:moveTo>
                    <a:pt x="0" y="2"/>
                  </a:moveTo>
                  <a:cubicBezTo>
                    <a:pt x="3" y="0"/>
                    <a:pt x="5" y="1"/>
                    <a:pt x="6" y="1"/>
                  </a:cubicBezTo>
                  <a:cubicBezTo>
                    <a:pt x="4" y="7"/>
                    <a:pt x="4" y="7"/>
                    <a:pt x="4" y="7"/>
                  </a:cubicBezTo>
                  <a:lnTo>
                    <a:pt x="0" y="2"/>
                  </a:lnTo>
                  <a:close/>
                </a:path>
              </a:pathLst>
            </a:custGeom>
            <a:solidFill>
              <a:srgbClr val="8392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 name="iṩľiďe"/>
            <p:cNvSpPr/>
            <p:nvPr/>
          </p:nvSpPr>
          <p:spPr bwMode="auto">
            <a:xfrm>
              <a:off x="8245112" y="1881014"/>
              <a:ext cx="37793" cy="157075"/>
            </a:xfrm>
            <a:custGeom>
              <a:avLst/>
              <a:gdLst>
                <a:gd name="T0" fmla="*/ 12 w 27"/>
                <a:gd name="T1" fmla="*/ 112 h 112"/>
                <a:gd name="T2" fmla="*/ 16 w 27"/>
                <a:gd name="T3" fmla="*/ 110 h 112"/>
                <a:gd name="T4" fmla="*/ 19 w 27"/>
                <a:gd name="T5" fmla="*/ 109 h 112"/>
                <a:gd name="T6" fmla="*/ 23 w 27"/>
                <a:gd name="T7" fmla="*/ 109 h 112"/>
                <a:gd name="T8" fmla="*/ 27 w 27"/>
                <a:gd name="T9" fmla="*/ 110 h 112"/>
                <a:gd name="T10" fmla="*/ 16 w 27"/>
                <a:gd name="T11" fmla="*/ 0 h 112"/>
                <a:gd name="T12" fmla="*/ 11 w 27"/>
                <a:gd name="T13" fmla="*/ 1 h 112"/>
                <a:gd name="T14" fmla="*/ 8 w 27"/>
                <a:gd name="T15" fmla="*/ 1 h 112"/>
                <a:gd name="T16" fmla="*/ 8 w 27"/>
                <a:gd name="T17" fmla="*/ 1 h 112"/>
                <a:gd name="T18" fmla="*/ 4 w 27"/>
                <a:gd name="T19" fmla="*/ 2 h 112"/>
                <a:gd name="T20" fmla="*/ 0 w 27"/>
                <a:gd name="T21" fmla="*/ 2 h 112"/>
                <a:gd name="T22" fmla="*/ 12 w 27"/>
                <a:gd name="T23"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 h="112">
                  <a:moveTo>
                    <a:pt x="12" y="112"/>
                  </a:moveTo>
                  <a:cubicBezTo>
                    <a:pt x="13" y="111"/>
                    <a:pt x="15" y="110"/>
                    <a:pt x="16" y="110"/>
                  </a:cubicBezTo>
                  <a:cubicBezTo>
                    <a:pt x="17" y="110"/>
                    <a:pt x="18" y="110"/>
                    <a:pt x="19" y="109"/>
                  </a:cubicBezTo>
                  <a:cubicBezTo>
                    <a:pt x="20" y="109"/>
                    <a:pt x="22" y="109"/>
                    <a:pt x="23" y="109"/>
                  </a:cubicBezTo>
                  <a:cubicBezTo>
                    <a:pt x="25" y="110"/>
                    <a:pt x="27" y="110"/>
                    <a:pt x="27" y="110"/>
                  </a:cubicBezTo>
                  <a:cubicBezTo>
                    <a:pt x="16" y="0"/>
                    <a:pt x="16" y="0"/>
                    <a:pt x="16" y="0"/>
                  </a:cubicBezTo>
                  <a:cubicBezTo>
                    <a:pt x="11" y="1"/>
                    <a:pt x="11" y="1"/>
                    <a:pt x="11" y="1"/>
                  </a:cubicBezTo>
                  <a:cubicBezTo>
                    <a:pt x="8" y="1"/>
                    <a:pt x="8" y="1"/>
                    <a:pt x="8" y="1"/>
                  </a:cubicBezTo>
                  <a:cubicBezTo>
                    <a:pt x="8" y="1"/>
                    <a:pt x="8" y="1"/>
                    <a:pt x="8" y="1"/>
                  </a:cubicBezTo>
                  <a:cubicBezTo>
                    <a:pt x="4" y="2"/>
                    <a:pt x="4" y="2"/>
                    <a:pt x="4" y="2"/>
                  </a:cubicBezTo>
                  <a:cubicBezTo>
                    <a:pt x="0" y="2"/>
                    <a:pt x="0" y="2"/>
                    <a:pt x="0" y="2"/>
                  </a:cubicBezTo>
                  <a:lnTo>
                    <a:pt x="12" y="112"/>
                  </a:lnTo>
                  <a:close/>
                </a:path>
              </a:pathLst>
            </a:custGeom>
            <a:solidFill>
              <a:srgbClr val="149E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3" name="iSļîḓê"/>
            <p:cNvSpPr/>
            <p:nvPr/>
          </p:nvSpPr>
          <p:spPr bwMode="auto">
            <a:xfrm>
              <a:off x="8337231" y="1846174"/>
              <a:ext cx="14172" cy="41926"/>
            </a:xfrm>
            <a:custGeom>
              <a:avLst/>
              <a:gdLst>
                <a:gd name="T0" fmla="*/ 10 w 10"/>
                <a:gd name="T1" fmla="*/ 25 h 30"/>
                <a:gd name="T2" fmla="*/ 5 w 10"/>
                <a:gd name="T3" fmla="*/ 30 h 30"/>
                <a:gd name="T4" fmla="*/ 0 w 10"/>
                <a:gd name="T5" fmla="*/ 25 h 30"/>
                <a:gd name="T6" fmla="*/ 0 w 10"/>
                <a:gd name="T7" fmla="*/ 6 h 30"/>
                <a:gd name="T8" fmla="*/ 5 w 10"/>
                <a:gd name="T9" fmla="*/ 0 h 30"/>
                <a:gd name="T10" fmla="*/ 10 w 10"/>
                <a:gd name="T11" fmla="*/ 6 h 30"/>
                <a:gd name="T12" fmla="*/ 10 w 10"/>
                <a:gd name="T13" fmla="*/ 25 h 30"/>
              </a:gdLst>
              <a:ahLst/>
              <a:cxnLst>
                <a:cxn ang="0">
                  <a:pos x="T0" y="T1"/>
                </a:cxn>
                <a:cxn ang="0">
                  <a:pos x="T2" y="T3"/>
                </a:cxn>
                <a:cxn ang="0">
                  <a:pos x="T4" y="T5"/>
                </a:cxn>
                <a:cxn ang="0">
                  <a:pos x="T6" y="T7"/>
                </a:cxn>
                <a:cxn ang="0">
                  <a:pos x="T8" y="T9"/>
                </a:cxn>
                <a:cxn ang="0">
                  <a:pos x="T10" y="T11"/>
                </a:cxn>
                <a:cxn ang="0">
                  <a:pos x="T12" y="T13"/>
                </a:cxn>
              </a:cxnLst>
              <a:rect l="0" t="0" r="r" b="b"/>
              <a:pathLst>
                <a:path w="10" h="30">
                  <a:moveTo>
                    <a:pt x="10" y="25"/>
                  </a:moveTo>
                  <a:cubicBezTo>
                    <a:pt x="10" y="28"/>
                    <a:pt x="8" y="30"/>
                    <a:pt x="5" y="30"/>
                  </a:cubicBezTo>
                  <a:cubicBezTo>
                    <a:pt x="2" y="30"/>
                    <a:pt x="0" y="28"/>
                    <a:pt x="0" y="25"/>
                  </a:cubicBezTo>
                  <a:cubicBezTo>
                    <a:pt x="0" y="6"/>
                    <a:pt x="0" y="6"/>
                    <a:pt x="0" y="6"/>
                  </a:cubicBezTo>
                  <a:cubicBezTo>
                    <a:pt x="0" y="3"/>
                    <a:pt x="2" y="0"/>
                    <a:pt x="5" y="0"/>
                  </a:cubicBezTo>
                  <a:cubicBezTo>
                    <a:pt x="8" y="0"/>
                    <a:pt x="10" y="3"/>
                    <a:pt x="10" y="6"/>
                  </a:cubicBezTo>
                  <a:lnTo>
                    <a:pt x="10" y="25"/>
                  </a:lnTo>
                  <a:close/>
                </a:path>
              </a:pathLst>
            </a:custGeom>
            <a:solidFill>
              <a:srgbClr val="8E8A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4" name="íşľídê"/>
            <p:cNvSpPr/>
            <p:nvPr/>
          </p:nvSpPr>
          <p:spPr bwMode="auto">
            <a:xfrm>
              <a:off x="8313611" y="1879833"/>
              <a:ext cx="61413" cy="61413"/>
            </a:xfrm>
            <a:custGeom>
              <a:avLst/>
              <a:gdLst>
                <a:gd name="T0" fmla="*/ 22 w 44"/>
                <a:gd name="T1" fmla="*/ 1 h 44"/>
                <a:gd name="T2" fmla="*/ 0 w 44"/>
                <a:gd name="T3" fmla="*/ 23 h 44"/>
                <a:gd name="T4" fmla="*/ 22 w 44"/>
                <a:gd name="T5" fmla="*/ 44 h 44"/>
                <a:gd name="T6" fmla="*/ 44 w 44"/>
                <a:gd name="T7" fmla="*/ 22 h 44"/>
                <a:gd name="T8" fmla="*/ 22 w 44"/>
                <a:gd name="T9" fmla="*/ 1 h 44"/>
                <a:gd name="T10" fmla="*/ 22 w 44"/>
                <a:gd name="T11" fmla="*/ 39 h 44"/>
                <a:gd name="T12" fmla="*/ 6 w 44"/>
                <a:gd name="T13" fmla="*/ 23 h 44"/>
                <a:gd name="T14" fmla="*/ 22 w 44"/>
                <a:gd name="T15" fmla="*/ 7 h 44"/>
                <a:gd name="T16" fmla="*/ 38 w 44"/>
                <a:gd name="T17" fmla="*/ 23 h 44"/>
                <a:gd name="T18" fmla="*/ 22 w 44"/>
                <a:gd name="T19"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1"/>
                  </a:moveTo>
                  <a:cubicBezTo>
                    <a:pt x="10" y="1"/>
                    <a:pt x="0" y="11"/>
                    <a:pt x="0" y="23"/>
                  </a:cubicBezTo>
                  <a:cubicBezTo>
                    <a:pt x="0" y="35"/>
                    <a:pt x="10" y="44"/>
                    <a:pt x="22" y="44"/>
                  </a:cubicBezTo>
                  <a:cubicBezTo>
                    <a:pt x="34" y="44"/>
                    <a:pt x="44" y="34"/>
                    <a:pt x="44" y="22"/>
                  </a:cubicBezTo>
                  <a:cubicBezTo>
                    <a:pt x="44" y="10"/>
                    <a:pt x="34" y="0"/>
                    <a:pt x="22" y="1"/>
                  </a:cubicBezTo>
                  <a:close/>
                  <a:moveTo>
                    <a:pt x="22" y="39"/>
                  </a:moveTo>
                  <a:cubicBezTo>
                    <a:pt x="13" y="39"/>
                    <a:pt x="6" y="32"/>
                    <a:pt x="6" y="23"/>
                  </a:cubicBezTo>
                  <a:cubicBezTo>
                    <a:pt x="6" y="14"/>
                    <a:pt x="13" y="7"/>
                    <a:pt x="22" y="7"/>
                  </a:cubicBezTo>
                  <a:cubicBezTo>
                    <a:pt x="31" y="7"/>
                    <a:pt x="38" y="14"/>
                    <a:pt x="38" y="23"/>
                  </a:cubicBezTo>
                  <a:cubicBezTo>
                    <a:pt x="38" y="32"/>
                    <a:pt x="31" y="39"/>
                    <a:pt x="22" y="39"/>
                  </a:cubicBezTo>
                  <a:close/>
                </a:path>
              </a:pathLst>
            </a:custGeom>
            <a:solidFill>
              <a:srgbClr val="77665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5" name="ísḻïḍè"/>
            <p:cNvSpPr/>
            <p:nvPr/>
          </p:nvSpPr>
          <p:spPr bwMode="auto">
            <a:xfrm>
              <a:off x="8336050" y="1924711"/>
              <a:ext cx="19487" cy="20668"/>
            </a:xfrm>
            <a:custGeom>
              <a:avLst/>
              <a:gdLst>
                <a:gd name="T0" fmla="*/ 7 w 14"/>
                <a:gd name="T1" fmla="*/ 0 h 15"/>
                <a:gd name="T2" fmla="*/ 0 w 14"/>
                <a:gd name="T3" fmla="*/ 8 h 15"/>
                <a:gd name="T4" fmla="*/ 7 w 14"/>
                <a:gd name="T5" fmla="*/ 15 h 15"/>
                <a:gd name="T6" fmla="*/ 14 w 14"/>
                <a:gd name="T7" fmla="*/ 7 h 15"/>
                <a:gd name="T8" fmla="*/ 7 w 14"/>
                <a:gd name="T9" fmla="*/ 0 h 15"/>
                <a:gd name="T10" fmla="*/ 7 w 14"/>
                <a:gd name="T11" fmla="*/ 13 h 15"/>
                <a:gd name="T12" fmla="*/ 1 w 14"/>
                <a:gd name="T13" fmla="*/ 8 h 15"/>
                <a:gd name="T14" fmla="*/ 7 w 14"/>
                <a:gd name="T15" fmla="*/ 3 h 15"/>
                <a:gd name="T16" fmla="*/ 12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3" y="1"/>
                    <a:pt x="0" y="4"/>
                    <a:pt x="0" y="8"/>
                  </a:cubicBezTo>
                  <a:cubicBezTo>
                    <a:pt x="0" y="11"/>
                    <a:pt x="3" y="15"/>
                    <a:pt x="7" y="15"/>
                  </a:cubicBezTo>
                  <a:cubicBezTo>
                    <a:pt x="11" y="15"/>
                    <a:pt x="14" y="11"/>
                    <a:pt x="14" y="7"/>
                  </a:cubicBezTo>
                  <a:cubicBezTo>
                    <a:pt x="14" y="4"/>
                    <a:pt x="11" y="0"/>
                    <a:pt x="7" y="0"/>
                  </a:cubicBezTo>
                  <a:close/>
                  <a:moveTo>
                    <a:pt x="7" y="13"/>
                  </a:moveTo>
                  <a:cubicBezTo>
                    <a:pt x="4" y="13"/>
                    <a:pt x="1" y="11"/>
                    <a:pt x="1" y="8"/>
                  </a:cubicBezTo>
                  <a:cubicBezTo>
                    <a:pt x="1" y="5"/>
                    <a:pt x="4" y="3"/>
                    <a:pt x="7" y="3"/>
                  </a:cubicBezTo>
                  <a:cubicBezTo>
                    <a:pt x="10" y="3"/>
                    <a:pt x="12" y="5"/>
                    <a:pt x="12" y="8"/>
                  </a:cubicBezTo>
                  <a:cubicBezTo>
                    <a:pt x="12" y="11"/>
                    <a:pt x="10" y="13"/>
                    <a:pt x="7" y="13"/>
                  </a:cubicBezTo>
                  <a:close/>
                </a:path>
              </a:pathLst>
            </a:custGeom>
            <a:solidFill>
              <a:srgbClr val="E306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6" name="îsļíḍé"/>
            <p:cNvSpPr/>
            <p:nvPr/>
          </p:nvSpPr>
          <p:spPr bwMode="auto">
            <a:xfrm>
              <a:off x="8310658" y="1938884"/>
              <a:ext cx="34840" cy="124007"/>
            </a:xfrm>
            <a:custGeom>
              <a:avLst/>
              <a:gdLst>
                <a:gd name="T0" fmla="*/ 43 w 59"/>
                <a:gd name="T1" fmla="*/ 0 h 210"/>
                <a:gd name="T2" fmla="*/ 5 w 59"/>
                <a:gd name="T3" fmla="*/ 101 h 210"/>
                <a:gd name="T4" fmla="*/ 0 w 59"/>
                <a:gd name="T5" fmla="*/ 184 h 210"/>
                <a:gd name="T6" fmla="*/ 14 w 59"/>
                <a:gd name="T7" fmla="*/ 210 h 210"/>
                <a:gd name="T8" fmla="*/ 12 w 59"/>
                <a:gd name="T9" fmla="*/ 184 h 210"/>
                <a:gd name="T10" fmla="*/ 17 w 59"/>
                <a:gd name="T11" fmla="*/ 106 h 210"/>
                <a:gd name="T12" fmla="*/ 59 w 59"/>
                <a:gd name="T13" fmla="*/ 11 h 210"/>
                <a:gd name="T14" fmla="*/ 43 w 59"/>
                <a:gd name="T15" fmla="*/ 0 h 2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210">
                  <a:moveTo>
                    <a:pt x="43" y="0"/>
                  </a:moveTo>
                  <a:lnTo>
                    <a:pt x="5" y="101"/>
                  </a:lnTo>
                  <a:lnTo>
                    <a:pt x="0" y="184"/>
                  </a:lnTo>
                  <a:lnTo>
                    <a:pt x="14" y="210"/>
                  </a:lnTo>
                  <a:lnTo>
                    <a:pt x="12" y="184"/>
                  </a:lnTo>
                  <a:lnTo>
                    <a:pt x="17" y="106"/>
                  </a:lnTo>
                  <a:lnTo>
                    <a:pt x="59" y="11"/>
                  </a:lnTo>
                  <a:lnTo>
                    <a:pt x="43" y="0"/>
                  </a:lnTo>
                  <a:close/>
                </a:path>
              </a:pathLst>
            </a:custGeom>
            <a:solidFill>
              <a:srgbClr val="E306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7" name="i$líde"/>
            <p:cNvSpPr/>
            <p:nvPr/>
          </p:nvSpPr>
          <p:spPr bwMode="auto">
            <a:xfrm>
              <a:off x="8344317" y="1938884"/>
              <a:ext cx="36021" cy="124007"/>
            </a:xfrm>
            <a:custGeom>
              <a:avLst/>
              <a:gdLst>
                <a:gd name="T0" fmla="*/ 16 w 61"/>
                <a:gd name="T1" fmla="*/ 0 h 210"/>
                <a:gd name="T2" fmla="*/ 54 w 61"/>
                <a:gd name="T3" fmla="*/ 101 h 210"/>
                <a:gd name="T4" fmla="*/ 61 w 61"/>
                <a:gd name="T5" fmla="*/ 182 h 210"/>
                <a:gd name="T6" fmla="*/ 47 w 61"/>
                <a:gd name="T7" fmla="*/ 210 h 210"/>
                <a:gd name="T8" fmla="*/ 50 w 61"/>
                <a:gd name="T9" fmla="*/ 184 h 210"/>
                <a:gd name="T10" fmla="*/ 42 w 61"/>
                <a:gd name="T11" fmla="*/ 104 h 210"/>
                <a:gd name="T12" fmla="*/ 0 w 61"/>
                <a:gd name="T13" fmla="*/ 11 h 210"/>
                <a:gd name="T14" fmla="*/ 16 w 61"/>
                <a:gd name="T15" fmla="*/ 0 h 2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10">
                  <a:moveTo>
                    <a:pt x="16" y="0"/>
                  </a:moveTo>
                  <a:lnTo>
                    <a:pt x="54" y="101"/>
                  </a:lnTo>
                  <a:lnTo>
                    <a:pt x="61" y="182"/>
                  </a:lnTo>
                  <a:lnTo>
                    <a:pt x="47" y="210"/>
                  </a:lnTo>
                  <a:lnTo>
                    <a:pt x="50" y="184"/>
                  </a:lnTo>
                  <a:lnTo>
                    <a:pt x="42" y="104"/>
                  </a:lnTo>
                  <a:lnTo>
                    <a:pt x="0" y="11"/>
                  </a:lnTo>
                  <a:lnTo>
                    <a:pt x="16" y="0"/>
                  </a:lnTo>
                  <a:close/>
                </a:path>
              </a:pathLst>
            </a:custGeom>
            <a:solidFill>
              <a:srgbClr val="E306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 name="îś1íḍê"/>
            <p:cNvSpPr/>
            <p:nvPr/>
          </p:nvSpPr>
          <p:spPr bwMode="auto">
            <a:xfrm>
              <a:off x="8228577" y="1948332"/>
              <a:ext cx="26573" cy="25392"/>
            </a:xfrm>
            <a:custGeom>
              <a:avLst/>
              <a:gdLst>
                <a:gd name="T0" fmla="*/ 37 w 45"/>
                <a:gd name="T1" fmla="*/ 0 h 43"/>
                <a:gd name="T2" fmla="*/ 45 w 45"/>
                <a:gd name="T3" fmla="*/ 33 h 43"/>
                <a:gd name="T4" fmla="*/ 42 w 45"/>
                <a:gd name="T5" fmla="*/ 33 h 43"/>
                <a:gd name="T6" fmla="*/ 42 w 45"/>
                <a:gd name="T7" fmla="*/ 33 h 43"/>
                <a:gd name="T8" fmla="*/ 11 w 45"/>
                <a:gd name="T9" fmla="*/ 40 h 43"/>
                <a:gd name="T10" fmla="*/ 11 w 45"/>
                <a:gd name="T11" fmla="*/ 40 h 43"/>
                <a:gd name="T12" fmla="*/ 7 w 45"/>
                <a:gd name="T13" fmla="*/ 43 h 43"/>
                <a:gd name="T14" fmla="*/ 0 w 45"/>
                <a:gd name="T15" fmla="*/ 10 h 43"/>
                <a:gd name="T16" fmla="*/ 37 w 45"/>
                <a:gd name="T1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3">
                  <a:moveTo>
                    <a:pt x="37" y="0"/>
                  </a:moveTo>
                  <a:lnTo>
                    <a:pt x="45" y="33"/>
                  </a:lnTo>
                  <a:lnTo>
                    <a:pt x="42" y="33"/>
                  </a:lnTo>
                  <a:lnTo>
                    <a:pt x="42" y="33"/>
                  </a:lnTo>
                  <a:lnTo>
                    <a:pt x="11" y="40"/>
                  </a:lnTo>
                  <a:lnTo>
                    <a:pt x="11" y="40"/>
                  </a:lnTo>
                  <a:lnTo>
                    <a:pt x="7" y="43"/>
                  </a:lnTo>
                  <a:lnTo>
                    <a:pt x="0" y="10"/>
                  </a:lnTo>
                  <a:lnTo>
                    <a:pt x="37" y="0"/>
                  </a:lnTo>
                  <a:close/>
                </a:path>
              </a:pathLst>
            </a:custGeom>
            <a:solidFill>
              <a:srgbClr val="FFE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 name="ï$ḻiḓê"/>
            <p:cNvSpPr/>
            <p:nvPr/>
          </p:nvSpPr>
          <p:spPr bwMode="auto">
            <a:xfrm>
              <a:off x="8215586" y="1886919"/>
              <a:ext cx="34840" cy="67318"/>
            </a:xfrm>
            <a:custGeom>
              <a:avLst/>
              <a:gdLst>
                <a:gd name="T0" fmla="*/ 16 w 25"/>
                <a:gd name="T1" fmla="*/ 8 h 48"/>
                <a:gd name="T2" fmla="*/ 25 w 25"/>
                <a:gd name="T3" fmla="*/ 44 h 48"/>
                <a:gd name="T4" fmla="*/ 9 w 25"/>
                <a:gd name="T5" fmla="*/ 48 h 48"/>
                <a:gd name="T6" fmla="*/ 1 w 25"/>
                <a:gd name="T7" fmla="*/ 12 h 48"/>
                <a:gd name="T8" fmla="*/ 2 w 25"/>
                <a:gd name="T9" fmla="*/ 3 h 48"/>
                <a:gd name="T10" fmla="*/ 6 w 25"/>
                <a:gd name="T11" fmla="*/ 1 h 48"/>
                <a:gd name="T12" fmla="*/ 6 w 25"/>
                <a:gd name="T13" fmla="*/ 1 h 48"/>
                <a:gd name="T14" fmla="*/ 6 w 25"/>
                <a:gd name="T15" fmla="*/ 1 h 48"/>
                <a:gd name="T16" fmla="*/ 6 w 25"/>
                <a:gd name="T17" fmla="*/ 1 h 48"/>
                <a:gd name="T18" fmla="*/ 6 w 25"/>
                <a:gd name="T19" fmla="*/ 1 h 48"/>
                <a:gd name="T20" fmla="*/ 6 w 25"/>
                <a:gd name="T21" fmla="*/ 1 h 48"/>
                <a:gd name="T22" fmla="*/ 12 w 25"/>
                <a:gd name="T23" fmla="*/ 1 h 48"/>
                <a:gd name="T24" fmla="*/ 16 w 25"/>
                <a:gd name="T25" fmla="*/ 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48">
                  <a:moveTo>
                    <a:pt x="16" y="8"/>
                  </a:moveTo>
                  <a:cubicBezTo>
                    <a:pt x="25" y="44"/>
                    <a:pt x="25" y="44"/>
                    <a:pt x="25" y="44"/>
                  </a:cubicBezTo>
                  <a:cubicBezTo>
                    <a:pt x="9" y="48"/>
                    <a:pt x="9" y="48"/>
                    <a:pt x="9" y="48"/>
                  </a:cubicBezTo>
                  <a:cubicBezTo>
                    <a:pt x="1" y="12"/>
                    <a:pt x="1" y="12"/>
                    <a:pt x="1" y="12"/>
                  </a:cubicBezTo>
                  <a:cubicBezTo>
                    <a:pt x="0" y="8"/>
                    <a:pt x="0" y="5"/>
                    <a:pt x="2" y="3"/>
                  </a:cubicBezTo>
                  <a:cubicBezTo>
                    <a:pt x="3" y="1"/>
                    <a:pt x="6" y="1"/>
                    <a:pt x="6" y="1"/>
                  </a:cubicBezTo>
                  <a:cubicBezTo>
                    <a:pt x="6" y="1"/>
                    <a:pt x="6" y="1"/>
                    <a:pt x="6" y="1"/>
                  </a:cubicBezTo>
                  <a:cubicBezTo>
                    <a:pt x="6" y="1"/>
                    <a:pt x="6" y="1"/>
                    <a:pt x="6" y="1"/>
                  </a:cubicBezTo>
                  <a:cubicBezTo>
                    <a:pt x="6" y="1"/>
                    <a:pt x="6" y="1"/>
                    <a:pt x="6" y="1"/>
                  </a:cubicBezTo>
                  <a:cubicBezTo>
                    <a:pt x="6" y="1"/>
                    <a:pt x="6" y="1"/>
                    <a:pt x="6" y="1"/>
                  </a:cubicBezTo>
                  <a:cubicBezTo>
                    <a:pt x="6" y="1"/>
                    <a:pt x="6" y="1"/>
                    <a:pt x="6" y="1"/>
                  </a:cubicBezTo>
                  <a:cubicBezTo>
                    <a:pt x="7" y="1"/>
                    <a:pt x="9" y="0"/>
                    <a:pt x="12" y="1"/>
                  </a:cubicBezTo>
                  <a:cubicBezTo>
                    <a:pt x="14" y="2"/>
                    <a:pt x="15" y="4"/>
                    <a:pt x="16" y="8"/>
                  </a:cubicBezTo>
                  <a:close/>
                </a:path>
              </a:pathLst>
            </a:custGeom>
            <a:solidFill>
              <a:srgbClr val="1640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 name="işḷïďe"/>
            <p:cNvSpPr/>
            <p:nvPr/>
          </p:nvSpPr>
          <p:spPr bwMode="auto">
            <a:xfrm>
              <a:off x="8253379" y="2041042"/>
              <a:ext cx="22439" cy="30706"/>
            </a:xfrm>
            <a:custGeom>
              <a:avLst/>
              <a:gdLst>
                <a:gd name="T0" fmla="*/ 11 w 16"/>
                <a:gd name="T1" fmla="*/ 0 h 22"/>
                <a:gd name="T2" fmla="*/ 16 w 16"/>
                <a:gd name="T3" fmla="*/ 19 h 22"/>
                <a:gd name="T4" fmla="*/ 4 w 16"/>
                <a:gd name="T5" fmla="*/ 22 h 22"/>
                <a:gd name="T6" fmla="*/ 0 w 16"/>
                <a:gd name="T7" fmla="*/ 2 h 22"/>
                <a:gd name="T8" fmla="*/ 0 w 16"/>
                <a:gd name="T9" fmla="*/ 2 h 22"/>
                <a:gd name="T10" fmla="*/ 11 w 16"/>
                <a:gd name="T11" fmla="*/ 0 h 22"/>
              </a:gdLst>
              <a:ahLst/>
              <a:cxnLst>
                <a:cxn ang="0">
                  <a:pos x="T0" y="T1"/>
                </a:cxn>
                <a:cxn ang="0">
                  <a:pos x="T2" y="T3"/>
                </a:cxn>
                <a:cxn ang="0">
                  <a:pos x="T4" y="T5"/>
                </a:cxn>
                <a:cxn ang="0">
                  <a:pos x="T6" y="T7"/>
                </a:cxn>
                <a:cxn ang="0">
                  <a:pos x="T8" y="T9"/>
                </a:cxn>
                <a:cxn ang="0">
                  <a:pos x="T10" y="T11"/>
                </a:cxn>
              </a:cxnLst>
              <a:rect l="0" t="0" r="r" b="b"/>
              <a:pathLst>
                <a:path w="16" h="22">
                  <a:moveTo>
                    <a:pt x="11" y="0"/>
                  </a:moveTo>
                  <a:cubicBezTo>
                    <a:pt x="16" y="19"/>
                    <a:pt x="16" y="19"/>
                    <a:pt x="16" y="19"/>
                  </a:cubicBezTo>
                  <a:cubicBezTo>
                    <a:pt x="9" y="16"/>
                    <a:pt x="5" y="21"/>
                    <a:pt x="4" y="22"/>
                  </a:cubicBezTo>
                  <a:cubicBezTo>
                    <a:pt x="0" y="2"/>
                    <a:pt x="0" y="2"/>
                    <a:pt x="0" y="2"/>
                  </a:cubicBezTo>
                  <a:cubicBezTo>
                    <a:pt x="0" y="2"/>
                    <a:pt x="0" y="2"/>
                    <a:pt x="0" y="2"/>
                  </a:cubicBezTo>
                  <a:cubicBezTo>
                    <a:pt x="11" y="0"/>
                    <a:pt x="11" y="0"/>
                    <a:pt x="11" y="0"/>
                  </a:cubicBezTo>
                  <a:close/>
                </a:path>
              </a:pathLst>
            </a:custGeom>
            <a:solidFill>
              <a:srgbClr val="8392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 name="iṩḻiḍê"/>
            <p:cNvSpPr/>
            <p:nvPr/>
          </p:nvSpPr>
          <p:spPr bwMode="auto">
            <a:xfrm>
              <a:off x="8259284" y="2062890"/>
              <a:ext cx="19487" cy="35431"/>
            </a:xfrm>
            <a:custGeom>
              <a:avLst/>
              <a:gdLst>
                <a:gd name="T0" fmla="*/ 12 w 14"/>
                <a:gd name="T1" fmla="*/ 3 h 25"/>
                <a:gd name="T2" fmla="*/ 14 w 14"/>
                <a:gd name="T3" fmla="*/ 14 h 25"/>
                <a:gd name="T4" fmla="*/ 11 w 14"/>
                <a:gd name="T5" fmla="*/ 25 h 25"/>
                <a:gd name="T6" fmla="*/ 3 w 14"/>
                <a:gd name="T7" fmla="*/ 17 h 25"/>
                <a:gd name="T8" fmla="*/ 0 w 14"/>
                <a:gd name="T9" fmla="*/ 6 h 25"/>
                <a:gd name="T10" fmla="*/ 12 w 14"/>
                <a:gd name="T11" fmla="*/ 3 h 25"/>
                <a:gd name="T12" fmla="*/ 9 w 14"/>
                <a:gd name="T13" fmla="*/ 14 h 25"/>
                <a:gd name="T14" fmla="*/ 10 w 14"/>
                <a:gd name="T15" fmla="*/ 12 h 25"/>
                <a:gd name="T16" fmla="*/ 8 w 14"/>
                <a:gd name="T17" fmla="*/ 11 h 25"/>
                <a:gd name="T18" fmla="*/ 6 w 14"/>
                <a:gd name="T19" fmla="*/ 13 h 25"/>
                <a:gd name="T20" fmla="*/ 9 w 14"/>
                <a:gd name="T21" fmla="*/ 1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25">
                  <a:moveTo>
                    <a:pt x="12" y="3"/>
                  </a:moveTo>
                  <a:cubicBezTo>
                    <a:pt x="14" y="14"/>
                    <a:pt x="14" y="14"/>
                    <a:pt x="14" y="14"/>
                  </a:cubicBezTo>
                  <a:cubicBezTo>
                    <a:pt x="14" y="15"/>
                    <a:pt x="10" y="17"/>
                    <a:pt x="11" y="25"/>
                  </a:cubicBezTo>
                  <a:cubicBezTo>
                    <a:pt x="8" y="17"/>
                    <a:pt x="4" y="17"/>
                    <a:pt x="3" y="17"/>
                  </a:cubicBezTo>
                  <a:cubicBezTo>
                    <a:pt x="0" y="6"/>
                    <a:pt x="0" y="6"/>
                    <a:pt x="0" y="6"/>
                  </a:cubicBezTo>
                  <a:cubicBezTo>
                    <a:pt x="1" y="5"/>
                    <a:pt x="5" y="0"/>
                    <a:pt x="12" y="3"/>
                  </a:cubicBezTo>
                  <a:close/>
                  <a:moveTo>
                    <a:pt x="9" y="14"/>
                  </a:moveTo>
                  <a:cubicBezTo>
                    <a:pt x="10" y="14"/>
                    <a:pt x="10" y="13"/>
                    <a:pt x="10" y="12"/>
                  </a:cubicBezTo>
                  <a:cubicBezTo>
                    <a:pt x="10" y="11"/>
                    <a:pt x="9" y="11"/>
                    <a:pt x="8" y="11"/>
                  </a:cubicBezTo>
                  <a:cubicBezTo>
                    <a:pt x="7" y="12"/>
                    <a:pt x="6" y="12"/>
                    <a:pt x="6" y="13"/>
                  </a:cubicBezTo>
                  <a:cubicBezTo>
                    <a:pt x="6" y="14"/>
                    <a:pt x="7" y="14"/>
                    <a:pt x="9" y="14"/>
                  </a:cubicBezTo>
                  <a:close/>
                </a:path>
              </a:pathLst>
            </a:custGeom>
            <a:solidFill>
              <a:srgbClr val="FFE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 name="íŝḷïḑè"/>
            <p:cNvSpPr/>
            <p:nvPr/>
          </p:nvSpPr>
          <p:spPr bwMode="auto">
            <a:xfrm>
              <a:off x="8250426" y="2033955"/>
              <a:ext cx="18306" cy="9448"/>
            </a:xfrm>
            <a:custGeom>
              <a:avLst/>
              <a:gdLst>
                <a:gd name="T0" fmla="*/ 5 w 31"/>
                <a:gd name="T1" fmla="*/ 16 h 16"/>
                <a:gd name="T2" fmla="*/ 5 w 31"/>
                <a:gd name="T3" fmla="*/ 16 h 16"/>
                <a:gd name="T4" fmla="*/ 31 w 31"/>
                <a:gd name="T5" fmla="*/ 12 h 16"/>
                <a:gd name="T6" fmla="*/ 31 w 31"/>
                <a:gd name="T7" fmla="*/ 12 h 16"/>
                <a:gd name="T8" fmla="*/ 31 w 31"/>
                <a:gd name="T9" fmla="*/ 12 h 16"/>
                <a:gd name="T10" fmla="*/ 29 w 31"/>
                <a:gd name="T11" fmla="*/ 0 h 16"/>
                <a:gd name="T12" fmla="*/ 0 w 31"/>
                <a:gd name="T13" fmla="*/ 7 h 16"/>
                <a:gd name="T14" fmla="*/ 5 w 31"/>
                <a:gd name="T15" fmla="*/ 16 h 16"/>
                <a:gd name="T16" fmla="*/ 5 w 31"/>
                <a:gd name="T17"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16">
                  <a:moveTo>
                    <a:pt x="5" y="16"/>
                  </a:moveTo>
                  <a:lnTo>
                    <a:pt x="5" y="16"/>
                  </a:lnTo>
                  <a:lnTo>
                    <a:pt x="31" y="12"/>
                  </a:lnTo>
                  <a:lnTo>
                    <a:pt x="31" y="12"/>
                  </a:lnTo>
                  <a:lnTo>
                    <a:pt x="31" y="12"/>
                  </a:lnTo>
                  <a:lnTo>
                    <a:pt x="29" y="0"/>
                  </a:lnTo>
                  <a:lnTo>
                    <a:pt x="0" y="7"/>
                  </a:lnTo>
                  <a:lnTo>
                    <a:pt x="5" y="16"/>
                  </a:lnTo>
                  <a:lnTo>
                    <a:pt x="5" y="16"/>
                  </a:lnTo>
                  <a:close/>
                </a:path>
              </a:pathLst>
            </a:custGeom>
            <a:solidFill>
              <a:srgbClr val="FFE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 name="ísḷíďê"/>
            <p:cNvSpPr/>
            <p:nvPr/>
          </p:nvSpPr>
          <p:spPr bwMode="auto">
            <a:xfrm>
              <a:off x="8235073" y="1967819"/>
              <a:ext cx="32478" cy="70270"/>
            </a:xfrm>
            <a:custGeom>
              <a:avLst/>
              <a:gdLst>
                <a:gd name="T0" fmla="*/ 29 w 55"/>
                <a:gd name="T1" fmla="*/ 119 h 119"/>
                <a:gd name="T2" fmla="*/ 55 w 55"/>
                <a:gd name="T3" fmla="*/ 112 h 119"/>
                <a:gd name="T4" fmla="*/ 31 w 55"/>
                <a:gd name="T5" fmla="*/ 0 h 119"/>
                <a:gd name="T6" fmla="*/ 0 w 55"/>
                <a:gd name="T7" fmla="*/ 7 h 119"/>
                <a:gd name="T8" fmla="*/ 26 w 55"/>
                <a:gd name="T9" fmla="*/ 119 h 119"/>
                <a:gd name="T10" fmla="*/ 29 w 55"/>
                <a:gd name="T11" fmla="*/ 119 h 119"/>
                <a:gd name="T12" fmla="*/ 29 w 55"/>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55" h="119">
                  <a:moveTo>
                    <a:pt x="29" y="119"/>
                  </a:moveTo>
                  <a:lnTo>
                    <a:pt x="55" y="112"/>
                  </a:lnTo>
                  <a:lnTo>
                    <a:pt x="31" y="0"/>
                  </a:lnTo>
                  <a:lnTo>
                    <a:pt x="0" y="7"/>
                  </a:lnTo>
                  <a:lnTo>
                    <a:pt x="26" y="119"/>
                  </a:lnTo>
                  <a:lnTo>
                    <a:pt x="29" y="119"/>
                  </a:lnTo>
                  <a:lnTo>
                    <a:pt x="29" y="119"/>
                  </a:lnTo>
                  <a:close/>
                </a:path>
              </a:pathLst>
            </a:custGeom>
            <a:solidFill>
              <a:srgbClr val="1640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 name="îṧḷiďè"/>
            <p:cNvSpPr/>
            <p:nvPr/>
          </p:nvSpPr>
          <p:spPr bwMode="auto">
            <a:xfrm>
              <a:off x="8272865" y="1847946"/>
              <a:ext cx="37793" cy="252738"/>
            </a:xfrm>
            <a:custGeom>
              <a:avLst/>
              <a:gdLst>
                <a:gd name="T0" fmla="*/ 64 w 64"/>
                <a:gd name="T1" fmla="*/ 0 h 428"/>
                <a:gd name="T2" fmla="*/ 59 w 64"/>
                <a:gd name="T3" fmla="*/ 428 h 428"/>
                <a:gd name="T4" fmla="*/ 0 w 64"/>
                <a:gd name="T5" fmla="*/ 428 h 428"/>
                <a:gd name="T6" fmla="*/ 5 w 64"/>
                <a:gd name="T7" fmla="*/ 0 h 428"/>
                <a:gd name="T8" fmla="*/ 64 w 64"/>
                <a:gd name="T9" fmla="*/ 0 h 428"/>
              </a:gdLst>
              <a:ahLst/>
              <a:cxnLst>
                <a:cxn ang="0">
                  <a:pos x="T0" y="T1"/>
                </a:cxn>
                <a:cxn ang="0">
                  <a:pos x="T2" y="T3"/>
                </a:cxn>
                <a:cxn ang="0">
                  <a:pos x="T4" y="T5"/>
                </a:cxn>
                <a:cxn ang="0">
                  <a:pos x="T6" y="T7"/>
                </a:cxn>
                <a:cxn ang="0">
                  <a:pos x="T8" y="T9"/>
                </a:cxn>
              </a:cxnLst>
              <a:rect l="0" t="0" r="r" b="b"/>
              <a:pathLst>
                <a:path w="64" h="428">
                  <a:moveTo>
                    <a:pt x="64" y="0"/>
                  </a:moveTo>
                  <a:lnTo>
                    <a:pt x="59" y="428"/>
                  </a:lnTo>
                  <a:lnTo>
                    <a:pt x="0" y="428"/>
                  </a:lnTo>
                  <a:lnTo>
                    <a:pt x="5" y="0"/>
                  </a:lnTo>
                  <a:lnTo>
                    <a:pt x="64" y="0"/>
                  </a:lnTo>
                  <a:close/>
                </a:path>
              </a:pathLst>
            </a:custGeom>
            <a:solidFill>
              <a:srgbClr val="FFED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 name="îṡľïdè"/>
            <p:cNvSpPr/>
            <p:nvPr/>
          </p:nvSpPr>
          <p:spPr bwMode="auto">
            <a:xfrm>
              <a:off x="8272865" y="2096550"/>
              <a:ext cx="8267" cy="177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6" name="ïsľidé"/>
            <p:cNvSpPr/>
            <p:nvPr/>
          </p:nvSpPr>
          <p:spPr bwMode="auto">
            <a:xfrm>
              <a:off x="8272865" y="2088282"/>
              <a:ext cx="5905" cy="118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7" name="iṩḷídé"/>
            <p:cNvSpPr/>
            <p:nvPr/>
          </p:nvSpPr>
          <p:spPr bwMode="auto">
            <a:xfrm>
              <a:off x="8272865" y="2072929"/>
              <a:ext cx="5905"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8" name="iSļíḓé"/>
            <p:cNvSpPr/>
            <p:nvPr/>
          </p:nvSpPr>
          <p:spPr bwMode="auto">
            <a:xfrm>
              <a:off x="8272865" y="2056395"/>
              <a:ext cx="5905"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9" name="iŝ1ïḋe"/>
            <p:cNvSpPr/>
            <p:nvPr/>
          </p:nvSpPr>
          <p:spPr bwMode="auto">
            <a:xfrm>
              <a:off x="8272865" y="2039271"/>
              <a:ext cx="5905" cy="177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0" name="íSļîḍe"/>
            <p:cNvSpPr/>
            <p:nvPr/>
          </p:nvSpPr>
          <p:spPr bwMode="auto">
            <a:xfrm>
              <a:off x="8272865" y="2022736"/>
              <a:ext cx="5905" cy="118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1" name="íṥļiďè"/>
            <p:cNvSpPr/>
            <p:nvPr/>
          </p:nvSpPr>
          <p:spPr bwMode="auto">
            <a:xfrm>
              <a:off x="8274637" y="2007383"/>
              <a:ext cx="4133"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2" name="i$1iḍè"/>
            <p:cNvSpPr/>
            <p:nvPr/>
          </p:nvSpPr>
          <p:spPr bwMode="auto">
            <a:xfrm>
              <a:off x="8274637" y="1990258"/>
              <a:ext cx="4133"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3" name="ïśḷidê"/>
            <p:cNvSpPr/>
            <p:nvPr/>
          </p:nvSpPr>
          <p:spPr bwMode="auto">
            <a:xfrm>
              <a:off x="8274637" y="1973724"/>
              <a:ext cx="4133" cy="118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4" name="î$ḷïďè"/>
            <p:cNvSpPr/>
            <p:nvPr/>
          </p:nvSpPr>
          <p:spPr bwMode="auto">
            <a:xfrm>
              <a:off x="8274637" y="1956599"/>
              <a:ext cx="5315" cy="177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5" name="íSḷíďe"/>
            <p:cNvSpPr/>
            <p:nvPr/>
          </p:nvSpPr>
          <p:spPr bwMode="auto">
            <a:xfrm>
              <a:off x="8274637" y="1941246"/>
              <a:ext cx="5315"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6" name="iṡ1îdé"/>
            <p:cNvSpPr/>
            <p:nvPr/>
          </p:nvSpPr>
          <p:spPr bwMode="auto">
            <a:xfrm>
              <a:off x="8274637" y="1924711"/>
              <a:ext cx="5315"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7" name="išliḍè"/>
            <p:cNvSpPr/>
            <p:nvPr/>
          </p:nvSpPr>
          <p:spPr bwMode="auto">
            <a:xfrm>
              <a:off x="8274637" y="1907586"/>
              <a:ext cx="5315" cy="177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8" name="íšlîďe"/>
            <p:cNvSpPr/>
            <p:nvPr/>
          </p:nvSpPr>
          <p:spPr bwMode="auto">
            <a:xfrm>
              <a:off x="8274637" y="1891053"/>
              <a:ext cx="5315" cy="118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9" name="ís1îdè"/>
            <p:cNvSpPr/>
            <p:nvPr/>
          </p:nvSpPr>
          <p:spPr bwMode="auto">
            <a:xfrm>
              <a:off x="8275818" y="1875699"/>
              <a:ext cx="4133"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0" name="íṩḷiḓê"/>
            <p:cNvSpPr/>
            <p:nvPr/>
          </p:nvSpPr>
          <p:spPr bwMode="auto">
            <a:xfrm>
              <a:off x="8275818" y="1859165"/>
              <a:ext cx="4133"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1" name="îŝliďe"/>
            <p:cNvSpPr/>
            <p:nvPr/>
          </p:nvSpPr>
          <p:spPr bwMode="auto">
            <a:xfrm>
              <a:off x="8272865" y="2081196"/>
              <a:ext cx="8267"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2" name="í$lide"/>
            <p:cNvSpPr/>
            <p:nvPr/>
          </p:nvSpPr>
          <p:spPr bwMode="auto">
            <a:xfrm>
              <a:off x="8272865" y="2064662"/>
              <a:ext cx="10039"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3" name="îṩḷíḍê"/>
            <p:cNvSpPr/>
            <p:nvPr/>
          </p:nvSpPr>
          <p:spPr bwMode="auto">
            <a:xfrm>
              <a:off x="8272865" y="2047537"/>
              <a:ext cx="10039" cy="1771"/>
            </a:xfrm>
            <a:custGeom>
              <a:avLst/>
              <a:gdLst>
                <a:gd name="T0" fmla="*/ 17 w 17"/>
                <a:gd name="T1" fmla="*/ 0 h 3"/>
                <a:gd name="T2" fmla="*/ 17 w 17"/>
                <a:gd name="T3" fmla="*/ 3 h 3"/>
                <a:gd name="T4" fmla="*/ 0 w 17"/>
                <a:gd name="T5" fmla="*/ 0 h 3"/>
                <a:gd name="T6" fmla="*/ 0 w 17"/>
                <a:gd name="T7" fmla="*/ 0 h 3"/>
                <a:gd name="T8" fmla="*/ 17 w 17"/>
                <a:gd name="T9" fmla="*/ 0 h 3"/>
              </a:gdLst>
              <a:ahLst/>
              <a:cxnLst>
                <a:cxn ang="0">
                  <a:pos x="T0" y="T1"/>
                </a:cxn>
                <a:cxn ang="0">
                  <a:pos x="T2" y="T3"/>
                </a:cxn>
                <a:cxn ang="0">
                  <a:pos x="T4" y="T5"/>
                </a:cxn>
                <a:cxn ang="0">
                  <a:pos x="T6" y="T7"/>
                </a:cxn>
                <a:cxn ang="0">
                  <a:pos x="T8" y="T9"/>
                </a:cxn>
              </a:cxnLst>
              <a:rect l="0" t="0" r="r" b="b"/>
              <a:pathLst>
                <a:path w="17" h="3">
                  <a:moveTo>
                    <a:pt x="17" y="0"/>
                  </a:moveTo>
                  <a:lnTo>
                    <a:pt x="17" y="3"/>
                  </a:lnTo>
                  <a:lnTo>
                    <a:pt x="0" y="0"/>
                  </a:lnTo>
                  <a:lnTo>
                    <a:pt x="0" y="0"/>
                  </a:lnTo>
                  <a:lnTo>
                    <a:pt x="17" y="0"/>
                  </a:lnTo>
                  <a:close/>
                </a:path>
              </a:pathLst>
            </a:custGeom>
            <a:solidFill>
              <a:srgbClr val="02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4" name="iŝ1ïdê"/>
            <p:cNvSpPr/>
            <p:nvPr/>
          </p:nvSpPr>
          <p:spPr bwMode="auto">
            <a:xfrm>
              <a:off x="8272865" y="2031003"/>
              <a:ext cx="10039" cy="118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5" name="ïṩlïḍé"/>
            <p:cNvSpPr/>
            <p:nvPr/>
          </p:nvSpPr>
          <p:spPr bwMode="auto">
            <a:xfrm>
              <a:off x="8274637" y="2015650"/>
              <a:ext cx="8267"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6" name="ïş1íḑé"/>
            <p:cNvSpPr/>
            <p:nvPr/>
          </p:nvSpPr>
          <p:spPr bwMode="auto">
            <a:xfrm>
              <a:off x="8274637" y="1998525"/>
              <a:ext cx="8267"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7" name="iṩḻiḍê"/>
            <p:cNvSpPr/>
            <p:nvPr/>
          </p:nvSpPr>
          <p:spPr bwMode="auto">
            <a:xfrm>
              <a:off x="8274637" y="1981991"/>
              <a:ext cx="8267" cy="1181"/>
            </a:xfrm>
            <a:custGeom>
              <a:avLst/>
              <a:gdLst>
                <a:gd name="T0" fmla="*/ 14 w 14"/>
                <a:gd name="T1" fmla="*/ 0 h 2"/>
                <a:gd name="T2" fmla="*/ 14 w 14"/>
                <a:gd name="T3" fmla="*/ 2 h 2"/>
                <a:gd name="T4" fmla="*/ 0 w 14"/>
                <a:gd name="T5" fmla="*/ 0 h 2"/>
                <a:gd name="T6" fmla="*/ 0 w 14"/>
                <a:gd name="T7" fmla="*/ 0 h 2"/>
                <a:gd name="T8" fmla="*/ 14 w 14"/>
                <a:gd name="T9" fmla="*/ 0 h 2"/>
              </a:gdLst>
              <a:ahLst/>
              <a:cxnLst>
                <a:cxn ang="0">
                  <a:pos x="T0" y="T1"/>
                </a:cxn>
                <a:cxn ang="0">
                  <a:pos x="T2" y="T3"/>
                </a:cxn>
                <a:cxn ang="0">
                  <a:pos x="T4" y="T5"/>
                </a:cxn>
                <a:cxn ang="0">
                  <a:pos x="T6" y="T7"/>
                </a:cxn>
                <a:cxn ang="0">
                  <a:pos x="T8" y="T9"/>
                </a:cxn>
              </a:cxnLst>
              <a:rect l="0" t="0" r="r" b="b"/>
              <a:pathLst>
                <a:path w="14" h="2">
                  <a:moveTo>
                    <a:pt x="14" y="0"/>
                  </a:moveTo>
                  <a:lnTo>
                    <a:pt x="14" y="2"/>
                  </a:lnTo>
                  <a:lnTo>
                    <a:pt x="0" y="0"/>
                  </a:lnTo>
                  <a:lnTo>
                    <a:pt x="0" y="0"/>
                  </a:lnTo>
                  <a:lnTo>
                    <a:pt x="14" y="0"/>
                  </a:lnTo>
                  <a:close/>
                </a:path>
              </a:pathLst>
            </a:custGeom>
            <a:solidFill>
              <a:srgbClr val="02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8" name="îs1ïdé"/>
            <p:cNvSpPr/>
            <p:nvPr/>
          </p:nvSpPr>
          <p:spPr bwMode="auto">
            <a:xfrm>
              <a:off x="8274637" y="1965456"/>
              <a:ext cx="8267" cy="118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9" name="ís1îďe"/>
            <p:cNvSpPr/>
            <p:nvPr/>
          </p:nvSpPr>
          <p:spPr bwMode="auto">
            <a:xfrm>
              <a:off x="8274637" y="1948332"/>
              <a:ext cx="8267" cy="1771"/>
            </a:xfrm>
            <a:custGeom>
              <a:avLst/>
              <a:gdLst>
                <a:gd name="T0" fmla="*/ 14 w 14"/>
                <a:gd name="T1" fmla="*/ 3 h 3"/>
                <a:gd name="T2" fmla="*/ 14 w 14"/>
                <a:gd name="T3" fmla="*/ 3 h 3"/>
                <a:gd name="T4" fmla="*/ 0 w 14"/>
                <a:gd name="T5" fmla="*/ 3 h 3"/>
                <a:gd name="T6" fmla="*/ 0 w 14"/>
                <a:gd name="T7" fmla="*/ 0 h 3"/>
                <a:gd name="T8" fmla="*/ 14 w 14"/>
                <a:gd name="T9" fmla="*/ 3 h 3"/>
              </a:gdLst>
              <a:ahLst/>
              <a:cxnLst>
                <a:cxn ang="0">
                  <a:pos x="T0" y="T1"/>
                </a:cxn>
                <a:cxn ang="0">
                  <a:pos x="T2" y="T3"/>
                </a:cxn>
                <a:cxn ang="0">
                  <a:pos x="T4" y="T5"/>
                </a:cxn>
                <a:cxn ang="0">
                  <a:pos x="T6" y="T7"/>
                </a:cxn>
                <a:cxn ang="0">
                  <a:pos x="T8" y="T9"/>
                </a:cxn>
              </a:cxnLst>
              <a:rect l="0" t="0" r="r" b="b"/>
              <a:pathLst>
                <a:path w="14" h="3">
                  <a:moveTo>
                    <a:pt x="14" y="3"/>
                  </a:moveTo>
                  <a:lnTo>
                    <a:pt x="14" y="3"/>
                  </a:lnTo>
                  <a:lnTo>
                    <a:pt x="0" y="3"/>
                  </a:lnTo>
                  <a:lnTo>
                    <a:pt x="0" y="0"/>
                  </a:lnTo>
                  <a:lnTo>
                    <a:pt x="14" y="3"/>
                  </a:lnTo>
                  <a:close/>
                </a:path>
              </a:pathLst>
            </a:custGeom>
            <a:solidFill>
              <a:srgbClr val="02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0" name="îṧļídé"/>
            <p:cNvSpPr/>
            <p:nvPr/>
          </p:nvSpPr>
          <p:spPr bwMode="auto">
            <a:xfrm>
              <a:off x="8274637" y="1932978"/>
              <a:ext cx="8267"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61" name="ïṥḻîḋe"/>
            <p:cNvSpPr/>
            <p:nvPr/>
          </p:nvSpPr>
          <p:spPr bwMode="auto">
            <a:xfrm>
              <a:off x="8274637" y="1916445"/>
              <a:ext cx="9449" cy="1181"/>
            </a:xfrm>
            <a:custGeom>
              <a:avLst/>
              <a:gdLst>
                <a:gd name="T0" fmla="*/ 16 w 16"/>
                <a:gd name="T1" fmla="*/ 0 h 2"/>
                <a:gd name="T2" fmla="*/ 16 w 16"/>
                <a:gd name="T3" fmla="*/ 2 h 2"/>
                <a:gd name="T4" fmla="*/ 0 w 16"/>
                <a:gd name="T5" fmla="*/ 0 h 2"/>
                <a:gd name="T6" fmla="*/ 0 w 16"/>
                <a:gd name="T7" fmla="*/ 0 h 2"/>
                <a:gd name="T8" fmla="*/ 16 w 16"/>
                <a:gd name="T9" fmla="*/ 0 h 2"/>
              </a:gdLst>
              <a:ahLst/>
              <a:cxnLst>
                <a:cxn ang="0">
                  <a:pos x="T0" y="T1"/>
                </a:cxn>
                <a:cxn ang="0">
                  <a:pos x="T2" y="T3"/>
                </a:cxn>
                <a:cxn ang="0">
                  <a:pos x="T4" y="T5"/>
                </a:cxn>
                <a:cxn ang="0">
                  <a:pos x="T6" y="T7"/>
                </a:cxn>
                <a:cxn ang="0">
                  <a:pos x="T8" y="T9"/>
                </a:cxn>
              </a:cxnLst>
              <a:rect l="0" t="0" r="r" b="b"/>
              <a:pathLst>
                <a:path w="16" h="2">
                  <a:moveTo>
                    <a:pt x="16" y="0"/>
                  </a:moveTo>
                  <a:lnTo>
                    <a:pt x="16" y="2"/>
                  </a:lnTo>
                  <a:lnTo>
                    <a:pt x="0" y="0"/>
                  </a:lnTo>
                  <a:lnTo>
                    <a:pt x="0" y="0"/>
                  </a:lnTo>
                  <a:lnTo>
                    <a:pt x="16" y="0"/>
                  </a:lnTo>
                  <a:close/>
                </a:path>
              </a:pathLst>
            </a:custGeom>
            <a:solidFill>
              <a:srgbClr val="02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2" name="i$ḷidê"/>
            <p:cNvSpPr/>
            <p:nvPr/>
          </p:nvSpPr>
          <p:spPr bwMode="auto">
            <a:xfrm>
              <a:off x="8274637" y="1899320"/>
              <a:ext cx="9449" cy="177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63" name="ïşľídê"/>
            <p:cNvSpPr/>
            <p:nvPr/>
          </p:nvSpPr>
          <p:spPr bwMode="auto">
            <a:xfrm>
              <a:off x="8275818" y="1882785"/>
              <a:ext cx="8267" cy="1181"/>
            </a:xfrm>
            <a:custGeom>
              <a:avLst/>
              <a:gdLst>
                <a:gd name="T0" fmla="*/ 14 w 14"/>
                <a:gd name="T1" fmla="*/ 2 h 2"/>
                <a:gd name="T2" fmla="*/ 14 w 14"/>
                <a:gd name="T3" fmla="*/ 2 h 2"/>
                <a:gd name="T4" fmla="*/ 0 w 14"/>
                <a:gd name="T5" fmla="*/ 2 h 2"/>
                <a:gd name="T6" fmla="*/ 0 w 14"/>
                <a:gd name="T7" fmla="*/ 0 h 2"/>
                <a:gd name="T8" fmla="*/ 14 w 14"/>
                <a:gd name="T9" fmla="*/ 2 h 2"/>
              </a:gdLst>
              <a:ahLst/>
              <a:cxnLst>
                <a:cxn ang="0">
                  <a:pos x="T0" y="T1"/>
                </a:cxn>
                <a:cxn ang="0">
                  <a:pos x="T2" y="T3"/>
                </a:cxn>
                <a:cxn ang="0">
                  <a:pos x="T4" y="T5"/>
                </a:cxn>
                <a:cxn ang="0">
                  <a:pos x="T6" y="T7"/>
                </a:cxn>
                <a:cxn ang="0">
                  <a:pos x="T8" y="T9"/>
                </a:cxn>
              </a:cxnLst>
              <a:rect l="0" t="0" r="r" b="b"/>
              <a:pathLst>
                <a:path w="14" h="2">
                  <a:moveTo>
                    <a:pt x="14" y="2"/>
                  </a:moveTo>
                  <a:lnTo>
                    <a:pt x="14" y="2"/>
                  </a:lnTo>
                  <a:lnTo>
                    <a:pt x="0" y="2"/>
                  </a:lnTo>
                  <a:lnTo>
                    <a:pt x="0" y="0"/>
                  </a:lnTo>
                  <a:lnTo>
                    <a:pt x="14" y="2"/>
                  </a:lnTo>
                  <a:close/>
                </a:path>
              </a:pathLst>
            </a:custGeom>
            <a:solidFill>
              <a:srgbClr val="02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4" name="îSľîḍè"/>
            <p:cNvSpPr/>
            <p:nvPr/>
          </p:nvSpPr>
          <p:spPr bwMode="auto">
            <a:xfrm>
              <a:off x="8275818" y="1867432"/>
              <a:ext cx="8267"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65" name="ís1iḓê"/>
            <p:cNvSpPr/>
            <p:nvPr/>
          </p:nvSpPr>
          <p:spPr bwMode="auto">
            <a:xfrm>
              <a:off x="8275818" y="1850307"/>
              <a:ext cx="8267" cy="1771"/>
            </a:xfrm>
            <a:custGeom>
              <a:avLst/>
              <a:gdLst>
                <a:gd name="T0" fmla="*/ 14 w 14"/>
                <a:gd name="T1" fmla="*/ 0 h 3"/>
                <a:gd name="T2" fmla="*/ 14 w 14"/>
                <a:gd name="T3" fmla="*/ 3 h 3"/>
                <a:gd name="T4" fmla="*/ 0 w 14"/>
                <a:gd name="T5" fmla="*/ 0 h 3"/>
                <a:gd name="T6" fmla="*/ 0 w 14"/>
                <a:gd name="T7" fmla="*/ 0 h 3"/>
                <a:gd name="T8" fmla="*/ 14 w 14"/>
                <a:gd name="T9" fmla="*/ 0 h 3"/>
              </a:gdLst>
              <a:ahLst/>
              <a:cxnLst>
                <a:cxn ang="0">
                  <a:pos x="T0" y="T1"/>
                </a:cxn>
                <a:cxn ang="0">
                  <a:pos x="T2" y="T3"/>
                </a:cxn>
                <a:cxn ang="0">
                  <a:pos x="T4" y="T5"/>
                </a:cxn>
                <a:cxn ang="0">
                  <a:pos x="T6" y="T7"/>
                </a:cxn>
                <a:cxn ang="0">
                  <a:pos x="T8" y="T9"/>
                </a:cxn>
              </a:cxnLst>
              <a:rect l="0" t="0" r="r" b="b"/>
              <a:pathLst>
                <a:path w="14" h="3">
                  <a:moveTo>
                    <a:pt x="14" y="0"/>
                  </a:moveTo>
                  <a:lnTo>
                    <a:pt x="14" y="3"/>
                  </a:lnTo>
                  <a:lnTo>
                    <a:pt x="0" y="0"/>
                  </a:lnTo>
                  <a:lnTo>
                    <a:pt x="0" y="0"/>
                  </a:lnTo>
                  <a:lnTo>
                    <a:pt x="14" y="0"/>
                  </a:lnTo>
                  <a:close/>
                </a:path>
              </a:pathLst>
            </a:custGeom>
            <a:solidFill>
              <a:srgbClr val="02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6" name="iṧľíḍê"/>
            <p:cNvSpPr/>
            <p:nvPr/>
          </p:nvSpPr>
          <p:spPr bwMode="auto">
            <a:xfrm>
              <a:off x="8287037" y="1860346"/>
              <a:ext cx="11220" cy="229117"/>
            </a:xfrm>
            <a:custGeom>
              <a:avLst/>
              <a:gdLst>
                <a:gd name="T0" fmla="*/ 5 w 8"/>
                <a:gd name="T1" fmla="*/ 0 h 164"/>
                <a:gd name="T2" fmla="*/ 8 w 8"/>
                <a:gd name="T3" fmla="*/ 3 h 164"/>
                <a:gd name="T4" fmla="*/ 6 w 8"/>
                <a:gd name="T5" fmla="*/ 161 h 164"/>
                <a:gd name="T6" fmla="*/ 3 w 8"/>
                <a:gd name="T7" fmla="*/ 164 h 164"/>
                <a:gd name="T8" fmla="*/ 0 w 8"/>
                <a:gd name="T9" fmla="*/ 161 h 164"/>
                <a:gd name="T10" fmla="*/ 1 w 8"/>
                <a:gd name="T11" fmla="*/ 3 h 164"/>
                <a:gd name="T12" fmla="*/ 5 w 8"/>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8" h="164">
                  <a:moveTo>
                    <a:pt x="5" y="0"/>
                  </a:moveTo>
                  <a:cubicBezTo>
                    <a:pt x="6" y="0"/>
                    <a:pt x="8" y="2"/>
                    <a:pt x="8" y="3"/>
                  </a:cubicBezTo>
                  <a:cubicBezTo>
                    <a:pt x="6" y="161"/>
                    <a:pt x="6" y="161"/>
                    <a:pt x="6" y="161"/>
                  </a:cubicBezTo>
                  <a:cubicBezTo>
                    <a:pt x="6" y="163"/>
                    <a:pt x="5" y="164"/>
                    <a:pt x="3" y="164"/>
                  </a:cubicBezTo>
                  <a:cubicBezTo>
                    <a:pt x="1" y="164"/>
                    <a:pt x="0" y="163"/>
                    <a:pt x="0" y="161"/>
                  </a:cubicBezTo>
                  <a:cubicBezTo>
                    <a:pt x="1" y="3"/>
                    <a:pt x="1" y="3"/>
                    <a:pt x="1" y="3"/>
                  </a:cubicBezTo>
                  <a:cubicBezTo>
                    <a:pt x="1" y="2"/>
                    <a:pt x="3" y="0"/>
                    <a:pt x="5" y="0"/>
                  </a:cubicBezTo>
                  <a:close/>
                </a:path>
              </a:pathLst>
            </a:custGeom>
            <a:solidFill>
              <a:srgbClr val="FFF48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7" name="ïşḷiďê"/>
            <p:cNvSpPr/>
            <p:nvPr/>
          </p:nvSpPr>
          <p:spPr bwMode="auto">
            <a:xfrm>
              <a:off x="8225624" y="1955418"/>
              <a:ext cx="122826" cy="8267"/>
            </a:xfrm>
            <a:prstGeom prst="rect">
              <a:avLst/>
            </a:prstGeom>
            <a:solidFill>
              <a:srgbClr val="F6A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68" name="ïś1iḓe"/>
            <p:cNvSpPr/>
            <p:nvPr/>
          </p:nvSpPr>
          <p:spPr bwMode="auto">
            <a:xfrm>
              <a:off x="8239797" y="2099502"/>
              <a:ext cx="94481" cy="8267"/>
            </a:xfrm>
            <a:prstGeom prst="rect">
              <a:avLst/>
            </a:prstGeom>
            <a:solidFill>
              <a:srgbClr val="D37E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69" name="îṡḷîḓe"/>
            <p:cNvSpPr/>
            <p:nvPr/>
          </p:nvSpPr>
          <p:spPr bwMode="auto">
            <a:xfrm>
              <a:off x="8225624" y="1963685"/>
              <a:ext cx="122826" cy="11220"/>
            </a:xfrm>
            <a:custGeom>
              <a:avLst/>
              <a:gdLst>
                <a:gd name="T0" fmla="*/ 203 w 208"/>
                <a:gd name="T1" fmla="*/ 19 h 19"/>
                <a:gd name="T2" fmla="*/ 2 w 208"/>
                <a:gd name="T3" fmla="*/ 19 h 19"/>
                <a:gd name="T4" fmla="*/ 0 w 208"/>
                <a:gd name="T5" fmla="*/ 0 h 19"/>
                <a:gd name="T6" fmla="*/ 208 w 208"/>
                <a:gd name="T7" fmla="*/ 0 h 19"/>
                <a:gd name="T8" fmla="*/ 203 w 208"/>
                <a:gd name="T9" fmla="*/ 19 h 19"/>
              </a:gdLst>
              <a:ahLst/>
              <a:cxnLst>
                <a:cxn ang="0">
                  <a:pos x="T0" y="T1"/>
                </a:cxn>
                <a:cxn ang="0">
                  <a:pos x="T2" y="T3"/>
                </a:cxn>
                <a:cxn ang="0">
                  <a:pos x="T4" y="T5"/>
                </a:cxn>
                <a:cxn ang="0">
                  <a:pos x="T6" y="T7"/>
                </a:cxn>
                <a:cxn ang="0">
                  <a:pos x="T8" y="T9"/>
                </a:cxn>
              </a:cxnLst>
              <a:rect l="0" t="0" r="r" b="b"/>
              <a:pathLst>
                <a:path w="208" h="19">
                  <a:moveTo>
                    <a:pt x="203" y="19"/>
                  </a:moveTo>
                  <a:lnTo>
                    <a:pt x="2" y="19"/>
                  </a:lnTo>
                  <a:lnTo>
                    <a:pt x="0" y="0"/>
                  </a:lnTo>
                  <a:lnTo>
                    <a:pt x="208" y="0"/>
                  </a:lnTo>
                  <a:lnTo>
                    <a:pt x="203" y="19"/>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0" name="islîḋe"/>
            <p:cNvSpPr/>
            <p:nvPr/>
          </p:nvSpPr>
          <p:spPr bwMode="auto">
            <a:xfrm>
              <a:off x="8226806" y="1974905"/>
              <a:ext cx="14172" cy="124597"/>
            </a:xfrm>
            <a:custGeom>
              <a:avLst/>
              <a:gdLst>
                <a:gd name="T0" fmla="*/ 22 w 24"/>
                <a:gd name="T1" fmla="*/ 211 h 211"/>
                <a:gd name="T2" fmla="*/ 0 w 24"/>
                <a:gd name="T3" fmla="*/ 0 h 211"/>
                <a:gd name="T4" fmla="*/ 5 w 24"/>
                <a:gd name="T5" fmla="*/ 0 h 211"/>
                <a:gd name="T6" fmla="*/ 24 w 24"/>
                <a:gd name="T7" fmla="*/ 211 h 211"/>
                <a:gd name="T8" fmla="*/ 22 w 24"/>
                <a:gd name="T9" fmla="*/ 211 h 211"/>
              </a:gdLst>
              <a:ahLst/>
              <a:cxnLst>
                <a:cxn ang="0">
                  <a:pos x="T0" y="T1"/>
                </a:cxn>
                <a:cxn ang="0">
                  <a:pos x="T2" y="T3"/>
                </a:cxn>
                <a:cxn ang="0">
                  <a:pos x="T4" y="T5"/>
                </a:cxn>
                <a:cxn ang="0">
                  <a:pos x="T6" y="T7"/>
                </a:cxn>
                <a:cxn ang="0">
                  <a:pos x="T8" y="T9"/>
                </a:cxn>
              </a:cxnLst>
              <a:rect l="0" t="0" r="r" b="b"/>
              <a:pathLst>
                <a:path w="24" h="211">
                  <a:moveTo>
                    <a:pt x="22" y="211"/>
                  </a:moveTo>
                  <a:lnTo>
                    <a:pt x="0" y="0"/>
                  </a:lnTo>
                  <a:lnTo>
                    <a:pt x="5" y="0"/>
                  </a:lnTo>
                  <a:lnTo>
                    <a:pt x="24" y="211"/>
                  </a:lnTo>
                  <a:lnTo>
                    <a:pt x="22" y="211"/>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1" name="işļïdè"/>
            <p:cNvSpPr/>
            <p:nvPr/>
          </p:nvSpPr>
          <p:spPr bwMode="auto">
            <a:xfrm>
              <a:off x="8331917" y="1974905"/>
              <a:ext cx="13582" cy="125779"/>
            </a:xfrm>
            <a:custGeom>
              <a:avLst/>
              <a:gdLst>
                <a:gd name="T0" fmla="*/ 4 w 23"/>
                <a:gd name="T1" fmla="*/ 213 h 213"/>
                <a:gd name="T2" fmla="*/ 0 w 23"/>
                <a:gd name="T3" fmla="*/ 211 h 213"/>
                <a:gd name="T4" fmla="*/ 21 w 23"/>
                <a:gd name="T5" fmla="*/ 0 h 213"/>
                <a:gd name="T6" fmla="*/ 23 w 23"/>
                <a:gd name="T7" fmla="*/ 0 h 213"/>
                <a:gd name="T8" fmla="*/ 4 w 23"/>
                <a:gd name="T9" fmla="*/ 213 h 213"/>
              </a:gdLst>
              <a:ahLst/>
              <a:cxnLst>
                <a:cxn ang="0">
                  <a:pos x="T0" y="T1"/>
                </a:cxn>
                <a:cxn ang="0">
                  <a:pos x="T2" y="T3"/>
                </a:cxn>
                <a:cxn ang="0">
                  <a:pos x="T4" y="T5"/>
                </a:cxn>
                <a:cxn ang="0">
                  <a:pos x="T6" y="T7"/>
                </a:cxn>
                <a:cxn ang="0">
                  <a:pos x="T8" y="T9"/>
                </a:cxn>
              </a:cxnLst>
              <a:rect l="0" t="0" r="r" b="b"/>
              <a:pathLst>
                <a:path w="23" h="213">
                  <a:moveTo>
                    <a:pt x="4" y="213"/>
                  </a:moveTo>
                  <a:lnTo>
                    <a:pt x="0" y="211"/>
                  </a:lnTo>
                  <a:lnTo>
                    <a:pt x="21" y="0"/>
                  </a:lnTo>
                  <a:lnTo>
                    <a:pt x="23" y="0"/>
                  </a:lnTo>
                  <a:lnTo>
                    <a:pt x="4" y="213"/>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2" name="íṩļîḍe"/>
            <p:cNvSpPr/>
            <p:nvPr/>
          </p:nvSpPr>
          <p:spPr bwMode="auto">
            <a:xfrm>
              <a:off x="8230940" y="1971952"/>
              <a:ext cx="24211" cy="36611"/>
            </a:xfrm>
            <a:custGeom>
              <a:avLst/>
              <a:gdLst>
                <a:gd name="T0" fmla="*/ 0 w 41"/>
                <a:gd name="T1" fmla="*/ 62 h 62"/>
                <a:gd name="T2" fmla="*/ 0 w 41"/>
                <a:gd name="T3" fmla="*/ 60 h 62"/>
                <a:gd name="T4" fmla="*/ 38 w 41"/>
                <a:gd name="T5" fmla="*/ 0 h 62"/>
                <a:gd name="T6" fmla="*/ 41 w 41"/>
                <a:gd name="T7" fmla="*/ 3 h 62"/>
                <a:gd name="T8" fmla="*/ 0 w 41"/>
                <a:gd name="T9" fmla="*/ 62 h 62"/>
              </a:gdLst>
              <a:ahLst/>
              <a:cxnLst>
                <a:cxn ang="0">
                  <a:pos x="T0" y="T1"/>
                </a:cxn>
                <a:cxn ang="0">
                  <a:pos x="T2" y="T3"/>
                </a:cxn>
                <a:cxn ang="0">
                  <a:pos x="T4" y="T5"/>
                </a:cxn>
                <a:cxn ang="0">
                  <a:pos x="T6" y="T7"/>
                </a:cxn>
                <a:cxn ang="0">
                  <a:pos x="T8" y="T9"/>
                </a:cxn>
              </a:cxnLst>
              <a:rect l="0" t="0" r="r" b="b"/>
              <a:pathLst>
                <a:path w="41" h="62">
                  <a:moveTo>
                    <a:pt x="0" y="62"/>
                  </a:moveTo>
                  <a:lnTo>
                    <a:pt x="0" y="60"/>
                  </a:lnTo>
                  <a:lnTo>
                    <a:pt x="38" y="0"/>
                  </a:lnTo>
                  <a:lnTo>
                    <a:pt x="41" y="3"/>
                  </a:lnTo>
                  <a:lnTo>
                    <a:pt x="0" y="62"/>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3" name="iṣ1îďe"/>
            <p:cNvSpPr/>
            <p:nvPr/>
          </p:nvSpPr>
          <p:spPr bwMode="auto">
            <a:xfrm>
              <a:off x="8232711" y="1971952"/>
              <a:ext cx="38974" cy="59051"/>
            </a:xfrm>
            <a:custGeom>
              <a:avLst/>
              <a:gdLst>
                <a:gd name="T0" fmla="*/ 2 w 66"/>
                <a:gd name="T1" fmla="*/ 100 h 100"/>
                <a:gd name="T2" fmla="*/ 0 w 66"/>
                <a:gd name="T3" fmla="*/ 95 h 100"/>
                <a:gd name="T4" fmla="*/ 64 w 66"/>
                <a:gd name="T5" fmla="*/ 0 h 100"/>
                <a:gd name="T6" fmla="*/ 66 w 66"/>
                <a:gd name="T7" fmla="*/ 3 h 100"/>
                <a:gd name="T8" fmla="*/ 2 w 66"/>
                <a:gd name="T9" fmla="*/ 100 h 100"/>
              </a:gdLst>
              <a:ahLst/>
              <a:cxnLst>
                <a:cxn ang="0">
                  <a:pos x="T0" y="T1"/>
                </a:cxn>
                <a:cxn ang="0">
                  <a:pos x="T2" y="T3"/>
                </a:cxn>
                <a:cxn ang="0">
                  <a:pos x="T4" y="T5"/>
                </a:cxn>
                <a:cxn ang="0">
                  <a:pos x="T6" y="T7"/>
                </a:cxn>
                <a:cxn ang="0">
                  <a:pos x="T8" y="T9"/>
                </a:cxn>
              </a:cxnLst>
              <a:rect l="0" t="0" r="r" b="b"/>
              <a:pathLst>
                <a:path w="66" h="100">
                  <a:moveTo>
                    <a:pt x="2" y="100"/>
                  </a:moveTo>
                  <a:lnTo>
                    <a:pt x="0" y="95"/>
                  </a:lnTo>
                  <a:lnTo>
                    <a:pt x="64" y="0"/>
                  </a:lnTo>
                  <a:lnTo>
                    <a:pt x="66" y="3"/>
                  </a:lnTo>
                  <a:lnTo>
                    <a:pt x="2" y="100"/>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4" name="iśľiḍè"/>
            <p:cNvSpPr/>
            <p:nvPr/>
          </p:nvSpPr>
          <p:spPr bwMode="auto">
            <a:xfrm>
              <a:off x="8235073" y="1971952"/>
              <a:ext cx="54917" cy="81490"/>
            </a:xfrm>
            <a:custGeom>
              <a:avLst/>
              <a:gdLst>
                <a:gd name="T0" fmla="*/ 0 w 93"/>
                <a:gd name="T1" fmla="*/ 138 h 138"/>
                <a:gd name="T2" fmla="*/ 0 w 93"/>
                <a:gd name="T3" fmla="*/ 133 h 138"/>
                <a:gd name="T4" fmla="*/ 90 w 93"/>
                <a:gd name="T5" fmla="*/ 0 h 138"/>
                <a:gd name="T6" fmla="*/ 93 w 93"/>
                <a:gd name="T7" fmla="*/ 3 h 138"/>
                <a:gd name="T8" fmla="*/ 0 w 93"/>
                <a:gd name="T9" fmla="*/ 138 h 138"/>
              </a:gdLst>
              <a:ahLst/>
              <a:cxnLst>
                <a:cxn ang="0">
                  <a:pos x="T0" y="T1"/>
                </a:cxn>
                <a:cxn ang="0">
                  <a:pos x="T2" y="T3"/>
                </a:cxn>
                <a:cxn ang="0">
                  <a:pos x="T4" y="T5"/>
                </a:cxn>
                <a:cxn ang="0">
                  <a:pos x="T6" y="T7"/>
                </a:cxn>
                <a:cxn ang="0">
                  <a:pos x="T8" y="T9"/>
                </a:cxn>
              </a:cxnLst>
              <a:rect l="0" t="0" r="r" b="b"/>
              <a:pathLst>
                <a:path w="93" h="138">
                  <a:moveTo>
                    <a:pt x="0" y="138"/>
                  </a:moveTo>
                  <a:lnTo>
                    <a:pt x="0" y="133"/>
                  </a:lnTo>
                  <a:lnTo>
                    <a:pt x="90" y="0"/>
                  </a:lnTo>
                  <a:lnTo>
                    <a:pt x="93" y="3"/>
                  </a:lnTo>
                  <a:lnTo>
                    <a:pt x="0" y="138"/>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5" name="iṩ1íḋè"/>
            <p:cNvSpPr/>
            <p:nvPr/>
          </p:nvSpPr>
          <p:spPr bwMode="auto">
            <a:xfrm>
              <a:off x="8236844" y="1971952"/>
              <a:ext cx="68499" cy="108063"/>
            </a:xfrm>
            <a:custGeom>
              <a:avLst/>
              <a:gdLst>
                <a:gd name="T0" fmla="*/ 2 w 116"/>
                <a:gd name="T1" fmla="*/ 183 h 183"/>
                <a:gd name="T2" fmla="*/ 0 w 116"/>
                <a:gd name="T3" fmla="*/ 178 h 183"/>
                <a:gd name="T4" fmla="*/ 113 w 116"/>
                <a:gd name="T5" fmla="*/ 0 h 183"/>
                <a:gd name="T6" fmla="*/ 116 w 116"/>
                <a:gd name="T7" fmla="*/ 3 h 183"/>
                <a:gd name="T8" fmla="*/ 2 w 116"/>
                <a:gd name="T9" fmla="*/ 183 h 183"/>
              </a:gdLst>
              <a:ahLst/>
              <a:cxnLst>
                <a:cxn ang="0">
                  <a:pos x="T0" y="T1"/>
                </a:cxn>
                <a:cxn ang="0">
                  <a:pos x="T2" y="T3"/>
                </a:cxn>
                <a:cxn ang="0">
                  <a:pos x="T4" y="T5"/>
                </a:cxn>
                <a:cxn ang="0">
                  <a:pos x="T6" y="T7"/>
                </a:cxn>
                <a:cxn ang="0">
                  <a:pos x="T8" y="T9"/>
                </a:cxn>
              </a:cxnLst>
              <a:rect l="0" t="0" r="r" b="b"/>
              <a:pathLst>
                <a:path w="116" h="183">
                  <a:moveTo>
                    <a:pt x="2" y="183"/>
                  </a:moveTo>
                  <a:lnTo>
                    <a:pt x="0" y="178"/>
                  </a:lnTo>
                  <a:lnTo>
                    <a:pt x="113" y="0"/>
                  </a:lnTo>
                  <a:lnTo>
                    <a:pt x="116" y="3"/>
                  </a:lnTo>
                  <a:lnTo>
                    <a:pt x="2" y="183"/>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6" name="îṡḷîdê"/>
            <p:cNvSpPr/>
            <p:nvPr/>
          </p:nvSpPr>
          <p:spPr bwMode="auto">
            <a:xfrm>
              <a:off x="8240978" y="1971952"/>
              <a:ext cx="85034" cy="128731"/>
            </a:xfrm>
            <a:custGeom>
              <a:avLst/>
              <a:gdLst>
                <a:gd name="T0" fmla="*/ 5 w 144"/>
                <a:gd name="T1" fmla="*/ 218 h 218"/>
                <a:gd name="T2" fmla="*/ 0 w 144"/>
                <a:gd name="T3" fmla="*/ 216 h 218"/>
                <a:gd name="T4" fmla="*/ 142 w 144"/>
                <a:gd name="T5" fmla="*/ 0 h 218"/>
                <a:gd name="T6" fmla="*/ 144 w 144"/>
                <a:gd name="T7" fmla="*/ 3 h 218"/>
                <a:gd name="T8" fmla="*/ 5 w 144"/>
                <a:gd name="T9" fmla="*/ 218 h 218"/>
              </a:gdLst>
              <a:ahLst/>
              <a:cxnLst>
                <a:cxn ang="0">
                  <a:pos x="T0" y="T1"/>
                </a:cxn>
                <a:cxn ang="0">
                  <a:pos x="T2" y="T3"/>
                </a:cxn>
                <a:cxn ang="0">
                  <a:pos x="T4" y="T5"/>
                </a:cxn>
                <a:cxn ang="0">
                  <a:pos x="T6" y="T7"/>
                </a:cxn>
                <a:cxn ang="0">
                  <a:pos x="T8" y="T9"/>
                </a:cxn>
              </a:cxnLst>
              <a:rect l="0" t="0" r="r" b="b"/>
              <a:pathLst>
                <a:path w="144" h="218">
                  <a:moveTo>
                    <a:pt x="5" y="218"/>
                  </a:moveTo>
                  <a:lnTo>
                    <a:pt x="0" y="216"/>
                  </a:lnTo>
                  <a:lnTo>
                    <a:pt x="142" y="0"/>
                  </a:lnTo>
                  <a:lnTo>
                    <a:pt x="144" y="3"/>
                  </a:lnTo>
                  <a:lnTo>
                    <a:pt x="5" y="218"/>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7" name="íšlïḑè"/>
            <p:cNvSpPr/>
            <p:nvPr/>
          </p:nvSpPr>
          <p:spPr bwMode="auto">
            <a:xfrm>
              <a:off x="8257512" y="1971952"/>
              <a:ext cx="85624" cy="131683"/>
            </a:xfrm>
            <a:custGeom>
              <a:avLst/>
              <a:gdLst>
                <a:gd name="T0" fmla="*/ 5 w 145"/>
                <a:gd name="T1" fmla="*/ 223 h 223"/>
                <a:gd name="T2" fmla="*/ 0 w 145"/>
                <a:gd name="T3" fmla="*/ 221 h 223"/>
                <a:gd name="T4" fmla="*/ 142 w 145"/>
                <a:gd name="T5" fmla="*/ 0 h 223"/>
                <a:gd name="T6" fmla="*/ 145 w 145"/>
                <a:gd name="T7" fmla="*/ 3 h 223"/>
                <a:gd name="T8" fmla="*/ 5 w 145"/>
                <a:gd name="T9" fmla="*/ 223 h 223"/>
              </a:gdLst>
              <a:ahLst/>
              <a:cxnLst>
                <a:cxn ang="0">
                  <a:pos x="T0" y="T1"/>
                </a:cxn>
                <a:cxn ang="0">
                  <a:pos x="T2" y="T3"/>
                </a:cxn>
                <a:cxn ang="0">
                  <a:pos x="T4" y="T5"/>
                </a:cxn>
                <a:cxn ang="0">
                  <a:pos x="T6" y="T7"/>
                </a:cxn>
                <a:cxn ang="0">
                  <a:pos x="T8" y="T9"/>
                </a:cxn>
              </a:cxnLst>
              <a:rect l="0" t="0" r="r" b="b"/>
              <a:pathLst>
                <a:path w="145" h="223">
                  <a:moveTo>
                    <a:pt x="5" y="223"/>
                  </a:moveTo>
                  <a:lnTo>
                    <a:pt x="0" y="221"/>
                  </a:lnTo>
                  <a:lnTo>
                    <a:pt x="142" y="0"/>
                  </a:lnTo>
                  <a:lnTo>
                    <a:pt x="145" y="3"/>
                  </a:lnTo>
                  <a:lnTo>
                    <a:pt x="5" y="223"/>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8" name="íSḻîḍe"/>
            <p:cNvSpPr/>
            <p:nvPr/>
          </p:nvSpPr>
          <p:spPr bwMode="auto">
            <a:xfrm>
              <a:off x="8278771" y="1996163"/>
              <a:ext cx="64366" cy="110425"/>
            </a:xfrm>
            <a:custGeom>
              <a:avLst/>
              <a:gdLst>
                <a:gd name="T0" fmla="*/ 2 w 109"/>
                <a:gd name="T1" fmla="*/ 187 h 187"/>
                <a:gd name="T2" fmla="*/ 0 w 109"/>
                <a:gd name="T3" fmla="*/ 185 h 187"/>
                <a:gd name="T4" fmla="*/ 109 w 109"/>
                <a:gd name="T5" fmla="*/ 0 h 187"/>
                <a:gd name="T6" fmla="*/ 109 w 109"/>
                <a:gd name="T7" fmla="*/ 9 h 187"/>
                <a:gd name="T8" fmla="*/ 2 w 109"/>
                <a:gd name="T9" fmla="*/ 187 h 187"/>
              </a:gdLst>
              <a:ahLst/>
              <a:cxnLst>
                <a:cxn ang="0">
                  <a:pos x="T0" y="T1"/>
                </a:cxn>
                <a:cxn ang="0">
                  <a:pos x="T2" y="T3"/>
                </a:cxn>
                <a:cxn ang="0">
                  <a:pos x="T4" y="T5"/>
                </a:cxn>
                <a:cxn ang="0">
                  <a:pos x="T6" y="T7"/>
                </a:cxn>
                <a:cxn ang="0">
                  <a:pos x="T8" y="T9"/>
                </a:cxn>
              </a:cxnLst>
              <a:rect l="0" t="0" r="r" b="b"/>
              <a:pathLst>
                <a:path w="109" h="187">
                  <a:moveTo>
                    <a:pt x="2" y="187"/>
                  </a:moveTo>
                  <a:lnTo>
                    <a:pt x="0" y="185"/>
                  </a:lnTo>
                  <a:lnTo>
                    <a:pt x="109" y="0"/>
                  </a:lnTo>
                  <a:lnTo>
                    <a:pt x="109" y="9"/>
                  </a:lnTo>
                  <a:lnTo>
                    <a:pt x="2" y="187"/>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9" name="ïṣliḍê"/>
            <p:cNvSpPr/>
            <p:nvPr/>
          </p:nvSpPr>
          <p:spPr bwMode="auto">
            <a:xfrm>
              <a:off x="8294124" y="2026869"/>
              <a:ext cx="46060" cy="79719"/>
            </a:xfrm>
            <a:custGeom>
              <a:avLst/>
              <a:gdLst>
                <a:gd name="T0" fmla="*/ 2 w 78"/>
                <a:gd name="T1" fmla="*/ 135 h 135"/>
                <a:gd name="T2" fmla="*/ 0 w 78"/>
                <a:gd name="T3" fmla="*/ 133 h 135"/>
                <a:gd name="T4" fmla="*/ 78 w 78"/>
                <a:gd name="T5" fmla="*/ 0 h 135"/>
                <a:gd name="T6" fmla="*/ 78 w 78"/>
                <a:gd name="T7" fmla="*/ 7 h 135"/>
                <a:gd name="T8" fmla="*/ 2 w 78"/>
                <a:gd name="T9" fmla="*/ 135 h 135"/>
              </a:gdLst>
              <a:ahLst/>
              <a:cxnLst>
                <a:cxn ang="0">
                  <a:pos x="T0" y="T1"/>
                </a:cxn>
                <a:cxn ang="0">
                  <a:pos x="T2" y="T3"/>
                </a:cxn>
                <a:cxn ang="0">
                  <a:pos x="T4" y="T5"/>
                </a:cxn>
                <a:cxn ang="0">
                  <a:pos x="T6" y="T7"/>
                </a:cxn>
                <a:cxn ang="0">
                  <a:pos x="T8" y="T9"/>
                </a:cxn>
              </a:cxnLst>
              <a:rect l="0" t="0" r="r" b="b"/>
              <a:pathLst>
                <a:path w="78" h="135">
                  <a:moveTo>
                    <a:pt x="2" y="135"/>
                  </a:moveTo>
                  <a:lnTo>
                    <a:pt x="0" y="133"/>
                  </a:lnTo>
                  <a:lnTo>
                    <a:pt x="78" y="0"/>
                  </a:lnTo>
                  <a:lnTo>
                    <a:pt x="78" y="7"/>
                  </a:lnTo>
                  <a:lnTo>
                    <a:pt x="2" y="135"/>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0" name="ïşļiḓé"/>
            <p:cNvSpPr/>
            <p:nvPr/>
          </p:nvSpPr>
          <p:spPr bwMode="auto">
            <a:xfrm>
              <a:off x="8314792" y="2069977"/>
              <a:ext cx="22439" cy="35431"/>
            </a:xfrm>
            <a:custGeom>
              <a:avLst/>
              <a:gdLst>
                <a:gd name="T0" fmla="*/ 5 w 38"/>
                <a:gd name="T1" fmla="*/ 60 h 60"/>
                <a:gd name="T2" fmla="*/ 0 w 38"/>
                <a:gd name="T3" fmla="*/ 57 h 60"/>
                <a:gd name="T4" fmla="*/ 36 w 38"/>
                <a:gd name="T5" fmla="*/ 0 h 60"/>
                <a:gd name="T6" fmla="*/ 38 w 38"/>
                <a:gd name="T7" fmla="*/ 5 h 60"/>
                <a:gd name="T8" fmla="*/ 5 w 38"/>
                <a:gd name="T9" fmla="*/ 60 h 60"/>
              </a:gdLst>
              <a:ahLst/>
              <a:cxnLst>
                <a:cxn ang="0">
                  <a:pos x="T0" y="T1"/>
                </a:cxn>
                <a:cxn ang="0">
                  <a:pos x="T2" y="T3"/>
                </a:cxn>
                <a:cxn ang="0">
                  <a:pos x="T4" y="T5"/>
                </a:cxn>
                <a:cxn ang="0">
                  <a:pos x="T6" y="T7"/>
                </a:cxn>
                <a:cxn ang="0">
                  <a:pos x="T8" y="T9"/>
                </a:cxn>
              </a:cxnLst>
              <a:rect l="0" t="0" r="r" b="b"/>
              <a:pathLst>
                <a:path w="38" h="60">
                  <a:moveTo>
                    <a:pt x="5" y="60"/>
                  </a:moveTo>
                  <a:lnTo>
                    <a:pt x="0" y="57"/>
                  </a:lnTo>
                  <a:lnTo>
                    <a:pt x="36" y="0"/>
                  </a:lnTo>
                  <a:lnTo>
                    <a:pt x="38" y="5"/>
                  </a:lnTo>
                  <a:lnTo>
                    <a:pt x="5" y="60"/>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1" name="iSlíde"/>
            <p:cNvSpPr/>
            <p:nvPr/>
          </p:nvSpPr>
          <p:spPr bwMode="auto">
            <a:xfrm>
              <a:off x="8242159" y="1969590"/>
              <a:ext cx="96253" cy="68499"/>
            </a:xfrm>
            <a:custGeom>
              <a:avLst/>
              <a:gdLst>
                <a:gd name="T0" fmla="*/ 163 w 163"/>
                <a:gd name="T1" fmla="*/ 116 h 116"/>
                <a:gd name="T2" fmla="*/ 0 w 163"/>
                <a:gd name="T3" fmla="*/ 4 h 116"/>
                <a:gd name="T4" fmla="*/ 0 w 163"/>
                <a:gd name="T5" fmla="*/ 0 h 116"/>
                <a:gd name="T6" fmla="*/ 163 w 163"/>
                <a:gd name="T7" fmla="*/ 111 h 116"/>
                <a:gd name="T8" fmla="*/ 163 w 163"/>
                <a:gd name="T9" fmla="*/ 116 h 116"/>
              </a:gdLst>
              <a:ahLst/>
              <a:cxnLst>
                <a:cxn ang="0">
                  <a:pos x="T0" y="T1"/>
                </a:cxn>
                <a:cxn ang="0">
                  <a:pos x="T2" y="T3"/>
                </a:cxn>
                <a:cxn ang="0">
                  <a:pos x="T4" y="T5"/>
                </a:cxn>
                <a:cxn ang="0">
                  <a:pos x="T6" y="T7"/>
                </a:cxn>
                <a:cxn ang="0">
                  <a:pos x="T8" y="T9"/>
                </a:cxn>
              </a:cxnLst>
              <a:rect l="0" t="0" r="r" b="b"/>
              <a:pathLst>
                <a:path w="163" h="116">
                  <a:moveTo>
                    <a:pt x="163" y="116"/>
                  </a:moveTo>
                  <a:lnTo>
                    <a:pt x="0" y="4"/>
                  </a:lnTo>
                  <a:lnTo>
                    <a:pt x="0" y="0"/>
                  </a:lnTo>
                  <a:lnTo>
                    <a:pt x="163" y="111"/>
                  </a:lnTo>
                  <a:lnTo>
                    <a:pt x="163" y="116"/>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2" name="íṩļiḋê"/>
            <p:cNvSpPr/>
            <p:nvPr/>
          </p:nvSpPr>
          <p:spPr bwMode="auto">
            <a:xfrm>
              <a:off x="8275818" y="1969590"/>
              <a:ext cx="65546" cy="46060"/>
            </a:xfrm>
            <a:custGeom>
              <a:avLst/>
              <a:gdLst>
                <a:gd name="T0" fmla="*/ 111 w 111"/>
                <a:gd name="T1" fmla="*/ 78 h 78"/>
                <a:gd name="T2" fmla="*/ 0 w 111"/>
                <a:gd name="T3" fmla="*/ 4 h 78"/>
                <a:gd name="T4" fmla="*/ 2 w 111"/>
                <a:gd name="T5" fmla="*/ 0 h 78"/>
                <a:gd name="T6" fmla="*/ 111 w 111"/>
                <a:gd name="T7" fmla="*/ 73 h 78"/>
                <a:gd name="T8" fmla="*/ 111 w 111"/>
                <a:gd name="T9" fmla="*/ 78 h 78"/>
              </a:gdLst>
              <a:ahLst/>
              <a:cxnLst>
                <a:cxn ang="0">
                  <a:pos x="T0" y="T1"/>
                </a:cxn>
                <a:cxn ang="0">
                  <a:pos x="T2" y="T3"/>
                </a:cxn>
                <a:cxn ang="0">
                  <a:pos x="T4" y="T5"/>
                </a:cxn>
                <a:cxn ang="0">
                  <a:pos x="T6" y="T7"/>
                </a:cxn>
                <a:cxn ang="0">
                  <a:pos x="T8" y="T9"/>
                </a:cxn>
              </a:cxnLst>
              <a:rect l="0" t="0" r="r" b="b"/>
              <a:pathLst>
                <a:path w="111" h="78">
                  <a:moveTo>
                    <a:pt x="111" y="78"/>
                  </a:moveTo>
                  <a:lnTo>
                    <a:pt x="0" y="4"/>
                  </a:lnTo>
                  <a:lnTo>
                    <a:pt x="2" y="0"/>
                  </a:lnTo>
                  <a:lnTo>
                    <a:pt x="111" y="73"/>
                  </a:lnTo>
                  <a:lnTo>
                    <a:pt x="111" y="78"/>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3" name="ïṩļiḑè"/>
            <p:cNvSpPr/>
            <p:nvPr/>
          </p:nvSpPr>
          <p:spPr bwMode="auto">
            <a:xfrm>
              <a:off x="8313611" y="1967819"/>
              <a:ext cx="30707" cy="25392"/>
            </a:xfrm>
            <a:custGeom>
              <a:avLst/>
              <a:gdLst>
                <a:gd name="T0" fmla="*/ 50 w 52"/>
                <a:gd name="T1" fmla="*/ 43 h 43"/>
                <a:gd name="T2" fmla="*/ 0 w 52"/>
                <a:gd name="T3" fmla="*/ 5 h 43"/>
                <a:gd name="T4" fmla="*/ 2 w 52"/>
                <a:gd name="T5" fmla="*/ 0 h 43"/>
                <a:gd name="T6" fmla="*/ 52 w 52"/>
                <a:gd name="T7" fmla="*/ 38 h 43"/>
                <a:gd name="T8" fmla="*/ 50 w 52"/>
                <a:gd name="T9" fmla="*/ 43 h 43"/>
              </a:gdLst>
              <a:ahLst/>
              <a:cxnLst>
                <a:cxn ang="0">
                  <a:pos x="T0" y="T1"/>
                </a:cxn>
                <a:cxn ang="0">
                  <a:pos x="T2" y="T3"/>
                </a:cxn>
                <a:cxn ang="0">
                  <a:pos x="T4" y="T5"/>
                </a:cxn>
                <a:cxn ang="0">
                  <a:pos x="T6" y="T7"/>
                </a:cxn>
                <a:cxn ang="0">
                  <a:pos x="T8" y="T9"/>
                </a:cxn>
              </a:cxnLst>
              <a:rect l="0" t="0" r="r" b="b"/>
              <a:pathLst>
                <a:path w="52" h="43">
                  <a:moveTo>
                    <a:pt x="50" y="43"/>
                  </a:moveTo>
                  <a:lnTo>
                    <a:pt x="0" y="5"/>
                  </a:lnTo>
                  <a:lnTo>
                    <a:pt x="2" y="0"/>
                  </a:lnTo>
                  <a:lnTo>
                    <a:pt x="52" y="38"/>
                  </a:lnTo>
                  <a:lnTo>
                    <a:pt x="50" y="43"/>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4" name="íṣḻiḑé"/>
            <p:cNvSpPr/>
            <p:nvPr/>
          </p:nvSpPr>
          <p:spPr bwMode="auto">
            <a:xfrm>
              <a:off x="8228577" y="1977858"/>
              <a:ext cx="108654" cy="76766"/>
            </a:xfrm>
            <a:custGeom>
              <a:avLst/>
              <a:gdLst>
                <a:gd name="T0" fmla="*/ 184 w 184"/>
                <a:gd name="T1" fmla="*/ 130 h 130"/>
                <a:gd name="T2" fmla="*/ 0 w 184"/>
                <a:gd name="T3" fmla="*/ 2 h 130"/>
                <a:gd name="T4" fmla="*/ 0 w 184"/>
                <a:gd name="T5" fmla="*/ 0 h 130"/>
                <a:gd name="T6" fmla="*/ 184 w 184"/>
                <a:gd name="T7" fmla="*/ 126 h 130"/>
                <a:gd name="T8" fmla="*/ 184 w 184"/>
                <a:gd name="T9" fmla="*/ 130 h 130"/>
              </a:gdLst>
              <a:ahLst/>
              <a:cxnLst>
                <a:cxn ang="0">
                  <a:pos x="T0" y="T1"/>
                </a:cxn>
                <a:cxn ang="0">
                  <a:pos x="T2" y="T3"/>
                </a:cxn>
                <a:cxn ang="0">
                  <a:pos x="T4" y="T5"/>
                </a:cxn>
                <a:cxn ang="0">
                  <a:pos x="T6" y="T7"/>
                </a:cxn>
                <a:cxn ang="0">
                  <a:pos x="T8" y="T9"/>
                </a:cxn>
              </a:cxnLst>
              <a:rect l="0" t="0" r="r" b="b"/>
              <a:pathLst>
                <a:path w="184" h="130">
                  <a:moveTo>
                    <a:pt x="184" y="130"/>
                  </a:moveTo>
                  <a:lnTo>
                    <a:pt x="0" y="2"/>
                  </a:lnTo>
                  <a:lnTo>
                    <a:pt x="0" y="0"/>
                  </a:lnTo>
                  <a:lnTo>
                    <a:pt x="184" y="126"/>
                  </a:lnTo>
                  <a:lnTo>
                    <a:pt x="184" y="130"/>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5" name="iṩ1ïďe"/>
            <p:cNvSpPr/>
            <p:nvPr/>
          </p:nvSpPr>
          <p:spPr bwMode="auto">
            <a:xfrm>
              <a:off x="8229758" y="2000297"/>
              <a:ext cx="106292" cy="78538"/>
            </a:xfrm>
            <a:custGeom>
              <a:avLst/>
              <a:gdLst>
                <a:gd name="T0" fmla="*/ 180 w 180"/>
                <a:gd name="T1" fmla="*/ 133 h 133"/>
                <a:gd name="T2" fmla="*/ 0 w 180"/>
                <a:gd name="T3" fmla="*/ 5 h 133"/>
                <a:gd name="T4" fmla="*/ 2 w 180"/>
                <a:gd name="T5" fmla="*/ 0 h 133"/>
                <a:gd name="T6" fmla="*/ 180 w 180"/>
                <a:gd name="T7" fmla="*/ 128 h 133"/>
                <a:gd name="T8" fmla="*/ 180 w 180"/>
                <a:gd name="T9" fmla="*/ 133 h 133"/>
              </a:gdLst>
              <a:ahLst/>
              <a:cxnLst>
                <a:cxn ang="0">
                  <a:pos x="T0" y="T1"/>
                </a:cxn>
                <a:cxn ang="0">
                  <a:pos x="T2" y="T3"/>
                </a:cxn>
                <a:cxn ang="0">
                  <a:pos x="T4" y="T5"/>
                </a:cxn>
                <a:cxn ang="0">
                  <a:pos x="T6" y="T7"/>
                </a:cxn>
                <a:cxn ang="0">
                  <a:pos x="T8" y="T9"/>
                </a:cxn>
              </a:cxnLst>
              <a:rect l="0" t="0" r="r" b="b"/>
              <a:pathLst>
                <a:path w="180" h="133">
                  <a:moveTo>
                    <a:pt x="180" y="133"/>
                  </a:moveTo>
                  <a:lnTo>
                    <a:pt x="0" y="5"/>
                  </a:lnTo>
                  <a:lnTo>
                    <a:pt x="2" y="0"/>
                  </a:lnTo>
                  <a:lnTo>
                    <a:pt x="180" y="128"/>
                  </a:lnTo>
                  <a:lnTo>
                    <a:pt x="180" y="133"/>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6" name="ís1îḑé"/>
            <p:cNvSpPr/>
            <p:nvPr/>
          </p:nvSpPr>
          <p:spPr bwMode="auto">
            <a:xfrm>
              <a:off x="8232711" y="2025098"/>
              <a:ext cx="100387" cy="77356"/>
            </a:xfrm>
            <a:custGeom>
              <a:avLst/>
              <a:gdLst>
                <a:gd name="T0" fmla="*/ 168 w 170"/>
                <a:gd name="T1" fmla="*/ 131 h 131"/>
                <a:gd name="T2" fmla="*/ 0 w 170"/>
                <a:gd name="T3" fmla="*/ 5 h 131"/>
                <a:gd name="T4" fmla="*/ 0 w 170"/>
                <a:gd name="T5" fmla="*/ 0 h 131"/>
                <a:gd name="T6" fmla="*/ 170 w 170"/>
                <a:gd name="T7" fmla="*/ 126 h 131"/>
                <a:gd name="T8" fmla="*/ 168 w 170"/>
                <a:gd name="T9" fmla="*/ 131 h 131"/>
              </a:gdLst>
              <a:ahLst/>
              <a:cxnLst>
                <a:cxn ang="0">
                  <a:pos x="T0" y="T1"/>
                </a:cxn>
                <a:cxn ang="0">
                  <a:pos x="T2" y="T3"/>
                </a:cxn>
                <a:cxn ang="0">
                  <a:pos x="T4" y="T5"/>
                </a:cxn>
                <a:cxn ang="0">
                  <a:pos x="T6" y="T7"/>
                </a:cxn>
                <a:cxn ang="0">
                  <a:pos x="T8" y="T9"/>
                </a:cxn>
              </a:cxnLst>
              <a:rect l="0" t="0" r="r" b="b"/>
              <a:pathLst>
                <a:path w="170" h="131">
                  <a:moveTo>
                    <a:pt x="168" y="131"/>
                  </a:moveTo>
                  <a:lnTo>
                    <a:pt x="0" y="5"/>
                  </a:lnTo>
                  <a:lnTo>
                    <a:pt x="0" y="0"/>
                  </a:lnTo>
                  <a:lnTo>
                    <a:pt x="170" y="126"/>
                  </a:lnTo>
                  <a:lnTo>
                    <a:pt x="168" y="131"/>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7" name="is1ïḋê"/>
            <p:cNvSpPr/>
            <p:nvPr/>
          </p:nvSpPr>
          <p:spPr bwMode="auto">
            <a:xfrm>
              <a:off x="8235073" y="2056395"/>
              <a:ext cx="74405" cy="49012"/>
            </a:xfrm>
            <a:custGeom>
              <a:avLst/>
              <a:gdLst>
                <a:gd name="T0" fmla="*/ 126 w 126"/>
                <a:gd name="T1" fmla="*/ 83 h 83"/>
                <a:gd name="T2" fmla="*/ 0 w 126"/>
                <a:gd name="T3" fmla="*/ 4 h 83"/>
                <a:gd name="T4" fmla="*/ 0 w 126"/>
                <a:gd name="T5" fmla="*/ 0 h 83"/>
                <a:gd name="T6" fmla="*/ 126 w 126"/>
                <a:gd name="T7" fmla="*/ 78 h 83"/>
                <a:gd name="T8" fmla="*/ 126 w 126"/>
                <a:gd name="T9" fmla="*/ 83 h 83"/>
              </a:gdLst>
              <a:ahLst/>
              <a:cxnLst>
                <a:cxn ang="0">
                  <a:pos x="T0" y="T1"/>
                </a:cxn>
                <a:cxn ang="0">
                  <a:pos x="T2" y="T3"/>
                </a:cxn>
                <a:cxn ang="0">
                  <a:pos x="T4" y="T5"/>
                </a:cxn>
                <a:cxn ang="0">
                  <a:pos x="T6" y="T7"/>
                </a:cxn>
                <a:cxn ang="0">
                  <a:pos x="T8" y="T9"/>
                </a:cxn>
              </a:cxnLst>
              <a:rect l="0" t="0" r="r" b="b"/>
              <a:pathLst>
                <a:path w="126" h="83">
                  <a:moveTo>
                    <a:pt x="126" y="83"/>
                  </a:moveTo>
                  <a:lnTo>
                    <a:pt x="0" y="4"/>
                  </a:lnTo>
                  <a:lnTo>
                    <a:pt x="0" y="0"/>
                  </a:lnTo>
                  <a:lnTo>
                    <a:pt x="126" y="78"/>
                  </a:lnTo>
                  <a:lnTo>
                    <a:pt x="126" y="83"/>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8" name="íŝľíḋê"/>
            <p:cNvSpPr/>
            <p:nvPr/>
          </p:nvSpPr>
          <p:spPr bwMode="auto">
            <a:xfrm>
              <a:off x="8238026" y="2082968"/>
              <a:ext cx="32478" cy="22439"/>
            </a:xfrm>
            <a:custGeom>
              <a:avLst/>
              <a:gdLst>
                <a:gd name="T0" fmla="*/ 52 w 55"/>
                <a:gd name="T1" fmla="*/ 38 h 38"/>
                <a:gd name="T2" fmla="*/ 0 w 55"/>
                <a:gd name="T3" fmla="*/ 4 h 38"/>
                <a:gd name="T4" fmla="*/ 0 w 55"/>
                <a:gd name="T5" fmla="*/ 0 h 38"/>
                <a:gd name="T6" fmla="*/ 55 w 55"/>
                <a:gd name="T7" fmla="*/ 33 h 38"/>
                <a:gd name="T8" fmla="*/ 52 w 55"/>
                <a:gd name="T9" fmla="*/ 38 h 38"/>
              </a:gdLst>
              <a:ahLst/>
              <a:cxnLst>
                <a:cxn ang="0">
                  <a:pos x="T0" y="T1"/>
                </a:cxn>
                <a:cxn ang="0">
                  <a:pos x="T2" y="T3"/>
                </a:cxn>
                <a:cxn ang="0">
                  <a:pos x="T4" y="T5"/>
                </a:cxn>
                <a:cxn ang="0">
                  <a:pos x="T6" y="T7"/>
                </a:cxn>
                <a:cxn ang="0">
                  <a:pos x="T8" y="T9"/>
                </a:cxn>
              </a:cxnLst>
              <a:rect l="0" t="0" r="r" b="b"/>
              <a:pathLst>
                <a:path w="55" h="38">
                  <a:moveTo>
                    <a:pt x="52" y="38"/>
                  </a:moveTo>
                  <a:lnTo>
                    <a:pt x="0" y="4"/>
                  </a:lnTo>
                  <a:lnTo>
                    <a:pt x="0" y="0"/>
                  </a:lnTo>
                  <a:lnTo>
                    <a:pt x="55" y="33"/>
                  </a:lnTo>
                  <a:lnTo>
                    <a:pt x="52" y="38"/>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9" name="íŝľiḓe"/>
            <p:cNvSpPr/>
            <p:nvPr/>
          </p:nvSpPr>
          <p:spPr bwMode="auto">
            <a:xfrm>
              <a:off x="6637744" y="2096550"/>
              <a:ext cx="393870" cy="8857"/>
            </a:xfrm>
            <a:prstGeom prst="rect">
              <a:avLst/>
            </a:prstGeom>
            <a:solidFill>
              <a:srgbClr val="1D772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0" name="îSļîḋé"/>
            <p:cNvSpPr/>
            <p:nvPr/>
          </p:nvSpPr>
          <p:spPr bwMode="auto">
            <a:xfrm>
              <a:off x="6644831" y="2071749"/>
              <a:ext cx="375564" cy="24802"/>
            </a:xfrm>
            <a:prstGeom prst="rect">
              <a:avLst/>
            </a:prstGeom>
            <a:solidFill>
              <a:srgbClr val="F9EA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1" name="iṥļíḓe"/>
            <p:cNvSpPr/>
            <p:nvPr/>
          </p:nvSpPr>
          <p:spPr bwMode="auto">
            <a:xfrm>
              <a:off x="6644831" y="2075882"/>
              <a:ext cx="153533" cy="1181"/>
            </a:xfrm>
            <a:prstGeom prst="rect">
              <a:avLst/>
            </a:prstGeom>
            <a:solidFill>
              <a:srgbClr val="AA9A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2" name="ï$ḷidè"/>
            <p:cNvSpPr/>
            <p:nvPr/>
          </p:nvSpPr>
          <p:spPr bwMode="auto">
            <a:xfrm>
              <a:off x="6813716" y="2082968"/>
              <a:ext cx="153533" cy="1181"/>
            </a:xfrm>
            <a:prstGeom prst="rect">
              <a:avLst/>
            </a:prstGeom>
            <a:solidFill>
              <a:srgbClr val="AA9A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3" name="íṩľiḑê"/>
            <p:cNvSpPr/>
            <p:nvPr/>
          </p:nvSpPr>
          <p:spPr bwMode="auto">
            <a:xfrm>
              <a:off x="6951896" y="2072929"/>
              <a:ext cx="61413" cy="1181"/>
            </a:xfrm>
            <a:prstGeom prst="rect">
              <a:avLst/>
            </a:prstGeom>
            <a:solidFill>
              <a:srgbClr val="AA9A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4" name="iṧ1iḑe"/>
            <p:cNvSpPr/>
            <p:nvPr/>
          </p:nvSpPr>
          <p:spPr bwMode="auto">
            <a:xfrm>
              <a:off x="6651917" y="2091235"/>
              <a:ext cx="66728" cy="1181"/>
            </a:xfrm>
            <a:prstGeom prst="rect">
              <a:avLst/>
            </a:prstGeom>
            <a:solidFill>
              <a:srgbClr val="AA9A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5" name="îslïďé"/>
            <p:cNvSpPr/>
            <p:nvPr/>
          </p:nvSpPr>
          <p:spPr bwMode="auto">
            <a:xfrm>
              <a:off x="6866862" y="2092416"/>
              <a:ext cx="153533" cy="1771"/>
            </a:xfrm>
            <a:prstGeom prst="rect">
              <a:avLst/>
            </a:prstGeom>
            <a:solidFill>
              <a:srgbClr val="AA9A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6" name="iṩḻíďé"/>
            <p:cNvSpPr/>
            <p:nvPr/>
          </p:nvSpPr>
          <p:spPr bwMode="auto">
            <a:xfrm>
              <a:off x="6678489" y="2074110"/>
              <a:ext cx="46060" cy="31297"/>
            </a:xfrm>
            <a:prstGeom prst="rect">
              <a:avLst/>
            </a:prstGeom>
            <a:solidFill>
              <a:srgbClr val="E3061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7" name="íşḻíḍe"/>
            <p:cNvSpPr/>
            <p:nvPr/>
          </p:nvSpPr>
          <p:spPr bwMode="auto">
            <a:xfrm>
              <a:off x="6751122" y="2080015"/>
              <a:ext cx="47241" cy="25392"/>
            </a:xfrm>
            <a:prstGeom prst="rect">
              <a:avLst/>
            </a:prstGeom>
            <a:solidFill>
              <a:srgbClr val="FFED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8" name="i$ļïďè"/>
            <p:cNvSpPr/>
            <p:nvPr/>
          </p:nvSpPr>
          <p:spPr bwMode="auto">
            <a:xfrm>
              <a:off x="6830250" y="2085330"/>
              <a:ext cx="47831" cy="20077"/>
            </a:xfrm>
            <a:prstGeom prst="rect">
              <a:avLst/>
            </a:prstGeom>
            <a:solidFill>
              <a:srgbClr val="EC7B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9" name="ïṣľîḍè"/>
            <p:cNvSpPr/>
            <p:nvPr/>
          </p:nvSpPr>
          <p:spPr bwMode="auto">
            <a:xfrm>
              <a:off x="6907607" y="2091235"/>
              <a:ext cx="46060" cy="14172"/>
            </a:xfrm>
            <a:prstGeom prst="rect">
              <a:avLst/>
            </a:prstGeom>
            <a:solidFill>
              <a:srgbClr val="009F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00" name="íş1íḓé"/>
            <p:cNvSpPr/>
            <p:nvPr/>
          </p:nvSpPr>
          <p:spPr bwMode="auto">
            <a:xfrm>
              <a:off x="6644831" y="2064662"/>
              <a:ext cx="375564" cy="7086"/>
            </a:xfrm>
            <a:custGeom>
              <a:avLst/>
              <a:gdLst>
                <a:gd name="T0" fmla="*/ 620 w 636"/>
                <a:gd name="T1" fmla="*/ 12 h 12"/>
                <a:gd name="T2" fmla="*/ 24 w 636"/>
                <a:gd name="T3" fmla="*/ 12 h 12"/>
                <a:gd name="T4" fmla="*/ 0 w 636"/>
                <a:gd name="T5" fmla="*/ 0 h 12"/>
                <a:gd name="T6" fmla="*/ 636 w 636"/>
                <a:gd name="T7" fmla="*/ 0 h 12"/>
                <a:gd name="T8" fmla="*/ 620 w 636"/>
                <a:gd name="T9" fmla="*/ 12 h 12"/>
              </a:gdLst>
              <a:ahLst/>
              <a:cxnLst>
                <a:cxn ang="0">
                  <a:pos x="T0" y="T1"/>
                </a:cxn>
                <a:cxn ang="0">
                  <a:pos x="T2" y="T3"/>
                </a:cxn>
                <a:cxn ang="0">
                  <a:pos x="T4" y="T5"/>
                </a:cxn>
                <a:cxn ang="0">
                  <a:pos x="T6" y="T7"/>
                </a:cxn>
                <a:cxn ang="0">
                  <a:pos x="T8" y="T9"/>
                </a:cxn>
              </a:cxnLst>
              <a:rect l="0" t="0" r="r" b="b"/>
              <a:pathLst>
                <a:path w="636" h="12">
                  <a:moveTo>
                    <a:pt x="620" y="12"/>
                  </a:moveTo>
                  <a:lnTo>
                    <a:pt x="24" y="12"/>
                  </a:lnTo>
                  <a:lnTo>
                    <a:pt x="0" y="0"/>
                  </a:lnTo>
                  <a:lnTo>
                    <a:pt x="636" y="0"/>
                  </a:lnTo>
                  <a:lnTo>
                    <a:pt x="620" y="12"/>
                  </a:lnTo>
                  <a:close/>
                </a:path>
              </a:pathLst>
            </a:custGeom>
            <a:solidFill>
              <a:srgbClr val="CCB9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01" name="ïšlídé"/>
            <p:cNvSpPr/>
            <p:nvPr/>
          </p:nvSpPr>
          <p:spPr bwMode="auto">
            <a:xfrm>
              <a:off x="6644831" y="2062890"/>
              <a:ext cx="375564" cy="1771"/>
            </a:xfrm>
            <a:prstGeom prst="rect">
              <a:avLst/>
            </a:prstGeom>
            <a:solidFill>
              <a:srgbClr val="F9EA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grpSp>
      <p:grpSp>
        <p:nvGrpSpPr>
          <p:cNvPr id="102" name="íśḷîḍé"/>
          <p:cNvGrpSpPr/>
          <p:nvPr/>
        </p:nvGrpSpPr>
        <p:grpSpPr>
          <a:xfrm>
            <a:off x="498214" y="3256369"/>
            <a:ext cx="2322258" cy="1888719"/>
            <a:chOff x="664285" y="3625333"/>
            <a:chExt cx="3096344" cy="2518292"/>
          </a:xfrm>
        </p:grpSpPr>
        <p:sp>
          <p:nvSpPr>
            <p:cNvPr id="114" name="îşļïḑé"/>
            <p:cNvSpPr txBox="1"/>
            <p:nvPr/>
          </p:nvSpPr>
          <p:spPr>
            <a:xfrm>
              <a:off x="664285" y="4599341"/>
              <a:ext cx="3096344" cy="1544284"/>
            </a:xfrm>
            <a:prstGeom prst="rect">
              <a:avLst/>
            </a:prstGeom>
            <a:noFill/>
          </p:spPr>
          <p:txBody>
            <a:bodyPr wrap="square" lIns="90000" tIns="46800" rIns="90000" bIns="46800" rtlCol="0">
              <a:normAutofit/>
            </a:bodyPr>
            <a:lstStyle>
              <a:defPPr>
                <a:defRPr lang="zh-CN"/>
              </a:defPPr>
              <a:lvl1pPr algn="just">
                <a:lnSpc>
                  <a:spcPct val="150000"/>
                </a:lnSpc>
                <a:defRPr sz="1000"/>
              </a:lvl1pPr>
            </a:lstStyle>
            <a:p>
              <a:pPr marL="171450" indent="-171450">
                <a:lnSpc>
                  <a:spcPct val="130000"/>
                </a:lnSpc>
                <a:buFont typeface="Arial" panose="020B0604020202020204" pitchFamily="34" charset="0"/>
                <a:buChar char="•"/>
                <a:tabLst>
                  <a:tab pos="227965" algn="l"/>
                </a:tabLst>
                <a:defRPr/>
              </a:pPr>
              <a:r>
                <a:rPr lang="zh-CN" altLang="en-US" sz="800" dirty="0"/>
                <a:t>您的内容打在这里，或者通过复制您的文本后，在此框中选择粘贴，并选择只保留文字</a:t>
              </a:r>
              <a:endParaRPr lang="en-US" altLang="zh-CN" sz="800" dirty="0"/>
            </a:p>
          </p:txBody>
        </p:sp>
        <p:sp>
          <p:nvSpPr>
            <p:cNvPr id="115" name="ïšľidè"/>
            <p:cNvSpPr txBox="1"/>
            <p:nvPr/>
          </p:nvSpPr>
          <p:spPr>
            <a:xfrm>
              <a:off x="664285" y="4233966"/>
              <a:ext cx="3096344" cy="365375"/>
            </a:xfrm>
            <a:prstGeom prst="rect">
              <a:avLst/>
            </a:prstGeom>
            <a:noFill/>
          </p:spPr>
          <p:txBody>
            <a:bodyPr wrap="none" rtlCol="0" anchor="ctr">
              <a:normAutofit fontScale="92500" lnSpcReduction="10000"/>
            </a:bodyPr>
            <a:lstStyle/>
            <a:p>
              <a:r>
                <a:rPr lang="zh-CN" altLang="en-US" b="1" dirty="0">
                  <a:solidFill>
                    <a:schemeClr val="accent1"/>
                  </a:solidFill>
                </a:rPr>
                <a:t>点击输入标题</a:t>
              </a:r>
              <a:endParaRPr lang="en-US" altLang="zh-CN" b="1" dirty="0">
                <a:solidFill>
                  <a:schemeClr val="accent1"/>
                </a:solidFill>
              </a:endParaRPr>
            </a:p>
          </p:txBody>
        </p:sp>
        <p:sp>
          <p:nvSpPr>
            <p:cNvPr id="116" name="îŝlïḋè"/>
            <p:cNvSpPr/>
            <p:nvPr/>
          </p:nvSpPr>
          <p:spPr bwMode="auto">
            <a:xfrm>
              <a:off x="778585" y="3625333"/>
              <a:ext cx="461080" cy="365375"/>
            </a:xfrm>
            <a:custGeom>
              <a:avLst/>
              <a:gdLst>
                <a:gd name="connsiteX0" fmla="*/ 511657 w 606157"/>
                <a:gd name="connsiteY0" fmla="*/ 343654 h 480339"/>
                <a:gd name="connsiteX1" fmla="*/ 521432 w 606157"/>
                <a:gd name="connsiteY1" fmla="*/ 353421 h 480339"/>
                <a:gd name="connsiteX2" fmla="*/ 521432 w 606157"/>
                <a:gd name="connsiteY2" fmla="*/ 376178 h 480339"/>
                <a:gd name="connsiteX3" fmla="*/ 544305 w 606157"/>
                <a:gd name="connsiteY3" fmla="*/ 376178 h 480339"/>
                <a:gd name="connsiteX4" fmla="*/ 554080 w 606157"/>
                <a:gd name="connsiteY4" fmla="*/ 385945 h 480339"/>
                <a:gd name="connsiteX5" fmla="*/ 544305 w 606157"/>
                <a:gd name="connsiteY5" fmla="*/ 395712 h 480339"/>
                <a:gd name="connsiteX6" fmla="*/ 521432 w 606157"/>
                <a:gd name="connsiteY6" fmla="*/ 395712 h 480339"/>
                <a:gd name="connsiteX7" fmla="*/ 521432 w 606157"/>
                <a:gd name="connsiteY7" fmla="*/ 418566 h 480339"/>
                <a:gd name="connsiteX8" fmla="*/ 511657 w 606157"/>
                <a:gd name="connsiteY8" fmla="*/ 428333 h 480339"/>
                <a:gd name="connsiteX9" fmla="*/ 501882 w 606157"/>
                <a:gd name="connsiteY9" fmla="*/ 418566 h 480339"/>
                <a:gd name="connsiteX10" fmla="*/ 501882 w 606157"/>
                <a:gd name="connsiteY10" fmla="*/ 395712 h 480339"/>
                <a:gd name="connsiteX11" fmla="*/ 479106 w 606157"/>
                <a:gd name="connsiteY11" fmla="*/ 395712 h 480339"/>
                <a:gd name="connsiteX12" fmla="*/ 469331 w 606157"/>
                <a:gd name="connsiteY12" fmla="*/ 385945 h 480339"/>
                <a:gd name="connsiteX13" fmla="*/ 479106 w 606157"/>
                <a:gd name="connsiteY13" fmla="*/ 376178 h 480339"/>
                <a:gd name="connsiteX14" fmla="*/ 501882 w 606157"/>
                <a:gd name="connsiteY14" fmla="*/ 376178 h 480339"/>
                <a:gd name="connsiteX15" fmla="*/ 501882 w 606157"/>
                <a:gd name="connsiteY15" fmla="*/ 353421 h 480339"/>
                <a:gd name="connsiteX16" fmla="*/ 511657 w 606157"/>
                <a:gd name="connsiteY16" fmla="*/ 343654 h 480339"/>
                <a:gd name="connsiteX17" fmla="*/ 511621 w 606157"/>
                <a:gd name="connsiteY17" fmla="*/ 311170 h 480339"/>
                <a:gd name="connsiteX18" fmla="*/ 436735 w 606157"/>
                <a:gd name="connsiteY18" fmla="*/ 385944 h 480339"/>
                <a:gd name="connsiteX19" fmla="*/ 511621 w 606157"/>
                <a:gd name="connsiteY19" fmla="*/ 460816 h 480339"/>
                <a:gd name="connsiteX20" fmla="*/ 586605 w 606157"/>
                <a:gd name="connsiteY20" fmla="*/ 385944 h 480339"/>
                <a:gd name="connsiteX21" fmla="*/ 511621 w 606157"/>
                <a:gd name="connsiteY21" fmla="*/ 311170 h 480339"/>
                <a:gd name="connsiteX22" fmla="*/ 511621 w 606157"/>
                <a:gd name="connsiteY22" fmla="*/ 291647 h 480339"/>
                <a:gd name="connsiteX23" fmla="*/ 606157 w 606157"/>
                <a:gd name="connsiteY23" fmla="*/ 385944 h 480339"/>
                <a:gd name="connsiteX24" fmla="*/ 511621 w 606157"/>
                <a:gd name="connsiteY24" fmla="*/ 480339 h 480339"/>
                <a:gd name="connsiteX25" fmla="*/ 417183 w 606157"/>
                <a:gd name="connsiteY25" fmla="*/ 385944 h 480339"/>
                <a:gd name="connsiteX26" fmla="*/ 511621 w 606157"/>
                <a:gd name="connsiteY26" fmla="*/ 291647 h 480339"/>
                <a:gd name="connsiteX27" fmla="*/ 368279 w 606157"/>
                <a:gd name="connsiteY27" fmla="*/ 200476 h 480339"/>
                <a:gd name="connsiteX28" fmla="*/ 489505 w 606157"/>
                <a:gd name="connsiteY28" fmla="*/ 259991 h 480339"/>
                <a:gd name="connsiteX29" fmla="*/ 487746 w 606157"/>
                <a:gd name="connsiteY29" fmla="*/ 273650 h 480339"/>
                <a:gd name="connsiteX30" fmla="*/ 481782 w 606157"/>
                <a:gd name="connsiteY30" fmla="*/ 275699 h 480339"/>
                <a:gd name="connsiteX31" fmla="*/ 474059 w 606157"/>
                <a:gd name="connsiteY31" fmla="*/ 271894 h 480339"/>
                <a:gd name="connsiteX32" fmla="*/ 368279 w 606157"/>
                <a:gd name="connsiteY32" fmla="*/ 219989 h 480339"/>
                <a:gd name="connsiteX33" fmla="*/ 293588 w 606157"/>
                <a:gd name="connsiteY33" fmla="*/ 242819 h 480339"/>
                <a:gd name="connsiteX34" fmla="*/ 279999 w 606157"/>
                <a:gd name="connsiteY34" fmla="*/ 240185 h 480339"/>
                <a:gd name="connsiteX35" fmla="*/ 282639 w 606157"/>
                <a:gd name="connsiteY35" fmla="*/ 226623 h 480339"/>
                <a:gd name="connsiteX36" fmla="*/ 368279 w 606157"/>
                <a:gd name="connsiteY36" fmla="*/ 200476 h 480339"/>
                <a:gd name="connsiteX37" fmla="*/ 153211 w 606157"/>
                <a:gd name="connsiteY37" fmla="*/ 200476 h 480339"/>
                <a:gd name="connsiteX38" fmla="*/ 306325 w 606157"/>
                <a:gd name="connsiteY38" fmla="*/ 353439 h 480339"/>
                <a:gd name="connsiteX39" fmla="*/ 296547 w 606157"/>
                <a:gd name="connsiteY39" fmla="*/ 363200 h 480339"/>
                <a:gd name="connsiteX40" fmla="*/ 286770 w 606157"/>
                <a:gd name="connsiteY40" fmla="*/ 353439 h 480339"/>
                <a:gd name="connsiteX41" fmla="*/ 153211 w 606157"/>
                <a:gd name="connsiteY41" fmla="*/ 219999 h 480339"/>
                <a:gd name="connsiteX42" fmla="*/ 19554 w 606157"/>
                <a:gd name="connsiteY42" fmla="*/ 353439 h 480339"/>
                <a:gd name="connsiteX43" fmla="*/ 9777 w 606157"/>
                <a:gd name="connsiteY43" fmla="*/ 363200 h 480339"/>
                <a:gd name="connsiteX44" fmla="*/ 0 w 606157"/>
                <a:gd name="connsiteY44" fmla="*/ 353439 h 480339"/>
                <a:gd name="connsiteX45" fmla="*/ 153211 w 606157"/>
                <a:gd name="connsiteY45" fmla="*/ 200476 h 480339"/>
                <a:gd name="connsiteX46" fmla="*/ 368295 w 606157"/>
                <a:gd name="connsiteY46" fmla="*/ 19531 h 480339"/>
                <a:gd name="connsiteX47" fmla="*/ 306326 w 606157"/>
                <a:gd name="connsiteY47" fmla="*/ 81348 h 480339"/>
                <a:gd name="connsiteX48" fmla="*/ 368295 w 606157"/>
                <a:gd name="connsiteY48" fmla="*/ 143262 h 480339"/>
                <a:gd name="connsiteX49" fmla="*/ 430165 w 606157"/>
                <a:gd name="connsiteY49" fmla="*/ 81348 h 480339"/>
                <a:gd name="connsiteX50" fmla="*/ 368295 w 606157"/>
                <a:gd name="connsiteY50" fmla="*/ 19531 h 480339"/>
                <a:gd name="connsiteX51" fmla="*/ 153211 w 606157"/>
                <a:gd name="connsiteY51" fmla="*/ 19531 h 480339"/>
                <a:gd name="connsiteX52" fmla="*/ 91242 w 606157"/>
                <a:gd name="connsiteY52" fmla="*/ 81348 h 480339"/>
                <a:gd name="connsiteX53" fmla="*/ 153211 w 606157"/>
                <a:gd name="connsiteY53" fmla="*/ 143262 h 480339"/>
                <a:gd name="connsiteX54" fmla="*/ 215081 w 606157"/>
                <a:gd name="connsiteY54" fmla="*/ 81348 h 480339"/>
                <a:gd name="connsiteX55" fmla="*/ 153211 w 606157"/>
                <a:gd name="connsiteY55" fmla="*/ 19531 h 480339"/>
                <a:gd name="connsiteX56" fmla="*/ 368295 w 606157"/>
                <a:gd name="connsiteY56" fmla="*/ 0 h 480339"/>
                <a:gd name="connsiteX57" fmla="*/ 449714 w 606157"/>
                <a:gd name="connsiteY57" fmla="*/ 81348 h 480339"/>
                <a:gd name="connsiteX58" fmla="*/ 368295 w 606157"/>
                <a:gd name="connsiteY58" fmla="*/ 162794 h 480339"/>
                <a:gd name="connsiteX59" fmla="*/ 286778 w 606157"/>
                <a:gd name="connsiteY59" fmla="*/ 81348 h 480339"/>
                <a:gd name="connsiteX60" fmla="*/ 368295 w 606157"/>
                <a:gd name="connsiteY60" fmla="*/ 0 h 480339"/>
                <a:gd name="connsiteX61" fmla="*/ 153211 w 606157"/>
                <a:gd name="connsiteY61" fmla="*/ 0 h 480339"/>
                <a:gd name="connsiteX62" fmla="*/ 234630 w 606157"/>
                <a:gd name="connsiteY62" fmla="*/ 81348 h 480339"/>
                <a:gd name="connsiteX63" fmla="*/ 153211 w 606157"/>
                <a:gd name="connsiteY63" fmla="*/ 162794 h 480339"/>
                <a:gd name="connsiteX64" fmla="*/ 71694 w 606157"/>
                <a:gd name="connsiteY64" fmla="*/ 81348 h 480339"/>
                <a:gd name="connsiteX65" fmla="*/ 153211 w 606157"/>
                <a:gd name="connsiteY65" fmla="*/ 0 h 48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480339">
                  <a:moveTo>
                    <a:pt x="511657" y="343654"/>
                  </a:moveTo>
                  <a:cubicBezTo>
                    <a:pt x="517131" y="343654"/>
                    <a:pt x="521432" y="348049"/>
                    <a:pt x="521432" y="353421"/>
                  </a:cubicBezTo>
                  <a:lnTo>
                    <a:pt x="521432" y="376178"/>
                  </a:lnTo>
                  <a:lnTo>
                    <a:pt x="544305" y="376178"/>
                  </a:lnTo>
                  <a:cubicBezTo>
                    <a:pt x="549682" y="376178"/>
                    <a:pt x="554080" y="380573"/>
                    <a:pt x="554080" y="385945"/>
                  </a:cubicBezTo>
                  <a:cubicBezTo>
                    <a:pt x="554080" y="391414"/>
                    <a:pt x="549682" y="395712"/>
                    <a:pt x="544305" y="395712"/>
                  </a:cubicBezTo>
                  <a:lnTo>
                    <a:pt x="521432" y="395712"/>
                  </a:lnTo>
                  <a:lnTo>
                    <a:pt x="521432" y="418566"/>
                  </a:lnTo>
                  <a:cubicBezTo>
                    <a:pt x="521432" y="423938"/>
                    <a:pt x="517131" y="428333"/>
                    <a:pt x="511657" y="428333"/>
                  </a:cubicBezTo>
                  <a:cubicBezTo>
                    <a:pt x="506281" y="428333"/>
                    <a:pt x="501882" y="423938"/>
                    <a:pt x="501882" y="418566"/>
                  </a:cubicBezTo>
                  <a:lnTo>
                    <a:pt x="501882" y="395712"/>
                  </a:lnTo>
                  <a:lnTo>
                    <a:pt x="479106" y="395712"/>
                  </a:lnTo>
                  <a:cubicBezTo>
                    <a:pt x="473730" y="395712"/>
                    <a:pt x="469331" y="391414"/>
                    <a:pt x="469331" y="385945"/>
                  </a:cubicBezTo>
                  <a:cubicBezTo>
                    <a:pt x="469331" y="380573"/>
                    <a:pt x="473730" y="376178"/>
                    <a:pt x="479106" y="376178"/>
                  </a:cubicBezTo>
                  <a:lnTo>
                    <a:pt x="501882" y="376178"/>
                  </a:lnTo>
                  <a:lnTo>
                    <a:pt x="501882" y="353421"/>
                  </a:lnTo>
                  <a:cubicBezTo>
                    <a:pt x="501882" y="348049"/>
                    <a:pt x="506281" y="343654"/>
                    <a:pt x="511657" y="343654"/>
                  </a:cubicBezTo>
                  <a:close/>
                  <a:moveTo>
                    <a:pt x="511621" y="311170"/>
                  </a:moveTo>
                  <a:cubicBezTo>
                    <a:pt x="470366" y="311170"/>
                    <a:pt x="436735" y="344750"/>
                    <a:pt x="436735" y="385944"/>
                  </a:cubicBezTo>
                  <a:cubicBezTo>
                    <a:pt x="436735" y="427236"/>
                    <a:pt x="470366" y="460816"/>
                    <a:pt x="511621" y="460816"/>
                  </a:cubicBezTo>
                  <a:cubicBezTo>
                    <a:pt x="552975" y="460816"/>
                    <a:pt x="586605" y="427236"/>
                    <a:pt x="586605" y="385944"/>
                  </a:cubicBezTo>
                  <a:cubicBezTo>
                    <a:pt x="586605" y="344750"/>
                    <a:pt x="552975" y="311170"/>
                    <a:pt x="511621" y="311170"/>
                  </a:cubicBezTo>
                  <a:close/>
                  <a:moveTo>
                    <a:pt x="511621" y="291647"/>
                  </a:moveTo>
                  <a:cubicBezTo>
                    <a:pt x="563729" y="291647"/>
                    <a:pt x="606157" y="333915"/>
                    <a:pt x="606157" y="385944"/>
                  </a:cubicBezTo>
                  <a:cubicBezTo>
                    <a:pt x="606157" y="437974"/>
                    <a:pt x="563729" y="480339"/>
                    <a:pt x="511621" y="480339"/>
                  </a:cubicBezTo>
                  <a:cubicBezTo>
                    <a:pt x="459514" y="480339"/>
                    <a:pt x="417183" y="437974"/>
                    <a:pt x="417183" y="385944"/>
                  </a:cubicBezTo>
                  <a:cubicBezTo>
                    <a:pt x="417183" y="333915"/>
                    <a:pt x="459514" y="291647"/>
                    <a:pt x="511621" y="291647"/>
                  </a:cubicBezTo>
                  <a:close/>
                  <a:moveTo>
                    <a:pt x="368279" y="200476"/>
                  </a:moveTo>
                  <a:cubicBezTo>
                    <a:pt x="416085" y="200476"/>
                    <a:pt x="460274" y="222135"/>
                    <a:pt x="489505" y="259991"/>
                  </a:cubicBezTo>
                  <a:cubicBezTo>
                    <a:pt x="492829" y="264284"/>
                    <a:pt x="492047" y="270333"/>
                    <a:pt x="487746" y="273650"/>
                  </a:cubicBezTo>
                  <a:cubicBezTo>
                    <a:pt x="485986" y="275016"/>
                    <a:pt x="483835" y="275699"/>
                    <a:pt x="481782" y="275699"/>
                  </a:cubicBezTo>
                  <a:cubicBezTo>
                    <a:pt x="478849" y="275699"/>
                    <a:pt x="475916" y="274430"/>
                    <a:pt x="474059" y="271894"/>
                  </a:cubicBezTo>
                  <a:cubicBezTo>
                    <a:pt x="448542" y="238917"/>
                    <a:pt x="409926" y="219989"/>
                    <a:pt x="368279" y="219989"/>
                  </a:cubicBezTo>
                  <a:cubicBezTo>
                    <a:pt x="341492" y="219989"/>
                    <a:pt x="315683" y="227892"/>
                    <a:pt x="293588" y="242819"/>
                  </a:cubicBezTo>
                  <a:cubicBezTo>
                    <a:pt x="289091" y="245844"/>
                    <a:pt x="283030" y="244673"/>
                    <a:pt x="279999" y="240185"/>
                  </a:cubicBezTo>
                  <a:cubicBezTo>
                    <a:pt x="276969" y="235697"/>
                    <a:pt x="278142" y="229648"/>
                    <a:pt x="282639" y="226623"/>
                  </a:cubicBezTo>
                  <a:cubicBezTo>
                    <a:pt x="307960" y="209549"/>
                    <a:pt x="337582" y="200476"/>
                    <a:pt x="368279" y="200476"/>
                  </a:cubicBezTo>
                  <a:close/>
                  <a:moveTo>
                    <a:pt x="153211" y="200476"/>
                  </a:moveTo>
                  <a:cubicBezTo>
                    <a:pt x="237688" y="200476"/>
                    <a:pt x="306325" y="269099"/>
                    <a:pt x="306325" y="353439"/>
                  </a:cubicBezTo>
                  <a:cubicBezTo>
                    <a:pt x="306325" y="358808"/>
                    <a:pt x="302023" y="363200"/>
                    <a:pt x="296547" y="363200"/>
                  </a:cubicBezTo>
                  <a:cubicBezTo>
                    <a:pt x="291170" y="363200"/>
                    <a:pt x="286770" y="358808"/>
                    <a:pt x="286770" y="353439"/>
                  </a:cubicBezTo>
                  <a:cubicBezTo>
                    <a:pt x="286770" y="279837"/>
                    <a:pt x="226835" y="219999"/>
                    <a:pt x="153211" y="219999"/>
                  </a:cubicBezTo>
                  <a:cubicBezTo>
                    <a:pt x="79490" y="219999"/>
                    <a:pt x="19554" y="279837"/>
                    <a:pt x="19554" y="353439"/>
                  </a:cubicBezTo>
                  <a:cubicBezTo>
                    <a:pt x="19554" y="358808"/>
                    <a:pt x="15155" y="363200"/>
                    <a:pt x="9777" y="363200"/>
                  </a:cubicBezTo>
                  <a:cubicBezTo>
                    <a:pt x="4400" y="363200"/>
                    <a:pt x="0" y="358808"/>
                    <a:pt x="0" y="353439"/>
                  </a:cubicBezTo>
                  <a:cubicBezTo>
                    <a:pt x="0" y="269099"/>
                    <a:pt x="68735" y="200476"/>
                    <a:pt x="153211" y="200476"/>
                  </a:cubicBezTo>
                  <a:close/>
                  <a:moveTo>
                    <a:pt x="368295" y="19531"/>
                  </a:moveTo>
                  <a:cubicBezTo>
                    <a:pt x="334085" y="19531"/>
                    <a:pt x="306326" y="47266"/>
                    <a:pt x="306326" y="81348"/>
                  </a:cubicBezTo>
                  <a:cubicBezTo>
                    <a:pt x="306326" y="115528"/>
                    <a:pt x="334085" y="143262"/>
                    <a:pt x="368295" y="143262"/>
                  </a:cubicBezTo>
                  <a:cubicBezTo>
                    <a:pt x="402407" y="143262"/>
                    <a:pt x="430165" y="115528"/>
                    <a:pt x="430165" y="81348"/>
                  </a:cubicBezTo>
                  <a:cubicBezTo>
                    <a:pt x="430165" y="47266"/>
                    <a:pt x="402407" y="19531"/>
                    <a:pt x="368295" y="19531"/>
                  </a:cubicBezTo>
                  <a:close/>
                  <a:moveTo>
                    <a:pt x="153211" y="19531"/>
                  </a:moveTo>
                  <a:cubicBezTo>
                    <a:pt x="119001" y="19531"/>
                    <a:pt x="91242" y="47266"/>
                    <a:pt x="91242" y="81348"/>
                  </a:cubicBezTo>
                  <a:cubicBezTo>
                    <a:pt x="91242" y="115528"/>
                    <a:pt x="119001" y="143262"/>
                    <a:pt x="153211" y="143262"/>
                  </a:cubicBezTo>
                  <a:cubicBezTo>
                    <a:pt x="187323" y="143262"/>
                    <a:pt x="215081" y="115528"/>
                    <a:pt x="215081" y="81348"/>
                  </a:cubicBezTo>
                  <a:cubicBezTo>
                    <a:pt x="215081" y="47266"/>
                    <a:pt x="187323" y="19531"/>
                    <a:pt x="153211" y="19531"/>
                  </a:cubicBezTo>
                  <a:close/>
                  <a:moveTo>
                    <a:pt x="368295" y="0"/>
                  </a:moveTo>
                  <a:cubicBezTo>
                    <a:pt x="413158" y="0"/>
                    <a:pt x="449714" y="36523"/>
                    <a:pt x="449714" y="81348"/>
                  </a:cubicBezTo>
                  <a:cubicBezTo>
                    <a:pt x="449714" y="126270"/>
                    <a:pt x="413158" y="162794"/>
                    <a:pt x="368295" y="162794"/>
                  </a:cubicBezTo>
                  <a:cubicBezTo>
                    <a:pt x="323333" y="162794"/>
                    <a:pt x="286778" y="126270"/>
                    <a:pt x="286778" y="81348"/>
                  </a:cubicBezTo>
                  <a:cubicBezTo>
                    <a:pt x="286778" y="36523"/>
                    <a:pt x="323333" y="0"/>
                    <a:pt x="368295" y="0"/>
                  </a:cubicBezTo>
                  <a:close/>
                  <a:moveTo>
                    <a:pt x="153211" y="0"/>
                  </a:moveTo>
                  <a:cubicBezTo>
                    <a:pt x="198074" y="0"/>
                    <a:pt x="234630" y="36523"/>
                    <a:pt x="234630" y="81348"/>
                  </a:cubicBezTo>
                  <a:cubicBezTo>
                    <a:pt x="234630" y="126270"/>
                    <a:pt x="198074" y="162794"/>
                    <a:pt x="153211" y="162794"/>
                  </a:cubicBezTo>
                  <a:cubicBezTo>
                    <a:pt x="108249" y="162794"/>
                    <a:pt x="71694" y="126270"/>
                    <a:pt x="71694" y="81348"/>
                  </a:cubicBezTo>
                  <a:cubicBezTo>
                    <a:pt x="71694" y="36523"/>
                    <a:pt x="108249" y="0"/>
                    <a:pt x="153211" y="0"/>
                  </a:cubicBezTo>
                  <a:close/>
                </a:path>
              </a:pathLst>
            </a:custGeom>
            <a:solidFill>
              <a:schemeClr val="accent1"/>
            </a:solidFill>
            <a:ln>
              <a:noFill/>
            </a:ln>
          </p:spPr>
          <p:txBody>
            <a:bodyPr anchor="ctr"/>
            <a:lstStyle/>
            <a:p>
              <a:pPr algn="ctr"/>
              <a:endParaRPr/>
            </a:p>
          </p:txBody>
        </p:sp>
      </p:grpSp>
      <p:sp>
        <p:nvSpPr>
          <p:cNvPr id="104" name="iṡ1ídê"/>
          <p:cNvSpPr txBox="1"/>
          <p:nvPr/>
        </p:nvSpPr>
        <p:spPr>
          <a:xfrm>
            <a:off x="493353" y="1640029"/>
            <a:ext cx="4027414" cy="1157455"/>
          </a:xfrm>
          <a:prstGeom prst="rect">
            <a:avLst/>
          </a:prstGeom>
          <a:noFill/>
        </p:spPr>
        <p:txBody>
          <a:bodyPr wrap="square" lIns="90000" tIns="46800" rIns="90000" bIns="46800" rtlCol="0">
            <a:normAutofit/>
          </a:bodyPr>
          <a:lstStyle/>
          <a:p>
            <a:pPr>
              <a:lnSpc>
                <a:spcPct val="150000"/>
              </a:lnSpc>
            </a:pPr>
            <a:r>
              <a:rPr lang="zh-CN" altLang="en-US" sz="1100" dirty="0"/>
              <a:t>您的内容打在这里，或者通过复制您的文本后，在此框中选择粘贴，并选择只保留文字</a:t>
            </a:r>
            <a:endParaRPr lang="en-US" sz="1600" b="1" dirty="0"/>
          </a:p>
        </p:txBody>
      </p:sp>
      <p:grpSp>
        <p:nvGrpSpPr>
          <p:cNvPr id="105" name="iṧliďé"/>
          <p:cNvGrpSpPr/>
          <p:nvPr/>
        </p:nvGrpSpPr>
        <p:grpSpPr>
          <a:xfrm>
            <a:off x="3409427" y="3256369"/>
            <a:ext cx="2322258" cy="1888719"/>
            <a:chOff x="664285" y="3625333"/>
            <a:chExt cx="3096344" cy="2518292"/>
          </a:xfrm>
        </p:grpSpPr>
        <p:sp>
          <p:nvSpPr>
            <p:cNvPr id="111" name="îS1iḍè"/>
            <p:cNvSpPr txBox="1"/>
            <p:nvPr/>
          </p:nvSpPr>
          <p:spPr>
            <a:xfrm>
              <a:off x="664285" y="4599341"/>
              <a:ext cx="3096344" cy="1544284"/>
            </a:xfrm>
            <a:prstGeom prst="rect">
              <a:avLst/>
            </a:prstGeom>
            <a:noFill/>
          </p:spPr>
          <p:txBody>
            <a:bodyPr wrap="square" lIns="90000" tIns="46800" rIns="90000" bIns="46800" rtlCol="0">
              <a:normAutofit/>
            </a:bodyPr>
            <a:lstStyle>
              <a:defPPr>
                <a:defRPr lang="zh-CN"/>
              </a:defPPr>
              <a:lvl1pPr algn="just">
                <a:lnSpc>
                  <a:spcPct val="150000"/>
                </a:lnSpc>
                <a:defRPr sz="1000"/>
              </a:lvl1pPr>
            </a:lstStyle>
            <a:p>
              <a:pPr marL="171450" indent="-171450">
                <a:lnSpc>
                  <a:spcPct val="130000"/>
                </a:lnSpc>
                <a:buFont typeface="Arial" panose="020B0604020202020204" pitchFamily="34" charset="0"/>
                <a:buChar char="•"/>
                <a:tabLst>
                  <a:tab pos="227965" algn="l"/>
                </a:tabLst>
                <a:defRPr/>
              </a:pPr>
              <a:r>
                <a:rPr lang="zh-CN" altLang="en-US" sz="800" dirty="0"/>
                <a:t>您的内容打在这里，或者通过复制您的文本后，在此框中选择粘贴，并选择只保留文字</a:t>
              </a:r>
              <a:endParaRPr lang="en-US" altLang="zh-CN" sz="800" dirty="0"/>
            </a:p>
          </p:txBody>
        </p:sp>
        <p:sp>
          <p:nvSpPr>
            <p:cNvPr id="112" name="ïṧ1iḍê"/>
            <p:cNvSpPr txBox="1"/>
            <p:nvPr/>
          </p:nvSpPr>
          <p:spPr>
            <a:xfrm>
              <a:off x="664285" y="4233966"/>
              <a:ext cx="3096344" cy="365375"/>
            </a:xfrm>
            <a:prstGeom prst="rect">
              <a:avLst/>
            </a:prstGeom>
            <a:noFill/>
          </p:spPr>
          <p:txBody>
            <a:bodyPr wrap="none" rtlCol="0" anchor="ctr">
              <a:normAutofit fontScale="92500" lnSpcReduction="10000"/>
            </a:bodyPr>
            <a:lstStyle/>
            <a:p>
              <a:r>
                <a:rPr lang="zh-CN" altLang="en-US" b="1" dirty="0">
                  <a:solidFill>
                    <a:schemeClr val="accent1"/>
                  </a:solidFill>
                </a:rPr>
                <a:t>点击输入标题</a:t>
              </a:r>
              <a:endParaRPr lang="en-US" altLang="zh-CN" b="1" dirty="0">
                <a:solidFill>
                  <a:schemeClr val="accent1"/>
                </a:solidFill>
              </a:endParaRPr>
            </a:p>
          </p:txBody>
        </p:sp>
        <p:sp>
          <p:nvSpPr>
            <p:cNvPr id="113" name="ïşḻïḑè"/>
            <p:cNvSpPr/>
            <p:nvPr/>
          </p:nvSpPr>
          <p:spPr bwMode="auto">
            <a:xfrm>
              <a:off x="778585" y="3625333"/>
              <a:ext cx="461080" cy="365375"/>
            </a:xfrm>
            <a:custGeom>
              <a:avLst/>
              <a:gdLst>
                <a:gd name="connsiteX0" fmla="*/ 511657 w 606157"/>
                <a:gd name="connsiteY0" fmla="*/ 343654 h 480339"/>
                <a:gd name="connsiteX1" fmla="*/ 521432 w 606157"/>
                <a:gd name="connsiteY1" fmla="*/ 353421 h 480339"/>
                <a:gd name="connsiteX2" fmla="*/ 521432 w 606157"/>
                <a:gd name="connsiteY2" fmla="*/ 376178 h 480339"/>
                <a:gd name="connsiteX3" fmla="*/ 544305 w 606157"/>
                <a:gd name="connsiteY3" fmla="*/ 376178 h 480339"/>
                <a:gd name="connsiteX4" fmla="*/ 554080 w 606157"/>
                <a:gd name="connsiteY4" fmla="*/ 385945 h 480339"/>
                <a:gd name="connsiteX5" fmla="*/ 544305 w 606157"/>
                <a:gd name="connsiteY5" fmla="*/ 395712 h 480339"/>
                <a:gd name="connsiteX6" fmla="*/ 521432 w 606157"/>
                <a:gd name="connsiteY6" fmla="*/ 395712 h 480339"/>
                <a:gd name="connsiteX7" fmla="*/ 521432 w 606157"/>
                <a:gd name="connsiteY7" fmla="*/ 418566 h 480339"/>
                <a:gd name="connsiteX8" fmla="*/ 511657 w 606157"/>
                <a:gd name="connsiteY8" fmla="*/ 428333 h 480339"/>
                <a:gd name="connsiteX9" fmla="*/ 501882 w 606157"/>
                <a:gd name="connsiteY9" fmla="*/ 418566 h 480339"/>
                <a:gd name="connsiteX10" fmla="*/ 501882 w 606157"/>
                <a:gd name="connsiteY10" fmla="*/ 395712 h 480339"/>
                <a:gd name="connsiteX11" fmla="*/ 479106 w 606157"/>
                <a:gd name="connsiteY11" fmla="*/ 395712 h 480339"/>
                <a:gd name="connsiteX12" fmla="*/ 469331 w 606157"/>
                <a:gd name="connsiteY12" fmla="*/ 385945 h 480339"/>
                <a:gd name="connsiteX13" fmla="*/ 479106 w 606157"/>
                <a:gd name="connsiteY13" fmla="*/ 376178 h 480339"/>
                <a:gd name="connsiteX14" fmla="*/ 501882 w 606157"/>
                <a:gd name="connsiteY14" fmla="*/ 376178 h 480339"/>
                <a:gd name="connsiteX15" fmla="*/ 501882 w 606157"/>
                <a:gd name="connsiteY15" fmla="*/ 353421 h 480339"/>
                <a:gd name="connsiteX16" fmla="*/ 511657 w 606157"/>
                <a:gd name="connsiteY16" fmla="*/ 343654 h 480339"/>
                <a:gd name="connsiteX17" fmla="*/ 511621 w 606157"/>
                <a:gd name="connsiteY17" fmla="*/ 311170 h 480339"/>
                <a:gd name="connsiteX18" fmla="*/ 436735 w 606157"/>
                <a:gd name="connsiteY18" fmla="*/ 385944 h 480339"/>
                <a:gd name="connsiteX19" fmla="*/ 511621 w 606157"/>
                <a:gd name="connsiteY19" fmla="*/ 460816 h 480339"/>
                <a:gd name="connsiteX20" fmla="*/ 586605 w 606157"/>
                <a:gd name="connsiteY20" fmla="*/ 385944 h 480339"/>
                <a:gd name="connsiteX21" fmla="*/ 511621 w 606157"/>
                <a:gd name="connsiteY21" fmla="*/ 311170 h 480339"/>
                <a:gd name="connsiteX22" fmla="*/ 511621 w 606157"/>
                <a:gd name="connsiteY22" fmla="*/ 291647 h 480339"/>
                <a:gd name="connsiteX23" fmla="*/ 606157 w 606157"/>
                <a:gd name="connsiteY23" fmla="*/ 385944 h 480339"/>
                <a:gd name="connsiteX24" fmla="*/ 511621 w 606157"/>
                <a:gd name="connsiteY24" fmla="*/ 480339 h 480339"/>
                <a:gd name="connsiteX25" fmla="*/ 417183 w 606157"/>
                <a:gd name="connsiteY25" fmla="*/ 385944 h 480339"/>
                <a:gd name="connsiteX26" fmla="*/ 511621 w 606157"/>
                <a:gd name="connsiteY26" fmla="*/ 291647 h 480339"/>
                <a:gd name="connsiteX27" fmla="*/ 368279 w 606157"/>
                <a:gd name="connsiteY27" fmla="*/ 200476 h 480339"/>
                <a:gd name="connsiteX28" fmla="*/ 489505 w 606157"/>
                <a:gd name="connsiteY28" fmla="*/ 259991 h 480339"/>
                <a:gd name="connsiteX29" fmla="*/ 487746 w 606157"/>
                <a:gd name="connsiteY29" fmla="*/ 273650 h 480339"/>
                <a:gd name="connsiteX30" fmla="*/ 481782 w 606157"/>
                <a:gd name="connsiteY30" fmla="*/ 275699 h 480339"/>
                <a:gd name="connsiteX31" fmla="*/ 474059 w 606157"/>
                <a:gd name="connsiteY31" fmla="*/ 271894 h 480339"/>
                <a:gd name="connsiteX32" fmla="*/ 368279 w 606157"/>
                <a:gd name="connsiteY32" fmla="*/ 219989 h 480339"/>
                <a:gd name="connsiteX33" fmla="*/ 293588 w 606157"/>
                <a:gd name="connsiteY33" fmla="*/ 242819 h 480339"/>
                <a:gd name="connsiteX34" fmla="*/ 279999 w 606157"/>
                <a:gd name="connsiteY34" fmla="*/ 240185 h 480339"/>
                <a:gd name="connsiteX35" fmla="*/ 282639 w 606157"/>
                <a:gd name="connsiteY35" fmla="*/ 226623 h 480339"/>
                <a:gd name="connsiteX36" fmla="*/ 368279 w 606157"/>
                <a:gd name="connsiteY36" fmla="*/ 200476 h 480339"/>
                <a:gd name="connsiteX37" fmla="*/ 153211 w 606157"/>
                <a:gd name="connsiteY37" fmla="*/ 200476 h 480339"/>
                <a:gd name="connsiteX38" fmla="*/ 306325 w 606157"/>
                <a:gd name="connsiteY38" fmla="*/ 353439 h 480339"/>
                <a:gd name="connsiteX39" fmla="*/ 296547 w 606157"/>
                <a:gd name="connsiteY39" fmla="*/ 363200 h 480339"/>
                <a:gd name="connsiteX40" fmla="*/ 286770 w 606157"/>
                <a:gd name="connsiteY40" fmla="*/ 353439 h 480339"/>
                <a:gd name="connsiteX41" fmla="*/ 153211 w 606157"/>
                <a:gd name="connsiteY41" fmla="*/ 219999 h 480339"/>
                <a:gd name="connsiteX42" fmla="*/ 19554 w 606157"/>
                <a:gd name="connsiteY42" fmla="*/ 353439 h 480339"/>
                <a:gd name="connsiteX43" fmla="*/ 9777 w 606157"/>
                <a:gd name="connsiteY43" fmla="*/ 363200 h 480339"/>
                <a:gd name="connsiteX44" fmla="*/ 0 w 606157"/>
                <a:gd name="connsiteY44" fmla="*/ 353439 h 480339"/>
                <a:gd name="connsiteX45" fmla="*/ 153211 w 606157"/>
                <a:gd name="connsiteY45" fmla="*/ 200476 h 480339"/>
                <a:gd name="connsiteX46" fmla="*/ 368295 w 606157"/>
                <a:gd name="connsiteY46" fmla="*/ 19531 h 480339"/>
                <a:gd name="connsiteX47" fmla="*/ 306326 w 606157"/>
                <a:gd name="connsiteY47" fmla="*/ 81348 h 480339"/>
                <a:gd name="connsiteX48" fmla="*/ 368295 w 606157"/>
                <a:gd name="connsiteY48" fmla="*/ 143262 h 480339"/>
                <a:gd name="connsiteX49" fmla="*/ 430165 w 606157"/>
                <a:gd name="connsiteY49" fmla="*/ 81348 h 480339"/>
                <a:gd name="connsiteX50" fmla="*/ 368295 w 606157"/>
                <a:gd name="connsiteY50" fmla="*/ 19531 h 480339"/>
                <a:gd name="connsiteX51" fmla="*/ 153211 w 606157"/>
                <a:gd name="connsiteY51" fmla="*/ 19531 h 480339"/>
                <a:gd name="connsiteX52" fmla="*/ 91242 w 606157"/>
                <a:gd name="connsiteY52" fmla="*/ 81348 h 480339"/>
                <a:gd name="connsiteX53" fmla="*/ 153211 w 606157"/>
                <a:gd name="connsiteY53" fmla="*/ 143262 h 480339"/>
                <a:gd name="connsiteX54" fmla="*/ 215081 w 606157"/>
                <a:gd name="connsiteY54" fmla="*/ 81348 h 480339"/>
                <a:gd name="connsiteX55" fmla="*/ 153211 w 606157"/>
                <a:gd name="connsiteY55" fmla="*/ 19531 h 480339"/>
                <a:gd name="connsiteX56" fmla="*/ 368295 w 606157"/>
                <a:gd name="connsiteY56" fmla="*/ 0 h 480339"/>
                <a:gd name="connsiteX57" fmla="*/ 449714 w 606157"/>
                <a:gd name="connsiteY57" fmla="*/ 81348 h 480339"/>
                <a:gd name="connsiteX58" fmla="*/ 368295 w 606157"/>
                <a:gd name="connsiteY58" fmla="*/ 162794 h 480339"/>
                <a:gd name="connsiteX59" fmla="*/ 286778 w 606157"/>
                <a:gd name="connsiteY59" fmla="*/ 81348 h 480339"/>
                <a:gd name="connsiteX60" fmla="*/ 368295 w 606157"/>
                <a:gd name="connsiteY60" fmla="*/ 0 h 480339"/>
                <a:gd name="connsiteX61" fmla="*/ 153211 w 606157"/>
                <a:gd name="connsiteY61" fmla="*/ 0 h 480339"/>
                <a:gd name="connsiteX62" fmla="*/ 234630 w 606157"/>
                <a:gd name="connsiteY62" fmla="*/ 81348 h 480339"/>
                <a:gd name="connsiteX63" fmla="*/ 153211 w 606157"/>
                <a:gd name="connsiteY63" fmla="*/ 162794 h 480339"/>
                <a:gd name="connsiteX64" fmla="*/ 71694 w 606157"/>
                <a:gd name="connsiteY64" fmla="*/ 81348 h 480339"/>
                <a:gd name="connsiteX65" fmla="*/ 153211 w 606157"/>
                <a:gd name="connsiteY65" fmla="*/ 0 h 48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480339">
                  <a:moveTo>
                    <a:pt x="511657" y="343654"/>
                  </a:moveTo>
                  <a:cubicBezTo>
                    <a:pt x="517131" y="343654"/>
                    <a:pt x="521432" y="348049"/>
                    <a:pt x="521432" y="353421"/>
                  </a:cubicBezTo>
                  <a:lnTo>
                    <a:pt x="521432" y="376178"/>
                  </a:lnTo>
                  <a:lnTo>
                    <a:pt x="544305" y="376178"/>
                  </a:lnTo>
                  <a:cubicBezTo>
                    <a:pt x="549682" y="376178"/>
                    <a:pt x="554080" y="380573"/>
                    <a:pt x="554080" y="385945"/>
                  </a:cubicBezTo>
                  <a:cubicBezTo>
                    <a:pt x="554080" y="391414"/>
                    <a:pt x="549682" y="395712"/>
                    <a:pt x="544305" y="395712"/>
                  </a:cubicBezTo>
                  <a:lnTo>
                    <a:pt x="521432" y="395712"/>
                  </a:lnTo>
                  <a:lnTo>
                    <a:pt x="521432" y="418566"/>
                  </a:lnTo>
                  <a:cubicBezTo>
                    <a:pt x="521432" y="423938"/>
                    <a:pt x="517131" y="428333"/>
                    <a:pt x="511657" y="428333"/>
                  </a:cubicBezTo>
                  <a:cubicBezTo>
                    <a:pt x="506281" y="428333"/>
                    <a:pt x="501882" y="423938"/>
                    <a:pt x="501882" y="418566"/>
                  </a:cubicBezTo>
                  <a:lnTo>
                    <a:pt x="501882" y="395712"/>
                  </a:lnTo>
                  <a:lnTo>
                    <a:pt x="479106" y="395712"/>
                  </a:lnTo>
                  <a:cubicBezTo>
                    <a:pt x="473730" y="395712"/>
                    <a:pt x="469331" y="391414"/>
                    <a:pt x="469331" y="385945"/>
                  </a:cubicBezTo>
                  <a:cubicBezTo>
                    <a:pt x="469331" y="380573"/>
                    <a:pt x="473730" y="376178"/>
                    <a:pt x="479106" y="376178"/>
                  </a:cubicBezTo>
                  <a:lnTo>
                    <a:pt x="501882" y="376178"/>
                  </a:lnTo>
                  <a:lnTo>
                    <a:pt x="501882" y="353421"/>
                  </a:lnTo>
                  <a:cubicBezTo>
                    <a:pt x="501882" y="348049"/>
                    <a:pt x="506281" y="343654"/>
                    <a:pt x="511657" y="343654"/>
                  </a:cubicBezTo>
                  <a:close/>
                  <a:moveTo>
                    <a:pt x="511621" y="311170"/>
                  </a:moveTo>
                  <a:cubicBezTo>
                    <a:pt x="470366" y="311170"/>
                    <a:pt x="436735" y="344750"/>
                    <a:pt x="436735" y="385944"/>
                  </a:cubicBezTo>
                  <a:cubicBezTo>
                    <a:pt x="436735" y="427236"/>
                    <a:pt x="470366" y="460816"/>
                    <a:pt x="511621" y="460816"/>
                  </a:cubicBezTo>
                  <a:cubicBezTo>
                    <a:pt x="552975" y="460816"/>
                    <a:pt x="586605" y="427236"/>
                    <a:pt x="586605" y="385944"/>
                  </a:cubicBezTo>
                  <a:cubicBezTo>
                    <a:pt x="586605" y="344750"/>
                    <a:pt x="552975" y="311170"/>
                    <a:pt x="511621" y="311170"/>
                  </a:cubicBezTo>
                  <a:close/>
                  <a:moveTo>
                    <a:pt x="511621" y="291647"/>
                  </a:moveTo>
                  <a:cubicBezTo>
                    <a:pt x="563729" y="291647"/>
                    <a:pt x="606157" y="333915"/>
                    <a:pt x="606157" y="385944"/>
                  </a:cubicBezTo>
                  <a:cubicBezTo>
                    <a:pt x="606157" y="437974"/>
                    <a:pt x="563729" y="480339"/>
                    <a:pt x="511621" y="480339"/>
                  </a:cubicBezTo>
                  <a:cubicBezTo>
                    <a:pt x="459514" y="480339"/>
                    <a:pt x="417183" y="437974"/>
                    <a:pt x="417183" y="385944"/>
                  </a:cubicBezTo>
                  <a:cubicBezTo>
                    <a:pt x="417183" y="333915"/>
                    <a:pt x="459514" y="291647"/>
                    <a:pt x="511621" y="291647"/>
                  </a:cubicBezTo>
                  <a:close/>
                  <a:moveTo>
                    <a:pt x="368279" y="200476"/>
                  </a:moveTo>
                  <a:cubicBezTo>
                    <a:pt x="416085" y="200476"/>
                    <a:pt x="460274" y="222135"/>
                    <a:pt x="489505" y="259991"/>
                  </a:cubicBezTo>
                  <a:cubicBezTo>
                    <a:pt x="492829" y="264284"/>
                    <a:pt x="492047" y="270333"/>
                    <a:pt x="487746" y="273650"/>
                  </a:cubicBezTo>
                  <a:cubicBezTo>
                    <a:pt x="485986" y="275016"/>
                    <a:pt x="483835" y="275699"/>
                    <a:pt x="481782" y="275699"/>
                  </a:cubicBezTo>
                  <a:cubicBezTo>
                    <a:pt x="478849" y="275699"/>
                    <a:pt x="475916" y="274430"/>
                    <a:pt x="474059" y="271894"/>
                  </a:cubicBezTo>
                  <a:cubicBezTo>
                    <a:pt x="448542" y="238917"/>
                    <a:pt x="409926" y="219989"/>
                    <a:pt x="368279" y="219989"/>
                  </a:cubicBezTo>
                  <a:cubicBezTo>
                    <a:pt x="341492" y="219989"/>
                    <a:pt x="315683" y="227892"/>
                    <a:pt x="293588" y="242819"/>
                  </a:cubicBezTo>
                  <a:cubicBezTo>
                    <a:pt x="289091" y="245844"/>
                    <a:pt x="283030" y="244673"/>
                    <a:pt x="279999" y="240185"/>
                  </a:cubicBezTo>
                  <a:cubicBezTo>
                    <a:pt x="276969" y="235697"/>
                    <a:pt x="278142" y="229648"/>
                    <a:pt x="282639" y="226623"/>
                  </a:cubicBezTo>
                  <a:cubicBezTo>
                    <a:pt x="307960" y="209549"/>
                    <a:pt x="337582" y="200476"/>
                    <a:pt x="368279" y="200476"/>
                  </a:cubicBezTo>
                  <a:close/>
                  <a:moveTo>
                    <a:pt x="153211" y="200476"/>
                  </a:moveTo>
                  <a:cubicBezTo>
                    <a:pt x="237688" y="200476"/>
                    <a:pt x="306325" y="269099"/>
                    <a:pt x="306325" y="353439"/>
                  </a:cubicBezTo>
                  <a:cubicBezTo>
                    <a:pt x="306325" y="358808"/>
                    <a:pt x="302023" y="363200"/>
                    <a:pt x="296547" y="363200"/>
                  </a:cubicBezTo>
                  <a:cubicBezTo>
                    <a:pt x="291170" y="363200"/>
                    <a:pt x="286770" y="358808"/>
                    <a:pt x="286770" y="353439"/>
                  </a:cubicBezTo>
                  <a:cubicBezTo>
                    <a:pt x="286770" y="279837"/>
                    <a:pt x="226835" y="219999"/>
                    <a:pt x="153211" y="219999"/>
                  </a:cubicBezTo>
                  <a:cubicBezTo>
                    <a:pt x="79490" y="219999"/>
                    <a:pt x="19554" y="279837"/>
                    <a:pt x="19554" y="353439"/>
                  </a:cubicBezTo>
                  <a:cubicBezTo>
                    <a:pt x="19554" y="358808"/>
                    <a:pt x="15155" y="363200"/>
                    <a:pt x="9777" y="363200"/>
                  </a:cubicBezTo>
                  <a:cubicBezTo>
                    <a:pt x="4400" y="363200"/>
                    <a:pt x="0" y="358808"/>
                    <a:pt x="0" y="353439"/>
                  </a:cubicBezTo>
                  <a:cubicBezTo>
                    <a:pt x="0" y="269099"/>
                    <a:pt x="68735" y="200476"/>
                    <a:pt x="153211" y="200476"/>
                  </a:cubicBezTo>
                  <a:close/>
                  <a:moveTo>
                    <a:pt x="368295" y="19531"/>
                  </a:moveTo>
                  <a:cubicBezTo>
                    <a:pt x="334085" y="19531"/>
                    <a:pt x="306326" y="47266"/>
                    <a:pt x="306326" y="81348"/>
                  </a:cubicBezTo>
                  <a:cubicBezTo>
                    <a:pt x="306326" y="115528"/>
                    <a:pt x="334085" y="143262"/>
                    <a:pt x="368295" y="143262"/>
                  </a:cubicBezTo>
                  <a:cubicBezTo>
                    <a:pt x="402407" y="143262"/>
                    <a:pt x="430165" y="115528"/>
                    <a:pt x="430165" y="81348"/>
                  </a:cubicBezTo>
                  <a:cubicBezTo>
                    <a:pt x="430165" y="47266"/>
                    <a:pt x="402407" y="19531"/>
                    <a:pt x="368295" y="19531"/>
                  </a:cubicBezTo>
                  <a:close/>
                  <a:moveTo>
                    <a:pt x="153211" y="19531"/>
                  </a:moveTo>
                  <a:cubicBezTo>
                    <a:pt x="119001" y="19531"/>
                    <a:pt x="91242" y="47266"/>
                    <a:pt x="91242" y="81348"/>
                  </a:cubicBezTo>
                  <a:cubicBezTo>
                    <a:pt x="91242" y="115528"/>
                    <a:pt x="119001" y="143262"/>
                    <a:pt x="153211" y="143262"/>
                  </a:cubicBezTo>
                  <a:cubicBezTo>
                    <a:pt x="187323" y="143262"/>
                    <a:pt x="215081" y="115528"/>
                    <a:pt x="215081" y="81348"/>
                  </a:cubicBezTo>
                  <a:cubicBezTo>
                    <a:pt x="215081" y="47266"/>
                    <a:pt x="187323" y="19531"/>
                    <a:pt x="153211" y="19531"/>
                  </a:cubicBezTo>
                  <a:close/>
                  <a:moveTo>
                    <a:pt x="368295" y="0"/>
                  </a:moveTo>
                  <a:cubicBezTo>
                    <a:pt x="413158" y="0"/>
                    <a:pt x="449714" y="36523"/>
                    <a:pt x="449714" y="81348"/>
                  </a:cubicBezTo>
                  <a:cubicBezTo>
                    <a:pt x="449714" y="126270"/>
                    <a:pt x="413158" y="162794"/>
                    <a:pt x="368295" y="162794"/>
                  </a:cubicBezTo>
                  <a:cubicBezTo>
                    <a:pt x="323333" y="162794"/>
                    <a:pt x="286778" y="126270"/>
                    <a:pt x="286778" y="81348"/>
                  </a:cubicBezTo>
                  <a:cubicBezTo>
                    <a:pt x="286778" y="36523"/>
                    <a:pt x="323333" y="0"/>
                    <a:pt x="368295" y="0"/>
                  </a:cubicBezTo>
                  <a:close/>
                  <a:moveTo>
                    <a:pt x="153211" y="0"/>
                  </a:moveTo>
                  <a:cubicBezTo>
                    <a:pt x="198074" y="0"/>
                    <a:pt x="234630" y="36523"/>
                    <a:pt x="234630" y="81348"/>
                  </a:cubicBezTo>
                  <a:cubicBezTo>
                    <a:pt x="234630" y="126270"/>
                    <a:pt x="198074" y="162794"/>
                    <a:pt x="153211" y="162794"/>
                  </a:cubicBezTo>
                  <a:cubicBezTo>
                    <a:pt x="108249" y="162794"/>
                    <a:pt x="71694" y="126270"/>
                    <a:pt x="71694" y="81348"/>
                  </a:cubicBezTo>
                  <a:cubicBezTo>
                    <a:pt x="71694" y="36523"/>
                    <a:pt x="108249" y="0"/>
                    <a:pt x="153211" y="0"/>
                  </a:cubicBezTo>
                  <a:close/>
                </a:path>
              </a:pathLst>
            </a:custGeom>
            <a:solidFill>
              <a:schemeClr val="accent1"/>
            </a:solidFill>
            <a:ln>
              <a:noFill/>
            </a:ln>
          </p:spPr>
          <p:txBody>
            <a:bodyPr anchor="ctr"/>
            <a:lstStyle/>
            <a:p>
              <a:pPr algn="ctr"/>
              <a:endParaRPr/>
            </a:p>
          </p:txBody>
        </p:sp>
      </p:grpSp>
      <p:grpSp>
        <p:nvGrpSpPr>
          <p:cNvPr id="107" name="îSļîḓè"/>
          <p:cNvGrpSpPr/>
          <p:nvPr/>
        </p:nvGrpSpPr>
        <p:grpSpPr>
          <a:xfrm>
            <a:off x="6320640" y="3256369"/>
            <a:ext cx="2322258" cy="1888719"/>
            <a:chOff x="664285" y="3625333"/>
            <a:chExt cx="3096344" cy="2518292"/>
          </a:xfrm>
        </p:grpSpPr>
        <p:sp>
          <p:nvSpPr>
            <p:cNvPr id="108" name="iṡḻîḓe"/>
            <p:cNvSpPr txBox="1"/>
            <p:nvPr/>
          </p:nvSpPr>
          <p:spPr>
            <a:xfrm>
              <a:off x="664285" y="4599341"/>
              <a:ext cx="3096344" cy="1544284"/>
            </a:xfrm>
            <a:prstGeom prst="rect">
              <a:avLst/>
            </a:prstGeom>
            <a:noFill/>
          </p:spPr>
          <p:txBody>
            <a:bodyPr wrap="square" lIns="90000" tIns="46800" rIns="90000" bIns="46800" rtlCol="0">
              <a:normAutofit/>
            </a:bodyPr>
            <a:lstStyle>
              <a:defPPr>
                <a:defRPr lang="zh-CN"/>
              </a:defPPr>
              <a:lvl1pPr algn="just">
                <a:lnSpc>
                  <a:spcPct val="150000"/>
                </a:lnSpc>
                <a:defRPr sz="1000"/>
              </a:lvl1pPr>
            </a:lstStyle>
            <a:p>
              <a:pPr marL="171450" indent="-171450">
                <a:lnSpc>
                  <a:spcPct val="130000"/>
                </a:lnSpc>
                <a:buFont typeface="Arial" panose="020B0604020202020204" pitchFamily="34" charset="0"/>
                <a:buChar char="•"/>
                <a:tabLst>
                  <a:tab pos="227965" algn="l"/>
                </a:tabLst>
                <a:defRPr/>
              </a:pPr>
              <a:r>
                <a:rPr lang="zh-CN" altLang="en-US" sz="800" dirty="0"/>
                <a:t>您的内容打在这里，或者通过复制您的文本后，在此框中选择粘贴，并选择只保留文字</a:t>
              </a:r>
              <a:endParaRPr lang="en-US" altLang="zh-CN" sz="800" dirty="0"/>
            </a:p>
          </p:txBody>
        </p:sp>
        <p:sp>
          <p:nvSpPr>
            <p:cNvPr id="109" name="íşḷïdé"/>
            <p:cNvSpPr txBox="1"/>
            <p:nvPr/>
          </p:nvSpPr>
          <p:spPr>
            <a:xfrm>
              <a:off x="664285" y="4233966"/>
              <a:ext cx="3096344" cy="365375"/>
            </a:xfrm>
            <a:prstGeom prst="rect">
              <a:avLst/>
            </a:prstGeom>
            <a:noFill/>
          </p:spPr>
          <p:txBody>
            <a:bodyPr wrap="none" rtlCol="0" anchor="ctr">
              <a:normAutofit fontScale="92500" lnSpcReduction="10000"/>
            </a:bodyPr>
            <a:lstStyle/>
            <a:p>
              <a:r>
                <a:rPr lang="zh-CN" altLang="en-US" b="1" dirty="0">
                  <a:solidFill>
                    <a:schemeClr val="accent1"/>
                  </a:solidFill>
                </a:rPr>
                <a:t>点击输入标题</a:t>
              </a:r>
              <a:endParaRPr lang="en-US" altLang="zh-CN" b="1" dirty="0">
                <a:solidFill>
                  <a:schemeClr val="accent1"/>
                </a:solidFill>
              </a:endParaRPr>
            </a:p>
          </p:txBody>
        </p:sp>
        <p:sp>
          <p:nvSpPr>
            <p:cNvPr id="110" name="ísḻîḋé"/>
            <p:cNvSpPr/>
            <p:nvPr/>
          </p:nvSpPr>
          <p:spPr bwMode="auto">
            <a:xfrm>
              <a:off x="778585" y="3625333"/>
              <a:ext cx="461080" cy="365375"/>
            </a:xfrm>
            <a:custGeom>
              <a:avLst/>
              <a:gdLst>
                <a:gd name="connsiteX0" fmla="*/ 511657 w 606157"/>
                <a:gd name="connsiteY0" fmla="*/ 343654 h 480339"/>
                <a:gd name="connsiteX1" fmla="*/ 521432 w 606157"/>
                <a:gd name="connsiteY1" fmla="*/ 353421 h 480339"/>
                <a:gd name="connsiteX2" fmla="*/ 521432 w 606157"/>
                <a:gd name="connsiteY2" fmla="*/ 376178 h 480339"/>
                <a:gd name="connsiteX3" fmla="*/ 544305 w 606157"/>
                <a:gd name="connsiteY3" fmla="*/ 376178 h 480339"/>
                <a:gd name="connsiteX4" fmla="*/ 554080 w 606157"/>
                <a:gd name="connsiteY4" fmla="*/ 385945 h 480339"/>
                <a:gd name="connsiteX5" fmla="*/ 544305 w 606157"/>
                <a:gd name="connsiteY5" fmla="*/ 395712 h 480339"/>
                <a:gd name="connsiteX6" fmla="*/ 521432 w 606157"/>
                <a:gd name="connsiteY6" fmla="*/ 395712 h 480339"/>
                <a:gd name="connsiteX7" fmla="*/ 521432 w 606157"/>
                <a:gd name="connsiteY7" fmla="*/ 418566 h 480339"/>
                <a:gd name="connsiteX8" fmla="*/ 511657 w 606157"/>
                <a:gd name="connsiteY8" fmla="*/ 428333 h 480339"/>
                <a:gd name="connsiteX9" fmla="*/ 501882 w 606157"/>
                <a:gd name="connsiteY9" fmla="*/ 418566 h 480339"/>
                <a:gd name="connsiteX10" fmla="*/ 501882 w 606157"/>
                <a:gd name="connsiteY10" fmla="*/ 395712 h 480339"/>
                <a:gd name="connsiteX11" fmla="*/ 479106 w 606157"/>
                <a:gd name="connsiteY11" fmla="*/ 395712 h 480339"/>
                <a:gd name="connsiteX12" fmla="*/ 469331 w 606157"/>
                <a:gd name="connsiteY12" fmla="*/ 385945 h 480339"/>
                <a:gd name="connsiteX13" fmla="*/ 479106 w 606157"/>
                <a:gd name="connsiteY13" fmla="*/ 376178 h 480339"/>
                <a:gd name="connsiteX14" fmla="*/ 501882 w 606157"/>
                <a:gd name="connsiteY14" fmla="*/ 376178 h 480339"/>
                <a:gd name="connsiteX15" fmla="*/ 501882 w 606157"/>
                <a:gd name="connsiteY15" fmla="*/ 353421 h 480339"/>
                <a:gd name="connsiteX16" fmla="*/ 511657 w 606157"/>
                <a:gd name="connsiteY16" fmla="*/ 343654 h 480339"/>
                <a:gd name="connsiteX17" fmla="*/ 511621 w 606157"/>
                <a:gd name="connsiteY17" fmla="*/ 311170 h 480339"/>
                <a:gd name="connsiteX18" fmla="*/ 436735 w 606157"/>
                <a:gd name="connsiteY18" fmla="*/ 385944 h 480339"/>
                <a:gd name="connsiteX19" fmla="*/ 511621 w 606157"/>
                <a:gd name="connsiteY19" fmla="*/ 460816 h 480339"/>
                <a:gd name="connsiteX20" fmla="*/ 586605 w 606157"/>
                <a:gd name="connsiteY20" fmla="*/ 385944 h 480339"/>
                <a:gd name="connsiteX21" fmla="*/ 511621 w 606157"/>
                <a:gd name="connsiteY21" fmla="*/ 311170 h 480339"/>
                <a:gd name="connsiteX22" fmla="*/ 511621 w 606157"/>
                <a:gd name="connsiteY22" fmla="*/ 291647 h 480339"/>
                <a:gd name="connsiteX23" fmla="*/ 606157 w 606157"/>
                <a:gd name="connsiteY23" fmla="*/ 385944 h 480339"/>
                <a:gd name="connsiteX24" fmla="*/ 511621 w 606157"/>
                <a:gd name="connsiteY24" fmla="*/ 480339 h 480339"/>
                <a:gd name="connsiteX25" fmla="*/ 417183 w 606157"/>
                <a:gd name="connsiteY25" fmla="*/ 385944 h 480339"/>
                <a:gd name="connsiteX26" fmla="*/ 511621 w 606157"/>
                <a:gd name="connsiteY26" fmla="*/ 291647 h 480339"/>
                <a:gd name="connsiteX27" fmla="*/ 368279 w 606157"/>
                <a:gd name="connsiteY27" fmla="*/ 200476 h 480339"/>
                <a:gd name="connsiteX28" fmla="*/ 489505 w 606157"/>
                <a:gd name="connsiteY28" fmla="*/ 259991 h 480339"/>
                <a:gd name="connsiteX29" fmla="*/ 487746 w 606157"/>
                <a:gd name="connsiteY29" fmla="*/ 273650 h 480339"/>
                <a:gd name="connsiteX30" fmla="*/ 481782 w 606157"/>
                <a:gd name="connsiteY30" fmla="*/ 275699 h 480339"/>
                <a:gd name="connsiteX31" fmla="*/ 474059 w 606157"/>
                <a:gd name="connsiteY31" fmla="*/ 271894 h 480339"/>
                <a:gd name="connsiteX32" fmla="*/ 368279 w 606157"/>
                <a:gd name="connsiteY32" fmla="*/ 219989 h 480339"/>
                <a:gd name="connsiteX33" fmla="*/ 293588 w 606157"/>
                <a:gd name="connsiteY33" fmla="*/ 242819 h 480339"/>
                <a:gd name="connsiteX34" fmla="*/ 279999 w 606157"/>
                <a:gd name="connsiteY34" fmla="*/ 240185 h 480339"/>
                <a:gd name="connsiteX35" fmla="*/ 282639 w 606157"/>
                <a:gd name="connsiteY35" fmla="*/ 226623 h 480339"/>
                <a:gd name="connsiteX36" fmla="*/ 368279 w 606157"/>
                <a:gd name="connsiteY36" fmla="*/ 200476 h 480339"/>
                <a:gd name="connsiteX37" fmla="*/ 153211 w 606157"/>
                <a:gd name="connsiteY37" fmla="*/ 200476 h 480339"/>
                <a:gd name="connsiteX38" fmla="*/ 306325 w 606157"/>
                <a:gd name="connsiteY38" fmla="*/ 353439 h 480339"/>
                <a:gd name="connsiteX39" fmla="*/ 296547 w 606157"/>
                <a:gd name="connsiteY39" fmla="*/ 363200 h 480339"/>
                <a:gd name="connsiteX40" fmla="*/ 286770 w 606157"/>
                <a:gd name="connsiteY40" fmla="*/ 353439 h 480339"/>
                <a:gd name="connsiteX41" fmla="*/ 153211 w 606157"/>
                <a:gd name="connsiteY41" fmla="*/ 219999 h 480339"/>
                <a:gd name="connsiteX42" fmla="*/ 19554 w 606157"/>
                <a:gd name="connsiteY42" fmla="*/ 353439 h 480339"/>
                <a:gd name="connsiteX43" fmla="*/ 9777 w 606157"/>
                <a:gd name="connsiteY43" fmla="*/ 363200 h 480339"/>
                <a:gd name="connsiteX44" fmla="*/ 0 w 606157"/>
                <a:gd name="connsiteY44" fmla="*/ 353439 h 480339"/>
                <a:gd name="connsiteX45" fmla="*/ 153211 w 606157"/>
                <a:gd name="connsiteY45" fmla="*/ 200476 h 480339"/>
                <a:gd name="connsiteX46" fmla="*/ 368295 w 606157"/>
                <a:gd name="connsiteY46" fmla="*/ 19531 h 480339"/>
                <a:gd name="connsiteX47" fmla="*/ 306326 w 606157"/>
                <a:gd name="connsiteY47" fmla="*/ 81348 h 480339"/>
                <a:gd name="connsiteX48" fmla="*/ 368295 w 606157"/>
                <a:gd name="connsiteY48" fmla="*/ 143262 h 480339"/>
                <a:gd name="connsiteX49" fmla="*/ 430165 w 606157"/>
                <a:gd name="connsiteY49" fmla="*/ 81348 h 480339"/>
                <a:gd name="connsiteX50" fmla="*/ 368295 w 606157"/>
                <a:gd name="connsiteY50" fmla="*/ 19531 h 480339"/>
                <a:gd name="connsiteX51" fmla="*/ 153211 w 606157"/>
                <a:gd name="connsiteY51" fmla="*/ 19531 h 480339"/>
                <a:gd name="connsiteX52" fmla="*/ 91242 w 606157"/>
                <a:gd name="connsiteY52" fmla="*/ 81348 h 480339"/>
                <a:gd name="connsiteX53" fmla="*/ 153211 w 606157"/>
                <a:gd name="connsiteY53" fmla="*/ 143262 h 480339"/>
                <a:gd name="connsiteX54" fmla="*/ 215081 w 606157"/>
                <a:gd name="connsiteY54" fmla="*/ 81348 h 480339"/>
                <a:gd name="connsiteX55" fmla="*/ 153211 w 606157"/>
                <a:gd name="connsiteY55" fmla="*/ 19531 h 480339"/>
                <a:gd name="connsiteX56" fmla="*/ 368295 w 606157"/>
                <a:gd name="connsiteY56" fmla="*/ 0 h 480339"/>
                <a:gd name="connsiteX57" fmla="*/ 449714 w 606157"/>
                <a:gd name="connsiteY57" fmla="*/ 81348 h 480339"/>
                <a:gd name="connsiteX58" fmla="*/ 368295 w 606157"/>
                <a:gd name="connsiteY58" fmla="*/ 162794 h 480339"/>
                <a:gd name="connsiteX59" fmla="*/ 286778 w 606157"/>
                <a:gd name="connsiteY59" fmla="*/ 81348 h 480339"/>
                <a:gd name="connsiteX60" fmla="*/ 368295 w 606157"/>
                <a:gd name="connsiteY60" fmla="*/ 0 h 480339"/>
                <a:gd name="connsiteX61" fmla="*/ 153211 w 606157"/>
                <a:gd name="connsiteY61" fmla="*/ 0 h 480339"/>
                <a:gd name="connsiteX62" fmla="*/ 234630 w 606157"/>
                <a:gd name="connsiteY62" fmla="*/ 81348 h 480339"/>
                <a:gd name="connsiteX63" fmla="*/ 153211 w 606157"/>
                <a:gd name="connsiteY63" fmla="*/ 162794 h 480339"/>
                <a:gd name="connsiteX64" fmla="*/ 71694 w 606157"/>
                <a:gd name="connsiteY64" fmla="*/ 81348 h 480339"/>
                <a:gd name="connsiteX65" fmla="*/ 153211 w 606157"/>
                <a:gd name="connsiteY65" fmla="*/ 0 h 48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480339">
                  <a:moveTo>
                    <a:pt x="511657" y="343654"/>
                  </a:moveTo>
                  <a:cubicBezTo>
                    <a:pt x="517131" y="343654"/>
                    <a:pt x="521432" y="348049"/>
                    <a:pt x="521432" y="353421"/>
                  </a:cubicBezTo>
                  <a:lnTo>
                    <a:pt x="521432" y="376178"/>
                  </a:lnTo>
                  <a:lnTo>
                    <a:pt x="544305" y="376178"/>
                  </a:lnTo>
                  <a:cubicBezTo>
                    <a:pt x="549682" y="376178"/>
                    <a:pt x="554080" y="380573"/>
                    <a:pt x="554080" y="385945"/>
                  </a:cubicBezTo>
                  <a:cubicBezTo>
                    <a:pt x="554080" y="391414"/>
                    <a:pt x="549682" y="395712"/>
                    <a:pt x="544305" y="395712"/>
                  </a:cubicBezTo>
                  <a:lnTo>
                    <a:pt x="521432" y="395712"/>
                  </a:lnTo>
                  <a:lnTo>
                    <a:pt x="521432" y="418566"/>
                  </a:lnTo>
                  <a:cubicBezTo>
                    <a:pt x="521432" y="423938"/>
                    <a:pt x="517131" y="428333"/>
                    <a:pt x="511657" y="428333"/>
                  </a:cubicBezTo>
                  <a:cubicBezTo>
                    <a:pt x="506281" y="428333"/>
                    <a:pt x="501882" y="423938"/>
                    <a:pt x="501882" y="418566"/>
                  </a:cubicBezTo>
                  <a:lnTo>
                    <a:pt x="501882" y="395712"/>
                  </a:lnTo>
                  <a:lnTo>
                    <a:pt x="479106" y="395712"/>
                  </a:lnTo>
                  <a:cubicBezTo>
                    <a:pt x="473730" y="395712"/>
                    <a:pt x="469331" y="391414"/>
                    <a:pt x="469331" y="385945"/>
                  </a:cubicBezTo>
                  <a:cubicBezTo>
                    <a:pt x="469331" y="380573"/>
                    <a:pt x="473730" y="376178"/>
                    <a:pt x="479106" y="376178"/>
                  </a:cubicBezTo>
                  <a:lnTo>
                    <a:pt x="501882" y="376178"/>
                  </a:lnTo>
                  <a:lnTo>
                    <a:pt x="501882" y="353421"/>
                  </a:lnTo>
                  <a:cubicBezTo>
                    <a:pt x="501882" y="348049"/>
                    <a:pt x="506281" y="343654"/>
                    <a:pt x="511657" y="343654"/>
                  </a:cubicBezTo>
                  <a:close/>
                  <a:moveTo>
                    <a:pt x="511621" y="311170"/>
                  </a:moveTo>
                  <a:cubicBezTo>
                    <a:pt x="470366" y="311170"/>
                    <a:pt x="436735" y="344750"/>
                    <a:pt x="436735" y="385944"/>
                  </a:cubicBezTo>
                  <a:cubicBezTo>
                    <a:pt x="436735" y="427236"/>
                    <a:pt x="470366" y="460816"/>
                    <a:pt x="511621" y="460816"/>
                  </a:cubicBezTo>
                  <a:cubicBezTo>
                    <a:pt x="552975" y="460816"/>
                    <a:pt x="586605" y="427236"/>
                    <a:pt x="586605" y="385944"/>
                  </a:cubicBezTo>
                  <a:cubicBezTo>
                    <a:pt x="586605" y="344750"/>
                    <a:pt x="552975" y="311170"/>
                    <a:pt x="511621" y="311170"/>
                  </a:cubicBezTo>
                  <a:close/>
                  <a:moveTo>
                    <a:pt x="511621" y="291647"/>
                  </a:moveTo>
                  <a:cubicBezTo>
                    <a:pt x="563729" y="291647"/>
                    <a:pt x="606157" y="333915"/>
                    <a:pt x="606157" y="385944"/>
                  </a:cubicBezTo>
                  <a:cubicBezTo>
                    <a:pt x="606157" y="437974"/>
                    <a:pt x="563729" y="480339"/>
                    <a:pt x="511621" y="480339"/>
                  </a:cubicBezTo>
                  <a:cubicBezTo>
                    <a:pt x="459514" y="480339"/>
                    <a:pt x="417183" y="437974"/>
                    <a:pt x="417183" y="385944"/>
                  </a:cubicBezTo>
                  <a:cubicBezTo>
                    <a:pt x="417183" y="333915"/>
                    <a:pt x="459514" y="291647"/>
                    <a:pt x="511621" y="291647"/>
                  </a:cubicBezTo>
                  <a:close/>
                  <a:moveTo>
                    <a:pt x="368279" y="200476"/>
                  </a:moveTo>
                  <a:cubicBezTo>
                    <a:pt x="416085" y="200476"/>
                    <a:pt x="460274" y="222135"/>
                    <a:pt x="489505" y="259991"/>
                  </a:cubicBezTo>
                  <a:cubicBezTo>
                    <a:pt x="492829" y="264284"/>
                    <a:pt x="492047" y="270333"/>
                    <a:pt x="487746" y="273650"/>
                  </a:cubicBezTo>
                  <a:cubicBezTo>
                    <a:pt x="485986" y="275016"/>
                    <a:pt x="483835" y="275699"/>
                    <a:pt x="481782" y="275699"/>
                  </a:cubicBezTo>
                  <a:cubicBezTo>
                    <a:pt x="478849" y="275699"/>
                    <a:pt x="475916" y="274430"/>
                    <a:pt x="474059" y="271894"/>
                  </a:cubicBezTo>
                  <a:cubicBezTo>
                    <a:pt x="448542" y="238917"/>
                    <a:pt x="409926" y="219989"/>
                    <a:pt x="368279" y="219989"/>
                  </a:cubicBezTo>
                  <a:cubicBezTo>
                    <a:pt x="341492" y="219989"/>
                    <a:pt x="315683" y="227892"/>
                    <a:pt x="293588" y="242819"/>
                  </a:cubicBezTo>
                  <a:cubicBezTo>
                    <a:pt x="289091" y="245844"/>
                    <a:pt x="283030" y="244673"/>
                    <a:pt x="279999" y="240185"/>
                  </a:cubicBezTo>
                  <a:cubicBezTo>
                    <a:pt x="276969" y="235697"/>
                    <a:pt x="278142" y="229648"/>
                    <a:pt x="282639" y="226623"/>
                  </a:cubicBezTo>
                  <a:cubicBezTo>
                    <a:pt x="307960" y="209549"/>
                    <a:pt x="337582" y="200476"/>
                    <a:pt x="368279" y="200476"/>
                  </a:cubicBezTo>
                  <a:close/>
                  <a:moveTo>
                    <a:pt x="153211" y="200476"/>
                  </a:moveTo>
                  <a:cubicBezTo>
                    <a:pt x="237688" y="200476"/>
                    <a:pt x="306325" y="269099"/>
                    <a:pt x="306325" y="353439"/>
                  </a:cubicBezTo>
                  <a:cubicBezTo>
                    <a:pt x="306325" y="358808"/>
                    <a:pt x="302023" y="363200"/>
                    <a:pt x="296547" y="363200"/>
                  </a:cubicBezTo>
                  <a:cubicBezTo>
                    <a:pt x="291170" y="363200"/>
                    <a:pt x="286770" y="358808"/>
                    <a:pt x="286770" y="353439"/>
                  </a:cubicBezTo>
                  <a:cubicBezTo>
                    <a:pt x="286770" y="279837"/>
                    <a:pt x="226835" y="219999"/>
                    <a:pt x="153211" y="219999"/>
                  </a:cubicBezTo>
                  <a:cubicBezTo>
                    <a:pt x="79490" y="219999"/>
                    <a:pt x="19554" y="279837"/>
                    <a:pt x="19554" y="353439"/>
                  </a:cubicBezTo>
                  <a:cubicBezTo>
                    <a:pt x="19554" y="358808"/>
                    <a:pt x="15155" y="363200"/>
                    <a:pt x="9777" y="363200"/>
                  </a:cubicBezTo>
                  <a:cubicBezTo>
                    <a:pt x="4400" y="363200"/>
                    <a:pt x="0" y="358808"/>
                    <a:pt x="0" y="353439"/>
                  </a:cubicBezTo>
                  <a:cubicBezTo>
                    <a:pt x="0" y="269099"/>
                    <a:pt x="68735" y="200476"/>
                    <a:pt x="153211" y="200476"/>
                  </a:cubicBezTo>
                  <a:close/>
                  <a:moveTo>
                    <a:pt x="368295" y="19531"/>
                  </a:moveTo>
                  <a:cubicBezTo>
                    <a:pt x="334085" y="19531"/>
                    <a:pt x="306326" y="47266"/>
                    <a:pt x="306326" y="81348"/>
                  </a:cubicBezTo>
                  <a:cubicBezTo>
                    <a:pt x="306326" y="115528"/>
                    <a:pt x="334085" y="143262"/>
                    <a:pt x="368295" y="143262"/>
                  </a:cubicBezTo>
                  <a:cubicBezTo>
                    <a:pt x="402407" y="143262"/>
                    <a:pt x="430165" y="115528"/>
                    <a:pt x="430165" y="81348"/>
                  </a:cubicBezTo>
                  <a:cubicBezTo>
                    <a:pt x="430165" y="47266"/>
                    <a:pt x="402407" y="19531"/>
                    <a:pt x="368295" y="19531"/>
                  </a:cubicBezTo>
                  <a:close/>
                  <a:moveTo>
                    <a:pt x="153211" y="19531"/>
                  </a:moveTo>
                  <a:cubicBezTo>
                    <a:pt x="119001" y="19531"/>
                    <a:pt x="91242" y="47266"/>
                    <a:pt x="91242" y="81348"/>
                  </a:cubicBezTo>
                  <a:cubicBezTo>
                    <a:pt x="91242" y="115528"/>
                    <a:pt x="119001" y="143262"/>
                    <a:pt x="153211" y="143262"/>
                  </a:cubicBezTo>
                  <a:cubicBezTo>
                    <a:pt x="187323" y="143262"/>
                    <a:pt x="215081" y="115528"/>
                    <a:pt x="215081" y="81348"/>
                  </a:cubicBezTo>
                  <a:cubicBezTo>
                    <a:pt x="215081" y="47266"/>
                    <a:pt x="187323" y="19531"/>
                    <a:pt x="153211" y="19531"/>
                  </a:cubicBezTo>
                  <a:close/>
                  <a:moveTo>
                    <a:pt x="368295" y="0"/>
                  </a:moveTo>
                  <a:cubicBezTo>
                    <a:pt x="413158" y="0"/>
                    <a:pt x="449714" y="36523"/>
                    <a:pt x="449714" y="81348"/>
                  </a:cubicBezTo>
                  <a:cubicBezTo>
                    <a:pt x="449714" y="126270"/>
                    <a:pt x="413158" y="162794"/>
                    <a:pt x="368295" y="162794"/>
                  </a:cubicBezTo>
                  <a:cubicBezTo>
                    <a:pt x="323333" y="162794"/>
                    <a:pt x="286778" y="126270"/>
                    <a:pt x="286778" y="81348"/>
                  </a:cubicBezTo>
                  <a:cubicBezTo>
                    <a:pt x="286778" y="36523"/>
                    <a:pt x="323333" y="0"/>
                    <a:pt x="368295" y="0"/>
                  </a:cubicBezTo>
                  <a:close/>
                  <a:moveTo>
                    <a:pt x="153211" y="0"/>
                  </a:moveTo>
                  <a:cubicBezTo>
                    <a:pt x="198074" y="0"/>
                    <a:pt x="234630" y="36523"/>
                    <a:pt x="234630" y="81348"/>
                  </a:cubicBezTo>
                  <a:cubicBezTo>
                    <a:pt x="234630" y="126270"/>
                    <a:pt x="198074" y="162794"/>
                    <a:pt x="153211" y="162794"/>
                  </a:cubicBezTo>
                  <a:cubicBezTo>
                    <a:pt x="108249" y="162794"/>
                    <a:pt x="71694" y="126270"/>
                    <a:pt x="71694" y="81348"/>
                  </a:cubicBezTo>
                  <a:cubicBezTo>
                    <a:pt x="71694" y="36523"/>
                    <a:pt x="108249" y="0"/>
                    <a:pt x="153211" y="0"/>
                  </a:cubicBezTo>
                  <a:close/>
                </a:path>
              </a:pathLst>
            </a:custGeom>
            <a:solidFill>
              <a:schemeClr val="accent1"/>
            </a:solidFill>
            <a:ln>
              <a:noFill/>
            </a:ln>
          </p:spPr>
          <p:txBody>
            <a:bodyPr anchor="ctr"/>
            <a:lstStyle/>
            <a:p>
              <a:pPr algn="ctr"/>
              <a:endParaRPr/>
            </a:p>
          </p:txBody>
        </p:sp>
      </p:grpSp>
      <p:sp>
        <p:nvSpPr>
          <p:cNvPr id="517" name="等腰三角形 51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518" name="文本框 517"/>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责任源于职责</a:t>
            </a:r>
          </a:p>
        </p:txBody>
      </p:sp>
      <p:cxnSp>
        <p:nvCxnSpPr>
          <p:cNvPr id="519" name="直接连接符 518"/>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17"/>
                                        </p:tgtEl>
                                        <p:attrNameLst>
                                          <p:attrName>style.visibility</p:attrName>
                                        </p:attrNameLst>
                                      </p:cBhvr>
                                      <p:to>
                                        <p:strVal val="visible"/>
                                      </p:to>
                                    </p:set>
                                    <p:animEffect transition="in" filter="fade">
                                      <p:cBhvr>
                                        <p:cTn id="7" dur="1000"/>
                                        <p:tgtEl>
                                          <p:spTgt spid="517"/>
                                        </p:tgtEl>
                                      </p:cBhvr>
                                    </p:animEffect>
                                    <p:anim calcmode="lin" valueType="num">
                                      <p:cBhvr>
                                        <p:cTn id="8" dur="1000" fill="hold"/>
                                        <p:tgtEl>
                                          <p:spTgt spid="517"/>
                                        </p:tgtEl>
                                        <p:attrNameLst>
                                          <p:attrName>ppt_x</p:attrName>
                                        </p:attrNameLst>
                                      </p:cBhvr>
                                      <p:tavLst>
                                        <p:tav tm="0">
                                          <p:val>
                                            <p:strVal val="#ppt_x"/>
                                          </p:val>
                                        </p:tav>
                                        <p:tav tm="100000">
                                          <p:val>
                                            <p:strVal val="#ppt_x"/>
                                          </p:val>
                                        </p:tav>
                                      </p:tavLst>
                                    </p:anim>
                                    <p:anim calcmode="lin" valueType="num">
                                      <p:cBhvr>
                                        <p:cTn id="9" dur="1000" fill="hold"/>
                                        <p:tgtEl>
                                          <p:spTgt spid="5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18"/>
                                        </p:tgtEl>
                                        <p:attrNameLst>
                                          <p:attrName>style.visibility</p:attrName>
                                        </p:attrNameLst>
                                      </p:cBhvr>
                                      <p:to>
                                        <p:strVal val="visible"/>
                                      </p:to>
                                    </p:set>
                                    <p:anim calcmode="lin" valueType="num">
                                      <p:cBhvr>
                                        <p:cTn id="14" dur="500" fill="hold"/>
                                        <p:tgtEl>
                                          <p:spTgt spid="518"/>
                                        </p:tgtEl>
                                        <p:attrNameLst>
                                          <p:attrName>ppt_w</p:attrName>
                                        </p:attrNameLst>
                                      </p:cBhvr>
                                      <p:tavLst>
                                        <p:tav tm="0">
                                          <p:val>
                                            <p:fltVal val="0"/>
                                          </p:val>
                                        </p:tav>
                                        <p:tav tm="100000">
                                          <p:val>
                                            <p:strVal val="#ppt_w"/>
                                          </p:val>
                                        </p:tav>
                                      </p:tavLst>
                                    </p:anim>
                                    <p:anim calcmode="lin" valueType="num">
                                      <p:cBhvr>
                                        <p:cTn id="15" dur="500" fill="hold"/>
                                        <p:tgtEl>
                                          <p:spTgt spid="518"/>
                                        </p:tgtEl>
                                        <p:attrNameLst>
                                          <p:attrName>ppt_h</p:attrName>
                                        </p:attrNameLst>
                                      </p:cBhvr>
                                      <p:tavLst>
                                        <p:tav tm="0">
                                          <p:val>
                                            <p:fltVal val="0"/>
                                          </p:val>
                                        </p:tav>
                                        <p:tav tm="100000">
                                          <p:val>
                                            <p:strVal val="#ppt_h"/>
                                          </p:val>
                                        </p:tav>
                                      </p:tavLst>
                                    </p:anim>
                                    <p:animEffect transition="in" filter="fade">
                                      <p:cBhvr>
                                        <p:cTn id="16" dur="500"/>
                                        <p:tgtEl>
                                          <p:spTgt spid="518"/>
                                        </p:tgtEl>
                                      </p:cBhvr>
                                    </p:animEffect>
                                  </p:childTnLst>
                                </p:cTn>
                              </p:par>
                              <p:par>
                                <p:cTn id="17" presetID="53" presetClass="entr" presetSubtype="16" fill="hold" nodeType="withEffect">
                                  <p:stCondLst>
                                    <p:cond delay="0"/>
                                  </p:stCondLst>
                                  <p:childTnLst>
                                    <p:set>
                                      <p:cBhvr>
                                        <p:cTn id="18" dur="1" fill="hold">
                                          <p:stCondLst>
                                            <p:cond delay="0"/>
                                          </p:stCondLst>
                                        </p:cTn>
                                        <p:tgtEl>
                                          <p:spTgt spid="519"/>
                                        </p:tgtEl>
                                        <p:attrNameLst>
                                          <p:attrName>style.visibility</p:attrName>
                                        </p:attrNameLst>
                                      </p:cBhvr>
                                      <p:to>
                                        <p:strVal val="visible"/>
                                      </p:to>
                                    </p:set>
                                    <p:anim calcmode="lin" valueType="num">
                                      <p:cBhvr>
                                        <p:cTn id="19" dur="500" fill="hold"/>
                                        <p:tgtEl>
                                          <p:spTgt spid="519"/>
                                        </p:tgtEl>
                                        <p:attrNameLst>
                                          <p:attrName>ppt_w</p:attrName>
                                        </p:attrNameLst>
                                      </p:cBhvr>
                                      <p:tavLst>
                                        <p:tav tm="0">
                                          <p:val>
                                            <p:fltVal val="0"/>
                                          </p:val>
                                        </p:tav>
                                        <p:tav tm="100000">
                                          <p:val>
                                            <p:strVal val="#ppt_w"/>
                                          </p:val>
                                        </p:tav>
                                      </p:tavLst>
                                    </p:anim>
                                    <p:anim calcmode="lin" valueType="num">
                                      <p:cBhvr>
                                        <p:cTn id="20" dur="500" fill="hold"/>
                                        <p:tgtEl>
                                          <p:spTgt spid="519"/>
                                        </p:tgtEl>
                                        <p:attrNameLst>
                                          <p:attrName>ppt_h</p:attrName>
                                        </p:attrNameLst>
                                      </p:cBhvr>
                                      <p:tavLst>
                                        <p:tav tm="0">
                                          <p:val>
                                            <p:fltVal val="0"/>
                                          </p:val>
                                        </p:tav>
                                        <p:tav tm="100000">
                                          <p:val>
                                            <p:strVal val="#ppt_h"/>
                                          </p:val>
                                        </p:tav>
                                      </p:tavLst>
                                    </p:anim>
                                    <p:animEffect transition="in" filter="fade">
                                      <p:cBhvr>
                                        <p:cTn id="21" dur="500"/>
                                        <p:tgtEl>
                                          <p:spTgt spid="519"/>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520"/>
                                        </p:tgtEl>
                                        <p:attrNameLst>
                                          <p:attrName>style.visibility</p:attrName>
                                        </p:attrNameLst>
                                      </p:cBhvr>
                                      <p:to>
                                        <p:strVal val="visible"/>
                                      </p:to>
                                    </p:set>
                                    <p:anim calcmode="lin" valueType="num">
                                      <p:cBhvr>
                                        <p:cTn id="26" dur="1000" fill="hold"/>
                                        <p:tgtEl>
                                          <p:spTgt spid="520"/>
                                        </p:tgtEl>
                                        <p:attrNameLst>
                                          <p:attrName>ppt_w</p:attrName>
                                        </p:attrNameLst>
                                      </p:cBhvr>
                                      <p:tavLst>
                                        <p:tav tm="0">
                                          <p:val>
                                            <p:strVal val="#ppt_w*0.70"/>
                                          </p:val>
                                        </p:tav>
                                        <p:tav tm="100000">
                                          <p:val>
                                            <p:strVal val="#ppt_w"/>
                                          </p:val>
                                        </p:tav>
                                      </p:tavLst>
                                    </p:anim>
                                    <p:anim calcmode="lin" valueType="num">
                                      <p:cBhvr>
                                        <p:cTn id="27" dur="1000" fill="hold"/>
                                        <p:tgtEl>
                                          <p:spTgt spid="520"/>
                                        </p:tgtEl>
                                        <p:attrNameLst>
                                          <p:attrName>ppt_h</p:attrName>
                                        </p:attrNameLst>
                                      </p:cBhvr>
                                      <p:tavLst>
                                        <p:tav tm="0">
                                          <p:val>
                                            <p:strVal val="#ppt_h"/>
                                          </p:val>
                                        </p:tav>
                                        <p:tav tm="100000">
                                          <p:val>
                                            <p:strVal val="#ppt_h"/>
                                          </p:val>
                                        </p:tav>
                                      </p:tavLst>
                                    </p:anim>
                                    <p:animEffect transition="in" filter="fade">
                                      <p:cBhvr>
                                        <p:cTn id="28" dur="1000"/>
                                        <p:tgtEl>
                                          <p:spTgt spid="520"/>
                                        </p:tgtEl>
                                      </p:cBhvr>
                                    </p:animEffect>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nodeType="clickEffect">
                                  <p:stCondLst>
                                    <p:cond delay="0"/>
                                  </p:stCondLst>
                                  <p:childTnLst>
                                    <p:set>
                                      <p:cBhvr>
                                        <p:cTn id="32" dur="1" fill="hold">
                                          <p:stCondLst>
                                            <p:cond delay="0"/>
                                          </p:stCondLst>
                                        </p:cTn>
                                        <p:tgtEl>
                                          <p:spTgt spid="102"/>
                                        </p:tgtEl>
                                        <p:attrNameLst>
                                          <p:attrName>style.visibility</p:attrName>
                                        </p:attrNameLst>
                                      </p:cBhvr>
                                      <p:to>
                                        <p:strVal val="visible"/>
                                      </p:to>
                                    </p:set>
                                    <p:animEffect transition="in" filter="fade">
                                      <p:cBhvr>
                                        <p:cTn id="33" dur="1000"/>
                                        <p:tgtEl>
                                          <p:spTgt spid="102"/>
                                        </p:tgtEl>
                                      </p:cBhvr>
                                    </p:animEffect>
                                    <p:anim calcmode="lin" valueType="num">
                                      <p:cBhvr>
                                        <p:cTn id="34" dur="1000" fill="hold"/>
                                        <p:tgtEl>
                                          <p:spTgt spid="102"/>
                                        </p:tgtEl>
                                        <p:attrNameLst>
                                          <p:attrName>ppt_x</p:attrName>
                                        </p:attrNameLst>
                                      </p:cBhvr>
                                      <p:tavLst>
                                        <p:tav tm="0">
                                          <p:val>
                                            <p:strVal val="#ppt_x"/>
                                          </p:val>
                                        </p:tav>
                                        <p:tav tm="100000">
                                          <p:val>
                                            <p:strVal val="#ppt_x"/>
                                          </p:val>
                                        </p:tav>
                                      </p:tavLst>
                                    </p:anim>
                                    <p:anim calcmode="lin" valueType="num">
                                      <p:cBhvr>
                                        <p:cTn id="35" dur="900" decel="100000" fill="hold"/>
                                        <p:tgtEl>
                                          <p:spTgt spid="10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nodeType="clickEffect">
                                  <p:stCondLst>
                                    <p:cond delay="0"/>
                                  </p:stCondLst>
                                  <p:childTnLst>
                                    <p:set>
                                      <p:cBhvr>
                                        <p:cTn id="40" dur="1" fill="hold">
                                          <p:stCondLst>
                                            <p:cond delay="0"/>
                                          </p:stCondLst>
                                        </p:cTn>
                                        <p:tgtEl>
                                          <p:spTgt spid="105"/>
                                        </p:tgtEl>
                                        <p:attrNameLst>
                                          <p:attrName>style.visibility</p:attrName>
                                        </p:attrNameLst>
                                      </p:cBhvr>
                                      <p:to>
                                        <p:strVal val="visible"/>
                                      </p:to>
                                    </p:set>
                                    <p:animEffect transition="in" filter="fade">
                                      <p:cBhvr>
                                        <p:cTn id="41" dur="1000"/>
                                        <p:tgtEl>
                                          <p:spTgt spid="105"/>
                                        </p:tgtEl>
                                      </p:cBhvr>
                                    </p:animEffect>
                                    <p:anim calcmode="lin" valueType="num">
                                      <p:cBhvr>
                                        <p:cTn id="42" dur="1000" fill="hold"/>
                                        <p:tgtEl>
                                          <p:spTgt spid="105"/>
                                        </p:tgtEl>
                                        <p:attrNameLst>
                                          <p:attrName>ppt_x</p:attrName>
                                        </p:attrNameLst>
                                      </p:cBhvr>
                                      <p:tavLst>
                                        <p:tav tm="0">
                                          <p:val>
                                            <p:strVal val="#ppt_x"/>
                                          </p:val>
                                        </p:tav>
                                        <p:tav tm="100000">
                                          <p:val>
                                            <p:strVal val="#ppt_x"/>
                                          </p:val>
                                        </p:tav>
                                      </p:tavLst>
                                    </p:anim>
                                    <p:anim calcmode="lin" valueType="num">
                                      <p:cBhvr>
                                        <p:cTn id="43" dur="900" decel="100000" fill="hold"/>
                                        <p:tgtEl>
                                          <p:spTgt spid="105"/>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nodeType="clickEffect">
                                  <p:stCondLst>
                                    <p:cond delay="0"/>
                                  </p:stCondLst>
                                  <p:childTnLst>
                                    <p:set>
                                      <p:cBhvr>
                                        <p:cTn id="48" dur="1" fill="hold">
                                          <p:stCondLst>
                                            <p:cond delay="0"/>
                                          </p:stCondLst>
                                        </p:cTn>
                                        <p:tgtEl>
                                          <p:spTgt spid="107"/>
                                        </p:tgtEl>
                                        <p:attrNameLst>
                                          <p:attrName>style.visibility</p:attrName>
                                        </p:attrNameLst>
                                      </p:cBhvr>
                                      <p:to>
                                        <p:strVal val="visible"/>
                                      </p:to>
                                    </p:set>
                                    <p:animEffect transition="in" filter="fade">
                                      <p:cBhvr>
                                        <p:cTn id="49" dur="1000"/>
                                        <p:tgtEl>
                                          <p:spTgt spid="107"/>
                                        </p:tgtEl>
                                      </p:cBhvr>
                                    </p:animEffect>
                                    <p:anim calcmode="lin" valueType="num">
                                      <p:cBhvr>
                                        <p:cTn id="50" dur="1000" fill="hold"/>
                                        <p:tgtEl>
                                          <p:spTgt spid="107"/>
                                        </p:tgtEl>
                                        <p:attrNameLst>
                                          <p:attrName>ppt_x</p:attrName>
                                        </p:attrNameLst>
                                      </p:cBhvr>
                                      <p:tavLst>
                                        <p:tav tm="0">
                                          <p:val>
                                            <p:strVal val="#ppt_x"/>
                                          </p:val>
                                        </p:tav>
                                        <p:tav tm="100000">
                                          <p:val>
                                            <p:strVal val="#ppt_x"/>
                                          </p:val>
                                        </p:tav>
                                      </p:tavLst>
                                    </p:anim>
                                    <p:anim calcmode="lin" valueType="num">
                                      <p:cBhvr>
                                        <p:cTn id="51" dur="900" decel="100000" fill="hold"/>
                                        <p:tgtEl>
                                          <p:spTgt spid="107"/>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grpId="0" nodeType="clickEffect">
                                  <p:stCondLst>
                                    <p:cond delay="0"/>
                                  </p:stCondLst>
                                  <p:iterate type="lt">
                                    <p:tmPct val="10000"/>
                                  </p:iterate>
                                  <p:childTnLst>
                                    <p:set>
                                      <p:cBhvr>
                                        <p:cTn id="56" dur="1" fill="hold">
                                          <p:stCondLst>
                                            <p:cond delay="0"/>
                                          </p:stCondLst>
                                        </p:cTn>
                                        <p:tgtEl>
                                          <p:spTgt spid="104"/>
                                        </p:tgtEl>
                                        <p:attrNameLst>
                                          <p:attrName>style.visibility</p:attrName>
                                        </p:attrNameLst>
                                      </p:cBhvr>
                                      <p:to>
                                        <p:strVal val="visible"/>
                                      </p:to>
                                    </p:set>
                                    <p:anim calcmode="lin" valueType="num">
                                      <p:cBhvr>
                                        <p:cTn id="57" dur="500" fill="hold"/>
                                        <p:tgtEl>
                                          <p:spTgt spid="104"/>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104"/>
                                        </p:tgtEl>
                                        <p:attrNameLst>
                                          <p:attrName>ppt_y</p:attrName>
                                        </p:attrNameLst>
                                      </p:cBhvr>
                                      <p:tavLst>
                                        <p:tav tm="0">
                                          <p:val>
                                            <p:strVal val="#ppt_y"/>
                                          </p:val>
                                        </p:tav>
                                        <p:tav tm="100000">
                                          <p:val>
                                            <p:strVal val="#ppt_y"/>
                                          </p:val>
                                        </p:tav>
                                      </p:tavLst>
                                    </p:anim>
                                    <p:anim calcmode="lin" valueType="num">
                                      <p:cBhvr>
                                        <p:cTn id="59" dur="500" fill="hold"/>
                                        <p:tgtEl>
                                          <p:spTgt spid="104"/>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104"/>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517" grpId="0" animBg="1"/>
      <p:bldP spid="5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extBox 17"/>
          <p:cNvSpPr txBox="1"/>
          <p:nvPr/>
        </p:nvSpPr>
        <p:spPr>
          <a:xfrm>
            <a:off x="4101812" y="2564545"/>
            <a:ext cx="935618" cy="830997"/>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700" dirty="0">
                <a:solidFill>
                  <a:schemeClr val="tx1">
                    <a:lumMod val="75000"/>
                    <a:lumOff val="25000"/>
                  </a:schemeClr>
                </a:solidFill>
              </a:rPr>
              <a:t>添加标题</a:t>
            </a:r>
          </a:p>
        </p:txBody>
      </p:sp>
      <p:sp>
        <p:nvSpPr>
          <p:cNvPr id="140" name="TextBox 18"/>
          <p:cNvSpPr txBox="1"/>
          <p:nvPr/>
        </p:nvSpPr>
        <p:spPr>
          <a:xfrm>
            <a:off x="1208094" y="1599880"/>
            <a:ext cx="1933625" cy="997196"/>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50000"/>
              </a:lnSpc>
            </a:pPr>
            <a:r>
              <a:rPr lang="zh-CN" altLang="en-US" sz="1800" dirty="0">
                <a:solidFill>
                  <a:schemeClr val="tx1">
                    <a:lumMod val="85000"/>
                    <a:lumOff val="15000"/>
                  </a:schemeClr>
                </a:solidFill>
              </a:rPr>
              <a:t>添加标题内容</a:t>
            </a:r>
          </a:p>
          <a:p>
            <a:pPr>
              <a:lnSpc>
                <a:spcPct val="120000"/>
              </a:lnSpc>
            </a:pPr>
            <a:r>
              <a:rPr lang="zh-CN" altLang="en-US" sz="1050" dirty="0">
                <a:solidFill>
                  <a:schemeClr val="tx1">
                    <a:lumMod val="85000"/>
                    <a:lumOff val="15000"/>
                  </a:schemeClr>
                </a:solidFill>
              </a:rPr>
              <a:t>点击输入理论综述简要文字内容文字内容需概括精炼，标题将每个具体意义概括提出观点。</a:t>
            </a:r>
            <a:endParaRPr lang="en-US" altLang="zh-CN" sz="1050" dirty="0">
              <a:solidFill>
                <a:schemeClr val="tx1">
                  <a:lumMod val="85000"/>
                  <a:lumOff val="15000"/>
                </a:schemeClr>
              </a:solidFill>
            </a:endParaRPr>
          </a:p>
        </p:txBody>
      </p:sp>
      <p:sp>
        <p:nvSpPr>
          <p:cNvPr id="141" name="TextBox 19"/>
          <p:cNvSpPr txBox="1"/>
          <p:nvPr/>
        </p:nvSpPr>
        <p:spPr>
          <a:xfrm>
            <a:off x="5962600" y="1534448"/>
            <a:ext cx="1933625" cy="997196"/>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50000"/>
              </a:lnSpc>
            </a:pPr>
            <a:r>
              <a:rPr lang="zh-CN" altLang="en-US" sz="1800" dirty="0">
                <a:solidFill>
                  <a:schemeClr val="tx1">
                    <a:lumMod val="85000"/>
                    <a:lumOff val="15000"/>
                  </a:schemeClr>
                </a:solidFill>
              </a:rPr>
              <a:t>添加标题内容</a:t>
            </a:r>
          </a:p>
          <a:p>
            <a:pPr>
              <a:lnSpc>
                <a:spcPct val="120000"/>
              </a:lnSpc>
            </a:pPr>
            <a:r>
              <a:rPr lang="zh-CN" altLang="en-US" sz="1050" dirty="0">
                <a:solidFill>
                  <a:schemeClr val="tx1">
                    <a:lumMod val="85000"/>
                    <a:lumOff val="15000"/>
                  </a:schemeClr>
                </a:solidFill>
              </a:rPr>
              <a:t>点击输入理论综述简要文字内容文字内容需概括精炼，标题将每个具体意义概括提出观点。</a:t>
            </a:r>
            <a:endParaRPr lang="en-US" altLang="zh-CN" sz="1050" dirty="0">
              <a:solidFill>
                <a:schemeClr val="tx1">
                  <a:lumMod val="85000"/>
                  <a:lumOff val="15000"/>
                </a:schemeClr>
              </a:solidFill>
            </a:endParaRPr>
          </a:p>
        </p:txBody>
      </p:sp>
      <p:sp>
        <p:nvSpPr>
          <p:cNvPr id="142" name="TextBox 20"/>
          <p:cNvSpPr txBox="1"/>
          <p:nvPr/>
        </p:nvSpPr>
        <p:spPr>
          <a:xfrm>
            <a:off x="1208094" y="3472714"/>
            <a:ext cx="1933625" cy="997196"/>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50000"/>
              </a:lnSpc>
            </a:pPr>
            <a:r>
              <a:rPr lang="zh-CN" altLang="en-US" sz="1800" dirty="0">
                <a:solidFill>
                  <a:schemeClr val="tx1">
                    <a:lumMod val="85000"/>
                    <a:lumOff val="15000"/>
                  </a:schemeClr>
                </a:solidFill>
              </a:rPr>
              <a:t>添加标题内容</a:t>
            </a:r>
          </a:p>
          <a:p>
            <a:pPr>
              <a:lnSpc>
                <a:spcPct val="120000"/>
              </a:lnSpc>
            </a:pPr>
            <a:r>
              <a:rPr lang="zh-CN" altLang="en-US" sz="1050" dirty="0">
                <a:solidFill>
                  <a:schemeClr val="tx1">
                    <a:lumMod val="85000"/>
                    <a:lumOff val="15000"/>
                  </a:schemeClr>
                </a:solidFill>
              </a:rPr>
              <a:t>点击输入理论综述简要文字内容文字内容需概括精炼，标题将每个具体意义概括提出观点。</a:t>
            </a:r>
            <a:endParaRPr lang="en-US" altLang="zh-CN" sz="1050" dirty="0">
              <a:solidFill>
                <a:schemeClr val="tx1">
                  <a:lumMod val="85000"/>
                  <a:lumOff val="15000"/>
                </a:schemeClr>
              </a:solidFill>
            </a:endParaRPr>
          </a:p>
        </p:txBody>
      </p:sp>
      <p:sp>
        <p:nvSpPr>
          <p:cNvPr id="143" name="TextBox 21"/>
          <p:cNvSpPr txBox="1"/>
          <p:nvPr/>
        </p:nvSpPr>
        <p:spPr>
          <a:xfrm>
            <a:off x="5962600" y="3538147"/>
            <a:ext cx="1933625" cy="997196"/>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50000"/>
              </a:lnSpc>
            </a:pPr>
            <a:r>
              <a:rPr lang="zh-CN" altLang="en-US" sz="1800" dirty="0">
                <a:solidFill>
                  <a:schemeClr val="tx1">
                    <a:lumMod val="85000"/>
                    <a:lumOff val="15000"/>
                  </a:schemeClr>
                </a:solidFill>
              </a:rPr>
              <a:t>添加标题内容</a:t>
            </a:r>
          </a:p>
          <a:p>
            <a:pPr>
              <a:lnSpc>
                <a:spcPct val="120000"/>
              </a:lnSpc>
            </a:pPr>
            <a:r>
              <a:rPr lang="zh-CN" altLang="en-US" sz="1050" dirty="0">
                <a:solidFill>
                  <a:schemeClr val="tx1">
                    <a:lumMod val="85000"/>
                    <a:lumOff val="15000"/>
                  </a:schemeClr>
                </a:solidFill>
              </a:rPr>
              <a:t>点击输入理论综述简要文字内容文字内容需概括精炼，标题将每个具体意义概括提出观点。</a:t>
            </a:r>
            <a:endParaRPr lang="en-US" altLang="zh-CN" sz="1050" dirty="0">
              <a:solidFill>
                <a:schemeClr val="tx1">
                  <a:lumMod val="85000"/>
                  <a:lumOff val="15000"/>
                </a:schemeClr>
              </a:solidFill>
            </a:endParaRPr>
          </a:p>
        </p:txBody>
      </p:sp>
      <p:grpSp>
        <p:nvGrpSpPr>
          <p:cNvPr id="144" name="组合 143"/>
          <p:cNvGrpSpPr/>
          <p:nvPr/>
        </p:nvGrpSpPr>
        <p:grpSpPr>
          <a:xfrm>
            <a:off x="3324082" y="1730232"/>
            <a:ext cx="2491077" cy="2500598"/>
            <a:chOff x="3325813" y="1973262"/>
            <a:chExt cx="2492375" cy="2501901"/>
          </a:xfrm>
        </p:grpSpPr>
        <p:sp>
          <p:nvSpPr>
            <p:cNvPr id="145" name="Freeform 5"/>
            <p:cNvSpPr/>
            <p:nvPr/>
          </p:nvSpPr>
          <p:spPr bwMode="auto">
            <a:xfrm>
              <a:off x="3325813" y="3276600"/>
              <a:ext cx="1193800" cy="1198563"/>
            </a:xfrm>
            <a:custGeom>
              <a:avLst/>
              <a:gdLst>
                <a:gd name="T0" fmla="*/ 1809 w 4497"/>
                <a:gd name="T1" fmla="*/ 3511 h 4497"/>
                <a:gd name="T2" fmla="*/ 986 w 4497"/>
                <a:gd name="T3" fmla="*/ 3511 h 4497"/>
                <a:gd name="T4" fmla="*/ 986 w 4497"/>
                <a:gd name="T5" fmla="*/ 2687 h 4497"/>
                <a:gd name="T6" fmla="*/ 0 w 4497"/>
                <a:gd name="T7" fmla="*/ 0 h 4497"/>
                <a:gd name="T8" fmla="*/ 1873 w 4497"/>
                <a:gd name="T9" fmla="*/ 0 h 4497"/>
                <a:gd name="T10" fmla="*/ 2721 w 4497"/>
                <a:gd name="T11" fmla="*/ 1776 h 4497"/>
                <a:gd name="T12" fmla="*/ 4497 w 4497"/>
                <a:gd name="T13" fmla="*/ 2624 h 4497"/>
                <a:gd name="T14" fmla="*/ 4497 w 4497"/>
                <a:gd name="T15" fmla="*/ 4497 h 4497"/>
                <a:gd name="T16" fmla="*/ 1809 w 4497"/>
                <a:gd name="T17" fmla="*/ 3511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97" h="4497">
                  <a:moveTo>
                    <a:pt x="1809" y="3511"/>
                  </a:moveTo>
                  <a:lnTo>
                    <a:pt x="986" y="3511"/>
                  </a:lnTo>
                  <a:lnTo>
                    <a:pt x="986" y="2687"/>
                  </a:lnTo>
                  <a:cubicBezTo>
                    <a:pt x="369" y="1896"/>
                    <a:pt x="40" y="953"/>
                    <a:pt x="0" y="0"/>
                  </a:cubicBezTo>
                  <a:lnTo>
                    <a:pt x="1873" y="0"/>
                  </a:lnTo>
                  <a:cubicBezTo>
                    <a:pt x="1938" y="644"/>
                    <a:pt x="2222" y="1276"/>
                    <a:pt x="2721" y="1776"/>
                  </a:cubicBezTo>
                  <a:cubicBezTo>
                    <a:pt x="3221" y="2275"/>
                    <a:pt x="3853" y="2558"/>
                    <a:pt x="4497" y="2624"/>
                  </a:cubicBezTo>
                  <a:lnTo>
                    <a:pt x="4497" y="4497"/>
                  </a:lnTo>
                  <a:cubicBezTo>
                    <a:pt x="3544" y="4457"/>
                    <a:pt x="2601" y="4128"/>
                    <a:pt x="1809" y="3511"/>
                  </a:cubicBezTo>
                  <a:close/>
                </a:path>
              </a:pathLst>
            </a:custGeom>
            <a:solidFill>
              <a:schemeClr val="accent4"/>
            </a:solidFill>
            <a:ln>
              <a:noFill/>
            </a:ln>
          </p:spPr>
          <p:txBody>
            <a:bodyPr vert="horz" wrap="square" lIns="91392" tIns="45696" rIns="91392" bIns="45696" numCol="1" anchor="t" anchorCtr="0" compatLnSpc="1"/>
            <a:lstStyle/>
            <a:p>
              <a:endParaRPr lang="zh-CN" altLang="en-US" sz="1865">
                <a:solidFill>
                  <a:schemeClr val="bg1"/>
                </a:solidFill>
                <a:latin typeface="微软雅黑" panose="020B0503020204020204" pitchFamily="34" charset="-122"/>
                <a:ea typeface="微软雅黑" panose="020B0503020204020204" pitchFamily="34" charset="-122"/>
              </a:endParaRPr>
            </a:p>
          </p:txBody>
        </p:sp>
        <p:sp>
          <p:nvSpPr>
            <p:cNvPr id="146" name="Freeform 6"/>
            <p:cNvSpPr/>
            <p:nvPr/>
          </p:nvSpPr>
          <p:spPr bwMode="auto">
            <a:xfrm>
              <a:off x="3325814" y="1973262"/>
              <a:ext cx="1193800" cy="1196975"/>
            </a:xfrm>
            <a:custGeom>
              <a:avLst/>
              <a:gdLst>
                <a:gd name="T0" fmla="*/ 986 w 4497"/>
                <a:gd name="T1" fmla="*/ 1809 h 4497"/>
                <a:gd name="T2" fmla="*/ 986 w 4497"/>
                <a:gd name="T3" fmla="*/ 986 h 4497"/>
                <a:gd name="T4" fmla="*/ 1809 w 4497"/>
                <a:gd name="T5" fmla="*/ 986 h 4497"/>
                <a:gd name="T6" fmla="*/ 4497 w 4497"/>
                <a:gd name="T7" fmla="*/ 0 h 4497"/>
                <a:gd name="T8" fmla="*/ 4497 w 4497"/>
                <a:gd name="T9" fmla="*/ 1861 h 4497"/>
                <a:gd name="T10" fmla="*/ 2659 w 4497"/>
                <a:gd name="T11" fmla="*/ 2659 h 4497"/>
                <a:gd name="T12" fmla="*/ 1861 w 4497"/>
                <a:gd name="T13" fmla="*/ 4497 h 4497"/>
                <a:gd name="T14" fmla="*/ 0 w 4497"/>
                <a:gd name="T15" fmla="*/ 4497 h 4497"/>
                <a:gd name="T16" fmla="*/ 986 w 4497"/>
                <a:gd name="T17" fmla="*/ 1809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97" h="4497">
                  <a:moveTo>
                    <a:pt x="986" y="1809"/>
                  </a:moveTo>
                  <a:lnTo>
                    <a:pt x="986" y="986"/>
                  </a:lnTo>
                  <a:lnTo>
                    <a:pt x="1809" y="986"/>
                  </a:lnTo>
                  <a:cubicBezTo>
                    <a:pt x="2601" y="369"/>
                    <a:pt x="3544" y="40"/>
                    <a:pt x="4497" y="0"/>
                  </a:cubicBezTo>
                  <a:lnTo>
                    <a:pt x="4497" y="1861"/>
                  </a:lnTo>
                  <a:cubicBezTo>
                    <a:pt x="3824" y="1887"/>
                    <a:pt x="3165" y="2152"/>
                    <a:pt x="2659" y="2659"/>
                  </a:cubicBezTo>
                  <a:cubicBezTo>
                    <a:pt x="2152" y="3165"/>
                    <a:pt x="1887" y="3824"/>
                    <a:pt x="1861" y="4497"/>
                  </a:cubicBezTo>
                  <a:lnTo>
                    <a:pt x="0" y="4497"/>
                  </a:lnTo>
                  <a:cubicBezTo>
                    <a:pt x="40" y="3544"/>
                    <a:pt x="369" y="2601"/>
                    <a:pt x="986" y="1809"/>
                  </a:cubicBezTo>
                  <a:close/>
                </a:path>
              </a:pathLst>
            </a:custGeom>
            <a:solidFill>
              <a:schemeClr val="accent2"/>
            </a:solidFill>
            <a:ln>
              <a:noFill/>
            </a:ln>
          </p:spPr>
          <p:txBody>
            <a:bodyPr vert="horz" wrap="square" lIns="91392" tIns="45696" rIns="91392" bIns="45696" numCol="1" anchor="t" anchorCtr="0" compatLnSpc="1"/>
            <a:lstStyle/>
            <a:p>
              <a:endParaRPr lang="zh-CN" altLang="en-US" sz="1865">
                <a:solidFill>
                  <a:schemeClr val="bg1"/>
                </a:solidFill>
                <a:latin typeface="微软雅黑" panose="020B0503020204020204" pitchFamily="34" charset="-122"/>
                <a:ea typeface="微软雅黑" panose="020B0503020204020204" pitchFamily="34" charset="-122"/>
              </a:endParaRPr>
            </a:p>
          </p:txBody>
        </p:sp>
        <p:sp>
          <p:nvSpPr>
            <p:cNvPr id="147" name="Freeform 7"/>
            <p:cNvSpPr/>
            <p:nvPr/>
          </p:nvSpPr>
          <p:spPr bwMode="auto">
            <a:xfrm>
              <a:off x="4624388" y="3276600"/>
              <a:ext cx="1193800" cy="1198563"/>
            </a:xfrm>
            <a:custGeom>
              <a:avLst/>
              <a:gdLst>
                <a:gd name="T0" fmla="*/ 3511 w 4497"/>
                <a:gd name="T1" fmla="*/ 3511 h 4497"/>
                <a:gd name="T2" fmla="*/ 2687 w 4497"/>
                <a:gd name="T3" fmla="*/ 3511 h 4497"/>
                <a:gd name="T4" fmla="*/ 0 w 4497"/>
                <a:gd name="T5" fmla="*/ 4497 h 4497"/>
                <a:gd name="T6" fmla="*/ 0 w 4497"/>
                <a:gd name="T7" fmla="*/ 2636 h 4497"/>
                <a:gd name="T8" fmla="*/ 1838 w 4497"/>
                <a:gd name="T9" fmla="*/ 1838 h 4497"/>
                <a:gd name="T10" fmla="*/ 2636 w 4497"/>
                <a:gd name="T11" fmla="*/ 0 h 4497"/>
                <a:gd name="T12" fmla="*/ 4497 w 4497"/>
                <a:gd name="T13" fmla="*/ 0 h 4497"/>
                <a:gd name="T14" fmla="*/ 3511 w 4497"/>
                <a:gd name="T15" fmla="*/ 2687 h 4497"/>
                <a:gd name="T16" fmla="*/ 3511 w 4497"/>
                <a:gd name="T17" fmla="*/ 3511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97" h="4497">
                  <a:moveTo>
                    <a:pt x="3511" y="3511"/>
                  </a:moveTo>
                  <a:lnTo>
                    <a:pt x="2687" y="3511"/>
                  </a:lnTo>
                  <a:cubicBezTo>
                    <a:pt x="1896" y="4128"/>
                    <a:pt x="953" y="4457"/>
                    <a:pt x="0" y="4497"/>
                  </a:cubicBezTo>
                  <a:lnTo>
                    <a:pt x="0" y="2636"/>
                  </a:lnTo>
                  <a:cubicBezTo>
                    <a:pt x="673" y="2610"/>
                    <a:pt x="1332" y="2345"/>
                    <a:pt x="1838" y="1838"/>
                  </a:cubicBezTo>
                  <a:cubicBezTo>
                    <a:pt x="2345" y="1332"/>
                    <a:pt x="2610" y="673"/>
                    <a:pt x="2636" y="0"/>
                  </a:cubicBezTo>
                  <a:lnTo>
                    <a:pt x="4497" y="0"/>
                  </a:lnTo>
                  <a:cubicBezTo>
                    <a:pt x="4457" y="953"/>
                    <a:pt x="4128" y="1896"/>
                    <a:pt x="3511" y="2687"/>
                  </a:cubicBezTo>
                  <a:lnTo>
                    <a:pt x="3511" y="3511"/>
                  </a:lnTo>
                  <a:close/>
                </a:path>
              </a:pathLst>
            </a:custGeom>
            <a:solidFill>
              <a:schemeClr val="accent3"/>
            </a:solidFill>
            <a:ln>
              <a:noFill/>
            </a:ln>
          </p:spPr>
          <p:txBody>
            <a:bodyPr vert="horz" wrap="square" lIns="91392" tIns="45696" rIns="91392" bIns="45696" numCol="1" anchor="t" anchorCtr="0" compatLnSpc="1"/>
            <a:lstStyle/>
            <a:p>
              <a:endParaRPr lang="zh-CN" altLang="en-US" sz="1865">
                <a:solidFill>
                  <a:schemeClr val="bg1"/>
                </a:solidFill>
                <a:latin typeface="微软雅黑" panose="020B0503020204020204" pitchFamily="34" charset="-122"/>
                <a:ea typeface="微软雅黑" panose="020B0503020204020204" pitchFamily="34" charset="-122"/>
              </a:endParaRPr>
            </a:p>
          </p:txBody>
        </p:sp>
        <p:sp>
          <p:nvSpPr>
            <p:cNvPr id="148" name="Freeform 8"/>
            <p:cNvSpPr/>
            <p:nvPr/>
          </p:nvSpPr>
          <p:spPr bwMode="auto">
            <a:xfrm>
              <a:off x="4624388" y="1973262"/>
              <a:ext cx="1193800" cy="1196975"/>
            </a:xfrm>
            <a:custGeom>
              <a:avLst/>
              <a:gdLst>
                <a:gd name="T0" fmla="*/ 3511 w 4497"/>
                <a:gd name="T1" fmla="*/ 1809 h 4497"/>
                <a:gd name="T2" fmla="*/ 4497 w 4497"/>
                <a:gd name="T3" fmla="*/ 4497 h 4497"/>
                <a:gd name="T4" fmla="*/ 2624 w 4497"/>
                <a:gd name="T5" fmla="*/ 4497 h 4497"/>
                <a:gd name="T6" fmla="*/ 1776 w 4497"/>
                <a:gd name="T7" fmla="*/ 2721 h 4497"/>
                <a:gd name="T8" fmla="*/ 0 w 4497"/>
                <a:gd name="T9" fmla="*/ 1873 h 4497"/>
                <a:gd name="T10" fmla="*/ 0 w 4497"/>
                <a:gd name="T11" fmla="*/ 0 h 4497"/>
                <a:gd name="T12" fmla="*/ 2687 w 4497"/>
                <a:gd name="T13" fmla="*/ 986 h 4497"/>
                <a:gd name="T14" fmla="*/ 3511 w 4497"/>
                <a:gd name="T15" fmla="*/ 986 h 4497"/>
                <a:gd name="T16" fmla="*/ 3511 w 4497"/>
                <a:gd name="T17" fmla="*/ 1809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97" h="4497">
                  <a:moveTo>
                    <a:pt x="3511" y="1809"/>
                  </a:moveTo>
                  <a:cubicBezTo>
                    <a:pt x="4128" y="2601"/>
                    <a:pt x="4457" y="3544"/>
                    <a:pt x="4497" y="4497"/>
                  </a:cubicBezTo>
                  <a:lnTo>
                    <a:pt x="2624" y="4497"/>
                  </a:lnTo>
                  <a:cubicBezTo>
                    <a:pt x="2558" y="3853"/>
                    <a:pt x="2275" y="3221"/>
                    <a:pt x="1776" y="2721"/>
                  </a:cubicBezTo>
                  <a:cubicBezTo>
                    <a:pt x="1276" y="2222"/>
                    <a:pt x="644" y="1938"/>
                    <a:pt x="0" y="1873"/>
                  </a:cubicBezTo>
                  <a:lnTo>
                    <a:pt x="0" y="0"/>
                  </a:lnTo>
                  <a:cubicBezTo>
                    <a:pt x="953" y="40"/>
                    <a:pt x="1896" y="369"/>
                    <a:pt x="2687" y="986"/>
                  </a:cubicBezTo>
                  <a:lnTo>
                    <a:pt x="3511" y="986"/>
                  </a:lnTo>
                  <a:lnTo>
                    <a:pt x="3511" y="1809"/>
                  </a:lnTo>
                  <a:close/>
                </a:path>
              </a:pathLst>
            </a:custGeom>
            <a:solidFill>
              <a:schemeClr val="accent1"/>
            </a:solidFill>
            <a:ln>
              <a:noFill/>
            </a:ln>
          </p:spPr>
          <p:txBody>
            <a:bodyPr vert="horz" wrap="square" lIns="91392" tIns="45696" rIns="91392" bIns="45696" numCol="1" anchor="t" anchorCtr="0" compatLnSpc="1"/>
            <a:lstStyle/>
            <a:p>
              <a:endParaRPr lang="zh-CN" altLang="en-US" sz="1865">
                <a:solidFill>
                  <a:schemeClr val="bg1"/>
                </a:solidFill>
                <a:latin typeface="微软雅黑" panose="020B0503020204020204" pitchFamily="34" charset="-122"/>
                <a:ea typeface="微软雅黑" panose="020B0503020204020204" pitchFamily="34" charset="-122"/>
              </a:endParaRPr>
            </a:p>
          </p:txBody>
        </p:sp>
        <p:sp>
          <p:nvSpPr>
            <p:cNvPr id="149" name="TextBox 50"/>
            <p:cNvSpPr txBox="1"/>
            <p:nvPr/>
          </p:nvSpPr>
          <p:spPr>
            <a:xfrm>
              <a:off x="3786883" y="2348629"/>
              <a:ext cx="144016" cy="338730"/>
            </a:xfrm>
            <a:prstGeom prst="rect">
              <a:avLst/>
            </a:prstGeom>
            <a:noFill/>
          </p:spPr>
          <p:txBody>
            <a:bodyPr wrap="square" lIns="0" tIns="0" rIns="0" bIns="0" rtlCol="0">
              <a:spAutoFit/>
            </a:bodyPr>
            <a:lstStyle/>
            <a:p>
              <a:pPr algn="ctr"/>
              <a:r>
                <a:rPr lang="en-US" altLang="zh-CN" sz="2200" dirty="0">
                  <a:solidFill>
                    <a:schemeClr val="bg1"/>
                  </a:solidFill>
                  <a:latin typeface="微软雅黑" panose="020B0503020204020204" pitchFamily="34" charset="-122"/>
                  <a:ea typeface="微软雅黑" panose="020B0503020204020204" pitchFamily="34" charset="-122"/>
                </a:rPr>
                <a:t>1</a:t>
              </a:r>
              <a:endParaRPr lang="zh-CN" altLang="en-US" sz="2200" dirty="0">
                <a:solidFill>
                  <a:schemeClr val="bg1"/>
                </a:solidFill>
                <a:latin typeface="微软雅黑" panose="020B0503020204020204" pitchFamily="34" charset="-122"/>
                <a:ea typeface="微软雅黑" panose="020B0503020204020204" pitchFamily="34" charset="-122"/>
              </a:endParaRPr>
            </a:p>
          </p:txBody>
        </p:sp>
        <p:sp>
          <p:nvSpPr>
            <p:cNvPr id="150" name="TextBox 36"/>
            <p:cNvSpPr txBox="1"/>
            <p:nvPr/>
          </p:nvSpPr>
          <p:spPr>
            <a:xfrm>
              <a:off x="5251579" y="2348629"/>
              <a:ext cx="144016" cy="338730"/>
            </a:xfrm>
            <a:prstGeom prst="rect">
              <a:avLst/>
            </a:prstGeom>
            <a:noFill/>
          </p:spPr>
          <p:txBody>
            <a:bodyPr wrap="square" lIns="0" tIns="0" rIns="0" bIns="0" rtlCol="0">
              <a:spAutoFit/>
            </a:bodyPr>
            <a:lstStyle/>
            <a:p>
              <a:pPr algn="ctr"/>
              <a:r>
                <a:rPr lang="en-US" altLang="zh-CN" sz="2200" dirty="0">
                  <a:solidFill>
                    <a:schemeClr val="bg1"/>
                  </a:solidFill>
                  <a:latin typeface="微软雅黑" panose="020B0503020204020204" pitchFamily="34" charset="-122"/>
                  <a:ea typeface="微软雅黑" panose="020B0503020204020204" pitchFamily="34" charset="-122"/>
                </a:rPr>
                <a:t>2</a:t>
              </a:r>
              <a:endParaRPr lang="zh-CN" altLang="en-US" sz="2200" dirty="0">
                <a:solidFill>
                  <a:schemeClr val="bg1"/>
                </a:solidFill>
                <a:latin typeface="微软雅黑" panose="020B0503020204020204" pitchFamily="34" charset="-122"/>
                <a:ea typeface="微软雅黑" panose="020B0503020204020204" pitchFamily="34" charset="-122"/>
              </a:endParaRPr>
            </a:p>
          </p:txBody>
        </p:sp>
        <p:sp>
          <p:nvSpPr>
            <p:cNvPr id="151" name="TextBox 34"/>
            <p:cNvSpPr txBox="1"/>
            <p:nvPr/>
          </p:nvSpPr>
          <p:spPr>
            <a:xfrm>
              <a:off x="3786883" y="3767794"/>
              <a:ext cx="144016" cy="338730"/>
            </a:xfrm>
            <a:prstGeom prst="rect">
              <a:avLst/>
            </a:prstGeom>
            <a:noFill/>
          </p:spPr>
          <p:txBody>
            <a:bodyPr wrap="square" lIns="0" tIns="0" rIns="0" bIns="0" rtlCol="0">
              <a:spAutoFit/>
            </a:bodyPr>
            <a:lstStyle/>
            <a:p>
              <a:pPr algn="ctr"/>
              <a:r>
                <a:rPr lang="en-US" altLang="zh-CN" sz="2200" dirty="0">
                  <a:solidFill>
                    <a:schemeClr val="bg1"/>
                  </a:solidFill>
                  <a:latin typeface="微软雅黑" panose="020B0503020204020204" pitchFamily="34" charset="-122"/>
                  <a:ea typeface="微软雅黑" panose="020B0503020204020204" pitchFamily="34" charset="-122"/>
                </a:rPr>
                <a:t>4</a:t>
              </a:r>
              <a:endParaRPr lang="zh-CN" altLang="en-US" sz="2200" dirty="0">
                <a:solidFill>
                  <a:schemeClr val="bg1"/>
                </a:solidFill>
                <a:latin typeface="微软雅黑" panose="020B0503020204020204" pitchFamily="34" charset="-122"/>
                <a:ea typeface="微软雅黑" panose="020B0503020204020204" pitchFamily="34" charset="-122"/>
              </a:endParaRPr>
            </a:p>
          </p:txBody>
        </p:sp>
        <p:sp>
          <p:nvSpPr>
            <p:cNvPr id="152" name="TextBox 32"/>
            <p:cNvSpPr txBox="1"/>
            <p:nvPr/>
          </p:nvSpPr>
          <p:spPr>
            <a:xfrm>
              <a:off x="5251579" y="3767794"/>
              <a:ext cx="144016" cy="338730"/>
            </a:xfrm>
            <a:prstGeom prst="rect">
              <a:avLst/>
            </a:prstGeom>
            <a:noFill/>
          </p:spPr>
          <p:txBody>
            <a:bodyPr wrap="square" lIns="0" tIns="0" rIns="0" bIns="0" rtlCol="0">
              <a:spAutoFit/>
            </a:bodyPr>
            <a:lstStyle/>
            <a:p>
              <a:pPr algn="ctr"/>
              <a:r>
                <a:rPr lang="en-US" altLang="zh-CN" sz="2200" dirty="0">
                  <a:solidFill>
                    <a:schemeClr val="bg1"/>
                  </a:solidFill>
                  <a:latin typeface="微软雅黑" panose="020B0503020204020204" pitchFamily="34" charset="-122"/>
                  <a:ea typeface="微软雅黑" panose="020B0503020204020204" pitchFamily="34" charset="-122"/>
                </a:rPr>
                <a:t>3</a:t>
              </a:r>
              <a:endParaRPr lang="zh-CN" altLang="en-US" sz="2200" dirty="0">
                <a:solidFill>
                  <a:schemeClr val="bg1"/>
                </a:solidFill>
                <a:latin typeface="微软雅黑" panose="020B0503020204020204" pitchFamily="34" charset="-122"/>
                <a:ea typeface="微软雅黑" panose="020B0503020204020204" pitchFamily="34" charset="-122"/>
              </a:endParaRPr>
            </a:p>
          </p:txBody>
        </p:sp>
      </p:grpSp>
      <p:sp>
        <p:nvSpPr>
          <p:cNvPr id="19" name="等腰三角形 18"/>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20" name="文本框 19"/>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责任源于职责</a:t>
            </a:r>
          </a:p>
        </p:txBody>
      </p:sp>
      <p:cxnSp>
        <p:nvCxnSpPr>
          <p:cNvPr id="21" name="直接连接符 20"/>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par>
                                <p:cTn id="17" presetID="53" presetClass="entr" presetSubtype="16"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500"/>
                            </p:stCondLst>
                            <p:childTnLst>
                              <p:par>
                                <p:cTn id="23" presetID="53" presetClass="entr" presetSubtype="16" fill="hold" grpId="0" nodeType="afterEffect">
                                  <p:stCondLst>
                                    <p:cond delay="0"/>
                                  </p:stCondLst>
                                  <p:childTnLst>
                                    <p:set>
                                      <p:cBhvr>
                                        <p:cTn id="24" dur="1" fill="hold">
                                          <p:stCondLst>
                                            <p:cond delay="0"/>
                                          </p:stCondLst>
                                        </p:cTn>
                                        <p:tgtEl>
                                          <p:spTgt spid="139"/>
                                        </p:tgtEl>
                                        <p:attrNameLst>
                                          <p:attrName>style.visibility</p:attrName>
                                        </p:attrNameLst>
                                      </p:cBhvr>
                                      <p:to>
                                        <p:strVal val="visible"/>
                                      </p:to>
                                    </p:set>
                                    <p:anim calcmode="lin" valueType="num">
                                      <p:cBhvr>
                                        <p:cTn id="25" dur="500" fill="hold"/>
                                        <p:tgtEl>
                                          <p:spTgt spid="139"/>
                                        </p:tgtEl>
                                        <p:attrNameLst>
                                          <p:attrName>ppt_w</p:attrName>
                                        </p:attrNameLst>
                                      </p:cBhvr>
                                      <p:tavLst>
                                        <p:tav tm="0">
                                          <p:val>
                                            <p:fltVal val="0"/>
                                          </p:val>
                                        </p:tav>
                                        <p:tav tm="100000">
                                          <p:val>
                                            <p:strVal val="#ppt_w"/>
                                          </p:val>
                                        </p:tav>
                                      </p:tavLst>
                                    </p:anim>
                                    <p:anim calcmode="lin" valueType="num">
                                      <p:cBhvr>
                                        <p:cTn id="26" dur="500" fill="hold"/>
                                        <p:tgtEl>
                                          <p:spTgt spid="139"/>
                                        </p:tgtEl>
                                        <p:attrNameLst>
                                          <p:attrName>ppt_h</p:attrName>
                                        </p:attrNameLst>
                                      </p:cBhvr>
                                      <p:tavLst>
                                        <p:tav tm="0">
                                          <p:val>
                                            <p:fltVal val="0"/>
                                          </p:val>
                                        </p:tav>
                                        <p:tav tm="100000">
                                          <p:val>
                                            <p:strVal val="#ppt_h"/>
                                          </p:val>
                                        </p:tav>
                                      </p:tavLst>
                                    </p:anim>
                                    <p:animEffect transition="in" filter="fade">
                                      <p:cBhvr>
                                        <p:cTn id="27" dur="500"/>
                                        <p:tgtEl>
                                          <p:spTgt spid="139"/>
                                        </p:tgtEl>
                                      </p:cBhvr>
                                    </p:animEffect>
                                  </p:childTnLst>
                                </p:cTn>
                              </p:par>
                            </p:childTnLst>
                          </p:cTn>
                        </p:par>
                        <p:par>
                          <p:cTn id="28" fill="hold">
                            <p:stCondLst>
                              <p:cond delay="1000"/>
                            </p:stCondLst>
                            <p:childTnLst>
                              <p:par>
                                <p:cTn id="29" presetID="53" presetClass="entr" presetSubtype="16" fill="hold" nodeType="afterEffect">
                                  <p:stCondLst>
                                    <p:cond delay="0"/>
                                  </p:stCondLst>
                                  <p:childTnLst>
                                    <p:set>
                                      <p:cBhvr>
                                        <p:cTn id="30" dur="1" fill="hold">
                                          <p:stCondLst>
                                            <p:cond delay="0"/>
                                          </p:stCondLst>
                                        </p:cTn>
                                        <p:tgtEl>
                                          <p:spTgt spid="144"/>
                                        </p:tgtEl>
                                        <p:attrNameLst>
                                          <p:attrName>style.visibility</p:attrName>
                                        </p:attrNameLst>
                                      </p:cBhvr>
                                      <p:to>
                                        <p:strVal val="visible"/>
                                      </p:to>
                                    </p:set>
                                    <p:anim calcmode="lin" valueType="num">
                                      <p:cBhvr>
                                        <p:cTn id="31" dur="1000" fill="hold"/>
                                        <p:tgtEl>
                                          <p:spTgt spid="144"/>
                                        </p:tgtEl>
                                        <p:attrNameLst>
                                          <p:attrName>ppt_w</p:attrName>
                                        </p:attrNameLst>
                                      </p:cBhvr>
                                      <p:tavLst>
                                        <p:tav tm="0">
                                          <p:val>
                                            <p:fltVal val="0"/>
                                          </p:val>
                                        </p:tav>
                                        <p:tav tm="100000">
                                          <p:val>
                                            <p:strVal val="#ppt_w"/>
                                          </p:val>
                                        </p:tav>
                                      </p:tavLst>
                                    </p:anim>
                                    <p:anim calcmode="lin" valueType="num">
                                      <p:cBhvr>
                                        <p:cTn id="32" dur="1000" fill="hold"/>
                                        <p:tgtEl>
                                          <p:spTgt spid="144"/>
                                        </p:tgtEl>
                                        <p:attrNameLst>
                                          <p:attrName>ppt_h</p:attrName>
                                        </p:attrNameLst>
                                      </p:cBhvr>
                                      <p:tavLst>
                                        <p:tav tm="0">
                                          <p:val>
                                            <p:fltVal val="0"/>
                                          </p:val>
                                        </p:tav>
                                        <p:tav tm="100000">
                                          <p:val>
                                            <p:strVal val="#ppt_h"/>
                                          </p:val>
                                        </p:tav>
                                      </p:tavLst>
                                    </p:anim>
                                    <p:animEffect transition="in" filter="fade">
                                      <p:cBhvr>
                                        <p:cTn id="33" dur="1000"/>
                                        <p:tgtEl>
                                          <p:spTgt spid="144"/>
                                        </p:tgtEl>
                                      </p:cBhvr>
                                    </p:animEffect>
                                  </p:childTnLst>
                                </p:cTn>
                              </p:par>
                              <p:par>
                                <p:cTn id="34" presetID="8" presetClass="emph" presetSubtype="0" fill="hold" nodeType="withEffect">
                                  <p:stCondLst>
                                    <p:cond delay="0"/>
                                  </p:stCondLst>
                                  <p:childTnLst>
                                    <p:animRot by="21600000">
                                      <p:cBhvr>
                                        <p:cTn id="35" dur="1000" fill="hold"/>
                                        <p:tgtEl>
                                          <p:spTgt spid="144"/>
                                        </p:tgtEl>
                                        <p:attrNameLst>
                                          <p:attrName>r</p:attrName>
                                        </p:attrNameLst>
                                      </p:cBhvr>
                                    </p:animRot>
                                  </p:childTnLst>
                                </p:cTn>
                              </p:par>
                            </p:childTnLst>
                          </p:cTn>
                        </p:par>
                        <p:par>
                          <p:cTn id="36" fill="hold">
                            <p:stCondLst>
                              <p:cond delay="2000"/>
                            </p:stCondLst>
                            <p:childTnLst>
                              <p:par>
                                <p:cTn id="37" presetID="22" presetClass="entr" presetSubtype="2" fill="hold" grpId="0" nodeType="afterEffect">
                                  <p:stCondLst>
                                    <p:cond delay="0"/>
                                  </p:stCondLst>
                                  <p:childTnLst>
                                    <p:set>
                                      <p:cBhvr>
                                        <p:cTn id="38" dur="1" fill="hold">
                                          <p:stCondLst>
                                            <p:cond delay="0"/>
                                          </p:stCondLst>
                                        </p:cTn>
                                        <p:tgtEl>
                                          <p:spTgt spid="140"/>
                                        </p:tgtEl>
                                        <p:attrNameLst>
                                          <p:attrName>style.visibility</p:attrName>
                                        </p:attrNameLst>
                                      </p:cBhvr>
                                      <p:to>
                                        <p:strVal val="visible"/>
                                      </p:to>
                                    </p:set>
                                    <p:animEffect transition="in" filter="wipe(right)">
                                      <p:cBhvr>
                                        <p:cTn id="39" dur="500"/>
                                        <p:tgtEl>
                                          <p:spTgt spid="140"/>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41"/>
                                        </p:tgtEl>
                                        <p:attrNameLst>
                                          <p:attrName>style.visibility</p:attrName>
                                        </p:attrNameLst>
                                      </p:cBhvr>
                                      <p:to>
                                        <p:strVal val="visible"/>
                                      </p:to>
                                    </p:set>
                                    <p:animEffect transition="in" filter="wipe(left)">
                                      <p:cBhvr>
                                        <p:cTn id="42" dur="500"/>
                                        <p:tgtEl>
                                          <p:spTgt spid="141"/>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142"/>
                                        </p:tgtEl>
                                        <p:attrNameLst>
                                          <p:attrName>style.visibility</p:attrName>
                                        </p:attrNameLst>
                                      </p:cBhvr>
                                      <p:to>
                                        <p:strVal val="visible"/>
                                      </p:to>
                                    </p:set>
                                    <p:animEffect transition="in" filter="wipe(right)">
                                      <p:cBhvr>
                                        <p:cTn id="45" dur="500"/>
                                        <p:tgtEl>
                                          <p:spTgt spid="142"/>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43"/>
                                        </p:tgtEl>
                                        <p:attrNameLst>
                                          <p:attrName>style.visibility</p:attrName>
                                        </p:attrNameLst>
                                      </p:cBhvr>
                                      <p:to>
                                        <p:strVal val="visible"/>
                                      </p:to>
                                    </p:set>
                                    <p:animEffect transition="in" filter="wipe(left)">
                                      <p:cBhvr>
                                        <p:cTn id="48" dur="500"/>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p:bldP spid="140" grpId="0"/>
      <p:bldP spid="141" grpId="0"/>
      <p:bldP spid="142" grpId="0"/>
      <p:bldP spid="143" grpId="0"/>
      <p:bldP spid="19" grpId="0" animBg="1"/>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矩形 5"/>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7"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sp>
        <p:nvSpPr>
          <p:cNvPr id="8"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grpSp>
        <p:nvGrpSpPr>
          <p:cNvPr id="9" name="组合 8"/>
          <p:cNvGrpSpPr/>
          <p:nvPr/>
        </p:nvGrpSpPr>
        <p:grpSpPr>
          <a:xfrm>
            <a:off x="0" y="1590307"/>
            <a:ext cx="3708401" cy="4664812"/>
            <a:chOff x="-74096" y="786148"/>
            <a:chExt cx="3951118" cy="4970127"/>
          </a:xfrm>
        </p:grpSpPr>
        <p:pic>
          <p:nvPicPr>
            <p:cNvPr id="10" name="图片 9"/>
            <p:cNvPicPr>
              <a:picLocks noChangeAspect="1"/>
            </p:cNvPicPr>
            <p:nvPr/>
          </p:nvPicPr>
          <p:blipFill>
            <a:blip r:embed="rId4"/>
            <a:stretch>
              <a:fillRect/>
            </a:stretch>
          </p:blipFill>
          <p:spPr>
            <a:xfrm>
              <a:off x="-74096" y="3032012"/>
              <a:ext cx="3176743" cy="2724263"/>
            </a:xfrm>
            <a:prstGeom prst="rect">
              <a:avLst/>
            </a:prstGeom>
          </p:spPr>
        </p:pic>
        <p:pic>
          <p:nvPicPr>
            <p:cNvPr id="11" name="图片 10"/>
            <p:cNvPicPr>
              <a:picLocks noChangeAspect="1"/>
            </p:cNvPicPr>
            <p:nvPr/>
          </p:nvPicPr>
          <p:blipFill>
            <a:blip r:embed="rId5"/>
            <a:stretch>
              <a:fillRect/>
            </a:stretch>
          </p:blipFill>
          <p:spPr>
            <a:xfrm>
              <a:off x="380043" y="786148"/>
              <a:ext cx="3496979" cy="3136565"/>
            </a:xfrm>
            <a:prstGeom prst="rect">
              <a:avLst/>
            </a:prstGeom>
          </p:spPr>
        </p:pic>
      </p:grpSp>
      <p:grpSp>
        <p:nvGrpSpPr>
          <p:cNvPr id="12" name="组合 11"/>
          <p:cNvGrpSpPr/>
          <p:nvPr/>
        </p:nvGrpSpPr>
        <p:grpSpPr>
          <a:xfrm>
            <a:off x="-328678" y="2904316"/>
            <a:ext cx="11303589" cy="5257102"/>
            <a:chOff x="-328678" y="2904316"/>
            <a:chExt cx="11303589" cy="5257102"/>
          </a:xfrm>
        </p:grpSpPr>
        <p:pic>
          <p:nvPicPr>
            <p:cNvPr id="13" name="图片 12"/>
            <p:cNvPicPr>
              <a:picLocks noChangeAspect="1"/>
            </p:cNvPicPr>
            <p:nvPr/>
          </p:nvPicPr>
          <p:blipFill>
            <a:blip r:embed="rId6"/>
            <a:stretch>
              <a:fillRect/>
            </a:stretch>
          </p:blipFill>
          <p:spPr>
            <a:xfrm rot="2069809">
              <a:off x="5795223" y="2904316"/>
              <a:ext cx="5179688" cy="4339598"/>
            </a:xfrm>
            <a:prstGeom prst="rect">
              <a:avLst/>
            </a:prstGeom>
          </p:spPr>
        </p:pic>
        <p:pic>
          <p:nvPicPr>
            <p:cNvPr id="14" name="图片 13"/>
            <p:cNvPicPr>
              <a:picLocks noChangeAspect="1"/>
            </p:cNvPicPr>
            <p:nvPr/>
          </p:nvPicPr>
          <p:blipFill>
            <a:blip r:embed="rId6"/>
            <a:stretch>
              <a:fillRect/>
            </a:stretch>
          </p:blipFill>
          <p:spPr>
            <a:xfrm rot="18778744" flipH="1">
              <a:off x="-748723" y="3401775"/>
              <a:ext cx="5179688" cy="4339598"/>
            </a:xfrm>
            <a:prstGeom prst="rect">
              <a:avLst/>
            </a:prstGeom>
          </p:spPr>
        </p:pic>
      </p:grpSp>
      <p:sp>
        <p:nvSpPr>
          <p:cNvPr id="15" name="文本框 14"/>
          <p:cNvSpPr txBox="1"/>
          <p:nvPr/>
        </p:nvSpPr>
        <p:spPr>
          <a:xfrm>
            <a:off x="4924076" y="1536059"/>
            <a:ext cx="2954655" cy="646331"/>
          </a:xfrm>
          <a:prstGeom prst="rect">
            <a:avLst/>
          </a:prstGeom>
          <a:noFill/>
        </p:spPr>
        <p:txBody>
          <a:bodyPr wrap="none" rtlCol="0">
            <a:spAutoFit/>
          </a:bodyPr>
          <a:lstStyle/>
          <a:p>
            <a:pPr algn="ctr"/>
            <a:r>
              <a:rPr lang="zh-CN" altLang="en-US" sz="3600" dirty="0">
                <a:solidFill>
                  <a:schemeClr val="bg1"/>
                </a:solidFill>
                <a:latin typeface="方正正黑简体" panose="02000000000000000000" pitchFamily="2" charset="-122"/>
                <a:ea typeface="方正正黑简体" panose="02000000000000000000" pitchFamily="2" charset="-122"/>
              </a:rPr>
              <a:t>细节提现系统</a:t>
            </a:r>
          </a:p>
        </p:txBody>
      </p:sp>
      <p:sp>
        <p:nvSpPr>
          <p:cNvPr id="16" name="Shape 285"/>
          <p:cNvSpPr txBox="1"/>
          <p:nvPr/>
        </p:nvSpPr>
        <p:spPr>
          <a:xfrm>
            <a:off x="4943126" y="2174509"/>
            <a:ext cx="2908489" cy="931126"/>
          </a:xfrm>
          <a:prstGeom prst="rect">
            <a:avLst/>
          </a:prstGeom>
          <a:noFill/>
          <a:ln>
            <a:noFill/>
          </a:ln>
        </p:spPr>
        <p:txBody>
          <a:bodyPr lIns="68560" tIns="34275" rIns="68560" bIns="34275" anchor="t" anchorCtr="0">
            <a:no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5889046" y="790196"/>
            <a:ext cx="928459" cy="854080"/>
          </a:xfrm>
          <a:prstGeom prst="rect">
            <a:avLst/>
          </a:prstGeom>
          <a:noFill/>
        </p:spPr>
        <p:txBody>
          <a:bodyPr wrap="none" rtlCol="0">
            <a:spAutoFit/>
          </a:bodyPr>
          <a:lstStyle/>
          <a:p>
            <a:r>
              <a:rPr lang="en-US" altLang="zh-CN" sz="4950" dirty="0">
                <a:solidFill>
                  <a:schemeClr val="bg1"/>
                </a:solidFill>
                <a:latin typeface="锐字巅峰粗黑简1.0" panose="02000500000000000000" pitchFamily="2" charset="-122"/>
                <a:ea typeface="锐字巅峰粗黑简1.0" panose="02000500000000000000" pitchFamily="2" charset="-122"/>
              </a:rPr>
              <a:t>02</a:t>
            </a:r>
            <a:endParaRPr lang="zh-CN" altLang="en-US" sz="4950" dirty="0">
              <a:solidFill>
                <a:schemeClr val="bg1"/>
              </a:solidFill>
              <a:latin typeface="锐字巅峰粗黑简1.0" panose="02000500000000000000" pitchFamily="2" charset="-122"/>
              <a:ea typeface="锐字巅峰粗黑简1.0" panose="02000500000000000000"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right)">
                                      <p:cBhvr>
                                        <p:cTn id="25" dur="500"/>
                                        <p:tgtEl>
                                          <p:spTgt spid="12"/>
                                        </p:tgtEl>
                                      </p:cBhvr>
                                    </p:animEffect>
                                  </p:childTnLst>
                                </p:cTn>
                              </p:par>
                            </p:childTnLst>
                          </p:cTn>
                        </p:par>
                        <p:par>
                          <p:cTn id="26" fill="hold">
                            <p:stCondLst>
                              <p:cond delay="5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1500"/>
                            </p:stCondLst>
                            <p:childTnLst>
                              <p:par>
                                <p:cTn id="37" presetID="53" presetClass="entr" presetSubtype="16" fill="hold" grpId="0" nodeType="afterEffect">
                                  <p:stCondLst>
                                    <p:cond delay="0"/>
                                  </p:stCondLst>
                                  <p:iterate type="lt">
                                    <p:tmPct val="5000"/>
                                  </p:iterate>
                                  <p:childTnLst>
                                    <p:set>
                                      <p:cBhvr>
                                        <p:cTn id="38" dur="1" fill="hold">
                                          <p:stCondLst>
                                            <p:cond delay="0"/>
                                          </p:stCondLst>
                                        </p:cTn>
                                        <p:tgtEl>
                                          <p:spTgt spid="16"/>
                                        </p:tgtEl>
                                        <p:attrNameLst>
                                          <p:attrName>style.visibility</p:attrName>
                                        </p:attrNameLst>
                                      </p:cBhvr>
                                      <p:to>
                                        <p:strVal val="visible"/>
                                      </p:to>
                                    </p:set>
                                    <p:anim calcmode="lin" valueType="num">
                                      <p:cBhvr>
                                        <p:cTn id="39" dur="500" fill="hold"/>
                                        <p:tgtEl>
                                          <p:spTgt spid="16"/>
                                        </p:tgtEl>
                                        <p:attrNameLst>
                                          <p:attrName>ppt_w</p:attrName>
                                        </p:attrNameLst>
                                      </p:cBhvr>
                                      <p:tavLst>
                                        <p:tav tm="0">
                                          <p:val>
                                            <p:fltVal val="0"/>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animEffect transition="in" filter="fade">
                                      <p:cBhvr>
                                        <p:cTn id="4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5"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isḷîḍé"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p:nvPr/>
        </p:nvGrpSpPr>
        <p:grpSpPr>
          <a:xfrm>
            <a:off x="724500" y="1494210"/>
            <a:ext cx="2441237" cy="2733108"/>
            <a:chOff x="3840951" y="1086739"/>
            <a:chExt cx="4510086" cy="5049303"/>
          </a:xfrm>
        </p:grpSpPr>
        <p:grpSp>
          <p:nvGrpSpPr>
            <p:cNvPr id="16" name="iṥļïďe"/>
            <p:cNvGrpSpPr/>
            <p:nvPr/>
          </p:nvGrpSpPr>
          <p:grpSpPr bwMode="auto">
            <a:xfrm>
              <a:off x="3840951" y="1086739"/>
              <a:ext cx="4510086" cy="5049303"/>
              <a:chOff x="1911" y="-23"/>
              <a:chExt cx="3881" cy="4345"/>
            </a:xfrm>
          </p:grpSpPr>
          <p:sp>
            <p:nvSpPr>
              <p:cNvPr id="118" name="iṥlíďê"/>
              <p:cNvSpPr/>
              <p:nvPr/>
            </p:nvSpPr>
            <p:spPr bwMode="auto">
              <a:xfrm>
                <a:off x="4439" y="284"/>
                <a:ext cx="112" cy="124"/>
              </a:xfrm>
              <a:custGeom>
                <a:avLst/>
                <a:gdLst>
                  <a:gd name="T0" fmla="*/ 51 w 62"/>
                  <a:gd name="T1" fmla="*/ 50 h 69"/>
                  <a:gd name="T2" fmla="*/ 12 w 62"/>
                  <a:gd name="T3" fmla="*/ 51 h 69"/>
                  <a:gd name="T4" fmla="*/ 11 w 62"/>
                  <a:gd name="T5" fmla="*/ 11 h 69"/>
                  <a:gd name="T6" fmla="*/ 51 w 62"/>
                  <a:gd name="T7" fmla="*/ 13 h 69"/>
                  <a:gd name="T8" fmla="*/ 51 w 62"/>
                  <a:gd name="T9" fmla="*/ 50 h 69"/>
                </a:gdLst>
                <a:ahLst/>
                <a:cxnLst>
                  <a:cxn ang="0">
                    <a:pos x="T0" y="T1"/>
                  </a:cxn>
                  <a:cxn ang="0">
                    <a:pos x="T2" y="T3"/>
                  </a:cxn>
                  <a:cxn ang="0">
                    <a:pos x="T4" y="T5"/>
                  </a:cxn>
                  <a:cxn ang="0">
                    <a:pos x="T6" y="T7"/>
                  </a:cxn>
                  <a:cxn ang="0">
                    <a:pos x="T8" y="T9"/>
                  </a:cxn>
                </a:cxnLst>
                <a:rect l="0" t="0" r="r" b="b"/>
                <a:pathLst>
                  <a:path w="62" h="69">
                    <a:moveTo>
                      <a:pt x="51" y="50"/>
                    </a:moveTo>
                    <a:cubicBezTo>
                      <a:pt x="38" y="69"/>
                      <a:pt x="23" y="62"/>
                      <a:pt x="12" y="51"/>
                    </a:cubicBezTo>
                    <a:cubicBezTo>
                      <a:pt x="0" y="39"/>
                      <a:pt x="0" y="21"/>
                      <a:pt x="11" y="11"/>
                    </a:cubicBezTo>
                    <a:cubicBezTo>
                      <a:pt x="21" y="0"/>
                      <a:pt x="39" y="1"/>
                      <a:pt x="51" y="13"/>
                    </a:cubicBezTo>
                    <a:cubicBezTo>
                      <a:pt x="62" y="25"/>
                      <a:pt x="59" y="37"/>
                      <a:pt x="51" y="50"/>
                    </a:cubicBezTo>
                    <a:close/>
                  </a:path>
                </a:pathLst>
              </a:custGeom>
              <a:solidFill>
                <a:srgbClr val="F48F4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9" name="iśḻiḍé"/>
              <p:cNvSpPr/>
              <p:nvPr/>
            </p:nvSpPr>
            <p:spPr bwMode="auto">
              <a:xfrm>
                <a:off x="4506" y="290"/>
                <a:ext cx="57" cy="57"/>
              </a:xfrm>
              <a:custGeom>
                <a:avLst/>
                <a:gdLst>
                  <a:gd name="T0" fmla="*/ 24 w 32"/>
                  <a:gd name="T1" fmla="*/ 24 h 32"/>
                  <a:gd name="T2" fmla="*/ 4 w 32"/>
                  <a:gd name="T3" fmla="*/ 27 h 32"/>
                  <a:gd name="T4" fmla="*/ 8 w 32"/>
                  <a:gd name="T5" fmla="*/ 8 h 32"/>
                  <a:gd name="T6" fmla="*/ 27 w 32"/>
                  <a:gd name="T7" fmla="*/ 5 h 32"/>
                  <a:gd name="T8" fmla="*/ 24 w 32"/>
                  <a:gd name="T9" fmla="*/ 24 h 32"/>
                </a:gdLst>
                <a:ahLst/>
                <a:cxnLst>
                  <a:cxn ang="0">
                    <a:pos x="T0" y="T1"/>
                  </a:cxn>
                  <a:cxn ang="0">
                    <a:pos x="T2" y="T3"/>
                  </a:cxn>
                  <a:cxn ang="0">
                    <a:pos x="T4" y="T5"/>
                  </a:cxn>
                  <a:cxn ang="0">
                    <a:pos x="T6" y="T7"/>
                  </a:cxn>
                  <a:cxn ang="0">
                    <a:pos x="T8" y="T9"/>
                  </a:cxn>
                </a:cxnLst>
                <a:rect l="0" t="0" r="r" b="b"/>
                <a:pathLst>
                  <a:path w="32" h="32">
                    <a:moveTo>
                      <a:pt x="24" y="24"/>
                    </a:moveTo>
                    <a:cubicBezTo>
                      <a:pt x="17" y="31"/>
                      <a:pt x="9" y="32"/>
                      <a:pt x="4" y="27"/>
                    </a:cubicBezTo>
                    <a:cubicBezTo>
                      <a:pt x="0" y="23"/>
                      <a:pt x="1" y="14"/>
                      <a:pt x="8" y="8"/>
                    </a:cubicBezTo>
                    <a:cubicBezTo>
                      <a:pt x="14" y="2"/>
                      <a:pt x="23" y="0"/>
                      <a:pt x="27" y="5"/>
                    </a:cubicBezTo>
                    <a:cubicBezTo>
                      <a:pt x="32" y="10"/>
                      <a:pt x="30" y="18"/>
                      <a:pt x="24" y="24"/>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0" name="îSļïḍè"/>
              <p:cNvSpPr/>
              <p:nvPr/>
            </p:nvSpPr>
            <p:spPr bwMode="auto">
              <a:xfrm>
                <a:off x="4454" y="261"/>
                <a:ext cx="111" cy="75"/>
              </a:xfrm>
              <a:custGeom>
                <a:avLst/>
                <a:gdLst>
                  <a:gd name="T0" fmla="*/ 1 w 62"/>
                  <a:gd name="T1" fmla="*/ 42 h 42"/>
                  <a:gd name="T2" fmla="*/ 47 w 62"/>
                  <a:gd name="T3" fmla="*/ 12 h 42"/>
                  <a:gd name="T4" fmla="*/ 25 w 62"/>
                  <a:gd name="T5" fmla="*/ 34 h 42"/>
                  <a:gd name="T6" fmla="*/ 29 w 62"/>
                  <a:gd name="T7" fmla="*/ 17 h 42"/>
                </a:gdLst>
                <a:ahLst/>
                <a:cxnLst>
                  <a:cxn ang="0">
                    <a:pos x="T0" y="T1"/>
                  </a:cxn>
                  <a:cxn ang="0">
                    <a:pos x="T2" y="T3"/>
                  </a:cxn>
                  <a:cxn ang="0">
                    <a:pos x="T4" y="T5"/>
                  </a:cxn>
                  <a:cxn ang="0">
                    <a:pos x="T6" y="T7"/>
                  </a:cxn>
                </a:cxnLst>
                <a:rect l="0" t="0" r="r" b="b"/>
                <a:pathLst>
                  <a:path w="62" h="42">
                    <a:moveTo>
                      <a:pt x="1" y="42"/>
                    </a:moveTo>
                    <a:cubicBezTo>
                      <a:pt x="0" y="23"/>
                      <a:pt x="33" y="0"/>
                      <a:pt x="47" y="12"/>
                    </a:cubicBezTo>
                    <a:cubicBezTo>
                      <a:pt x="62" y="23"/>
                      <a:pt x="35" y="42"/>
                      <a:pt x="25" y="34"/>
                    </a:cubicBezTo>
                    <a:cubicBezTo>
                      <a:pt x="17" y="27"/>
                      <a:pt x="29" y="17"/>
                      <a:pt x="29" y="17"/>
                    </a:cubicBezTo>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1" name="íṣ1íḓe"/>
              <p:cNvSpPr/>
              <p:nvPr/>
            </p:nvSpPr>
            <p:spPr bwMode="auto">
              <a:xfrm>
                <a:off x="4466" y="279"/>
                <a:ext cx="54" cy="45"/>
              </a:xfrm>
              <a:custGeom>
                <a:avLst/>
                <a:gdLst>
                  <a:gd name="T0" fmla="*/ 21 w 30"/>
                  <a:gd name="T1" fmla="*/ 25 h 25"/>
                  <a:gd name="T2" fmla="*/ 26 w 30"/>
                  <a:gd name="T3" fmla="*/ 12 h 25"/>
                  <a:gd name="T4" fmla="*/ 17 w 30"/>
                  <a:gd name="T5" fmla="*/ 3 h 25"/>
                  <a:gd name="T6" fmla="*/ 0 w 30"/>
                  <a:gd name="T7" fmla="*/ 22 h 25"/>
                  <a:gd name="T8" fmla="*/ 21 w 30"/>
                  <a:gd name="T9" fmla="*/ 25 h 25"/>
                </a:gdLst>
                <a:ahLst/>
                <a:cxnLst>
                  <a:cxn ang="0">
                    <a:pos x="T0" y="T1"/>
                  </a:cxn>
                  <a:cxn ang="0">
                    <a:pos x="T2" y="T3"/>
                  </a:cxn>
                  <a:cxn ang="0">
                    <a:pos x="T4" y="T5"/>
                  </a:cxn>
                  <a:cxn ang="0">
                    <a:pos x="T6" y="T7"/>
                  </a:cxn>
                  <a:cxn ang="0">
                    <a:pos x="T8" y="T9"/>
                  </a:cxn>
                </a:cxnLst>
                <a:rect l="0" t="0" r="r" b="b"/>
                <a:pathLst>
                  <a:path w="30" h="25">
                    <a:moveTo>
                      <a:pt x="21" y="25"/>
                    </a:moveTo>
                    <a:cubicBezTo>
                      <a:pt x="16" y="22"/>
                      <a:pt x="21" y="16"/>
                      <a:pt x="26" y="12"/>
                    </a:cubicBezTo>
                    <a:cubicBezTo>
                      <a:pt x="30" y="8"/>
                      <a:pt x="26" y="0"/>
                      <a:pt x="17" y="3"/>
                    </a:cubicBezTo>
                    <a:cubicBezTo>
                      <a:pt x="7" y="6"/>
                      <a:pt x="0" y="22"/>
                      <a:pt x="0" y="22"/>
                    </a:cubicBezTo>
                    <a:lnTo>
                      <a:pt x="21" y="25"/>
                    </a:lnTo>
                    <a:close/>
                  </a:path>
                </a:pathLst>
              </a:custGeom>
              <a:solidFill>
                <a:srgbClr val="F48F4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2" name="îṥlíḑe"/>
              <p:cNvSpPr/>
              <p:nvPr/>
            </p:nvSpPr>
            <p:spPr bwMode="auto">
              <a:xfrm>
                <a:off x="4422" y="268"/>
                <a:ext cx="105" cy="134"/>
              </a:xfrm>
              <a:custGeom>
                <a:avLst/>
                <a:gdLst>
                  <a:gd name="T0" fmla="*/ 46 w 59"/>
                  <a:gd name="T1" fmla="*/ 7 h 75"/>
                  <a:gd name="T2" fmla="*/ 13 w 59"/>
                  <a:gd name="T3" fmla="*/ 53 h 75"/>
                  <a:gd name="T4" fmla="*/ 34 w 59"/>
                  <a:gd name="T5" fmla="*/ 28 h 75"/>
                  <a:gd name="T6" fmla="*/ 46 w 59"/>
                  <a:gd name="T7" fmla="*/ 7 h 75"/>
                </a:gdLst>
                <a:ahLst/>
                <a:cxnLst>
                  <a:cxn ang="0">
                    <a:pos x="T0" y="T1"/>
                  </a:cxn>
                  <a:cxn ang="0">
                    <a:pos x="T2" y="T3"/>
                  </a:cxn>
                  <a:cxn ang="0">
                    <a:pos x="T4" y="T5"/>
                  </a:cxn>
                  <a:cxn ang="0">
                    <a:pos x="T6" y="T7"/>
                  </a:cxn>
                </a:cxnLst>
                <a:rect l="0" t="0" r="r" b="b"/>
                <a:pathLst>
                  <a:path w="59" h="75">
                    <a:moveTo>
                      <a:pt x="46" y="7"/>
                    </a:moveTo>
                    <a:cubicBezTo>
                      <a:pt x="38" y="0"/>
                      <a:pt x="0" y="27"/>
                      <a:pt x="13" y="53"/>
                    </a:cubicBezTo>
                    <a:cubicBezTo>
                      <a:pt x="23" y="75"/>
                      <a:pt x="59" y="38"/>
                      <a:pt x="34" y="28"/>
                    </a:cubicBezTo>
                    <a:cubicBezTo>
                      <a:pt x="34" y="28"/>
                      <a:pt x="53" y="13"/>
                      <a:pt x="46" y="7"/>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3" name="iṩḷîḑê"/>
              <p:cNvSpPr/>
              <p:nvPr/>
            </p:nvSpPr>
            <p:spPr bwMode="auto">
              <a:xfrm>
                <a:off x="4515" y="315"/>
                <a:ext cx="55" cy="46"/>
              </a:xfrm>
              <a:custGeom>
                <a:avLst/>
                <a:gdLst>
                  <a:gd name="T0" fmla="*/ 20 w 31"/>
                  <a:gd name="T1" fmla="*/ 23 h 26"/>
                  <a:gd name="T2" fmla="*/ 3 w 31"/>
                  <a:gd name="T3" fmla="*/ 20 h 26"/>
                  <a:gd name="T4" fmla="*/ 11 w 31"/>
                  <a:gd name="T5" fmla="*/ 4 h 26"/>
                  <a:gd name="T6" fmla="*/ 29 w 31"/>
                  <a:gd name="T7" fmla="*/ 7 h 26"/>
                  <a:gd name="T8" fmla="*/ 20 w 31"/>
                  <a:gd name="T9" fmla="*/ 23 h 26"/>
                </a:gdLst>
                <a:ahLst/>
                <a:cxnLst>
                  <a:cxn ang="0">
                    <a:pos x="T0" y="T1"/>
                  </a:cxn>
                  <a:cxn ang="0">
                    <a:pos x="T2" y="T3"/>
                  </a:cxn>
                  <a:cxn ang="0">
                    <a:pos x="T4" y="T5"/>
                  </a:cxn>
                  <a:cxn ang="0">
                    <a:pos x="T6" y="T7"/>
                  </a:cxn>
                  <a:cxn ang="0">
                    <a:pos x="T8" y="T9"/>
                  </a:cxn>
                </a:cxnLst>
                <a:rect l="0" t="0" r="r" b="b"/>
                <a:pathLst>
                  <a:path w="31" h="26">
                    <a:moveTo>
                      <a:pt x="20" y="23"/>
                    </a:moveTo>
                    <a:cubicBezTo>
                      <a:pt x="13" y="26"/>
                      <a:pt x="5" y="25"/>
                      <a:pt x="3" y="20"/>
                    </a:cubicBezTo>
                    <a:cubicBezTo>
                      <a:pt x="0" y="14"/>
                      <a:pt x="4" y="7"/>
                      <a:pt x="11" y="4"/>
                    </a:cubicBezTo>
                    <a:cubicBezTo>
                      <a:pt x="19" y="0"/>
                      <a:pt x="27" y="2"/>
                      <a:pt x="29" y="7"/>
                    </a:cubicBezTo>
                    <a:cubicBezTo>
                      <a:pt x="31" y="13"/>
                      <a:pt x="28" y="20"/>
                      <a:pt x="20" y="23"/>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4" name="îşḷïḋê"/>
              <p:cNvSpPr/>
              <p:nvPr/>
            </p:nvSpPr>
            <p:spPr bwMode="auto">
              <a:xfrm>
                <a:off x="4524" y="338"/>
                <a:ext cx="48" cy="39"/>
              </a:xfrm>
              <a:custGeom>
                <a:avLst/>
                <a:gdLst>
                  <a:gd name="T0" fmla="*/ 17 w 27"/>
                  <a:gd name="T1" fmla="*/ 19 h 22"/>
                  <a:gd name="T2" fmla="*/ 2 w 27"/>
                  <a:gd name="T3" fmla="*/ 16 h 22"/>
                  <a:gd name="T4" fmla="*/ 10 w 27"/>
                  <a:gd name="T5" fmla="*/ 3 h 22"/>
                  <a:gd name="T6" fmla="*/ 25 w 27"/>
                  <a:gd name="T7" fmla="*/ 6 h 22"/>
                  <a:gd name="T8" fmla="*/ 17 w 27"/>
                  <a:gd name="T9" fmla="*/ 19 h 22"/>
                </a:gdLst>
                <a:ahLst/>
                <a:cxnLst>
                  <a:cxn ang="0">
                    <a:pos x="T0" y="T1"/>
                  </a:cxn>
                  <a:cxn ang="0">
                    <a:pos x="T2" y="T3"/>
                  </a:cxn>
                  <a:cxn ang="0">
                    <a:pos x="T4" y="T5"/>
                  </a:cxn>
                  <a:cxn ang="0">
                    <a:pos x="T6" y="T7"/>
                  </a:cxn>
                  <a:cxn ang="0">
                    <a:pos x="T8" y="T9"/>
                  </a:cxn>
                </a:cxnLst>
                <a:rect l="0" t="0" r="r" b="b"/>
                <a:pathLst>
                  <a:path w="27" h="22">
                    <a:moveTo>
                      <a:pt x="17" y="19"/>
                    </a:moveTo>
                    <a:cubicBezTo>
                      <a:pt x="11" y="22"/>
                      <a:pt x="4" y="20"/>
                      <a:pt x="2" y="16"/>
                    </a:cubicBezTo>
                    <a:cubicBezTo>
                      <a:pt x="0" y="11"/>
                      <a:pt x="4" y="6"/>
                      <a:pt x="10" y="3"/>
                    </a:cubicBezTo>
                    <a:cubicBezTo>
                      <a:pt x="16" y="0"/>
                      <a:pt x="23" y="1"/>
                      <a:pt x="25" y="6"/>
                    </a:cubicBezTo>
                    <a:cubicBezTo>
                      <a:pt x="27" y="10"/>
                      <a:pt x="23" y="16"/>
                      <a:pt x="17" y="19"/>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5" name="îšļïďè"/>
              <p:cNvSpPr/>
              <p:nvPr/>
            </p:nvSpPr>
            <p:spPr bwMode="auto">
              <a:xfrm>
                <a:off x="4411" y="315"/>
                <a:ext cx="77" cy="102"/>
              </a:xfrm>
              <a:custGeom>
                <a:avLst/>
                <a:gdLst>
                  <a:gd name="T0" fmla="*/ 39 w 77"/>
                  <a:gd name="T1" fmla="*/ 102 h 102"/>
                  <a:gd name="T2" fmla="*/ 0 w 77"/>
                  <a:gd name="T3" fmla="*/ 18 h 102"/>
                  <a:gd name="T4" fmla="*/ 37 w 77"/>
                  <a:gd name="T5" fmla="*/ 0 h 102"/>
                  <a:gd name="T6" fmla="*/ 77 w 77"/>
                  <a:gd name="T7" fmla="*/ 84 h 102"/>
                  <a:gd name="T8" fmla="*/ 39 w 77"/>
                  <a:gd name="T9" fmla="*/ 102 h 102"/>
                </a:gdLst>
                <a:ahLst/>
                <a:cxnLst>
                  <a:cxn ang="0">
                    <a:pos x="T0" y="T1"/>
                  </a:cxn>
                  <a:cxn ang="0">
                    <a:pos x="T2" y="T3"/>
                  </a:cxn>
                  <a:cxn ang="0">
                    <a:pos x="T4" y="T5"/>
                  </a:cxn>
                  <a:cxn ang="0">
                    <a:pos x="T6" y="T7"/>
                  </a:cxn>
                  <a:cxn ang="0">
                    <a:pos x="T8" y="T9"/>
                  </a:cxn>
                </a:cxnLst>
                <a:rect l="0" t="0" r="r" b="b"/>
                <a:pathLst>
                  <a:path w="77" h="102">
                    <a:moveTo>
                      <a:pt x="39" y="102"/>
                    </a:moveTo>
                    <a:lnTo>
                      <a:pt x="0" y="18"/>
                    </a:lnTo>
                    <a:lnTo>
                      <a:pt x="37" y="0"/>
                    </a:lnTo>
                    <a:lnTo>
                      <a:pt x="77" y="84"/>
                    </a:lnTo>
                    <a:lnTo>
                      <a:pt x="39" y="10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6" name="ïśľîḓé"/>
              <p:cNvSpPr/>
              <p:nvPr/>
            </p:nvSpPr>
            <p:spPr bwMode="auto">
              <a:xfrm>
                <a:off x="3300" y="265"/>
                <a:ext cx="116" cy="127"/>
              </a:xfrm>
              <a:custGeom>
                <a:avLst/>
                <a:gdLst>
                  <a:gd name="T0" fmla="*/ 10 w 65"/>
                  <a:gd name="T1" fmla="*/ 50 h 71"/>
                  <a:gd name="T2" fmla="*/ 52 w 65"/>
                  <a:gd name="T3" fmla="*/ 53 h 71"/>
                  <a:gd name="T4" fmla="*/ 54 w 65"/>
                  <a:gd name="T5" fmla="*/ 11 h 71"/>
                  <a:gd name="T6" fmla="*/ 12 w 65"/>
                  <a:gd name="T7" fmla="*/ 12 h 71"/>
                  <a:gd name="T8" fmla="*/ 10 w 65"/>
                  <a:gd name="T9" fmla="*/ 50 h 71"/>
                </a:gdLst>
                <a:ahLst/>
                <a:cxnLst>
                  <a:cxn ang="0">
                    <a:pos x="T0" y="T1"/>
                  </a:cxn>
                  <a:cxn ang="0">
                    <a:pos x="T2" y="T3"/>
                  </a:cxn>
                  <a:cxn ang="0">
                    <a:pos x="T4" y="T5"/>
                  </a:cxn>
                  <a:cxn ang="0">
                    <a:pos x="T6" y="T7"/>
                  </a:cxn>
                  <a:cxn ang="0">
                    <a:pos x="T8" y="T9"/>
                  </a:cxn>
                </a:cxnLst>
                <a:rect l="0" t="0" r="r" b="b"/>
                <a:pathLst>
                  <a:path w="65" h="71">
                    <a:moveTo>
                      <a:pt x="10" y="50"/>
                    </a:moveTo>
                    <a:cubicBezTo>
                      <a:pt x="23" y="71"/>
                      <a:pt x="39" y="64"/>
                      <a:pt x="52" y="53"/>
                    </a:cubicBezTo>
                    <a:cubicBezTo>
                      <a:pt x="64" y="41"/>
                      <a:pt x="65" y="22"/>
                      <a:pt x="54" y="11"/>
                    </a:cubicBezTo>
                    <a:cubicBezTo>
                      <a:pt x="43" y="0"/>
                      <a:pt x="25" y="0"/>
                      <a:pt x="12" y="12"/>
                    </a:cubicBezTo>
                    <a:cubicBezTo>
                      <a:pt x="0" y="24"/>
                      <a:pt x="2" y="37"/>
                      <a:pt x="10" y="50"/>
                    </a:cubicBezTo>
                    <a:close/>
                  </a:path>
                </a:pathLst>
              </a:custGeom>
              <a:solidFill>
                <a:srgbClr val="F48F4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7" name="ïŝḷiḑè"/>
              <p:cNvSpPr/>
              <p:nvPr/>
            </p:nvSpPr>
            <p:spPr bwMode="auto">
              <a:xfrm>
                <a:off x="3287" y="266"/>
                <a:ext cx="59" cy="61"/>
              </a:xfrm>
              <a:custGeom>
                <a:avLst/>
                <a:gdLst>
                  <a:gd name="T0" fmla="*/ 8 w 33"/>
                  <a:gd name="T1" fmla="*/ 26 h 34"/>
                  <a:gd name="T2" fmla="*/ 28 w 33"/>
                  <a:gd name="T3" fmla="*/ 29 h 34"/>
                  <a:gd name="T4" fmla="*/ 26 w 33"/>
                  <a:gd name="T5" fmla="*/ 9 h 34"/>
                  <a:gd name="T6" fmla="*/ 5 w 33"/>
                  <a:gd name="T7" fmla="*/ 5 h 34"/>
                  <a:gd name="T8" fmla="*/ 8 w 33"/>
                  <a:gd name="T9" fmla="*/ 26 h 34"/>
                </a:gdLst>
                <a:ahLst/>
                <a:cxnLst>
                  <a:cxn ang="0">
                    <a:pos x="T0" y="T1"/>
                  </a:cxn>
                  <a:cxn ang="0">
                    <a:pos x="T2" y="T3"/>
                  </a:cxn>
                  <a:cxn ang="0">
                    <a:pos x="T4" y="T5"/>
                  </a:cxn>
                  <a:cxn ang="0">
                    <a:pos x="T6" y="T7"/>
                  </a:cxn>
                  <a:cxn ang="0">
                    <a:pos x="T8" y="T9"/>
                  </a:cxn>
                </a:cxnLst>
                <a:rect l="0" t="0" r="r" b="b"/>
                <a:pathLst>
                  <a:path w="33" h="34">
                    <a:moveTo>
                      <a:pt x="8" y="26"/>
                    </a:moveTo>
                    <a:cubicBezTo>
                      <a:pt x="14" y="32"/>
                      <a:pt x="24" y="34"/>
                      <a:pt x="28" y="29"/>
                    </a:cubicBezTo>
                    <a:cubicBezTo>
                      <a:pt x="33" y="25"/>
                      <a:pt x="32" y="15"/>
                      <a:pt x="26" y="9"/>
                    </a:cubicBezTo>
                    <a:cubicBezTo>
                      <a:pt x="19" y="2"/>
                      <a:pt x="10" y="0"/>
                      <a:pt x="5" y="5"/>
                    </a:cubicBezTo>
                    <a:cubicBezTo>
                      <a:pt x="0" y="10"/>
                      <a:pt x="2" y="19"/>
                      <a:pt x="8" y="26"/>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8" name="îṣḷïďê"/>
              <p:cNvSpPr/>
              <p:nvPr/>
            </p:nvSpPr>
            <p:spPr bwMode="auto">
              <a:xfrm>
                <a:off x="3287" y="238"/>
                <a:ext cx="115" cy="80"/>
              </a:xfrm>
              <a:custGeom>
                <a:avLst/>
                <a:gdLst>
                  <a:gd name="T0" fmla="*/ 62 w 64"/>
                  <a:gd name="T1" fmla="*/ 45 h 45"/>
                  <a:gd name="T2" fmla="*/ 15 w 64"/>
                  <a:gd name="T3" fmla="*/ 12 h 45"/>
                  <a:gd name="T4" fmla="*/ 38 w 64"/>
                  <a:gd name="T5" fmla="*/ 35 h 45"/>
                  <a:gd name="T6" fmla="*/ 33 w 64"/>
                  <a:gd name="T7" fmla="*/ 18 h 45"/>
                </a:gdLst>
                <a:ahLst/>
                <a:cxnLst>
                  <a:cxn ang="0">
                    <a:pos x="T0" y="T1"/>
                  </a:cxn>
                  <a:cxn ang="0">
                    <a:pos x="T2" y="T3"/>
                  </a:cxn>
                  <a:cxn ang="0">
                    <a:pos x="T4" y="T5"/>
                  </a:cxn>
                  <a:cxn ang="0">
                    <a:pos x="T6" y="T7"/>
                  </a:cxn>
                </a:cxnLst>
                <a:rect l="0" t="0" r="r" b="b"/>
                <a:pathLst>
                  <a:path w="64" h="45">
                    <a:moveTo>
                      <a:pt x="62" y="45"/>
                    </a:moveTo>
                    <a:cubicBezTo>
                      <a:pt x="64" y="25"/>
                      <a:pt x="30" y="0"/>
                      <a:pt x="15" y="12"/>
                    </a:cubicBezTo>
                    <a:cubicBezTo>
                      <a:pt x="0" y="23"/>
                      <a:pt x="27" y="44"/>
                      <a:pt x="38" y="35"/>
                    </a:cubicBezTo>
                    <a:cubicBezTo>
                      <a:pt x="47" y="28"/>
                      <a:pt x="33" y="18"/>
                      <a:pt x="33" y="18"/>
                    </a:cubicBezTo>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9" name="ïSľîḍé"/>
              <p:cNvSpPr/>
              <p:nvPr/>
            </p:nvSpPr>
            <p:spPr bwMode="auto">
              <a:xfrm>
                <a:off x="3334" y="240"/>
                <a:ext cx="115" cy="146"/>
              </a:xfrm>
              <a:custGeom>
                <a:avLst/>
                <a:gdLst>
                  <a:gd name="T0" fmla="*/ 9 w 64"/>
                  <a:gd name="T1" fmla="*/ 9 h 82"/>
                  <a:gd name="T2" fmla="*/ 45 w 64"/>
                  <a:gd name="T3" fmla="*/ 64 h 82"/>
                  <a:gd name="T4" fmla="*/ 18 w 64"/>
                  <a:gd name="T5" fmla="*/ 34 h 82"/>
                  <a:gd name="T6" fmla="*/ 9 w 64"/>
                  <a:gd name="T7" fmla="*/ 9 h 82"/>
                </a:gdLst>
                <a:ahLst/>
                <a:cxnLst>
                  <a:cxn ang="0">
                    <a:pos x="T0" y="T1"/>
                  </a:cxn>
                  <a:cxn ang="0">
                    <a:pos x="T2" y="T3"/>
                  </a:cxn>
                  <a:cxn ang="0">
                    <a:pos x="T4" y="T5"/>
                  </a:cxn>
                  <a:cxn ang="0">
                    <a:pos x="T6" y="T7"/>
                  </a:cxn>
                </a:cxnLst>
                <a:rect l="0" t="0" r="r" b="b"/>
                <a:pathLst>
                  <a:path w="64" h="82">
                    <a:moveTo>
                      <a:pt x="9" y="9"/>
                    </a:moveTo>
                    <a:cubicBezTo>
                      <a:pt x="26" y="0"/>
                      <a:pt x="64" y="47"/>
                      <a:pt x="45" y="64"/>
                    </a:cubicBezTo>
                    <a:cubicBezTo>
                      <a:pt x="25" y="82"/>
                      <a:pt x="2" y="49"/>
                      <a:pt x="18" y="34"/>
                    </a:cubicBezTo>
                    <a:cubicBezTo>
                      <a:pt x="18" y="34"/>
                      <a:pt x="0" y="14"/>
                      <a:pt x="9" y="9"/>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0" name="íŝliḓê"/>
              <p:cNvSpPr/>
              <p:nvPr/>
            </p:nvSpPr>
            <p:spPr bwMode="auto">
              <a:xfrm>
                <a:off x="3278" y="293"/>
                <a:ext cx="58" cy="49"/>
              </a:xfrm>
              <a:custGeom>
                <a:avLst/>
                <a:gdLst>
                  <a:gd name="T0" fmla="*/ 11 w 32"/>
                  <a:gd name="T1" fmla="*/ 24 h 27"/>
                  <a:gd name="T2" fmla="*/ 30 w 32"/>
                  <a:gd name="T3" fmla="*/ 21 h 27"/>
                  <a:gd name="T4" fmla="*/ 21 w 32"/>
                  <a:gd name="T5" fmla="*/ 4 h 27"/>
                  <a:gd name="T6" fmla="*/ 3 w 32"/>
                  <a:gd name="T7" fmla="*/ 7 h 27"/>
                  <a:gd name="T8" fmla="*/ 11 w 32"/>
                  <a:gd name="T9" fmla="*/ 24 h 27"/>
                </a:gdLst>
                <a:ahLst/>
                <a:cxnLst>
                  <a:cxn ang="0">
                    <a:pos x="T0" y="T1"/>
                  </a:cxn>
                  <a:cxn ang="0">
                    <a:pos x="T2" y="T3"/>
                  </a:cxn>
                  <a:cxn ang="0">
                    <a:pos x="T4" y="T5"/>
                  </a:cxn>
                  <a:cxn ang="0">
                    <a:pos x="T6" y="T7"/>
                  </a:cxn>
                  <a:cxn ang="0">
                    <a:pos x="T8" y="T9"/>
                  </a:cxn>
                </a:cxnLst>
                <a:rect l="0" t="0" r="r" b="b"/>
                <a:pathLst>
                  <a:path w="32" h="27">
                    <a:moveTo>
                      <a:pt x="11" y="24"/>
                    </a:moveTo>
                    <a:cubicBezTo>
                      <a:pt x="19" y="27"/>
                      <a:pt x="27" y="26"/>
                      <a:pt x="30" y="21"/>
                    </a:cubicBezTo>
                    <a:cubicBezTo>
                      <a:pt x="32" y="15"/>
                      <a:pt x="29" y="8"/>
                      <a:pt x="21" y="4"/>
                    </a:cubicBezTo>
                    <a:cubicBezTo>
                      <a:pt x="14" y="0"/>
                      <a:pt x="5" y="1"/>
                      <a:pt x="3" y="7"/>
                    </a:cubicBezTo>
                    <a:cubicBezTo>
                      <a:pt x="0" y="12"/>
                      <a:pt x="4" y="20"/>
                      <a:pt x="11" y="24"/>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1" name="íšļïḑè"/>
              <p:cNvSpPr/>
              <p:nvPr/>
            </p:nvSpPr>
            <p:spPr bwMode="auto">
              <a:xfrm>
                <a:off x="3276" y="317"/>
                <a:ext cx="51" cy="41"/>
              </a:xfrm>
              <a:custGeom>
                <a:avLst/>
                <a:gdLst>
                  <a:gd name="T0" fmla="*/ 10 w 28"/>
                  <a:gd name="T1" fmla="*/ 20 h 23"/>
                  <a:gd name="T2" fmla="*/ 25 w 28"/>
                  <a:gd name="T3" fmla="*/ 17 h 23"/>
                  <a:gd name="T4" fmla="*/ 18 w 28"/>
                  <a:gd name="T5" fmla="*/ 3 h 23"/>
                  <a:gd name="T6" fmla="*/ 2 w 28"/>
                  <a:gd name="T7" fmla="*/ 6 h 23"/>
                  <a:gd name="T8" fmla="*/ 10 w 28"/>
                  <a:gd name="T9" fmla="*/ 20 h 23"/>
                </a:gdLst>
                <a:ahLst/>
                <a:cxnLst>
                  <a:cxn ang="0">
                    <a:pos x="T0" y="T1"/>
                  </a:cxn>
                  <a:cxn ang="0">
                    <a:pos x="T2" y="T3"/>
                  </a:cxn>
                  <a:cxn ang="0">
                    <a:pos x="T4" y="T5"/>
                  </a:cxn>
                  <a:cxn ang="0">
                    <a:pos x="T6" y="T7"/>
                  </a:cxn>
                  <a:cxn ang="0">
                    <a:pos x="T8" y="T9"/>
                  </a:cxn>
                </a:cxnLst>
                <a:rect l="0" t="0" r="r" b="b"/>
                <a:pathLst>
                  <a:path w="28" h="23">
                    <a:moveTo>
                      <a:pt x="10" y="20"/>
                    </a:moveTo>
                    <a:cubicBezTo>
                      <a:pt x="16" y="23"/>
                      <a:pt x="23" y="22"/>
                      <a:pt x="25" y="17"/>
                    </a:cubicBezTo>
                    <a:cubicBezTo>
                      <a:pt x="28" y="13"/>
                      <a:pt x="24" y="6"/>
                      <a:pt x="18" y="3"/>
                    </a:cubicBezTo>
                    <a:cubicBezTo>
                      <a:pt x="12" y="0"/>
                      <a:pt x="5" y="1"/>
                      <a:pt x="2" y="6"/>
                    </a:cubicBezTo>
                    <a:cubicBezTo>
                      <a:pt x="0" y="10"/>
                      <a:pt x="3" y="17"/>
                      <a:pt x="10" y="20"/>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2" name="îṣḷiďê"/>
              <p:cNvSpPr/>
              <p:nvPr/>
            </p:nvSpPr>
            <p:spPr bwMode="auto">
              <a:xfrm>
                <a:off x="3362" y="297"/>
                <a:ext cx="85" cy="105"/>
              </a:xfrm>
              <a:custGeom>
                <a:avLst/>
                <a:gdLst>
                  <a:gd name="T0" fmla="*/ 38 w 85"/>
                  <a:gd name="T1" fmla="*/ 105 h 105"/>
                  <a:gd name="T2" fmla="*/ 85 w 85"/>
                  <a:gd name="T3" fmla="*/ 20 h 105"/>
                  <a:gd name="T4" fmla="*/ 45 w 85"/>
                  <a:gd name="T5" fmla="*/ 0 h 105"/>
                  <a:gd name="T6" fmla="*/ 0 w 85"/>
                  <a:gd name="T7" fmla="*/ 86 h 105"/>
                  <a:gd name="T8" fmla="*/ 38 w 85"/>
                  <a:gd name="T9" fmla="*/ 105 h 105"/>
                </a:gdLst>
                <a:ahLst/>
                <a:cxnLst>
                  <a:cxn ang="0">
                    <a:pos x="T0" y="T1"/>
                  </a:cxn>
                  <a:cxn ang="0">
                    <a:pos x="T2" y="T3"/>
                  </a:cxn>
                  <a:cxn ang="0">
                    <a:pos x="T4" y="T5"/>
                  </a:cxn>
                  <a:cxn ang="0">
                    <a:pos x="T6" y="T7"/>
                  </a:cxn>
                  <a:cxn ang="0">
                    <a:pos x="T8" y="T9"/>
                  </a:cxn>
                </a:cxnLst>
                <a:rect l="0" t="0" r="r" b="b"/>
                <a:pathLst>
                  <a:path w="85" h="105">
                    <a:moveTo>
                      <a:pt x="38" y="105"/>
                    </a:moveTo>
                    <a:lnTo>
                      <a:pt x="85" y="20"/>
                    </a:lnTo>
                    <a:lnTo>
                      <a:pt x="45" y="0"/>
                    </a:lnTo>
                    <a:lnTo>
                      <a:pt x="0" y="86"/>
                    </a:lnTo>
                    <a:lnTo>
                      <a:pt x="38" y="10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3" name="iṩlídé"/>
              <p:cNvSpPr/>
              <p:nvPr/>
            </p:nvSpPr>
            <p:spPr bwMode="auto">
              <a:xfrm>
                <a:off x="3384" y="302"/>
                <a:ext cx="1084" cy="351"/>
              </a:xfrm>
              <a:custGeom>
                <a:avLst/>
                <a:gdLst>
                  <a:gd name="T0" fmla="*/ 1084 w 1084"/>
                  <a:gd name="T1" fmla="*/ 120 h 351"/>
                  <a:gd name="T2" fmla="*/ 754 w 1084"/>
                  <a:gd name="T3" fmla="*/ 261 h 351"/>
                  <a:gd name="T4" fmla="*/ 695 w 1084"/>
                  <a:gd name="T5" fmla="*/ 286 h 351"/>
                  <a:gd name="T6" fmla="*/ 548 w 1084"/>
                  <a:gd name="T7" fmla="*/ 349 h 351"/>
                  <a:gd name="T8" fmla="*/ 547 w 1084"/>
                  <a:gd name="T9" fmla="*/ 351 h 351"/>
                  <a:gd name="T10" fmla="*/ 545 w 1084"/>
                  <a:gd name="T11" fmla="*/ 351 h 351"/>
                  <a:gd name="T12" fmla="*/ 545 w 1084"/>
                  <a:gd name="T13" fmla="*/ 351 h 351"/>
                  <a:gd name="T14" fmla="*/ 543 w 1084"/>
                  <a:gd name="T15" fmla="*/ 349 h 351"/>
                  <a:gd name="T16" fmla="*/ 0 w 1084"/>
                  <a:gd name="T17" fmla="*/ 100 h 351"/>
                  <a:gd name="T18" fmla="*/ 52 w 1084"/>
                  <a:gd name="T19" fmla="*/ 0 h 351"/>
                  <a:gd name="T20" fmla="*/ 550 w 1084"/>
                  <a:gd name="T21" fmla="*/ 190 h 351"/>
                  <a:gd name="T22" fmla="*/ 1038 w 1084"/>
                  <a:gd name="T23" fmla="*/ 18 h 351"/>
                  <a:gd name="T24" fmla="*/ 1084 w 1084"/>
                  <a:gd name="T25" fmla="*/ 12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84" h="351">
                    <a:moveTo>
                      <a:pt x="1084" y="120"/>
                    </a:moveTo>
                    <a:lnTo>
                      <a:pt x="754" y="261"/>
                    </a:lnTo>
                    <a:lnTo>
                      <a:pt x="695" y="286"/>
                    </a:lnTo>
                    <a:lnTo>
                      <a:pt x="548" y="349"/>
                    </a:lnTo>
                    <a:lnTo>
                      <a:pt x="547" y="351"/>
                    </a:lnTo>
                    <a:lnTo>
                      <a:pt x="545" y="351"/>
                    </a:lnTo>
                    <a:lnTo>
                      <a:pt x="545" y="351"/>
                    </a:lnTo>
                    <a:lnTo>
                      <a:pt x="543" y="349"/>
                    </a:lnTo>
                    <a:lnTo>
                      <a:pt x="0" y="100"/>
                    </a:lnTo>
                    <a:lnTo>
                      <a:pt x="52" y="0"/>
                    </a:lnTo>
                    <a:lnTo>
                      <a:pt x="550" y="190"/>
                    </a:lnTo>
                    <a:lnTo>
                      <a:pt x="1038" y="18"/>
                    </a:lnTo>
                    <a:lnTo>
                      <a:pt x="1084" y="120"/>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4" name="iṧḻîďê"/>
              <p:cNvSpPr/>
              <p:nvPr/>
            </p:nvSpPr>
            <p:spPr bwMode="auto">
              <a:xfrm>
                <a:off x="4015" y="1345"/>
                <a:ext cx="104" cy="91"/>
              </a:xfrm>
              <a:custGeom>
                <a:avLst/>
                <a:gdLst>
                  <a:gd name="T0" fmla="*/ 47 w 58"/>
                  <a:gd name="T1" fmla="*/ 0 h 51"/>
                  <a:gd name="T2" fmla="*/ 10 w 58"/>
                  <a:gd name="T3" fmla="*/ 0 h 51"/>
                  <a:gd name="T4" fmla="*/ 0 w 58"/>
                  <a:gd name="T5" fmla="*/ 9 h 51"/>
                  <a:gd name="T6" fmla="*/ 1 w 58"/>
                  <a:gd name="T7" fmla="*/ 41 h 51"/>
                  <a:gd name="T8" fmla="*/ 10 w 58"/>
                  <a:gd name="T9" fmla="*/ 51 h 51"/>
                  <a:gd name="T10" fmla="*/ 48 w 58"/>
                  <a:gd name="T11" fmla="*/ 51 h 51"/>
                  <a:gd name="T12" fmla="*/ 58 w 58"/>
                  <a:gd name="T13" fmla="*/ 41 h 51"/>
                  <a:gd name="T14" fmla="*/ 56 w 58"/>
                  <a:gd name="T15" fmla="*/ 9 h 51"/>
                  <a:gd name="T16" fmla="*/ 47 w 5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1">
                    <a:moveTo>
                      <a:pt x="47" y="0"/>
                    </a:moveTo>
                    <a:cubicBezTo>
                      <a:pt x="10" y="0"/>
                      <a:pt x="10" y="0"/>
                      <a:pt x="10" y="0"/>
                    </a:cubicBezTo>
                    <a:cubicBezTo>
                      <a:pt x="5" y="0"/>
                      <a:pt x="0" y="3"/>
                      <a:pt x="0" y="9"/>
                    </a:cubicBezTo>
                    <a:cubicBezTo>
                      <a:pt x="1" y="41"/>
                      <a:pt x="1" y="41"/>
                      <a:pt x="1" y="41"/>
                    </a:cubicBezTo>
                    <a:cubicBezTo>
                      <a:pt x="1" y="47"/>
                      <a:pt x="5" y="51"/>
                      <a:pt x="10" y="51"/>
                    </a:cubicBezTo>
                    <a:cubicBezTo>
                      <a:pt x="48" y="51"/>
                      <a:pt x="48" y="51"/>
                      <a:pt x="48" y="51"/>
                    </a:cubicBezTo>
                    <a:cubicBezTo>
                      <a:pt x="54" y="51"/>
                      <a:pt x="58" y="47"/>
                      <a:pt x="58" y="41"/>
                    </a:cubicBezTo>
                    <a:cubicBezTo>
                      <a:pt x="56" y="9"/>
                      <a:pt x="56" y="9"/>
                      <a:pt x="56" y="9"/>
                    </a:cubicBezTo>
                    <a:cubicBezTo>
                      <a:pt x="56" y="3"/>
                      <a:pt x="52" y="0"/>
                      <a:pt x="47"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5" name="ïsḻïde"/>
              <p:cNvSpPr/>
              <p:nvPr/>
            </p:nvSpPr>
            <p:spPr bwMode="auto">
              <a:xfrm>
                <a:off x="4027" y="1406"/>
                <a:ext cx="162" cy="27"/>
              </a:xfrm>
              <a:custGeom>
                <a:avLst/>
                <a:gdLst>
                  <a:gd name="T0" fmla="*/ 7 w 90"/>
                  <a:gd name="T1" fmla="*/ 0 h 15"/>
                  <a:gd name="T2" fmla="*/ 83 w 90"/>
                  <a:gd name="T3" fmla="*/ 0 h 15"/>
                  <a:gd name="T4" fmla="*/ 90 w 90"/>
                  <a:gd name="T5" fmla="*/ 7 h 15"/>
                  <a:gd name="T6" fmla="*/ 90 w 90"/>
                  <a:gd name="T7" fmla="*/ 8 h 15"/>
                  <a:gd name="T8" fmla="*/ 83 w 90"/>
                  <a:gd name="T9" fmla="*/ 15 h 15"/>
                  <a:gd name="T10" fmla="*/ 7 w 90"/>
                  <a:gd name="T11" fmla="*/ 15 h 15"/>
                  <a:gd name="T12" fmla="*/ 0 w 90"/>
                  <a:gd name="T13" fmla="*/ 8 h 15"/>
                  <a:gd name="T14" fmla="*/ 0 w 90"/>
                  <a:gd name="T15" fmla="*/ 7 h 15"/>
                  <a:gd name="T16" fmla="*/ 7 w 90"/>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5">
                    <a:moveTo>
                      <a:pt x="7" y="0"/>
                    </a:moveTo>
                    <a:cubicBezTo>
                      <a:pt x="83" y="0"/>
                      <a:pt x="83" y="0"/>
                      <a:pt x="83" y="0"/>
                    </a:cubicBezTo>
                    <a:cubicBezTo>
                      <a:pt x="87" y="0"/>
                      <a:pt x="90" y="3"/>
                      <a:pt x="90" y="7"/>
                    </a:cubicBezTo>
                    <a:cubicBezTo>
                      <a:pt x="90" y="8"/>
                      <a:pt x="90" y="8"/>
                      <a:pt x="90" y="8"/>
                    </a:cubicBezTo>
                    <a:cubicBezTo>
                      <a:pt x="90" y="12"/>
                      <a:pt x="87" y="15"/>
                      <a:pt x="83" y="15"/>
                    </a:cubicBezTo>
                    <a:cubicBezTo>
                      <a:pt x="7" y="15"/>
                      <a:pt x="7" y="15"/>
                      <a:pt x="7" y="15"/>
                    </a:cubicBezTo>
                    <a:cubicBezTo>
                      <a:pt x="3" y="15"/>
                      <a:pt x="0" y="12"/>
                      <a:pt x="0" y="8"/>
                    </a:cubicBezTo>
                    <a:cubicBezTo>
                      <a:pt x="0" y="7"/>
                      <a:pt x="0" y="7"/>
                      <a:pt x="0" y="7"/>
                    </a:cubicBezTo>
                    <a:cubicBezTo>
                      <a:pt x="0" y="3"/>
                      <a:pt x="3" y="0"/>
                      <a:pt x="7"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6" name="íṣḻïḑé"/>
              <p:cNvSpPr/>
              <p:nvPr/>
            </p:nvSpPr>
            <p:spPr bwMode="auto">
              <a:xfrm>
                <a:off x="4058" y="1356"/>
                <a:ext cx="132" cy="64"/>
              </a:xfrm>
              <a:custGeom>
                <a:avLst/>
                <a:gdLst>
                  <a:gd name="T0" fmla="*/ 74 w 74"/>
                  <a:gd name="T1" fmla="*/ 36 h 36"/>
                  <a:gd name="T2" fmla="*/ 74 w 74"/>
                  <a:gd name="T3" fmla="*/ 34 h 36"/>
                  <a:gd name="T4" fmla="*/ 41 w 74"/>
                  <a:gd name="T5" fmla="*/ 0 h 36"/>
                  <a:gd name="T6" fmla="*/ 33 w 74"/>
                  <a:gd name="T7" fmla="*/ 0 h 36"/>
                  <a:gd name="T8" fmla="*/ 0 w 74"/>
                  <a:gd name="T9" fmla="*/ 34 h 36"/>
                  <a:gd name="T10" fmla="*/ 0 w 74"/>
                  <a:gd name="T11" fmla="*/ 36 h 36"/>
                  <a:gd name="T12" fmla="*/ 74 w 74"/>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74" h="36">
                    <a:moveTo>
                      <a:pt x="74" y="36"/>
                    </a:moveTo>
                    <a:cubicBezTo>
                      <a:pt x="74" y="34"/>
                      <a:pt x="74" y="34"/>
                      <a:pt x="74" y="34"/>
                    </a:cubicBezTo>
                    <a:cubicBezTo>
                      <a:pt x="74" y="15"/>
                      <a:pt x="59" y="0"/>
                      <a:pt x="41" y="0"/>
                    </a:cubicBezTo>
                    <a:cubicBezTo>
                      <a:pt x="33" y="0"/>
                      <a:pt x="33" y="0"/>
                      <a:pt x="33" y="0"/>
                    </a:cubicBezTo>
                    <a:cubicBezTo>
                      <a:pt x="15" y="0"/>
                      <a:pt x="0" y="15"/>
                      <a:pt x="0" y="34"/>
                    </a:cubicBezTo>
                    <a:cubicBezTo>
                      <a:pt x="0" y="36"/>
                      <a:pt x="0" y="36"/>
                      <a:pt x="0" y="36"/>
                    </a:cubicBezTo>
                    <a:lnTo>
                      <a:pt x="74" y="36"/>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7" name="ïŝ1îdè"/>
              <p:cNvSpPr/>
              <p:nvPr/>
            </p:nvSpPr>
            <p:spPr bwMode="auto">
              <a:xfrm>
                <a:off x="4081" y="1359"/>
                <a:ext cx="90" cy="47"/>
              </a:xfrm>
              <a:prstGeom prst="ellipse">
                <a:avLst/>
              </a:pr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8" name="iṧ1îḍê"/>
              <p:cNvSpPr/>
              <p:nvPr/>
            </p:nvSpPr>
            <p:spPr bwMode="auto">
              <a:xfrm>
                <a:off x="4149" y="1374"/>
                <a:ext cx="11" cy="5"/>
              </a:xfrm>
              <a:custGeom>
                <a:avLst/>
                <a:gdLst>
                  <a:gd name="T0" fmla="*/ 6 w 6"/>
                  <a:gd name="T1" fmla="*/ 3 h 3"/>
                  <a:gd name="T2" fmla="*/ 0 w 6"/>
                  <a:gd name="T3" fmla="*/ 0 h 3"/>
                </a:gdLst>
                <a:ahLst/>
                <a:cxnLst>
                  <a:cxn ang="0">
                    <a:pos x="T0" y="T1"/>
                  </a:cxn>
                  <a:cxn ang="0">
                    <a:pos x="T2" y="T3"/>
                  </a:cxn>
                </a:cxnLst>
                <a:rect l="0" t="0" r="r" b="b"/>
                <a:pathLst>
                  <a:path w="6" h="3">
                    <a:moveTo>
                      <a:pt x="6" y="3"/>
                    </a:moveTo>
                    <a:cubicBezTo>
                      <a:pt x="5" y="2"/>
                      <a:pt x="3" y="1"/>
                      <a:pt x="0" y="0"/>
                    </a:cubicBezTo>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9" name="isļîdê"/>
              <p:cNvSpPr/>
              <p:nvPr/>
            </p:nvSpPr>
            <p:spPr bwMode="auto">
              <a:xfrm>
                <a:off x="4142" y="1367"/>
                <a:ext cx="23" cy="18"/>
              </a:xfrm>
              <a:custGeom>
                <a:avLst/>
                <a:gdLst>
                  <a:gd name="T0" fmla="*/ 12 w 13"/>
                  <a:gd name="T1" fmla="*/ 6 h 10"/>
                  <a:gd name="T2" fmla="*/ 6 w 13"/>
                  <a:gd name="T3" fmla="*/ 2 h 10"/>
                  <a:gd name="T4" fmla="*/ 3 w 13"/>
                  <a:gd name="T5" fmla="*/ 6 h 10"/>
                  <a:gd name="T6" fmla="*/ 9 w 13"/>
                  <a:gd name="T7" fmla="*/ 9 h 10"/>
                  <a:gd name="T8" fmla="*/ 12 w 13"/>
                  <a:gd name="T9" fmla="*/ 9 h 10"/>
                  <a:gd name="T10" fmla="*/ 12 w 13"/>
                  <a:gd name="T11" fmla="*/ 6 h 10"/>
                </a:gdLst>
                <a:ahLst/>
                <a:cxnLst>
                  <a:cxn ang="0">
                    <a:pos x="T0" y="T1"/>
                  </a:cxn>
                  <a:cxn ang="0">
                    <a:pos x="T2" y="T3"/>
                  </a:cxn>
                  <a:cxn ang="0">
                    <a:pos x="T4" y="T5"/>
                  </a:cxn>
                  <a:cxn ang="0">
                    <a:pos x="T6" y="T7"/>
                  </a:cxn>
                  <a:cxn ang="0">
                    <a:pos x="T8" y="T9"/>
                  </a:cxn>
                  <a:cxn ang="0">
                    <a:pos x="T10" y="T11"/>
                  </a:cxn>
                </a:cxnLst>
                <a:rect l="0" t="0" r="r" b="b"/>
                <a:pathLst>
                  <a:path w="13" h="10">
                    <a:moveTo>
                      <a:pt x="12" y="6"/>
                    </a:moveTo>
                    <a:cubicBezTo>
                      <a:pt x="10" y="4"/>
                      <a:pt x="8" y="3"/>
                      <a:pt x="6" y="2"/>
                    </a:cubicBezTo>
                    <a:cubicBezTo>
                      <a:pt x="3" y="0"/>
                      <a:pt x="0" y="5"/>
                      <a:pt x="3" y="6"/>
                    </a:cubicBezTo>
                    <a:cubicBezTo>
                      <a:pt x="5" y="7"/>
                      <a:pt x="7" y="8"/>
                      <a:pt x="9" y="9"/>
                    </a:cubicBezTo>
                    <a:cubicBezTo>
                      <a:pt x="10" y="10"/>
                      <a:pt x="11" y="10"/>
                      <a:pt x="12" y="9"/>
                    </a:cubicBezTo>
                    <a:cubicBezTo>
                      <a:pt x="13" y="8"/>
                      <a:pt x="13" y="7"/>
                      <a:pt x="12" y="6"/>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0" name="ïŝ1îdé"/>
              <p:cNvSpPr/>
              <p:nvPr/>
            </p:nvSpPr>
            <p:spPr bwMode="auto">
              <a:xfrm>
                <a:off x="4015" y="1420"/>
                <a:ext cx="175" cy="16"/>
              </a:xfrm>
              <a:custGeom>
                <a:avLst/>
                <a:gdLst>
                  <a:gd name="T0" fmla="*/ 1 w 98"/>
                  <a:gd name="T1" fmla="*/ 9 h 9"/>
                  <a:gd name="T2" fmla="*/ 96 w 98"/>
                  <a:gd name="T3" fmla="*/ 9 h 9"/>
                  <a:gd name="T4" fmla="*/ 98 w 98"/>
                  <a:gd name="T5" fmla="*/ 7 h 9"/>
                  <a:gd name="T6" fmla="*/ 98 w 98"/>
                  <a:gd name="T7" fmla="*/ 2 h 9"/>
                  <a:gd name="T8" fmla="*/ 96 w 98"/>
                  <a:gd name="T9" fmla="*/ 0 h 9"/>
                  <a:gd name="T10" fmla="*/ 1 w 98"/>
                  <a:gd name="T11" fmla="*/ 0 h 9"/>
                  <a:gd name="T12" fmla="*/ 0 w 98"/>
                  <a:gd name="T13" fmla="*/ 2 h 9"/>
                  <a:gd name="T14" fmla="*/ 0 w 98"/>
                  <a:gd name="T15" fmla="*/ 7 h 9"/>
                  <a:gd name="T16" fmla="*/ 1 w 98"/>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9">
                    <a:moveTo>
                      <a:pt x="1" y="9"/>
                    </a:moveTo>
                    <a:cubicBezTo>
                      <a:pt x="96" y="9"/>
                      <a:pt x="96" y="9"/>
                      <a:pt x="96" y="9"/>
                    </a:cubicBezTo>
                    <a:cubicBezTo>
                      <a:pt x="97" y="9"/>
                      <a:pt x="98" y="8"/>
                      <a:pt x="98" y="7"/>
                    </a:cubicBezTo>
                    <a:cubicBezTo>
                      <a:pt x="98" y="2"/>
                      <a:pt x="98" y="2"/>
                      <a:pt x="98" y="2"/>
                    </a:cubicBezTo>
                    <a:cubicBezTo>
                      <a:pt x="98" y="0"/>
                      <a:pt x="97" y="0"/>
                      <a:pt x="96" y="0"/>
                    </a:cubicBezTo>
                    <a:cubicBezTo>
                      <a:pt x="1" y="0"/>
                      <a:pt x="1" y="0"/>
                      <a:pt x="1" y="0"/>
                    </a:cubicBezTo>
                    <a:cubicBezTo>
                      <a:pt x="0" y="0"/>
                      <a:pt x="0" y="0"/>
                      <a:pt x="0" y="2"/>
                    </a:cubicBezTo>
                    <a:cubicBezTo>
                      <a:pt x="0" y="7"/>
                      <a:pt x="0" y="7"/>
                      <a:pt x="0" y="7"/>
                    </a:cubicBezTo>
                    <a:cubicBezTo>
                      <a:pt x="0" y="8"/>
                      <a:pt x="0" y="9"/>
                      <a:pt x="1" y="9"/>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1" name="íšľîḓè"/>
              <p:cNvSpPr/>
              <p:nvPr/>
            </p:nvSpPr>
            <p:spPr bwMode="auto">
              <a:xfrm>
                <a:off x="3746" y="1345"/>
                <a:ext cx="102" cy="91"/>
              </a:xfrm>
              <a:custGeom>
                <a:avLst/>
                <a:gdLst>
                  <a:gd name="T0" fmla="*/ 10 w 57"/>
                  <a:gd name="T1" fmla="*/ 0 h 51"/>
                  <a:gd name="T2" fmla="*/ 48 w 57"/>
                  <a:gd name="T3" fmla="*/ 0 h 51"/>
                  <a:gd name="T4" fmla="*/ 57 w 57"/>
                  <a:gd name="T5" fmla="*/ 9 h 51"/>
                  <a:gd name="T6" fmla="*/ 57 w 57"/>
                  <a:gd name="T7" fmla="*/ 41 h 51"/>
                  <a:gd name="T8" fmla="*/ 47 w 57"/>
                  <a:gd name="T9" fmla="*/ 51 h 51"/>
                  <a:gd name="T10" fmla="*/ 9 w 57"/>
                  <a:gd name="T11" fmla="*/ 51 h 51"/>
                  <a:gd name="T12" fmla="*/ 0 w 57"/>
                  <a:gd name="T13" fmla="*/ 41 h 51"/>
                  <a:gd name="T14" fmla="*/ 1 w 57"/>
                  <a:gd name="T15" fmla="*/ 9 h 51"/>
                  <a:gd name="T16" fmla="*/ 10 w 57"/>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1">
                    <a:moveTo>
                      <a:pt x="10" y="0"/>
                    </a:moveTo>
                    <a:cubicBezTo>
                      <a:pt x="48" y="0"/>
                      <a:pt x="48" y="0"/>
                      <a:pt x="48" y="0"/>
                    </a:cubicBezTo>
                    <a:cubicBezTo>
                      <a:pt x="53" y="0"/>
                      <a:pt x="57" y="3"/>
                      <a:pt x="57" y="9"/>
                    </a:cubicBezTo>
                    <a:cubicBezTo>
                      <a:pt x="57" y="41"/>
                      <a:pt x="57" y="41"/>
                      <a:pt x="57" y="41"/>
                    </a:cubicBezTo>
                    <a:cubicBezTo>
                      <a:pt x="57" y="47"/>
                      <a:pt x="53" y="51"/>
                      <a:pt x="47" y="51"/>
                    </a:cubicBezTo>
                    <a:cubicBezTo>
                      <a:pt x="9" y="51"/>
                      <a:pt x="9" y="51"/>
                      <a:pt x="9" y="51"/>
                    </a:cubicBezTo>
                    <a:cubicBezTo>
                      <a:pt x="4" y="51"/>
                      <a:pt x="0" y="47"/>
                      <a:pt x="0" y="41"/>
                    </a:cubicBezTo>
                    <a:cubicBezTo>
                      <a:pt x="1" y="9"/>
                      <a:pt x="1" y="9"/>
                      <a:pt x="1" y="9"/>
                    </a:cubicBezTo>
                    <a:cubicBezTo>
                      <a:pt x="1" y="3"/>
                      <a:pt x="5" y="0"/>
                      <a:pt x="10"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2" name="ïṡḷîḑè"/>
              <p:cNvSpPr/>
              <p:nvPr/>
            </p:nvSpPr>
            <p:spPr bwMode="auto">
              <a:xfrm>
                <a:off x="3676" y="1406"/>
                <a:ext cx="161" cy="27"/>
              </a:xfrm>
              <a:custGeom>
                <a:avLst/>
                <a:gdLst>
                  <a:gd name="T0" fmla="*/ 83 w 90"/>
                  <a:gd name="T1" fmla="*/ 0 h 15"/>
                  <a:gd name="T2" fmla="*/ 7 w 90"/>
                  <a:gd name="T3" fmla="*/ 0 h 15"/>
                  <a:gd name="T4" fmla="*/ 0 w 90"/>
                  <a:gd name="T5" fmla="*/ 7 h 15"/>
                  <a:gd name="T6" fmla="*/ 0 w 90"/>
                  <a:gd name="T7" fmla="*/ 8 h 15"/>
                  <a:gd name="T8" fmla="*/ 7 w 90"/>
                  <a:gd name="T9" fmla="*/ 15 h 15"/>
                  <a:gd name="T10" fmla="*/ 83 w 90"/>
                  <a:gd name="T11" fmla="*/ 15 h 15"/>
                  <a:gd name="T12" fmla="*/ 90 w 90"/>
                  <a:gd name="T13" fmla="*/ 8 h 15"/>
                  <a:gd name="T14" fmla="*/ 90 w 90"/>
                  <a:gd name="T15" fmla="*/ 7 h 15"/>
                  <a:gd name="T16" fmla="*/ 83 w 90"/>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5">
                    <a:moveTo>
                      <a:pt x="83" y="0"/>
                    </a:moveTo>
                    <a:cubicBezTo>
                      <a:pt x="7" y="0"/>
                      <a:pt x="7" y="0"/>
                      <a:pt x="7" y="0"/>
                    </a:cubicBezTo>
                    <a:cubicBezTo>
                      <a:pt x="3" y="0"/>
                      <a:pt x="0" y="3"/>
                      <a:pt x="0" y="7"/>
                    </a:cubicBezTo>
                    <a:cubicBezTo>
                      <a:pt x="0" y="8"/>
                      <a:pt x="0" y="8"/>
                      <a:pt x="0" y="8"/>
                    </a:cubicBezTo>
                    <a:cubicBezTo>
                      <a:pt x="0" y="12"/>
                      <a:pt x="3" y="15"/>
                      <a:pt x="7" y="15"/>
                    </a:cubicBezTo>
                    <a:cubicBezTo>
                      <a:pt x="83" y="15"/>
                      <a:pt x="83" y="15"/>
                      <a:pt x="83" y="15"/>
                    </a:cubicBezTo>
                    <a:cubicBezTo>
                      <a:pt x="87" y="15"/>
                      <a:pt x="90" y="12"/>
                      <a:pt x="90" y="8"/>
                    </a:cubicBezTo>
                    <a:cubicBezTo>
                      <a:pt x="90" y="7"/>
                      <a:pt x="90" y="7"/>
                      <a:pt x="90" y="7"/>
                    </a:cubicBezTo>
                    <a:cubicBezTo>
                      <a:pt x="90" y="3"/>
                      <a:pt x="87" y="0"/>
                      <a:pt x="83"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3" name="îṣḷîḑe"/>
              <p:cNvSpPr/>
              <p:nvPr/>
            </p:nvSpPr>
            <p:spPr bwMode="auto">
              <a:xfrm>
                <a:off x="3672" y="1356"/>
                <a:ext cx="135" cy="64"/>
              </a:xfrm>
              <a:custGeom>
                <a:avLst/>
                <a:gdLst>
                  <a:gd name="T0" fmla="*/ 0 w 75"/>
                  <a:gd name="T1" fmla="*/ 36 h 36"/>
                  <a:gd name="T2" fmla="*/ 0 w 75"/>
                  <a:gd name="T3" fmla="*/ 34 h 36"/>
                  <a:gd name="T4" fmla="*/ 34 w 75"/>
                  <a:gd name="T5" fmla="*/ 0 h 36"/>
                  <a:gd name="T6" fmla="*/ 42 w 75"/>
                  <a:gd name="T7" fmla="*/ 0 h 36"/>
                  <a:gd name="T8" fmla="*/ 75 w 75"/>
                  <a:gd name="T9" fmla="*/ 34 h 36"/>
                  <a:gd name="T10" fmla="*/ 75 w 75"/>
                  <a:gd name="T11" fmla="*/ 36 h 36"/>
                  <a:gd name="T12" fmla="*/ 0 w 75"/>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75" h="36">
                    <a:moveTo>
                      <a:pt x="0" y="36"/>
                    </a:moveTo>
                    <a:cubicBezTo>
                      <a:pt x="0" y="34"/>
                      <a:pt x="0" y="34"/>
                      <a:pt x="0" y="34"/>
                    </a:cubicBezTo>
                    <a:cubicBezTo>
                      <a:pt x="0" y="15"/>
                      <a:pt x="15" y="0"/>
                      <a:pt x="34" y="0"/>
                    </a:cubicBezTo>
                    <a:cubicBezTo>
                      <a:pt x="42" y="0"/>
                      <a:pt x="42" y="0"/>
                      <a:pt x="42" y="0"/>
                    </a:cubicBezTo>
                    <a:cubicBezTo>
                      <a:pt x="60" y="0"/>
                      <a:pt x="75" y="15"/>
                      <a:pt x="75" y="34"/>
                    </a:cubicBezTo>
                    <a:cubicBezTo>
                      <a:pt x="75" y="36"/>
                      <a:pt x="75" y="36"/>
                      <a:pt x="75" y="36"/>
                    </a:cubicBezTo>
                    <a:lnTo>
                      <a:pt x="0" y="36"/>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4" name="î$ḷïḑe"/>
              <p:cNvSpPr/>
              <p:nvPr/>
            </p:nvSpPr>
            <p:spPr bwMode="auto">
              <a:xfrm>
                <a:off x="3692" y="1359"/>
                <a:ext cx="92" cy="47"/>
              </a:xfrm>
              <a:prstGeom prst="ellipse">
                <a:avLst/>
              </a:pr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5" name="íŝļiďê"/>
              <p:cNvSpPr/>
              <p:nvPr/>
            </p:nvSpPr>
            <p:spPr bwMode="auto">
              <a:xfrm>
                <a:off x="3703" y="1374"/>
                <a:ext cx="11" cy="5"/>
              </a:xfrm>
              <a:custGeom>
                <a:avLst/>
                <a:gdLst>
                  <a:gd name="T0" fmla="*/ 0 w 6"/>
                  <a:gd name="T1" fmla="*/ 3 h 3"/>
                  <a:gd name="T2" fmla="*/ 6 w 6"/>
                  <a:gd name="T3" fmla="*/ 0 h 3"/>
                </a:gdLst>
                <a:ahLst/>
                <a:cxnLst>
                  <a:cxn ang="0">
                    <a:pos x="T0" y="T1"/>
                  </a:cxn>
                  <a:cxn ang="0">
                    <a:pos x="T2" y="T3"/>
                  </a:cxn>
                </a:cxnLst>
                <a:rect l="0" t="0" r="r" b="b"/>
                <a:pathLst>
                  <a:path w="6" h="3">
                    <a:moveTo>
                      <a:pt x="0" y="3"/>
                    </a:moveTo>
                    <a:cubicBezTo>
                      <a:pt x="2" y="2"/>
                      <a:pt x="4" y="1"/>
                      <a:pt x="6" y="0"/>
                    </a:cubicBezTo>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6" name="îsļîde"/>
              <p:cNvSpPr/>
              <p:nvPr/>
            </p:nvSpPr>
            <p:spPr bwMode="auto">
              <a:xfrm>
                <a:off x="3698" y="1367"/>
                <a:ext cx="23" cy="18"/>
              </a:xfrm>
              <a:custGeom>
                <a:avLst/>
                <a:gdLst>
                  <a:gd name="T0" fmla="*/ 5 w 13"/>
                  <a:gd name="T1" fmla="*/ 9 h 10"/>
                  <a:gd name="T2" fmla="*/ 10 w 13"/>
                  <a:gd name="T3" fmla="*/ 6 h 10"/>
                  <a:gd name="T4" fmla="*/ 8 w 13"/>
                  <a:gd name="T5" fmla="*/ 2 h 10"/>
                  <a:gd name="T6" fmla="*/ 1 w 13"/>
                  <a:gd name="T7" fmla="*/ 6 h 10"/>
                  <a:gd name="T8" fmla="*/ 1 w 13"/>
                  <a:gd name="T9" fmla="*/ 9 h 10"/>
                  <a:gd name="T10" fmla="*/ 5 w 13"/>
                  <a:gd name="T11" fmla="*/ 9 h 10"/>
                </a:gdLst>
                <a:ahLst/>
                <a:cxnLst>
                  <a:cxn ang="0">
                    <a:pos x="T0" y="T1"/>
                  </a:cxn>
                  <a:cxn ang="0">
                    <a:pos x="T2" y="T3"/>
                  </a:cxn>
                  <a:cxn ang="0">
                    <a:pos x="T4" y="T5"/>
                  </a:cxn>
                  <a:cxn ang="0">
                    <a:pos x="T6" y="T7"/>
                  </a:cxn>
                  <a:cxn ang="0">
                    <a:pos x="T8" y="T9"/>
                  </a:cxn>
                  <a:cxn ang="0">
                    <a:pos x="T10" y="T11"/>
                  </a:cxn>
                </a:cxnLst>
                <a:rect l="0" t="0" r="r" b="b"/>
                <a:pathLst>
                  <a:path w="13" h="10">
                    <a:moveTo>
                      <a:pt x="5" y="9"/>
                    </a:moveTo>
                    <a:cubicBezTo>
                      <a:pt x="7" y="8"/>
                      <a:pt x="8" y="7"/>
                      <a:pt x="10" y="6"/>
                    </a:cubicBezTo>
                    <a:cubicBezTo>
                      <a:pt x="13" y="5"/>
                      <a:pt x="11" y="0"/>
                      <a:pt x="8" y="2"/>
                    </a:cubicBezTo>
                    <a:cubicBezTo>
                      <a:pt x="5" y="3"/>
                      <a:pt x="3" y="4"/>
                      <a:pt x="1" y="6"/>
                    </a:cubicBezTo>
                    <a:cubicBezTo>
                      <a:pt x="0" y="7"/>
                      <a:pt x="0" y="8"/>
                      <a:pt x="1" y="9"/>
                    </a:cubicBezTo>
                    <a:cubicBezTo>
                      <a:pt x="2" y="10"/>
                      <a:pt x="4" y="10"/>
                      <a:pt x="5" y="9"/>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7" name="ïṩ1ïḓe"/>
              <p:cNvSpPr/>
              <p:nvPr/>
            </p:nvSpPr>
            <p:spPr bwMode="auto">
              <a:xfrm>
                <a:off x="3672" y="1420"/>
                <a:ext cx="178" cy="16"/>
              </a:xfrm>
              <a:custGeom>
                <a:avLst/>
                <a:gdLst>
                  <a:gd name="T0" fmla="*/ 97 w 99"/>
                  <a:gd name="T1" fmla="*/ 9 h 9"/>
                  <a:gd name="T2" fmla="*/ 2 w 99"/>
                  <a:gd name="T3" fmla="*/ 9 h 9"/>
                  <a:gd name="T4" fmla="*/ 0 w 99"/>
                  <a:gd name="T5" fmla="*/ 7 h 9"/>
                  <a:gd name="T6" fmla="*/ 0 w 99"/>
                  <a:gd name="T7" fmla="*/ 2 h 9"/>
                  <a:gd name="T8" fmla="*/ 2 w 99"/>
                  <a:gd name="T9" fmla="*/ 0 h 9"/>
                  <a:gd name="T10" fmla="*/ 97 w 99"/>
                  <a:gd name="T11" fmla="*/ 0 h 9"/>
                  <a:gd name="T12" fmla="*/ 99 w 99"/>
                  <a:gd name="T13" fmla="*/ 2 h 9"/>
                  <a:gd name="T14" fmla="*/ 99 w 99"/>
                  <a:gd name="T15" fmla="*/ 7 h 9"/>
                  <a:gd name="T16" fmla="*/ 97 w 99"/>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
                    <a:moveTo>
                      <a:pt x="97" y="9"/>
                    </a:moveTo>
                    <a:cubicBezTo>
                      <a:pt x="2" y="9"/>
                      <a:pt x="2" y="9"/>
                      <a:pt x="2" y="9"/>
                    </a:cubicBezTo>
                    <a:cubicBezTo>
                      <a:pt x="1" y="9"/>
                      <a:pt x="0" y="8"/>
                      <a:pt x="0" y="7"/>
                    </a:cubicBezTo>
                    <a:cubicBezTo>
                      <a:pt x="0" y="2"/>
                      <a:pt x="0" y="2"/>
                      <a:pt x="0" y="2"/>
                    </a:cubicBezTo>
                    <a:cubicBezTo>
                      <a:pt x="0" y="0"/>
                      <a:pt x="1" y="0"/>
                      <a:pt x="2" y="0"/>
                    </a:cubicBezTo>
                    <a:cubicBezTo>
                      <a:pt x="97" y="0"/>
                      <a:pt x="97" y="0"/>
                      <a:pt x="97" y="0"/>
                    </a:cubicBezTo>
                    <a:cubicBezTo>
                      <a:pt x="98" y="0"/>
                      <a:pt x="99" y="0"/>
                      <a:pt x="99" y="2"/>
                    </a:cubicBezTo>
                    <a:cubicBezTo>
                      <a:pt x="99" y="7"/>
                      <a:pt x="99" y="7"/>
                      <a:pt x="99" y="7"/>
                    </a:cubicBezTo>
                    <a:cubicBezTo>
                      <a:pt x="99" y="8"/>
                      <a:pt x="98" y="9"/>
                      <a:pt x="97" y="9"/>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8" name="iṣļidé"/>
              <p:cNvSpPr/>
              <p:nvPr/>
            </p:nvSpPr>
            <p:spPr bwMode="auto">
              <a:xfrm>
                <a:off x="4015" y="1345"/>
                <a:ext cx="104" cy="91"/>
              </a:xfrm>
              <a:custGeom>
                <a:avLst/>
                <a:gdLst>
                  <a:gd name="T0" fmla="*/ 47 w 58"/>
                  <a:gd name="T1" fmla="*/ 0 h 51"/>
                  <a:gd name="T2" fmla="*/ 10 w 58"/>
                  <a:gd name="T3" fmla="*/ 0 h 51"/>
                  <a:gd name="T4" fmla="*/ 0 w 58"/>
                  <a:gd name="T5" fmla="*/ 9 h 51"/>
                  <a:gd name="T6" fmla="*/ 1 w 58"/>
                  <a:gd name="T7" fmla="*/ 41 h 51"/>
                  <a:gd name="T8" fmla="*/ 10 w 58"/>
                  <a:gd name="T9" fmla="*/ 51 h 51"/>
                  <a:gd name="T10" fmla="*/ 48 w 58"/>
                  <a:gd name="T11" fmla="*/ 51 h 51"/>
                  <a:gd name="T12" fmla="*/ 58 w 58"/>
                  <a:gd name="T13" fmla="*/ 41 h 51"/>
                  <a:gd name="T14" fmla="*/ 56 w 58"/>
                  <a:gd name="T15" fmla="*/ 9 h 51"/>
                  <a:gd name="T16" fmla="*/ 47 w 5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1">
                    <a:moveTo>
                      <a:pt x="47" y="0"/>
                    </a:moveTo>
                    <a:cubicBezTo>
                      <a:pt x="10" y="0"/>
                      <a:pt x="10" y="0"/>
                      <a:pt x="10" y="0"/>
                    </a:cubicBezTo>
                    <a:cubicBezTo>
                      <a:pt x="5" y="0"/>
                      <a:pt x="0" y="3"/>
                      <a:pt x="0" y="9"/>
                    </a:cubicBezTo>
                    <a:cubicBezTo>
                      <a:pt x="1" y="41"/>
                      <a:pt x="1" y="41"/>
                      <a:pt x="1" y="41"/>
                    </a:cubicBezTo>
                    <a:cubicBezTo>
                      <a:pt x="1" y="47"/>
                      <a:pt x="5" y="51"/>
                      <a:pt x="10" y="51"/>
                    </a:cubicBezTo>
                    <a:cubicBezTo>
                      <a:pt x="48" y="51"/>
                      <a:pt x="48" y="51"/>
                      <a:pt x="48" y="51"/>
                    </a:cubicBezTo>
                    <a:cubicBezTo>
                      <a:pt x="54" y="51"/>
                      <a:pt x="58" y="47"/>
                      <a:pt x="58" y="41"/>
                    </a:cubicBezTo>
                    <a:cubicBezTo>
                      <a:pt x="56" y="9"/>
                      <a:pt x="56" y="9"/>
                      <a:pt x="56" y="9"/>
                    </a:cubicBezTo>
                    <a:cubicBezTo>
                      <a:pt x="56" y="3"/>
                      <a:pt x="52" y="0"/>
                      <a:pt x="47" y="0"/>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9" name="iślïďê"/>
              <p:cNvSpPr/>
              <p:nvPr/>
            </p:nvSpPr>
            <p:spPr bwMode="auto">
              <a:xfrm>
                <a:off x="4027" y="1406"/>
                <a:ext cx="162" cy="27"/>
              </a:xfrm>
              <a:custGeom>
                <a:avLst/>
                <a:gdLst>
                  <a:gd name="T0" fmla="*/ 7 w 90"/>
                  <a:gd name="T1" fmla="*/ 0 h 15"/>
                  <a:gd name="T2" fmla="*/ 83 w 90"/>
                  <a:gd name="T3" fmla="*/ 0 h 15"/>
                  <a:gd name="T4" fmla="*/ 90 w 90"/>
                  <a:gd name="T5" fmla="*/ 7 h 15"/>
                  <a:gd name="T6" fmla="*/ 90 w 90"/>
                  <a:gd name="T7" fmla="*/ 8 h 15"/>
                  <a:gd name="T8" fmla="*/ 83 w 90"/>
                  <a:gd name="T9" fmla="*/ 15 h 15"/>
                  <a:gd name="T10" fmla="*/ 7 w 90"/>
                  <a:gd name="T11" fmla="*/ 15 h 15"/>
                  <a:gd name="T12" fmla="*/ 0 w 90"/>
                  <a:gd name="T13" fmla="*/ 8 h 15"/>
                  <a:gd name="T14" fmla="*/ 0 w 90"/>
                  <a:gd name="T15" fmla="*/ 7 h 15"/>
                  <a:gd name="T16" fmla="*/ 7 w 90"/>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5">
                    <a:moveTo>
                      <a:pt x="7" y="0"/>
                    </a:moveTo>
                    <a:cubicBezTo>
                      <a:pt x="83" y="0"/>
                      <a:pt x="83" y="0"/>
                      <a:pt x="83" y="0"/>
                    </a:cubicBezTo>
                    <a:cubicBezTo>
                      <a:pt x="87" y="0"/>
                      <a:pt x="90" y="3"/>
                      <a:pt x="90" y="7"/>
                    </a:cubicBezTo>
                    <a:cubicBezTo>
                      <a:pt x="90" y="8"/>
                      <a:pt x="90" y="8"/>
                      <a:pt x="90" y="8"/>
                    </a:cubicBezTo>
                    <a:cubicBezTo>
                      <a:pt x="90" y="12"/>
                      <a:pt x="87" y="15"/>
                      <a:pt x="83" y="15"/>
                    </a:cubicBezTo>
                    <a:cubicBezTo>
                      <a:pt x="7" y="15"/>
                      <a:pt x="7" y="15"/>
                      <a:pt x="7" y="15"/>
                    </a:cubicBezTo>
                    <a:cubicBezTo>
                      <a:pt x="3" y="15"/>
                      <a:pt x="0" y="12"/>
                      <a:pt x="0" y="8"/>
                    </a:cubicBezTo>
                    <a:cubicBezTo>
                      <a:pt x="0" y="7"/>
                      <a:pt x="0" y="7"/>
                      <a:pt x="0" y="7"/>
                    </a:cubicBezTo>
                    <a:cubicBezTo>
                      <a:pt x="0" y="3"/>
                      <a:pt x="3" y="0"/>
                      <a:pt x="7" y="0"/>
                    </a:cubicBez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0" name="ïṩlíḋe"/>
              <p:cNvSpPr/>
              <p:nvPr/>
            </p:nvSpPr>
            <p:spPr bwMode="auto">
              <a:xfrm>
                <a:off x="4058" y="1356"/>
                <a:ext cx="132" cy="64"/>
              </a:xfrm>
              <a:custGeom>
                <a:avLst/>
                <a:gdLst>
                  <a:gd name="T0" fmla="*/ 74 w 74"/>
                  <a:gd name="T1" fmla="*/ 36 h 36"/>
                  <a:gd name="T2" fmla="*/ 74 w 74"/>
                  <a:gd name="T3" fmla="*/ 34 h 36"/>
                  <a:gd name="T4" fmla="*/ 41 w 74"/>
                  <a:gd name="T5" fmla="*/ 0 h 36"/>
                  <a:gd name="T6" fmla="*/ 33 w 74"/>
                  <a:gd name="T7" fmla="*/ 0 h 36"/>
                  <a:gd name="T8" fmla="*/ 0 w 74"/>
                  <a:gd name="T9" fmla="*/ 34 h 36"/>
                  <a:gd name="T10" fmla="*/ 0 w 74"/>
                  <a:gd name="T11" fmla="*/ 36 h 36"/>
                  <a:gd name="T12" fmla="*/ 74 w 74"/>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74" h="36">
                    <a:moveTo>
                      <a:pt x="74" y="36"/>
                    </a:moveTo>
                    <a:cubicBezTo>
                      <a:pt x="74" y="34"/>
                      <a:pt x="74" y="34"/>
                      <a:pt x="74" y="34"/>
                    </a:cubicBezTo>
                    <a:cubicBezTo>
                      <a:pt x="74" y="15"/>
                      <a:pt x="59" y="0"/>
                      <a:pt x="41" y="0"/>
                    </a:cubicBezTo>
                    <a:cubicBezTo>
                      <a:pt x="33" y="0"/>
                      <a:pt x="33" y="0"/>
                      <a:pt x="33" y="0"/>
                    </a:cubicBezTo>
                    <a:cubicBezTo>
                      <a:pt x="15" y="0"/>
                      <a:pt x="0" y="15"/>
                      <a:pt x="0" y="34"/>
                    </a:cubicBezTo>
                    <a:cubicBezTo>
                      <a:pt x="0" y="36"/>
                      <a:pt x="0" y="36"/>
                      <a:pt x="0" y="36"/>
                    </a:cubicBezTo>
                    <a:lnTo>
                      <a:pt x="74" y="36"/>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1" name="ïšľïďè"/>
              <p:cNvSpPr/>
              <p:nvPr/>
            </p:nvSpPr>
            <p:spPr bwMode="auto">
              <a:xfrm>
                <a:off x="4081" y="1359"/>
                <a:ext cx="90" cy="47"/>
              </a:xfrm>
              <a:prstGeom prst="ellipse">
                <a:avLst/>
              </a:prstGeom>
              <a:solidFill>
                <a:srgbClr val="84362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2" name="ïsľîḓe"/>
              <p:cNvSpPr/>
              <p:nvPr/>
            </p:nvSpPr>
            <p:spPr bwMode="auto">
              <a:xfrm>
                <a:off x="4149" y="1374"/>
                <a:ext cx="11" cy="5"/>
              </a:xfrm>
              <a:custGeom>
                <a:avLst/>
                <a:gdLst>
                  <a:gd name="T0" fmla="*/ 6 w 6"/>
                  <a:gd name="T1" fmla="*/ 3 h 3"/>
                  <a:gd name="T2" fmla="*/ 0 w 6"/>
                  <a:gd name="T3" fmla="*/ 0 h 3"/>
                </a:gdLst>
                <a:ahLst/>
                <a:cxnLst>
                  <a:cxn ang="0">
                    <a:pos x="T0" y="T1"/>
                  </a:cxn>
                  <a:cxn ang="0">
                    <a:pos x="T2" y="T3"/>
                  </a:cxn>
                </a:cxnLst>
                <a:rect l="0" t="0" r="r" b="b"/>
                <a:pathLst>
                  <a:path w="6" h="3">
                    <a:moveTo>
                      <a:pt x="6" y="3"/>
                    </a:moveTo>
                    <a:cubicBezTo>
                      <a:pt x="5" y="2"/>
                      <a:pt x="3" y="1"/>
                      <a:pt x="0" y="0"/>
                    </a:cubicBezTo>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3" name="išľîḓe"/>
              <p:cNvSpPr/>
              <p:nvPr/>
            </p:nvSpPr>
            <p:spPr bwMode="auto">
              <a:xfrm>
                <a:off x="4142" y="1367"/>
                <a:ext cx="23" cy="18"/>
              </a:xfrm>
              <a:custGeom>
                <a:avLst/>
                <a:gdLst>
                  <a:gd name="T0" fmla="*/ 12 w 13"/>
                  <a:gd name="T1" fmla="*/ 6 h 10"/>
                  <a:gd name="T2" fmla="*/ 6 w 13"/>
                  <a:gd name="T3" fmla="*/ 2 h 10"/>
                  <a:gd name="T4" fmla="*/ 3 w 13"/>
                  <a:gd name="T5" fmla="*/ 6 h 10"/>
                  <a:gd name="T6" fmla="*/ 9 w 13"/>
                  <a:gd name="T7" fmla="*/ 9 h 10"/>
                  <a:gd name="T8" fmla="*/ 12 w 13"/>
                  <a:gd name="T9" fmla="*/ 9 h 10"/>
                  <a:gd name="T10" fmla="*/ 12 w 13"/>
                  <a:gd name="T11" fmla="*/ 6 h 10"/>
                </a:gdLst>
                <a:ahLst/>
                <a:cxnLst>
                  <a:cxn ang="0">
                    <a:pos x="T0" y="T1"/>
                  </a:cxn>
                  <a:cxn ang="0">
                    <a:pos x="T2" y="T3"/>
                  </a:cxn>
                  <a:cxn ang="0">
                    <a:pos x="T4" y="T5"/>
                  </a:cxn>
                  <a:cxn ang="0">
                    <a:pos x="T6" y="T7"/>
                  </a:cxn>
                  <a:cxn ang="0">
                    <a:pos x="T8" y="T9"/>
                  </a:cxn>
                  <a:cxn ang="0">
                    <a:pos x="T10" y="T11"/>
                  </a:cxn>
                </a:cxnLst>
                <a:rect l="0" t="0" r="r" b="b"/>
                <a:pathLst>
                  <a:path w="13" h="10">
                    <a:moveTo>
                      <a:pt x="12" y="6"/>
                    </a:moveTo>
                    <a:cubicBezTo>
                      <a:pt x="10" y="4"/>
                      <a:pt x="8" y="3"/>
                      <a:pt x="6" y="2"/>
                    </a:cubicBezTo>
                    <a:cubicBezTo>
                      <a:pt x="3" y="0"/>
                      <a:pt x="0" y="5"/>
                      <a:pt x="3" y="6"/>
                    </a:cubicBezTo>
                    <a:cubicBezTo>
                      <a:pt x="5" y="7"/>
                      <a:pt x="7" y="8"/>
                      <a:pt x="9" y="9"/>
                    </a:cubicBezTo>
                    <a:cubicBezTo>
                      <a:pt x="10" y="10"/>
                      <a:pt x="11" y="10"/>
                      <a:pt x="12" y="9"/>
                    </a:cubicBezTo>
                    <a:cubicBezTo>
                      <a:pt x="13" y="8"/>
                      <a:pt x="13" y="7"/>
                      <a:pt x="12" y="6"/>
                    </a:cubicBezTo>
                    <a:close/>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4" name="íṩļiďé"/>
              <p:cNvSpPr/>
              <p:nvPr/>
            </p:nvSpPr>
            <p:spPr bwMode="auto">
              <a:xfrm>
                <a:off x="4015" y="1420"/>
                <a:ext cx="175" cy="16"/>
              </a:xfrm>
              <a:custGeom>
                <a:avLst/>
                <a:gdLst>
                  <a:gd name="T0" fmla="*/ 1 w 98"/>
                  <a:gd name="T1" fmla="*/ 9 h 9"/>
                  <a:gd name="T2" fmla="*/ 96 w 98"/>
                  <a:gd name="T3" fmla="*/ 9 h 9"/>
                  <a:gd name="T4" fmla="*/ 98 w 98"/>
                  <a:gd name="T5" fmla="*/ 7 h 9"/>
                  <a:gd name="T6" fmla="*/ 98 w 98"/>
                  <a:gd name="T7" fmla="*/ 2 h 9"/>
                  <a:gd name="T8" fmla="*/ 96 w 98"/>
                  <a:gd name="T9" fmla="*/ 0 h 9"/>
                  <a:gd name="T10" fmla="*/ 1 w 98"/>
                  <a:gd name="T11" fmla="*/ 0 h 9"/>
                  <a:gd name="T12" fmla="*/ 0 w 98"/>
                  <a:gd name="T13" fmla="*/ 2 h 9"/>
                  <a:gd name="T14" fmla="*/ 0 w 98"/>
                  <a:gd name="T15" fmla="*/ 7 h 9"/>
                  <a:gd name="T16" fmla="*/ 1 w 98"/>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9">
                    <a:moveTo>
                      <a:pt x="1" y="9"/>
                    </a:moveTo>
                    <a:cubicBezTo>
                      <a:pt x="96" y="9"/>
                      <a:pt x="96" y="9"/>
                      <a:pt x="96" y="9"/>
                    </a:cubicBezTo>
                    <a:cubicBezTo>
                      <a:pt x="97" y="9"/>
                      <a:pt x="98" y="8"/>
                      <a:pt x="98" y="7"/>
                    </a:cubicBezTo>
                    <a:cubicBezTo>
                      <a:pt x="98" y="2"/>
                      <a:pt x="98" y="2"/>
                      <a:pt x="98" y="2"/>
                    </a:cubicBezTo>
                    <a:cubicBezTo>
                      <a:pt x="98" y="0"/>
                      <a:pt x="97" y="0"/>
                      <a:pt x="96" y="0"/>
                    </a:cubicBezTo>
                    <a:cubicBezTo>
                      <a:pt x="1" y="0"/>
                      <a:pt x="1" y="0"/>
                      <a:pt x="1" y="0"/>
                    </a:cubicBezTo>
                    <a:cubicBezTo>
                      <a:pt x="0" y="0"/>
                      <a:pt x="0" y="0"/>
                      <a:pt x="0" y="2"/>
                    </a:cubicBezTo>
                    <a:cubicBezTo>
                      <a:pt x="0" y="7"/>
                      <a:pt x="0" y="7"/>
                      <a:pt x="0" y="7"/>
                    </a:cubicBezTo>
                    <a:cubicBezTo>
                      <a:pt x="0" y="8"/>
                      <a:pt x="0" y="9"/>
                      <a:pt x="1" y="9"/>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5" name="îṧlïḓé"/>
              <p:cNvSpPr/>
              <p:nvPr/>
            </p:nvSpPr>
            <p:spPr bwMode="auto">
              <a:xfrm>
                <a:off x="3746" y="1345"/>
                <a:ext cx="102" cy="91"/>
              </a:xfrm>
              <a:custGeom>
                <a:avLst/>
                <a:gdLst>
                  <a:gd name="T0" fmla="*/ 10 w 57"/>
                  <a:gd name="T1" fmla="*/ 0 h 51"/>
                  <a:gd name="T2" fmla="*/ 48 w 57"/>
                  <a:gd name="T3" fmla="*/ 0 h 51"/>
                  <a:gd name="T4" fmla="*/ 57 w 57"/>
                  <a:gd name="T5" fmla="*/ 9 h 51"/>
                  <a:gd name="T6" fmla="*/ 57 w 57"/>
                  <a:gd name="T7" fmla="*/ 41 h 51"/>
                  <a:gd name="T8" fmla="*/ 47 w 57"/>
                  <a:gd name="T9" fmla="*/ 51 h 51"/>
                  <a:gd name="T10" fmla="*/ 9 w 57"/>
                  <a:gd name="T11" fmla="*/ 51 h 51"/>
                  <a:gd name="T12" fmla="*/ 0 w 57"/>
                  <a:gd name="T13" fmla="*/ 41 h 51"/>
                  <a:gd name="T14" fmla="*/ 1 w 57"/>
                  <a:gd name="T15" fmla="*/ 9 h 51"/>
                  <a:gd name="T16" fmla="*/ 10 w 57"/>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1">
                    <a:moveTo>
                      <a:pt x="10" y="0"/>
                    </a:moveTo>
                    <a:cubicBezTo>
                      <a:pt x="48" y="0"/>
                      <a:pt x="48" y="0"/>
                      <a:pt x="48" y="0"/>
                    </a:cubicBezTo>
                    <a:cubicBezTo>
                      <a:pt x="53" y="0"/>
                      <a:pt x="57" y="3"/>
                      <a:pt x="57" y="9"/>
                    </a:cubicBezTo>
                    <a:cubicBezTo>
                      <a:pt x="57" y="41"/>
                      <a:pt x="57" y="41"/>
                      <a:pt x="57" y="41"/>
                    </a:cubicBezTo>
                    <a:cubicBezTo>
                      <a:pt x="57" y="47"/>
                      <a:pt x="53" y="51"/>
                      <a:pt x="47" y="51"/>
                    </a:cubicBezTo>
                    <a:cubicBezTo>
                      <a:pt x="9" y="51"/>
                      <a:pt x="9" y="51"/>
                      <a:pt x="9" y="51"/>
                    </a:cubicBezTo>
                    <a:cubicBezTo>
                      <a:pt x="4" y="51"/>
                      <a:pt x="0" y="47"/>
                      <a:pt x="0" y="41"/>
                    </a:cubicBezTo>
                    <a:cubicBezTo>
                      <a:pt x="1" y="9"/>
                      <a:pt x="1" y="9"/>
                      <a:pt x="1" y="9"/>
                    </a:cubicBezTo>
                    <a:cubicBezTo>
                      <a:pt x="1" y="3"/>
                      <a:pt x="5" y="0"/>
                      <a:pt x="10" y="0"/>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6" name="iṡlïdê"/>
              <p:cNvSpPr/>
              <p:nvPr/>
            </p:nvSpPr>
            <p:spPr bwMode="auto">
              <a:xfrm>
                <a:off x="3676" y="1406"/>
                <a:ext cx="161" cy="27"/>
              </a:xfrm>
              <a:custGeom>
                <a:avLst/>
                <a:gdLst>
                  <a:gd name="T0" fmla="*/ 83 w 90"/>
                  <a:gd name="T1" fmla="*/ 0 h 15"/>
                  <a:gd name="T2" fmla="*/ 7 w 90"/>
                  <a:gd name="T3" fmla="*/ 0 h 15"/>
                  <a:gd name="T4" fmla="*/ 0 w 90"/>
                  <a:gd name="T5" fmla="*/ 7 h 15"/>
                  <a:gd name="T6" fmla="*/ 0 w 90"/>
                  <a:gd name="T7" fmla="*/ 8 h 15"/>
                  <a:gd name="T8" fmla="*/ 7 w 90"/>
                  <a:gd name="T9" fmla="*/ 15 h 15"/>
                  <a:gd name="T10" fmla="*/ 83 w 90"/>
                  <a:gd name="T11" fmla="*/ 15 h 15"/>
                  <a:gd name="T12" fmla="*/ 90 w 90"/>
                  <a:gd name="T13" fmla="*/ 8 h 15"/>
                  <a:gd name="T14" fmla="*/ 90 w 90"/>
                  <a:gd name="T15" fmla="*/ 7 h 15"/>
                  <a:gd name="T16" fmla="*/ 83 w 90"/>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5">
                    <a:moveTo>
                      <a:pt x="83" y="0"/>
                    </a:moveTo>
                    <a:cubicBezTo>
                      <a:pt x="7" y="0"/>
                      <a:pt x="7" y="0"/>
                      <a:pt x="7" y="0"/>
                    </a:cubicBezTo>
                    <a:cubicBezTo>
                      <a:pt x="3" y="0"/>
                      <a:pt x="0" y="3"/>
                      <a:pt x="0" y="7"/>
                    </a:cubicBezTo>
                    <a:cubicBezTo>
                      <a:pt x="0" y="8"/>
                      <a:pt x="0" y="8"/>
                      <a:pt x="0" y="8"/>
                    </a:cubicBezTo>
                    <a:cubicBezTo>
                      <a:pt x="0" y="12"/>
                      <a:pt x="3" y="15"/>
                      <a:pt x="7" y="15"/>
                    </a:cubicBezTo>
                    <a:cubicBezTo>
                      <a:pt x="83" y="15"/>
                      <a:pt x="83" y="15"/>
                      <a:pt x="83" y="15"/>
                    </a:cubicBezTo>
                    <a:cubicBezTo>
                      <a:pt x="87" y="15"/>
                      <a:pt x="90" y="12"/>
                      <a:pt x="90" y="8"/>
                    </a:cubicBezTo>
                    <a:cubicBezTo>
                      <a:pt x="90" y="7"/>
                      <a:pt x="90" y="7"/>
                      <a:pt x="90" y="7"/>
                    </a:cubicBezTo>
                    <a:cubicBezTo>
                      <a:pt x="90" y="3"/>
                      <a:pt x="87" y="0"/>
                      <a:pt x="83" y="0"/>
                    </a:cubicBez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7" name="î$ḷiḋê"/>
              <p:cNvSpPr/>
              <p:nvPr/>
            </p:nvSpPr>
            <p:spPr bwMode="auto">
              <a:xfrm>
                <a:off x="3672" y="1356"/>
                <a:ext cx="135" cy="64"/>
              </a:xfrm>
              <a:custGeom>
                <a:avLst/>
                <a:gdLst>
                  <a:gd name="T0" fmla="*/ 0 w 75"/>
                  <a:gd name="T1" fmla="*/ 36 h 36"/>
                  <a:gd name="T2" fmla="*/ 0 w 75"/>
                  <a:gd name="T3" fmla="*/ 34 h 36"/>
                  <a:gd name="T4" fmla="*/ 34 w 75"/>
                  <a:gd name="T5" fmla="*/ 0 h 36"/>
                  <a:gd name="T6" fmla="*/ 42 w 75"/>
                  <a:gd name="T7" fmla="*/ 0 h 36"/>
                  <a:gd name="T8" fmla="*/ 75 w 75"/>
                  <a:gd name="T9" fmla="*/ 34 h 36"/>
                  <a:gd name="T10" fmla="*/ 75 w 75"/>
                  <a:gd name="T11" fmla="*/ 36 h 36"/>
                  <a:gd name="T12" fmla="*/ 0 w 75"/>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75" h="36">
                    <a:moveTo>
                      <a:pt x="0" y="36"/>
                    </a:moveTo>
                    <a:cubicBezTo>
                      <a:pt x="0" y="34"/>
                      <a:pt x="0" y="34"/>
                      <a:pt x="0" y="34"/>
                    </a:cubicBezTo>
                    <a:cubicBezTo>
                      <a:pt x="0" y="15"/>
                      <a:pt x="15" y="0"/>
                      <a:pt x="34" y="0"/>
                    </a:cubicBezTo>
                    <a:cubicBezTo>
                      <a:pt x="42" y="0"/>
                      <a:pt x="42" y="0"/>
                      <a:pt x="42" y="0"/>
                    </a:cubicBezTo>
                    <a:cubicBezTo>
                      <a:pt x="60" y="0"/>
                      <a:pt x="75" y="15"/>
                      <a:pt x="75" y="34"/>
                    </a:cubicBezTo>
                    <a:cubicBezTo>
                      <a:pt x="75" y="36"/>
                      <a:pt x="75" y="36"/>
                      <a:pt x="75" y="36"/>
                    </a:cubicBezTo>
                    <a:lnTo>
                      <a:pt x="0" y="36"/>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8" name="iṣļiďe"/>
              <p:cNvSpPr/>
              <p:nvPr/>
            </p:nvSpPr>
            <p:spPr bwMode="auto">
              <a:xfrm>
                <a:off x="3692" y="1359"/>
                <a:ext cx="92" cy="47"/>
              </a:xfrm>
              <a:prstGeom prst="ellipse">
                <a:avLst/>
              </a:prstGeom>
              <a:solidFill>
                <a:srgbClr val="84362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9" name="ísḷiďê"/>
              <p:cNvSpPr/>
              <p:nvPr/>
            </p:nvSpPr>
            <p:spPr bwMode="auto">
              <a:xfrm>
                <a:off x="3703" y="1374"/>
                <a:ext cx="11" cy="5"/>
              </a:xfrm>
              <a:custGeom>
                <a:avLst/>
                <a:gdLst>
                  <a:gd name="T0" fmla="*/ 0 w 6"/>
                  <a:gd name="T1" fmla="*/ 3 h 3"/>
                  <a:gd name="T2" fmla="*/ 6 w 6"/>
                  <a:gd name="T3" fmla="*/ 0 h 3"/>
                </a:gdLst>
                <a:ahLst/>
                <a:cxnLst>
                  <a:cxn ang="0">
                    <a:pos x="T0" y="T1"/>
                  </a:cxn>
                  <a:cxn ang="0">
                    <a:pos x="T2" y="T3"/>
                  </a:cxn>
                </a:cxnLst>
                <a:rect l="0" t="0" r="r" b="b"/>
                <a:pathLst>
                  <a:path w="6" h="3">
                    <a:moveTo>
                      <a:pt x="0" y="3"/>
                    </a:moveTo>
                    <a:cubicBezTo>
                      <a:pt x="2" y="2"/>
                      <a:pt x="4" y="1"/>
                      <a:pt x="6" y="0"/>
                    </a:cubicBezTo>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0" name="íŝ1ïḋe"/>
              <p:cNvSpPr/>
              <p:nvPr/>
            </p:nvSpPr>
            <p:spPr bwMode="auto">
              <a:xfrm>
                <a:off x="3698" y="1367"/>
                <a:ext cx="23" cy="18"/>
              </a:xfrm>
              <a:custGeom>
                <a:avLst/>
                <a:gdLst>
                  <a:gd name="T0" fmla="*/ 5 w 13"/>
                  <a:gd name="T1" fmla="*/ 9 h 10"/>
                  <a:gd name="T2" fmla="*/ 10 w 13"/>
                  <a:gd name="T3" fmla="*/ 6 h 10"/>
                  <a:gd name="T4" fmla="*/ 8 w 13"/>
                  <a:gd name="T5" fmla="*/ 2 h 10"/>
                  <a:gd name="T6" fmla="*/ 1 w 13"/>
                  <a:gd name="T7" fmla="*/ 6 h 10"/>
                  <a:gd name="T8" fmla="*/ 1 w 13"/>
                  <a:gd name="T9" fmla="*/ 9 h 10"/>
                  <a:gd name="T10" fmla="*/ 5 w 13"/>
                  <a:gd name="T11" fmla="*/ 9 h 10"/>
                </a:gdLst>
                <a:ahLst/>
                <a:cxnLst>
                  <a:cxn ang="0">
                    <a:pos x="T0" y="T1"/>
                  </a:cxn>
                  <a:cxn ang="0">
                    <a:pos x="T2" y="T3"/>
                  </a:cxn>
                  <a:cxn ang="0">
                    <a:pos x="T4" y="T5"/>
                  </a:cxn>
                  <a:cxn ang="0">
                    <a:pos x="T6" y="T7"/>
                  </a:cxn>
                  <a:cxn ang="0">
                    <a:pos x="T8" y="T9"/>
                  </a:cxn>
                  <a:cxn ang="0">
                    <a:pos x="T10" y="T11"/>
                  </a:cxn>
                </a:cxnLst>
                <a:rect l="0" t="0" r="r" b="b"/>
                <a:pathLst>
                  <a:path w="13" h="10">
                    <a:moveTo>
                      <a:pt x="5" y="9"/>
                    </a:moveTo>
                    <a:cubicBezTo>
                      <a:pt x="7" y="8"/>
                      <a:pt x="8" y="7"/>
                      <a:pt x="10" y="6"/>
                    </a:cubicBezTo>
                    <a:cubicBezTo>
                      <a:pt x="13" y="5"/>
                      <a:pt x="11" y="0"/>
                      <a:pt x="8" y="2"/>
                    </a:cubicBezTo>
                    <a:cubicBezTo>
                      <a:pt x="5" y="3"/>
                      <a:pt x="3" y="4"/>
                      <a:pt x="1" y="6"/>
                    </a:cubicBezTo>
                    <a:cubicBezTo>
                      <a:pt x="0" y="7"/>
                      <a:pt x="0" y="8"/>
                      <a:pt x="1" y="9"/>
                    </a:cubicBezTo>
                    <a:cubicBezTo>
                      <a:pt x="2" y="10"/>
                      <a:pt x="4" y="10"/>
                      <a:pt x="5" y="9"/>
                    </a:cubicBezTo>
                    <a:close/>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1" name="isľïḑè"/>
              <p:cNvSpPr/>
              <p:nvPr/>
            </p:nvSpPr>
            <p:spPr bwMode="auto">
              <a:xfrm>
                <a:off x="3672" y="1420"/>
                <a:ext cx="178" cy="16"/>
              </a:xfrm>
              <a:custGeom>
                <a:avLst/>
                <a:gdLst>
                  <a:gd name="T0" fmla="*/ 97 w 99"/>
                  <a:gd name="T1" fmla="*/ 9 h 9"/>
                  <a:gd name="T2" fmla="*/ 2 w 99"/>
                  <a:gd name="T3" fmla="*/ 9 h 9"/>
                  <a:gd name="T4" fmla="*/ 0 w 99"/>
                  <a:gd name="T5" fmla="*/ 7 h 9"/>
                  <a:gd name="T6" fmla="*/ 0 w 99"/>
                  <a:gd name="T7" fmla="*/ 2 h 9"/>
                  <a:gd name="T8" fmla="*/ 2 w 99"/>
                  <a:gd name="T9" fmla="*/ 0 h 9"/>
                  <a:gd name="T10" fmla="*/ 97 w 99"/>
                  <a:gd name="T11" fmla="*/ 0 h 9"/>
                  <a:gd name="T12" fmla="*/ 99 w 99"/>
                  <a:gd name="T13" fmla="*/ 2 h 9"/>
                  <a:gd name="T14" fmla="*/ 99 w 99"/>
                  <a:gd name="T15" fmla="*/ 7 h 9"/>
                  <a:gd name="T16" fmla="*/ 97 w 99"/>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
                    <a:moveTo>
                      <a:pt x="97" y="9"/>
                    </a:moveTo>
                    <a:cubicBezTo>
                      <a:pt x="2" y="9"/>
                      <a:pt x="2" y="9"/>
                      <a:pt x="2" y="9"/>
                    </a:cubicBezTo>
                    <a:cubicBezTo>
                      <a:pt x="1" y="9"/>
                      <a:pt x="0" y="8"/>
                      <a:pt x="0" y="7"/>
                    </a:cubicBezTo>
                    <a:cubicBezTo>
                      <a:pt x="0" y="2"/>
                      <a:pt x="0" y="2"/>
                      <a:pt x="0" y="2"/>
                    </a:cubicBezTo>
                    <a:cubicBezTo>
                      <a:pt x="0" y="0"/>
                      <a:pt x="1" y="0"/>
                      <a:pt x="2" y="0"/>
                    </a:cubicBezTo>
                    <a:cubicBezTo>
                      <a:pt x="97" y="0"/>
                      <a:pt x="97" y="0"/>
                      <a:pt x="97" y="0"/>
                    </a:cubicBezTo>
                    <a:cubicBezTo>
                      <a:pt x="98" y="0"/>
                      <a:pt x="99" y="0"/>
                      <a:pt x="99" y="2"/>
                    </a:cubicBezTo>
                    <a:cubicBezTo>
                      <a:pt x="99" y="7"/>
                      <a:pt x="99" y="7"/>
                      <a:pt x="99" y="7"/>
                    </a:cubicBezTo>
                    <a:cubicBezTo>
                      <a:pt x="99" y="8"/>
                      <a:pt x="98" y="9"/>
                      <a:pt x="97" y="9"/>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2" name="ïsḷîďé"/>
              <p:cNvSpPr/>
              <p:nvPr/>
            </p:nvSpPr>
            <p:spPr bwMode="auto">
              <a:xfrm>
                <a:off x="3807" y="427"/>
                <a:ext cx="247" cy="110"/>
              </a:xfrm>
              <a:prstGeom prst="ellipse">
                <a:avLst/>
              </a:pr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3" name="íślîďe"/>
              <p:cNvSpPr/>
              <p:nvPr/>
            </p:nvSpPr>
            <p:spPr bwMode="auto">
              <a:xfrm>
                <a:off x="3742" y="714"/>
                <a:ext cx="380" cy="649"/>
              </a:xfrm>
              <a:custGeom>
                <a:avLst/>
                <a:gdLst>
                  <a:gd name="T0" fmla="*/ 65 w 212"/>
                  <a:gd name="T1" fmla="*/ 354 h 363"/>
                  <a:gd name="T2" fmla="*/ 91 w 212"/>
                  <a:gd name="T3" fmla="*/ 61 h 363"/>
                  <a:gd name="T4" fmla="*/ 119 w 212"/>
                  <a:gd name="T5" fmla="*/ 61 h 363"/>
                  <a:gd name="T6" fmla="*/ 146 w 212"/>
                  <a:gd name="T7" fmla="*/ 354 h 363"/>
                  <a:gd name="T8" fmla="*/ 153 w 212"/>
                  <a:gd name="T9" fmla="*/ 356 h 363"/>
                  <a:gd name="T10" fmla="*/ 211 w 212"/>
                  <a:gd name="T11" fmla="*/ 353 h 363"/>
                  <a:gd name="T12" fmla="*/ 212 w 212"/>
                  <a:gd name="T13" fmla="*/ 353 h 363"/>
                  <a:gd name="T14" fmla="*/ 174 w 212"/>
                  <a:gd name="T15" fmla="*/ 0 h 363"/>
                  <a:gd name="T16" fmla="*/ 36 w 212"/>
                  <a:gd name="T17" fmla="*/ 0 h 363"/>
                  <a:gd name="T18" fmla="*/ 0 w 212"/>
                  <a:gd name="T19" fmla="*/ 353 h 363"/>
                  <a:gd name="T20" fmla="*/ 0 w 212"/>
                  <a:gd name="T21" fmla="*/ 353 h 363"/>
                  <a:gd name="T22" fmla="*/ 61 w 212"/>
                  <a:gd name="T23" fmla="*/ 355 h 363"/>
                  <a:gd name="T24" fmla="*/ 65 w 212"/>
                  <a:gd name="T25" fmla="*/ 354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2" h="363">
                    <a:moveTo>
                      <a:pt x="65" y="354"/>
                    </a:moveTo>
                    <a:cubicBezTo>
                      <a:pt x="91" y="61"/>
                      <a:pt x="91" y="61"/>
                      <a:pt x="91" y="61"/>
                    </a:cubicBezTo>
                    <a:cubicBezTo>
                      <a:pt x="119" y="61"/>
                      <a:pt x="119" y="61"/>
                      <a:pt x="119" y="61"/>
                    </a:cubicBezTo>
                    <a:cubicBezTo>
                      <a:pt x="146" y="354"/>
                      <a:pt x="146" y="354"/>
                      <a:pt x="146" y="354"/>
                    </a:cubicBezTo>
                    <a:cubicBezTo>
                      <a:pt x="153" y="356"/>
                      <a:pt x="153" y="356"/>
                      <a:pt x="153" y="356"/>
                    </a:cubicBezTo>
                    <a:cubicBezTo>
                      <a:pt x="172" y="363"/>
                      <a:pt x="193" y="362"/>
                      <a:pt x="211" y="353"/>
                    </a:cubicBezTo>
                    <a:cubicBezTo>
                      <a:pt x="212" y="353"/>
                      <a:pt x="212" y="353"/>
                      <a:pt x="212" y="353"/>
                    </a:cubicBezTo>
                    <a:cubicBezTo>
                      <a:pt x="174" y="0"/>
                      <a:pt x="174" y="0"/>
                      <a:pt x="174" y="0"/>
                    </a:cubicBezTo>
                    <a:cubicBezTo>
                      <a:pt x="36" y="0"/>
                      <a:pt x="36" y="0"/>
                      <a:pt x="36" y="0"/>
                    </a:cubicBezTo>
                    <a:cubicBezTo>
                      <a:pt x="0" y="353"/>
                      <a:pt x="0" y="353"/>
                      <a:pt x="0" y="353"/>
                    </a:cubicBezTo>
                    <a:cubicBezTo>
                      <a:pt x="0" y="353"/>
                      <a:pt x="0" y="353"/>
                      <a:pt x="0" y="353"/>
                    </a:cubicBezTo>
                    <a:cubicBezTo>
                      <a:pt x="20" y="361"/>
                      <a:pt x="41" y="362"/>
                      <a:pt x="61" y="355"/>
                    </a:cubicBezTo>
                    <a:lnTo>
                      <a:pt x="65" y="354"/>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4" name="iṣḻiḍé"/>
              <p:cNvSpPr/>
              <p:nvPr/>
            </p:nvSpPr>
            <p:spPr bwMode="auto">
              <a:xfrm>
                <a:off x="3782" y="728"/>
                <a:ext cx="299" cy="295"/>
              </a:xfrm>
              <a:custGeom>
                <a:avLst/>
                <a:gdLst>
                  <a:gd name="T0" fmla="*/ 25 w 299"/>
                  <a:gd name="T1" fmla="*/ 0 h 295"/>
                  <a:gd name="T2" fmla="*/ 272 w 299"/>
                  <a:gd name="T3" fmla="*/ 0 h 295"/>
                  <a:gd name="T4" fmla="*/ 299 w 299"/>
                  <a:gd name="T5" fmla="*/ 233 h 295"/>
                  <a:gd name="T6" fmla="*/ 192 w 299"/>
                  <a:gd name="T7" fmla="*/ 295 h 295"/>
                  <a:gd name="T8" fmla="*/ 188 w 299"/>
                  <a:gd name="T9" fmla="*/ 256 h 295"/>
                  <a:gd name="T10" fmla="*/ 109 w 299"/>
                  <a:gd name="T11" fmla="*/ 256 h 295"/>
                  <a:gd name="T12" fmla="*/ 106 w 299"/>
                  <a:gd name="T13" fmla="*/ 293 h 295"/>
                  <a:gd name="T14" fmla="*/ 0 w 299"/>
                  <a:gd name="T15" fmla="*/ 231 h 295"/>
                  <a:gd name="T16" fmla="*/ 25 w 299"/>
                  <a:gd name="T17"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9" h="295">
                    <a:moveTo>
                      <a:pt x="25" y="0"/>
                    </a:moveTo>
                    <a:lnTo>
                      <a:pt x="272" y="0"/>
                    </a:lnTo>
                    <a:lnTo>
                      <a:pt x="299" y="233"/>
                    </a:lnTo>
                    <a:lnTo>
                      <a:pt x="192" y="295"/>
                    </a:lnTo>
                    <a:lnTo>
                      <a:pt x="188" y="256"/>
                    </a:lnTo>
                    <a:lnTo>
                      <a:pt x="109" y="256"/>
                    </a:lnTo>
                    <a:lnTo>
                      <a:pt x="106" y="293"/>
                    </a:lnTo>
                    <a:lnTo>
                      <a:pt x="0" y="231"/>
                    </a:lnTo>
                    <a:lnTo>
                      <a:pt x="25" y="0"/>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5" name="ïṧľíḑè"/>
              <p:cNvSpPr/>
              <p:nvPr/>
            </p:nvSpPr>
            <p:spPr bwMode="auto">
              <a:xfrm>
                <a:off x="3767" y="417"/>
                <a:ext cx="328" cy="538"/>
              </a:xfrm>
              <a:custGeom>
                <a:avLst/>
                <a:gdLst>
                  <a:gd name="T0" fmla="*/ 94 w 183"/>
                  <a:gd name="T1" fmla="*/ 0 h 301"/>
                  <a:gd name="T2" fmla="*/ 9 w 183"/>
                  <a:gd name="T3" fmla="*/ 61 h 301"/>
                  <a:gd name="T4" fmla="*/ 1 w 183"/>
                  <a:gd name="T5" fmla="*/ 284 h 301"/>
                  <a:gd name="T6" fmla="*/ 2 w 183"/>
                  <a:gd name="T7" fmla="*/ 285 h 301"/>
                  <a:gd name="T8" fmla="*/ 179 w 183"/>
                  <a:gd name="T9" fmla="*/ 285 h 301"/>
                  <a:gd name="T10" fmla="*/ 180 w 183"/>
                  <a:gd name="T11" fmla="*/ 284 h 301"/>
                  <a:gd name="T12" fmla="*/ 173 w 183"/>
                  <a:gd name="T13" fmla="*/ 61 h 301"/>
                  <a:gd name="T14" fmla="*/ 94 w 183"/>
                  <a:gd name="T15" fmla="*/ 0 h 3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301">
                    <a:moveTo>
                      <a:pt x="94" y="0"/>
                    </a:moveTo>
                    <a:cubicBezTo>
                      <a:pt x="0" y="0"/>
                      <a:pt x="9" y="61"/>
                      <a:pt x="9" y="61"/>
                    </a:cubicBezTo>
                    <a:cubicBezTo>
                      <a:pt x="1" y="284"/>
                      <a:pt x="1" y="284"/>
                      <a:pt x="1" y="284"/>
                    </a:cubicBezTo>
                    <a:cubicBezTo>
                      <a:pt x="2" y="285"/>
                      <a:pt x="2" y="285"/>
                      <a:pt x="2" y="285"/>
                    </a:cubicBezTo>
                    <a:cubicBezTo>
                      <a:pt x="60" y="301"/>
                      <a:pt x="121" y="301"/>
                      <a:pt x="179" y="285"/>
                    </a:cubicBezTo>
                    <a:cubicBezTo>
                      <a:pt x="180" y="284"/>
                      <a:pt x="180" y="284"/>
                      <a:pt x="180" y="284"/>
                    </a:cubicBezTo>
                    <a:cubicBezTo>
                      <a:pt x="173" y="61"/>
                      <a:pt x="173" y="61"/>
                      <a:pt x="173" y="61"/>
                    </a:cubicBezTo>
                    <a:cubicBezTo>
                      <a:pt x="173" y="61"/>
                      <a:pt x="183" y="0"/>
                      <a:pt x="94" y="0"/>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6" name="ïšḻîďe"/>
              <p:cNvSpPr/>
              <p:nvPr/>
            </p:nvSpPr>
            <p:spPr bwMode="auto">
              <a:xfrm>
                <a:off x="3927" y="642"/>
                <a:ext cx="7" cy="304"/>
              </a:xfrm>
              <a:custGeom>
                <a:avLst/>
                <a:gdLst>
                  <a:gd name="T0" fmla="*/ 0 w 4"/>
                  <a:gd name="T1" fmla="*/ 2 h 170"/>
                  <a:gd name="T2" fmla="*/ 0 w 4"/>
                  <a:gd name="T3" fmla="*/ 167 h 170"/>
                  <a:gd name="T4" fmla="*/ 4 w 4"/>
                  <a:gd name="T5" fmla="*/ 167 h 170"/>
                  <a:gd name="T6" fmla="*/ 4 w 4"/>
                  <a:gd name="T7" fmla="*/ 2 h 170"/>
                  <a:gd name="T8" fmla="*/ 0 w 4"/>
                  <a:gd name="T9" fmla="*/ 2 h 170"/>
                </a:gdLst>
                <a:ahLst/>
                <a:cxnLst>
                  <a:cxn ang="0">
                    <a:pos x="T0" y="T1"/>
                  </a:cxn>
                  <a:cxn ang="0">
                    <a:pos x="T2" y="T3"/>
                  </a:cxn>
                  <a:cxn ang="0">
                    <a:pos x="T4" y="T5"/>
                  </a:cxn>
                  <a:cxn ang="0">
                    <a:pos x="T6" y="T7"/>
                  </a:cxn>
                  <a:cxn ang="0">
                    <a:pos x="T8" y="T9"/>
                  </a:cxn>
                </a:cxnLst>
                <a:rect l="0" t="0" r="r" b="b"/>
                <a:pathLst>
                  <a:path w="4" h="170">
                    <a:moveTo>
                      <a:pt x="0" y="2"/>
                    </a:moveTo>
                    <a:cubicBezTo>
                      <a:pt x="0" y="57"/>
                      <a:pt x="0" y="112"/>
                      <a:pt x="0" y="167"/>
                    </a:cubicBezTo>
                    <a:cubicBezTo>
                      <a:pt x="0" y="170"/>
                      <a:pt x="4" y="170"/>
                      <a:pt x="4" y="167"/>
                    </a:cubicBezTo>
                    <a:cubicBezTo>
                      <a:pt x="4" y="112"/>
                      <a:pt x="4" y="57"/>
                      <a:pt x="4" y="2"/>
                    </a:cubicBezTo>
                    <a:cubicBezTo>
                      <a:pt x="4" y="0"/>
                      <a:pt x="0" y="0"/>
                      <a:pt x="0" y="2"/>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7" name="îś1iḋê"/>
              <p:cNvSpPr/>
              <p:nvPr/>
            </p:nvSpPr>
            <p:spPr bwMode="auto">
              <a:xfrm>
                <a:off x="3855" y="438"/>
                <a:ext cx="151" cy="220"/>
              </a:xfrm>
              <a:custGeom>
                <a:avLst/>
                <a:gdLst>
                  <a:gd name="T0" fmla="*/ 0 w 151"/>
                  <a:gd name="T1" fmla="*/ 0 h 220"/>
                  <a:gd name="T2" fmla="*/ 76 w 151"/>
                  <a:gd name="T3" fmla="*/ 220 h 220"/>
                  <a:gd name="T4" fmla="*/ 151 w 151"/>
                  <a:gd name="T5" fmla="*/ 0 h 220"/>
                  <a:gd name="T6" fmla="*/ 0 w 151"/>
                  <a:gd name="T7" fmla="*/ 0 h 220"/>
                </a:gdLst>
                <a:ahLst/>
                <a:cxnLst>
                  <a:cxn ang="0">
                    <a:pos x="T0" y="T1"/>
                  </a:cxn>
                  <a:cxn ang="0">
                    <a:pos x="T2" y="T3"/>
                  </a:cxn>
                  <a:cxn ang="0">
                    <a:pos x="T4" y="T5"/>
                  </a:cxn>
                  <a:cxn ang="0">
                    <a:pos x="T6" y="T7"/>
                  </a:cxn>
                </a:cxnLst>
                <a:rect l="0" t="0" r="r" b="b"/>
                <a:pathLst>
                  <a:path w="151" h="220">
                    <a:moveTo>
                      <a:pt x="0" y="0"/>
                    </a:moveTo>
                    <a:lnTo>
                      <a:pt x="76" y="220"/>
                    </a:lnTo>
                    <a:lnTo>
                      <a:pt x="15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8" name="íṧ1iďé"/>
              <p:cNvSpPr/>
              <p:nvPr/>
            </p:nvSpPr>
            <p:spPr bwMode="auto">
              <a:xfrm>
                <a:off x="3855" y="440"/>
                <a:ext cx="151" cy="82"/>
              </a:xfrm>
              <a:custGeom>
                <a:avLst/>
                <a:gdLst>
                  <a:gd name="T0" fmla="*/ 84 w 84"/>
                  <a:gd name="T1" fmla="*/ 13 h 46"/>
                  <a:gd name="T2" fmla="*/ 84 w 84"/>
                  <a:gd name="T3" fmla="*/ 12 h 46"/>
                  <a:gd name="T4" fmla="*/ 0 w 84"/>
                  <a:gd name="T5" fmla="*/ 12 h 46"/>
                  <a:gd name="T6" fmla="*/ 0 w 84"/>
                  <a:gd name="T7" fmla="*/ 13 h 46"/>
                  <a:gd name="T8" fmla="*/ 12 w 84"/>
                  <a:gd name="T9" fmla="*/ 46 h 46"/>
                  <a:gd name="T10" fmla="*/ 42 w 84"/>
                  <a:gd name="T11" fmla="*/ 24 h 46"/>
                  <a:gd name="T12" fmla="*/ 73 w 84"/>
                  <a:gd name="T13" fmla="*/ 46 h 46"/>
                  <a:gd name="T14" fmla="*/ 84 w 84"/>
                  <a:gd name="T15" fmla="*/ 13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46">
                    <a:moveTo>
                      <a:pt x="84" y="13"/>
                    </a:moveTo>
                    <a:cubicBezTo>
                      <a:pt x="84" y="12"/>
                      <a:pt x="84" y="12"/>
                      <a:pt x="84" y="12"/>
                    </a:cubicBezTo>
                    <a:cubicBezTo>
                      <a:pt x="57" y="0"/>
                      <a:pt x="27" y="0"/>
                      <a:pt x="0" y="12"/>
                    </a:cubicBezTo>
                    <a:cubicBezTo>
                      <a:pt x="0" y="13"/>
                      <a:pt x="0" y="13"/>
                      <a:pt x="0" y="13"/>
                    </a:cubicBezTo>
                    <a:cubicBezTo>
                      <a:pt x="12" y="46"/>
                      <a:pt x="12" y="46"/>
                      <a:pt x="12" y="46"/>
                    </a:cubicBezTo>
                    <a:cubicBezTo>
                      <a:pt x="42" y="24"/>
                      <a:pt x="42" y="24"/>
                      <a:pt x="42" y="24"/>
                    </a:cubicBezTo>
                    <a:cubicBezTo>
                      <a:pt x="73" y="46"/>
                      <a:pt x="73" y="46"/>
                      <a:pt x="73" y="46"/>
                    </a:cubicBezTo>
                    <a:lnTo>
                      <a:pt x="84" y="13"/>
                    </a:lnTo>
                    <a:close/>
                  </a:path>
                </a:pathLst>
              </a:custGeom>
              <a:solidFill>
                <a:srgbClr val="AFA2A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9" name="îŝḷïḓé"/>
              <p:cNvSpPr/>
              <p:nvPr/>
            </p:nvSpPr>
            <p:spPr bwMode="auto">
              <a:xfrm>
                <a:off x="3916" y="438"/>
                <a:ext cx="31" cy="220"/>
              </a:xfrm>
              <a:custGeom>
                <a:avLst/>
                <a:gdLst>
                  <a:gd name="T0" fmla="*/ 31 w 31"/>
                  <a:gd name="T1" fmla="*/ 174 h 220"/>
                  <a:gd name="T2" fmla="*/ 15 w 31"/>
                  <a:gd name="T3" fmla="*/ 220 h 220"/>
                  <a:gd name="T4" fmla="*/ 0 w 31"/>
                  <a:gd name="T5" fmla="*/ 174 h 220"/>
                  <a:gd name="T6" fmla="*/ 15 w 31"/>
                  <a:gd name="T7" fmla="*/ 0 h 220"/>
                  <a:gd name="T8" fmla="*/ 31 w 31"/>
                  <a:gd name="T9" fmla="*/ 174 h 220"/>
                </a:gdLst>
                <a:ahLst/>
                <a:cxnLst>
                  <a:cxn ang="0">
                    <a:pos x="T0" y="T1"/>
                  </a:cxn>
                  <a:cxn ang="0">
                    <a:pos x="T2" y="T3"/>
                  </a:cxn>
                  <a:cxn ang="0">
                    <a:pos x="T4" y="T5"/>
                  </a:cxn>
                  <a:cxn ang="0">
                    <a:pos x="T6" y="T7"/>
                  </a:cxn>
                  <a:cxn ang="0">
                    <a:pos x="T8" y="T9"/>
                  </a:cxn>
                </a:cxnLst>
                <a:rect l="0" t="0" r="r" b="b"/>
                <a:pathLst>
                  <a:path w="31" h="220">
                    <a:moveTo>
                      <a:pt x="31" y="174"/>
                    </a:moveTo>
                    <a:lnTo>
                      <a:pt x="15" y="220"/>
                    </a:lnTo>
                    <a:lnTo>
                      <a:pt x="0" y="174"/>
                    </a:lnTo>
                    <a:lnTo>
                      <a:pt x="15" y="0"/>
                    </a:lnTo>
                    <a:lnTo>
                      <a:pt x="31" y="174"/>
                    </a:lnTo>
                    <a:close/>
                  </a:path>
                </a:pathLst>
              </a:custGeom>
              <a:solidFill>
                <a:srgbClr val="EF252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0" name="í$ḷïḓé"/>
              <p:cNvSpPr/>
              <p:nvPr/>
            </p:nvSpPr>
            <p:spPr bwMode="auto">
              <a:xfrm>
                <a:off x="3902" y="438"/>
                <a:ext cx="57" cy="63"/>
              </a:xfrm>
              <a:custGeom>
                <a:avLst/>
                <a:gdLst>
                  <a:gd name="T0" fmla="*/ 16 w 32"/>
                  <a:gd name="T1" fmla="*/ 35 h 35"/>
                  <a:gd name="T2" fmla="*/ 16 w 32"/>
                  <a:gd name="T3" fmla="*/ 35 h 35"/>
                  <a:gd name="T4" fmla="*/ 25 w 32"/>
                  <a:gd name="T5" fmla="*/ 28 h 35"/>
                  <a:gd name="T6" fmla="*/ 30 w 32"/>
                  <a:gd name="T7" fmla="*/ 12 h 35"/>
                  <a:gd name="T8" fmla="*/ 21 w 32"/>
                  <a:gd name="T9" fmla="*/ 0 h 35"/>
                  <a:gd name="T10" fmla="*/ 11 w 32"/>
                  <a:gd name="T11" fmla="*/ 0 h 35"/>
                  <a:gd name="T12" fmla="*/ 2 w 32"/>
                  <a:gd name="T13" fmla="*/ 12 h 35"/>
                  <a:gd name="T14" fmla="*/ 7 w 32"/>
                  <a:gd name="T15" fmla="*/ 28 h 35"/>
                  <a:gd name="T16" fmla="*/ 16 w 32"/>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5">
                    <a:moveTo>
                      <a:pt x="16" y="35"/>
                    </a:moveTo>
                    <a:cubicBezTo>
                      <a:pt x="16" y="35"/>
                      <a:pt x="16" y="35"/>
                      <a:pt x="16" y="35"/>
                    </a:cubicBezTo>
                    <a:cubicBezTo>
                      <a:pt x="20" y="35"/>
                      <a:pt x="24" y="32"/>
                      <a:pt x="25" y="28"/>
                    </a:cubicBezTo>
                    <a:cubicBezTo>
                      <a:pt x="30" y="12"/>
                      <a:pt x="30" y="12"/>
                      <a:pt x="30" y="12"/>
                    </a:cubicBezTo>
                    <a:cubicBezTo>
                      <a:pt x="32" y="6"/>
                      <a:pt x="27" y="0"/>
                      <a:pt x="21" y="0"/>
                    </a:cubicBezTo>
                    <a:cubicBezTo>
                      <a:pt x="11" y="0"/>
                      <a:pt x="11" y="0"/>
                      <a:pt x="11" y="0"/>
                    </a:cubicBezTo>
                    <a:cubicBezTo>
                      <a:pt x="5" y="0"/>
                      <a:pt x="0" y="6"/>
                      <a:pt x="2" y="12"/>
                    </a:cubicBezTo>
                    <a:cubicBezTo>
                      <a:pt x="7" y="28"/>
                      <a:pt x="7" y="28"/>
                      <a:pt x="7" y="28"/>
                    </a:cubicBezTo>
                    <a:cubicBezTo>
                      <a:pt x="8" y="32"/>
                      <a:pt x="12" y="35"/>
                      <a:pt x="16" y="35"/>
                    </a:cubicBezTo>
                    <a:close/>
                  </a:path>
                </a:pathLst>
              </a:custGeom>
              <a:solidFill>
                <a:srgbClr val="EF252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1" name="iṩļíḓe"/>
              <p:cNvSpPr/>
              <p:nvPr/>
            </p:nvSpPr>
            <p:spPr bwMode="auto">
              <a:xfrm>
                <a:off x="3855" y="415"/>
                <a:ext cx="151" cy="84"/>
              </a:xfrm>
              <a:custGeom>
                <a:avLst/>
                <a:gdLst>
                  <a:gd name="T0" fmla="*/ 84 w 84"/>
                  <a:gd name="T1" fmla="*/ 13 h 47"/>
                  <a:gd name="T2" fmla="*/ 84 w 84"/>
                  <a:gd name="T3" fmla="*/ 13 h 47"/>
                  <a:gd name="T4" fmla="*/ 1 w 84"/>
                  <a:gd name="T5" fmla="*/ 13 h 47"/>
                  <a:gd name="T6" fmla="*/ 0 w 84"/>
                  <a:gd name="T7" fmla="*/ 13 h 47"/>
                  <a:gd name="T8" fmla="*/ 12 w 84"/>
                  <a:gd name="T9" fmla="*/ 47 h 47"/>
                  <a:gd name="T10" fmla="*/ 42 w 84"/>
                  <a:gd name="T11" fmla="*/ 26 h 47"/>
                  <a:gd name="T12" fmla="*/ 73 w 84"/>
                  <a:gd name="T13" fmla="*/ 47 h 47"/>
                  <a:gd name="T14" fmla="*/ 84 w 84"/>
                  <a:gd name="T15" fmla="*/ 13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47">
                    <a:moveTo>
                      <a:pt x="84" y="13"/>
                    </a:moveTo>
                    <a:cubicBezTo>
                      <a:pt x="84" y="13"/>
                      <a:pt x="84" y="13"/>
                      <a:pt x="84" y="13"/>
                    </a:cubicBezTo>
                    <a:cubicBezTo>
                      <a:pt x="58" y="0"/>
                      <a:pt x="27" y="0"/>
                      <a:pt x="1" y="13"/>
                    </a:cubicBezTo>
                    <a:cubicBezTo>
                      <a:pt x="0" y="13"/>
                      <a:pt x="0" y="13"/>
                      <a:pt x="0" y="13"/>
                    </a:cubicBezTo>
                    <a:cubicBezTo>
                      <a:pt x="12" y="47"/>
                      <a:pt x="12" y="47"/>
                      <a:pt x="12" y="47"/>
                    </a:cubicBezTo>
                    <a:cubicBezTo>
                      <a:pt x="42" y="26"/>
                      <a:pt x="42" y="26"/>
                      <a:pt x="42" y="26"/>
                    </a:cubicBezTo>
                    <a:cubicBezTo>
                      <a:pt x="73" y="47"/>
                      <a:pt x="73" y="47"/>
                      <a:pt x="73" y="47"/>
                    </a:cubicBezTo>
                    <a:lnTo>
                      <a:pt x="84" y="1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2" name="îṧľiḋé"/>
              <p:cNvSpPr/>
              <p:nvPr/>
            </p:nvSpPr>
            <p:spPr bwMode="auto">
              <a:xfrm>
                <a:off x="3929" y="442"/>
                <a:ext cx="131" cy="216"/>
              </a:xfrm>
              <a:custGeom>
                <a:avLst/>
                <a:gdLst>
                  <a:gd name="T0" fmla="*/ 0 w 131"/>
                  <a:gd name="T1" fmla="*/ 216 h 216"/>
                  <a:gd name="T2" fmla="*/ 77 w 131"/>
                  <a:gd name="T3" fmla="*/ 0 h 216"/>
                  <a:gd name="T4" fmla="*/ 131 w 131"/>
                  <a:gd name="T5" fmla="*/ 5 h 216"/>
                  <a:gd name="T6" fmla="*/ 98 w 131"/>
                  <a:gd name="T7" fmla="*/ 66 h 216"/>
                  <a:gd name="T8" fmla="*/ 77 w 131"/>
                  <a:gd name="T9" fmla="*/ 75 h 216"/>
                  <a:gd name="T10" fmla="*/ 86 w 131"/>
                  <a:gd name="T11" fmla="*/ 104 h 216"/>
                  <a:gd name="T12" fmla="*/ 0 w 131"/>
                  <a:gd name="T13" fmla="*/ 216 h 216"/>
                </a:gdLst>
                <a:ahLst/>
                <a:cxnLst>
                  <a:cxn ang="0">
                    <a:pos x="T0" y="T1"/>
                  </a:cxn>
                  <a:cxn ang="0">
                    <a:pos x="T2" y="T3"/>
                  </a:cxn>
                  <a:cxn ang="0">
                    <a:pos x="T4" y="T5"/>
                  </a:cxn>
                  <a:cxn ang="0">
                    <a:pos x="T6" y="T7"/>
                  </a:cxn>
                  <a:cxn ang="0">
                    <a:pos x="T8" y="T9"/>
                  </a:cxn>
                  <a:cxn ang="0">
                    <a:pos x="T10" y="T11"/>
                  </a:cxn>
                  <a:cxn ang="0">
                    <a:pos x="T12" y="T13"/>
                  </a:cxn>
                </a:cxnLst>
                <a:rect l="0" t="0" r="r" b="b"/>
                <a:pathLst>
                  <a:path w="131" h="216">
                    <a:moveTo>
                      <a:pt x="0" y="216"/>
                    </a:moveTo>
                    <a:lnTo>
                      <a:pt x="77" y="0"/>
                    </a:lnTo>
                    <a:lnTo>
                      <a:pt x="131" y="5"/>
                    </a:lnTo>
                    <a:lnTo>
                      <a:pt x="98" y="66"/>
                    </a:lnTo>
                    <a:lnTo>
                      <a:pt x="77" y="75"/>
                    </a:lnTo>
                    <a:lnTo>
                      <a:pt x="86" y="104"/>
                    </a:lnTo>
                    <a:lnTo>
                      <a:pt x="0" y="216"/>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3" name="iSľiḑé"/>
              <p:cNvSpPr/>
              <p:nvPr/>
            </p:nvSpPr>
            <p:spPr bwMode="auto">
              <a:xfrm>
                <a:off x="3803" y="442"/>
                <a:ext cx="126" cy="216"/>
              </a:xfrm>
              <a:custGeom>
                <a:avLst/>
                <a:gdLst>
                  <a:gd name="T0" fmla="*/ 126 w 126"/>
                  <a:gd name="T1" fmla="*/ 216 h 216"/>
                  <a:gd name="T2" fmla="*/ 50 w 126"/>
                  <a:gd name="T3" fmla="*/ 0 h 216"/>
                  <a:gd name="T4" fmla="*/ 0 w 126"/>
                  <a:gd name="T5" fmla="*/ 3 h 216"/>
                  <a:gd name="T6" fmla="*/ 29 w 126"/>
                  <a:gd name="T7" fmla="*/ 66 h 216"/>
                  <a:gd name="T8" fmla="*/ 50 w 126"/>
                  <a:gd name="T9" fmla="*/ 75 h 216"/>
                  <a:gd name="T10" fmla="*/ 42 w 126"/>
                  <a:gd name="T11" fmla="*/ 104 h 216"/>
                  <a:gd name="T12" fmla="*/ 126 w 126"/>
                  <a:gd name="T13" fmla="*/ 216 h 216"/>
                </a:gdLst>
                <a:ahLst/>
                <a:cxnLst>
                  <a:cxn ang="0">
                    <a:pos x="T0" y="T1"/>
                  </a:cxn>
                  <a:cxn ang="0">
                    <a:pos x="T2" y="T3"/>
                  </a:cxn>
                  <a:cxn ang="0">
                    <a:pos x="T4" y="T5"/>
                  </a:cxn>
                  <a:cxn ang="0">
                    <a:pos x="T6" y="T7"/>
                  </a:cxn>
                  <a:cxn ang="0">
                    <a:pos x="T8" y="T9"/>
                  </a:cxn>
                  <a:cxn ang="0">
                    <a:pos x="T10" y="T11"/>
                  </a:cxn>
                  <a:cxn ang="0">
                    <a:pos x="T12" y="T13"/>
                  </a:cxn>
                </a:cxnLst>
                <a:rect l="0" t="0" r="r" b="b"/>
                <a:pathLst>
                  <a:path w="126" h="216">
                    <a:moveTo>
                      <a:pt x="126" y="216"/>
                    </a:moveTo>
                    <a:lnTo>
                      <a:pt x="50" y="0"/>
                    </a:lnTo>
                    <a:lnTo>
                      <a:pt x="0" y="3"/>
                    </a:lnTo>
                    <a:lnTo>
                      <a:pt x="29" y="66"/>
                    </a:lnTo>
                    <a:lnTo>
                      <a:pt x="50" y="75"/>
                    </a:lnTo>
                    <a:lnTo>
                      <a:pt x="42" y="104"/>
                    </a:lnTo>
                    <a:lnTo>
                      <a:pt x="126" y="216"/>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4" name="íṧḻîďê"/>
              <p:cNvSpPr/>
              <p:nvPr/>
            </p:nvSpPr>
            <p:spPr bwMode="auto">
              <a:xfrm>
                <a:off x="3931" y="424"/>
                <a:ext cx="130" cy="234"/>
              </a:xfrm>
              <a:custGeom>
                <a:avLst/>
                <a:gdLst>
                  <a:gd name="T0" fmla="*/ 0 w 130"/>
                  <a:gd name="T1" fmla="*/ 234 h 234"/>
                  <a:gd name="T2" fmla="*/ 75 w 130"/>
                  <a:gd name="T3" fmla="*/ 0 h 234"/>
                  <a:gd name="T4" fmla="*/ 130 w 130"/>
                  <a:gd name="T5" fmla="*/ 25 h 234"/>
                  <a:gd name="T6" fmla="*/ 96 w 130"/>
                  <a:gd name="T7" fmla="*/ 68 h 234"/>
                  <a:gd name="T8" fmla="*/ 75 w 130"/>
                  <a:gd name="T9" fmla="*/ 77 h 234"/>
                  <a:gd name="T10" fmla="*/ 84 w 130"/>
                  <a:gd name="T11" fmla="*/ 105 h 234"/>
                  <a:gd name="T12" fmla="*/ 0 w 130"/>
                  <a:gd name="T13" fmla="*/ 234 h 234"/>
                </a:gdLst>
                <a:ahLst/>
                <a:cxnLst>
                  <a:cxn ang="0">
                    <a:pos x="T0" y="T1"/>
                  </a:cxn>
                  <a:cxn ang="0">
                    <a:pos x="T2" y="T3"/>
                  </a:cxn>
                  <a:cxn ang="0">
                    <a:pos x="T4" y="T5"/>
                  </a:cxn>
                  <a:cxn ang="0">
                    <a:pos x="T6" y="T7"/>
                  </a:cxn>
                  <a:cxn ang="0">
                    <a:pos x="T8" y="T9"/>
                  </a:cxn>
                  <a:cxn ang="0">
                    <a:pos x="T10" y="T11"/>
                  </a:cxn>
                  <a:cxn ang="0">
                    <a:pos x="T12" y="T13"/>
                  </a:cxn>
                </a:cxnLst>
                <a:rect l="0" t="0" r="r" b="b"/>
                <a:pathLst>
                  <a:path w="130" h="234">
                    <a:moveTo>
                      <a:pt x="0" y="234"/>
                    </a:moveTo>
                    <a:lnTo>
                      <a:pt x="75" y="0"/>
                    </a:lnTo>
                    <a:lnTo>
                      <a:pt x="130" y="25"/>
                    </a:lnTo>
                    <a:lnTo>
                      <a:pt x="96" y="68"/>
                    </a:lnTo>
                    <a:lnTo>
                      <a:pt x="75" y="77"/>
                    </a:lnTo>
                    <a:lnTo>
                      <a:pt x="84" y="105"/>
                    </a:lnTo>
                    <a:lnTo>
                      <a:pt x="0" y="234"/>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5" name="îS1íḋé"/>
              <p:cNvSpPr/>
              <p:nvPr/>
            </p:nvSpPr>
            <p:spPr bwMode="auto">
              <a:xfrm>
                <a:off x="3802" y="424"/>
                <a:ext cx="129" cy="234"/>
              </a:xfrm>
              <a:custGeom>
                <a:avLst/>
                <a:gdLst>
                  <a:gd name="T0" fmla="*/ 129 w 129"/>
                  <a:gd name="T1" fmla="*/ 234 h 234"/>
                  <a:gd name="T2" fmla="*/ 53 w 129"/>
                  <a:gd name="T3" fmla="*/ 0 h 234"/>
                  <a:gd name="T4" fmla="*/ 0 w 129"/>
                  <a:gd name="T5" fmla="*/ 21 h 234"/>
                  <a:gd name="T6" fmla="*/ 32 w 129"/>
                  <a:gd name="T7" fmla="*/ 68 h 234"/>
                  <a:gd name="T8" fmla="*/ 53 w 129"/>
                  <a:gd name="T9" fmla="*/ 77 h 234"/>
                  <a:gd name="T10" fmla="*/ 44 w 129"/>
                  <a:gd name="T11" fmla="*/ 105 h 234"/>
                  <a:gd name="T12" fmla="*/ 129 w 129"/>
                  <a:gd name="T13" fmla="*/ 234 h 234"/>
                </a:gdLst>
                <a:ahLst/>
                <a:cxnLst>
                  <a:cxn ang="0">
                    <a:pos x="T0" y="T1"/>
                  </a:cxn>
                  <a:cxn ang="0">
                    <a:pos x="T2" y="T3"/>
                  </a:cxn>
                  <a:cxn ang="0">
                    <a:pos x="T4" y="T5"/>
                  </a:cxn>
                  <a:cxn ang="0">
                    <a:pos x="T6" y="T7"/>
                  </a:cxn>
                  <a:cxn ang="0">
                    <a:pos x="T8" y="T9"/>
                  </a:cxn>
                  <a:cxn ang="0">
                    <a:pos x="T10" y="T11"/>
                  </a:cxn>
                  <a:cxn ang="0">
                    <a:pos x="T12" y="T13"/>
                  </a:cxn>
                </a:cxnLst>
                <a:rect l="0" t="0" r="r" b="b"/>
                <a:pathLst>
                  <a:path w="129" h="234">
                    <a:moveTo>
                      <a:pt x="129" y="234"/>
                    </a:moveTo>
                    <a:lnTo>
                      <a:pt x="53" y="0"/>
                    </a:lnTo>
                    <a:lnTo>
                      <a:pt x="0" y="21"/>
                    </a:lnTo>
                    <a:lnTo>
                      <a:pt x="32" y="68"/>
                    </a:lnTo>
                    <a:lnTo>
                      <a:pt x="53" y="77"/>
                    </a:lnTo>
                    <a:lnTo>
                      <a:pt x="44" y="105"/>
                    </a:lnTo>
                    <a:lnTo>
                      <a:pt x="129" y="234"/>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6" name="íŝľíďé"/>
              <p:cNvSpPr/>
              <p:nvPr/>
            </p:nvSpPr>
            <p:spPr bwMode="auto">
              <a:xfrm>
                <a:off x="3646" y="-23"/>
                <a:ext cx="480" cy="357"/>
              </a:xfrm>
              <a:custGeom>
                <a:avLst/>
                <a:gdLst>
                  <a:gd name="T0" fmla="*/ 66 w 268"/>
                  <a:gd name="T1" fmla="*/ 200 h 200"/>
                  <a:gd name="T2" fmla="*/ 66 w 268"/>
                  <a:gd name="T3" fmla="*/ 59 h 200"/>
                  <a:gd name="T4" fmla="*/ 182 w 268"/>
                  <a:gd name="T5" fmla="*/ 20 h 200"/>
                  <a:gd name="T6" fmla="*/ 214 w 268"/>
                  <a:gd name="T7" fmla="*/ 16 h 200"/>
                  <a:gd name="T8" fmla="*/ 221 w 268"/>
                  <a:gd name="T9" fmla="*/ 34 h 200"/>
                  <a:gd name="T10" fmla="*/ 236 w 268"/>
                  <a:gd name="T11" fmla="*/ 14 h 200"/>
                  <a:gd name="T12" fmla="*/ 239 w 268"/>
                  <a:gd name="T13" fmla="*/ 106 h 200"/>
                  <a:gd name="T14" fmla="*/ 66 w 268"/>
                  <a:gd name="T15" fmla="*/ 200 h 2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8" h="200">
                    <a:moveTo>
                      <a:pt x="66" y="200"/>
                    </a:moveTo>
                    <a:cubicBezTo>
                      <a:pt x="66" y="200"/>
                      <a:pt x="0" y="89"/>
                      <a:pt x="66" y="59"/>
                    </a:cubicBezTo>
                    <a:cubicBezTo>
                      <a:pt x="82" y="0"/>
                      <a:pt x="163" y="15"/>
                      <a:pt x="182" y="20"/>
                    </a:cubicBezTo>
                    <a:cubicBezTo>
                      <a:pt x="202" y="26"/>
                      <a:pt x="214" y="16"/>
                      <a:pt x="214" y="16"/>
                    </a:cubicBezTo>
                    <a:cubicBezTo>
                      <a:pt x="220" y="22"/>
                      <a:pt x="221" y="34"/>
                      <a:pt x="221" y="34"/>
                    </a:cubicBezTo>
                    <a:cubicBezTo>
                      <a:pt x="236" y="14"/>
                      <a:pt x="236" y="14"/>
                      <a:pt x="236" y="14"/>
                    </a:cubicBezTo>
                    <a:cubicBezTo>
                      <a:pt x="257" y="27"/>
                      <a:pt x="268" y="59"/>
                      <a:pt x="239" y="106"/>
                    </a:cubicBezTo>
                    <a:lnTo>
                      <a:pt x="66" y="200"/>
                    </a:lnTo>
                    <a:close/>
                  </a:path>
                </a:pathLst>
              </a:custGeom>
              <a:solidFill>
                <a:srgbClr val="591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7" name="is1ïḑe"/>
              <p:cNvSpPr/>
              <p:nvPr/>
            </p:nvSpPr>
            <p:spPr bwMode="auto">
              <a:xfrm>
                <a:off x="3891" y="336"/>
                <a:ext cx="77" cy="124"/>
              </a:xfrm>
              <a:custGeom>
                <a:avLst/>
                <a:gdLst>
                  <a:gd name="T0" fmla="*/ 43 w 43"/>
                  <a:gd name="T1" fmla="*/ 50 h 69"/>
                  <a:gd name="T2" fmla="*/ 24 w 43"/>
                  <a:gd name="T3" fmla="*/ 69 h 69"/>
                  <a:gd name="T4" fmla="*/ 19 w 43"/>
                  <a:gd name="T5" fmla="*/ 69 h 69"/>
                  <a:gd name="T6" fmla="*/ 0 w 43"/>
                  <a:gd name="T7" fmla="*/ 50 h 69"/>
                  <a:gd name="T8" fmla="*/ 0 w 43"/>
                  <a:gd name="T9" fmla="*/ 18 h 69"/>
                  <a:gd name="T10" fmla="*/ 19 w 43"/>
                  <a:gd name="T11" fmla="*/ 0 h 69"/>
                  <a:gd name="T12" fmla="*/ 24 w 43"/>
                  <a:gd name="T13" fmla="*/ 0 h 69"/>
                  <a:gd name="T14" fmla="*/ 43 w 43"/>
                  <a:gd name="T15" fmla="*/ 18 h 69"/>
                  <a:gd name="T16" fmla="*/ 43 w 43"/>
                  <a:gd name="T17" fmla="*/ 5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69">
                    <a:moveTo>
                      <a:pt x="43" y="50"/>
                    </a:moveTo>
                    <a:cubicBezTo>
                      <a:pt x="43" y="61"/>
                      <a:pt x="34" y="69"/>
                      <a:pt x="24" y="69"/>
                    </a:cubicBezTo>
                    <a:cubicBezTo>
                      <a:pt x="19" y="69"/>
                      <a:pt x="19" y="69"/>
                      <a:pt x="19" y="69"/>
                    </a:cubicBezTo>
                    <a:cubicBezTo>
                      <a:pt x="9" y="69"/>
                      <a:pt x="0" y="61"/>
                      <a:pt x="0" y="50"/>
                    </a:cubicBezTo>
                    <a:cubicBezTo>
                      <a:pt x="0" y="18"/>
                      <a:pt x="0" y="18"/>
                      <a:pt x="0" y="18"/>
                    </a:cubicBezTo>
                    <a:cubicBezTo>
                      <a:pt x="0" y="8"/>
                      <a:pt x="9" y="0"/>
                      <a:pt x="19" y="0"/>
                    </a:cubicBezTo>
                    <a:cubicBezTo>
                      <a:pt x="24" y="0"/>
                      <a:pt x="24" y="0"/>
                      <a:pt x="24" y="0"/>
                    </a:cubicBezTo>
                    <a:cubicBezTo>
                      <a:pt x="34" y="0"/>
                      <a:pt x="43" y="8"/>
                      <a:pt x="43" y="18"/>
                    </a:cubicBezTo>
                    <a:lnTo>
                      <a:pt x="43" y="50"/>
                    </a:lnTo>
                    <a:close/>
                  </a:path>
                </a:pathLst>
              </a:custGeom>
              <a:solidFill>
                <a:srgbClr val="FF9E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8" name="íṡľiḓé"/>
              <p:cNvSpPr/>
              <p:nvPr/>
            </p:nvSpPr>
            <p:spPr bwMode="auto">
              <a:xfrm>
                <a:off x="3707" y="70"/>
                <a:ext cx="383" cy="370"/>
              </a:xfrm>
              <a:custGeom>
                <a:avLst/>
                <a:gdLst>
                  <a:gd name="T0" fmla="*/ 138 w 214"/>
                  <a:gd name="T1" fmla="*/ 3 h 207"/>
                  <a:gd name="T2" fmla="*/ 84 w 214"/>
                  <a:gd name="T3" fmla="*/ 7 h 207"/>
                  <a:gd name="T4" fmla="*/ 26 w 214"/>
                  <a:gd name="T5" fmla="*/ 78 h 207"/>
                  <a:gd name="T6" fmla="*/ 28 w 214"/>
                  <a:gd name="T7" fmla="*/ 94 h 207"/>
                  <a:gd name="T8" fmla="*/ 27 w 214"/>
                  <a:gd name="T9" fmla="*/ 94 h 207"/>
                  <a:gd name="T10" fmla="*/ 24 w 214"/>
                  <a:gd name="T11" fmla="*/ 94 h 207"/>
                  <a:gd name="T12" fmla="*/ 23 w 214"/>
                  <a:gd name="T13" fmla="*/ 94 h 207"/>
                  <a:gd name="T14" fmla="*/ 1 w 214"/>
                  <a:gd name="T15" fmla="*/ 122 h 207"/>
                  <a:gd name="T16" fmla="*/ 1 w 214"/>
                  <a:gd name="T17" fmla="*/ 123 h 207"/>
                  <a:gd name="T18" fmla="*/ 28 w 214"/>
                  <a:gd name="T19" fmla="*/ 147 h 207"/>
                  <a:gd name="T20" fmla="*/ 28 w 214"/>
                  <a:gd name="T21" fmla="*/ 147 h 207"/>
                  <a:gd name="T22" fmla="*/ 32 w 214"/>
                  <a:gd name="T23" fmla="*/ 146 h 207"/>
                  <a:gd name="T24" fmla="*/ 32 w 214"/>
                  <a:gd name="T25" fmla="*/ 146 h 207"/>
                  <a:gd name="T26" fmla="*/ 100 w 214"/>
                  <a:gd name="T27" fmla="*/ 204 h 207"/>
                  <a:gd name="T28" fmla="*/ 154 w 214"/>
                  <a:gd name="T29" fmla="*/ 200 h 207"/>
                  <a:gd name="T30" fmla="*/ 212 w 214"/>
                  <a:gd name="T31" fmla="*/ 129 h 207"/>
                  <a:gd name="T32" fmla="*/ 206 w 214"/>
                  <a:gd name="T33" fmla="*/ 64 h 207"/>
                  <a:gd name="T34" fmla="*/ 138 w 214"/>
                  <a:gd name="T35" fmla="*/ 3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4" h="207">
                    <a:moveTo>
                      <a:pt x="138" y="3"/>
                    </a:moveTo>
                    <a:cubicBezTo>
                      <a:pt x="84" y="7"/>
                      <a:pt x="84" y="7"/>
                      <a:pt x="84" y="7"/>
                    </a:cubicBezTo>
                    <a:cubicBezTo>
                      <a:pt x="49" y="10"/>
                      <a:pt x="23" y="42"/>
                      <a:pt x="26" y="78"/>
                    </a:cubicBezTo>
                    <a:cubicBezTo>
                      <a:pt x="28" y="94"/>
                      <a:pt x="28" y="94"/>
                      <a:pt x="28" y="94"/>
                    </a:cubicBezTo>
                    <a:cubicBezTo>
                      <a:pt x="27" y="94"/>
                      <a:pt x="27" y="94"/>
                      <a:pt x="27" y="94"/>
                    </a:cubicBezTo>
                    <a:cubicBezTo>
                      <a:pt x="26" y="94"/>
                      <a:pt x="25" y="94"/>
                      <a:pt x="24" y="94"/>
                    </a:cubicBezTo>
                    <a:cubicBezTo>
                      <a:pt x="23" y="94"/>
                      <a:pt x="23" y="94"/>
                      <a:pt x="23" y="94"/>
                    </a:cubicBezTo>
                    <a:cubicBezTo>
                      <a:pt x="10" y="95"/>
                      <a:pt x="0" y="108"/>
                      <a:pt x="1" y="122"/>
                    </a:cubicBezTo>
                    <a:cubicBezTo>
                      <a:pt x="1" y="123"/>
                      <a:pt x="1" y="123"/>
                      <a:pt x="1" y="123"/>
                    </a:cubicBezTo>
                    <a:cubicBezTo>
                      <a:pt x="2" y="137"/>
                      <a:pt x="14" y="148"/>
                      <a:pt x="28" y="147"/>
                    </a:cubicBezTo>
                    <a:cubicBezTo>
                      <a:pt x="28" y="147"/>
                      <a:pt x="28" y="147"/>
                      <a:pt x="28" y="147"/>
                    </a:cubicBezTo>
                    <a:cubicBezTo>
                      <a:pt x="29" y="147"/>
                      <a:pt x="31" y="146"/>
                      <a:pt x="32" y="146"/>
                    </a:cubicBezTo>
                    <a:cubicBezTo>
                      <a:pt x="32" y="146"/>
                      <a:pt x="32" y="146"/>
                      <a:pt x="32" y="146"/>
                    </a:cubicBezTo>
                    <a:cubicBezTo>
                      <a:pt x="36" y="181"/>
                      <a:pt x="66" y="207"/>
                      <a:pt x="100" y="204"/>
                    </a:cubicBezTo>
                    <a:cubicBezTo>
                      <a:pt x="154" y="200"/>
                      <a:pt x="154" y="200"/>
                      <a:pt x="154" y="200"/>
                    </a:cubicBezTo>
                    <a:cubicBezTo>
                      <a:pt x="189" y="197"/>
                      <a:pt x="214" y="165"/>
                      <a:pt x="212" y="129"/>
                    </a:cubicBezTo>
                    <a:cubicBezTo>
                      <a:pt x="206" y="64"/>
                      <a:pt x="206" y="64"/>
                      <a:pt x="206" y="64"/>
                    </a:cubicBezTo>
                    <a:cubicBezTo>
                      <a:pt x="203" y="27"/>
                      <a:pt x="173" y="0"/>
                      <a:pt x="138" y="3"/>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9" name="i$ļiḍê"/>
              <p:cNvSpPr/>
              <p:nvPr/>
            </p:nvSpPr>
            <p:spPr bwMode="auto">
              <a:xfrm>
                <a:off x="3746" y="32"/>
                <a:ext cx="251" cy="270"/>
              </a:xfrm>
              <a:custGeom>
                <a:avLst/>
                <a:gdLst>
                  <a:gd name="T0" fmla="*/ 28 w 140"/>
                  <a:gd name="T1" fmla="*/ 134 h 151"/>
                  <a:gd name="T2" fmla="*/ 42 w 140"/>
                  <a:gd name="T3" fmla="*/ 41 h 151"/>
                  <a:gd name="T4" fmla="*/ 86 w 140"/>
                  <a:gd name="T5" fmla="*/ 27 h 151"/>
                  <a:gd name="T6" fmla="*/ 126 w 140"/>
                  <a:gd name="T7" fmla="*/ 24 h 151"/>
                  <a:gd name="T8" fmla="*/ 124 w 140"/>
                  <a:gd name="T9" fmla="*/ 1 h 151"/>
                  <a:gd name="T10" fmla="*/ 80 w 140"/>
                  <a:gd name="T11" fmla="*/ 4 h 151"/>
                  <a:gd name="T12" fmla="*/ 25 w 140"/>
                  <a:gd name="T13" fmla="*/ 25 h 151"/>
                  <a:gd name="T14" fmla="*/ 2 w 140"/>
                  <a:gd name="T15" fmla="*/ 91 h 151"/>
                  <a:gd name="T16" fmla="*/ 6 w 140"/>
                  <a:gd name="T17" fmla="*/ 136 h 151"/>
                  <a:gd name="T18" fmla="*/ 28 w 140"/>
                  <a:gd name="T19" fmla="*/ 13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151">
                    <a:moveTo>
                      <a:pt x="28" y="134"/>
                    </a:moveTo>
                    <a:cubicBezTo>
                      <a:pt x="26" y="103"/>
                      <a:pt x="16" y="65"/>
                      <a:pt x="42" y="41"/>
                    </a:cubicBezTo>
                    <a:cubicBezTo>
                      <a:pt x="55" y="29"/>
                      <a:pt x="70" y="28"/>
                      <a:pt x="86" y="27"/>
                    </a:cubicBezTo>
                    <a:cubicBezTo>
                      <a:pt x="99" y="26"/>
                      <a:pt x="113" y="24"/>
                      <a:pt x="126" y="24"/>
                    </a:cubicBezTo>
                    <a:cubicBezTo>
                      <a:pt x="140" y="23"/>
                      <a:pt x="138" y="0"/>
                      <a:pt x="124" y="1"/>
                    </a:cubicBezTo>
                    <a:cubicBezTo>
                      <a:pt x="109" y="1"/>
                      <a:pt x="95" y="3"/>
                      <a:pt x="80" y="4"/>
                    </a:cubicBezTo>
                    <a:cubicBezTo>
                      <a:pt x="60" y="6"/>
                      <a:pt x="41" y="10"/>
                      <a:pt x="25" y="25"/>
                    </a:cubicBezTo>
                    <a:cubicBezTo>
                      <a:pt x="8" y="42"/>
                      <a:pt x="0" y="66"/>
                      <a:pt x="2" y="91"/>
                    </a:cubicBezTo>
                    <a:cubicBezTo>
                      <a:pt x="4" y="106"/>
                      <a:pt x="5" y="121"/>
                      <a:pt x="6" y="136"/>
                    </a:cubicBezTo>
                    <a:cubicBezTo>
                      <a:pt x="7" y="151"/>
                      <a:pt x="29" y="149"/>
                      <a:pt x="28" y="134"/>
                    </a:cubicBezTo>
                    <a:close/>
                  </a:path>
                </a:pathLst>
              </a:custGeom>
              <a:solidFill>
                <a:srgbClr val="591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0" name="îṡļïḓé"/>
              <p:cNvSpPr/>
              <p:nvPr/>
            </p:nvSpPr>
            <p:spPr bwMode="auto">
              <a:xfrm>
                <a:off x="3879" y="236"/>
                <a:ext cx="23" cy="32"/>
              </a:xfrm>
              <a:custGeom>
                <a:avLst/>
                <a:gdLst>
                  <a:gd name="T0" fmla="*/ 12 w 13"/>
                  <a:gd name="T1" fmla="*/ 9 h 18"/>
                  <a:gd name="T2" fmla="*/ 7 w 13"/>
                  <a:gd name="T3" fmla="*/ 17 h 18"/>
                  <a:gd name="T4" fmla="*/ 0 w 13"/>
                  <a:gd name="T5" fmla="*/ 9 h 18"/>
                  <a:gd name="T6" fmla="*/ 6 w 13"/>
                  <a:gd name="T7" fmla="*/ 1 h 18"/>
                  <a:gd name="T8" fmla="*/ 12 w 13"/>
                  <a:gd name="T9" fmla="*/ 9 h 18"/>
                </a:gdLst>
                <a:ahLst/>
                <a:cxnLst>
                  <a:cxn ang="0">
                    <a:pos x="T0" y="T1"/>
                  </a:cxn>
                  <a:cxn ang="0">
                    <a:pos x="T2" y="T3"/>
                  </a:cxn>
                  <a:cxn ang="0">
                    <a:pos x="T4" y="T5"/>
                  </a:cxn>
                  <a:cxn ang="0">
                    <a:pos x="T6" y="T7"/>
                  </a:cxn>
                  <a:cxn ang="0">
                    <a:pos x="T8" y="T9"/>
                  </a:cxn>
                </a:cxnLst>
                <a:rect l="0" t="0" r="r" b="b"/>
                <a:pathLst>
                  <a:path w="13" h="18">
                    <a:moveTo>
                      <a:pt x="12" y="9"/>
                    </a:moveTo>
                    <a:cubicBezTo>
                      <a:pt x="13" y="13"/>
                      <a:pt x="10" y="17"/>
                      <a:pt x="7" y="17"/>
                    </a:cubicBezTo>
                    <a:cubicBezTo>
                      <a:pt x="4" y="18"/>
                      <a:pt x="1" y="14"/>
                      <a:pt x="0" y="9"/>
                    </a:cubicBezTo>
                    <a:cubicBezTo>
                      <a:pt x="0" y="5"/>
                      <a:pt x="2" y="1"/>
                      <a:pt x="6" y="1"/>
                    </a:cubicBezTo>
                    <a:cubicBezTo>
                      <a:pt x="9" y="0"/>
                      <a:pt x="12" y="4"/>
                      <a:pt x="12" y="9"/>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1" name="i$ļîḓé"/>
              <p:cNvSpPr/>
              <p:nvPr/>
            </p:nvSpPr>
            <p:spPr bwMode="auto">
              <a:xfrm>
                <a:off x="3999" y="227"/>
                <a:ext cx="23" cy="31"/>
              </a:xfrm>
              <a:custGeom>
                <a:avLst/>
                <a:gdLst>
                  <a:gd name="T0" fmla="*/ 13 w 13"/>
                  <a:gd name="T1" fmla="*/ 8 h 17"/>
                  <a:gd name="T2" fmla="*/ 7 w 13"/>
                  <a:gd name="T3" fmla="*/ 17 h 17"/>
                  <a:gd name="T4" fmla="*/ 1 w 13"/>
                  <a:gd name="T5" fmla="*/ 9 h 17"/>
                  <a:gd name="T6" fmla="*/ 6 w 13"/>
                  <a:gd name="T7" fmla="*/ 0 h 17"/>
                  <a:gd name="T8" fmla="*/ 13 w 13"/>
                  <a:gd name="T9" fmla="*/ 8 h 17"/>
                </a:gdLst>
                <a:ahLst/>
                <a:cxnLst>
                  <a:cxn ang="0">
                    <a:pos x="T0" y="T1"/>
                  </a:cxn>
                  <a:cxn ang="0">
                    <a:pos x="T2" y="T3"/>
                  </a:cxn>
                  <a:cxn ang="0">
                    <a:pos x="T4" y="T5"/>
                  </a:cxn>
                  <a:cxn ang="0">
                    <a:pos x="T6" y="T7"/>
                  </a:cxn>
                  <a:cxn ang="0">
                    <a:pos x="T8" y="T9"/>
                  </a:cxn>
                </a:cxnLst>
                <a:rect l="0" t="0" r="r" b="b"/>
                <a:pathLst>
                  <a:path w="13" h="17">
                    <a:moveTo>
                      <a:pt x="13" y="8"/>
                    </a:moveTo>
                    <a:cubicBezTo>
                      <a:pt x="13" y="13"/>
                      <a:pt x="11" y="17"/>
                      <a:pt x="7" y="17"/>
                    </a:cubicBezTo>
                    <a:cubicBezTo>
                      <a:pt x="4" y="17"/>
                      <a:pt x="1" y="14"/>
                      <a:pt x="1" y="9"/>
                    </a:cubicBezTo>
                    <a:cubicBezTo>
                      <a:pt x="0" y="4"/>
                      <a:pt x="3" y="0"/>
                      <a:pt x="6" y="0"/>
                    </a:cubicBezTo>
                    <a:cubicBezTo>
                      <a:pt x="9" y="0"/>
                      <a:pt x="12" y="3"/>
                      <a:pt x="13" y="8"/>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2" name="íṥ1îďé"/>
              <p:cNvSpPr/>
              <p:nvPr/>
            </p:nvSpPr>
            <p:spPr bwMode="auto">
              <a:xfrm>
                <a:off x="3981" y="173"/>
                <a:ext cx="59" cy="31"/>
              </a:xfrm>
              <a:custGeom>
                <a:avLst/>
                <a:gdLst>
                  <a:gd name="T0" fmla="*/ 31 w 33"/>
                  <a:gd name="T1" fmla="*/ 10 h 17"/>
                  <a:gd name="T2" fmla="*/ 2 w 33"/>
                  <a:gd name="T3" fmla="*/ 12 h 17"/>
                  <a:gd name="T4" fmla="*/ 6 w 33"/>
                  <a:gd name="T5" fmla="*/ 15 h 17"/>
                  <a:gd name="T6" fmla="*/ 28 w 33"/>
                  <a:gd name="T7" fmla="*/ 14 h 17"/>
                  <a:gd name="T8" fmla="*/ 31 w 33"/>
                  <a:gd name="T9" fmla="*/ 10 h 17"/>
                </a:gdLst>
                <a:ahLst/>
                <a:cxnLst>
                  <a:cxn ang="0">
                    <a:pos x="T0" y="T1"/>
                  </a:cxn>
                  <a:cxn ang="0">
                    <a:pos x="T2" y="T3"/>
                  </a:cxn>
                  <a:cxn ang="0">
                    <a:pos x="T4" y="T5"/>
                  </a:cxn>
                  <a:cxn ang="0">
                    <a:pos x="T6" y="T7"/>
                  </a:cxn>
                  <a:cxn ang="0">
                    <a:pos x="T8" y="T9"/>
                  </a:cxn>
                </a:cxnLst>
                <a:rect l="0" t="0" r="r" b="b"/>
                <a:pathLst>
                  <a:path w="33" h="17">
                    <a:moveTo>
                      <a:pt x="31" y="10"/>
                    </a:moveTo>
                    <a:cubicBezTo>
                      <a:pt x="22" y="0"/>
                      <a:pt x="9" y="1"/>
                      <a:pt x="2" y="12"/>
                    </a:cubicBezTo>
                    <a:cubicBezTo>
                      <a:pt x="0" y="15"/>
                      <a:pt x="4" y="17"/>
                      <a:pt x="6" y="15"/>
                    </a:cubicBezTo>
                    <a:cubicBezTo>
                      <a:pt x="11" y="6"/>
                      <a:pt x="21" y="6"/>
                      <a:pt x="28" y="14"/>
                    </a:cubicBezTo>
                    <a:cubicBezTo>
                      <a:pt x="30" y="16"/>
                      <a:pt x="33" y="13"/>
                      <a:pt x="31" y="10"/>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3" name="îṩlïḍè"/>
              <p:cNvSpPr/>
              <p:nvPr/>
            </p:nvSpPr>
            <p:spPr bwMode="auto">
              <a:xfrm>
                <a:off x="3861" y="182"/>
                <a:ext cx="59" cy="33"/>
              </a:xfrm>
              <a:custGeom>
                <a:avLst/>
                <a:gdLst>
                  <a:gd name="T0" fmla="*/ 5 w 33"/>
                  <a:gd name="T1" fmla="*/ 16 h 18"/>
                  <a:gd name="T2" fmla="*/ 27 w 33"/>
                  <a:gd name="T3" fmla="*/ 14 h 18"/>
                  <a:gd name="T4" fmla="*/ 31 w 33"/>
                  <a:gd name="T5" fmla="*/ 10 h 18"/>
                  <a:gd name="T6" fmla="*/ 1 w 33"/>
                  <a:gd name="T7" fmla="*/ 13 h 18"/>
                  <a:gd name="T8" fmla="*/ 5 w 33"/>
                  <a:gd name="T9" fmla="*/ 16 h 18"/>
                </a:gdLst>
                <a:ahLst/>
                <a:cxnLst>
                  <a:cxn ang="0">
                    <a:pos x="T0" y="T1"/>
                  </a:cxn>
                  <a:cxn ang="0">
                    <a:pos x="T2" y="T3"/>
                  </a:cxn>
                  <a:cxn ang="0">
                    <a:pos x="T4" y="T5"/>
                  </a:cxn>
                  <a:cxn ang="0">
                    <a:pos x="T6" y="T7"/>
                  </a:cxn>
                  <a:cxn ang="0">
                    <a:pos x="T8" y="T9"/>
                  </a:cxn>
                </a:cxnLst>
                <a:rect l="0" t="0" r="r" b="b"/>
                <a:pathLst>
                  <a:path w="33" h="18">
                    <a:moveTo>
                      <a:pt x="5" y="16"/>
                    </a:moveTo>
                    <a:cubicBezTo>
                      <a:pt x="11" y="7"/>
                      <a:pt x="20" y="6"/>
                      <a:pt x="27" y="14"/>
                    </a:cubicBezTo>
                    <a:cubicBezTo>
                      <a:pt x="29" y="16"/>
                      <a:pt x="33" y="13"/>
                      <a:pt x="31" y="10"/>
                    </a:cubicBezTo>
                    <a:cubicBezTo>
                      <a:pt x="22" y="0"/>
                      <a:pt x="8" y="2"/>
                      <a:pt x="1" y="13"/>
                    </a:cubicBezTo>
                    <a:cubicBezTo>
                      <a:pt x="0" y="16"/>
                      <a:pt x="4" y="18"/>
                      <a:pt x="5" y="16"/>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4" name="íṥlíḋê"/>
              <p:cNvSpPr/>
              <p:nvPr/>
            </p:nvSpPr>
            <p:spPr bwMode="auto">
              <a:xfrm>
                <a:off x="3746" y="20"/>
                <a:ext cx="326" cy="214"/>
              </a:xfrm>
              <a:custGeom>
                <a:avLst/>
                <a:gdLst>
                  <a:gd name="T0" fmla="*/ 178 w 182"/>
                  <a:gd name="T1" fmla="*/ 12 h 120"/>
                  <a:gd name="T2" fmla="*/ 112 w 182"/>
                  <a:gd name="T3" fmla="*/ 52 h 120"/>
                  <a:gd name="T4" fmla="*/ 22 w 182"/>
                  <a:gd name="T5" fmla="*/ 120 h 120"/>
                  <a:gd name="T6" fmla="*/ 60 w 182"/>
                  <a:gd name="T7" fmla="*/ 14 h 120"/>
                  <a:gd name="T8" fmla="*/ 178 w 182"/>
                  <a:gd name="T9" fmla="*/ 12 h 120"/>
                </a:gdLst>
                <a:ahLst/>
                <a:cxnLst>
                  <a:cxn ang="0">
                    <a:pos x="T0" y="T1"/>
                  </a:cxn>
                  <a:cxn ang="0">
                    <a:pos x="T2" y="T3"/>
                  </a:cxn>
                  <a:cxn ang="0">
                    <a:pos x="T4" y="T5"/>
                  </a:cxn>
                  <a:cxn ang="0">
                    <a:pos x="T6" y="T7"/>
                  </a:cxn>
                  <a:cxn ang="0">
                    <a:pos x="T8" y="T9"/>
                  </a:cxn>
                </a:cxnLst>
                <a:rect l="0" t="0" r="r" b="b"/>
                <a:pathLst>
                  <a:path w="182" h="120">
                    <a:moveTo>
                      <a:pt x="178" y="12"/>
                    </a:moveTo>
                    <a:cubicBezTo>
                      <a:pt x="178" y="12"/>
                      <a:pt x="182" y="47"/>
                      <a:pt x="112" y="52"/>
                    </a:cubicBezTo>
                    <a:cubicBezTo>
                      <a:pt x="42" y="58"/>
                      <a:pt x="17" y="56"/>
                      <a:pt x="22" y="120"/>
                    </a:cubicBezTo>
                    <a:cubicBezTo>
                      <a:pt x="22" y="120"/>
                      <a:pt x="0" y="28"/>
                      <a:pt x="60" y="14"/>
                    </a:cubicBezTo>
                    <a:cubicBezTo>
                      <a:pt x="121" y="0"/>
                      <a:pt x="145" y="28"/>
                      <a:pt x="178" y="12"/>
                    </a:cubicBezTo>
                    <a:close/>
                  </a:path>
                </a:pathLst>
              </a:custGeom>
              <a:solidFill>
                <a:srgbClr val="591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5" name="iśľíḓé"/>
              <p:cNvSpPr/>
              <p:nvPr/>
            </p:nvSpPr>
            <p:spPr bwMode="auto">
              <a:xfrm>
                <a:off x="3902" y="309"/>
                <a:ext cx="113" cy="63"/>
              </a:xfrm>
              <a:custGeom>
                <a:avLst/>
                <a:gdLst>
                  <a:gd name="T0" fmla="*/ 0 w 63"/>
                  <a:gd name="T1" fmla="*/ 5 h 35"/>
                  <a:gd name="T2" fmla="*/ 33 w 63"/>
                  <a:gd name="T3" fmla="*/ 34 h 35"/>
                  <a:gd name="T4" fmla="*/ 61 w 63"/>
                  <a:gd name="T5" fmla="*/ 0 h 35"/>
                  <a:gd name="T6" fmla="*/ 0 w 63"/>
                  <a:gd name="T7" fmla="*/ 5 h 35"/>
                </a:gdLst>
                <a:ahLst/>
                <a:cxnLst>
                  <a:cxn ang="0">
                    <a:pos x="T0" y="T1"/>
                  </a:cxn>
                  <a:cxn ang="0">
                    <a:pos x="T2" y="T3"/>
                  </a:cxn>
                  <a:cxn ang="0">
                    <a:pos x="T4" y="T5"/>
                  </a:cxn>
                  <a:cxn ang="0">
                    <a:pos x="T6" y="T7"/>
                  </a:cxn>
                </a:cxnLst>
                <a:rect l="0" t="0" r="r" b="b"/>
                <a:pathLst>
                  <a:path w="63" h="35">
                    <a:moveTo>
                      <a:pt x="0" y="5"/>
                    </a:moveTo>
                    <a:cubicBezTo>
                      <a:pt x="1" y="22"/>
                      <a:pt x="16" y="35"/>
                      <a:pt x="33" y="34"/>
                    </a:cubicBezTo>
                    <a:cubicBezTo>
                      <a:pt x="50" y="32"/>
                      <a:pt x="63" y="17"/>
                      <a:pt x="61" y="0"/>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6" name="iṩľíďè"/>
              <p:cNvSpPr/>
              <p:nvPr/>
            </p:nvSpPr>
            <p:spPr bwMode="auto">
              <a:xfrm>
                <a:off x="4077" y="544"/>
                <a:ext cx="61" cy="44"/>
              </a:xfrm>
              <a:custGeom>
                <a:avLst/>
                <a:gdLst>
                  <a:gd name="T0" fmla="*/ 61 w 61"/>
                  <a:gd name="T1" fmla="*/ 19 h 44"/>
                  <a:gd name="T2" fmla="*/ 2 w 61"/>
                  <a:gd name="T3" fmla="*/ 44 h 44"/>
                  <a:gd name="T4" fmla="*/ 2 w 61"/>
                  <a:gd name="T5" fmla="*/ 44 h 44"/>
                  <a:gd name="T6" fmla="*/ 0 w 61"/>
                  <a:gd name="T7" fmla="*/ 0 h 44"/>
                  <a:gd name="T8" fmla="*/ 61 w 61"/>
                  <a:gd name="T9" fmla="*/ 19 h 44"/>
                </a:gdLst>
                <a:ahLst/>
                <a:cxnLst>
                  <a:cxn ang="0">
                    <a:pos x="T0" y="T1"/>
                  </a:cxn>
                  <a:cxn ang="0">
                    <a:pos x="T2" y="T3"/>
                  </a:cxn>
                  <a:cxn ang="0">
                    <a:pos x="T4" y="T5"/>
                  </a:cxn>
                  <a:cxn ang="0">
                    <a:pos x="T6" y="T7"/>
                  </a:cxn>
                  <a:cxn ang="0">
                    <a:pos x="T8" y="T9"/>
                  </a:cxn>
                </a:cxnLst>
                <a:rect l="0" t="0" r="r" b="b"/>
                <a:pathLst>
                  <a:path w="61" h="44">
                    <a:moveTo>
                      <a:pt x="61" y="19"/>
                    </a:moveTo>
                    <a:lnTo>
                      <a:pt x="2" y="44"/>
                    </a:lnTo>
                    <a:lnTo>
                      <a:pt x="2" y="44"/>
                    </a:lnTo>
                    <a:lnTo>
                      <a:pt x="0" y="0"/>
                    </a:lnTo>
                    <a:lnTo>
                      <a:pt x="61" y="19"/>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7" name="íṣļïḓè"/>
              <p:cNvSpPr/>
              <p:nvPr/>
            </p:nvSpPr>
            <p:spPr bwMode="auto">
              <a:xfrm>
                <a:off x="3724" y="538"/>
                <a:ext cx="61" cy="47"/>
              </a:xfrm>
              <a:custGeom>
                <a:avLst/>
                <a:gdLst>
                  <a:gd name="T0" fmla="*/ 0 w 61"/>
                  <a:gd name="T1" fmla="*/ 20 h 47"/>
                  <a:gd name="T2" fmla="*/ 58 w 61"/>
                  <a:gd name="T3" fmla="*/ 47 h 47"/>
                  <a:gd name="T4" fmla="*/ 58 w 61"/>
                  <a:gd name="T5" fmla="*/ 47 h 47"/>
                  <a:gd name="T6" fmla="*/ 61 w 61"/>
                  <a:gd name="T7" fmla="*/ 0 h 47"/>
                  <a:gd name="T8" fmla="*/ 0 w 61"/>
                  <a:gd name="T9" fmla="*/ 20 h 47"/>
                </a:gdLst>
                <a:ahLst/>
                <a:cxnLst>
                  <a:cxn ang="0">
                    <a:pos x="T0" y="T1"/>
                  </a:cxn>
                  <a:cxn ang="0">
                    <a:pos x="T2" y="T3"/>
                  </a:cxn>
                  <a:cxn ang="0">
                    <a:pos x="T4" y="T5"/>
                  </a:cxn>
                  <a:cxn ang="0">
                    <a:pos x="T6" y="T7"/>
                  </a:cxn>
                  <a:cxn ang="0">
                    <a:pos x="T8" y="T9"/>
                  </a:cxn>
                </a:cxnLst>
                <a:rect l="0" t="0" r="r" b="b"/>
                <a:pathLst>
                  <a:path w="61" h="47">
                    <a:moveTo>
                      <a:pt x="0" y="20"/>
                    </a:moveTo>
                    <a:lnTo>
                      <a:pt x="58" y="47"/>
                    </a:lnTo>
                    <a:lnTo>
                      <a:pt x="58" y="47"/>
                    </a:lnTo>
                    <a:lnTo>
                      <a:pt x="61" y="0"/>
                    </a:lnTo>
                    <a:lnTo>
                      <a:pt x="0" y="20"/>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8" name="îṩlïḑê"/>
              <p:cNvSpPr/>
              <p:nvPr/>
            </p:nvSpPr>
            <p:spPr bwMode="auto">
              <a:xfrm>
                <a:off x="3099" y="1664"/>
                <a:ext cx="473" cy="783"/>
              </a:xfrm>
              <a:custGeom>
                <a:avLst/>
                <a:gdLst>
                  <a:gd name="T0" fmla="*/ 264 w 264"/>
                  <a:gd name="T1" fmla="*/ 370 h 438"/>
                  <a:gd name="T2" fmla="*/ 68 w 264"/>
                  <a:gd name="T3" fmla="*/ 145 h 438"/>
                  <a:gd name="T4" fmla="*/ 68 w 264"/>
                  <a:gd name="T5" fmla="*/ 67 h 438"/>
                  <a:gd name="T6" fmla="*/ 264 w 264"/>
                  <a:gd name="T7" fmla="*/ 67 h 438"/>
                  <a:gd name="T8" fmla="*/ 264 w 264"/>
                  <a:gd name="T9" fmla="*/ 0 h 438"/>
                  <a:gd name="T10" fmla="*/ 0 w 264"/>
                  <a:gd name="T11" fmla="*/ 0 h 438"/>
                  <a:gd name="T12" fmla="*/ 0 w 264"/>
                  <a:gd name="T13" fmla="*/ 145 h 438"/>
                  <a:gd name="T14" fmla="*/ 264 w 264"/>
                  <a:gd name="T15" fmla="*/ 438 h 438"/>
                  <a:gd name="T16" fmla="*/ 264 w 264"/>
                  <a:gd name="T17" fmla="*/ 37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4" h="438">
                    <a:moveTo>
                      <a:pt x="264" y="370"/>
                    </a:moveTo>
                    <a:cubicBezTo>
                      <a:pt x="154" y="355"/>
                      <a:pt x="68" y="259"/>
                      <a:pt x="68" y="145"/>
                    </a:cubicBezTo>
                    <a:cubicBezTo>
                      <a:pt x="68" y="67"/>
                      <a:pt x="68" y="67"/>
                      <a:pt x="68" y="67"/>
                    </a:cubicBezTo>
                    <a:cubicBezTo>
                      <a:pt x="264" y="67"/>
                      <a:pt x="264" y="67"/>
                      <a:pt x="264" y="67"/>
                    </a:cubicBezTo>
                    <a:cubicBezTo>
                      <a:pt x="264" y="0"/>
                      <a:pt x="264" y="0"/>
                      <a:pt x="264" y="0"/>
                    </a:cubicBezTo>
                    <a:cubicBezTo>
                      <a:pt x="0" y="0"/>
                      <a:pt x="0" y="0"/>
                      <a:pt x="0" y="0"/>
                    </a:cubicBezTo>
                    <a:cubicBezTo>
                      <a:pt x="0" y="145"/>
                      <a:pt x="0" y="145"/>
                      <a:pt x="0" y="145"/>
                    </a:cubicBezTo>
                    <a:cubicBezTo>
                      <a:pt x="0" y="297"/>
                      <a:pt x="116" y="422"/>
                      <a:pt x="264" y="438"/>
                    </a:cubicBezTo>
                    <a:lnTo>
                      <a:pt x="264" y="370"/>
                    </a:ln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9" name="îšḻiḍe"/>
              <p:cNvSpPr/>
              <p:nvPr/>
            </p:nvSpPr>
            <p:spPr bwMode="auto">
              <a:xfrm>
                <a:off x="3099" y="1785"/>
                <a:ext cx="473" cy="662"/>
              </a:xfrm>
              <a:custGeom>
                <a:avLst/>
                <a:gdLst>
                  <a:gd name="T0" fmla="*/ 0 w 264"/>
                  <a:gd name="T1" fmla="*/ 0 h 370"/>
                  <a:gd name="T2" fmla="*/ 0 w 264"/>
                  <a:gd name="T3" fmla="*/ 77 h 370"/>
                  <a:gd name="T4" fmla="*/ 264 w 264"/>
                  <a:gd name="T5" fmla="*/ 370 h 370"/>
                  <a:gd name="T6" fmla="*/ 264 w 264"/>
                  <a:gd name="T7" fmla="*/ 302 h 370"/>
                  <a:gd name="T8" fmla="*/ 68 w 264"/>
                  <a:gd name="T9" fmla="*/ 77 h 370"/>
                  <a:gd name="T10" fmla="*/ 68 w 264"/>
                  <a:gd name="T11" fmla="*/ 0 h 370"/>
                  <a:gd name="T12" fmla="*/ 0 w 264"/>
                  <a:gd name="T13" fmla="*/ 0 h 370"/>
                </a:gdLst>
                <a:ahLst/>
                <a:cxnLst>
                  <a:cxn ang="0">
                    <a:pos x="T0" y="T1"/>
                  </a:cxn>
                  <a:cxn ang="0">
                    <a:pos x="T2" y="T3"/>
                  </a:cxn>
                  <a:cxn ang="0">
                    <a:pos x="T4" y="T5"/>
                  </a:cxn>
                  <a:cxn ang="0">
                    <a:pos x="T6" y="T7"/>
                  </a:cxn>
                  <a:cxn ang="0">
                    <a:pos x="T8" y="T9"/>
                  </a:cxn>
                  <a:cxn ang="0">
                    <a:pos x="T10" y="T11"/>
                  </a:cxn>
                  <a:cxn ang="0">
                    <a:pos x="T12" y="T13"/>
                  </a:cxn>
                </a:cxnLst>
                <a:rect l="0" t="0" r="r" b="b"/>
                <a:pathLst>
                  <a:path w="264" h="370">
                    <a:moveTo>
                      <a:pt x="0" y="0"/>
                    </a:moveTo>
                    <a:cubicBezTo>
                      <a:pt x="0" y="77"/>
                      <a:pt x="0" y="77"/>
                      <a:pt x="0" y="77"/>
                    </a:cubicBezTo>
                    <a:cubicBezTo>
                      <a:pt x="0" y="229"/>
                      <a:pt x="116" y="354"/>
                      <a:pt x="264" y="370"/>
                    </a:cubicBezTo>
                    <a:cubicBezTo>
                      <a:pt x="264" y="302"/>
                      <a:pt x="264" y="302"/>
                      <a:pt x="264" y="302"/>
                    </a:cubicBezTo>
                    <a:cubicBezTo>
                      <a:pt x="154" y="287"/>
                      <a:pt x="68" y="191"/>
                      <a:pt x="68" y="77"/>
                    </a:cubicBezTo>
                    <a:cubicBezTo>
                      <a:pt x="68" y="0"/>
                      <a:pt x="68" y="0"/>
                      <a:pt x="68" y="0"/>
                    </a:cubicBezTo>
                    <a:lnTo>
                      <a:pt x="0" y="0"/>
                    </a:lnTo>
                    <a:close/>
                  </a:path>
                </a:pathLst>
              </a:custGeom>
              <a:solidFill>
                <a:srgbClr val="FFA3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0" name="íṣ1îḍè"/>
              <p:cNvSpPr/>
              <p:nvPr/>
            </p:nvSpPr>
            <p:spPr bwMode="auto">
              <a:xfrm>
                <a:off x="4280" y="1664"/>
                <a:ext cx="473" cy="783"/>
              </a:xfrm>
              <a:custGeom>
                <a:avLst/>
                <a:gdLst>
                  <a:gd name="T0" fmla="*/ 0 w 264"/>
                  <a:gd name="T1" fmla="*/ 370 h 438"/>
                  <a:gd name="T2" fmla="*/ 197 w 264"/>
                  <a:gd name="T3" fmla="*/ 145 h 438"/>
                  <a:gd name="T4" fmla="*/ 197 w 264"/>
                  <a:gd name="T5" fmla="*/ 67 h 438"/>
                  <a:gd name="T6" fmla="*/ 0 w 264"/>
                  <a:gd name="T7" fmla="*/ 67 h 438"/>
                  <a:gd name="T8" fmla="*/ 0 w 264"/>
                  <a:gd name="T9" fmla="*/ 0 h 438"/>
                  <a:gd name="T10" fmla="*/ 264 w 264"/>
                  <a:gd name="T11" fmla="*/ 0 h 438"/>
                  <a:gd name="T12" fmla="*/ 264 w 264"/>
                  <a:gd name="T13" fmla="*/ 145 h 438"/>
                  <a:gd name="T14" fmla="*/ 0 w 264"/>
                  <a:gd name="T15" fmla="*/ 438 h 438"/>
                  <a:gd name="T16" fmla="*/ 0 w 264"/>
                  <a:gd name="T17" fmla="*/ 37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4" h="438">
                    <a:moveTo>
                      <a:pt x="0" y="370"/>
                    </a:moveTo>
                    <a:cubicBezTo>
                      <a:pt x="111" y="355"/>
                      <a:pt x="197" y="259"/>
                      <a:pt x="197" y="145"/>
                    </a:cubicBezTo>
                    <a:cubicBezTo>
                      <a:pt x="197" y="67"/>
                      <a:pt x="197" y="67"/>
                      <a:pt x="197" y="67"/>
                    </a:cubicBezTo>
                    <a:cubicBezTo>
                      <a:pt x="0" y="67"/>
                      <a:pt x="0" y="67"/>
                      <a:pt x="0" y="67"/>
                    </a:cubicBezTo>
                    <a:cubicBezTo>
                      <a:pt x="0" y="0"/>
                      <a:pt x="0" y="0"/>
                      <a:pt x="0" y="0"/>
                    </a:cubicBezTo>
                    <a:cubicBezTo>
                      <a:pt x="264" y="0"/>
                      <a:pt x="264" y="0"/>
                      <a:pt x="264" y="0"/>
                    </a:cubicBezTo>
                    <a:cubicBezTo>
                      <a:pt x="264" y="145"/>
                      <a:pt x="264" y="145"/>
                      <a:pt x="264" y="145"/>
                    </a:cubicBezTo>
                    <a:cubicBezTo>
                      <a:pt x="264" y="297"/>
                      <a:pt x="148" y="422"/>
                      <a:pt x="0" y="438"/>
                    </a:cubicBezTo>
                    <a:lnTo>
                      <a:pt x="0" y="370"/>
                    </a:ln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1" name="iṧḷíḓè"/>
              <p:cNvSpPr/>
              <p:nvPr/>
            </p:nvSpPr>
            <p:spPr bwMode="auto">
              <a:xfrm>
                <a:off x="4280" y="1785"/>
                <a:ext cx="473" cy="662"/>
              </a:xfrm>
              <a:custGeom>
                <a:avLst/>
                <a:gdLst>
                  <a:gd name="T0" fmla="*/ 264 w 264"/>
                  <a:gd name="T1" fmla="*/ 0 h 370"/>
                  <a:gd name="T2" fmla="*/ 264 w 264"/>
                  <a:gd name="T3" fmla="*/ 77 h 370"/>
                  <a:gd name="T4" fmla="*/ 0 w 264"/>
                  <a:gd name="T5" fmla="*/ 370 h 370"/>
                  <a:gd name="T6" fmla="*/ 0 w 264"/>
                  <a:gd name="T7" fmla="*/ 302 h 370"/>
                  <a:gd name="T8" fmla="*/ 197 w 264"/>
                  <a:gd name="T9" fmla="*/ 77 h 370"/>
                  <a:gd name="T10" fmla="*/ 197 w 264"/>
                  <a:gd name="T11" fmla="*/ 0 h 370"/>
                  <a:gd name="T12" fmla="*/ 264 w 264"/>
                  <a:gd name="T13" fmla="*/ 0 h 370"/>
                </a:gdLst>
                <a:ahLst/>
                <a:cxnLst>
                  <a:cxn ang="0">
                    <a:pos x="T0" y="T1"/>
                  </a:cxn>
                  <a:cxn ang="0">
                    <a:pos x="T2" y="T3"/>
                  </a:cxn>
                  <a:cxn ang="0">
                    <a:pos x="T4" y="T5"/>
                  </a:cxn>
                  <a:cxn ang="0">
                    <a:pos x="T6" y="T7"/>
                  </a:cxn>
                  <a:cxn ang="0">
                    <a:pos x="T8" y="T9"/>
                  </a:cxn>
                  <a:cxn ang="0">
                    <a:pos x="T10" y="T11"/>
                  </a:cxn>
                  <a:cxn ang="0">
                    <a:pos x="T12" y="T13"/>
                  </a:cxn>
                </a:cxnLst>
                <a:rect l="0" t="0" r="r" b="b"/>
                <a:pathLst>
                  <a:path w="264" h="370">
                    <a:moveTo>
                      <a:pt x="264" y="0"/>
                    </a:moveTo>
                    <a:cubicBezTo>
                      <a:pt x="264" y="77"/>
                      <a:pt x="264" y="77"/>
                      <a:pt x="264" y="77"/>
                    </a:cubicBezTo>
                    <a:cubicBezTo>
                      <a:pt x="264" y="229"/>
                      <a:pt x="148" y="354"/>
                      <a:pt x="0" y="370"/>
                    </a:cubicBezTo>
                    <a:cubicBezTo>
                      <a:pt x="0" y="302"/>
                      <a:pt x="0" y="302"/>
                      <a:pt x="0" y="302"/>
                    </a:cubicBezTo>
                    <a:cubicBezTo>
                      <a:pt x="111" y="287"/>
                      <a:pt x="197" y="191"/>
                      <a:pt x="197" y="77"/>
                    </a:cubicBezTo>
                    <a:cubicBezTo>
                      <a:pt x="197" y="0"/>
                      <a:pt x="197" y="0"/>
                      <a:pt x="197" y="0"/>
                    </a:cubicBezTo>
                    <a:lnTo>
                      <a:pt x="264" y="0"/>
                    </a:lnTo>
                    <a:close/>
                  </a:path>
                </a:pathLst>
              </a:custGeom>
              <a:solidFill>
                <a:srgbClr val="FFA3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2" name="iSļïḍê"/>
              <p:cNvSpPr/>
              <p:nvPr/>
            </p:nvSpPr>
            <p:spPr bwMode="auto">
              <a:xfrm>
                <a:off x="3655" y="2545"/>
                <a:ext cx="541" cy="394"/>
              </a:xfrm>
              <a:custGeom>
                <a:avLst/>
                <a:gdLst>
                  <a:gd name="T0" fmla="*/ 225 w 302"/>
                  <a:gd name="T1" fmla="*/ 133 h 220"/>
                  <a:gd name="T2" fmla="*/ 211 w 302"/>
                  <a:gd name="T3" fmla="*/ 43 h 220"/>
                  <a:gd name="T4" fmla="*/ 214 w 302"/>
                  <a:gd name="T5" fmla="*/ 43 h 220"/>
                  <a:gd name="T6" fmla="*/ 236 w 302"/>
                  <a:gd name="T7" fmla="*/ 21 h 220"/>
                  <a:gd name="T8" fmla="*/ 214 w 302"/>
                  <a:gd name="T9" fmla="*/ 0 h 220"/>
                  <a:gd name="T10" fmla="*/ 88 w 302"/>
                  <a:gd name="T11" fmla="*/ 0 h 220"/>
                  <a:gd name="T12" fmla="*/ 67 w 302"/>
                  <a:gd name="T13" fmla="*/ 21 h 220"/>
                  <a:gd name="T14" fmla="*/ 88 w 302"/>
                  <a:gd name="T15" fmla="*/ 43 h 220"/>
                  <a:gd name="T16" fmla="*/ 91 w 302"/>
                  <a:gd name="T17" fmla="*/ 43 h 220"/>
                  <a:gd name="T18" fmla="*/ 78 w 302"/>
                  <a:gd name="T19" fmla="*/ 133 h 220"/>
                  <a:gd name="T20" fmla="*/ 0 w 302"/>
                  <a:gd name="T21" fmla="*/ 219 h 220"/>
                  <a:gd name="T22" fmla="*/ 0 w 302"/>
                  <a:gd name="T23" fmla="*/ 220 h 220"/>
                  <a:gd name="T24" fmla="*/ 302 w 302"/>
                  <a:gd name="T25" fmla="*/ 220 h 220"/>
                  <a:gd name="T26" fmla="*/ 302 w 302"/>
                  <a:gd name="T27" fmla="*/ 219 h 220"/>
                  <a:gd name="T28" fmla="*/ 225 w 302"/>
                  <a:gd name="T29" fmla="*/ 133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2" h="220">
                    <a:moveTo>
                      <a:pt x="225" y="133"/>
                    </a:moveTo>
                    <a:cubicBezTo>
                      <a:pt x="211" y="43"/>
                      <a:pt x="211" y="43"/>
                      <a:pt x="211" y="43"/>
                    </a:cubicBezTo>
                    <a:cubicBezTo>
                      <a:pt x="214" y="43"/>
                      <a:pt x="214" y="43"/>
                      <a:pt x="214" y="43"/>
                    </a:cubicBezTo>
                    <a:cubicBezTo>
                      <a:pt x="226" y="43"/>
                      <a:pt x="236" y="33"/>
                      <a:pt x="236" y="21"/>
                    </a:cubicBezTo>
                    <a:cubicBezTo>
                      <a:pt x="236" y="10"/>
                      <a:pt x="226" y="0"/>
                      <a:pt x="214" y="0"/>
                    </a:cubicBezTo>
                    <a:cubicBezTo>
                      <a:pt x="88" y="0"/>
                      <a:pt x="88" y="0"/>
                      <a:pt x="88" y="0"/>
                    </a:cubicBezTo>
                    <a:cubicBezTo>
                      <a:pt x="77" y="0"/>
                      <a:pt x="67" y="10"/>
                      <a:pt x="67" y="21"/>
                    </a:cubicBezTo>
                    <a:cubicBezTo>
                      <a:pt x="67" y="33"/>
                      <a:pt x="77" y="43"/>
                      <a:pt x="88" y="43"/>
                    </a:cubicBezTo>
                    <a:cubicBezTo>
                      <a:pt x="91" y="43"/>
                      <a:pt x="91" y="43"/>
                      <a:pt x="91" y="43"/>
                    </a:cubicBezTo>
                    <a:cubicBezTo>
                      <a:pt x="78" y="133"/>
                      <a:pt x="78" y="133"/>
                      <a:pt x="78" y="133"/>
                    </a:cubicBezTo>
                    <a:cubicBezTo>
                      <a:pt x="34" y="138"/>
                      <a:pt x="0" y="174"/>
                      <a:pt x="0" y="219"/>
                    </a:cubicBezTo>
                    <a:cubicBezTo>
                      <a:pt x="0" y="220"/>
                      <a:pt x="0" y="220"/>
                      <a:pt x="0" y="220"/>
                    </a:cubicBezTo>
                    <a:cubicBezTo>
                      <a:pt x="302" y="220"/>
                      <a:pt x="302" y="220"/>
                      <a:pt x="302" y="220"/>
                    </a:cubicBezTo>
                    <a:cubicBezTo>
                      <a:pt x="302" y="219"/>
                      <a:pt x="302" y="219"/>
                      <a:pt x="302" y="219"/>
                    </a:cubicBezTo>
                    <a:cubicBezTo>
                      <a:pt x="302" y="174"/>
                      <a:pt x="268" y="138"/>
                      <a:pt x="225" y="133"/>
                    </a:cubicBez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3" name="ïṩḷïḓé"/>
              <p:cNvSpPr/>
              <p:nvPr/>
            </p:nvSpPr>
            <p:spPr bwMode="auto">
              <a:xfrm>
                <a:off x="3336" y="1571"/>
                <a:ext cx="1180" cy="1023"/>
              </a:xfrm>
              <a:custGeom>
                <a:avLst/>
                <a:gdLst>
                  <a:gd name="T0" fmla="*/ 332 w 659"/>
                  <a:gd name="T1" fmla="*/ 572 h 572"/>
                  <a:gd name="T2" fmla="*/ 327 w 659"/>
                  <a:gd name="T3" fmla="*/ 572 h 572"/>
                  <a:gd name="T4" fmla="*/ 37 w 659"/>
                  <a:gd name="T5" fmla="*/ 313 h 572"/>
                  <a:gd name="T6" fmla="*/ 0 w 659"/>
                  <a:gd name="T7" fmla="*/ 3 h 572"/>
                  <a:gd name="T8" fmla="*/ 3 w 659"/>
                  <a:gd name="T9" fmla="*/ 3 h 572"/>
                  <a:gd name="T10" fmla="*/ 655 w 659"/>
                  <a:gd name="T11" fmla="*/ 3 h 572"/>
                  <a:gd name="T12" fmla="*/ 659 w 659"/>
                  <a:gd name="T13" fmla="*/ 3 h 572"/>
                  <a:gd name="T14" fmla="*/ 622 w 659"/>
                  <a:gd name="T15" fmla="*/ 313 h 572"/>
                  <a:gd name="T16" fmla="*/ 332 w 659"/>
                  <a:gd name="T17" fmla="*/ 57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9" h="572">
                    <a:moveTo>
                      <a:pt x="332" y="572"/>
                    </a:moveTo>
                    <a:cubicBezTo>
                      <a:pt x="327" y="572"/>
                      <a:pt x="327" y="572"/>
                      <a:pt x="327" y="572"/>
                    </a:cubicBezTo>
                    <a:cubicBezTo>
                      <a:pt x="178" y="572"/>
                      <a:pt x="54" y="460"/>
                      <a:pt x="37" y="313"/>
                    </a:cubicBezTo>
                    <a:cubicBezTo>
                      <a:pt x="0" y="3"/>
                      <a:pt x="0" y="3"/>
                      <a:pt x="0" y="3"/>
                    </a:cubicBezTo>
                    <a:cubicBezTo>
                      <a:pt x="3" y="3"/>
                      <a:pt x="3" y="3"/>
                      <a:pt x="3" y="3"/>
                    </a:cubicBezTo>
                    <a:cubicBezTo>
                      <a:pt x="15" y="0"/>
                      <a:pt x="644" y="0"/>
                      <a:pt x="655" y="3"/>
                    </a:cubicBezTo>
                    <a:cubicBezTo>
                      <a:pt x="659" y="3"/>
                      <a:pt x="659" y="3"/>
                      <a:pt x="659" y="3"/>
                    </a:cubicBezTo>
                    <a:cubicBezTo>
                      <a:pt x="622" y="313"/>
                      <a:pt x="622" y="313"/>
                      <a:pt x="622" y="313"/>
                    </a:cubicBezTo>
                    <a:cubicBezTo>
                      <a:pt x="605" y="460"/>
                      <a:pt x="480" y="572"/>
                      <a:pt x="332" y="572"/>
                    </a:cubicBez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4" name="îśḷîḓê"/>
              <p:cNvSpPr/>
              <p:nvPr/>
            </p:nvSpPr>
            <p:spPr bwMode="auto">
              <a:xfrm>
                <a:off x="3925" y="1572"/>
                <a:ext cx="591" cy="1022"/>
              </a:xfrm>
              <a:custGeom>
                <a:avLst/>
                <a:gdLst>
                  <a:gd name="T0" fmla="*/ 330 w 330"/>
                  <a:gd name="T1" fmla="*/ 2 h 571"/>
                  <a:gd name="T2" fmla="*/ 326 w 330"/>
                  <a:gd name="T3" fmla="*/ 2 h 571"/>
                  <a:gd name="T4" fmla="*/ 0 w 330"/>
                  <a:gd name="T5" fmla="*/ 0 h 571"/>
                  <a:gd name="T6" fmla="*/ 0 w 330"/>
                  <a:gd name="T7" fmla="*/ 571 h 571"/>
                  <a:gd name="T8" fmla="*/ 3 w 330"/>
                  <a:gd name="T9" fmla="*/ 571 h 571"/>
                  <a:gd name="T10" fmla="*/ 77 w 330"/>
                  <a:gd name="T11" fmla="*/ 561 h 571"/>
                  <a:gd name="T12" fmla="*/ 91 w 330"/>
                  <a:gd name="T13" fmla="*/ 557 h 571"/>
                  <a:gd name="T14" fmla="*/ 111 w 330"/>
                  <a:gd name="T15" fmla="*/ 550 h 571"/>
                  <a:gd name="T16" fmla="*/ 293 w 330"/>
                  <a:gd name="T17" fmla="*/ 312 h 571"/>
                  <a:gd name="T18" fmla="*/ 330 w 330"/>
                  <a:gd name="T19" fmla="*/ 2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 h="571">
                    <a:moveTo>
                      <a:pt x="330" y="2"/>
                    </a:moveTo>
                    <a:cubicBezTo>
                      <a:pt x="326" y="2"/>
                      <a:pt x="326" y="2"/>
                      <a:pt x="326" y="2"/>
                    </a:cubicBezTo>
                    <a:cubicBezTo>
                      <a:pt x="215" y="2"/>
                      <a:pt x="110" y="0"/>
                      <a:pt x="0" y="0"/>
                    </a:cubicBezTo>
                    <a:cubicBezTo>
                      <a:pt x="0" y="571"/>
                      <a:pt x="0" y="571"/>
                      <a:pt x="0" y="571"/>
                    </a:cubicBezTo>
                    <a:cubicBezTo>
                      <a:pt x="3" y="571"/>
                      <a:pt x="3" y="571"/>
                      <a:pt x="3" y="571"/>
                    </a:cubicBezTo>
                    <a:cubicBezTo>
                      <a:pt x="28" y="571"/>
                      <a:pt x="53" y="567"/>
                      <a:pt x="77" y="561"/>
                    </a:cubicBezTo>
                    <a:cubicBezTo>
                      <a:pt x="82" y="560"/>
                      <a:pt x="86" y="558"/>
                      <a:pt x="91" y="557"/>
                    </a:cubicBezTo>
                    <a:cubicBezTo>
                      <a:pt x="98" y="555"/>
                      <a:pt x="104" y="553"/>
                      <a:pt x="111" y="550"/>
                    </a:cubicBezTo>
                    <a:cubicBezTo>
                      <a:pt x="208" y="511"/>
                      <a:pt x="280" y="422"/>
                      <a:pt x="293" y="312"/>
                    </a:cubicBezTo>
                    <a:lnTo>
                      <a:pt x="330" y="2"/>
                    </a:lnTo>
                    <a:close/>
                  </a:path>
                </a:pathLst>
              </a:custGeom>
              <a:solidFill>
                <a:srgbClr val="FFA3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5" name="îš1idè"/>
              <p:cNvSpPr/>
              <p:nvPr/>
            </p:nvSpPr>
            <p:spPr bwMode="auto">
              <a:xfrm>
                <a:off x="3925" y="2545"/>
                <a:ext cx="271" cy="394"/>
              </a:xfrm>
              <a:custGeom>
                <a:avLst/>
                <a:gdLst>
                  <a:gd name="T0" fmla="*/ 74 w 151"/>
                  <a:gd name="T1" fmla="*/ 133 h 220"/>
                  <a:gd name="T2" fmla="*/ 60 w 151"/>
                  <a:gd name="T3" fmla="*/ 43 h 220"/>
                  <a:gd name="T4" fmla="*/ 63 w 151"/>
                  <a:gd name="T5" fmla="*/ 43 h 220"/>
                  <a:gd name="T6" fmla="*/ 85 w 151"/>
                  <a:gd name="T7" fmla="*/ 21 h 220"/>
                  <a:gd name="T8" fmla="*/ 63 w 151"/>
                  <a:gd name="T9" fmla="*/ 0 h 220"/>
                  <a:gd name="T10" fmla="*/ 0 w 151"/>
                  <a:gd name="T11" fmla="*/ 0 h 220"/>
                  <a:gd name="T12" fmla="*/ 0 w 151"/>
                  <a:gd name="T13" fmla="*/ 220 h 220"/>
                  <a:gd name="T14" fmla="*/ 151 w 151"/>
                  <a:gd name="T15" fmla="*/ 220 h 220"/>
                  <a:gd name="T16" fmla="*/ 151 w 151"/>
                  <a:gd name="T17" fmla="*/ 219 h 220"/>
                  <a:gd name="T18" fmla="*/ 74 w 151"/>
                  <a:gd name="T19" fmla="*/ 133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220">
                    <a:moveTo>
                      <a:pt x="74" y="133"/>
                    </a:moveTo>
                    <a:cubicBezTo>
                      <a:pt x="60" y="43"/>
                      <a:pt x="60" y="43"/>
                      <a:pt x="60" y="43"/>
                    </a:cubicBezTo>
                    <a:cubicBezTo>
                      <a:pt x="63" y="43"/>
                      <a:pt x="63" y="43"/>
                      <a:pt x="63" y="43"/>
                    </a:cubicBezTo>
                    <a:cubicBezTo>
                      <a:pt x="75" y="43"/>
                      <a:pt x="85" y="33"/>
                      <a:pt x="85" y="21"/>
                    </a:cubicBezTo>
                    <a:cubicBezTo>
                      <a:pt x="85" y="10"/>
                      <a:pt x="75" y="0"/>
                      <a:pt x="63" y="0"/>
                    </a:cubicBezTo>
                    <a:cubicBezTo>
                      <a:pt x="0" y="0"/>
                      <a:pt x="0" y="0"/>
                      <a:pt x="0" y="0"/>
                    </a:cubicBezTo>
                    <a:cubicBezTo>
                      <a:pt x="0" y="220"/>
                      <a:pt x="0" y="220"/>
                      <a:pt x="0" y="220"/>
                    </a:cubicBezTo>
                    <a:cubicBezTo>
                      <a:pt x="151" y="220"/>
                      <a:pt x="151" y="220"/>
                      <a:pt x="151" y="220"/>
                    </a:cubicBezTo>
                    <a:cubicBezTo>
                      <a:pt x="151" y="219"/>
                      <a:pt x="151" y="219"/>
                      <a:pt x="151" y="219"/>
                    </a:cubicBezTo>
                    <a:cubicBezTo>
                      <a:pt x="151" y="174"/>
                      <a:pt x="117" y="138"/>
                      <a:pt x="74" y="133"/>
                    </a:cubicBezTo>
                    <a:close/>
                  </a:path>
                </a:pathLst>
              </a:custGeom>
              <a:solidFill>
                <a:srgbClr val="FFA3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6" name="íšliḓê"/>
              <p:cNvSpPr/>
              <p:nvPr/>
            </p:nvSpPr>
            <p:spPr bwMode="auto">
              <a:xfrm>
                <a:off x="3807" y="2624"/>
                <a:ext cx="238" cy="79"/>
              </a:xfrm>
              <a:custGeom>
                <a:avLst/>
                <a:gdLst>
                  <a:gd name="T0" fmla="*/ 238 w 238"/>
                  <a:gd name="T1" fmla="*/ 79 h 79"/>
                  <a:gd name="T2" fmla="*/ 227 w 238"/>
                  <a:gd name="T3" fmla="*/ 0 h 79"/>
                  <a:gd name="T4" fmla="*/ 11 w 238"/>
                  <a:gd name="T5" fmla="*/ 0 h 79"/>
                  <a:gd name="T6" fmla="*/ 0 w 238"/>
                  <a:gd name="T7" fmla="*/ 79 h 79"/>
                  <a:gd name="T8" fmla="*/ 238 w 238"/>
                  <a:gd name="T9" fmla="*/ 79 h 79"/>
                </a:gdLst>
                <a:ahLst/>
                <a:cxnLst>
                  <a:cxn ang="0">
                    <a:pos x="T0" y="T1"/>
                  </a:cxn>
                  <a:cxn ang="0">
                    <a:pos x="T2" y="T3"/>
                  </a:cxn>
                  <a:cxn ang="0">
                    <a:pos x="T4" y="T5"/>
                  </a:cxn>
                  <a:cxn ang="0">
                    <a:pos x="T6" y="T7"/>
                  </a:cxn>
                  <a:cxn ang="0">
                    <a:pos x="T8" y="T9"/>
                  </a:cxn>
                </a:cxnLst>
                <a:rect l="0" t="0" r="r" b="b"/>
                <a:pathLst>
                  <a:path w="238" h="79">
                    <a:moveTo>
                      <a:pt x="238" y="79"/>
                    </a:moveTo>
                    <a:lnTo>
                      <a:pt x="227" y="0"/>
                    </a:lnTo>
                    <a:lnTo>
                      <a:pt x="11" y="0"/>
                    </a:lnTo>
                    <a:lnTo>
                      <a:pt x="0" y="79"/>
                    </a:lnTo>
                    <a:lnTo>
                      <a:pt x="238" y="79"/>
                    </a:lnTo>
                    <a:close/>
                  </a:path>
                </a:pathLst>
              </a:custGeom>
              <a:solidFill>
                <a:srgbClr val="CC63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7" name="í$ḷïḓé"/>
              <p:cNvSpPr/>
              <p:nvPr/>
            </p:nvSpPr>
            <p:spPr bwMode="auto">
              <a:xfrm>
                <a:off x="3432" y="1828"/>
                <a:ext cx="110" cy="444"/>
              </a:xfrm>
              <a:custGeom>
                <a:avLst/>
                <a:gdLst>
                  <a:gd name="T0" fmla="*/ 57 w 61"/>
                  <a:gd name="T1" fmla="*/ 231 h 248"/>
                  <a:gd name="T2" fmla="*/ 28 w 61"/>
                  <a:gd name="T3" fmla="*/ 101 h 248"/>
                  <a:gd name="T4" fmla="*/ 17 w 61"/>
                  <a:gd name="T5" fmla="*/ 10 h 248"/>
                  <a:gd name="T6" fmla="*/ 1 w 61"/>
                  <a:gd name="T7" fmla="*/ 10 h 248"/>
                  <a:gd name="T8" fmla="*/ 13 w 61"/>
                  <a:gd name="T9" fmla="*/ 107 h 248"/>
                  <a:gd name="T10" fmla="*/ 43 w 61"/>
                  <a:gd name="T11" fmla="*/ 239 h 248"/>
                  <a:gd name="T12" fmla="*/ 57 w 61"/>
                  <a:gd name="T13" fmla="*/ 231 h 248"/>
                </a:gdLst>
                <a:ahLst/>
                <a:cxnLst>
                  <a:cxn ang="0">
                    <a:pos x="T0" y="T1"/>
                  </a:cxn>
                  <a:cxn ang="0">
                    <a:pos x="T2" y="T3"/>
                  </a:cxn>
                  <a:cxn ang="0">
                    <a:pos x="T4" y="T5"/>
                  </a:cxn>
                  <a:cxn ang="0">
                    <a:pos x="T6" y="T7"/>
                  </a:cxn>
                  <a:cxn ang="0">
                    <a:pos x="T8" y="T9"/>
                  </a:cxn>
                  <a:cxn ang="0">
                    <a:pos x="T10" y="T11"/>
                  </a:cxn>
                  <a:cxn ang="0">
                    <a:pos x="T12" y="T13"/>
                  </a:cxn>
                </a:cxnLst>
                <a:rect l="0" t="0" r="r" b="b"/>
                <a:pathLst>
                  <a:path w="61" h="248">
                    <a:moveTo>
                      <a:pt x="57" y="231"/>
                    </a:moveTo>
                    <a:cubicBezTo>
                      <a:pt x="38" y="190"/>
                      <a:pt x="33" y="146"/>
                      <a:pt x="28" y="101"/>
                    </a:cubicBezTo>
                    <a:cubicBezTo>
                      <a:pt x="24" y="71"/>
                      <a:pt x="21" y="41"/>
                      <a:pt x="17" y="10"/>
                    </a:cubicBezTo>
                    <a:cubicBezTo>
                      <a:pt x="16" y="1"/>
                      <a:pt x="0" y="0"/>
                      <a:pt x="1" y="10"/>
                    </a:cubicBezTo>
                    <a:cubicBezTo>
                      <a:pt x="5" y="43"/>
                      <a:pt x="9" y="75"/>
                      <a:pt x="13" y="107"/>
                    </a:cubicBezTo>
                    <a:cubicBezTo>
                      <a:pt x="18" y="153"/>
                      <a:pt x="24" y="197"/>
                      <a:pt x="43" y="239"/>
                    </a:cubicBezTo>
                    <a:cubicBezTo>
                      <a:pt x="47" y="248"/>
                      <a:pt x="61" y="241"/>
                      <a:pt x="57" y="231"/>
                    </a:cubicBezTo>
                    <a:close/>
                  </a:path>
                </a:pathLst>
              </a:custGeom>
              <a:solidFill>
                <a:srgbClr val="FFF0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8" name="íṧľiḍê"/>
              <p:cNvSpPr/>
              <p:nvPr/>
            </p:nvSpPr>
            <p:spPr bwMode="auto">
              <a:xfrm>
                <a:off x="3551" y="2316"/>
                <a:ext cx="113" cy="119"/>
              </a:xfrm>
              <a:custGeom>
                <a:avLst/>
                <a:gdLst>
                  <a:gd name="T0" fmla="*/ 56 w 63"/>
                  <a:gd name="T1" fmla="*/ 48 h 66"/>
                  <a:gd name="T2" fmla="*/ 20 w 63"/>
                  <a:gd name="T3" fmla="*/ 8 h 66"/>
                  <a:gd name="T4" fmla="*/ 6 w 63"/>
                  <a:gd name="T5" fmla="*/ 16 h 66"/>
                  <a:gd name="T6" fmla="*/ 45 w 63"/>
                  <a:gd name="T7" fmla="*/ 59 h 66"/>
                  <a:gd name="T8" fmla="*/ 56 w 63"/>
                  <a:gd name="T9" fmla="*/ 48 h 66"/>
                </a:gdLst>
                <a:ahLst/>
                <a:cxnLst>
                  <a:cxn ang="0">
                    <a:pos x="T0" y="T1"/>
                  </a:cxn>
                  <a:cxn ang="0">
                    <a:pos x="T2" y="T3"/>
                  </a:cxn>
                  <a:cxn ang="0">
                    <a:pos x="T4" y="T5"/>
                  </a:cxn>
                  <a:cxn ang="0">
                    <a:pos x="T6" y="T7"/>
                  </a:cxn>
                  <a:cxn ang="0">
                    <a:pos x="T8" y="T9"/>
                  </a:cxn>
                </a:cxnLst>
                <a:rect l="0" t="0" r="r" b="b"/>
                <a:pathLst>
                  <a:path w="63" h="66">
                    <a:moveTo>
                      <a:pt x="56" y="48"/>
                    </a:moveTo>
                    <a:cubicBezTo>
                      <a:pt x="42" y="36"/>
                      <a:pt x="30" y="22"/>
                      <a:pt x="20" y="8"/>
                    </a:cubicBezTo>
                    <a:cubicBezTo>
                      <a:pt x="14" y="0"/>
                      <a:pt x="0" y="8"/>
                      <a:pt x="6" y="16"/>
                    </a:cubicBezTo>
                    <a:cubicBezTo>
                      <a:pt x="18" y="31"/>
                      <a:pt x="30" y="46"/>
                      <a:pt x="45" y="59"/>
                    </a:cubicBezTo>
                    <a:cubicBezTo>
                      <a:pt x="52" y="66"/>
                      <a:pt x="63" y="55"/>
                      <a:pt x="56" y="48"/>
                    </a:cubicBezTo>
                    <a:close/>
                  </a:path>
                </a:pathLst>
              </a:custGeom>
              <a:solidFill>
                <a:srgbClr val="FFF0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9" name="íṩḷíďe"/>
              <p:cNvSpPr/>
              <p:nvPr/>
            </p:nvSpPr>
            <p:spPr bwMode="auto">
              <a:xfrm>
                <a:off x="4060" y="2213"/>
                <a:ext cx="304" cy="300"/>
              </a:xfrm>
              <a:custGeom>
                <a:avLst/>
                <a:gdLst>
                  <a:gd name="T0" fmla="*/ 153 w 170"/>
                  <a:gd name="T1" fmla="*/ 9 h 168"/>
                  <a:gd name="T2" fmla="*/ 10 w 170"/>
                  <a:gd name="T3" fmla="*/ 150 h 168"/>
                  <a:gd name="T4" fmla="*/ 17 w 170"/>
                  <a:gd name="T5" fmla="*/ 164 h 168"/>
                  <a:gd name="T6" fmla="*/ 166 w 170"/>
                  <a:gd name="T7" fmla="*/ 17 h 168"/>
                  <a:gd name="T8" fmla="*/ 153 w 170"/>
                  <a:gd name="T9" fmla="*/ 9 h 168"/>
                </a:gdLst>
                <a:ahLst/>
                <a:cxnLst>
                  <a:cxn ang="0">
                    <a:pos x="T0" y="T1"/>
                  </a:cxn>
                  <a:cxn ang="0">
                    <a:pos x="T2" y="T3"/>
                  </a:cxn>
                  <a:cxn ang="0">
                    <a:pos x="T4" y="T5"/>
                  </a:cxn>
                  <a:cxn ang="0">
                    <a:pos x="T6" y="T7"/>
                  </a:cxn>
                  <a:cxn ang="0">
                    <a:pos x="T8" y="T9"/>
                  </a:cxn>
                </a:cxnLst>
                <a:rect l="0" t="0" r="r" b="b"/>
                <a:pathLst>
                  <a:path w="170" h="168">
                    <a:moveTo>
                      <a:pt x="153" y="9"/>
                    </a:moveTo>
                    <a:cubicBezTo>
                      <a:pt x="123" y="72"/>
                      <a:pt x="73" y="121"/>
                      <a:pt x="10" y="150"/>
                    </a:cubicBezTo>
                    <a:cubicBezTo>
                      <a:pt x="0" y="155"/>
                      <a:pt x="8" y="168"/>
                      <a:pt x="17" y="164"/>
                    </a:cubicBezTo>
                    <a:cubicBezTo>
                      <a:pt x="83" y="134"/>
                      <a:pt x="136" y="82"/>
                      <a:pt x="166" y="17"/>
                    </a:cubicBezTo>
                    <a:cubicBezTo>
                      <a:pt x="170" y="8"/>
                      <a:pt x="157" y="0"/>
                      <a:pt x="153" y="9"/>
                    </a:cubicBez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0" name="îṣ1ïḓê"/>
              <p:cNvSpPr/>
              <p:nvPr/>
            </p:nvSpPr>
            <p:spPr bwMode="auto">
              <a:xfrm>
                <a:off x="4362" y="2059"/>
                <a:ext cx="43" cy="98"/>
              </a:xfrm>
              <a:custGeom>
                <a:avLst/>
                <a:gdLst>
                  <a:gd name="T0" fmla="*/ 7 w 24"/>
                  <a:gd name="T1" fmla="*/ 10 h 55"/>
                  <a:gd name="T2" fmla="*/ 2 w 24"/>
                  <a:gd name="T3" fmla="*/ 41 h 55"/>
                  <a:gd name="T4" fmla="*/ 17 w 24"/>
                  <a:gd name="T5" fmla="*/ 46 h 55"/>
                  <a:gd name="T6" fmla="*/ 23 w 24"/>
                  <a:gd name="T7" fmla="*/ 10 h 55"/>
                  <a:gd name="T8" fmla="*/ 7 w 24"/>
                  <a:gd name="T9" fmla="*/ 10 h 55"/>
                </a:gdLst>
                <a:ahLst/>
                <a:cxnLst>
                  <a:cxn ang="0">
                    <a:pos x="T0" y="T1"/>
                  </a:cxn>
                  <a:cxn ang="0">
                    <a:pos x="T2" y="T3"/>
                  </a:cxn>
                  <a:cxn ang="0">
                    <a:pos x="T4" y="T5"/>
                  </a:cxn>
                  <a:cxn ang="0">
                    <a:pos x="T6" y="T7"/>
                  </a:cxn>
                  <a:cxn ang="0">
                    <a:pos x="T8" y="T9"/>
                  </a:cxn>
                </a:cxnLst>
                <a:rect l="0" t="0" r="r" b="b"/>
                <a:pathLst>
                  <a:path w="24" h="55">
                    <a:moveTo>
                      <a:pt x="7" y="10"/>
                    </a:moveTo>
                    <a:cubicBezTo>
                      <a:pt x="6" y="20"/>
                      <a:pt x="4" y="31"/>
                      <a:pt x="2" y="41"/>
                    </a:cubicBezTo>
                    <a:cubicBezTo>
                      <a:pt x="0" y="51"/>
                      <a:pt x="15" y="55"/>
                      <a:pt x="17" y="46"/>
                    </a:cubicBezTo>
                    <a:cubicBezTo>
                      <a:pt x="20" y="34"/>
                      <a:pt x="22" y="22"/>
                      <a:pt x="23" y="10"/>
                    </a:cubicBezTo>
                    <a:cubicBezTo>
                      <a:pt x="24" y="0"/>
                      <a:pt x="9" y="0"/>
                      <a:pt x="7" y="10"/>
                    </a:cubicBez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1" name="íş1iḓé"/>
              <p:cNvSpPr/>
              <p:nvPr/>
            </p:nvSpPr>
            <p:spPr bwMode="auto">
              <a:xfrm>
                <a:off x="3707" y="2805"/>
                <a:ext cx="91" cy="77"/>
              </a:xfrm>
              <a:custGeom>
                <a:avLst/>
                <a:gdLst>
                  <a:gd name="T0" fmla="*/ 34 w 51"/>
                  <a:gd name="T1" fmla="*/ 5 h 43"/>
                  <a:gd name="T2" fmla="*/ 7 w 51"/>
                  <a:gd name="T3" fmla="*/ 25 h 43"/>
                  <a:gd name="T4" fmla="*/ 18 w 51"/>
                  <a:gd name="T5" fmla="*/ 36 h 43"/>
                  <a:gd name="T6" fmla="*/ 42 w 51"/>
                  <a:gd name="T7" fmla="*/ 18 h 43"/>
                  <a:gd name="T8" fmla="*/ 34 w 51"/>
                  <a:gd name="T9" fmla="*/ 5 h 43"/>
                </a:gdLst>
                <a:ahLst/>
                <a:cxnLst>
                  <a:cxn ang="0">
                    <a:pos x="T0" y="T1"/>
                  </a:cxn>
                  <a:cxn ang="0">
                    <a:pos x="T2" y="T3"/>
                  </a:cxn>
                  <a:cxn ang="0">
                    <a:pos x="T4" y="T5"/>
                  </a:cxn>
                  <a:cxn ang="0">
                    <a:pos x="T6" y="T7"/>
                  </a:cxn>
                  <a:cxn ang="0">
                    <a:pos x="T8" y="T9"/>
                  </a:cxn>
                </a:cxnLst>
                <a:rect l="0" t="0" r="r" b="b"/>
                <a:pathLst>
                  <a:path w="51" h="43">
                    <a:moveTo>
                      <a:pt x="34" y="5"/>
                    </a:moveTo>
                    <a:cubicBezTo>
                      <a:pt x="24" y="10"/>
                      <a:pt x="15" y="17"/>
                      <a:pt x="7" y="25"/>
                    </a:cubicBezTo>
                    <a:cubicBezTo>
                      <a:pt x="0" y="32"/>
                      <a:pt x="11" y="43"/>
                      <a:pt x="18" y="36"/>
                    </a:cubicBezTo>
                    <a:cubicBezTo>
                      <a:pt x="25" y="29"/>
                      <a:pt x="33" y="23"/>
                      <a:pt x="42" y="18"/>
                    </a:cubicBezTo>
                    <a:cubicBezTo>
                      <a:pt x="51" y="14"/>
                      <a:pt x="43" y="0"/>
                      <a:pt x="34" y="5"/>
                    </a:cubicBezTo>
                    <a:close/>
                  </a:path>
                </a:pathLst>
              </a:custGeom>
              <a:solidFill>
                <a:srgbClr val="FFF0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2" name="îṣḷîḑé"/>
              <p:cNvSpPr/>
              <p:nvPr/>
            </p:nvSpPr>
            <p:spPr bwMode="auto">
              <a:xfrm>
                <a:off x="3336" y="1565"/>
                <a:ext cx="1182" cy="63"/>
              </a:xfrm>
              <a:custGeom>
                <a:avLst/>
                <a:gdLst>
                  <a:gd name="T0" fmla="*/ 660 w 660"/>
                  <a:gd name="T1" fmla="*/ 2 h 35"/>
                  <a:gd name="T2" fmla="*/ 657 w 660"/>
                  <a:gd name="T3" fmla="*/ 35 h 35"/>
                  <a:gd name="T4" fmla="*/ 3 w 660"/>
                  <a:gd name="T5" fmla="*/ 35 h 35"/>
                  <a:gd name="T6" fmla="*/ 0 w 660"/>
                  <a:gd name="T7" fmla="*/ 2 h 35"/>
                  <a:gd name="T8" fmla="*/ 3 w 660"/>
                  <a:gd name="T9" fmla="*/ 2 h 35"/>
                  <a:gd name="T10" fmla="*/ 657 w 660"/>
                  <a:gd name="T11" fmla="*/ 2 h 35"/>
                  <a:gd name="T12" fmla="*/ 660 w 660"/>
                  <a:gd name="T13" fmla="*/ 2 h 35"/>
                </a:gdLst>
                <a:ahLst/>
                <a:cxnLst>
                  <a:cxn ang="0">
                    <a:pos x="T0" y="T1"/>
                  </a:cxn>
                  <a:cxn ang="0">
                    <a:pos x="T2" y="T3"/>
                  </a:cxn>
                  <a:cxn ang="0">
                    <a:pos x="T4" y="T5"/>
                  </a:cxn>
                  <a:cxn ang="0">
                    <a:pos x="T6" y="T7"/>
                  </a:cxn>
                  <a:cxn ang="0">
                    <a:pos x="T8" y="T9"/>
                  </a:cxn>
                  <a:cxn ang="0">
                    <a:pos x="T10" y="T11"/>
                  </a:cxn>
                  <a:cxn ang="0">
                    <a:pos x="T12" y="T13"/>
                  </a:cxn>
                </a:cxnLst>
                <a:rect l="0" t="0" r="r" b="b"/>
                <a:pathLst>
                  <a:path w="660" h="35">
                    <a:moveTo>
                      <a:pt x="660" y="2"/>
                    </a:moveTo>
                    <a:cubicBezTo>
                      <a:pt x="657" y="35"/>
                      <a:pt x="657" y="35"/>
                      <a:pt x="657" y="35"/>
                    </a:cubicBezTo>
                    <a:cubicBezTo>
                      <a:pt x="3" y="35"/>
                      <a:pt x="3" y="35"/>
                      <a:pt x="3" y="35"/>
                    </a:cubicBezTo>
                    <a:cubicBezTo>
                      <a:pt x="0" y="2"/>
                      <a:pt x="0" y="2"/>
                      <a:pt x="0" y="2"/>
                    </a:cubicBezTo>
                    <a:cubicBezTo>
                      <a:pt x="3" y="2"/>
                      <a:pt x="3" y="2"/>
                      <a:pt x="3" y="2"/>
                    </a:cubicBezTo>
                    <a:cubicBezTo>
                      <a:pt x="12" y="0"/>
                      <a:pt x="648" y="0"/>
                      <a:pt x="657" y="2"/>
                    </a:cubicBezTo>
                    <a:lnTo>
                      <a:pt x="660" y="2"/>
                    </a:lnTo>
                    <a:close/>
                  </a:path>
                </a:pathLst>
              </a:custGeom>
              <a:solidFill>
                <a:srgbClr val="CC63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3" name="ïṧľiḋê"/>
              <p:cNvSpPr/>
              <p:nvPr/>
            </p:nvSpPr>
            <p:spPr bwMode="auto">
              <a:xfrm>
                <a:off x="3253" y="1426"/>
                <a:ext cx="1349" cy="150"/>
              </a:xfrm>
              <a:custGeom>
                <a:avLst/>
                <a:gdLst>
                  <a:gd name="T0" fmla="*/ 711 w 753"/>
                  <a:gd name="T1" fmla="*/ 84 h 84"/>
                  <a:gd name="T2" fmla="*/ 42 w 753"/>
                  <a:gd name="T3" fmla="*/ 84 h 84"/>
                  <a:gd name="T4" fmla="*/ 0 w 753"/>
                  <a:gd name="T5" fmla="*/ 42 h 84"/>
                  <a:gd name="T6" fmla="*/ 42 w 753"/>
                  <a:gd name="T7" fmla="*/ 0 h 84"/>
                  <a:gd name="T8" fmla="*/ 711 w 753"/>
                  <a:gd name="T9" fmla="*/ 0 h 84"/>
                  <a:gd name="T10" fmla="*/ 753 w 753"/>
                  <a:gd name="T11" fmla="*/ 42 h 84"/>
                  <a:gd name="T12" fmla="*/ 711 w 753"/>
                  <a:gd name="T13" fmla="*/ 84 h 84"/>
                </a:gdLst>
                <a:ahLst/>
                <a:cxnLst>
                  <a:cxn ang="0">
                    <a:pos x="T0" y="T1"/>
                  </a:cxn>
                  <a:cxn ang="0">
                    <a:pos x="T2" y="T3"/>
                  </a:cxn>
                  <a:cxn ang="0">
                    <a:pos x="T4" y="T5"/>
                  </a:cxn>
                  <a:cxn ang="0">
                    <a:pos x="T6" y="T7"/>
                  </a:cxn>
                  <a:cxn ang="0">
                    <a:pos x="T8" y="T9"/>
                  </a:cxn>
                  <a:cxn ang="0">
                    <a:pos x="T10" y="T11"/>
                  </a:cxn>
                  <a:cxn ang="0">
                    <a:pos x="T12" y="T13"/>
                  </a:cxn>
                </a:cxnLst>
                <a:rect l="0" t="0" r="r" b="b"/>
                <a:pathLst>
                  <a:path w="753" h="84">
                    <a:moveTo>
                      <a:pt x="711" y="84"/>
                    </a:moveTo>
                    <a:cubicBezTo>
                      <a:pt x="42" y="84"/>
                      <a:pt x="42" y="84"/>
                      <a:pt x="42" y="84"/>
                    </a:cubicBezTo>
                    <a:cubicBezTo>
                      <a:pt x="19" y="84"/>
                      <a:pt x="0" y="66"/>
                      <a:pt x="0" y="42"/>
                    </a:cubicBezTo>
                    <a:cubicBezTo>
                      <a:pt x="0" y="19"/>
                      <a:pt x="19" y="0"/>
                      <a:pt x="42" y="0"/>
                    </a:cubicBezTo>
                    <a:cubicBezTo>
                      <a:pt x="711" y="0"/>
                      <a:pt x="711" y="0"/>
                      <a:pt x="711" y="0"/>
                    </a:cubicBezTo>
                    <a:cubicBezTo>
                      <a:pt x="734" y="0"/>
                      <a:pt x="753" y="19"/>
                      <a:pt x="753" y="42"/>
                    </a:cubicBezTo>
                    <a:cubicBezTo>
                      <a:pt x="753" y="66"/>
                      <a:pt x="734" y="84"/>
                      <a:pt x="711" y="84"/>
                    </a:cubicBez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4" name="íṥļiďé"/>
              <p:cNvSpPr/>
              <p:nvPr/>
            </p:nvSpPr>
            <p:spPr bwMode="auto">
              <a:xfrm>
                <a:off x="3323" y="1461"/>
                <a:ext cx="95" cy="58"/>
              </a:xfrm>
              <a:custGeom>
                <a:avLst/>
                <a:gdLst>
                  <a:gd name="T0" fmla="*/ 37 w 53"/>
                  <a:gd name="T1" fmla="*/ 32 h 32"/>
                  <a:gd name="T2" fmla="*/ 16 w 53"/>
                  <a:gd name="T3" fmla="*/ 32 h 32"/>
                  <a:gd name="T4" fmla="*/ 0 w 53"/>
                  <a:gd name="T5" fmla="*/ 16 h 32"/>
                  <a:gd name="T6" fmla="*/ 16 w 53"/>
                  <a:gd name="T7" fmla="*/ 0 h 32"/>
                  <a:gd name="T8" fmla="*/ 37 w 53"/>
                  <a:gd name="T9" fmla="*/ 0 h 32"/>
                  <a:gd name="T10" fmla="*/ 53 w 53"/>
                  <a:gd name="T11" fmla="*/ 16 h 32"/>
                  <a:gd name="T12" fmla="*/ 37 w 53"/>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53" h="32">
                    <a:moveTo>
                      <a:pt x="37" y="32"/>
                    </a:moveTo>
                    <a:cubicBezTo>
                      <a:pt x="16" y="32"/>
                      <a:pt x="16" y="32"/>
                      <a:pt x="16" y="32"/>
                    </a:cubicBezTo>
                    <a:cubicBezTo>
                      <a:pt x="7" y="32"/>
                      <a:pt x="0" y="25"/>
                      <a:pt x="0" y="16"/>
                    </a:cubicBezTo>
                    <a:cubicBezTo>
                      <a:pt x="0" y="7"/>
                      <a:pt x="7" y="0"/>
                      <a:pt x="16" y="0"/>
                    </a:cubicBezTo>
                    <a:cubicBezTo>
                      <a:pt x="37" y="0"/>
                      <a:pt x="37" y="0"/>
                      <a:pt x="37" y="0"/>
                    </a:cubicBezTo>
                    <a:cubicBezTo>
                      <a:pt x="46" y="0"/>
                      <a:pt x="53" y="7"/>
                      <a:pt x="53" y="16"/>
                    </a:cubicBezTo>
                    <a:cubicBezTo>
                      <a:pt x="53" y="25"/>
                      <a:pt x="46" y="32"/>
                      <a:pt x="37" y="32"/>
                    </a:cubicBezTo>
                    <a:close/>
                  </a:path>
                </a:pathLst>
              </a:custGeom>
              <a:solidFill>
                <a:srgbClr val="FFF2B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5" name="íşḻiḍe"/>
              <p:cNvSpPr/>
              <p:nvPr/>
            </p:nvSpPr>
            <p:spPr bwMode="auto">
              <a:xfrm>
                <a:off x="3452" y="1461"/>
                <a:ext cx="251" cy="58"/>
              </a:xfrm>
              <a:custGeom>
                <a:avLst/>
                <a:gdLst>
                  <a:gd name="T0" fmla="*/ 125 w 140"/>
                  <a:gd name="T1" fmla="*/ 32 h 32"/>
                  <a:gd name="T2" fmla="*/ 15 w 140"/>
                  <a:gd name="T3" fmla="*/ 32 h 32"/>
                  <a:gd name="T4" fmla="*/ 0 w 140"/>
                  <a:gd name="T5" fmla="*/ 16 h 32"/>
                  <a:gd name="T6" fmla="*/ 15 w 140"/>
                  <a:gd name="T7" fmla="*/ 0 h 32"/>
                  <a:gd name="T8" fmla="*/ 125 w 140"/>
                  <a:gd name="T9" fmla="*/ 0 h 32"/>
                  <a:gd name="T10" fmla="*/ 140 w 140"/>
                  <a:gd name="T11" fmla="*/ 16 h 32"/>
                  <a:gd name="T12" fmla="*/ 125 w 140"/>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140" h="32">
                    <a:moveTo>
                      <a:pt x="125" y="32"/>
                    </a:moveTo>
                    <a:cubicBezTo>
                      <a:pt x="15" y="32"/>
                      <a:pt x="15" y="32"/>
                      <a:pt x="15" y="32"/>
                    </a:cubicBezTo>
                    <a:cubicBezTo>
                      <a:pt x="7" y="32"/>
                      <a:pt x="0" y="25"/>
                      <a:pt x="0" y="16"/>
                    </a:cubicBezTo>
                    <a:cubicBezTo>
                      <a:pt x="0" y="7"/>
                      <a:pt x="7" y="0"/>
                      <a:pt x="15" y="0"/>
                    </a:cubicBezTo>
                    <a:cubicBezTo>
                      <a:pt x="125" y="0"/>
                      <a:pt x="125" y="0"/>
                      <a:pt x="125" y="0"/>
                    </a:cubicBezTo>
                    <a:cubicBezTo>
                      <a:pt x="133" y="0"/>
                      <a:pt x="140" y="7"/>
                      <a:pt x="140" y="16"/>
                    </a:cubicBezTo>
                    <a:cubicBezTo>
                      <a:pt x="140" y="25"/>
                      <a:pt x="133" y="32"/>
                      <a:pt x="125" y="32"/>
                    </a:cubicBezTo>
                    <a:close/>
                  </a:path>
                </a:pathLst>
              </a:custGeom>
              <a:solidFill>
                <a:srgbClr val="FFF2B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6" name="ïṩļïḑê"/>
              <p:cNvSpPr/>
              <p:nvPr/>
            </p:nvSpPr>
            <p:spPr bwMode="auto">
              <a:xfrm>
                <a:off x="3223" y="2935"/>
                <a:ext cx="1408" cy="698"/>
              </a:xfrm>
              <a:custGeom>
                <a:avLst/>
                <a:gdLst>
                  <a:gd name="T0" fmla="*/ 713 w 786"/>
                  <a:gd name="T1" fmla="*/ 296 h 390"/>
                  <a:gd name="T2" fmla="*/ 713 w 786"/>
                  <a:gd name="T3" fmla="*/ 72 h 390"/>
                  <a:gd name="T4" fmla="*/ 642 w 786"/>
                  <a:gd name="T5" fmla="*/ 0 h 390"/>
                  <a:gd name="T6" fmla="*/ 144 w 786"/>
                  <a:gd name="T7" fmla="*/ 0 h 390"/>
                  <a:gd name="T8" fmla="*/ 72 w 786"/>
                  <a:gd name="T9" fmla="*/ 72 h 390"/>
                  <a:gd name="T10" fmla="*/ 72 w 786"/>
                  <a:gd name="T11" fmla="*/ 296 h 390"/>
                  <a:gd name="T12" fmla="*/ 69 w 786"/>
                  <a:gd name="T13" fmla="*/ 296 h 390"/>
                  <a:gd name="T14" fmla="*/ 0 w 786"/>
                  <a:gd name="T15" fmla="*/ 365 h 390"/>
                  <a:gd name="T16" fmla="*/ 0 w 786"/>
                  <a:gd name="T17" fmla="*/ 390 h 390"/>
                  <a:gd name="T18" fmla="*/ 786 w 786"/>
                  <a:gd name="T19" fmla="*/ 390 h 390"/>
                  <a:gd name="T20" fmla="*/ 786 w 786"/>
                  <a:gd name="T21" fmla="*/ 365 h 390"/>
                  <a:gd name="T22" fmla="*/ 716 w 786"/>
                  <a:gd name="T23" fmla="*/ 296 h 390"/>
                  <a:gd name="T24" fmla="*/ 713 w 786"/>
                  <a:gd name="T25" fmla="*/ 296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6" h="390">
                    <a:moveTo>
                      <a:pt x="713" y="296"/>
                    </a:moveTo>
                    <a:cubicBezTo>
                      <a:pt x="713" y="72"/>
                      <a:pt x="713" y="72"/>
                      <a:pt x="713" y="72"/>
                    </a:cubicBezTo>
                    <a:cubicBezTo>
                      <a:pt x="713" y="32"/>
                      <a:pt x="681" y="0"/>
                      <a:pt x="642" y="0"/>
                    </a:cubicBezTo>
                    <a:cubicBezTo>
                      <a:pt x="144" y="0"/>
                      <a:pt x="144" y="0"/>
                      <a:pt x="144" y="0"/>
                    </a:cubicBezTo>
                    <a:cubicBezTo>
                      <a:pt x="104" y="0"/>
                      <a:pt x="72" y="32"/>
                      <a:pt x="72" y="72"/>
                    </a:cubicBezTo>
                    <a:cubicBezTo>
                      <a:pt x="72" y="296"/>
                      <a:pt x="72" y="296"/>
                      <a:pt x="72" y="296"/>
                    </a:cubicBezTo>
                    <a:cubicBezTo>
                      <a:pt x="69" y="296"/>
                      <a:pt x="69" y="296"/>
                      <a:pt x="69" y="296"/>
                    </a:cubicBezTo>
                    <a:cubicBezTo>
                      <a:pt x="31" y="296"/>
                      <a:pt x="0" y="327"/>
                      <a:pt x="0" y="365"/>
                    </a:cubicBezTo>
                    <a:cubicBezTo>
                      <a:pt x="0" y="390"/>
                      <a:pt x="0" y="390"/>
                      <a:pt x="0" y="390"/>
                    </a:cubicBezTo>
                    <a:cubicBezTo>
                      <a:pt x="786" y="390"/>
                      <a:pt x="786" y="390"/>
                      <a:pt x="786" y="390"/>
                    </a:cubicBezTo>
                    <a:cubicBezTo>
                      <a:pt x="786" y="365"/>
                      <a:pt x="786" y="365"/>
                      <a:pt x="786" y="365"/>
                    </a:cubicBezTo>
                    <a:cubicBezTo>
                      <a:pt x="786" y="327"/>
                      <a:pt x="755" y="296"/>
                      <a:pt x="716" y="296"/>
                    </a:cubicBezTo>
                    <a:lnTo>
                      <a:pt x="713" y="296"/>
                    </a:lnTo>
                    <a:close/>
                  </a:path>
                </a:pathLst>
              </a:custGeom>
              <a:solidFill>
                <a:srgbClr val="7D7C9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7" name="îS1ïḑé"/>
              <p:cNvSpPr/>
              <p:nvPr/>
            </p:nvSpPr>
            <p:spPr bwMode="auto">
              <a:xfrm>
                <a:off x="3927" y="2935"/>
                <a:ext cx="704" cy="698"/>
              </a:xfrm>
              <a:custGeom>
                <a:avLst/>
                <a:gdLst>
                  <a:gd name="T0" fmla="*/ 249 w 393"/>
                  <a:gd name="T1" fmla="*/ 0 h 390"/>
                  <a:gd name="T2" fmla="*/ 0 w 393"/>
                  <a:gd name="T3" fmla="*/ 0 h 390"/>
                  <a:gd name="T4" fmla="*/ 0 w 393"/>
                  <a:gd name="T5" fmla="*/ 390 h 390"/>
                  <a:gd name="T6" fmla="*/ 393 w 393"/>
                  <a:gd name="T7" fmla="*/ 390 h 390"/>
                  <a:gd name="T8" fmla="*/ 393 w 393"/>
                  <a:gd name="T9" fmla="*/ 365 h 390"/>
                  <a:gd name="T10" fmla="*/ 323 w 393"/>
                  <a:gd name="T11" fmla="*/ 296 h 390"/>
                  <a:gd name="T12" fmla="*/ 320 w 393"/>
                  <a:gd name="T13" fmla="*/ 296 h 390"/>
                  <a:gd name="T14" fmla="*/ 320 w 393"/>
                  <a:gd name="T15" fmla="*/ 72 h 390"/>
                  <a:gd name="T16" fmla="*/ 249 w 393"/>
                  <a:gd name="T17"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3" h="390">
                    <a:moveTo>
                      <a:pt x="249" y="0"/>
                    </a:moveTo>
                    <a:cubicBezTo>
                      <a:pt x="0" y="0"/>
                      <a:pt x="0" y="0"/>
                      <a:pt x="0" y="0"/>
                    </a:cubicBezTo>
                    <a:cubicBezTo>
                      <a:pt x="0" y="390"/>
                      <a:pt x="0" y="390"/>
                      <a:pt x="0" y="390"/>
                    </a:cubicBezTo>
                    <a:cubicBezTo>
                      <a:pt x="393" y="390"/>
                      <a:pt x="393" y="390"/>
                      <a:pt x="393" y="390"/>
                    </a:cubicBezTo>
                    <a:cubicBezTo>
                      <a:pt x="393" y="365"/>
                      <a:pt x="393" y="365"/>
                      <a:pt x="393" y="365"/>
                    </a:cubicBezTo>
                    <a:cubicBezTo>
                      <a:pt x="393" y="327"/>
                      <a:pt x="362" y="296"/>
                      <a:pt x="323" y="296"/>
                    </a:cubicBezTo>
                    <a:cubicBezTo>
                      <a:pt x="320" y="296"/>
                      <a:pt x="320" y="296"/>
                      <a:pt x="320" y="296"/>
                    </a:cubicBezTo>
                    <a:cubicBezTo>
                      <a:pt x="320" y="72"/>
                      <a:pt x="320" y="72"/>
                      <a:pt x="320" y="72"/>
                    </a:cubicBezTo>
                    <a:cubicBezTo>
                      <a:pt x="320" y="32"/>
                      <a:pt x="288" y="0"/>
                      <a:pt x="249" y="0"/>
                    </a:cubicBezTo>
                    <a:close/>
                  </a:path>
                </a:pathLst>
              </a:custGeom>
              <a:solidFill>
                <a:srgbClr val="5E5E7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8" name="iŝḻíḍe"/>
              <p:cNvSpPr/>
              <p:nvPr/>
            </p:nvSpPr>
            <p:spPr bwMode="auto">
              <a:xfrm>
                <a:off x="3352" y="3386"/>
                <a:ext cx="1148" cy="79"/>
              </a:xfrm>
              <a:prstGeom prst="rect">
                <a:avLst/>
              </a:prstGeom>
              <a:solidFill>
                <a:srgbClr val="5E5E7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09" name="îṩľiḑe"/>
              <p:cNvSpPr/>
              <p:nvPr/>
            </p:nvSpPr>
            <p:spPr bwMode="auto">
              <a:xfrm>
                <a:off x="3223" y="3633"/>
                <a:ext cx="1408" cy="77"/>
              </a:xfrm>
              <a:prstGeom prst="rect">
                <a:avLst/>
              </a:prstGeom>
              <a:solidFill>
                <a:srgbClr val="3F3F5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10" name="í$1íḓê"/>
              <p:cNvSpPr/>
              <p:nvPr/>
            </p:nvSpPr>
            <p:spPr bwMode="auto">
              <a:xfrm>
                <a:off x="3622" y="3075"/>
                <a:ext cx="608" cy="306"/>
              </a:xfrm>
              <a:custGeom>
                <a:avLst/>
                <a:gdLst>
                  <a:gd name="T0" fmla="*/ 318 w 339"/>
                  <a:gd name="T1" fmla="*/ 171 h 171"/>
                  <a:gd name="T2" fmla="*/ 22 w 339"/>
                  <a:gd name="T3" fmla="*/ 171 h 171"/>
                  <a:gd name="T4" fmla="*/ 0 w 339"/>
                  <a:gd name="T5" fmla="*/ 149 h 171"/>
                  <a:gd name="T6" fmla="*/ 0 w 339"/>
                  <a:gd name="T7" fmla="*/ 22 h 171"/>
                  <a:gd name="T8" fmla="*/ 22 w 339"/>
                  <a:gd name="T9" fmla="*/ 0 h 171"/>
                  <a:gd name="T10" fmla="*/ 318 w 339"/>
                  <a:gd name="T11" fmla="*/ 0 h 171"/>
                  <a:gd name="T12" fmla="*/ 339 w 339"/>
                  <a:gd name="T13" fmla="*/ 22 h 171"/>
                  <a:gd name="T14" fmla="*/ 339 w 339"/>
                  <a:gd name="T15" fmla="*/ 149 h 171"/>
                  <a:gd name="T16" fmla="*/ 318 w 339"/>
                  <a:gd name="T17" fmla="*/ 17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9" h="171">
                    <a:moveTo>
                      <a:pt x="318" y="171"/>
                    </a:moveTo>
                    <a:cubicBezTo>
                      <a:pt x="22" y="171"/>
                      <a:pt x="22" y="171"/>
                      <a:pt x="22" y="171"/>
                    </a:cubicBezTo>
                    <a:cubicBezTo>
                      <a:pt x="10" y="171"/>
                      <a:pt x="0" y="161"/>
                      <a:pt x="0" y="149"/>
                    </a:cubicBezTo>
                    <a:cubicBezTo>
                      <a:pt x="0" y="22"/>
                      <a:pt x="0" y="22"/>
                      <a:pt x="0" y="22"/>
                    </a:cubicBezTo>
                    <a:cubicBezTo>
                      <a:pt x="0" y="10"/>
                      <a:pt x="10" y="0"/>
                      <a:pt x="22" y="0"/>
                    </a:cubicBezTo>
                    <a:cubicBezTo>
                      <a:pt x="318" y="0"/>
                      <a:pt x="318" y="0"/>
                      <a:pt x="318" y="0"/>
                    </a:cubicBezTo>
                    <a:cubicBezTo>
                      <a:pt x="330" y="0"/>
                      <a:pt x="339" y="10"/>
                      <a:pt x="339" y="22"/>
                    </a:cubicBezTo>
                    <a:cubicBezTo>
                      <a:pt x="339" y="149"/>
                      <a:pt x="339" y="149"/>
                      <a:pt x="339" y="149"/>
                    </a:cubicBezTo>
                    <a:cubicBezTo>
                      <a:pt x="339" y="161"/>
                      <a:pt x="330" y="171"/>
                      <a:pt x="318" y="171"/>
                    </a:cubicBezTo>
                    <a:close/>
                  </a:path>
                </a:pathLst>
              </a:custGeom>
              <a:solidFill>
                <a:srgbClr val="96A6A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1" name="îṥ1îďe"/>
              <p:cNvSpPr/>
              <p:nvPr/>
            </p:nvSpPr>
            <p:spPr bwMode="auto">
              <a:xfrm>
                <a:off x="3622" y="3045"/>
                <a:ext cx="608" cy="305"/>
              </a:xfrm>
              <a:custGeom>
                <a:avLst/>
                <a:gdLst>
                  <a:gd name="T0" fmla="*/ 318 w 339"/>
                  <a:gd name="T1" fmla="*/ 171 h 171"/>
                  <a:gd name="T2" fmla="*/ 22 w 339"/>
                  <a:gd name="T3" fmla="*/ 171 h 171"/>
                  <a:gd name="T4" fmla="*/ 0 w 339"/>
                  <a:gd name="T5" fmla="*/ 149 h 171"/>
                  <a:gd name="T6" fmla="*/ 0 w 339"/>
                  <a:gd name="T7" fmla="*/ 22 h 171"/>
                  <a:gd name="T8" fmla="*/ 22 w 339"/>
                  <a:gd name="T9" fmla="*/ 0 h 171"/>
                  <a:gd name="T10" fmla="*/ 318 w 339"/>
                  <a:gd name="T11" fmla="*/ 0 h 171"/>
                  <a:gd name="T12" fmla="*/ 339 w 339"/>
                  <a:gd name="T13" fmla="*/ 22 h 171"/>
                  <a:gd name="T14" fmla="*/ 339 w 339"/>
                  <a:gd name="T15" fmla="*/ 149 h 171"/>
                  <a:gd name="T16" fmla="*/ 318 w 339"/>
                  <a:gd name="T17" fmla="*/ 17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9" h="171">
                    <a:moveTo>
                      <a:pt x="318" y="171"/>
                    </a:moveTo>
                    <a:cubicBezTo>
                      <a:pt x="22" y="171"/>
                      <a:pt x="22" y="171"/>
                      <a:pt x="22" y="171"/>
                    </a:cubicBezTo>
                    <a:cubicBezTo>
                      <a:pt x="10" y="171"/>
                      <a:pt x="0" y="161"/>
                      <a:pt x="0" y="149"/>
                    </a:cubicBezTo>
                    <a:cubicBezTo>
                      <a:pt x="0" y="22"/>
                      <a:pt x="0" y="22"/>
                      <a:pt x="0" y="22"/>
                    </a:cubicBezTo>
                    <a:cubicBezTo>
                      <a:pt x="0" y="10"/>
                      <a:pt x="10" y="0"/>
                      <a:pt x="22" y="0"/>
                    </a:cubicBezTo>
                    <a:cubicBezTo>
                      <a:pt x="318" y="0"/>
                      <a:pt x="318" y="0"/>
                      <a:pt x="318" y="0"/>
                    </a:cubicBezTo>
                    <a:cubicBezTo>
                      <a:pt x="330" y="0"/>
                      <a:pt x="339" y="10"/>
                      <a:pt x="339" y="22"/>
                    </a:cubicBezTo>
                    <a:cubicBezTo>
                      <a:pt x="339" y="149"/>
                      <a:pt x="339" y="149"/>
                      <a:pt x="339" y="149"/>
                    </a:cubicBezTo>
                    <a:cubicBezTo>
                      <a:pt x="339" y="161"/>
                      <a:pt x="330" y="171"/>
                      <a:pt x="318" y="171"/>
                    </a:cubicBezTo>
                    <a:close/>
                  </a:path>
                </a:pathLst>
              </a:custGeom>
              <a:solidFill>
                <a:srgbClr val="BECA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2" name="ïşlîḓe"/>
              <p:cNvSpPr/>
              <p:nvPr/>
            </p:nvSpPr>
            <p:spPr bwMode="auto">
              <a:xfrm>
                <a:off x="3862" y="3045"/>
                <a:ext cx="359" cy="305"/>
              </a:xfrm>
              <a:custGeom>
                <a:avLst/>
                <a:gdLst>
                  <a:gd name="T0" fmla="*/ 200 w 200"/>
                  <a:gd name="T1" fmla="*/ 7 h 171"/>
                  <a:gd name="T2" fmla="*/ 184 w 200"/>
                  <a:gd name="T3" fmla="*/ 0 h 171"/>
                  <a:gd name="T4" fmla="*/ 171 w 200"/>
                  <a:gd name="T5" fmla="*/ 0 h 171"/>
                  <a:gd name="T6" fmla="*/ 0 w 200"/>
                  <a:gd name="T7" fmla="*/ 171 h 171"/>
                  <a:gd name="T8" fmla="*/ 36 w 200"/>
                  <a:gd name="T9" fmla="*/ 171 h 171"/>
                  <a:gd name="T10" fmla="*/ 200 w 200"/>
                  <a:gd name="T11" fmla="*/ 7 h 171"/>
                </a:gdLst>
                <a:ahLst/>
                <a:cxnLst>
                  <a:cxn ang="0">
                    <a:pos x="T0" y="T1"/>
                  </a:cxn>
                  <a:cxn ang="0">
                    <a:pos x="T2" y="T3"/>
                  </a:cxn>
                  <a:cxn ang="0">
                    <a:pos x="T4" y="T5"/>
                  </a:cxn>
                  <a:cxn ang="0">
                    <a:pos x="T6" y="T7"/>
                  </a:cxn>
                  <a:cxn ang="0">
                    <a:pos x="T8" y="T9"/>
                  </a:cxn>
                  <a:cxn ang="0">
                    <a:pos x="T10" y="T11"/>
                  </a:cxn>
                </a:cxnLst>
                <a:rect l="0" t="0" r="r" b="b"/>
                <a:pathLst>
                  <a:path w="200" h="171">
                    <a:moveTo>
                      <a:pt x="200" y="7"/>
                    </a:moveTo>
                    <a:cubicBezTo>
                      <a:pt x="196" y="3"/>
                      <a:pt x="190" y="0"/>
                      <a:pt x="184" y="0"/>
                    </a:cubicBezTo>
                    <a:cubicBezTo>
                      <a:pt x="171" y="0"/>
                      <a:pt x="171" y="0"/>
                      <a:pt x="171" y="0"/>
                    </a:cubicBezTo>
                    <a:cubicBezTo>
                      <a:pt x="0" y="171"/>
                      <a:pt x="0" y="171"/>
                      <a:pt x="0" y="171"/>
                    </a:cubicBezTo>
                    <a:cubicBezTo>
                      <a:pt x="36" y="171"/>
                      <a:pt x="36" y="171"/>
                      <a:pt x="36" y="171"/>
                    </a:cubicBezTo>
                    <a:lnTo>
                      <a:pt x="200" y="7"/>
                    </a:lnTo>
                    <a:close/>
                  </a:path>
                </a:pathLst>
              </a:custGeom>
              <a:solidFill>
                <a:srgbClr val="DA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3" name="ïṥ1ïde"/>
              <p:cNvSpPr/>
              <p:nvPr/>
            </p:nvSpPr>
            <p:spPr bwMode="auto">
              <a:xfrm>
                <a:off x="3644" y="3045"/>
                <a:ext cx="459" cy="305"/>
              </a:xfrm>
              <a:custGeom>
                <a:avLst/>
                <a:gdLst>
                  <a:gd name="T0" fmla="*/ 0 w 256"/>
                  <a:gd name="T1" fmla="*/ 168 h 171"/>
                  <a:gd name="T2" fmla="*/ 10 w 256"/>
                  <a:gd name="T3" fmla="*/ 171 h 171"/>
                  <a:gd name="T4" fmla="*/ 85 w 256"/>
                  <a:gd name="T5" fmla="*/ 171 h 171"/>
                  <a:gd name="T6" fmla="*/ 256 w 256"/>
                  <a:gd name="T7" fmla="*/ 0 h 171"/>
                  <a:gd name="T8" fmla="*/ 168 w 256"/>
                  <a:gd name="T9" fmla="*/ 0 h 171"/>
                  <a:gd name="T10" fmla="*/ 0 w 256"/>
                  <a:gd name="T11" fmla="*/ 168 h 171"/>
                </a:gdLst>
                <a:ahLst/>
                <a:cxnLst>
                  <a:cxn ang="0">
                    <a:pos x="T0" y="T1"/>
                  </a:cxn>
                  <a:cxn ang="0">
                    <a:pos x="T2" y="T3"/>
                  </a:cxn>
                  <a:cxn ang="0">
                    <a:pos x="T4" y="T5"/>
                  </a:cxn>
                  <a:cxn ang="0">
                    <a:pos x="T6" y="T7"/>
                  </a:cxn>
                  <a:cxn ang="0">
                    <a:pos x="T8" y="T9"/>
                  </a:cxn>
                  <a:cxn ang="0">
                    <a:pos x="T10" y="T11"/>
                  </a:cxn>
                </a:cxnLst>
                <a:rect l="0" t="0" r="r" b="b"/>
                <a:pathLst>
                  <a:path w="256" h="171">
                    <a:moveTo>
                      <a:pt x="0" y="168"/>
                    </a:moveTo>
                    <a:cubicBezTo>
                      <a:pt x="3" y="170"/>
                      <a:pt x="7" y="171"/>
                      <a:pt x="10" y="171"/>
                    </a:cubicBezTo>
                    <a:cubicBezTo>
                      <a:pt x="85" y="171"/>
                      <a:pt x="85" y="171"/>
                      <a:pt x="85" y="171"/>
                    </a:cubicBezTo>
                    <a:cubicBezTo>
                      <a:pt x="256" y="0"/>
                      <a:pt x="256" y="0"/>
                      <a:pt x="256" y="0"/>
                    </a:cubicBezTo>
                    <a:cubicBezTo>
                      <a:pt x="168" y="0"/>
                      <a:pt x="168" y="0"/>
                      <a:pt x="168" y="0"/>
                    </a:cubicBezTo>
                    <a:lnTo>
                      <a:pt x="0" y="168"/>
                    </a:lnTo>
                    <a:close/>
                  </a:path>
                </a:pathLst>
              </a:custGeom>
              <a:solidFill>
                <a:srgbClr val="DA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4" name="î$ļïḍe"/>
              <p:cNvSpPr/>
              <p:nvPr/>
            </p:nvSpPr>
            <p:spPr bwMode="auto">
              <a:xfrm>
                <a:off x="3715" y="3102"/>
                <a:ext cx="423" cy="37"/>
              </a:xfrm>
              <a:custGeom>
                <a:avLst/>
                <a:gdLst>
                  <a:gd name="T0" fmla="*/ 14 w 236"/>
                  <a:gd name="T1" fmla="*/ 21 h 21"/>
                  <a:gd name="T2" fmla="*/ 222 w 236"/>
                  <a:gd name="T3" fmla="*/ 21 h 21"/>
                  <a:gd name="T4" fmla="*/ 222 w 236"/>
                  <a:gd name="T5" fmla="*/ 0 h 21"/>
                  <a:gd name="T6" fmla="*/ 14 w 236"/>
                  <a:gd name="T7" fmla="*/ 0 h 21"/>
                  <a:gd name="T8" fmla="*/ 14 w 236"/>
                  <a:gd name="T9" fmla="*/ 21 h 21"/>
                </a:gdLst>
                <a:ahLst/>
                <a:cxnLst>
                  <a:cxn ang="0">
                    <a:pos x="T0" y="T1"/>
                  </a:cxn>
                  <a:cxn ang="0">
                    <a:pos x="T2" y="T3"/>
                  </a:cxn>
                  <a:cxn ang="0">
                    <a:pos x="T4" y="T5"/>
                  </a:cxn>
                  <a:cxn ang="0">
                    <a:pos x="T6" y="T7"/>
                  </a:cxn>
                  <a:cxn ang="0">
                    <a:pos x="T8" y="T9"/>
                  </a:cxn>
                </a:cxnLst>
                <a:rect l="0" t="0" r="r" b="b"/>
                <a:pathLst>
                  <a:path w="236" h="21">
                    <a:moveTo>
                      <a:pt x="14" y="21"/>
                    </a:moveTo>
                    <a:cubicBezTo>
                      <a:pt x="83" y="21"/>
                      <a:pt x="153" y="21"/>
                      <a:pt x="222" y="21"/>
                    </a:cubicBezTo>
                    <a:cubicBezTo>
                      <a:pt x="236" y="21"/>
                      <a:pt x="236" y="0"/>
                      <a:pt x="222" y="0"/>
                    </a:cubicBezTo>
                    <a:cubicBezTo>
                      <a:pt x="153" y="0"/>
                      <a:pt x="83" y="0"/>
                      <a:pt x="14" y="0"/>
                    </a:cubicBezTo>
                    <a:cubicBezTo>
                      <a:pt x="0" y="0"/>
                      <a:pt x="0" y="21"/>
                      <a:pt x="14" y="21"/>
                    </a:cubicBezTo>
                    <a:close/>
                  </a:path>
                </a:pathLst>
              </a:custGeom>
              <a:solidFill>
                <a:srgbClr val="7D8D8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5" name="îŝḻíḑè"/>
              <p:cNvSpPr/>
              <p:nvPr/>
            </p:nvSpPr>
            <p:spPr bwMode="auto">
              <a:xfrm>
                <a:off x="3782" y="3164"/>
                <a:ext cx="290" cy="38"/>
              </a:xfrm>
              <a:custGeom>
                <a:avLst/>
                <a:gdLst>
                  <a:gd name="T0" fmla="*/ 13 w 162"/>
                  <a:gd name="T1" fmla="*/ 21 h 21"/>
                  <a:gd name="T2" fmla="*/ 148 w 162"/>
                  <a:gd name="T3" fmla="*/ 21 h 21"/>
                  <a:gd name="T4" fmla="*/ 148 w 162"/>
                  <a:gd name="T5" fmla="*/ 0 h 21"/>
                  <a:gd name="T6" fmla="*/ 13 w 162"/>
                  <a:gd name="T7" fmla="*/ 0 h 21"/>
                  <a:gd name="T8" fmla="*/ 13 w 162"/>
                  <a:gd name="T9" fmla="*/ 21 h 21"/>
                </a:gdLst>
                <a:ahLst/>
                <a:cxnLst>
                  <a:cxn ang="0">
                    <a:pos x="T0" y="T1"/>
                  </a:cxn>
                  <a:cxn ang="0">
                    <a:pos x="T2" y="T3"/>
                  </a:cxn>
                  <a:cxn ang="0">
                    <a:pos x="T4" y="T5"/>
                  </a:cxn>
                  <a:cxn ang="0">
                    <a:pos x="T6" y="T7"/>
                  </a:cxn>
                  <a:cxn ang="0">
                    <a:pos x="T8" y="T9"/>
                  </a:cxn>
                </a:cxnLst>
                <a:rect l="0" t="0" r="r" b="b"/>
                <a:pathLst>
                  <a:path w="162" h="21">
                    <a:moveTo>
                      <a:pt x="13" y="21"/>
                    </a:moveTo>
                    <a:cubicBezTo>
                      <a:pt x="58" y="21"/>
                      <a:pt x="103" y="21"/>
                      <a:pt x="148" y="21"/>
                    </a:cubicBezTo>
                    <a:cubicBezTo>
                      <a:pt x="162" y="21"/>
                      <a:pt x="162" y="0"/>
                      <a:pt x="148" y="0"/>
                    </a:cubicBezTo>
                    <a:cubicBezTo>
                      <a:pt x="103" y="0"/>
                      <a:pt x="58" y="0"/>
                      <a:pt x="13" y="0"/>
                    </a:cubicBezTo>
                    <a:cubicBezTo>
                      <a:pt x="0" y="0"/>
                      <a:pt x="0" y="21"/>
                      <a:pt x="13" y="21"/>
                    </a:cubicBezTo>
                    <a:close/>
                  </a:path>
                </a:pathLst>
              </a:custGeom>
              <a:solidFill>
                <a:srgbClr val="7D8D8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6" name="îslíḋê"/>
              <p:cNvSpPr/>
              <p:nvPr/>
            </p:nvSpPr>
            <p:spPr bwMode="auto">
              <a:xfrm>
                <a:off x="3715" y="3254"/>
                <a:ext cx="423" cy="39"/>
              </a:xfrm>
              <a:custGeom>
                <a:avLst/>
                <a:gdLst>
                  <a:gd name="T0" fmla="*/ 14 w 236"/>
                  <a:gd name="T1" fmla="*/ 22 h 22"/>
                  <a:gd name="T2" fmla="*/ 222 w 236"/>
                  <a:gd name="T3" fmla="*/ 22 h 22"/>
                  <a:gd name="T4" fmla="*/ 222 w 236"/>
                  <a:gd name="T5" fmla="*/ 0 h 22"/>
                  <a:gd name="T6" fmla="*/ 14 w 236"/>
                  <a:gd name="T7" fmla="*/ 0 h 22"/>
                  <a:gd name="T8" fmla="*/ 14 w 236"/>
                  <a:gd name="T9" fmla="*/ 22 h 22"/>
                </a:gdLst>
                <a:ahLst/>
                <a:cxnLst>
                  <a:cxn ang="0">
                    <a:pos x="T0" y="T1"/>
                  </a:cxn>
                  <a:cxn ang="0">
                    <a:pos x="T2" y="T3"/>
                  </a:cxn>
                  <a:cxn ang="0">
                    <a:pos x="T4" y="T5"/>
                  </a:cxn>
                  <a:cxn ang="0">
                    <a:pos x="T6" y="T7"/>
                  </a:cxn>
                  <a:cxn ang="0">
                    <a:pos x="T8" y="T9"/>
                  </a:cxn>
                </a:cxnLst>
                <a:rect l="0" t="0" r="r" b="b"/>
                <a:pathLst>
                  <a:path w="236" h="22">
                    <a:moveTo>
                      <a:pt x="14" y="22"/>
                    </a:moveTo>
                    <a:cubicBezTo>
                      <a:pt x="83" y="22"/>
                      <a:pt x="153" y="22"/>
                      <a:pt x="222" y="22"/>
                    </a:cubicBezTo>
                    <a:cubicBezTo>
                      <a:pt x="236" y="22"/>
                      <a:pt x="236" y="0"/>
                      <a:pt x="222" y="0"/>
                    </a:cubicBezTo>
                    <a:cubicBezTo>
                      <a:pt x="153" y="0"/>
                      <a:pt x="83" y="0"/>
                      <a:pt x="14" y="0"/>
                    </a:cubicBezTo>
                    <a:cubicBezTo>
                      <a:pt x="0" y="0"/>
                      <a:pt x="0" y="22"/>
                      <a:pt x="14" y="22"/>
                    </a:cubicBezTo>
                    <a:close/>
                  </a:path>
                </a:pathLst>
              </a:custGeom>
              <a:solidFill>
                <a:srgbClr val="7D8D8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7" name="îṥḷïḋè"/>
              <p:cNvSpPr/>
              <p:nvPr/>
            </p:nvSpPr>
            <p:spPr bwMode="auto">
              <a:xfrm>
                <a:off x="2065" y="3914"/>
                <a:ext cx="144" cy="70"/>
              </a:xfrm>
              <a:custGeom>
                <a:avLst/>
                <a:gdLst>
                  <a:gd name="T0" fmla="*/ 80 w 80"/>
                  <a:gd name="T1" fmla="*/ 39 h 39"/>
                  <a:gd name="T2" fmla="*/ 80 w 80"/>
                  <a:gd name="T3" fmla="*/ 37 h 39"/>
                  <a:gd name="T4" fmla="*/ 44 w 80"/>
                  <a:gd name="T5" fmla="*/ 0 h 39"/>
                  <a:gd name="T6" fmla="*/ 36 w 80"/>
                  <a:gd name="T7" fmla="*/ 0 h 39"/>
                  <a:gd name="T8" fmla="*/ 0 w 80"/>
                  <a:gd name="T9" fmla="*/ 37 h 39"/>
                  <a:gd name="T10" fmla="*/ 0 w 80"/>
                  <a:gd name="T11" fmla="*/ 39 h 39"/>
                  <a:gd name="T12" fmla="*/ 80 w 80"/>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80" h="39">
                    <a:moveTo>
                      <a:pt x="80" y="39"/>
                    </a:moveTo>
                    <a:cubicBezTo>
                      <a:pt x="80" y="37"/>
                      <a:pt x="80" y="37"/>
                      <a:pt x="80" y="37"/>
                    </a:cubicBezTo>
                    <a:cubicBezTo>
                      <a:pt x="80" y="16"/>
                      <a:pt x="64" y="0"/>
                      <a:pt x="44" y="0"/>
                    </a:cubicBezTo>
                    <a:cubicBezTo>
                      <a:pt x="36" y="0"/>
                      <a:pt x="36" y="0"/>
                      <a:pt x="36" y="0"/>
                    </a:cubicBezTo>
                    <a:cubicBezTo>
                      <a:pt x="16" y="0"/>
                      <a:pt x="0" y="16"/>
                      <a:pt x="0" y="37"/>
                    </a:cubicBezTo>
                    <a:cubicBezTo>
                      <a:pt x="0" y="39"/>
                      <a:pt x="0" y="39"/>
                      <a:pt x="0" y="39"/>
                    </a:cubicBezTo>
                    <a:lnTo>
                      <a:pt x="80" y="39"/>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8" name="ïSḷiḋê"/>
              <p:cNvSpPr/>
              <p:nvPr/>
            </p:nvSpPr>
            <p:spPr bwMode="auto">
              <a:xfrm>
                <a:off x="2250" y="3914"/>
                <a:ext cx="145" cy="70"/>
              </a:xfrm>
              <a:custGeom>
                <a:avLst/>
                <a:gdLst>
                  <a:gd name="T0" fmla="*/ 81 w 81"/>
                  <a:gd name="T1" fmla="*/ 39 h 39"/>
                  <a:gd name="T2" fmla="*/ 81 w 81"/>
                  <a:gd name="T3" fmla="*/ 37 h 39"/>
                  <a:gd name="T4" fmla="*/ 45 w 81"/>
                  <a:gd name="T5" fmla="*/ 0 h 39"/>
                  <a:gd name="T6" fmla="*/ 37 w 81"/>
                  <a:gd name="T7" fmla="*/ 0 h 39"/>
                  <a:gd name="T8" fmla="*/ 0 w 81"/>
                  <a:gd name="T9" fmla="*/ 37 h 39"/>
                  <a:gd name="T10" fmla="*/ 0 w 81"/>
                  <a:gd name="T11" fmla="*/ 39 h 39"/>
                  <a:gd name="T12" fmla="*/ 81 w 81"/>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81" h="39">
                    <a:moveTo>
                      <a:pt x="81" y="39"/>
                    </a:moveTo>
                    <a:cubicBezTo>
                      <a:pt x="81" y="37"/>
                      <a:pt x="81" y="37"/>
                      <a:pt x="81" y="37"/>
                    </a:cubicBezTo>
                    <a:cubicBezTo>
                      <a:pt x="81" y="16"/>
                      <a:pt x="65" y="0"/>
                      <a:pt x="45" y="0"/>
                    </a:cubicBezTo>
                    <a:cubicBezTo>
                      <a:pt x="37" y="0"/>
                      <a:pt x="37" y="0"/>
                      <a:pt x="37" y="0"/>
                    </a:cubicBezTo>
                    <a:cubicBezTo>
                      <a:pt x="17" y="0"/>
                      <a:pt x="0" y="16"/>
                      <a:pt x="0" y="37"/>
                    </a:cubicBezTo>
                    <a:cubicBezTo>
                      <a:pt x="0" y="39"/>
                      <a:pt x="0" y="39"/>
                      <a:pt x="0" y="39"/>
                    </a:cubicBezTo>
                    <a:lnTo>
                      <a:pt x="81" y="39"/>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9" name="iṥlïḓé"/>
              <p:cNvSpPr/>
              <p:nvPr/>
            </p:nvSpPr>
            <p:spPr bwMode="auto">
              <a:xfrm>
                <a:off x="2203" y="3901"/>
                <a:ext cx="174" cy="101"/>
              </a:xfrm>
              <a:custGeom>
                <a:avLst/>
                <a:gdLst>
                  <a:gd name="T0" fmla="*/ 97 w 97"/>
                  <a:gd name="T1" fmla="*/ 44 h 56"/>
                  <a:gd name="T2" fmla="*/ 72 w 97"/>
                  <a:gd name="T3" fmla="*/ 18 h 56"/>
                  <a:gd name="T4" fmla="*/ 66 w 97"/>
                  <a:gd name="T5" fmla="*/ 18 h 56"/>
                  <a:gd name="T6" fmla="*/ 62 w 97"/>
                  <a:gd name="T7" fmla="*/ 18 h 56"/>
                  <a:gd name="T8" fmla="*/ 61 w 97"/>
                  <a:gd name="T9" fmla="*/ 10 h 56"/>
                  <a:gd name="T10" fmla="*/ 51 w 97"/>
                  <a:gd name="T11" fmla="*/ 0 h 56"/>
                  <a:gd name="T12" fmla="*/ 10 w 97"/>
                  <a:gd name="T13" fmla="*/ 0 h 56"/>
                  <a:gd name="T14" fmla="*/ 0 w 97"/>
                  <a:gd name="T15" fmla="*/ 10 h 56"/>
                  <a:gd name="T16" fmla="*/ 1 w 97"/>
                  <a:gd name="T17" fmla="*/ 45 h 56"/>
                  <a:gd name="T18" fmla="*/ 11 w 97"/>
                  <a:gd name="T19" fmla="*/ 56 h 56"/>
                  <a:gd name="T20" fmla="*/ 53 w 97"/>
                  <a:gd name="T21" fmla="*/ 56 h 56"/>
                  <a:gd name="T22" fmla="*/ 63 w 97"/>
                  <a:gd name="T23" fmla="*/ 46 h 56"/>
                  <a:gd name="T24" fmla="*/ 97 w 97"/>
                  <a:gd name="T25" fmla="*/ 46 h 56"/>
                  <a:gd name="T26" fmla="*/ 97 w 97"/>
                  <a:gd name="T27" fmla="*/ 4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56">
                    <a:moveTo>
                      <a:pt x="97" y="44"/>
                    </a:moveTo>
                    <a:cubicBezTo>
                      <a:pt x="97" y="29"/>
                      <a:pt x="86" y="18"/>
                      <a:pt x="72" y="18"/>
                    </a:cubicBezTo>
                    <a:cubicBezTo>
                      <a:pt x="66" y="18"/>
                      <a:pt x="66" y="18"/>
                      <a:pt x="66" y="18"/>
                    </a:cubicBezTo>
                    <a:cubicBezTo>
                      <a:pt x="64" y="18"/>
                      <a:pt x="63" y="18"/>
                      <a:pt x="62" y="18"/>
                    </a:cubicBezTo>
                    <a:cubicBezTo>
                      <a:pt x="61" y="10"/>
                      <a:pt x="61" y="10"/>
                      <a:pt x="61" y="10"/>
                    </a:cubicBezTo>
                    <a:cubicBezTo>
                      <a:pt x="61" y="4"/>
                      <a:pt x="57" y="0"/>
                      <a:pt x="51" y="0"/>
                    </a:cubicBezTo>
                    <a:cubicBezTo>
                      <a:pt x="10" y="0"/>
                      <a:pt x="10" y="0"/>
                      <a:pt x="10" y="0"/>
                    </a:cubicBezTo>
                    <a:cubicBezTo>
                      <a:pt x="5" y="0"/>
                      <a:pt x="1" y="4"/>
                      <a:pt x="0" y="10"/>
                    </a:cubicBezTo>
                    <a:cubicBezTo>
                      <a:pt x="1" y="45"/>
                      <a:pt x="1" y="45"/>
                      <a:pt x="1" y="45"/>
                    </a:cubicBezTo>
                    <a:cubicBezTo>
                      <a:pt x="1" y="51"/>
                      <a:pt x="6" y="56"/>
                      <a:pt x="11" y="56"/>
                    </a:cubicBezTo>
                    <a:cubicBezTo>
                      <a:pt x="53" y="56"/>
                      <a:pt x="53" y="56"/>
                      <a:pt x="53" y="56"/>
                    </a:cubicBezTo>
                    <a:cubicBezTo>
                      <a:pt x="58" y="56"/>
                      <a:pt x="63" y="51"/>
                      <a:pt x="63" y="46"/>
                    </a:cubicBezTo>
                    <a:cubicBezTo>
                      <a:pt x="97" y="46"/>
                      <a:pt x="97" y="46"/>
                      <a:pt x="97" y="46"/>
                    </a:cubicBezTo>
                    <a:lnTo>
                      <a:pt x="97" y="44"/>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0" name="išliďe"/>
              <p:cNvSpPr/>
              <p:nvPr/>
            </p:nvSpPr>
            <p:spPr bwMode="auto">
              <a:xfrm>
                <a:off x="2019" y="3901"/>
                <a:ext cx="173" cy="101"/>
              </a:xfrm>
              <a:custGeom>
                <a:avLst/>
                <a:gdLst>
                  <a:gd name="T0" fmla="*/ 97 w 97"/>
                  <a:gd name="T1" fmla="*/ 44 h 56"/>
                  <a:gd name="T2" fmla="*/ 72 w 97"/>
                  <a:gd name="T3" fmla="*/ 18 h 56"/>
                  <a:gd name="T4" fmla="*/ 66 w 97"/>
                  <a:gd name="T5" fmla="*/ 18 h 56"/>
                  <a:gd name="T6" fmla="*/ 61 w 97"/>
                  <a:gd name="T7" fmla="*/ 18 h 56"/>
                  <a:gd name="T8" fmla="*/ 61 w 97"/>
                  <a:gd name="T9" fmla="*/ 10 h 56"/>
                  <a:gd name="T10" fmla="*/ 51 w 97"/>
                  <a:gd name="T11" fmla="*/ 0 h 56"/>
                  <a:gd name="T12" fmla="*/ 10 w 97"/>
                  <a:gd name="T13" fmla="*/ 0 h 56"/>
                  <a:gd name="T14" fmla="*/ 0 w 97"/>
                  <a:gd name="T15" fmla="*/ 10 h 56"/>
                  <a:gd name="T16" fmla="*/ 1 w 97"/>
                  <a:gd name="T17" fmla="*/ 45 h 56"/>
                  <a:gd name="T18" fmla="*/ 11 w 97"/>
                  <a:gd name="T19" fmla="*/ 56 h 56"/>
                  <a:gd name="T20" fmla="*/ 52 w 97"/>
                  <a:gd name="T21" fmla="*/ 56 h 56"/>
                  <a:gd name="T22" fmla="*/ 62 w 97"/>
                  <a:gd name="T23" fmla="*/ 46 h 56"/>
                  <a:gd name="T24" fmla="*/ 97 w 97"/>
                  <a:gd name="T25" fmla="*/ 46 h 56"/>
                  <a:gd name="T26" fmla="*/ 97 w 97"/>
                  <a:gd name="T27" fmla="*/ 4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56">
                    <a:moveTo>
                      <a:pt x="97" y="44"/>
                    </a:moveTo>
                    <a:cubicBezTo>
                      <a:pt x="97" y="29"/>
                      <a:pt x="86" y="18"/>
                      <a:pt x="72" y="18"/>
                    </a:cubicBezTo>
                    <a:cubicBezTo>
                      <a:pt x="66" y="18"/>
                      <a:pt x="66" y="18"/>
                      <a:pt x="66" y="18"/>
                    </a:cubicBezTo>
                    <a:cubicBezTo>
                      <a:pt x="64" y="18"/>
                      <a:pt x="63" y="18"/>
                      <a:pt x="61" y="18"/>
                    </a:cubicBezTo>
                    <a:cubicBezTo>
                      <a:pt x="61" y="10"/>
                      <a:pt x="61" y="10"/>
                      <a:pt x="61" y="10"/>
                    </a:cubicBezTo>
                    <a:cubicBezTo>
                      <a:pt x="61" y="4"/>
                      <a:pt x="56" y="0"/>
                      <a:pt x="51" y="0"/>
                    </a:cubicBezTo>
                    <a:cubicBezTo>
                      <a:pt x="10" y="0"/>
                      <a:pt x="10" y="0"/>
                      <a:pt x="10" y="0"/>
                    </a:cubicBezTo>
                    <a:cubicBezTo>
                      <a:pt x="5" y="0"/>
                      <a:pt x="0" y="4"/>
                      <a:pt x="0" y="10"/>
                    </a:cubicBezTo>
                    <a:cubicBezTo>
                      <a:pt x="1" y="45"/>
                      <a:pt x="1" y="45"/>
                      <a:pt x="1" y="45"/>
                    </a:cubicBezTo>
                    <a:cubicBezTo>
                      <a:pt x="1" y="51"/>
                      <a:pt x="5" y="56"/>
                      <a:pt x="11" y="56"/>
                    </a:cubicBezTo>
                    <a:cubicBezTo>
                      <a:pt x="52" y="56"/>
                      <a:pt x="52" y="56"/>
                      <a:pt x="52" y="56"/>
                    </a:cubicBezTo>
                    <a:cubicBezTo>
                      <a:pt x="58" y="56"/>
                      <a:pt x="63" y="51"/>
                      <a:pt x="62" y="46"/>
                    </a:cubicBezTo>
                    <a:cubicBezTo>
                      <a:pt x="97" y="46"/>
                      <a:pt x="97" y="46"/>
                      <a:pt x="97" y="46"/>
                    </a:cubicBezTo>
                    <a:lnTo>
                      <a:pt x="97" y="44"/>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1" name="iṥlïďé"/>
              <p:cNvSpPr/>
              <p:nvPr/>
            </p:nvSpPr>
            <p:spPr bwMode="auto">
              <a:xfrm>
                <a:off x="2203" y="3984"/>
                <a:ext cx="192" cy="18"/>
              </a:xfrm>
              <a:custGeom>
                <a:avLst/>
                <a:gdLst>
                  <a:gd name="T0" fmla="*/ 2 w 107"/>
                  <a:gd name="T1" fmla="*/ 10 h 10"/>
                  <a:gd name="T2" fmla="*/ 105 w 107"/>
                  <a:gd name="T3" fmla="*/ 10 h 10"/>
                  <a:gd name="T4" fmla="*/ 107 w 107"/>
                  <a:gd name="T5" fmla="*/ 8 h 10"/>
                  <a:gd name="T6" fmla="*/ 107 w 107"/>
                  <a:gd name="T7" fmla="*/ 2 h 10"/>
                  <a:gd name="T8" fmla="*/ 105 w 107"/>
                  <a:gd name="T9" fmla="*/ 0 h 10"/>
                  <a:gd name="T10" fmla="*/ 2 w 107"/>
                  <a:gd name="T11" fmla="*/ 0 h 10"/>
                  <a:gd name="T12" fmla="*/ 0 w 107"/>
                  <a:gd name="T13" fmla="*/ 2 h 10"/>
                  <a:gd name="T14" fmla="*/ 0 w 107"/>
                  <a:gd name="T15" fmla="*/ 8 h 10"/>
                  <a:gd name="T16" fmla="*/ 2 w 107"/>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10">
                    <a:moveTo>
                      <a:pt x="2" y="10"/>
                    </a:moveTo>
                    <a:cubicBezTo>
                      <a:pt x="105" y="10"/>
                      <a:pt x="105" y="10"/>
                      <a:pt x="105" y="10"/>
                    </a:cubicBezTo>
                    <a:cubicBezTo>
                      <a:pt x="106" y="10"/>
                      <a:pt x="107" y="9"/>
                      <a:pt x="107" y="8"/>
                    </a:cubicBezTo>
                    <a:cubicBezTo>
                      <a:pt x="107" y="2"/>
                      <a:pt x="107" y="2"/>
                      <a:pt x="107" y="2"/>
                    </a:cubicBezTo>
                    <a:cubicBezTo>
                      <a:pt x="107" y="1"/>
                      <a:pt x="106" y="0"/>
                      <a:pt x="105" y="0"/>
                    </a:cubicBezTo>
                    <a:cubicBezTo>
                      <a:pt x="2" y="0"/>
                      <a:pt x="2" y="0"/>
                      <a:pt x="2" y="0"/>
                    </a:cubicBezTo>
                    <a:cubicBezTo>
                      <a:pt x="1" y="0"/>
                      <a:pt x="0" y="1"/>
                      <a:pt x="0" y="2"/>
                    </a:cubicBezTo>
                    <a:cubicBezTo>
                      <a:pt x="0" y="8"/>
                      <a:pt x="0" y="8"/>
                      <a:pt x="0" y="8"/>
                    </a:cubicBezTo>
                    <a:cubicBezTo>
                      <a:pt x="0" y="9"/>
                      <a:pt x="1" y="10"/>
                      <a:pt x="2" y="1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2" name="ïṥliḋé"/>
              <p:cNvSpPr/>
              <p:nvPr/>
            </p:nvSpPr>
            <p:spPr bwMode="auto">
              <a:xfrm>
                <a:off x="2019" y="3984"/>
                <a:ext cx="190" cy="18"/>
              </a:xfrm>
              <a:custGeom>
                <a:avLst/>
                <a:gdLst>
                  <a:gd name="T0" fmla="*/ 1 w 106"/>
                  <a:gd name="T1" fmla="*/ 10 h 10"/>
                  <a:gd name="T2" fmla="*/ 104 w 106"/>
                  <a:gd name="T3" fmla="*/ 10 h 10"/>
                  <a:gd name="T4" fmla="*/ 106 w 106"/>
                  <a:gd name="T5" fmla="*/ 8 h 10"/>
                  <a:gd name="T6" fmla="*/ 106 w 106"/>
                  <a:gd name="T7" fmla="*/ 2 h 10"/>
                  <a:gd name="T8" fmla="*/ 104 w 106"/>
                  <a:gd name="T9" fmla="*/ 0 h 10"/>
                  <a:gd name="T10" fmla="*/ 1 w 106"/>
                  <a:gd name="T11" fmla="*/ 0 h 10"/>
                  <a:gd name="T12" fmla="*/ 0 w 106"/>
                  <a:gd name="T13" fmla="*/ 2 h 10"/>
                  <a:gd name="T14" fmla="*/ 0 w 106"/>
                  <a:gd name="T15" fmla="*/ 8 h 10"/>
                  <a:gd name="T16" fmla="*/ 1 w 106"/>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10">
                    <a:moveTo>
                      <a:pt x="1" y="10"/>
                    </a:moveTo>
                    <a:cubicBezTo>
                      <a:pt x="104" y="10"/>
                      <a:pt x="104" y="10"/>
                      <a:pt x="104" y="10"/>
                    </a:cubicBezTo>
                    <a:cubicBezTo>
                      <a:pt x="106" y="10"/>
                      <a:pt x="106" y="9"/>
                      <a:pt x="106" y="8"/>
                    </a:cubicBezTo>
                    <a:cubicBezTo>
                      <a:pt x="106" y="2"/>
                      <a:pt x="106" y="2"/>
                      <a:pt x="106" y="2"/>
                    </a:cubicBezTo>
                    <a:cubicBezTo>
                      <a:pt x="106" y="1"/>
                      <a:pt x="106" y="0"/>
                      <a:pt x="104" y="0"/>
                    </a:cubicBezTo>
                    <a:cubicBezTo>
                      <a:pt x="1" y="0"/>
                      <a:pt x="1" y="0"/>
                      <a:pt x="1" y="0"/>
                    </a:cubicBezTo>
                    <a:cubicBezTo>
                      <a:pt x="0" y="0"/>
                      <a:pt x="0" y="1"/>
                      <a:pt x="0" y="2"/>
                    </a:cubicBezTo>
                    <a:cubicBezTo>
                      <a:pt x="0" y="8"/>
                      <a:pt x="0" y="8"/>
                      <a:pt x="0" y="8"/>
                    </a:cubicBezTo>
                    <a:cubicBezTo>
                      <a:pt x="0" y="9"/>
                      <a:pt x="0" y="10"/>
                      <a:pt x="1" y="1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3" name="íšḻiďè"/>
              <p:cNvSpPr/>
              <p:nvPr/>
            </p:nvSpPr>
            <p:spPr bwMode="auto">
              <a:xfrm>
                <a:off x="2065" y="3914"/>
                <a:ext cx="144" cy="70"/>
              </a:xfrm>
              <a:custGeom>
                <a:avLst/>
                <a:gdLst>
                  <a:gd name="T0" fmla="*/ 80 w 80"/>
                  <a:gd name="T1" fmla="*/ 39 h 39"/>
                  <a:gd name="T2" fmla="*/ 80 w 80"/>
                  <a:gd name="T3" fmla="*/ 37 h 39"/>
                  <a:gd name="T4" fmla="*/ 44 w 80"/>
                  <a:gd name="T5" fmla="*/ 0 h 39"/>
                  <a:gd name="T6" fmla="*/ 36 w 80"/>
                  <a:gd name="T7" fmla="*/ 0 h 39"/>
                  <a:gd name="T8" fmla="*/ 0 w 80"/>
                  <a:gd name="T9" fmla="*/ 37 h 39"/>
                  <a:gd name="T10" fmla="*/ 0 w 80"/>
                  <a:gd name="T11" fmla="*/ 39 h 39"/>
                  <a:gd name="T12" fmla="*/ 80 w 80"/>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80" h="39">
                    <a:moveTo>
                      <a:pt x="80" y="39"/>
                    </a:moveTo>
                    <a:cubicBezTo>
                      <a:pt x="80" y="37"/>
                      <a:pt x="80" y="37"/>
                      <a:pt x="80" y="37"/>
                    </a:cubicBezTo>
                    <a:cubicBezTo>
                      <a:pt x="80" y="16"/>
                      <a:pt x="64" y="0"/>
                      <a:pt x="44" y="0"/>
                    </a:cubicBezTo>
                    <a:cubicBezTo>
                      <a:pt x="36" y="0"/>
                      <a:pt x="36" y="0"/>
                      <a:pt x="36" y="0"/>
                    </a:cubicBezTo>
                    <a:cubicBezTo>
                      <a:pt x="16" y="0"/>
                      <a:pt x="0" y="16"/>
                      <a:pt x="0" y="37"/>
                    </a:cubicBezTo>
                    <a:cubicBezTo>
                      <a:pt x="0" y="39"/>
                      <a:pt x="0" y="39"/>
                      <a:pt x="0" y="39"/>
                    </a:cubicBezTo>
                    <a:lnTo>
                      <a:pt x="80" y="39"/>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4" name="iṩľïḋe"/>
              <p:cNvSpPr/>
              <p:nvPr/>
            </p:nvSpPr>
            <p:spPr bwMode="auto">
              <a:xfrm>
                <a:off x="2250" y="3914"/>
                <a:ext cx="145" cy="70"/>
              </a:xfrm>
              <a:custGeom>
                <a:avLst/>
                <a:gdLst>
                  <a:gd name="T0" fmla="*/ 81 w 81"/>
                  <a:gd name="T1" fmla="*/ 39 h 39"/>
                  <a:gd name="T2" fmla="*/ 81 w 81"/>
                  <a:gd name="T3" fmla="*/ 37 h 39"/>
                  <a:gd name="T4" fmla="*/ 45 w 81"/>
                  <a:gd name="T5" fmla="*/ 0 h 39"/>
                  <a:gd name="T6" fmla="*/ 37 w 81"/>
                  <a:gd name="T7" fmla="*/ 0 h 39"/>
                  <a:gd name="T8" fmla="*/ 0 w 81"/>
                  <a:gd name="T9" fmla="*/ 37 h 39"/>
                  <a:gd name="T10" fmla="*/ 0 w 81"/>
                  <a:gd name="T11" fmla="*/ 39 h 39"/>
                  <a:gd name="T12" fmla="*/ 81 w 81"/>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81" h="39">
                    <a:moveTo>
                      <a:pt x="81" y="39"/>
                    </a:moveTo>
                    <a:cubicBezTo>
                      <a:pt x="81" y="37"/>
                      <a:pt x="81" y="37"/>
                      <a:pt x="81" y="37"/>
                    </a:cubicBezTo>
                    <a:cubicBezTo>
                      <a:pt x="81" y="16"/>
                      <a:pt x="65" y="0"/>
                      <a:pt x="45" y="0"/>
                    </a:cubicBezTo>
                    <a:cubicBezTo>
                      <a:pt x="37" y="0"/>
                      <a:pt x="37" y="0"/>
                      <a:pt x="37" y="0"/>
                    </a:cubicBezTo>
                    <a:cubicBezTo>
                      <a:pt x="17" y="0"/>
                      <a:pt x="0" y="16"/>
                      <a:pt x="0" y="37"/>
                    </a:cubicBezTo>
                    <a:cubicBezTo>
                      <a:pt x="0" y="39"/>
                      <a:pt x="0" y="39"/>
                      <a:pt x="0" y="39"/>
                    </a:cubicBezTo>
                    <a:lnTo>
                      <a:pt x="81" y="39"/>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5" name="iṧľîdè"/>
              <p:cNvSpPr/>
              <p:nvPr/>
            </p:nvSpPr>
            <p:spPr bwMode="auto">
              <a:xfrm>
                <a:off x="2203" y="3901"/>
                <a:ext cx="174" cy="101"/>
              </a:xfrm>
              <a:custGeom>
                <a:avLst/>
                <a:gdLst>
                  <a:gd name="T0" fmla="*/ 97 w 97"/>
                  <a:gd name="T1" fmla="*/ 44 h 56"/>
                  <a:gd name="T2" fmla="*/ 72 w 97"/>
                  <a:gd name="T3" fmla="*/ 18 h 56"/>
                  <a:gd name="T4" fmla="*/ 66 w 97"/>
                  <a:gd name="T5" fmla="*/ 18 h 56"/>
                  <a:gd name="T6" fmla="*/ 62 w 97"/>
                  <a:gd name="T7" fmla="*/ 18 h 56"/>
                  <a:gd name="T8" fmla="*/ 61 w 97"/>
                  <a:gd name="T9" fmla="*/ 10 h 56"/>
                  <a:gd name="T10" fmla="*/ 51 w 97"/>
                  <a:gd name="T11" fmla="*/ 0 h 56"/>
                  <a:gd name="T12" fmla="*/ 10 w 97"/>
                  <a:gd name="T13" fmla="*/ 0 h 56"/>
                  <a:gd name="T14" fmla="*/ 0 w 97"/>
                  <a:gd name="T15" fmla="*/ 10 h 56"/>
                  <a:gd name="T16" fmla="*/ 1 w 97"/>
                  <a:gd name="T17" fmla="*/ 45 h 56"/>
                  <a:gd name="T18" fmla="*/ 11 w 97"/>
                  <a:gd name="T19" fmla="*/ 56 h 56"/>
                  <a:gd name="T20" fmla="*/ 53 w 97"/>
                  <a:gd name="T21" fmla="*/ 56 h 56"/>
                  <a:gd name="T22" fmla="*/ 63 w 97"/>
                  <a:gd name="T23" fmla="*/ 46 h 56"/>
                  <a:gd name="T24" fmla="*/ 97 w 97"/>
                  <a:gd name="T25" fmla="*/ 46 h 56"/>
                  <a:gd name="T26" fmla="*/ 97 w 97"/>
                  <a:gd name="T27" fmla="*/ 4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56">
                    <a:moveTo>
                      <a:pt x="97" y="44"/>
                    </a:moveTo>
                    <a:cubicBezTo>
                      <a:pt x="97" y="29"/>
                      <a:pt x="86" y="18"/>
                      <a:pt x="72" y="18"/>
                    </a:cubicBezTo>
                    <a:cubicBezTo>
                      <a:pt x="66" y="18"/>
                      <a:pt x="66" y="18"/>
                      <a:pt x="66" y="18"/>
                    </a:cubicBezTo>
                    <a:cubicBezTo>
                      <a:pt x="64" y="18"/>
                      <a:pt x="63" y="18"/>
                      <a:pt x="62" y="18"/>
                    </a:cubicBezTo>
                    <a:cubicBezTo>
                      <a:pt x="61" y="10"/>
                      <a:pt x="61" y="10"/>
                      <a:pt x="61" y="10"/>
                    </a:cubicBezTo>
                    <a:cubicBezTo>
                      <a:pt x="61" y="4"/>
                      <a:pt x="57" y="0"/>
                      <a:pt x="51" y="0"/>
                    </a:cubicBezTo>
                    <a:cubicBezTo>
                      <a:pt x="10" y="0"/>
                      <a:pt x="10" y="0"/>
                      <a:pt x="10" y="0"/>
                    </a:cubicBezTo>
                    <a:cubicBezTo>
                      <a:pt x="5" y="0"/>
                      <a:pt x="1" y="4"/>
                      <a:pt x="0" y="10"/>
                    </a:cubicBezTo>
                    <a:cubicBezTo>
                      <a:pt x="1" y="45"/>
                      <a:pt x="1" y="45"/>
                      <a:pt x="1" y="45"/>
                    </a:cubicBezTo>
                    <a:cubicBezTo>
                      <a:pt x="1" y="51"/>
                      <a:pt x="6" y="56"/>
                      <a:pt x="11" y="56"/>
                    </a:cubicBezTo>
                    <a:cubicBezTo>
                      <a:pt x="53" y="56"/>
                      <a:pt x="53" y="56"/>
                      <a:pt x="53" y="56"/>
                    </a:cubicBezTo>
                    <a:cubicBezTo>
                      <a:pt x="58" y="56"/>
                      <a:pt x="63" y="51"/>
                      <a:pt x="63" y="46"/>
                    </a:cubicBezTo>
                    <a:cubicBezTo>
                      <a:pt x="97" y="46"/>
                      <a:pt x="97" y="46"/>
                      <a:pt x="97" y="46"/>
                    </a:cubicBezTo>
                    <a:lnTo>
                      <a:pt x="97" y="44"/>
                    </a:lnTo>
                    <a:close/>
                  </a:path>
                </a:pathLst>
              </a:custGeom>
              <a:solidFill>
                <a:srgbClr val="5921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6" name="îṩļîḑé"/>
              <p:cNvSpPr/>
              <p:nvPr/>
            </p:nvSpPr>
            <p:spPr bwMode="auto">
              <a:xfrm>
                <a:off x="2019" y="3901"/>
                <a:ext cx="173" cy="101"/>
              </a:xfrm>
              <a:custGeom>
                <a:avLst/>
                <a:gdLst>
                  <a:gd name="T0" fmla="*/ 97 w 97"/>
                  <a:gd name="T1" fmla="*/ 44 h 56"/>
                  <a:gd name="T2" fmla="*/ 72 w 97"/>
                  <a:gd name="T3" fmla="*/ 18 h 56"/>
                  <a:gd name="T4" fmla="*/ 66 w 97"/>
                  <a:gd name="T5" fmla="*/ 18 h 56"/>
                  <a:gd name="T6" fmla="*/ 61 w 97"/>
                  <a:gd name="T7" fmla="*/ 18 h 56"/>
                  <a:gd name="T8" fmla="*/ 61 w 97"/>
                  <a:gd name="T9" fmla="*/ 10 h 56"/>
                  <a:gd name="T10" fmla="*/ 51 w 97"/>
                  <a:gd name="T11" fmla="*/ 0 h 56"/>
                  <a:gd name="T12" fmla="*/ 10 w 97"/>
                  <a:gd name="T13" fmla="*/ 0 h 56"/>
                  <a:gd name="T14" fmla="*/ 0 w 97"/>
                  <a:gd name="T15" fmla="*/ 10 h 56"/>
                  <a:gd name="T16" fmla="*/ 1 w 97"/>
                  <a:gd name="T17" fmla="*/ 45 h 56"/>
                  <a:gd name="T18" fmla="*/ 11 w 97"/>
                  <a:gd name="T19" fmla="*/ 56 h 56"/>
                  <a:gd name="T20" fmla="*/ 52 w 97"/>
                  <a:gd name="T21" fmla="*/ 56 h 56"/>
                  <a:gd name="T22" fmla="*/ 62 w 97"/>
                  <a:gd name="T23" fmla="*/ 46 h 56"/>
                  <a:gd name="T24" fmla="*/ 97 w 97"/>
                  <a:gd name="T25" fmla="*/ 46 h 56"/>
                  <a:gd name="T26" fmla="*/ 97 w 97"/>
                  <a:gd name="T27" fmla="*/ 4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56">
                    <a:moveTo>
                      <a:pt x="97" y="44"/>
                    </a:moveTo>
                    <a:cubicBezTo>
                      <a:pt x="97" y="29"/>
                      <a:pt x="86" y="18"/>
                      <a:pt x="72" y="18"/>
                    </a:cubicBezTo>
                    <a:cubicBezTo>
                      <a:pt x="66" y="18"/>
                      <a:pt x="66" y="18"/>
                      <a:pt x="66" y="18"/>
                    </a:cubicBezTo>
                    <a:cubicBezTo>
                      <a:pt x="64" y="18"/>
                      <a:pt x="63" y="18"/>
                      <a:pt x="61" y="18"/>
                    </a:cubicBezTo>
                    <a:cubicBezTo>
                      <a:pt x="61" y="10"/>
                      <a:pt x="61" y="10"/>
                      <a:pt x="61" y="10"/>
                    </a:cubicBezTo>
                    <a:cubicBezTo>
                      <a:pt x="61" y="4"/>
                      <a:pt x="56" y="0"/>
                      <a:pt x="51" y="0"/>
                    </a:cubicBezTo>
                    <a:cubicBezTo>
                      <a:pt x="10" y="0"/>
                      <a:pt x="10" y="0"/>
                      <a:pt x="10" y="0"/>
                    </a:cubicBezTo>
                    <a:cubicBezTo>
                      <a:pt x="5" y="0"/>
                      <a:pt x="0" y="4"/>
                      <a:pt x="0" y="10"/>
                    </a:cubicBezTo>
                    <a:cubicBezTo>
                      <a:pt x="1" y="45"/>
                      <a:pt x="1" y="45"/>
                      <a:pt x="1" y="45"/>
                    </a:cubicBezTo>
                    <a:cubicBezTo>
                      <a:pt x="1" y="51"/>
                      <a:pt x="5" y="56"/>
                      <a:pt x="11" y="56"/>
                    </a:cubicBezTo>
                    <a:cubicBezTo>
                      <a:pt x="52" y="56"/>
                      <a:pt x="52" y="56"/>
                      <a:pt x="52" y="56"/>
                    </a:cubicBezTo>
                    <a:cubicBezTo>
                      <a:pt x="58" y="56"/>
                      <a:pt x="63" y="51"/>
                      <a:pt x="62" y="46"/>
                    </a:cubicBezTo>
                    <a:cubicBezTo>
                      <a:pt x="97" y="46"/>
                      <a:pt x="97" y="46"/>
                      <a:pt x="97" y="46"/>
                    </a:cubicBezTo>
                    <a:lnTo>
                      <a:pt x="97" y="44"/>
                    </a:lnTo>
                    <a:close/>
                  </a:path>
                </a:pathLst>
              </a:custGeom>
              <a:solidFill>
                <a:srgbClr val="5921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7" name="iş1iḋê"/>
              <p:cNvSpPr/>
              <p:nvPr/>
            </p:nvSpPr>
            <p:spPr bwMode="auto">
              <a:xfrm>
                <a:off x="2203" y="3984"/>
                <a:ext cx="192" cy="18"/>
              </a:xfrm>
              <a:custGeom>
                <a:avLst/>
                <a:gdLst>
                  <a:gd name="T0" fmla="*/ 2 w 107"/>
                  <a:gd name="T1" fmla="*/ 10 h 10"/>
                  <a:gd name="T2" fmla="*/ 105 w 107"/>
                  <a:gd name="T3" fmla="*/ 10 h 10"/>
                  <a:gd name="T4" fmla="*/ 107 w 107"/>
                  <a:gd name="T5" fmla="*/ 8 h 10"/>
                  <a:gd name="T6" fmla="*/ 107 w 107"/>
                  <a:gd name="T7" fmla="*/ 2 h 10"/>
                  <a:gd name="T8" fmla="*/ 105 w 107"/>
                  <a:gd name="T9" fmla="*/ 0 h 10"/>
                  <a:gd name="T10" fmla="*/ 2 w 107"/>
                  <a:gd name="T11" fmla="*/ 0 h 10"/>
                  <a:gd name="T12" fmla="*/ 0 w 107"/>
                  <a:gd name="T13" fmla="*/ 2 h 10"/>
                  <a:gd name="T14" fmla="*/ 0 w 107"/>
                  <a:gd name="T15" fmla="*/ 8 h 10"/>
                  <a:gd name="T16" fmla="*/ 2 w 107"/>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10">
                    <a:moveTo>
                      <a:pt x="2" y="10"/>
                    </a:moveTo>
                    <a:cubicBezTo>
                      <a:pt x="105" y="10"/>
                      <a:pt x="105" y="10"/>
                      <a:pt x="105" y="10"/>
                    </a:cubicBezTo>
                    <a:cubicBezTo>
                      <a:pt x="106" y="10"/>
                      <a:pt x="107" y="9"/>
                      <a:pt x="107" y="8"/>
                    </a:cubicBezTo>
                    <a:cubicBezTo>
                      <a:pt x="107" y="2"/>
                      <a:pt x="107" y="2"/>
                      <a:pt x="107" y="2"/>
                    </a:cubicBezTo>
                    <a:cubicBezTo>
                      <a:pt x="107" y="1"/>
                      <a:pt x="106" y="0"/>
                      <a:pt x="105" y="0"/>
                    </a:cubicBezTo>
                    <a:cubicBezTo>
                      <a:pt x="2" y="0"/>
                      <a:pt x="2" y="0"/>
                      <a:pt x="2" y="0"/>
                    </a:cubicBezTo>
                    <a:cubicBezTo>
                      <a:pt x="1" y="0"/>
                      <a:pt x="0" y="1"/>
                      <a:pt x="0" y="2"/>
                    </a:cubicBezTo>
                    <a:cubicBezTo>
                      <a:pt x="0" y="8"/>
                      <a:pt x="0" y="8"/>
                      <a:pt x="0" y="8"/>
                    </a:cubicBezTo>
                    <a:cubicBezTo>
                      <a:pt x="0" y="9"/>
                      <a:pt x="1" y="10"/>
                      <a:pt x="2" y="10"/>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8" name="îSľîḑê"/>
              <p:cNvSpPr/>
              <p:nvPr/>
            </p:nvSpPr>
            <p:spPr bwMode="auto">
              <a:xfrm>
                <a:off x="2019" y="3984"/>
                <a:ext cx="190" cy="18"/>
              </a:xfrm>
              <a:custGeom>
                <a:avLst/>
                <a:gdLst>
                  <a:gd name="T0" fmla="*/ 1 w 106"/>
                  <a:gd name="T1" fmla="*/ 10 h 10"/>
                  <a:gd name="T2" fmla="*/ 104 w 106"/>
                  <a:gd name="T3" fmla="*/ 10 h 10"/>
                  <a:gd name="T4" fmla="*/ 106 w 106"/>
                  <a:gd name="T5" fmla="*/ 8 h 10"/>
                  <a:gd name="T6" fmla="*/ 106 w 106"/>
                  <a:gd name="T7" fmla="*/ 2 h 10"/>
                  <a:gd name="T8" fmla="*/ 104 w 106"/>
                  <a:gd name="T9" fmla="*/ 0 h 10"/>
                  <a:gd name="T10" fmla="*/ 1 w 106"/>
                  <a:gd name="T11" fmla="*/ 0 h 10"/>
                  <a:gd name="T12" fmla="*/ 0 w 106"/>
                  <a:gd name="T13" fmla="*/ 2 h 10"/>
                  <a:gd name="T14" fmla="*/ 0 w 106"/>
                  <a:gd name="T15" fmla="*/ 8 h 10"/>
                  <a:gd name="T16" fmla="*/ 1 w 106"/>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10">
                    <a:moveTo>
                      <a:pt x="1" y="10"/>
                    </a:moveTo>
                    <a:cubicBezTo>
                      <a:pt x="104" y="10"/>
                      <a:pt x="104" y="10"/>
                      <a:pt x="104" y="10"/>
                    </a:cubicBezTo>
                    <a:cubicBezTo>
                      <a:pt x="106" y="10"/>
                      <a:pt x="106" y="9"/>
                      <a:pt x="106" y="8"/>
                    </a:cubicBezTo>
                    <a:cubicBezTo>
                      <a:pt x="106" y="2"/>
                      <a:pt x="106" y="2"/>
                      <a:pt x="106" y="2"/>
                    </a:cubicBezTo>
                    <a:cubicBezTo>
                      <a:pt x="106" y="1"/>
                      <a:pt x="106" y="0"/>
                      <a:pt x="104" y="0"/>
                    </a:cubicBezTo>
                    <a:cubicBezTo>
                      <a:pt x="1" y="0"/>
                      <a:pt x="1" y="0"/>
                      <a:pt x="1" y="0"/>
                    </a:cubicBezTo>
                    <a:cubicBezTo>
                      <a:pt x="0" y="0"/>
                      <a:pt x="0" y="1"/>
                      <a:pt x="0" y="2"/>
                    </a:cubicBezTo>
                    <a:cubicBezTo>
                      <a:pt x="0" y="8"/>
                      <a:pt x="0" y="8"/>
                      <a:pt x="0" y="8"/>
                    </a:cubicBezTo>
                    <a:cubicBezTo>
                      <a:pt x="0" y="9"/>
                      <a:pt x="0" y="10"/>
                      <a:pt x="1" y="10"/>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9" name="îs1ïďé"/>
              <p:cNvSpPr/>
              <p:nvPr/>
            </p:nvSpPr>
            <p:spPr bwMode="auto">
              <a:xfrm>
                <a:off x="2010" y="3411"/>
                <a:ext cx="313" cy="512"/>
              </a:xfrm>
              <a:custGeom>
                <a:avLst/>
                <a:gdLst>
                  <a:gd name="T0" fmla="*/ 80 w 175"/>
                  <a:gd name="T1" fmla="*/ 277 h 286"/>
                  <a:gd name="T2" fmla="*/ 80 w 175"/>
                  <a:gd name="T3" fmla="*/ 57 h 286"/>
                  <a:gd name="T4" fmla="*/ 93 w 175"/>
                  <a:gd name="T5" fmla="*/ 57 h 286"/>
                  <a:gd name="T6" fmla="*/ 94 w 175"/>
                  <a:gd name="T7" fmla="*/ 277 h 286"/>
                  <a:gd name="T8" fmla="*/ 97 w 175"/>
                  <a:gd name="T9" fmla="*/ 278 h 286"/>
                  <a:gd name="T10" fmla="*/ 174 w 175"/>
                  <a:gd name="T11" fmla="*/ 277 h 286"/>
                  <a:gd name="T12" fmla="*/ 175 w 175"/>
                  <a:gd name="T13" fmla="*/ 276 h 286"/>
                  <a:gd name="T14" fmla="*/ 174 w 175"/>
                  <a:gd name="T15" fmla="*/ 0 h 286"/>
                  <a:gd name="T16" fmla="*/ 0 w 175"/>
                  <a:gd name="T17" fmla="*/ 0 h 286"/>
                  <a:gd name="T18" fmla="*/ 0 w 175"/>
                  <a:gd name="T19" fmla="*/ 276 h 286"/>
                  <a:gd name="T20" fmla="*/ 2 w 175"/>
                  <a:gd name="T21" fmla="*/ 277 h 286"/>
                  <a:gd name="T22" fmla="*/ 80 w 175"/>
                  <a:gd name="T23" fmla="*/ 278 h 286"/>
                  <a:gd name="T24" fmla="*/ 80 w 175"/>
                  <a:gd name="T25" fmla="*/ 277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5" h="286">
                    <a:moveTo>
                      <a:pt x="80" y="277"/>
                    </a:moveTo>
                    <a:cubicBezTo>
                      <a:pt x="80" y="57"/>
                      <a:pt x="80" y="57"/>
                      <a:pt x="80" y="57"/>
                    </a:cubicBezTo>
                    <a:cubicBezTo>
                      <a:pt x="93" y="57"/>
                      <a:pt x="93" y="57"/>
                      <a:pt x="93" y="57"/>
                    </a:cubicBezTo>
                    <a:cubicBezTo>
                      <a:pt x="94" y="277"/>
                      <a:pt x="94" y="277"/>
                      <a:pt x="94" y="277"/>
                    </a:cubicBezTo>
                    <a:cubicBezTo>
                      <a:pt x="97" y="278"/>
                      <a:pt x="97" y="278"/>
                      <a:pt x="97" y="278"/>
                    </a:cubicBezTo>
                    <a:cubicBezTo>
                      <a:pt x="122" y="286"/>
                      <a:pt x="149" y="285"/>
                      <a:pt x="174" y="277"/>
                    </a:cubicBezTo>
                    <a:cubicBezTo>
                      <a:pt x="175" y="276"/>
                      <a:pt x="175" y="276"/>
                      <a:pt x="175" y="276"/>
                    </a:cubicBezTo>
                    <a:cubicBezTo>
                      <a:pt x="174" y="0"/>
                      <a:pt x="174" y="0"/>
                      <a:pt x="174" y="0"/>
                    </a:cubicBezTo>
                    <a:cubicBezTo>
                      <a:pt x="0" y="0"/>
                      <a:pt x="0" y="0"/>
                      <a:pt x="0" y="0"/>
                    </a:cubicBezTo>
                    <a:cubicBezTo>
                      <a:pt x="0" y="276"/>
                      <a:pt x="0" y="276"/>
                      <a:pt x="0" y="276"/>
                    </a:cubicBezTo>
                    <a:cubicBezTo>
                      <a:pt x="2" y="277"/>
                      <a:pt x="2" y="277"/>
                      <a:pt x="2" y="277"/>
                    </a:cubicBezTo>
                    <a:cubicBezTo>
                      <a:pt x="27" y="286"/>
                      <a:pt x="54" y="286"/>
                      <a:pt x="80" y="278"/>
                    </a:cubicBezTo>
                    <a:lnTo>
                      <a:pt x="80" y="277"/>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0" name="î$liḓe"/>
              <p:cNvSpPr/>
              <p:nvPr/>
            </p:nvSpPr>
            <p:spPr bwMode="auto">
              <a:xfrm>
                <a:off x="2010" y="3426"/>
                <a:ext cx="311" cy="128"/>
              </a:xfrm>
              <a:custGeom>
                <a:avLst/>
                <a:gdLst>
                  <a:gd name="T0" fmla="*/ 0 w 311"/>
                  <a:gd name="T1" fmla="*/ 0 h 128"/>
                  <a:gd name="T2" fmla="*/ 311 w 311"/>
                  <a:gd name="T3" fmla="*/ 0 h 128"/>
                  <a:gd name="T4" fmla="*/ 310 w 311"/>
                  <a:gd name="T5" fmla="*/ 128 h 128"/>
                  <a:gd name="T6" fmla="*/ 168 w 311"/>
                  <a:gd name="T7" fmla="*/ 128 h 128"/>
                  <a:gd name="T8" fmla="*/ 168 w 311"/>
                  <a:gd name="T9" fmla="*/ 100 h 128"/>
                  <a:gd name="T10" fmla="*/ 143 w 311"/>
                  <a:gd name="T11" fmla="*/ 100 h 128"/>
                  <a:gd name="T12" fmla="*/ 143 w 311"/>
                  <a:gd name="T13" fmla="*/ 128 h 128"/>
                  <a:gd name="T14" fmla="*/ 1 w 311"/>
                  <a:gd name="T15" fmla="*/ 128 h 128"/>
                  <a:gd name="T16" fmla="*/ 0 w 311"/>
                  <a:gd name="T17"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128">
                    <a:moveTo>
                      <a:pt x="0" y="0"/>
                    </a:moveTo>
                    <a:lnTo>
                      <a:pt x="311" y="0"/>
                    </a:lnTo>
                    <a:lnTo>
                      <a:pt x="310" y="128"/>
                    </a:lnTo>
                    <a:lnTo>
                      <a:pt x="168" y="128"/>
                    </a:lnTo>
                    <a:lnTo>
                      <a:pt x="168" y="100"/>
                    </a:lnTo>
                    <a:lnTo>
                      <a:pt x="143" y="100"/>
                    </a:lnTo>
                    <a:lnTo>
                      <a:pt x="143" y="128"/>
                    </a:lnTo>
                    <a:lnTo>
                      <a:pt x="1" y="128"/>
                    </a:lnTo>
                    <a:lnTo>
                      <a:pt x="0" y="0"/>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1" name="isľïḍé"/>
              <p:cNvSpPr/>
              <p:nvPr/>
            </p:nvSpPr>
            <p:spPr bwMode="auto">
              <a:xfrm>
                <a:off x="2287" y="2803"/>
                <a:ext cx="106" cy="193"/>
              </a:xfrm>
              <a:custGeom>
                <a:avLst/>
                <a:gdLst>
                  <a:gd name="T0" fmla="*/ 33 w 59"/>
                  <a:gd name="T1" fmla="*/ 95 h 108"/>
                  <a:gd name="T2" fmla="*/ 50 w 59"/>
                  <a:gd name="T3" fmla="*/ 27 h 108"/>
                  <a:gd name="T4" fmla="*/ 42 w 59"/>
                  <a:gd name="T5" fmla="*/ 7 h 108"/>
                  <a:gd name="T6" fmla="*/ 25 w 59"/>
                  <a:gd name="T7" fmla="*/ 57 h 108"/>
                  <a:gd name="T8" fmla="*/ 25 w 59"/>
                  <a:gd name="T9" fmla="*/ 36 h 108"/>
                  <a:gd name="T10" fmla="*/ 13 w 59"/>
                  <a:gd name="T11" fmla="*/ 56 h 108"/>
                  <a:gd name="T12" fmla="*/ 4 w 59"/>
                  <a:gd name="T13" fmla="*/ 81 h 108"/>
                  <a:gd name="T14" fmla="*/ 33 w 59"/>
                  <a:gd name="T15" fmla="*/ 95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108">
                    <a:moveTo>
                      <a:pt x="33" y="95"/>
                    </a:moveTo>
                    <a:cubicBezTo>
                      <a:pt x="44" y="81"/>
                      <a:pt x="59" y="57"/>
                      <a:pt x="50" y="27"/>
                    </a:cubicBezTo>
                    <a:cubicBezTo>
                      <a:pt x="50" y="27"/>
                      <a:pt x="53" y="0"/>
                      <a:pt x="42" y="7"/>
                    </a:cubicBezTo>
                    <a:cubicBezTo>
                      <a:pt x="30" y="14"/>
                      <a:pt x="38" y="38"/>
                      <a:pt x="25" y="57"/>
                    </a:cubicBezTo>
                    <a:cubicBezTo>
                      <a:pt x="25" y="57"/>
                      <a:pt x="32" y="44"/>
                      <a:pt x="25" y="36"/>
                    </a:cubicBezTo>
                    <a:cubicBezTo>
                      <a:pt x="19" y="28"/>
                      <a:pt x="15" y="40"/>
                      <a:pt x="13" y="56"/>
                    </a:cubicBezTo>
                    <a:cubicBezTo>
                      <a:pt x="11" y="64"/>
                      <a:pt x="6" y="72"/>
                      <a:pt x="4" y="81"/>
                    </a:cubicBezTo>
                    <a:cubicBezTo>
                      <a:pt x="0" y="97"/>
                      <a:pt x="22" y="108"/>
                      <a:pt x="33" y="95"/>
                    </a:cubicBezTo>
                    <a:close/>
                  </a:path>
                </a:pathLst>
              </a:custGeom>
              <a:solidFill>
                <a:srgbClr val="F9A36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2" name="ïṣlidê"/>
              <p:cNvSpPr/>
              <p:nvPr/>
            </p:nvSpPr>
            <p:spPr bwMode="auto">
              <a:xfrm>
                <a:off x="2298" y="2935"/>
                <a:ext cx="100" cy="86"/>
              </a:xfrm>
              <a:custGeom>
                <a:avLst/>
                <a:gdLst>
                  <a:gd name="T0" fmla="*/ 56 w 56"/>
                  <a:gd name="T1" fmla="*/ 16 h 48"/>
                  <a:gd name="T2" fmla="*/ 55 w 56"/>
                  <a:gd name="T3" fmla="*/ 16 h 48"/>
                  <a:gd name="T4" fmla="*/ 12 w 56"/>
                  <a:gd name="T5" fmla="*/ 47 h 48"/>
                  <a:gd name="T6" fmla="*/ 11 w 56"/>
                  <a:gd name="T7" fmla="*/ 48 h 48"/>
                  <a:gd name="T8" fmla="*/ 0 w 56"/>
                  <a:gd name="T9" fmla="*/ 31 h 48"/>
                  <a:gd name="T10" fmla="*/ 0 w 56"/>
                  <a:gd name="T11" fmla="*/ 31 h 48"/>
                  <a:gd name="T12" fmla="*/ 44 w 56"/>
                  <a:gd name="T13" fmla="*/ 0 h 48"/>
                  <a:gd name="T14" fmla="*/ 44 w 56"/>
                  <a:gd name="T15" fmla="*/ 0 h 48"/>
                  <a:gd name="T16" fmla="*/ 56 w 56"/>
                  <a:gd name="T17" fmla="*/ 1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48">
                    <a:moveTo>
                      <a:pt x="56" y="16"/>
                    </a:moveTo>
                    <a:cubicBezTo>
                      <a:pt x="55" y="16"/>
                      <a:pt x="55" y="16"/>
                      <a:pt x="55" y="16"/>
                    </a:cubicBezTo>
                    <a:cubicBezTo>
                      <a:pt x="37" y="20"/>
                      <a:pt x="21" y="31"/>
                      <a:pt x="12" y="47"/>
                    </a:cubicBezTo>
                    <a:cubicBezTo>
                      <a:pt x="11" y="48"/>
                      <a:pt x="11" y="48"/>
                      <a:pt x="11" y="48"/>
                    </a:cubicBezTo>
                    <a:cubicBezTo>
                      <a:pt x="0" y="31"/>
                      <a:pt x="0" y="31"/>
                      <a:pt x="0" y="31"/>
                    </a:cubicBezTo>
                    <a:cubicBezTo>
                      <a:pt x="0" y="31"/>
                      <a:pt x="0" y="31"/>
                      <a:pt x="0" y="31"/>
                    </a:cubicBezTo>
                    <a:cubicBezTo>
                      <a:pt x="9" y="14"/>
                      <a:pt x="25" y="3"/>
                      <a:pt x="44" y="0"/>
                    </a:cubicBezTo>
                    <a:cubicBezTo>
                      <a:pt x="44" y="0"/>
                      <a:pt x="44" y="0"/>
                      <a:pt x="44" y="0"/>
                    </a:cubicBezTo>
                    <a:lnTo>
                      <a:pt x="56" y="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3" name="íS1îḋè"/>
              <p:cNvSpPr/>
              <p:nvPr/>
            </p:nvSpPr>
            <p:spPr bwMode="auto">
              <a:xfrm>
                <a:off x="1947" y="2617"/>
                <a:ext cx="387" cy="370"/>
              </a:xfrm>
              <a:custGeom>
                <a:avLst/>
                <a:gdLst>
                  <a:gd name="T0" fmla="*/ 141 w 216"/>
                  <a:gd name="T1" fmla="*/ 2 h 207"/>
                  <a:gd name="T2" fmla="*/ 87 w 216"/>
                  <a:gd name="T3" fmla="*/ 6 h 207"/>
                  <a:gd name="T4" fmla="*/ 28 w 216"/>
                  <a:gd name="T5" fmla="*/ 76 h 207"/>
                  <a:gd name="T6" fmla="*/ 29 w 216"/>
                  <a:gd name="T7" fmla="*/ 92 h 207"/>
                  <a:gd name="T8" fmla="*/ 29 w 216"/>
                  <a:gd name="T9" fmla="*/ 93 h 207"/>
                  <a:gd name="T10" fmla="*/ 25 w 216"/>
                  <a:gd name="T11" fmla="*/ 92 h 207"/>
                  <a:gd name="T12" fmla="*/ 25 w 216"/>
                  <a:gd name="T13" fmla="*/ 93 h 207"/>
                  <a:gd name="T14" fmla="*/ 1 w 216"/>
                  <a:gd name="T15" fmla="*/ 120 h 207"/>
                  <a:gd name="T16" fmla="*/ 1 w 216"/>
                  <a:gd name="T17" fmla="*/ 121 h 207"/>
                  <a:gd name="T18" fmla="*/ 28 w 216"/>
                  <a:gd name="T19" fmla="*/ 145 h 207"/>
                  <a:gd name="T20" fmla="*/ 29 w 216"/>
                  <a:gd name="T21" fmla="*/ 145 h 207"/>
                  <a:gd name="T22" fmla="*/ 32 w 216"/>
                  <a:gd name="T23" fmla="*/ 145 h 207"/>
                  <a:gd name="T24" fmla="*/ 32 w 216"/>
                  <a:gd name="T25" fmla="*/ 145 h 207"/>
                  <a:gd name="T26" fmla="*/ 100 w 216"/>
                  <a:gd name="T27" fmla="*/ 205 h 207"/>
                  <a:gd name="T28" fmla="*/ 154 w 216"/>
                  <a:gd name="T29" fmla="*/ 201 h 207"/>
                  <a:gd name="T30" fmla="*/ 213 w 216"/>
                  <a:gd name="T31" fmla="*/ 130 h 207"/>
                  <a:gd name="T32" fmla="*/ 209 w 216"/>
                  <a:gd name="T33" fmla="*/ 64 h 207"/>
                  <a:gd name="T34" fmla="*/ 141 w 216"/>
                  <a:gd name="T35" fmla="*/ 2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207">
                    <a:moveTo>
                      <a:pt x="141" y="2"/>
                    </a:moveTo>
                    <a:cubicBezTo>
                      <a:pt x="87" y="6"/>
                      <a:pt x="87" y="6"/>
                      <a:pt x="87" y="6"/>
                    </a:cubicBezTo>
                    <a:cubicBezTo>
                      <a:pt x="52" y="8"/>
                      <a:pt x="25" y="40"/>
                      <a:pt x="28" y="76"/>
                    </a:cubicBezTo>
                    <a:cubicBezTo>
                      <a:pt x="29" y="92"/>
                      <a:pt x="29" y="92"/>
                      <a:pt x="29" y="92"/>
                    </a:cubicBezTo>
                    <a:cubicBezTo>
                      <a:pt x="29" y="93"/>
                      <a:pt x="29" y="93"/>
                      <a:pt x="29" y="93"/>
                    </a:cubicBezTo>
                    <a:cubicBezTo>
                      <a:pt x="27" y="92"/>
                      <a:pt x="26" y="92"/>
                      <a:pt x="25" y="92"/>
                    </a:cubicBezTo>
                    <a:cubicBezTo>
                      <a:pt x="25" y="93"/>
                      <a:pt x="25" y="93"/>
                      <a:pt x="25" y="93"/>
                    </a:cubicBezTo>
                    <a:cubicBezTo>
                      <a:pt x="11" y="93"/>
                      <a:pt x="0" y="106"/>
                      <a:pt x="1" y="120"/>
                    </a:cubicBezTo>
                    <a:cubicBezTo>
                      <a:pt x="1" y="121"/>
                      <a:pt x="1" y="121"/>
                      <a:pt x="1" y="121"/>
                    </a:cubicBezTo>
                    <a:cubicBezTo>
                      <a:pt x="2" y="135"/>
                      <a:pt x="14" y="146"/>
                      <a:pt x="28" y="145"/>
                    </a:cubicBezTo>
                    <a:cubicBezTo>
                      <a:pt x="29" y="145"/>
                      <a:pt x="29" y="145"/>
                      <a:pt x="29" y="145"/>
                    </a:cubicBezTo>
                    <a:cubicBezTo>
                      <a:pt x="30" y="145"/>
                      <a:pt x="31" y="145"/>
                      <a:pt x="32" y="145"/>
                    </a:cubicBezTo>
                    <a:cubicBezTo>
                      <a:pt x="32" y="145"/>
                      <a:pt x="32" y="145"/>
                      <a:pt x="32" y="145"/>
                    </a:cubicBezTo>
                    <a:cubicBezTo>
                      <a:pt x="36" y="180"/>
                      <a:pt x="66" y="207"/>
                      <a:pt x="100" y="205"/>
                    </a:cubicBezTo>
                    <a:cubicBezTo>
                      <a:pt x="154" y="201"/>
                      <a:pt x="154" y="201"/>
                      <a:pt x="154" y="201"/>
                    </a:cubicBezTo>
                    <a:cubicBezTo>
                      <a:pt x="189" y="199"/>
                      <a:pt x="216" y="167"/>
                      <a:pt x="213" y="130"/>
                    </a:cubicBezTo>
                    <a:cubicBezTo>
                      <a:pt x="209" y="64"/>
                      <a:pt x="209" y="64"/>
                      <a:pt x="209" y="64"/>
                    </a:cubicBezTo>
                    <a:cubicBezTo>
                      <a:pt x="207" y="28"/>
                      <a:pt x="176" y="0"/>
                      <a:pt x="141" y="2"/>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4" name="ïṩlîde"/>
              <p:cNvSpPr/>
              <p:nvPr/>
            </p:nvSpPr>
            <p:spPr bwMode="auto">
              <a:xfrm>
                <a:off x="1995" y="2588"/>
                <a:ext cx="269" cy="249"/>
              </a:xfrm>
              <a:custGeom>
                <a:avLst/>
                <a:gdLst>
                  <a:gd name="T0" fmla="*/ 23 w 150"/>
                  <a:gd name="T1" fmla="*/ 124 h 139"/>
                  <a:gd name="T2" fmla="*/ 48 w 150"/>
                  <a:gd name="T3" fmla="*/ 33 h 139"/>
                  <a:gd name="T4" fmla="*/ 95 w 150"/>
                  <a:gd name="T5" fmla="*/ 24 h 139"/>
                  <a:gd name="T6" fmla="*/ 135 w 150"/>
                  <a:gd name="T7" fmla="*/ 26 h 139"/>
                  <a:gd name="T8" fmla="*/ 136 w 150"/>
                  <a:gd name="T9" fmla="*/ 3 h 139"/>
                  <a:gd name="T10" fmla="*/ 92 w 150"/>
                  <a:gd name="T11" fmla="*/ 1 h 139"/>
                  <a:gd name="T12" fmla="*/ 34 w 150"/>
                  <a:gd name="T13" fmla="*/ 15 h 139"/>
                  <a:gd name="T14" fmla="*/ 3 w 150"/>
                  <a:gd name="T15" fmla="*/ 78 h 139"/>
                  <a:gd name="T16" fmla="*/ 1 w 150"/>
                  <a:gd name="T17" fmla="*/ 123 h 139"/>
                  <a:gd name="T18" fmla="*/ 23 w 150"/>
                  <a:gd name="T19" fmla="*/ 124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0" h="139">
                    <a:moveTo>
                      <a:pt x="23" y="124"/>
                    </a:moveTo>
                    <a:cubicBezTo>
                      <a:pt x="24" y="93"/>
                      <a:pt x="20" y="53"/>
                      <a:pt x="48" y="33"/>
                    </a:cubicBezTo>
                    <a:cubicBezTo>
                      <a:pt x="63" y="23"/>
                      <a:pt x="78" y="24"/>
                      <a:pt x="95" y="24"/>
                    </a:cubicBezTo>
                    <a:cubicBezTo>
                      <a:pt x="108" y="25"/>
                      <a:pt x="121" y="25"/>
                      <a:pt x="135" y="26"/>
                    </a:cubicBezTo>
                    <a:cubicBezTo>
                      <a:pt x="149" y="27"/>
                      <a:pt x="150" y="4"/>
                      <a:pt x="136" y="3"/>
                    </a:cubicBezTo>
                    <a:cubicBezTo>
                      <a:pt x="121" y="2"/>
                      <a:pt x="107" y="2"/>
                      <a:pt x="92" y="1"/>
                    </a:cubicBezTo>
                    <a:cubicBezTo>
                      <a:pt x="71" y="0"/>
                      <a:pt x="52" y="2"/>
                      <a:pt x="34" y="15"/>
                    </a:cubicBezTo>
                    <a:cubicBezTo>
                      <a:pt x="15" y="30"/>
                      <a:pt x="4" y="53"/>
                      <a:pt x="3" y="78"/>
                    </a:cubicBezTo>
                    <a:cubicBezTo>
                      <a:pt x="2" y="93"/>
                      <a:pt x="1" y="108"/>
                      <a:pt x="1" y="123"/>
                    </a:cubicBezTo>
                    <a:cubicBezTo>
                      <a:pt x="0" y="138"/>
                      <a:pt x="22" y="139"/>
                      <a:pt x="23" y="124"/>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5" name="íšļiďè"/>
              <p:cNvSpPr/>
              <p:nvPr/>
            </p:nvSpPr>
            <p:spPr bwMode="auto">
              <a:xfrm>
                <a:off x="1911" y="2537"/>
                <a:ext cx="439" cy="402"/>
              </a:xfrm>
              <a:custGeom>
                <a:avLst/>
                <a:gdLst>
                  <a:gd name="T0" fmla="*/ 41 w 245"/>
                  <a:gd name="T1" fmla="*/ 189 h 225"/>
                  <a:gd name="T2" fmla="*/ 42 w 245"/>
                  <a:gd name="T3" fmla="*/ 60 h 225"/>
                  <a:gd name="T4" fmla="*/ 156 w 245"/>
                  <a:gd name="T5" fmla="*/ 14 h 225"/>
                  <a:gd name="T6" fmla="*/ 188 w 245"/>
                  <a:gd name="T7" fmla="*/ 8 h 225"/>
                  <a:gd name="T8" fmla="*/ 196 w 245"/>
                  <a:gd name="T9" fmla="*/ 26 h 225"/>
                  <a:gd name="T10" fmla="*/ 210 w 245"/>
                  <a:gd name="T11" fmla="*/ 5 h 225"/>
                  <a:gd name="T12" fmla="*/ 219 w 245"/>
                  <a:gd name="T13" fmla="*/ 97 h 225"/>
                  <a:gd name="T14" fmla="*/ 216 w 245"/>
                  <a:gd name="T15" fmla="*/ 135 h 225"/>
                  <a:gd name="T16" fmla="*/ 176 w 245"/>
                  <a:gd name="T17" fmla="*/ 195 h 225"/>
                  <a:gd name="T18" fmla="*/ 130 w 245"/>
                  <a:gd name="T19" fmla="*/ 221 h 225"/>
                  <a:gd name="T20" fmla="*/ 99 w 245"/>
                  <a:gd name="T21" fmla="*/ 223 h 225"/>
                  <a:gd name="T22" fmla="*/ 41 w 245"/>
                  <a:gd name="T23" fmla="*/ 189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5" h="225">
                    <a:moveTo>
                      <a:pt x="41" y="189"/>
                    </a:moveTo>
                    <a:cubicBezTo>
                      <a:pt x="21" y="147"/>
                      <a:pt x="0" y="83"/>
                      <a:pt x="42" y="60"/>
                    </a:cubicBezTo>
                    <a:cubicBezTo>
                      <a:pt x="54" y="0"/>
                      <a:pt x="136" y="10"/>
                      <a:pt x="156" y="14"/>
                    </a:cubicBezTo>
                    <a:cubicBezTo>
                      <a:pt x="177" y="18"/>
                      <a:pt x="188" y="8"/>
                      <a:pt x="188" y="8"/>
                    </a:cubicBezTo>
                    <a:cubicBezTo>
                      <a:pt x="195" y="13"/>
                      <a:pt x="196" y="26"/>
                      <a:pt x="196" y="26"/>
                    </a:cubicBezTo>
                    <a:cubicBezTo>
                      <a:pt x="210" y="5"/>
                      <a:pt x="210" y="5"/>
                      <a:pt x="210" y="5"/>
                    </a:cubicBezTo>
                    <a:cubicBezTo>
                      <a:pt x="232" y="16"/>
                      <a:pt x="245" y="48"/>
                      <a:pt x="219" y="97"/>
                    </a:cubicBezTo>
                    <a:cubicBezTo>
                      <a:pt x="216" y="135"/>
                      <a:pt x="216" y="135"/>
                      <a:pt x="216" y="135"/>
                    </a:cubicBezTo>
                    <a:cubicBezTo>
                      <a:pt x="176" y="195"/>
                      <a:pt x="176" y="195"/>
                      <a:pt x="176" y="195"/>
                    </a:cubicBezTo>
                    <a:cubicBezTo>
                      <a:pt x="166" y="210"/>
                      <a:pt x="149" y="220"/>
                      <a:pt x="130" y="221"/>
                    </a:cubicBezTo>
                    <a:cubicBezTo>
                      <a:pt x="99" y="223"/>
                      <a:pt x="99" y="223"/>
                      <a:pt x="99" y="223"/>
                    </a:cubicBezTo>
                    <a:cubicBezTo>
                      <a:pt x="74" y="225"/>
                      <a:pt x="51" y="211"/>
                      <a:pt x="41" y="189"/>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6" name="íš1ïďe"/>
              <p:cNvSpPr/>
              <p:nvPr/>
            </p:nvSpPr>
            <p:spPr bwMode="auto">
              <a:xfrm>
                <a:off x="2228" y="2757"/>
                <a:ext cx="97" cy="94"/>
              </a:xfrm>
              <a:custGeom>
                <a:avLst/>
                <a:gdLst>
                  <a:gd name="T0" fmla="*/ 54 w 54"/>
                  <a:gd name="T1" fmla="*/ 27 h 53"/>
                  <a:gd name="T2" fmla="*/ 27 w 54"/>
                  <a:gd name="T3" fmla="*/ 53 h 53"/>
                  <a:gd name="T4" fmla="*/ 1 w 54"/>
                  <a:gd name="T5" fmla="*/ 26 h 53"/>
                  <a:gd name="T6" fmla="*/ 28 w 54"/>
                  <a:gd name="T7" fmla="*/ 0 h 53"/>
                  <a:gd name="T8" fmla="*/ 54 w 54"/>
                  <a:gd name="T9" fmla="*/ 27 h 53"/>
                </a:gdLst>
                <a:ahLst/>
                <a:cxnLst>
                  <a:cxn ang="0">
                    <a:pos x="T0" y="T1"/>
                  </a:cxn>
                  <a:cxn ang="0">
                    <a:pos x="T2" y="T3"/>
                  </a:cxn>
                  <a:cxn ang="0">
                    <a:pos x="T4" y="T5"/>
                  </a:cxn>
                  <a:cxn ang="0">
                    <a:pos x="T6" y="T7"/>
                  </a:cxn>
                  <a:cxn ang="0">
                    <a:pos x="T8" y="T9"/>
                  </a:cxn>
                </a:cxnLst>
                <a:rect l="0" t="0" r="r" b="b"/>
                <a:pathLst>
                  <a:path w="54" h="53">
                    <a:moveTo>
                      <a:pt x="54" y="27"/>
                    </a:moveTo>
                    <a:cubicBezTo>
                      <a:pt x="54" y="42"/>
                      <a:pt x="42" y="53"/>
                      <a:pt x="27" y="53"/>
                    </a:cubicBezTo>
                    <a:cubicBezTo>
                      <a:pt x="12" y="53"/>
                      <a:pt x="0" y="41"/>
                      <a:pt x="1" y="26"/>
                    </a:cubicBezTo>
                    <a:cubicBezTo>
                      <a:pt x="1" y="12"/>
                      <a:pt x="13" y="0"/>
                      <a:pt x="28" y="0"/>
                    </a:cubicBezTo>
                    <a:cubicBezTo>
                      <a:pt x="42" y="0"/>
                      <a:pt x="54" y="12"/>
                      <a:pt x="54" y="27"/>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7" name="íŝḷîḓê"/>
              <p:cNvSpPr/>
              <p:nvPr/>
            </p:nvSpPr>
            <p:spPr bwMode="auto">
              <a:xfrm>
                <a:off x="2298" y="2950"/>
                <a:ext cx="237" cy="272"/>
              </a:xfrm>
              <a:custGeom>
                <a:avLst/>
                <a:gdLst>
                  <a:gd name="T0" fmla="*/ 111 w 132"/>
                  <a:gd name="T1" fmla="*/ 141 h 152"/>
                  <a:gd name="T2" fmla="*/ 111 w 132"/>
                  <a:gd name="T3" fmla="*/ 141 h 152"/>
                  <a:gd name="T4" fmla="*/ 61 w 132"/>
                  <a:gd name="T5" fmla="*/ 131 h 152"/>
                  <a:gd name="T6" fmla="*/ 0 w 132"/>
                  <a:gd name="T7" fmla="*/ 40 h 152"/>
                  <a:gd name="T8" fmla="*/ 0 w 132"/>
                  <a:gd name="T9" fmla="*/ 40 h 152"/>
                  <a:gd name="T10" fmla="*/ 60 w 132"/>
                  <a:gd name="T11" fmla="*/ 0 h 152"/>
                  <a:gd name="T12" fmla="*/ 60 w 132"/>
                  <a:gd name="T13" fmla="*/ 0 h 152"/>
                  <a:gd name="T14" fmla="*/ 121 w 132"/>
                  <a:gd name="T15" fmla="*/ 91 h 152"/>
                  <a:gd name="T16" fmla="*/ 111 w 132"/>
                  <a:gd name="T17" fmla="*/ 14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2">
                    <a:moveTo>
                      <a:pt x="111" y="141"/>
                    </a:moveTo>
                    <a:cubicBezTo>
                      <a:pt x="111" y="141"/>
                      <a:pt x="111" y="141"/>
                      <a:pt x="111" y="141"/>
                    </a:cubicBezTo>
                    <a:cubicBezTo>
                      <a:pt x="94" y="152"/>
                      <a:pt x="72" y="148"/>
                      <a:pt x="61" y="131"/>
                    </a:cubicBezTo>
                    <a:cubicBezTo>
                      <a:pt x="0" y="40"/>
                      <a:pt x="0" y="40"/>
                      <a:pt x="0" y="40"/>
                    </a:cubicBezTo>
                    <a:cubicBezTo>
                      <a:pt x="0" y="40"/>
                      <a:pt x="0" y="40"/>
                      <a:pt x="0" y="40"/>
                    </a:cubicBezTo>
                    <a:cubicBezTo>
                      <a:pt x="10" y="16"/>
                      <a:pt x="34" y="0"/>
                      <a:pt x="60" y="0"/>
                    </a:cubicBezTo>
                    <a:cubicBezTo>
                      <a:pt x="60" y="0"/>
                      <a:pt x="60" y="0"/>
                      <a:pt x="60" y="0"/>
                    </a:cubicBezTo>
                    <a:cubicBezTo>
                      <a:pt x="121" y="91"/>
                      <a:pt x="121" y="91"/>
                      <a:pt x="121" y="91"/>
                    </a:cubicBezTo>
                    <a:cubicBezTo>
                      <a:pt x="132" y="108"/>
                      <a:pt x="128" y="130"/>
                      <a:pt x="111" y="141"/>
                    </a:cubicBezTo>
                    <a:close/>
                  </a:path>
                </a:pathLst>
              </a:custGeom>
              <a:solidFill>
                <a:srgbClr val="3737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8" name="îṡ1iḑê"/>
              <p:cNvSpPr/>
              <p:nvPr/>
            </p:nvSpPr>
            <p:spPr bwMode="auto">
              <a:xfrm>
                <a:off x="2035" y="2928"/>
                <a:ext cx="220" cy="74"/>
              </a:xfrm>
              <a:custGeom>
                <a:avLst/>
                <a:gdLst>
                  <a:gd name="T0" fmla="*/ 122 w 123"/>
                  <a:gd name="T1" fmla="*/ 41 h 41"/>
                  <a:gd name="T2" fmla="*/ 121 w 123"/>
                  <a:gd name="T3" fmla="*/ 41 h 41"/>
                  <a:gd name="T4" fmla="*/ 1 w 123"/>
                  <a:gd name="T5" fmla="*/ 36 h 41"/>
                  <a:gd name="T6" fmla="*/ 0 w 123"/>
                  <a:gd name="T7" fmla="*/ 36 h 41"/>
                  <a:gd name="T8" fmla="*/ 1 w 123"/>
                  <a:gd name="T9" fmla="*/ 15 h 41"/>
                  <a:gd name="T10" fmla="*/ 2 w 123"/>
                  <a:gd name="T11" fmla="*/ 15 h 41"/>
                  <a:gd name="T12" fmla="*/ 122 w 123"/>
                  <a:gd name="T13" fmla="*/ 20 h 41"/>
                  <a:gd name="T14" fmla="*/ 123 w 123"/>
                  <a:gd name="T15" fmla="*/ 20 h 41"/>
                  <a:gd name="T16" fmla="*/ 122 w 123"/>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41">
                    <a:moveTo>
                      <a:pt x="122" y="41"/>
                    </a:moveTo>
                    <a:cubicBezTo>
                      <a:pt x="121" y="41"/>
                      <a:pt x="121" y="41"/>
                      <a:pt x="121" y="41"/>
                    </a:cubicBezTo>
                    <a:cubicBezTo>
                      <a:pt x="83" y="23"/>
                      <a:pt x="40" y="21"/>
                      <a:pt x="1" y="36"/>
                    </a:cubicBezTo>
                    <a:cubicBezTo>
                      <a:pt x="0" y="36"/>
                      <a:pt x="0" y="36"/>
                      <a:pt x="0" y="36"/>
                    </a:cubicBezTo>
                    <a:cubicBezTo>
                      <a:pt x="1" y="15"/>
                      <a:pt x="1" y="15"/>
                      <a:pt x="1" y="15"/>
                    </a:cubicBezTo>
                    <a:cubicBezTo>
                      <a:pt x="2" y="15"/>
                      <a:pt x="2" y="15"/>
                      <a:pt x="2" y="15"/>
                    </a:cubicBezTo>
                    <a:cubicBezTo>
                      <a:pt x="41" y="0"/>
                      <a:pt x="84" y="2"/>
                      <a:pt x="122" y="20"/>
                    </a:cubicBezTo>
                    <a:cubicBezTo>
                      <a:pt x="123" y="20"/>
                      <a:pt x="123" y="20"/>
                      <a:pt x="123" y="20"/>
                    </a:cubicBezTo>
                    <a:lnTo>
                      <a:pt x="122" y="4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9" name="ísḻïḍè"/>
              <p:cNvSpPr/>
              <p:nvPr/>
            </p:nvSpPr>
            <p:spPr bwMode="auto">
              <a:xfrm>
                <a:off x="2003" y="2925"/>
                <a:ext cx="335" cy="604"/>
              </a:xfrm>
              <a:custGeom>
                <a:avLst/>
                <a:gdLst>
                  <a:gd name="T0" fmla="*/ 0 w 187"/>
                  <a:gd name="T1" fmla="*/ 41 h 338"/>
                  <a:gd name="T2" fmla="*/ 182 w 187"/>
                  <a:gd name="T3" fmla="*/ 53 h 338"/>
                  <a:gd name="T4" fmla="*/ 187 w 187"/>
                  <a:gd name="T5" fmla="*/ 284 h 338"/>
                  <a:gd name="T6" fmla="*/ 0 w 187"/>
                  <a:gd name="T7" fmla="*/ 295 h 338"/>
                  <a:gd name="T8" fmla="*/ 0 w 187"/>
                  <a:gd name="T9" fmla="*/ 41 h 338"/>
                </a:gdLst>
                <a:ahLst/>
                <a:cxnLst>
                  <a:cxn ang="0">
                    <a:pos x="T0" y="T1"/>
                  </a:cxn>
                  <a:cxn ang="0">
                    <a:pos x="T2" y="T3"/>
                  </a:cxn>
                  <a:cxn ang="0">
                    <a:pos x="T4" y="T5"/>
                  </a:cxn>
                  <a:cxn ang="0">
                    <a:pos x="T6" y="T7"/>
                  </a:cxn>
                  <a:cxn ang="0">
                    <a:pos x="T8" y="T9"/>
                  </a:cxn>
                </a:cxnLst>
                <a:rect l="0" t="0" r="r" b="b"/>
                <a:pathLst>
                  <a:path w="187" h="338">
                    <a:moveTo>
                      <a:pt x="0" y="41"/>
                    </a:moveTo>
                    <a:cubicBezTo>
                      <a:pt x="7" y="0"/>
                      <a:pt x="169" y="10"/>
                      <a:pt x="182" y="53"/>
                    </a:cubicBezTo>
                    <a:cubicBezTo>
                      <a:pt x="187" y="284"/>
                      <a:pt x="187" y="284"/>
                      <a:pt x="187" y="284"/>
                    </a:cubicBezTo>
                    <a:cubicBezTo>
                      <a:pt x="187" y="284"/>
                      <a:pt x="111" y="338"/>
                      <a:pt x="0" y="295"/>
                    </a:cubicBezTo>
                    <a:lnTo>
                      <a:pt x="0" y="41"/>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0" name="ïṣ1íḑè"/>
              <p:cNvSpPr/>
              <p:nvPr/>
            </p:nvSpPr>
            <p:spPr bwMode="auto">
              <a:xfrm>
                <a:off x="2192" y="2969"/>
                <a:ext cx="343" cy="254"/>
              </a:xfrm>
              <a:custGeom>
                <a:avLst/>
                <a:gdLst>
                  <a:gd name="T0" fmla="*/ 182 w 191"/>
                  <a:gd name="T1" fmla="*/ 118 h 142"/>
                  <a:gd name="T2" fmla="*/ 181 w 191"/>
                  <a:gd name="T3" fmla="*/ 119 h 142"/>
                  <a:gd name="T4" fmla="*/ 133 w 191"/>
                  <a:gd name="T5" fmla="*/ 133 h 142"/>
                  <a:gd name="T6" fmla="*/ 23 w 191"/>
                  <a:gd name="T7" fmla="*/ 72 h 142"/>
                  <a:gd name="T8" fmla="*/ 10 w 191"/>
                  <a:gd name="T9" fmla="*/ 24 h 142"/>
                  <a:gd name="T10" fmla="*/ 10 w 191"/>
                  <a:gd name="T11" fmla="*/ 23 h 142"/>
                  <a:gd name="T12" fmla="*/ 58 w 191"/>
                  <a:gd name="T13" fmla="*/ 9 h 142"/>
                  <a:gd name="T14" fmla="*/ 168 w 191"/>
                  <a:gd name="T15" fmla="*/ 69 h 142"/>
                  <a:gd name="T16" fmla="*/ 182 w 191"/>
                  <a:gd name="T17" fmla="*/ 11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42">
                    <a:moveTo>
                      <a:pt x="182" y="118"/>
                    </a:moveTo>
                    <a:cubicBezTo>
                      <a:pt x="181" y="119"/>
                      <a:pt x="181" y="119"/>
                      <a:pt x="181" y="119"/>
                    </a:cubicBezTo>
                    <a:cubicBezTo>
                      <a:pt x="172" y="136"/>
                      <a:pt x="150" y="142"/>
                      <a:pt x="133" y="133"/>
                    </a:cubicBezTo>
                    <a:cubicBezTo>
                      <a:pt x="23" y="72"/>
                      <a:pt x="23" y="72"/>
                      <a:pt x="23" y="72"/>
                    </a:cubicBezTo>
                    <a:cubicBezTo>
                      <a:pt x="6" y="63"/>
                      <a:pt x="0" y="41"/>
                      <a:pt x="10" y="24"/>
                    </a:cubicBezTo>
                    <a:cubicBezTo>
                      <a:pt x="10" y="23"/>
                      <a:pt x="10" y="23"/>
                      <a:pt x="10" y="23"/>
                    </a:cubicBezTo>
                    <a:cubicBezTo>
                      <a:pt x="19" y="6"/>
                      <a:pt x="41" y="0"/>
                      <a:pt x="58" y="9"/>
                    </a:cubicBezTo>
                    <a:cubicBezTo>
                      <a:pt x="168" y="69"/>
                      <a:pt x="168" y="69"/>
                      <a:pt x="168" y="69"/>
                    </a:cubicBezTo>
                    <a:cubicBezTo>
                      <a:pt x="185" y="79"/>
                      <a:pt x="191" y="101"/>
                      <a:pt x="182" y="118"/>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1" name="išḷïḓe"/>
              <p:cNvSpPr/>
              <p:nvPr/>
            </p:nvSpPr>
            <p:spPr bwMode="auto">
              <a:xfrm>
                <a:off x="1967" y="2962"/>
                <a:ext cx="254" cy="267"/>
              </a:xfrm>
              <a:custGeom>
                <a:avLst/>
                <a:gdLst>
                  <a:gd name="T0" fmla="*/ 122 w 142"/>
                  <a:gd name="T1" fmla="*/ 137 h 149"/>
                  <a:gd name="T2" fmla="*/ 122 w 142"/>
                  <a:gd name="T3" fmla="*/ 138 h 149"/>
                  <a:gd name="T4" fmla="*/ 72 w 142"/>
                  <a:gd name="T5" fmla="*/ 130 h 149"/>
                  <a:gd name="T6" fmla="*/ 11 w 142"/>
                  <a:gd name="T7" fmla="*/ 62 h 149"/>
                  <a:gd name="T8" fmla="*/ 19 w 142"/>
                  <a:gd name="T9" fmla="*/ 12 h 149"/>
                  <a:gd name="T10" fmla="*/ 20 w 142"/>
                  <a:gd name="T11" fmla="*/ 12 h 149"/>
                  <a:gd name="T12" fmla="*/ 70 w 142"/>
                  <a:gd name="T13" fmla="*/ 20 h 149"/>
                  <a:gd name="T14" fmla="*/ 130 w 142"/>
                  <a:gd name="T15" fmla="*/ 88 h 149"/>
                  <a:gd name="T16" fmla="*/ 122 w 142"/>
                  <a:gd name="T17" fmla="*/ 13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149">
                    <a:moveTo>
                      <a:pt x="122" y="137"/>
                    </a:moveTo>
                    <a:cubicBezTo>
                      <a:pt x="122" y="138"/>
                      <a:pt x="122" y="138"/>
                      <a:pt x="122" y="138"/>
                    </a:cubicBezTo>
                    <a:cubicBezTo>
                      <a:pt x="106" y="149"/>
                      <a:pt x="83" y="146"/>
                      <a:pt x="72" y="130"/>
                    </a:cubicBezTo>
                    <a:cubicBezTo>
                      <a:pt x="11" y="62"/>
                      <a:pt x="11" y="62"/>
                      <a:pt x="11" y="62"/>
                    </a:cubicBezTo>
                    <a:cubicBezTo>
                      <a:pt x="0" y="46"/>
                      <a:pt x="3" y="24"/>
                      <a:pt x="19" y="12"/>
                    </a:cubicBezTo>
                    <a:cubicBezTo>
                      <a:pt x="20" y="12"/>
                      <a:pt x="20" y="12"/>
                      <a:pt x="20" y="12"/>
                    </a:cubicBezTo>
                    <a:cubicBezTo>
                      <a:pt x="36" y="0"/>
                      <a:pt x="58" y="4"/>
                      <a:pt x="70" y="20"/>
                    </a:cubicBezTo>
                    <a:cubicBezTo>
                      <a:pt x="130" y="88"/>
                      <a:pt x="130" y="88"/>
                      <a:pt x="130" y="88"/>
                    </a:cubicBezTo>
                    <a:cubicBezTo>
                      <a:pt x="142" y="104"/>
                      <a:pt x="138" y="126"/>
                      <a:pt x="122" y="137"/>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2" name="ïś1ïḋé"/>
              <p:cNvSpPr/>
              <p:nvPr/>
            </p:nvSpPr>
            <p:spPr bwMode="auto">
              <a:xfrm>
                <a:off x="5219" y="3594"/>
                <a:ext cx="109" cy="96"/>
              </a:xfrm>
              <a:custGeom>
                <a:avLst/>
                <a:gdLst>
                  <a:gd name="T0" fmla="*/ 12 w 61"/>
                  <a:gd name="T1" fmla="*/ 0 h 54"/>
                  <a:gd name="T2" fmla="*/ 51 w 61"/>
                  <a:gd name="T3" fmla="*/ 0 h 54"/>
                  <a:gd name="T4" fmla="*/ 61 w 61"/>
                  <a:gd name="T5" fmla="*/ 10 h 54"/>
                  <a:gd name="T6" fmla="*/ 60 w 61"/>
                  <a:gd name="T7" fmla="*/ 44 h 54"/>
                  <a:gd name="T8" fmla="*/ 50 w 61"/>
                  <a:gd name="T9" fmla="*/ 54 h 54"/>
                  <a:gd name="T10" fmla="*/ 10 w 61"/>
                  <a:gd name="T11" fmla="*/ 54 h 54"/>
                  <a:gd name="T12" fmla="*/ 1 w 61"/>
                  <a:gd name="T13" fmla="*/ 44 h 54"/>
                  <a:gd name="T14" fmla="*/ 2 w 61"/>
                  <a:gd name="T15" fmla="*/ 10 h 54"/>
                  <a:gd name="T16" fmla="*/ 12 w 61"/>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54">
                    <a:moveTo>
                      <a:pt x="12" y="0"/>
                    </a:moveTo>
                    <a:cubicBezTo>
                      <a:pt x="51" y="0"/>
                      <a:pt x="51" y="0"/>
                      <a:pt x="51" y="0"/>
                    </a:cubicBezTo>
                    <a:cubicBezTo>
                      <a:pt x="56" y="0"/>
                      <a:pt x="60" y="4"/>
                      <a:pt x="61" y="10"/>
                    </a:cubicBezTo>
                    <a:cubicBezTo>
                      <a:pt x="60" y="44"/>
                      <a:pt x="60" y="44"/>
                      <a:pt x="60" y="44"/>
                    </a:cubicBezTo>
                    <a:cubicBezTo>
                      <a:pt x="60" y="50"/>
                      <a:pt x="56" y="54"/>
                      <a:pt x="50" y="54"/>
                    </a:cubicBezTo>
                    <a:cubicBezTo>
                      <a:pt x="10" y="54"/>
                      <a:pt x="10" y="54"/>
                      <a:pt x="10" y="54"/>
                    </a:cubicBezTo>
                    <a:cubicBezTo>
                      <a:pt x="5" y="54"/>
                      <a:pt x="0" y="50"/>
                      <a:pt x="1" y="44"/>
                    </a:cubicBezTo>
                    <a:cubicBezTo>
                      <a:pt x="2" y="10"/>
                      <a:pt x="2" y="10"/>
                      <a:pt x="2" y="10"/>
                    </a:cubicBezTo>
                    <a:cubicBezTo>
                      <a:pt x="2" y="4"/>
                      <a:pt x="6" y="0"/>
                      <a:pt x="12"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3" name="îsḷiďé"/>
              <p:cNvSpPr/>
              <p:nvPr/>
            </p:nvSpPr>
            <p:spPr bwMode="auto">
              <a:xfrm>
                <a:off x="5147" y="3660"/>
                <a:ext cx="169" cy="27"/>
              </a:xfrm>
              <a:custGeom>
                <a:avLst/>
                <a:gdLst>
                  <a:gd name="T0" fmla="*/ 87 w 94"/>
                  <a:gd name="T1" fmla="*/ 0 h 15"/>
                  <a:gd name="T2" fmla="*/ 7 w 94"/>
                  <a:gd name="T3" fmla="*/ 0 h 15"/>
                  <a:gd name="T4" fmla="*/ 0 w 94"/>
                  <a:gd name="T5" fmla="*/ 7 h 15"/>
                  <a:gd name="T6" fmla="*/ 0 w 94"/>
                  <a:gd name="T7" fmla="*/ 8 h 15"/>
                  <a:gd name="T8" fmla="*/ 7 w 94"/>
                  <a:gd name="T9" fmla="*/ 15 h 15"/>
                  <a:gd name="T10" fmla="*/ 87 w 94"/>
                  <a:gd name="T11" fmla="*/ 15 h 15"/>
                  <a:gd name="T12" fmla="*/ 94 w 94"/>
                  <a:gd name="T13" fmla="*/ 8 h 15"/>
                  <a:gd name="T14" fmla="*/ 94 w 94"/>
                  <a:gd name="T15" fmla="*/ 7 h 15"/>
                  <a:gd name="T16" fmla="*/ 87 w 9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15">
                    <a:moveTo>
                      <a:pt x="87" y="0"/>
                    </a:moveTo>
                    <a:cubicBezTo>
                      <a:pt x="7" y="0"/>
                      <a:pt x="7" y="0"/>
                      <a:pt x="7" y="0"/>
                    </a:cubicBezTo>
                    <a:cubicBezTo>
                      <a:pt x="3" y="0"/>
                      <a:pt x="0" y="3"/>
                      <a:pt x="0" y="7"/>
                    </a:cubicBezTo>
                    <a:cubicBezTo>
                      <a:pt x="0" y="8"/>
                      <a:pt x="0" y="8"/>
                      <a:pt x="0" y="8"/>
                    </a:cubicBezTo>
                    <a:cubicBezTo>
                      <a:pt x="0" y="12"/>
                      <a:pt x="3" y="15"/>
                      <a:pt x="7" y="15"/>
                    </a:cubicBezTo>
                    <a:cubicBezTo>
                      <a:pt x="87" y="15"/>
                      <a:pt x="87" y="15"/>
                      <a:pt x="87" y="15"/>
                    </a:cubicBezTo>
                    <a:cubicBezTo>
                      <a:pt x="90" y="15"/>
                      <a:pt x="94" y="12"/>
                      <a:pt x="94" y="8"/>
                    </a:cubicBezTo>
                    <a:cubicBezTo>
                      <a:pt x="94" y="7"/>
                      <a:pt x="94" y="7"/>
                      <a:pt x="94" y="7"/>
                    </a:cubicBezTo>
                    <a:cubicBezTo>
                      <a:pt x="94" y="3"/>
                      <a:pt x="90" y="0"/>
                      <a:pt x="87"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4" name="iślîḑê"/>
              <p:cNvSpPr/>
              <p:nvPr/>
            </p:nvSpPr>
            <p:spPr bwMode="auto">
              <a:xfrm>
                <a:off x="5144" y="3606"/>
                <a:ext cx="139" cy="68"/>
              </a:xfrm>
              <a:custGeom>
                <a:avLst/>
                <a:gdLst>
                  <a:gd name="T0" fmla="*/ 0 w 78"/>
                  <a:gd name="T1" fmla="*/ 38 h 38"/>
                  <a:gd name="T2" fmla="*/ 0 w 78"/>
                  <a:gd name="T3" fmla="*/ 35 h 38"/>
                  <a:gd name="T4" fmla="*/ 35 w 78"/>
                  <a:gd name="T5" fmla="*/ 0 h 38"/>
                  <a:gd name="T6" fmla="*/ 43 w 78"/>
                  <a:gd name="T7" fmla="*/ 0 h 38"/>
                  <a:gd name="T8" fmla="*/ 78 w 78"/>
                  <a:gd name="T9" fmla="*/ 35 h 38"/>
                  <a:gd name="T10" fmla="*/ 78 w 78"/>
                  <a:gd name="T11" fmla="*/ 38 h 38"/>
                  <a:gd name="T12" fmla="*/ 0 w 78"/>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78" h="38">
                    <a:moveTo>
                      <a:pt x="0" y="38"/>
                    </a:moveTo>
                    <a:cubicBezTo>
                      <a:pt x="0" y="35"/>
                      <a:pt x="0" y="35"/>
                      <a:pt x="0" y="35"/>
                    </a:cubicBezTo>
                    <a:cubicBezTo>
                      <a:pt x="0" y="16"/>
                      <a:pt x="16" y="0"/>
                      <a:pt x="35" y="0"/>
                    </a:cubicBezTo>
                    <a:cubicBezTo>
                      <a:pt x="43" y="0"/>
                      <a:pt x="43" y="0"/>
                      <a:pt x="43" y="0"/>
                    </a:cubicBezTo>
                    <a:cubicBezTo>
                      <a:pt x="63" y="0"/>
                      <a:pt x="78" y="16"/>
                      <a:pt x="78" y="35"/>
                    </a:cubicBezTo>
                    <a:cubicBezTo>
                      <a:pt x="78" y="38"/>
                      <a:pt x="78" y="38"/>
                      <a:pt x="78" y="38"/>
                    </a:cubicBezTo>
                    <a:lnTo>
                      <a:pt x="0" y="38"/>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5" name="îṥľïdè"/>
              <p:cNvSpPr/>
              <p:nvPr/>
            </p:nvSpPr>
            <p:spPr bwMode="auto">
              <a:xfrm>
                <a:off x="5165" y="3610"/>
                <a:ext cx="95" cy="50"/>
              </a:xfrm>
              <a:prstGeom prst="ellipse">
                <a:avLst/>
              </a:pr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6" name="iş1iḑê"/>
              <p:cNvSpPr/>
              <p:nvPr/>
            </p:nvSpPr>
            <p:spPr bwMode="auto">
              <a:xfrm>
                <a:off x="5176" y="3624"/>
                <a:ext cx="11" cy="7"/>
              </a:xfrm>
              <a:custGeom>
                <a:avLst/>
                <a:gdLst>
                  <a:gd name="T0" fmla="*/ 0 w 6"/>
                  <a:gd name="T1" fmla="*/ 4 h 4"/>
                  <a:gd name="T2" fmla="*/ 6 w 6"/>
                  <a:gd name="T3" fmla="*/ 0 h 4"/>
                </a:gdLst>
                <a:ahLst/>
                <a:cxnLst>
                  <a:cxn ang="0">
                    <a:pos x="T0" y="T1"/>
                  </a:cxn>
                  <a:cxn ang="0">
                    <a:pos x="T2" y="T3"/>
                  </a:cxn>
                </a:cxnLst>
                <a:rect l="0" t="0" r="r" b="b"/>
                <a:pathLst>
                  <a:path w="6" h="4">
                    <a:moveTo>
                      <a:pt x="0" y="4"/>
                    </a:moveTo>
                    <a:cubicBezTo>
                      <a:pt x="2" y="3"/>
                      <a:pt x="4" y="1"/>
                      <a:pt x="6" y="0"/>
                    </a:cubicBezTo>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7" name="íṧļïḋè"/>
              <p:cNvSpPr/>
              <p:nvPr/>
            </p:nvSpPr>
            <p:spPr bwMode="auto">
              <a:xfrm>
                <a:off x="5171" y="3617"/>
                <a:ext cx="23" cy="20"/>
              </a:xfrm>
              <a:custGeom>
                <a:avLst/>
                <a:gdLst>
                  <a:gd name="T0" fmla="*/ 5 w 13"/>
                  <a:gd name="T1" fmla="*/ 10 h 11"/>
                  <a:gd name="T2" fmla="*/ 10 w 13"/>
                  <a:gd name="T3" fmla="*/ 7 h 11"/>
                  <a:gd name="T4" fmla="*/ 8 w 13"/>
                  <a:gd name="T5" fmla="*/ 2 h 11"/>
                  <a:gd name="T6" fmla="*/ 1 w 13"/>
                  <a:gd name="T7" fmla="*/ 6 h 11"/>
                  <a:gd name="T8" fmla="*/ 1 w 13"/>
                  <a:gd name="T9" fmla="*/ 10 h 11"/>
                  <a:gd name="T10" fmla="*/ 5 w 13"/>
                  <a:gd name="T11" fmla="*/ 10 h 11"/>
                </a:gdLst>
                <a:ahLst/>
                <a:cxnLst>
                  <a:cxn ang="0">
                    <a:pos x="T0" y="T1"/>
                  </a:cxn>
                  <a:cxn ang="0">
                    <a:pos x="T2" y="T3"/>
                  </a:cxn>
                  <a:cxn ang="0">
                    <a:pos x="T4" y="T5"/>
                  </a:cxn>
                  <a:cxn ang="0">
                    <a:pos x="T6" y="T7"/>
                  </a:cxn>
                  <a:cxn ang="0">
                    <a:pos x="T8" y="T9"/>
                  </a:cxn>
                  <a:cxn ang="0">
                    <a:pos x="T10" y="T11"/>
                  </a:cxn>
                </a:cxnLst>
                <a:rect l="0" t="0" r="r" b="b"/>
                <a:pathLst>
                  <a:path w="13" h="11">
                    <a:moveTo>
                      <a:pt x="5" y="10"/>
                    </a:moveTo>
                    <a:cubicBezTo>
                      <a:pt x="6" y="9"/>
                      <a:pt x="8" y="8"/>
                      <a:pt x="10" y="7"/>
                    </a:cubicBezTo>
                    <a:cubicBezTo>
                      <a:pt x="13" y="5"/>
                      <a:pt x="11" y="0"/>
                      <a:pt x="8" y="2"/>
                    </a:cubicBezTo>
                    <a:cubicBezTo>
                      <a:pt x="5" y="3"/>
                      <a:pt x="3" y="5"/>
                      <a:pt x="1" y="6"/>
                    </a:cubicBezTo>
                    <a:cubicBezTo>
                      <a:pt x="0" y="7"/>
                      <a:pt x="0" y="9"/>
                      <a:pt x="1" y="10"/>
                    </a:cubicBezTo>
                    <a:cubicBezTo>
                      <a:pt x="2" y="11"/>
                      <a:pt x="3" y="11"/>
                      <a:pt x="5" y="1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8" name="ïṡḻíḍè"/>
              <p:cNvSpPr/>
              <p:nvPr/>
            </p:nvSpPr>
            <p:spPr bwMode="auto">
              <a:xfrm>
                <a:off x="5144" y="3672"/>
                <a:ext cx="184" cy="18"/>
              </a:xfrm>
              <a:custGeom>
                <a:avLst/>
                <a:gdLst>
                  <a:gd name="T0" fmla="*/ 101 w 103"/>
                  <a:gd name="T1" fmla="*/ 10 h 10"/>
                  <a:gd name="T2" fmla="*/ 2 w 103"/>
                  <a:gd name="T3" fmla="*/ 10 h 10"/>
                  <a:gd name="T4" fmla="*/ 0 w 103"/>
                  <a:gd name="T5" fmla="*/ 8 h 10"/>
                  <a:gd name="T6" fmla="*/ 0 w 103"/>
                  <a:gd name="T7" fmla="*/ 2 h 10"/>
                  <a:gd name="T8" fmla="*/ 2 w 103"/>
                  <a:gd name="T9" fmla="*/ 0 h 10"/>
                  <a:gd name="T10" fmla="*/ 101 w 103"/>
                  <a:gd name="T11" fmla="*/ 0 h 10"/>
                  <a:gd name="T12" fmla="*/ 103 w 103"/>
                  <a:gd name="T13" fmla="*/ 2 h 10"/>
                  <a:gd name="T14" fmla="*/ 103 w 103"/>
                  <a:gd name="T15" fmla="*/ 8 h 10"/>
                  <a:gd name="T16" fmla="*/ 101 w 103"/>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 h="10">
                    <a:moveTo>
                      <a:pt x="101" y="10"/>
                    </a:moveTo>
                    <a:cubicBezTo>
                      <a:pt x="2" y="10"/>
                      <a:pt x="2" y="10"/>
                      <a:pt x="2" y="10"/>
                    </a:cubicBezTo>
                    <a:cubicBezTo>
                      <a:pt x="1" y="10"/>
                      <a:pt x="0" y="9"/>
                      <a:pt x="0" y="8"/>
                    </a:cubicBezTo>
                    <a:cubicBezTo>
                      <a:pt x="0" y="2"/>
                      <a:pt x="0" y="2"/>
                      <a:pt x="0" y="2"/>
                    </a:cubicBezTo>
                    <a:cubicBezTo>
                      <a:pt x="0" y="1"/>
                      <a:pt x="1" y="0"/>
                      <a:pt x="2" y="0"/>
                    </a:cubicBezTo>
                    <a:cubicBezTo>
                      <a:pt x="101" y="0"/>
                      <a:pt x="101" y="0"/>
                      <a:pt x="101" y="0"/>
                    </a:cubicBezTo>
                    <a:cubicBezTo>
                      <a:pt x="102" y="0"/>
                      <a:pt x="103" y="1"/>
                      <a:pt x="103" y="2"/>
                    </a:cubicBezTo>
                    <a:cubicBezTo>
                      <a:pt x="103" y="8"/>
                      <a:pt x="103" y="8"/>
                      <a:pt x="103" y="8"/>
                    </a:cubicBezTo>
                    <a:cubicBezTo>
                      <a:pt x="103" y="9"/>
                      <a:pt x="102" y="10"/>
                      <a:pt x="101" y="1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9" name="îŝļíḍè"/>
              <p:cNvSpPr/>
              <p:nvPr/>
            </p:nvSpPr>
            <p:spPr bwMode="auto">
              <a:xfrm>
                <a:off x="5398" y="3594"/>
                <a:ext cx="109" cy="96"/>
              </a:xfrm>
              <a:custGeom>
                <a:avLst/>
                <a:gdLst>
                  <a:gd name="T0" fmla="*/ 12 w 61"/>
                  <a:gd name="T1" fmla="*/ 0 h 54"/>
                  <a:gd name="T2" fmla="*/ 51 w 61"/>
                  <a:gd name="T3" fmla="*/ 0 h 54"/>
                  <a:gd name="T4" fmla="*/ 61 w 61"/>
                  <a:gd name="T5" fmla="*/ 10 h 54"/>
                  <a:gd name="T6" fmla="*/ 60 w 61"/>
                  <a:gd name="T7" fmla="*/ 44 h 54"/>
                  <a:gd name="T8" fmla="*/ 50 w 61"/>
                  <a:gd name="T9" fmla="*/ 54 h 54"/>
                  <a:gd name="T10" fmla="*/ 10 w 61"/>
                  <a:gd name="T11" fmla="*/ 54 h 54"/>
                  <a:gd name="T12" fmla="*/ 1 w 61"/>
                  <a:gd name="T13" fmla="*/ 44 h 54"/>
                  <a:gd name="T14" fmla="*/ 2 w 61"/>
                  <a:gd name="T15" fmla="*/ 10 h 54"/>
                  <a:gd name="T16" fmla="*/ 12 w 61"/>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54">
                    <a:moveTo>
                      <a:pt x="12" y="0"/>
                    </a:moveTo>
                    <a:cubicBezTo>
                      <a:pt x="51" y="0"/>
                      <a:pt x="51" y="0"/>
                      <a:pt x="51" y="0"/>
                    </a:cubicBezTo>
                    <a:cubicBezTo>
                      <a:pt x="56" y="0"/>
                      <a:pt x="60" y="4"/>
                      <a:pt x="61" y="10"/>
                    </a:cubicBezTo>
                    <a:cubicBezTo>
                      <a:pt x="60" y="44"/>
                      <a:pt x="60" y="44"/>
                      <a:pt x="60" y="44"/>
                    </a:cubicBezTo>
                    <a:cubicBezTo>
                      <a:pt x="60" y="50"/>
                      <a:pt x="56" y="54"/>
                      <a:pt x="50" y="54"/>
                    </a:cubicBezTo>
                    <a:cubicBezTo>
                      <a:pt x="10" y="54"/>
                      <a:pt x="10" y="54"/>
                      <a:pt x="10" y="54"/>
                    </a:cubicBezTo>
                    <a:cubicBezTo>
                      <a:pt x="5" y="54"/>
                      <a:pt x="0" y="50"/>
                      <a:pt x="1" y="44"/>
                    </a:cubicBezTo>
                    <a:cubicBezTo>
                      <a:pt x="2" y="10"/>
                      <a:pt x="2" y="10"/>
                      <a:pt x="2" y="10"/>
                    </a:cubicBezTo>
                    <a:cubicBezTo>
                      <a:pt x="2" y="4"/>
                      <a:pt x="6" y="0"/>
                      <a:pt x="12"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0" name="íṩlïdè"/>
              <p:cNvSpPr/>
              <p:nvPr/>
            </p:nvSpPr>
            <p:spPr bwMode="auto">
              <a:xfrm>
                <a:off x="5326" y="3660"/>
                <a:ext cx="169" cy="27"/>
              </a:xfrm>
              <a:custGeom>
                <a:avLst/>
                <a:gdLst>
                  <a:gd name="T0" fmla="*/ 87 w 94"/>
                  <a:gd name="T1" fmla="*/ 0 h 15"/>
                  <a:gd name="T2" fmla="*/ 7 w 94"/>
                  <a:gd name="T3" fmla="*/ 0 h 15"/>
                  <a:gd name="T4" fmla="*/ 0 w 94"/>
                  <a:gd name="T5" fmla="*/ 7 h 15"/>
                  <a:gd name="T6" fmla="*/ 0 w 94"/>
                  <a:gd name="T7" fmla="*/ 8 h 15"/>
                  <a:gd name="T8" fmla="*/ 7 w 94"/>
                  <a:gd name="T9" fmla="*/ 15 h 15"/>
                  <a:gd name="T10" fmla="*/ 87 w 94"/>
                  <a:gd name="T11" fmla="*/ 15 h 15"/>
                  <a:gd name="T12" fmla="*/ 94 w 94"/>
                  <a:gd name="T13" fmla="*/ 8 h 15"/>
                  <a:gd name="T14" fmla="*/ 94 w 94"/>
                  <a:gd name="T15" fmla="*/ 7 h 15"/>
                  <a:gd name="T16" fmla="*/ 87 w 9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15">
                    <a:moveTo>
                      <a:pt x="87" y="0"/>
                    </a:moveTo>
                    <a:cubicBezTo>
                      <a:pt x="7" y="0"/>
                      <a:pt x="7" y="0"/>
                      <a:pt x="7" y="0"/>
                    </a:cubicBezTo>
                    <a:cubicBezTo>
                      <a:pt x="3" y="0"/>
                      <a:pt x="0" y="3"/>
                      <a:pt x="0" y="7"/>
                    </a:cubicBezTo>
                    <a:cubicBezTo>
                      <a:pt x="0" y="8"/>
                      <a:pt x="0" y="8"/>
                      <a:pt x="0" y="8"/>
                    </a:cubicBezTo>
                    <a:cubicBezTo>
                      <a:pt x="0" y="12"/>
                      <a:pt x="3" y="15"/>
                      <a:pt x="7" y="15"/>
                    </a:cubicBezTo>
                    <a:cubicBezTo>
                      <a:pt x="87" y="15"/>
                      <a:pt x="87" y="15"/>
                      <a:pt x="87" y="15"/>
                    </a:cubicBezTo>
                    <a:cubicBezTo>
                      <a:pt x="91" y="15"/>
                      <a:pt x="94" y="12"/>
                      <a:pt x="94" y="8"/>
                    </a:cubicBezTo>
                    <a:cubicBezTo>
                      <a:pt x="94" y="7"/>
                      <a:pt x="94" y="7"/>
                      <a:pt x="94" y="7"/>
                    </a:cubicBezTo>
                    <a:cubicBezTo>
                      <a:pt x="94" y="3"/>
                      <a:pt x="91" y="0"/>
                      <a:pt x="87"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1" name="ïşlîďè"/>
              <p:cNvSpPr/>
              <p:nvPr/>
            </p:nvSpPr>
            <p:spPr bwMode="auto">
              <a:xfrm>
                <a:off x="5323" y="3606"/>
                <a:ext cx="140" cy="68"/>
              </a:xfrm>
              <a:custGeom>
                <a:avLst/>
                <a:gdLst>
                  <a:gd name="T0" fmla="*/ 0 w 78"/>
                  <a:gd name="T1" fmla="*/ 38 h 38"/>
                  <a:gd name="T2" fmla="*/ 0 w 78"/>
                  <a:gd name="T3" fmla="*/ 35 h 38"/>
                  <a:gd name="T4" fmla="*/ 35 w 78"/>
                  <a:gd name="T5" fmla="*/ 0 h 38"/>
                  <a:gd name="T6" fmla="*/ 43 w 78"/>
                  <a:gd name="T7" fmla="*/ 0 h 38"/>
                  <a:gd name="T8" fmla="*/ 78 w 78"/>
                  <a:gd name="T9" fmla="*/ 35 h 38"/>
                  <a:gd name="T10" fmla="*/ 78 w 78"/>
                  <a:gd name="T11" fmla="*/ 38 h 38"/>
                  <a:gd name="T12" fmla="*/ 0 w 78"/>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78" h="38">
                    <a:moveTo>
                      <a:pt x="0" y="38"/>
                    </a:moveTo>
                    <a:cubicBezTo>
                      <a:pt x="0" y="35"/>
                      <a:pt x="0" y="35"/>
                      <a:pt x="0" y="35"/>
                    </a:cubicBezTo>
                    <a:cubicBezTo>
                      <a:pt x="0" y="16"/>
                      <a:pt x="16" y="0"/>
                      <a:pt x="35" y="0"/>
                    </a:cubicBezTo>
                    <a:cubicBezTo>
                      <a:pt x="43" y="0"/>
                      <a:pt x="43" y="0"/>
                      <a:pt x="43" y="0"/>
                    </a:cubicBezTo>
                    <a:cubicBezTo>
                      <a:pt x="63" y="0"/>
                      <a:pt x="78" y="16"/>
                      <a:pt x="78" y="35"/>
                    </a:cubicBezTo>
                    <a:cubicBezTo>
                      <a:pt x="78" y="38"/>
                      <a:pt x="78" y="38"/>
                      <a:pt x="78" y="38"/>
                    </a:cubicBezTo>
                    <a:lnTo>
                      <a:pt x="0" y="38"/>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2" name="íṡļïďe"/>
              <p:cNvSpPr/>
              <p:nvPr/>
            </p:nvSpPr>
            <p:spPr bwMode="auto">
              <a:xfrm>
                <a:off x="5344" y="3610"/>
                <a:ext cx="95" cy="50"/>
              </a:xfrm>
              <a:prstGeom prst="ellipse">
                <a:avLst/>
              </a:pr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3" name="i$ḻïďè"/>
              <p:cNvSpPr/>
              <p:nvPr/>
            </p:nvSpPr>
            <p:spPr bwMode="auto">
              <a:xfrm>
                <a:off x="5355" y="3624"/>
                <a:ext cx="11" cy="7"/>
              </a:xfrm>
              <a:custGeom>
                <a:avLst/>
                <a:gdLst>
                  <a:gd name="T0" fmla="*/ 0 w 6"/>
                  <a:gd name="T1" fmla="*/ 4 h 4"/>
                  <a:gd name="T2" fmla="*/ 6 w 6"/>
                  <a:gd name="T3" fmla="*/ 0 h 4"/>
                </a:gdLst>
                <a:ahLst/>
                <a:cxnLst>
                  <a:cxn ang="0">
                    <a:pos x="T0" y="T1"/>
                  </a:cxn>
                  <a:cxn ang="0">
                    <a:pos x="T2" y="T3"/>
                  </a:cxn>
                </a:cxnLst>
                <a:rect l="0" t="0" r="r" b="b"/>
                <a:pathLst>
                  <a:path w="6" h="4">
                    <a:moveTo>
                      <a:pt x="0" y="4"/>
                    </a:moveTo>
                    <a:cubicBezTo>
                      <a:pt x="2" y="3"/>
                      <a:pt x="4" y="1"/>
                      <a:pt x="6" y="0"/>
                    </a:cubicBezTo>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4" name="ïś1iḋè"/>
              <p:cNvSpPr/>
              <p:nvPr/>
            </p:nvSpPr>
            <p:spPr bwMode="auto">
              <a:xfrm>
                <a:off x="5350" y="3617"/>
                <a:ext cx="23" cy="20"/>
              </a:xfrm>
              <a:custGeom>
                <a:avLst/>
                <a:gdLst>
                  <a:gd name="T0" fmla="*/ 5 w 13"/>
                  <a:gd name="T1" fmla="*/ 10 h 11"/>
                  <a:gd name="T2" fmla="*/ 10 w 13"/>
                  <a:gd name="T3" fmla="*/ 7 h 11"/>
                  <a:gd name="T4" fmla="*/ 8 w 13"/>
                  <a:gd name="T5" fmla="*/ 2 h 11"/>
                  <a:gd name="T6" fmla="*/ 1 w 13"/>
                  <a:gd name="T7" fmla="*/ 6 h 11"/>
                  <a:gd name="T8" fmla="*/ 1 w 13"/>
                  <a:gd name="T9" fmla="*/ 10 h 11"/>
                  <a:gd name="T10" fmla="*/ 5 w 13"/>
                  <a:gd name="T11" fmla="*/ 10 h 11"/>
                </a:gdLst>
                <a:ahLst/>
                <a:cxnLst>
                  <a:cxn ang="0">
                    <a:pos x="T0" y="T1"/>
                  </a:cxn>
                  <a:cxn ang="0">
                    <a:pos x="T2" y="T3"/>
                  </a:cxn>
                  <a:cxn ang="0">
                    <a:pos x="T4" y="T5"/>
                  </a:cxn>
                  <a:cxn ang="0">
                    <a:pos x="T6" y="T7"/>
                  </a:cxn>
                  <a:cxn ang="0">
                    <a:pos x="T8" y="T9"/>
                  </a:cxn>
                  <a:cxn ang="0">
                    <a:pos x="T10" y="T11"/>
                  </a:cxn>
                </a:cxnLst>
                <a:rect l="0" t="0" r="r" b="b"/>
                <a:pathLst>
                  <a:path w="13" h="11">
                    <a:moveTo>
                      <a:pt x="5" y="10"/>
                    </a:moveTo>
                    <a:cubicBezTo>
                      <a:pt x="6" y="9"/>
                      <a:pt x="8" y="8"/>
                      <a:pt x="10" y="7"/>
                    </a:cubicBezTo>
                    <a:cubicBezTo>
                      <a:pt x="13" y="5"/>
                      <a:pt x="11" y="0"/>
                      <a:pt x="8" y="2"/>
                    </a:cubicBezTo>
                    <a:cubicBezTo>
                      <a:pt x="5" y="3"/>
                      <a:pt x="3" y="5"/>
                      <a:pt x="1" y="6"/>
                    </a:cubicBezTo>
                    <a:cubicBezTo>
                      <a:pt x="0" y="7"/>
                      <a:pt x="0" y="9"/>
                      <a:pt x="1" y="10"/>
                    </a:cubicBezTo>
                    <a:cubicBezTo>
                      <a:pt x="2" y="11"/>
                      <a:pt x="4" y="11"/>
                      <a:pt x="5" y="1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5" name="îšľïďe"/>
              <p:cNvSpPr/>
              <p:nvPr/>
            </p:nvSpPr>
            <p:spPr bwMode="auto">
              <a:xfrm>
                <a:off x="5323" y="3672"/>
                <a:ext cx="184" cy="18"/>
              </a:xfrm>
              <a:custGeom>
                <a:avLst/>
                <a:gdLst>
                  <a:gd name="T0" fmla="*/ 101 w 103"/>
                  <a:gd name="T1" fmla="*/ 10 h 10"/>
                  <a:gd name="T2" fmla="*/ 2 w 103"/>
                  <a:gd name="T3" fmla="*/ 10 h 10"/>
                  <a:gd name="T4" fmla="*/ 0 w 103"/>
                  <a:gd name="T5" fmla="*/ 8 h 10"/>
                  <a:gd name="T6" fmla="*/ 0 w 103"/>
                  <a:gd name="T7" fmla="*/ 2 h 10"/>
                  <a:gd name="T8" fmla="*/ 2 w 103"/>
                  <a:gd name="T9" fmla="*/ 0 h 10"/>
                  <a:gd name="T10" fmla="*/ 101 w 103"/>
                  <a:gd name="T11" fmla="*/ 0 h 10"/>
                  <a:gd name="T12" fmla="*/ 103 w 103"/>
                  <a:gd name="T13" fmla="*/ 2 h 10"/>
                  <a:gd name="T14" fmla="*/ 103 w 103"/>
                  <a:gd name="T15" fmla="*/ 8 h 10"/>
                  <a:gd name="T16" fmla="*/ 101 w 103"/>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 h="10">
                    <a:moveTo>
                      <a:pt x="101" y="10"/>
                    </a:moveTo>
                    <a:cubicBezTo>
                      <a:pt x="2" y="10"/>
                      <a:pt x="2" y="10"/>
                      <a:pt x="2" y="10"/>
                    </a:cubicBezTo>
                    <a:cubicBezTo>
                      <a:pt x="1" y="10"/>
                      <a:pt x="0" y="9"/>
                      <a:pt x="0" y="8"/>
                    </a:cubicBezTo>
                    <a:cubicBezTo>
                      <a:pt x="0" y="2"/>
                      <a:pt x="0" y="2"/>
                      <a:pt x="0" y="2"/>
                    </a:cubicBezTo>
                    <a:cubicBezTo>
                      <a:pt x="0" y="1"/>
                      <a:pt x="1" y="0"/>
                      <a:pt x="2" y="0"/>
                    </a:cubicBezTo>
                    <a:cubicBezTo>
                      <a:pt x="101" y="0"/>
                      <a:pt x="101" y="0"/>
                      <a:pt x="101" y="0"/>
                    </a:cubicBezTo>
                    <a:cubicBezTo>
                      <a:pt x="102" y="0"/>
                      <a:pt x="103" y="1"/>
                      <a:pt x="103" y="2"/>
                    </a:cubicBezTo>
                    <a:cubicBezTo>
                      <a:pt x="103" y="8"/>
                      <a:pt x="103" y="8"/>
                      <a:pt x="103" y="8"/>
                    </a:cubicBezTo>
                    <a:cubicBezTo>
                      <a:pt x="103" y="9"/>
                      <a:pt x="102" y="10"/>
                      <a:pt x="101" y="1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6" name="îṩļíďè"/>
              <p:cNvSpPr/>
              <p:nvPr/>
            </p:nvSpPr>
            <p:spPr bwMode="auto">
              <a:xfrm>
                <a:off x="5219" y="3594"/>
                <a:ext cx="109" cy="96"/>
              </a:xfrm>
              <a:custGeom>
                <a:avLst/>
                <a:gdLst>
                  <a:gd name="T0" fmla="*/ 12 w 61"/>
                  <a:gd name="T1" fmla="*/ 0 h 54"/>
                  <a:gd name="T2" fmla="*/ 51 w 61"/>
                  <a:gd name="T3" fmla="*/ 0 h 54"/>
                  <a:gd name="T4" fmla="*/ 61 w 61"/>
                  <a:gd name="T5" fmla="*/ 10 h 54"/>
                  <a:gd name="T6" fmla="*/ 60 w 61"/>
                  <a:gd name="T7" fmla="*/ 44 h 54"/>
                  <a:gd name="T8" fmla="*/ 50 w 61"/>
                  <a:gd name="T9" fmla="*/ 54 h 54"/>
                  <a:gd name="T10" fmla="*/ 10 w 61"/>
                  <a:gd name="T11" fmla="*/ 54 h 54"/>
                  <a:gd name="T12" fmla="*/ 1 w 61"/>
                  <a:gd name="T13" fmla="*/ 44 h 54"/>
                  <a:gd name="T14" fmla="*/ 2 w 61"/>
                  <a:gd name="T15" fmla="*/ 10 h 54"/>
                  <a:gd name="T16" fmla="*/ 12 w 61"/>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54">
                    <a:moveTo>
                      <a:pt x="12" y="0"/>
                    </a:moveTo>
                    <a:cubicBezTo>
                      <a:pt x="51" y="0"/>
                      <a:pt x="51" y="0"/>
                      <a:pt x="51" y="0"/>
                    </a:cubicBezTo>
                    <a:cubicBezTo>
                      <a:pt x="56" y="0"/>
                      <a:pt x="60" y="4"/>
                      <a:pt x="61" y="10"/>
                    </a:cubicBezTo>
                    <a:cubicBezTo>
                      <a:pt x="60" y="44"/>
                      <a:pt x="60" y="44"/>
                      <a:pt x="60" y="44"/>
                    </a:cubicBezTo>
                    <a:cubicBezTo>
                      <a:pt x="60" y="50"/>
                      <a:pt x="56" y="54"/>
                      <a:pt x="50" y="54"/>
                    </a:cubicBezTo>
                    <a:cubicBezTo>
                      <a:pt x="10" y="54"/>
                      <a:pt x="10" y="54"/>
                      <a:pt x="10" y="54"/>
                    </a:cubicBezTo>
                    <a:cubicBezTo>
                      <a:pt x="5" y="54"/>
                      <a:pt x="0" y="50"/>
                      <a:pt x="1" y="44"/>
                    </a:cubicBezTo>
                    <a:cubicBezTo>
                      <a:pt x="2" y="10"/>
                      <a:pt x="2" y="10"/>
                      <a:pt x="2" y="10"/>
                    </a:cubicBezTo>
                    <a:cubicBezTo>
                      <a:pt x="2" y="4"/>
                      <a:pt x="6" y="0"/>
                      <a:pt x="12" y="0"/>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7" name="isļîďê"/>
              <p:cNvSpPr/>
              <p:nvPr/>
            </p:nvSpPr>
            <p:spPr bwMode="auto">
              <a:xfrm>
                <a:off x="5147" y="3660"/>
                <a:ext cx="169" cy="27"/>
              </a:xfrm>
              <a:custGeom>
                <a:avLst/>
                <a:gdLst>
                  <a:gd name="T0" fmla="*/ 87 w 94"/>
                  <a:gd name="T1" fmla="*/ 0 h 15"/>
                  <a:gd name="T2" fmla="*/ 7 w 94"/>
                  <a:gd name="T3" fmla="*/ 0 h 15"/>
                  <a:gd name="T4" fmla="*/ 0 w 94"/>
                  <a:gd name="T5" fmla="*/ 7 h 15"/>
                  <a:gd name="T6" fmla="*/ 0 w 94"/>
                  <a:gd name="T7" fmla="*/ 8 h 15"/>
                  <a:gd name="T8" fmla="*/ 7 w 94"/>
                  <a:gd name="T9" fmla="*/ 15 h 15"/>
                  <a:gd name="T10" fmla="*/ 87 w 94"/>
                  <a:gd name="T11" fmla="*/ 15 h 15"/>
                  <a:gd name="T12" fmla="*/ 94 w 94"/>
                  <a:gd name="T13" fmla="*/ 8 h 15"/>
                  <a:gd name="T14" fmla="*/ 94 w 94"/>
                  <a:gd name="T15" fmla="*/ 7 h 15"/>
                  <a:gd name="T16" fmla="*/ 87 w 9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15">
                    <a:moveTo>
                      <a:pt x="87" y="0"/>
                    </a:moveTo>
                    <a:cubicBezTo>
                      <a:pt x="7" y="0"/>
                      <a:pt x="7" y="0"/>
                      <a:pt x="7" y="0"/>
                    </a:cubicBezTo>
                    <a:cubicBezTo>
                      <a:pt x="3" y="0"/>
                      <a:pt x="0" y="3"/>
                      <a:pt x="0" y="7"/>
                    </a:cubicBezTo>
                    <a:cubicBezTo>
                      <a:pt x="0" y="8"/>
                      <a:pt x="0" y="8"/>
                      <a:pt x="0" y="8"/>
                    </a:cubicBezTo>
                    <a:cubicBezTo>
                      <a:pt x="0" y="12"/>
                      <a:pt x="3" y="15"/>
                      <a:pt x="7" y="15"/>
                    </a:cubicBezTo>
                    <a:cubicBezTo>
                      <a:pt x="87" y="15"/>
                      <a:pt x="87" y="15"/>
                      <a:pt x="87" y="15"/>
                    </a:cubicBezTo>
                    <a:cubicBezTo>
                      <a:pt x="90" y="15"/>
                      <a:pt x="94" y="12"/>
                      <a:pt x="94" y="8"/>
                    </a:cubicBezTo>
                    <a:cubicBezTo>
                      <a:pt x="94" y="7"/>
                      <a:pt x="94" y="7"/>
                      <a:pt x="94" y="7"/>
                    </a:cubicBezTo>
                    <a:cubicBezTo>
                      <a:pt x="94" y="3"/>
                      <a:pt x="90" y="0"/>
                      <a:pt x="87" y="0"/>
                    </a:cubicBez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8" name="ïṥḷíḋe"/>
              <p:cNvSpPr/>
              <p:nvPr/>
            </p:nvSpPr>
            <p:spPr bwMode="auto">
              <a:xfrm>
                <a:off x="5144" y="3606"/>
                <a:ext cx="139" cy="68"/>
              </a:xfrm>
              <a:custGeom>
                <a:avLst/>
                <a:gdLst>
                  <a:gd name="T0" fmla="*/ 0 w 78"/>
                  <a:gd name="T1" fmla="*/ 38 h 38"/>
                  <a:gd name="T2" fmla="*/ 0 w 78"/>
                  <a:gd name="T3" fmla="*/ 35 h 38"/>
                  <a:gd name="T4" fmla="*/ 35 w 78"/>
                  <a:gd name="T5" fmla="*/ 0 h 38"/>
                  <a:gd name="T6" fmla="*/ 43 w 78"/>
                  <a:gd name="T7" fmla="*/ 0 h 38"/>
                  <a:gd name="T8" fmla="*/ 78 w 78"/>
                  <a:gd name="T9" fmla="*/ 35 h 38"/>
                  <a:gd name="T10" fmla="*/ 78 w 78"/>
                  <a:gd name="T11" fmla="*/ 38 h 38"/>
                  <a:gd name="T12" fmla="*/ 0 w 78"/>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78" h="38">
                    <a:moveTo>
                      <a:pt x="0" y="38"/>
                    </a:moveTo>
                    <a:cubicBezTo>
                      <a:pt x="0" y="35"/>
                      <a:pt x="0" y="35"/>
                      <a:pt x="0" y="35"/>
                    </a:cubicBezTo>
                    <a:cubicBezTo>
                      <a:pt x="0" y="16"/>
                      <a:pt x="16" y="0"/>
                      <a:pt x="35" y="0"/>
                    </a:cubicBezTo>
                    <a:cubicBezTo>
                      <a:pt x="43" y="0"/>
                      <a:pt x="43" y="0"/>
                      <a:pt x="43" y="0"/>
                    </a:cubicBezTo>
                    <a:cubicBezTo>
                      <a:pt x="63" y="0"/>
                      <a:pt x="78" y="16"/>
                      <a:pt x="78" y="35"/>
                    </a:cubicBezTo>
                    <a:cubicBezTo>
                      <a:pt x="78" y="38"/>
                      <a:pt x="78" y="38"/>
                      <a:pt x="78" y="38"/>
                    </a:cubicBezTo>
                    <a:lnTo>
                      <a:pt x="0" y="38"/>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9" name="íṡļiďê"/>
              <p:cNvSpPr/>
              <p:nvPr/>
            </p:nvSpPr>
            <p:spPr bwMode="auto">
              <a:xfrm>
                <a:off x="5165" y="3610"/>
                <a:ext cx="95" cy="50"/>
              </a:xfrm>
              <a:prstGeom prst="ellipse">
                <a:avLst/>
              </a:prstGeom>
              <a:solidFill>
                <a:srgbClr val="84362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0" name="iŝḷïďe"/>
              <p:cNvSpPr/>
              <p:nvPr/>
            </p:nvSpPr>
            <p:spPr bwMode="auto">
              <a:xfrm>
                <a:off x="5176" y="3624"/>
                <a:ext cx="11" cy="7"/>
              </a:xfrm>
              <a:custGeom>
                <a:avLst/>
                <a:gdLst>
                  <a:gd name="T0" fmla="*/ 0 w 6"/>
                  <a:gd name="T1" fmla="*/ 4 h 4"/>
                  <a:gd name="T2" fmla="*/ 6 w 6"/>
                  <a:gd name="T3" fmla="*/ 0 h 4"/>
                </a:gdLst>
                <a:ahLst/>
                <a:cxnLst>
                  <a:cxn ang="0">
                    <a:pos x="T0" y="T1"/>
                  </a:cxn>
                  <a:cxn ang="0">
                    <a:pos x="T2" y="T3"/>
                  </a:cxn>
                </a:cxnLst>
                <a:rect l="0" t="0" r="r" b="b"/>
                <a:pathLst>
                  <a:path w="6" h="4">
                    <a:moveTo>
                      <a:pt x="0" y="4"/>
                    </a:moveTo>
                    <a:cubicBezTo>
                      <a:pt x="2" y="3"/>
                      <a:pt x="4" y="1"/>
                      <a:pt x="6" y="0"/>
                    </a:cubicBezTo>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1" name="ïṣľîḍè"/>
              <p:cNvSpPr/>
              <p:nvPr/>
            </p:nvSpPr>
            <p:spPr bwMode="auto">
              <a:xfrm>
                <a:off x="5171" y="3617"/>
                <a:ext cx="23" cy="20"/>
              </a:xfrm>
              <a:custGeom>
                <a:avLst/>
                <a:gdLst>
                  <a:gd name="T0" fmla="*/ 5 w 13"/>
                  <a:gd name="T1" fmla="*/ 10 h 11"/>
                  <a:gd name="T2" fmla="*/ 10 w 13"/>
                  <a:gd name="T3" fmla="*/ 7 h 11"/>
                  <a:gd name="T4" fmla="*/ 8 w 13"/>
                  <a:gd name="T5" fmla="*/ 2 h 11"/>
                  <a:gd name="T6" fmla="*/ 1 w 13"/>
                  <a:gd name="T7" fmla="*/ 6 h 11"/>
                  <a:gd name="T8" fmla="*/ 1 w 13"/>
                  <a:gd name="T9" fmla="*/ 10 h 11"/>
                  <a:gd name="T10" fmla="*/ 5 w 13"/>
                  <a:gd name="T11" fmla="*/ 10 h 11"/>
                </a:gdLst>
                <a:ahLst/>
                <a:cxnLst>
                  <a:cxn ang="0">
                    <a:pos x="T0" y="T1"/>
                  </a:cxn>
                  <a:cxn ang="0">
                    <a:pos x="T2" y="T3"/>
                  </a:cxn>
                  <a:cxn ang="0">
                    <a:pos x="T4" y="T5"/>
                  </a:cxn>
                  <a:cxn ang="0">
                    <a:pos x="T6" y="T7"/>
                  </a:cxn>
                  <a:cxn ang="0">
                    <a:pos x="T8" y="T9"/>
                  </a:cxn>
                  <a:cxn ang="0">
                    <a:pos x="T10" y="T11"/>
                  </a:cxn>
                </a:cxnLst>
                <a:rect l="0" t="0" r="r" b="b"/>
                <a:pathLst>
                  <a:path w="13" h="11">
                    <a:moveTo>
                      <a:pt x="5" y="10"/>
                    </a:moveTo>
                    <a:cubicBezTo>
                      <a:pt x="6" y="9"/>
                      <a:pt x="8" y="8"/>
                      <a:pt x="10" y="7"/>
                    </a:cubicBezTo>
                    <a:cubicBezTo>
                      <a:pt x="13" y="5"/>
                      <a:pt x="11" y="0"/>
                      <a:pt x="8" y="2"/>
                    </a:cubicBezTo>
                    <a:cubicBezTo>
                      <a:pt x="5" y="3"/>
                      <a:pt x="3" y="5"/>
                      <a:pt x="1" y="6"/>
                    </a:cubicBezTo>
                    <a:cubicBezTo>
                      <a:pt x="0" y="7"/>
                      <a:pt x="0" y="9"/>
                      <a:pt x="1" y="10"/>
                    </a:cubicBezTo>
                    <a:cubicBezTo>
                      <a:pt x="2" y="11"/>
                      <a:pt x="3" y="11"/>
                      <a:pt x="5" y="10"/>
                    </a:cubicBezTo>
                    <a:close/>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2" name="îŝlîďê"/>
              <p:cNvSpPr/>
              <p:nvPr/>
            </p:nvSpPr>
            <p:spPr bwMode="auto">
              <a:xfrm>
                <a:off x="5144" y="3672"/>
                <a:ext cx="184" cy="18"/>
              </a:xfrm>
              <a:custGeom>
                <a:avLst/>
                <a:gdLst>
                  <a:gd name="T0" fmla="*/ 101 w 103"/>
                  <a:gd name="T1" fmla="*/ 10 h 10"/>
                  <a:gd name="T2" fmla="*/ 2 w 103"/>
                  <a:gd name="T3" fmla="*/ 10 h 10"/>
                  <a:gd name="T4" fmla="*/ 0 w 103"/>
                  <a:gd name="T5" fmla="*/ 8 h 10"/>
                  <a:gd name="T6" fmla="*/ 0 w 103"/>
                  <a:gd name="T7" fmla="*/ 2 h 10"/>
                  <a:gd name="T8" fmla="*/ 2 w 103"/>
                  <a:gd name="T9" fmla="*/ 0 h 10"/>
                  <a:gd name="T10" fmla="*/ 101 w 103"/>
                  <a:gd name="T11" fmla="*/ 0 h 10"/>
                  <a:gd name="T12" fmla="*/ 103 w 103"/>
                  <a:gd name="T13" fmla="*/ 2 h 10"/>
                  <a:gd name="T14" fmla="*/ 103 w 103"/>
                  <a:gd name="T15" fmla="*/ 8 h 10"/>
                  <a:gd name="T16" fmla="*/ 101 w 103"/>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 h="10">
                    <a:moveTo>
                      <a:pt x="101" y="10"/>
                    </a:moveTo>
                    <a:cubicBezTo>
                      <a:pt x="2" y="10"/>
                      <a:pt x="2" y="10"/>
                      <a:pt x="2" y="10"/>
                    </a:cubicBezTo>
                    <a:cubicBezTo>
                      <a:pt x="1" y="10"/>
                      <a:pt x="0" y="9"/>
                      <a:pt x="0" y="8"/>
                    </a:cubicBezTo>
                    <a:cubicBezTo>
                      <a:pt x="0" y="2"/>
                      <a:pt x="0" y="2"/>
                      <a:pt x="0" y="2"/>
                    </a:cubicBezTo>
                    <a:cubicBezTo>
                      <a:pt x="0" y="1"/>
                      <a:pt x="1" y="0"/>
                      <a:pt x="2" y="0"/>
                    </a:cubicBezTo>
                    <a:cubicBezTo>
                      <a:pt x="101" y="0"/>
                      <a:pt x="101" y="0"/>
                      <a:pt x="101" y="0"/>
                    </a:cubicBezTo>
                    <a:cubicBezTo>
                      <a:pt x="102" y="0"/>
                      <a:pt x="103" y="1"/>
                      <a:pt x="103" y="2"/>
                    </a:cubicBezTo>
                    <a:cubicBezTo>
                      <a:pt x="103" y="8"/>
                      <a:pt x="103" y="8"/>
                      <a:pt x="103" y="8"/>
                    </a:cubicBezTo>
                    <a:cubicBezTo>
                      <a:pt x="103" y="9"/>
                      <a:pt x="102" y="10"/>
                      <a:pt x="101" y="10"/>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3" name="îśľiḋé"/>
              <p:cNvSpPr/>
              <p:nvPr/>
            </p:nvSpPr>
            <p:spPr bwMode="auto">
              <a:xfrm>
                <a:off x="5398" y="3594"/>
                <a:ext cx="109" cy="96"/>
              </a:xfrm>
              <a:custGeom>
                <a:avLst/>
                <a:gdLst>
                  <a:gd name="T0" fmla="*/ 12 w 61"/>
                  <a:gd name="T1" fmla="*/ 0 h 54"/>
                  <a:gd name="T2" fmla="*/ 51 w 61"/>
                  <a:gd name="T3" fmla="*/ 0 h 54"/>
                  <a:gd name="T4" fmla="*/ 61 w 61"/>
                  <a:gd name="T5" fmla="*/ 10 h 54"/>
                  <a:gd name="T6" fmla="*/ 60 w 61"/>
                  <a:gd name="T7" fmla="*/ 44 h 54"/>
                  <a:gd name="T8" fmla="*/ 50 w 61"/>
                  <a:gd name="T9" fmla="*/ 54 h 54"/>
                  <a:gd name="T10" fmla="*/ 10 w 61"/>
                  <a:gd name="T11" fmla="*/ 54 h 54"/>
                  <a:gd name="T12" fmla="*/ 1 w 61"/>
                  <a:gd name="T13" fmla="*/ 44 h 54"/>
                  <a:gd name="T14" fmla="*/ 2 w 61"/>
                  <a:gd name="T15" fmla="*/ 10 h 54"/>
                  <a:gd name="T16" fmla="*/ 12 w 61"/>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54">
                    <a:moveTo>
                      <a:pt x="12" y="0"/>
                    </a:moveTo>
                    <a:cubicBezTo>
                      <a:pt x="51" y="0"/>
                      <a:pt x="51" y="0"/>
                      <a:pt x="51" y="0"/>
                    </a:cubicBezTo>
                    <a:cubicBezTo>
                      <a:pt x="56" y="0"/>
                      <a:pt x="60" y="4"/>
                      <a:pt x="61" y="10"/>
                    </a:cubicBezTo>
                    <a:cubicBezTo>
                      <a:pt x="60" y="44"/>
                      <a:pt x="60" y="44"/>
                      <a:pt x="60" y="44"/>
                    </a:cubicBezTo>
                    <a:cubicBezTo>
                      <a:pt x="60" y="50"/>
                      <a:pt x="56" y="54"/>
                      <a:pt x="50" y="54"/>
                    </a:cubicBezTo>
                    <a:cubicBezTo>
                      <a:pt x="10" y="54"/>
                      <a:pt x="10" y="54"/>
                      <a:pt x="10" y="54"/>
                    </a:cubicBezTo>
                    <a:cubicBezTo>
                      <a:pt x="5" y="54"/>
                      <a:pt x="0" y="50"/>
                      <a:pt x="1" y="44"/>
                    </a:cubicBezTo>
                    <a:cubicBezTo>
                      <a:pt x="2" y="10"/>
                      <a:pt x="2" y="10"/>
                      <a:pt x="2" y="10"/>
                    </a:cubicBezTo>
                    <a:cubicBezTo>
                      <a:pt x="2" y="4"/>
                      <a:pt x="6" y="0"/>
                      <a:pt x="12" y="0"/>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4" name="îśḷíḍé"/>
              <p:cNvSpPr/>
              <p:nvPr/>
            </p:nvSpPr>
            <p:spPr bwMode="auto">
              <a:xfrm>
                <a:off x="5326" y="3660"/>
                <a:ext cx="169" cy="27"/>
              </a:xfrm>
              <a:custGeom>
                <a:avLst/>
                <a:gdLst>
                  <a:gd name="T0" fmla="*/ 87 w 94"/>
                  <a:gd name="T1" fmla="*/ 0 h 15"/>
                  <a:gd name="T2" fmla="*/ 7 w 94"/>
                  <a:gd name="T3" fmla="*/ 0 h 15"/>
                  <a:gd name="T4" fmla="*/ 0 w 94"/>
                  <a:gd name="T5" fmla="*/ 7 h 15"/>
                  <a:gd name="T6" fmla="*/ 0 w 94"/>
                  <a:gd name="T7" fmla="*/ 8 h 15"/>
                  <a:gd name="T8" fmla="*/ 7 w 94"/>
                  <a:gd name="T9" fmla="*/ 15 h 15"/>
                  <a:gd name="T10" fmla="*/ 87 w 94"/>
                  <a:gd name="T11" fmla="*/ 15 h 15"/>
                  <a:gd name="T12" fmla="*/ 94 w 94"/>
                  <a:gd name="T13" fmla="*/ 8 h 15"/>
                  <a:gd name="T14" fmla="*/ 94 w 94"/>
                  <a:gd name="T15" fmla="*/ 7 h 15"/>
                  <a:gd name="T16" fmla="*/ 87 w 9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15">
                    <a:moveTo>
                      <a:pt x="87" y="0"/>
                    </a:moveTo>
                    <a:cubicBezTo>
                      <a:pt x="7" y="0"/>
                      <a:pt x="7" y="0"/>
                      <a:pt x="7" y="0"/>
                    </a:cubicBezTo>
                    <a:cubicBezTo>
                      <a:pt x="3" y="0"/>
                      <a:pt x="0" y="3"/>
                      <a:pt x="0" y="7"/>
                    </a:cubicBezTo>
                    <a:cubicBezTo>
                      <a:pt x="0" y="8"/>
                      <a:pt x="0" y="8"/>
                      <a:pt x="0" y="8"/>
                    </a:cubicBezTo>
                    <a:cubicBezTo>
                      <a:pt x="0" y="12"/>
                      <a:pt x="3" y="15"/>
                      <a:pt x="7" y="15"/>
                    </a:cubicBezTo>
                    <a:cubicBezTo>
                      <a:pt x="87" y="15"/>
                      <a:pt x="87" y="15"/>
                      <a:pt x="87" y="15"/>
                    </a:cubicBezTo>
                    <a:cubicBezTo>
                      <a:pt x="91" y="15"/>
                      <a:pt x="94" y="12"/>
                      <a:pt x="94" y="8"/>
                    </a:cubicBezTo>
                    <a:cubicBezTo>
                      <a:pt x="94" y="7"/>
                      <a:pt x="94" y="7"/>
                      <a:pt x="94" y="7"/>
                    </a:cubicBezTo>
                    <a:cubicBezTo>
                      <a:pt x="94" y="3"/>
                      <a:pt x="91" y="0"/>
                      <a:pt x="87" y="0"/>
                    </a:cubicBez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5" name="îṥľïḋe"/>
              <p:cNvSpPr/>
              <p:nvPr/>
            </p:nvSpPr>
            <p:spPr bwMode="auto">
              <a:xfrm>
                <a:off x="5323" y="3606"/>
                <a:ext cx="140" cy="68"/>
              </a:xfrm>
              <a:custGeom>
                <a:avLst/>
                <a:gdLst>
                  <a:gd name="T0" fmla="*/ 0 w 78"/>
                  <a:gd name="T1" fmla="*/ 38 h 38"/>
                  <a:gd name="T2" fmla="*/ 0 w 78"/>
                  <a:gd name="T3" fmla="*/ 35 h 38"/>
                  <a:gd name="T4" fmla="*/ 35 w 78"/>
                  <a:gd name="T5" fmla="*/ 0 h 38"/>
                  <a:gd name="T6" fmla="*/ 43 w 78"/>
                  <a:gd name="T7" fmla="*/ 0 h 38"/>
                  <a:gd name="T8" fmla="*/ 78 w 78"/>
                  <a:gd name="T9" fmla="*/ 35 h 38"/>
                  <a:gd name="T10" fmla="*/ 78 w 78"/>
                  <a:gd name="T11" fmla="*/ 38 h 38"/>
                  <a:gd name="T12" fmla="*/ 0 w 78"/>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78" h="38">
                    <a:moveTo>
                      <a:pt x="0" y="38"/>
                    </a:moveTo>
                    <a:cubicBezTo>
                      <a:pt x="0" y="35"/>
                      <a:pt x="0" y="35"/>
                      <a:pt x="0" y="35"/>
                    </a:cubicBezTo>
                    <a:cubicBezTo>
                      <a:pt x="0" y="16"/>
                      <a:pt x="16" y="0"/>
                      <a:pt x="35" y="0"/>
                    </a:cubicBezTo>
                    <a:cubicBezTo>
                      <a:pt x="43" y="0"/>
                      <a:pt x="43" y="0"/>
                      <a:pt x="43" y="0"/>
                    </a:cubicBezTo>
                    <a:cubicBezTo>
                      <a:pt x="63" y="0"/>
                      <a:pt x="78" y="16"/>
                      <a:pt x="78" y="35"/>
                    </a:cubicBezTo>
                    <a:cubicBezTo>
                      <a:pt x="78" y="38"/>
                      <a:pt x="78" y="38"/>
                      <a:pt x="78" y="38"/>
                    </a:cubicBezTo>
                    <a:lnTo>
                      <a:pt x="0" y="38"/>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6" name="îS1îḓe"/>
              <p:cNvSpPr/>
              <p:nvPr/>
            </p:nvSpPr>
            <p:spPr bwMode="auto">
              <a:xfrm>
                <a:off x="5344" y="3610"/>
                <a:ext cx="95" cy="50"/>
              </a:xfrm>
              <a:prstGeom prst="ellipse">
                <a:avLst/>
              </a:prstGeom>
              <a:solidFill>
                <a:srgbClr val="84362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7" name="íś1íďè"/>
              <p:cNvSpPr/>
              <p:nvPr/>
            </p:nvSpPr>
            <p:spPr bwMode="auto">
              <a:xfrm>
                <a:off x="5355" y="3624"/>
                <a:ext cx="11" cy="7"/>
              </a:xfrm>
              <a:custGeom>
                <a:avLst/>
                <a:gdLst>
                  <a:gd name="T0" fmla="*/ 0 w 6"/>
                  <a:gd name="T1" fmla="*/ 4 h 4"/>
                  <a:gd name="T2" fmla="*/ 6 w 6"/>
                  <a:gd name="T3" fmla="*/ 0 h 4"/>
                </a:gdLst>
                <a:ahLst/>
                <a:cxnLst>
                  <a:cxn ang="0">
                    <a:pos x="T0" y="T1"/>
                  </a:cxn>
                  <a:cxn ang="0">
                    <a:pos x="T2" y="T3"/>
                  </a:cxn>
                </a:cxnLst>
                <a:rect l="0" t="0" r="r" b="b"/>
                <a:pathLst>
                  <a:path w="6" h="4">
                    <a:moveTo>
                      <a:pt x="0" y="4"/>
                    </a:moveTo>
                    <a:cubicBezTo>
                      <a:pt x="2" y="3"/>
                      <a:pt x="4" y="1"/>
                      <a:pt x="6" y="0"/>
                    </a:cubicBezTo>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8" name="ïṧľïḋé"/>
              <p:cNvSpPr/>
              <p:nvPr/>
            </p:nvSpPr>
            <p:spPr bwMode="auto">
              <a:xfrm>
                <a:off x="5350" y="3617"/>
                <a:ext cx="23" cy="20"/>
              </a:xfrm>
              <a:custGeom>
                <a:avLst/>
                <a:gdLst>
                  <a:gd name="T0" fmla="*/ 5 w 13"/>
                  <a:gd name="T1" fmla="*/ 10 h 11"/>
                  <a:gd name="T2" fmla="*/ 10 w 13"/>
                  <a:gd name="T3" fmla="*/ 7 h 11"/>
                  <a:gd name="T4" fmla="*/ 8 w 13"/>
                  <a:gd name="T5" fmla="*/ 2 h 11"/>
                  <a:gd name="T6" fmla="*/ 1 w 13"/>
                  <a:gd name="T7" fmla="*/ 6 h 11"/>
                  <a:gd name="T8" fmla="*/ 1 w 13"/>
                  <a:gd name="T9" fmla="*/ 10 h 11"/>
                  <a:gd name="T10" fmla="*/ 5 w 13"/>
                  <a:gd name="T11" fmla="*/ 10 h 11"/>
                </a:gdLst>
                <a:ahLst/>
                <a:cxnLst>
                  <a:cxn ang="0">
                    <a:pos x="T0" y="T1"/>
                  </a:cxn>
                  <a:cxn ang="0">
                    <a:pos x="T2" y="T3"/>
                  </a:cxn>
                  <a:cxn ang="0">
                    <a:pos x="T4" y="T5"/>
                  </a:cxn>
                  <a:cxn ang="0">
                    <a:pos x="T6" y="T7"/>
                  </a:cxn>
                  <a:cxn ang="0">
                    <a:pos x="T8" y="T9"/>
                  </a:cxn>
                  <a:cxn ang="0">
                    <a:pos x="T10" y="T11"/>
                  </a:cxn>
                </a:cxnLst>
                <a:rect l="0" t="0" r="r" b="b"/>
                <a:pathLst>
                  <a:path w="13" h="11">
                    <a:moveTo>
                      <a:pt x="5" y="10"/>
                    </a:moveTo>
                    <a:cubicBezTo>
                      <a:pt x="6" y="9"/>
                      <a:pt x="8" y="8"/>
                      <a:pt x="10" y="7"/>
                    </a:cubicBezTo>
                    <a:cubicBezTo>
                      <a:pt x="13" y="5"/>
                      <a:pt x="11" y="0"/>
                      <a:pt x="8" y="2"/>
                    </a:cubicBezTo>
                    <a:cubicBezTo>
                      <a:pt x="5" y="3"/>
                      <a:pt x="3" y="5"/>
                      <a:pt x="1" y="6"/>
                    </a:cubicBezTo>
                    <a:cubicBezTo>
                      <a:pt x="0" y="7"/>
                      <a:pt x="0" y="9"/>
                      <a:pt x="1" y="10"/>
                    </a:cubicBezTo>
                    <a:cubicBezTo>
                      <a:pt x="2" y="11"/>
                      <a:pt x="4" y="11"/>
                      <a:pt x="5" y="10"/>
                    </a:cubicBezTo>
                    <a:close/>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9" name="íşľiḍé"/>
              <p:cNvSpPr/>
              <p:nvPr/>
            </p:nvSpPr>
            <p:spPr bwMode="auto">
              <a:xfrm>
                <a:off x="5323" y="3672"/>
                <a:ext cx="184" cy="18"/>
              </a:xfrm>
              <a:custGeom>
                <a:avLst/>
                <a:gdLst>
                  <a:gd name="T0" fmla="*/ 101 w 103"/>
                  <a:gd name="T1" fmla="*/ 10 h 10"/>
                  <a:gd name="T2" fmla="*/ 2 w 103"/>
                  <a:gd name="T3" fmla="*/ 10 h 10"/>
                  <a:gd name="T4" fmla="*/ 0 w 103"/>
                  <a:gd name="T5" fmla="*/ 8 h 10"/>
                  <a:gd name="T6" fmla="*/ 0 w 103"/>
                  <a:gd name="T7" fmla="*/ 2 h 10"/>
                  <a:gd name="T8" fmla="*/ 2 w 103"/>
                  <a:gd name="T9" fmla="*/ 0 h 10"/>
                  <a:gd name="T10" fmla="*/ 101 w 103"/>
                  <a:gd name="T11" fmla="*/ 0 h 10"/>
                  <a:gd name="T12" fmla="*/ 103 w 103"/>
                  <a:gd name="T13" fmla="*/ 2 h 10"/>
                  <a:gd name="T14" fmla="*/ 103 w 103"/>
                  <a:gd name="T15" fmla="*/ 8 h 10"/>
                  <a:gd name="T16" fmla="*/ 101 w 103"/>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 h="10">
                    <a:moveTo>
                      <a:pt x="101" y="10"/>
                    </a:moveTo>
                    <a:cubicBezTo>
                      <a:pt x="2" y="10"/>
                      <a:pt x="2" y="10"/>
                      <a:pt x="2" y="10"/>
                    </a:cubicBezTo>
                    <a:cubicBezTo>
                      <a:pt x="1" y="10"/>
                      <a:pt x="0" y="9"/>
                      <a:pt x="0" y="8"/>
                    </a:cubicBezTo>
                    <a:cubicBezTo>
                      <a:pt x="0" y="2"/>
                      <a:pt x="0" y="2"/>
                      <a:pt x="0" y="2"/>
                    </a:cubicBezTo>
                    <a:cubicBezTo>
                      <a:pt x="0" y="1"/>
                      <a:pt x="1" y="0"/>
                      <a:pt x="2" y="0"/>
                    </a:cubicBezTo>
                    <a:cubicBezTo>
                      <a:pt x="101" y="0"/>
                      <a:pt x="101" y="0"/>
                      <a:pt x="101" y="0"/>
                    </a:cubicBezTo>
                    <a:cubicBezTo>
                      <a:pt x="102" y="0"/>
                      <a:pt x="103" y="1"/>
                      <a:pt x="103" y="2"/>
                    </a:cubicBezTo>
                    <a:cubicBezTo>
                      <a:pt x="103" y="8"/>
                      <a:pt x="103" y="8"/>
                      <a:pt x="103" y="8"/>
                    </a:cubicBezTo>
                    <a:cubicBezTo>
                      <a:pt x="103" y="9"/>
                      <a:pt x="102" y="10"/>
                      <a:pt x="101" y="10"/>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0" name="íṥlïdê"/>
              <p:cNvSpPr/>
              <p:nvPr/>
            </p:nvSpPr>
            <p:spPr bwMode="auto">
              <a:xfrm>
                <a:off x="5210" y="3129"/>
                <a:ext cx="299" cy="486"/>
              </a:xfrm>
              <a:custGeom>
                <a:avLst/>
                <a:gdLst>
                  <a:gd name="T0" fmla="*/ 91 w 167"/>
                  <a:gd name="T1" fmla="*/ 264 h 272"/>
                  <a:gd name="T2" fmla="*/ 91 w 167"/>
                  <a:gd name="T3" fmla="*/ 53 h 272"/>
                  <a:gd name="T4" fmla="*/ 78 w 167"/>
                  <a:gd name="T5" fmla="*/ 53 h 272"/>
                  <a:gd name="T6" fmla="*/ 77 w 167"/>
                  <a:gd name="T7" fmla="*/ 264 h 272"/>
                  <a:gd name="T8" fmla="*/ 75 w 167"/>
                  <a:gd name="T9" fmla="*/ 265 h 272"/>
                  <a:gd name="T10" fmla="*/ 1 w 167"/>
                  <a:gd name="T11" fmla="*/ 263 h 272"/>
                  <a:gd name="T12" fmla="*/ 0 w 167"/>
                  <a:gd name="T13" fmla="*/ 263 h 272"/>
                  <a:gd name="T14" fmla="*/ 1 w 167"/>
                  <a:gd name="T15" fmla="*/ 0 h 272"/>
                  <a:gd name="T16" fmla="*/ 167 w 167"/>
                  <a:gd name="T17" fmla="*/ 0 h 272"/>
                  <a:gd name="T18" fmla="*/ 167 w 167"/>
                  <a:gd name="T19" fmla="*/ 263 h 272"/>
                  <a:gd name="T20" fmla="*/ 165 w 167"/>
                  <a:gd name="T21" fmla="*/ 263 h 272"/>
                  <a:gd name="T22" fmla="*/ 91 w 167"/>
                  <a:gd name="T23" fmla="*/ 264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7" h="272">
                    <a:moveTo>
                      <a:pt x="91" y="264"/>
                    </a:moveTo>
                    <a:cubicBezTo>
                      <a:pt x="91" y="53"/>
                      <a:pt x="91" y="53"/>
                      <a:pt x="91" y="53"/>
                    </a:cubicBezTo>
                    <a:cubicBezTo>
                      <a:pt x="78" y="53"/>
                      <a:pt x="78" y="53"/>
                      <a:pt x="78" y="53"/>
                    </a:cubicBezTo>
                    <a:cubicBezTo>
                      <a:pt x="77" y="264"/>
                      <a:pt x="77" y="264"/>
                      <a:pt x="77" y="264"/>
                    </a:cubicBezTo>
                    <a:cubicBezTo>
                      <a:pt x="75" y="265"/>
                      <a:pt x="75" y="265"/>
                      <a:pt x="75" y="265"/>
                    </a:cubicBezTo>
                    <a:cubicBezTo>
                      <a:pt x="51" y="272"/>
                      <a:pt x="25" y="271"/>
                      <a:pt x="1" y="263"/>
                    </a:cubicBezTo>
                    <a:cubicBezTo>
                      <a:pt x="0" y="263"/>
                      <a:pt x="0" y="263"/>
                      <a:pt x="0" y="263"/>
                    </a:cubicBezTo>
                    <a:cubicBezTo>
                      <a:pt x="1" y="0"/>
                      <a:pt x="1" y="0"/>
                      <a:pt x="1" y="0"/>
                    </a:cubicBezTo>
                    <a:cubicBezTo>
                      <a:pt x="167" y="0"/>
                      <a:pt x="167" y="0"/>
                      <a:pt x="167" y="0"/>
                    </a:cubicBezTo>
                    <a:cubicBezTo>
                      <a:pt x="167" y="263"/>
                      <a:pt x="167" y="263"/>
                      <a:pt x="167" y="263"/>
                    </a:cubicBezTo>
                    <a:cubicBezTo>
                      <a:pt x="165" y="263"/>
                      <a:pt x="165" y="263"/>
                      <a:pt x="165" y="263"/>
                    </a:cubicBezTo>
                    <a:cubicBezTo>
                      <a:pt x="141" y="272"/>
                      <a:pt x="115" y="272"/>
                      <a:pt x="91" y="264"/>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1" name="iŝľiďê"/>
              <p:cNvSpPr/>
              <p:nvPr/>
            </p:nvSpPr>
            <p:spPr bwMode="auto">
              <a:xfrm>
                <a:off x="5212" y="3141"/>
                <a:ext cx="297" cy="124"/>
              </a:xfrm>
              <a:custGeom>
                <a:avLst/>
                <a:gdLst>
                  <a:gd name="T0" fmla="*/ 297 w 297"/>
                  <a:gd name="T1" fmla="*/ 0 h 124"/>
                  <a:gd name="T2" fmla="*/ 0 w 297"/>
                  <a:gd name="T3" fmla="*/ 0 h 124"/>
                  <a:gd name="T4" fmla="*/ 2 w 297"/>
                  <a:gd name="T5" fmla="*/ 124 h 124"/>
                  <a:gd name="T6" fmla="*/ 138 w 297"/>
                  <a:gd name="T7" fmla="*/ 124 h 124"/>
                  <a:gd name="T8" fmla="*/ 138 w 297"/>
                  <a:gd name="T9" fmla="*/ 97 h 124"/>
                  <a:gd name="T10" fmla="*/ 161 w 297"/>
                  <a:gd name="T11" fmla="*/ 97 h 124"/>
                  <a:gd name="T12" fmla="*/ 161 w 297"/>
                  <a:gd name="T13" fmla="*/ 124 h 124"/>
                  <a:gd name="T14" fmla="*/ 295 w 297"/>
                  <a:gd name="T15" fmla="*/ 124 h 124"/>
                  <a:gd name="T16" fmla="*/ 297 w 297"/>
                  <a:gd name="T17"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 h="124">
                    <a:moveTo>
                      <a:pt x="297" y="0"/>
                    </a:moveTo>
                    <a:lnTo>
                      <a:pt x="0" y="0"/>
                    </a:lnTo>
                    <a:lnTo>
                      <a:pt x="2" y="124"/>
                    </a:lnTo>
                    <a:lnTo>
                      <a:pt x="138" y="124"/>
                    </a:lnTo>
                    <a:lnTo>
                      <a:pt x="138" y="97"/>
                    </a:lnTo>
                    <a:lnTo>
                      <a:pt x="161" y="97"/>
                    </a:lnTo>
                    <a:lnTo>
                      <a:pt x="161" y="124"/>
                    </a:lnTo>
                    <a:lnTo>
                      <a:pt x="295" y="124"/>
                    </a:lnTo>
                    <a:lnTo>
                      <a:pt x="297" y="0"/>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2" name="î$ľiḓe"/>
              <p:cNvSpPr/>
              <p:nvPr/>
            </p:nvSpPr>
            <p:spPr bwMode="auto">
              <a:xfrm>
                <a:off x="5518" y="3064"/>
                <a:ext cx="120" cy="143"/>
              </a:xfrm>
              <a:custGeom>
                <a:avLst/>
                <a:gdLst>
                  <a:gd name="T0" fmla="*/ 34 w 67"/>
                  <a:gd name="T1" fmla="*/ 2 h 80"/>
                  <a:gd name="T2" fmla="*/ 19 w 67"/>
                  <a:gd name="T3" fmla="*/ 5 h 80"/>
                  <a:gd name="T4" fmla="*/ 3 w 67"/>
                  <a:gd name="T5" fmla="*/ 9 h 80"/>
                  <a:gd name="T6" fmla="*/ 20 w 67"/>
                  <a:gd name="T7" fmla="*/ 21 h 80"/>
                  <a:gd name="T8" fmla="*/ 7 w 67"/>
                  <a:gd name="T9" fmla="*/ 49 h 80"/>
                  <a:gd name="T10" fmla="*/ 37 w 67"/>
                  <a:gd name="T11" fmla="*/ 35 h 80"/>
                  <a:gd name="T12" fmla="*/ 24 w 67"/>
                  <a:gd name="T13" fmla="*/ 52 h 80"/>
                  <a:gd name="T14" fmla="*/ 45 w 67"/>
                  <a:gd name="T15" fmla="*/ 60 h 80"/>
                  <a:gd name="T16" fmla="*/ 66 w 67"/>
                  <a:gd name="T17" fmla="*/ 45 h 80"/>
                  <a:gd name="T18" fmla="*/ 53 w 67"/>
                  <a:gd name="T19" fmla="*/ 12 h 80"/>
                  <a:gd name="T20" fmla="*/ 34 w 67"/>
                  <a:gd name="T21" fmla="*/ 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80">
                    <a:moveTo>
                      <a:pt x="34" y="2"/>
                    </a:moveTo>
                    <a:cubicBezTo>
                      <a:pt x="30" y="1"/>
                      <a:pt x="25" y="4"/>
                      <a:pt x="19" y="5"/>
                    </a:cubicBezTo>
                    <a:cubicBezTo>
                      <a:pt x="19" y="5"/>
                      <a:pt x="0" y="0"/>
                      <a:pt x="3" y="9"/>
                    </a:cubicBezTo>
                    <a:cubicBezTo>
                      <a:pt x="6" y="18"/>
                      <a:pt x="13" y="21"/>
                      <a:pt x="20" y="21"/>
                    </a:cubicBezTo>
                    <a:cubicBezTo>
                      <a:pt x="13" y="31"/>
                      <a:pt x="2" y="41"/>
                      <a:pt x="7" y="49"/>
                    </a:cubicBezTo>
                    <a:cubicBezTo>
                      <a:pt x="17" y="63"/>
                      <a:pt x="37" y="35"/>
                      <a:pt x="37" y="35"/>
                    </a:cubicBezTo>
                    <a:cubicBezTo>
                      <a:pt x="37" y="35"/>
                      <a:pt x="32" y="44"/>
                      <a:pt x="24" y="52"/>
                    </a:cubicBezTo>
                    <a:cubicBezTo>
                      <a:pt x="11" y="64"/>
                      <a:pt x="33" y="72"/>
                      <a:pt x="45" y="60"/>
                    </a:cubicBezTo>
                    <a:cubicBezTo>
                      <a:pt x="43" y="75"/>
                      <a:pt x="61" y="80"/>
                      <a:pt x="66" y="45"/>
                    </a:cubicBezTo>
                    <a:cubicBezTo>
                      <a:pt x="67" y="31"/>
                      <a:pt x="60" y="20"/>
                      <a:pt x="53" y="12"/>
                    </a:cubicBezTo>
                    <a:cubicBezTo>
                      <a:pt x="48" y="7"/>
                      <a:pt x="40" y="2"/>
                      <a:pt x="34" y="2"/>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3" name="î$liḍé"/>
              <p:cNvSpPr/>
              <p:nvPr/>
            </p:nvSpPr>
            <p:spPr bwMode="auto">
              <a:xfrm>
                <a:off x="5000" y="2156"/>
                <a:ext cx="120" cy="105"/>
              </a:xfrm>
              <a:custGeom>
                <a:avLst/>
                <a:gdLst>
                  <a:gd name="T0" fmla="*/ 5 w 67"/>
                  <a:gd name="T1" fmla="*/ 27 h 59"/>
                  <a:gd name="T2" fmla="*/ 34 w 67"/>
                  <a:gd name="T3" fmla="*/ 59 h 59"/>
                  <a:gd name="T4" fmla="*/ 67 w 67"/>
                  <a:gd name="T5" fmla="*/ 29 h 59"/>
                  <a:gd name="T6" fmla="*/ 34 w 67"/>
                  <a:gd name="T7" fmla="*/ 0 h 59"/>
                  <a:gd name="T8" fmla="*/ 5 w 67"/>
                  <a:gd name="T9" fmla="*/ 27 h 59"/>
                </a:gdLst>
                <a:ahLst/>
                <a:cxnLst>
                  <a:cxn ang="0">
                    <a:pos x="T0" y="T1"/>
                  </a:cxn>
                  <a:cxn ang="0">
                    <a:pos x="T2" y="T3"/>
                  </a:cxn>
                  <a:cxn ang="0">
                    <a:pos x="T4" y="T5"/>
                  </a:cxn>
                  <a:cxn ang="0">
                    <a:pos x="T6" y="T7"/>
                  </a:cxn>
                  <a:cxn ang="0">
                    <a:pos x="T8" y="T9"/>
                  </a:cxn>
                </a:cxnLst>
                <a:rect l="0" t="0" r="r" b="b"/>
                <a:pathLst>
                  <a:path w="67" h="59">
                    <a:moveTo>
                      <a:pt x="5" y="27"/>
                    </a:moveTo>
                    <a:cubicBezTo>
                      <a:pt x="0" y="52"/>
                      <a:pt x="17" y="59"/>
                      <a:pt x="34" y="59"/>
                    </a:cubicBezTo>
                    <a:cubicBezTo>
                      <a:pt x="52" y="59"/>
                      <a:pt x="67" y="46"/>
                      <a:pt x="67" y="29"/>
                    </a:cubicBezTo>
                    <a:cubicBezTo>
                      <a:pt x="67" y="13"/>
                      <a:pt x="52" y="0"/>
                      <a:pt x="34" y="0"/>
                    </a:cubicBezTo>
                    <a:cubicBezTo>
                      <a:pt x="17" y="0"/>
                      <a:pt x="8" y="11"/>
                      <a:pt x="5" y="27"/>
                    </a:cubicBezTo>
                    <a:close/>
                  </a:path>
                </a:pathLst>
              </a:custGeom>
              <a:solidFill>
                <a:srgbClr val="FF9E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4" name="iŝlïḍè"/>
              <p:cNvSpPr/>
              <p:nvPr/>
            </p:nvSpPr>
            <p:spPr bwMode="auto">
              <a:xfrm>
                <a:off x="5027" y="2129"/>
                <a:ext cx="47" cy="62"/>
              </a:xfrm>
              <a:prstGeom prst="ellipse">
                <a:avLst/>
              </a:pr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5" name="ïṣļíḋè"/>
              <p:cNvSpPr/>
              <p:nvPr/>
            </p:nvSpPr>
            <p:spPr bwMode="auto">
              <a:xfrm>
                <a:off x="5040" y="2123"/>
                <a:ext cx="86" cy="111"/>
              </a:xfrm>
              <a:custGeom>
                <a:avLst/>
                <a:gdLst>
                  <a:gd name="T0" fmla="*/ 32 w 48"/>
                  <a:gd name="T1" fmla="*/ 62 h 62"/>
                  <a:gd name="T2" fmla="*/ 20 w 48"/>
                  <a:gd name="T3" fmla="*/ 3 h 62"/>
                  <a:gd name="T4" fmla="*/ 20 w 48"/>
                  <a:gd name="T5" fmla="*/ 37 h 62"/>
                  <a:gd name="T6" fmla="*/ 29 w 48"/>
                  <a:gd name="T7" fmla="*/ 22 h 62"/>
                </a:gdLst>
                <a:ahLst/>
                <a:cxnLst>
                  <a:cxn ang="0">
                    <a:pos x="T0" y="T1"/>
                  </a:cxn>
                  <a:cxn ang="0">
                    <a:pos x="T2" y="T3"/>
                  </a:cxn>
                  <a:cxn ang="0">
                    <a:pos x="T4" y="T5"/>
                  </a:cxn>
                  <a:cxn ang="0">
                    <a:pos x="T6" y="T7"/>
                  </a:cxn>
                </a:cxnLst>
                <a:rect l="0" t="0" r="r" b="b"/>
                <a:pathLst>
                  <a:path w="48" h="62">
                    <a:moveTo>
                      <a:pt x="32" y="62"/>
                    </a:moveTo>
                    <a:cubicBezTo>
                      <a:pt x="48" y="49"/>
                      <a:pt x="40" y="6"/>
                      <a:pt x="20" y="3"/>
                    </a:cubicBezTo>
                    <a:cubicBezTo>
                      <a:pt x="0" y="0"/>
                      <a:pt x="6" y="36"/>
                      <a:pt x="20" y="37"/>
                    </a:cubicBezTo>
                    <a:cubicBezTo>
                      <a:pt x="32" y="39"/>
                      <a:pt x="29" y="22"/>
                      <a:pt x="29" y="22"/>
                    </a:cubicBezTo>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6" name="ïṥliḋe"/>
              <p:cNvSpPr/>
              <p:nvPr/>
            </p:nvSpPr>
            <p:spPr bwMode="auto">
              <a:xfrm>
                <a:off x="5024" y="2148"/>
                <a:ext cx="116" cy="115"/>
              </a:xfrm>
              <a:custGeom>
                <a:avLst/>
                <a:gdLst>
                  <a:gd name="T0" fmla="*/ 45 w 65"/>
                  <a:gd name="T1" fmla="*/ 2 h 64"/>
                  <a:gd name="T2" fmla="*/ 28 w 65"/>
                  <a:gd name="T3" fmla="*/ 63 h 64"/>
                  <a:gd name="T4" fmla="*/ 34 w 65"/>
                  <a:gd name="T5" fmla="*/ 28 h 64"/>
                  <a:gd name="T6" fmla="*/ 45 w 65"/>
                  <a:gd name="T7" fmla="*/ 2 h 64"/>
                </a:gdLst>
                <a:ahLst/>
                <a:cxnLst>
                  <a:cxn ang="0">
                    <a:pos x="T0" y="T1"/>
                  </a:cxn>
                  <a:cxn ang="0">
                    <a:pos x="T2" y="T3"/>
                  </a:cxn>
                  <a:cxn ang="0">
                    <a:pos x="T4" y="T5"/>
                  </a:cxn>
                  <a:cxn ang="0">
                    <a:pos x="T6" y="T7"/>
                  </a:cxn>
                </a:cxnLst>
                <a:rect l="0" t="0" r="r" b="b"/>
                <a:pathLst>
                  <a:path w="65" h="64">
                    <a:moveTo>
                      <a:pt x="45" y="2"/>
                    </a:moveTo>
                    <a:cubicBezTo>
                      <a:pt x="65" y="8"/>
                      <a:pt x="55" y="64"/>
                      <a:pt x="28" y="63"/>
                    </a:cubicBezTo>
                    <a:cubicBezTo>
                      <a:pt x="0" y="63"/>
                      <a:pt x="9" y="12"/>
                      <a:pt x="34" y="28"/>
                    </a:cubicBezTo>
                    <a:cubicBezTo>
                      <a:pt x="34" y="28"/>
                      <a:pt x="35" y="0"/>
                      <a:pt x="45" y="2"/>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7" name="ïšḻîḋe"/>
              <p:cNvSpPr/>
              <p:nvPr/>
            </p:nvSpPr>
            <p:spPr bwMode="auto">
              <a:xfrm>
                <a:off x="5002" y="2138"/>
                <a:ext cx="50" cy="60"/>
              </a:xfrm>
              <a:custGeom>
                <a:avLst/>
                <a:gdLst>
                  <a:gd name="T0" fmla="*/ 3 w 28"/>
                  <a:gd name="T1" fmla="*/ 21 h 34"/>
                  <a:gd name="T2" fmla="*/ 19 w 28"/>
                  <a:gd name="T3" fmla="*/ 32 h 34"/>
                  <a:gd name="T4" fmla="*/ 25 w 28"/>
                  <a:gd name="T5" fmla="*/ 13 h 34"/>
                  <a:gd name="T6" fmla="*/ 9 w 28"/>
                  <a:gd name="T7" fmla="*/ 2 h 34"/>
                  <a:gd name="T8" fmla="*/ 3 w 28"/>
                  <a:gd name="T9" fmla="*/ 21 h 34"/>
                </a:gdLst>
                <a:ahLst/>
                <a:cxnLst>
                  <a:cxn ang="0">
                    <a:pos x="T0" y="T1"/>
                  </a:cxn>
                  <a:cxn ang="0">
                    <a:pos x="T2" y="T3"/>
                  </a:cxn>
                  <a:cxn ang="0">
                    <a:pos x="T4" y="T5"/>
                  </a:cxn>
                  <a:cxn ang="0">
                    <a:pos x="T6" y="T7"/>
                  </a:cxn>
                  <a:cxn ang="0">
                    <a:pos x="T8" y="T9"/>
                  </a:cxn>
                </a:cxnLst>
                <a:rect l="0" t="0" r="r" b="b"/>
                <a:pathLst>
                  <a:path w="28" h="34">
                    <a:moveTo>
                      <a:pt x="3" y="21"/>
                    </a:moveTo>
                    <a:cubicBezTo>
                      <a:pt x="6" y="29"/>
                      <a:pt x="13" y="34"/>
                      <a:pt x="19" y="32"/>
                    </a:cubicBezTo>
                    <a:cubicBezTo>
                      <a:pt x="25" y="30"/>
                      <a:pt x="28" y="22"/>
                      <a:pt x="25" y="13"/>
                    </a:cubicBezTo>
                    <a:cubicBezTo>
                      <a:pt x="22" y="5"/>
                      <a:pt x="15" y="0"/>
                      <a:pt x="9" y="2"/>
                    </a:cubicBezTo>
                    <a:cubicBezTo>
                      <a:pt x="3" y="4"/>
                      <a:pt x="0" y="13"/>
                      <a:pt x="3" y="21"/>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8" name="i$líḍe"/>
              <p:cNvSpPr/>
              <p:nvPr/>
            </p:nvSpPr>
            <p:spPr bwMode="auto">
              <a:xfrm>
                <a:off x="4988" y="2152"/>
                <a:ext cx="43" cy="52"/>
              </a:xfrm>
              <a:custGeom>
                <a:avLst/>
                <a:gdLst>
                  <a:gd name="T0" fmla="*/ 3 w 24"/>
                  <a:gd name="T1" fmla="*/ 18 h 29"/>
                  <a:gd name="T2" fmla="*/ 16 w 24"/>
                  <a:gd name="T3" fmla="*/ 28 h 29"/>
                  <a:gd name="T4" fmla="*/ 21 w 24"/>
                  <a:gd name="T5" fmla="*/ 12 h 29"/>
                  <a:gd name="T6" fmla="*/ 7 w 24"/>
                  <a:gd name="T7" fmla="*/ 2 h 29"/>
                  <a:gd name="T8" fmla="*/ 3 w 24"/>
                  <a:gd name="T9" fmla="*/ 18 h 29"/>
                </a:gdLst>
                <a:ahLst/>
                <a:cxnLst>
                  <a:cxn ang="0">
                    <a:pos x="T0" y="T1"/>
                  </a:cxn>
                  <a:cxn ang="0">
                    <a:pos x="T2" y="T3"/>
                  </a:cxn>
                  <a:cxn ang="0">
                    <a:pos x="T4" y="T5"/>
                  </a:cxn>
                  <a:cxn ang="0">
                    <a:pos x="T6" y="T7"/>
                  </a:cxn>
                  <a:cxn ang="0">
                    <a:pos x="T8" y="T9"/>
                  </a:cxn>
                </a:cxnLst>
                <a:rect l="0" t="0" r="r" b="b"/>
                <a:pathLst>
                  <a:path w="24" h="29">
                    <a:moveTo>
                      <a:pt x="3" y="18"/>
                    </a:moveTo>
                    <a:cubicBezTo>
                      <a:pt x="5" y="25"/>
                      <a:pt x="11" y="29"/>
                      <a:pt x="16" y="28"/>
                    </a:cubicBezTo>
                    <a:cubicBezTo>
                      <a:pt x="21" y="26"/>
                      <a:pt x="24" y="19"/>
                      <a:pt x="21" y="12"/>
                    </a:cubicBezTo>
                    <a:cubicBezTo>
                      <a:pt x="19" y="5"/>
                      <a:pt x="13" y="0"/>
                      <a:pt x="7" y="2"/>
                    </a:cubicBezTo>
                    <a:cubicBezTo>
                      <a:pt x="2" y="4"/>
                      <a:pt x="0" y="11"/>
                      <a:pt x="3" y="18"/>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9" name="íslîďè"/>
              <p:cNvSpPr/>
              <p:nvPr/>
            </p:nvSpPr>
            <p:spPr bwMode="auto">
              <a:xfrm>
                <a:off x="5022" y="2225"/>
                <a:ext cx="111" cy="75"/>
              </a:xfrm>
              <a:custGeom>
                <a:avLst/>
                <a:gdLst>
                  <a:gd name="T0" fmla="*/ 14 w 111"/>
                  <a:gd name="T1" fmla="*/ 75 h 75"/>
                  <a:gd name="T2" fmla="*/ 111 w 111"/>
                  <a:gd name="T3" fmla="*/ 43 h 75"/>
                  <a:gd name="T4" fmla="*/ 97 w 111"/>
                  <a:gd name="T5" fmla="*/ 0 h 75"/>
                  <a:gd name="T6" fmla="*/ 0 w 111"/>
                  <a:gd name="T7" fmla="*/ 32 h 75"/>
                  <a:gd name="T8" fmla="*/ 14 w 111"/>
                  <a:gd name="T9" fmla="*/ 75 h 75"/>
                </a:gdLst>
                <a:ahLst/>
                <a:cxnLst>
                  <a:cxn ang="0">
                    <a:pos x="T0" y="T1"/>
                  </a:cxn>
                  <a:cxn ang="0">
                    <a:pos x="T2" y="T3"/>
                  </a:cxn>
                  <a:cxn ang="0">
                    <a:pos x="T4" y="T5"/>
                  </a:cxn>
                  <a:cxn ang="0">
                    <a:pos x="T6" y="T7"/>
                  </a:cxn>
                  <a:cxn ang="0">
                    <a:pos x="T8" y="T9"/>
                  </a:cxn>
                </a:cxnLst>
                <a:rect l="0" t="0" r="r" b="b"/>
                <a:pathLst>
                  <a:path w="111" h="75">
                    <a:moveTo>
                      <a:pt x="14" y="75"/>
                    </a:moveTo>
                    <a:lnTo>
                      <a:pt x="111" y="43"/>
                    </a:lnTo>
                    <a:lnTo>
                      <a:pt x="97" y="0"/>
                    </a:lnTo>
                    <a:lnTo>
                      <a:pt x="0" y="32"/>
                    </a:lnTo>
                    <a:lnTo>
                      <a:pt x="14" y="7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0" name="î$ľiḋè"/>
              <p:cNvSpPr/>
              <p:nvPr/>
            </p:nvSpPr>
            <p:spPr bwMode="auto">
              <a:xfrm>
                <a:off x="5565" y="3032"/>
                <a:ext cx="102" cy="89"/>
              </a:xfrm>
              <a:custGeom>
                <a:avLst/>
                <a:gdLst>
                  <a:gd name="T0" fmla="*/ 27 w 102"/>
                  <a:gd name="T1" fmla="*/ 0 h 89"/>
                  <a:gd name="T2" fmla="*/ 102 w 102"/>
                  <a:gd name="T3" fmla="*/ 52 h 89"/>
                  <a:gd name="T4" fmla="*/ 77 w 102"/>
                  <a:gd name="T5" fmla="*/ 89 h 89"/>
                  <a:gd name="T6" fmla="*/ 0 w 102"/>
                  <a:gd name="T7" fmla="*/ 38 h 89"/>
                  <a:gd name="T8" fmla="*/ 27 w 102"/>
                  <a:gd name="T9" fmla="*/ 0 h 89"/>
                </a:gdLst>
                <a:ahLst/>
                <a:cxnLst>
                  <a:cxn ang="0">
                    <a:pos x="T0" y="T1"/>
                  </a:cxn>
                  <a:cxn ang="0">
                    <a:pos x="T2" y="T3"/>
                  </a:cxn>
                  <a:cxn ang="0">
                    <a:pos x="T4" y="T5"/>
                  </a:cxn>
                  <a:cxn ang="0">
                    <a:pos x="T6" y="T7"/>
                  </a:cxn>
                  <a:cxn ang="0">
                    <a:pos x="T8" y="T9"/>
                  </a:cxn>
                </a:cxnLst>
                <a:rect l="0" t="0" r="r" b="b"/>
                <a:pathLst>
                  <a:path w="102" h="89">
                    <a:moveTo>
                      <a:pt x="27" y="0"/>
                    </a:moveTo>
                    <a:lnTo>
                      <a:pt x="102" y="52"/>
                    </a:lnTo>
                    <a:lnTo>
                      <a:pt x="77" y="89"/>
                    </a:lnTo>
                    <a:lnTo>
                      <a:pt x="0" y="38"/>
                    </a:lnTo>
                    <a:lnTo>
                      <a:pt x="2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1" name="is1iḋe"/>
              <p:cNvSpPr/>
              <p:nvPr/>
            </p:nvSpPr>
            <p:spPr bwMode="auto">
              <a:xfrm>
                <a:off x="5201" y="2646"/>
                <a:ext cx="591" cy="461"/>
              </a:xfrm>
              <a:custGeom>
                <a:avLst/>
                <a:gdLst>
                  <a:gd name="T0" fmla="*/ 259 w 330"/>
                  <a:gd name="T1" fmla="*/ 258 h 258"/>
                  <a:gd name="T2" fmla="*/ 279 w 330"/>
                  <a:gd name="T3" fmla="*/ 80 h 258"/>
                  <a:gd name="T4" fmla="*/ 0 w 330"/>
                  <a:gd name="T5" fmla="*/ 86 h 258"/>
                  <a:gd name="T6" fmla="*/ 33 w 330"/>
                  <a:gd name="T7" fmla="*/ 121 h 258"/>
                  <a:gd name="T8" fmla="*/ 150 w 330"/>
                  <a:gd name="T9" fmla="*/ 96 h 258"/>
                  <a:gd name="T10" fmla="*/ 227 w 330"/>
                  <a:gd name="T11" fmla="*/ 115 h 258"/>
                  <a:gd name="T12" fmla="*/ 209 w 330"/>
                  <a:gd name="T13" fmla="*/ 221 h 258"/>
                  <a:gd name="T14" fmla="*/ 259 w 330"/>
                  <a:gd name="T15" fmla="*/ 258 h 2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0" h="258">
                    <a:moveTo>
                      <a:pt x="259" y="258"/>
                    </a:moveTo>
                    <a:cubicBezTo>
                      <a:pt x="262" y="253"/>
                      <a:pt x="330" y="158"/>
                      <a:pt x="279" y="80"/>
                    </a:cubicBezTo>
                    <a:cubicBezTo>
                      <a:pt x="225" y="0"/>
                      <a:pt x="80" y="33"/>
                      <a:pt x="0" y="86"/>
                    </a:cubicBezTo>
                    <a:cubicBezTo>
                      <a:pt x="33" y="121"/>
                      <a:pt x="33" y="121"/>
                      <a:pt x="33" y="121"/>
                    </a:cubicBezTo>
                    <a:cubicBezTo>
                      <a:pt x="123" y="110"/>
                      <a:pt x="111" y="100"/>
                      <a:pt x="150" y="96"/>
                    </a:cubicBezTo>
                    <a:cubicBezTo>
                      <a:pt x="168" y="93"/>
                      <a:pt x="211" y="91"/>
                      <a:pt x="227" y="115"/>
                    </a:cubicBezTo>
                    <a:cubicBezTo>
                      <a:pt x="254" y="155"/>
                      <a:pt x="209" y="220"/>
                      <a:pt x="209" y="221"/>
                    </a:cubicBezTo>
                    <a:lnTo>
                      <a:pt x="259" y="258"/>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2" name="ïśḻiḋè"/>
              <p:cNvSpPr/>
              <p:nvPr/>
            </p:nvSpPr>
            <p:spPr bwMode="auto">
              <a:xfrm>
                <a:off x="5022" y="2243"/>
                <a:ext cx="290" cy="564"/>
              </a:xfrm>
              <a:custGeom>
                <a:avLst/>
                <a:gdLst>
                  <a:gd name="T0" fmla="*/ 290 w 290"/>
                  <a:gd name="T1" fmla="*/ 528 h 564"/>
                  <a:gd name="T2" fmla="*/ 107 w 290"/>
                  <a:gd name="T3" fmla="*/ 0 h 564"/>
                  <a:gd name="T4" fmla="*/ 0 w 290"/>
                  <a:gd name="T5" fmla="*/ 38 h 564"/>
                  <a:gd name="T6" fmla="*/ 184 w 290"/>
                  <a:gd name="T7" fmla="*/ 564 h 564"/>
                  <a:gd name="T8" fmla="*/ 290 w 290"/>
                  <a:gd name="T9" fmla="*/ 528 h 564"/>
                </a:gdLst>
                <a:ahLst/>
                <a:cxnLst>
                  <a:cxn ang="0">
                    <a:pos x="T0" y="T1"/>
                  </a:cxn>
                  <a:cxn ang="0">
                    <a:pos x="T2" y="T3"/>
                  </a:cxn>
                  <a:cxn ang="0">
                    <a:pos x="T4" y="T5"/>
                  </a:cxn>
                  <a:cxn ang="0">
                    <a:pos x="T6" y="T7"/>
                  </a:cxn>
                  <a:cxn ang="0">
                    <a:pos x="T8" y="T9"/>
                  </a:cxn>
                </a:cxnLst>
                <a:rect l="0" t="0" r="r" b="b"/>
                <a:pathLst>
                  <a:path w="290" h="564">
                    <a:moveTo>
                      <a:pt x="290" y="528"/>
                    </a:moveTo>
                    <a:lnTo>
                      <a:pt x="107" y="0"/>
                    </a:lnTo>
                    <a:lnTo>
                      <a:pt x="0" y="38"/>
                    </a:lnTo>
                    <a:lnTo>
                      <a:pt x="184" y="564"/>
                    </a:lnTo>
                    <a:lnTo>
                      <a:pt x="290" y="528"/>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3" name="îṡļiḑe"/>
              <p:cNvSpPr/>
              <p:nvPr/>
            </p:nvSpPr>
            <p:spPr bwMode="auto">
              <a:xfrm>
                <a:off x="5022" y="2243"/>
                <a:ext cx="290" cy="564"/>
              </a:xfrm>
              <a:custGeom>
                <a:avLst/>
                <a:gdLst>
                  <a:gd name="T0" fmla="*/ 290 w 290"/>
                  <a:gd name="T1" fmla="*/ 528 h 564"/>
                  <a:gd name="T2" fmla="*/ 107 w 290"/>
                  <a:gd name="T3" fmla="*/ 0 h 564"/>
                  <a:gd name="T4" fmla="*/ 0 w 290"/>
                  <a:gd name="T5" fmla="*/ 38 h 564"/>
                  <a:gd name="T6" fmla="*/ 184 w 290"/>
                  <a:gd name="T7" fmla="*/ 564 h 564"/>
                </a:gdLst>
                <a:ahLst/>
                <a:cxnLst>
                  <a:cxn ang="0">
                    <a:pos x="T0" y="T1"/>
                  </a:cxn>
                  <a:cxn ang="0">
                    <a:pos x="T2" y="T3"/>
                  </a:cxn>
                  <a:cxn ang="0">
                    <a:pos x="T4" y="T5"/>
                  </a:cxn>
                  <a:cxn ang="0">
                    <a:pos x="T6" y="T7"/>
                  </a:cxn>
                </a:cxnLst>
                <a:rect l="0" t="0" r="r" b="b"/>
                <a:pathLst>
                  <a:path w="290" h="564">
                    <a:moveTo>
                      <a:pt x="290" y="528"/>
                    </a:moveTo>
                    <a:lnTo>
                      <a:pt x="107" y="0"/>
                    </a:lnTo>
                    <a:lnTo>
                      <a:pt x="0" y="38"/>
                    </a:lnTo>
                    <a:lnTo>
                      <a:pt x="184" y="5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4" name="iṡlíde"/>
              <p:cNvSpPr/>
              <p:nvPr/>
            </p:nvSpPr>
            <p:spPr bwMode="auto">
              <a:xfrm>
                <a:off x="5172" y="2698"/>
                <a:ext cx="373" cy="506"/>
              </a:xfrm>
              <a:custGeom>
                <a:avLst/>
                <a:gdLst>
                  <a:gd name="T0" fmla="*/ 104 w 208"/>
                  <a:gd name="T1" fmla="*/ 0 h 283"/>
                  <a:gd name="T2" fmla="*/ 195 w 208"/>
                  <a:gd name="T3" fmla="*/ 52 h 283"/>
                  <a:gd name="T4" fmla="*/ 195 w 208"/>
                  <a:gd name="T5" fmla="*/ 247 h 283"/>
                  <a:gd name="T6" fmla="*/ 14 w 208"/>
                  <a:gd name="T7" fmla="*/ 241 h 283"/>
                  <a:gd name="T8" fmla="*/ 14 w 208"/>
                  <a:gd name="T9" fmla="*/ 37 h 283"/>
                  <a:gd name="T10" fmla="*/ 104 w 208"/>
                  <a:gd name="T11" fmla="*/ 0 h 283"/>
                </a:gdLst>
                <a:ahLst/>
                <a:cxnLst>
                  <a:cxn ang="0">
                    <a:pos x="T0" y="T1"/>
                  </a:cxn>
                  <a:cxn ang="0">
                    <a:pos x="T2" y="T3"/>
                  </a:cxn>
                  <a:cxn ang="0">
                    <a:pos x="T4" y="T5"/>
                  </a:cxn>
                  <a:cxn ang="0">
                    <a:pos x="T6" y="T7"/>
                  </a:cxn>
                  <a:cxn ang="0">
                    <a:pos x="T8" y="T9"/>
                  </a:cxn>
                  <a:cxn ang="0">
                    <a:pos x="T10" y="T11"/>
                  </a:cxn>
                </a:cxnLst>
                <a:rect l="0" t="0" r="r" b="b"/>
                <a:pathLst>
                  <a:path w="208" h="283">
                    <a:moveTo>
                      <a:pt x="104" y="0"/>
                    </a:moveTo>
                    <a:cubicBezTo>
                      <a:pt x="208" y="0"/>
                      <a:pt x="195" y="52"/>
                      <a:pt x="195" y="52"/>
                    </a:cubicBezTo>
                    <a:cubicBezTo>
                      <a:pt x="195" y="247"/>
                      <a:pt x="195" y="247"/>
                      <a:pt x="195" y="247"/>
                    </a:cubicBezTo>
                    <a:cubicBezTo>
                      <a:pt x="150" y="270"/>
                      <a:pt x="45" y="283"/>
                      <a:pt x="14" y="241"/>
                    </a:cubicBezTo>
                    <a:cubicBezTo>
                      <a:pt x="14" y="37"/>
                      <a:pt x="14" y="37"/>
                      <a:pt x="14" y="37"/>
                    </a:cubicBezTo>
                    <a:cubicBezTo>
                      <a:pt x="14" y="37"/>
                      <a:pt x="0" y="0"/>
                      <a:pt x="104" y="0"/>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5" name="i$ḷïḑe"/>
              <p:cNvSpPr/>
              <p:nvPr/>
            </p:nvSpPr>
            <p:spPr bwMode="auto">
              <a:xfrm>
                <a:off x="5341" y="2928"/>
                <a:ext cx="7" cy="254"/>
              </a:xfrm>
              <a:custGeom>
                <a:avLst/>
                <a:gdLst>
                  <a:gd name="T0" fmla="*/ 0 w 4"/>
                  <a:gd name="T1" fmla="*/ 3 h 142"/>
                  <a:gd name="T2" fmla="*/ 0 w 4"/>
                  <a:gd name="T3" fmla="*/ 140 h 142"/>
                  <a:gd name="T4" fmla="*/ 4 w 4"/>
                  <a:gd name="T5" fmla="*/ 140 h 142"/>
                  <a:gd name="T6" fmla="*/ 4 w 4"/>
                  <a:gd name="T7" fmla="*/ 3 h 142"/>
                  <a:gd name="T8" fmla="*/ 0 w 4"/>
                  <a:gd name="T9" fmla="*/ 3 h 142"/>
                </a:gdLst>
                <a:ahLst/>
                <a:cxnLst>
                  <a:cxn ang="0">
                    <a:pos x="T0" y="T1"/>
                  </a:cxn>
                  <a:cxn ang="0">
                    <a:pos x="T2" y="T3"/>
                  </a:cxn>
                  <a:cxn ang="0">
                    <a:pos x="T4" y="T5"/>
                  </a:cxn>
                  <a:cxn ang="0">
                    <a:pos x="T6" y="T7"/>
                  </a:cxn>
                  <a:cxn ang="0">
                    <a:pos x="T8" y="T9"/>
                  </a:cxn>
                </a:cxnLst>
                <a:rect l="0" t="0" r="r" b="b"/>
                <a:pathLst>
                  <a:path w="4" h="142">
                    <a:moveTo>
                      <a:pt x="0" y="3"/>
                    </a:moveTo>
                    <a:cubicBezTo>
                      <a:pt x="0" y="48"/>
                      <a:pt x="0" y="94"/>
                      <a:pt x="0" y="140"/>
                    </a:cubicBezTo>
                    <a:cubicBezTo>
                      <a:pt x="0" y="142"/>
                      <a:pt x="4" y="142"/>
                      <a:pt x="4" y="140"/>
                    </a:cubicBezTo>
                    <a:cubicBezTo>
                      <a:pt x="4" y="94"/>
                      <a:pt x="4" y="48"/>
                      <a:pt x="4" y="3"/>
                    </a:cubicBezTo>
                    <a:cubicBezTo>
                      <a:pt x="4" y="0"/>
                      <a:pt x="0" y="0"/>
                      <a:pt x="0" y="3"/>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6" name="ïšļîḑe"/>
              <p:cNvSpPr/>
              <p:nvPr/>
            </p:nvSpPr>
            <p:spPr bwMode="auto">
              <a:xfrm>
                <a:off x="5274" y="2717"/>
                <a:ext cx="165" cy="217"/>
              </a:xfrm>
              <a:custGeom>
                <a:avLst/>
                <a:gdLst>
                  <a:gd name="T0" fmla="*/ 165 w 165"/>
                  <a:gd name="T1" fmla="*/ 0 h 217"/>
                  <a:gd name="T2" fmla="*/ 70 w 165"/>
                  <a:gd name="T3" fmla="*/ 217 h 217"/>
                  <a:gd name="T4" fmla="*/ 0 w 165"/>
                  <a:gd name="T5" fmla="*/ 0 h 217"/>
                  <a:gd name="T6" fmla="*/ 165 w 165"/>
                  <a:gd name="T7" fmla="*/ 0 h 217"/>
                </a:gdLst>
                <a:ahLst/>
                <a:cxnLst>
                  <a:cxn ang="0">
                    <a:pos x="T0" y="T1"/>
                  </a:cxn>
                  <a:cxn ang="0">
                    <a:pos x="T2" y="T3"/>
                  </a:cxn>
                  <a:cxn ang="0">
                    <a:pos x="T4" y="T5"/>
                  </a:cxn>
                  <a:cxn ang="0">
                    <a:pos x="T6" y="T7"/>
                  </a:cxn>
                </a:cxnLst>
                <a:rect l="0" t="0" r="r" b="b"/>
                <a:pathLst>
                  <a:path w="165" h="217">
                    <a:moveTo>
                      <a:pt x="165" y="0"/>
                    </a:moveTo>
                    <a:lnTo>
                      <a:pt x="70" y="217"/>
                    </a:lnTo>
                    <a:lnTo>
                      <a:pt x="0" y="0"/>
                    </a:lnTo>
                    <a:lnTo>
                      <a:pt x="16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7" name="iSḻiḑe"/>
              <p:cNvSpPr/>
              <p:nvPr/>
            </p:nvSpPr>
            <p:spPr bwMode="auto">
              <a:xfrm>
                <a:off x="5273" y="2719"/>
                <a:ext cx="166" cy="82"/>
              </a:xfrm>
              <a:custGeom>
                <a:avLst/>
                <a:gdLst>
                  <a:gd name="T0" fmla="*/ 0 w 93"/>
                  <a:gd name="T1" fmla="*/ 13 h 46"/>
                  <a:gd name="T2" fmla="*/ 1 w 93"/>
                  <a:gd name="T3" fmla="*/ 13 h 46"/>
                  <a:gd name="T4" fmla="*/ 92 w 93"/>
                  <a:gd name="T5" fmla="*/ 13 h 46"/>
                  <a:gd name="T6" fmla="*/ 93 w 93"/>
                  <a:gd name="T7" fmla="*/ 13 h 46"/>
                  <a:gd name="T8" fmla="*/ 78 w 93"/>
                  <a:gd name="T9" fmla="*/ 46 h 46"/>
                  <a:gd name="T10" fmla="*/ 46 w 93"/>
                  <a:gd name="T11" fmla="*/ 23 h 46"/>
                  <a:gd name="T12" fmla="*/ 11 w 93"/>
                  <a:gd name="T13" fmla="*/ 46 h 46"/>
                  <a:gd name="T14" fmla="*/ 0 w 93"/>
                  <a:gd name="T15" fmla="*/ 13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46">
                    <a:moveTo>
                      <a:pt x="0" y="13"/>
                    </a:moveTo>
                    <a:cubicBezTo>
                      <a:pt x="1" y="13"/>
                      <a:pt x="1" y="13"/>
                      <a:pt x="1" y="13"/>
                    </a:cubicBezTo>
                    <a:cubicBezTo>
                      <a:pt x="30" y="0"/>
                      <a:pt x="64" y="0"/>
                      <a:pt x="92" y="13"/>
                    </a:cubicBezTo>
                    <a:cubicBezTo>
                      <a:pt x="93" y="13"/>
                      <a:pt x="93" y="13"/>
                      <a:pt x="93" y="13"/>
                    </a:cubicBezTo>
                    <a:cubicBezTo>
                      <a:pt x="78" y="46"/>
                      <a:pt x="78" y="46"/>
                      <a:pt x="78" y="46"/>
                    </a:cubicBezTo>
                    <a:cubicBezTo>
                      <a:pt x="46" y="23"/>
                      <a:pt x="46" y="23"/>
                      <a:pt x="46" y="23"/>
                    </a:cubicBezTo>
                    <a:cubicBezTo>
                      <a:pt x="11" y="46"/>
                      <a:pt x="11" y="46"/>
                      <a:pt x="11" y="46"/>
                    </a:cubicBezTo>
                    <a:lnTo>
                      <a:pt x="0" y="13"/>
                    </a:lnTo>
                    <a:close/>
                  </a:path>
                </a:pathLst>
              </a:custGeom>
              <a:solidFill>
                <a:srgbClr val="AFA2A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8" name="iṡḻîďè"/>
              <p:cNvSpPr/>
              <p:nvPr/>
            </p:nvSpPr>
            <p:spPr bwMode="auto">
              <a:xfrm>
                <a:off x="5330" y="2717"/>
                <a:ext cx="34" cy="217"/>
              </a:xfrm>
              <a:custGeom>
                <a:avLst/>
                <a:gdLst>
                  <a:gd name="T0" fmla="*/ 0 w 34"/>
                  <a:gd name="T1" fmla="*/ 172 h 217"/>
                  <a:gd name="T2" fmla="*/ 14 w 34"/>
                  <a:gd name="T3" fmla="*/ 217 h 217"/>
                  <a:gd name="T4" fmla="*/ 34 w 34"/>
                  <a:gd name="T5" fmla="*/ 172 h 217"/>
                  <a:gd name="T6" fmla="*/ 27 w 34"/>
                  <a:gd name="T7" fmla="*/ 0 h 217"/>
                  <a:gd name="T8" fmla="*/ 0 w 34"/>
                  <a:gd name="T9" fmla="*/ 172 h 217"/>
                </a:gdLst>
                <a:ahLst/>
                <a:cxnLst>
                  <a:cxn ang="0">
                    <a:pos x="T0" y="T1"/>
                  </a:cxn>
                  <a:cxn ang="0">
                    <a:pos x="T2" y="T3"/>
                  </a:cxn>
                  <a:cxn ang="0">
                    <a:pos x="T4" y="T5"/>
                  </a:cxn>
                  <a:cxn ang="0">
                    <a:pos x="T6" y="T7"/>
                  </a:cxn>
                  <a:cxn ang="0">
                    <a:pos x="T8" y="T9"/>
                  </a:cxn>
                </a:cxnLst>
                <a:rect l="0" t="0" r="r" b="b"/>
                <a:pathLst>
                  <a:path w="34" h="217">
                    <a:moveTo>
                      <a:pt x="0" y="172"/>
                    </a:moveTo>
                    <a:lnTo>
                      <a:pt x="14" y="217"/>
                    </a:lnTo>
                    <a:lnTo>
                      <a:pt x="34" y="172"/>
                    </a:lnTo>
                    <a:lnTo>
                      <a:pt x="27" y="0"/>
                    </a:lnTo>
                    <a:lnTo>
                      <a:pt x="0" y="172"/>
                    </a:lnTo>
                    <a:close/>
                  </a:path>
                </a:pathLst>
              </a:custGeom>
              <a:solidFill>
                <a:srgbClr val="07040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9" name="ïṥļidê"/>
              <p:cNvSpPr/>
              <p:nvPr/>
            </p:nvSpPr>
            <p:spPr bwMode="auto">
              <a:xfrm>
                <a:off x="5325" y="2717"/>
                <a:ext cx="62" cy="63"/>
              </a:xfrm>
              <a:custGeom>
                <a:avLst/>
                <a:gdLst>
                  <a:gd name="T0" fmla="*/ 16 w 35"/>
                  <a:gd name="T1" fmla="*/ 35 h 35"/>
                  <a:gd name="T2" fmla="*/ 16 w 35"/>
                  <a:gd name="T3" fmla="*/ 35 h 35"/>
                  <a:gd name="T4" fmla="*/ 6 w 35"/>
                  <a:gd name="T5" fmla="*/ 28 h 35"/>
                  <a:gd name="T6" fmla="*/ 2 w 35"/>
                  <a:gd name="T7" fmla="*/ 12 h 35"/>
                  <a:gd name="T8" fmla="*/ 13 w 35"/>
                  <a:gd name="T9" fmla="*/ 0 h 35"/>
                  <a:gd name="T10" fmla="*/ 24 w 35"/>
                  <a:gd name="T11" fmla="*/ 0 h 35"/>
                  <a:gd name="T12" fmla="*/ 33 w 35"/>
                  <a:gd name="T13" fmla="*/ 12 h 35"/>
                  <a:gd name="T14" fmla="*/ 27 w 35"/>
                  <a:gd name="T15" fmla="*/ 28 h 35"/>
                  <a:gd name="T16" fmla="*/ 16 w 35"/>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35">
                    <a:moveTo>
                      <a:pt x="16" y="35"/>
                    </a:moveTo>
                    <a:cubicBezTo>
                      <a:pt x="16" y="35"/>
                      <a:pt x="16" y="35"/>
                      <a:pt x="16" y="35"/>
                    </a:cubicBezTo>
                    <a:cubicBezTo>
                      <a:pt x="12" y="35"/>
                      <a:pt x="8" y="32"/>
                      <a:pt x="6" y="28"/>
                    </a:cubicBezTo>
                    <a:cubicBezTo>
                      <a:pt x="2" y="12"/>
                      <a:pt x="2" y="12"/>
                      <a:pt x="2" y="12"/>
                    </a:cubicBezTo>
                    <a:cubicBezTo>
                      <a:pt x="0" y="6"/>
                      <a:pt x="6" y="0"/>
                      <a:pt x="13" y="0"/>
                    </a:cubicBezTo>
                    <a:cubicBezTo>
                      <a:pt x="24" y="0"/>
                      <a:pt x="24" y="0"/>
                      <a:pt x="24" y="0"/>
                    </a:cubicBezTo>
                    <a:cubicBezTo>
                      <a:pt x="31" y="0"/>
                      <a:pt x="35" y="6"/>
                      <a:pt x="33" y="12"/>
                    </a:cubicBezTo>
                    <a:cubicBezTo>
                      <a:pt x="27" y="28"/>
                      <a:pt x="27" y="28"/>
                      <a:pt x="27" y="28"/>
                    </a:cubicBezTo>
                    <a:cubicBezTo>
                      <a:pt x="25" y="32"/>
                      <a:pt x="21" y="35"/>
                      <a:pt x="16" y="35"/>
                    </a:cubicBezTo>
                    <a:close/>
                  </a:path>
                </a:pathLst>
              </a:custGeom>
              <a:solidFill>
                <a:srgbClr val="07040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0" name="iŝ1ïde"/>
              <p:cNvSpPr/>
              <p:nvPr/>
            </p:nvSpPr>
            <p:spPr bwMode="auto">
              <a:xfrm>
                <a:off x="5274" y="2696"/>
                <a:ext cx="165" cy="80"/>
              </a:xfrm>
              <a:custGeom>
                <a:avLst/>
                <a:gdLst>
                  <a:gd name="T0" fmla="*/ 0 w 92"/>
                  <a:gd name="T1" fmla="*/ 12 h 45"/>
                  <a:gd name="T2" fmla="*/ 0 w 92"/>
                  <a:gd name="T3" fmla="*/ 12 h 45"/>
                  <a:gd name="T4" fmla="*/ 92 w 92"/>
                  <a:gd name="T5" fmla="*/ 12 h 45"/>
                  <a:gd name="T6" fmla="*/ 92 w 92"/>
                  <a:gd name="T7" fmla="*/ 12 h 45"/>
                  <a:gd name="T8" fmla="*/ 78 w 92"/>
                  <a:gd name="T9" fmla="*/ 45 h 45"/>
                  <a:gd name="T10" fmla="*/ 45 w 92"/>
                  <a:gd name="T11" fmla="*/ 26 h 45"/>
                  <a:gd name="T12" fmla="*/ 11 w 92"/>
                  <a:gd name="T13" fmla="*/ 45 h 45"/>
                  <a:gd name="T14" fmla="*/ 0 w 92"/>
                  <a:gd name="T15" fmla="*/ 12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45">
                    <a:moveTo>
                      <a:pt x="0" y="12"/>
                    </a:moveTo>
                    <a:cubicBezTo>
                      <a:pt x="0" y="12"/>
                      <a:pt x="0" y="12"/>
                      <a:pt x="0" y="12"/>
                    </a:cubicBezTo>
                    <a:cubicBezTo>
                      <a:pt x="30" y="0"/>
                      <a:pt x="64" y="0"/>
                      <a:pt x="92" y="12"/>
                    </a:cubicBezTo>
                    <a:cubicBezTo>
                      <a:pt x="92" y="12"/>
                      <a:pt x="92" y="12"/>
                      <a:pt x="92" y="12"/>
                    </a:cubicBezTo>
                    <a:cubicBezTo>
                      <a:pt x="78" y="45"/>
                      <a:pt x="78" y="45"/>
                      <a:pt x="78" y="45"/>
                    </a:cubicBezTo>
                    <a:cubicBezTo>
                      <a:pt x="45" y="26"/>
                      <a:pt x="45" y="26"/>
                      <a:pt x="45" y="26"/>
                    </a:cubicBezTo>
                    <a:cubicBezTo>
                      <a:pt x="11" y="45"/>
                      <a:pt x="11" y="45"/>
                      <a:pt x="11" y="45"/>
                    </a:cubicBezTo>
                    <a:lnTo>
                      <a:pt x="0"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1" name="íṧḷïḋè"/>
              <p:cNvSpPr/>
              <p:nvPr/>
            </p:nvSpPr>
            <p:spPr bwMode="auto">
              <a:xfrm>
                <a:off x="5215" y="2721"/>
                <a:ext cx="133" cy="213"/>
              </a:xfrm>
              <a:custGeom>
                <a:avLst/>
                <a:gdLst>
                  <a:gd name="T0" fmla="*/ 133 w 133"/>
                  <a:gd name="T1" fmla="*/ 213 h 213"/>
                  <a:gd name="T2" fmla="*/ 61 w 133"/>
                  <a:gd name="T3" fmla="*/ 0 h 213"/>
                  <a:gd name="T4" fmla="*/ 0 w 133"/>
                  <a:gd name="T5" fmla="*/ 23 h 213"/>
                  <a:gd name="T6" fmla="*/ 34 w 133"/>
                  <a:gd name="T7" fmla="*/ 66 h 213"/>
                  <a:gd name="T8" fmla="*/ 58 w 133"/>
                  <a:gd name="T9" fmla="*/ 75 h 213"/>
                  <a:gd name="T10" fmla="*/ 45 w 133"/>
                  <a:gd name="T11" fmla="*/ 104 h 213"/>
                  <a:gd name="T12" fmla="*/ 133 w 133"/>
                  <a:gd name="T13" fmla="*/ 213 h 213"/>
                </a:gdLst>
                <a:ahLst/>
                <a:cxnLst>
                  <a:cxn ang="0">
                    <a:pos x="T0" y="T1"/>
                  </a:cxn>
                  <a:cxn ang="0">
                    <a:pos x="T2" y="T3"/>
                  </a:cxn>
                  <a:cxn ang="0">
                    <a:pos x="T4" y="T5"/>
                  </a:cxn>
                  <a:cxn ang="0">
                    <a:pos x="T6" y="T7"/>
                  </a:cxn>
                  <a:cxn ang="0">
                    <a:pos x="T8" y="T9"/>
                  </a:cxn>
                  <a:cxn ang="0">
                    <a:pos x="T10" y="T11"/>
                  </a:cxn>
                  <a:cxn ang="0">
                    <a:pos x="T12" y="T13"/>
                  </a:cxn>
                </a:cxnLst>
                <a:rect l="0" t="0" r="r" b="b"/>
                <a:pathLst>
                  <a:path w="133" h="213">
                    <a:moveTo>
                      <a:pt x="133" y="213"/>
                    </a:moveTo>
                    <a:lnTo>
                      <a:pt x="61" y="0"/>
                    </a:lnTo>
                    <a:lnTo>
                      <a:pt x="0" y="23"/>
                    </a:lnTo>
                    <a:lnTo>
                      <a:pt x="34" y="66"/>
                    </a:lnTo>
                    <a:lnTo>
                      <a:pt x="58" y="75"/>
                    </a:lnTo>
                    <a:lnTo>
                      <a:pt x="45" y="104"/>
                    </a:lnTo>
                    <a:lnTo>
                      <a:pt x="133" y="213"/>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2" name="ï$ḻídé"/>
              <p:cNvSpPr/>
              <p:nvPr/>
            </p:nvSpPr>
            <p:spPr bwMode="auto">
              <a:xfrm>
                <a:off x="5348" y="2721"/>
                <a:ext cx="154" cy="213"/>
              </a:xfrm>
              <a:custGeom>
                <a:avLst/>
                <a:gdLst>
                  <a:gd name="T0" fmla="*/ 0 w 154"/>
                  <a:gd name="T1" fmla="*/ 213 h 213"/>
                  <a:gd name="T2" fmla="*/ 95 w 154"/>
                  <a:gd name="T3" fmla="*/ 0 h 213"/>
                  <a:gd name="T4" fmla="*/ 154 w 154"/>
                  <a:gd name="T5" fmla="*/ 19 h 213"/>
                  <a:gd name="T6" fmla="*/ 116 w 154"/>
                  <a:gd name="T7" fmla="*/ 66 h 213"/>
                  <a:gd name="T8" fmla="*/ 91 w 154"/>
                  <a:gd name="T9" fmla="*/ 75 h 213"/>
                  <a:gd name="T10" fmla="*/ 100 w 154"/>
                  <a:gd name="T11" fmla="*/ 104 h 213"/>
                  <a:gd name="T12" fmla="*/ 0 w 154"/>
                  <a:gd name="T13" fmla="*/ 213 h 213"/>
                </a:gdLst>
                <a:ahLst/>
                <a:cxnLst>
                  <a:cxn ang="0">
                    <a:pos x="T0" y="T1"/>
                  </a:cxn>
                  <a:cxn ang="0">
                    <a:pos x="T2" y="T3"/>
                  </a:cxn>
                  <a:cxn ang="0">
                    <a:pos x="T4" y="T5"/>
                  </a:cxn>
                  <a:cxn ang="0">
                    <a:pos x="T6" y="T7"/>
                  </a:cxn>
                  <a:cxn ang="0">
                    <a:pos x="T8" y="T9"/>
                  </a:cxn>
                  <a:cxn ang="0">
                    <a:pos x="T10" y="T11"/>
                  </a:cxn>
                  <a:cxn ang="0">
                    <a:pos x="T12" y="T13"/>
                  </a:cxn>
                </a:cxnLst>
                <a:rect l="0" t="0" r="r" b="b"/>
                <a:pathLst>
                  <a:path w="154" h="213">
                    <a:moveTo>
                      <a:pt x="0" y="213"/>
                    </a:moveTo>
                    <a:lnTo>
                      <a:pt x="95" y="0"/>
                    </a:lnTo>
                    <a:lnTo>
                      <a:pt x="154" y="19"/>
                    </a:lnTo>
                    <a:lnTo>
                      <a:pt x="116" y="66"/>
                    </a:lnTo>
                    <a:lnTo>
                      <a:pt x="91" y="75"/>
                    </a:lnTo>
                    <a:lnTo>
                      <a:pt x="100" y="104"/>
                    </a:lnTo>
                    <a:lnTo>
                      <a:pt x="0" y="213"/>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3" name="işḷiḋé"/>
              <p:cNvSpPr/>
              <p:nvPr/>
            </p:nvSpPr>
            <p:spPr bwMode="auto">
              <a:xfrm>
                <a:off x="5214" y="2705"/>
                <a:ext cx="130" cy="229"/>
              </a:xfrm>
              <a:custGeom>
                <a:avLst/>
                <a:gdLst>
                  <a:gd name="T0" fmla="*/ 130 w 130"/>
                  <a:gd name="T1" fmla="*/ 229 h 229"/>
                  <a:gd name="T2" fmla="*/ 60 w 130"/>
                  <a:gd name="T3" fmla="*/ 0 h 229"/>
                  <a:gd name="T4" fmla="*/ 0 w 130"/>
                  <a:gd name="T5" fmla="*/ 23 h 229"/>
                  <a:gd name="T6" fmla="*/ 34 w 130"/>
                  <a:gd name="T7" fmla="*/ 66 h 229"/>
                  <a:gd name="T8" fmla="*/ 57 w 130"/>
                  <a:gd name="T9" fmla="*/ 75 h 229"/>
                  <a:gd name="T10" fmla="*/ 44 w 130"/>
                  <a:gd name="T11" fmla="*/ 102 h 229"/>
                  <a:gd name="T12" fmla="*/ 130 w 130"/>
                  <a:gd name="T13" fmla="*/ 229 h 229"/>
                </a:gdLst>
                <a:ahLst/>
                <a:cxnLst>
                  <a:cxn ang="0">
                    <a:pos x="T0" y="T1"/>
                  </a:cxn>
                  <a:cxn ang="0">
                    <a:pos x="T2" y="T3"/>
                  </a:cxn>
                  <a:cxn ang="0">
                    <a:pos x="T4" y="T5"/>
                  </a:cxn>
                  <a:cxn ang="0">
                    <a:pos x="T6" y="T7"/>
                  </a:cxn>
                  <a:cxn ang="0">
                    <a:pos x="T8" y="T9"/>
                  </a:cxn>
                  <a:cxn ang="0">
                    <a:pos x="T10" y="T11"/>
                  </a:cxn>
                  <a:cxn ang="0">
                    <a:pos x="T12" y="T13"/>
                  </a:cxn>
                </a:cxnLst>
                <a:rect l="0" t="0" r="r" b="b"/>
                <a:pathLst>
                  <a:path w="130" h="229">
                    <a:moveTo>
                      <a:pt x="130" y="229"/>
                    </a:moveTo>
                    <a:lnTo>
                      <a:pt x="60" y="0"/>
                    </a:lnTo>
                    <a:lnTo>
                      <a:pt x="0" y="23"/>
                    </a:lnTo>
                    <a:lnTo>
                      <a:pt x="34" y="66"/>
                    </a:lnTo>
                    <a:lnTo>
                      <a:pt x="57" y="75"/>
                    </a:lnTo>
                    <a:lnTo>
                      <a:pt x="44" y="102"/>
                    </a:lnTo>
                    <a:lnTo>
                      <a:pt x="130" y="229"/>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4" name="iṩlide"/>
              <p:cNvSpPr/>
              <p:nvPr/>
            </p:nvSpPr>
            <p:spPr bwMode="auto">
              <a:xfrm>
                <a:off x="5344" y="2705"/>
                <a:ext cx="156" cy="229"/>
              </a:xfrm>
              <a:custGeom>
                <a:avLst/>
                <a:gdLst>
                  <a:gd name="T0" fmla="*/ 0 w 156"/>
                  <a:gd name="T1" fmla="*/ 229 h 229"/>
                  <a:gd name="T2" fmla="*/ 97 w 156"/>
                  <a:gd name="T3" fmla="*/ 0 h 229"/>
                  <a:gd name="T4" fmla="*/ 156 w 156"/>
                  <a:gd name="T5" fmla="*/ 19 h 229"/>
                  <a:gd name="T6" fmla="*/ 117 w 156"/>
                  <a:gd name="T7" fmla="*/ 66 h 229"/>
                  <a:gd name="T8" fmla="*/ 94 w 156"/>
                  <a:gd name="T9" fmla="*/ 75 h 229"/>
                  <a:gd name="T10" fmla="*/ 102 w 156"/>
                  <a:gd name="T11" fmla="*/ 102 h 229"/>
                  <a:gd name="T12" fmla="*/ 0 w 156"/>
                  <a:gd name="T13" fmla="*/ 229 h 229"/>
                </a:gdLst>
                <a:ahLst/>
                <a:cxnLst>
                  <a:cxn ang="0">
                    <a:pos x="T0" y="T1"/>
                  </a:cxn>
                  <a:cxn ang="0">
                    <a:pos x="T2" y="T3"/>
                  </a:cxn>
                  <a:cxn ang="0">
                    <a:pos x="T4" y="T5"/>
                  </a:cxn>
                  <a:cxn ang="0">
                    <a:pos x="T6" y="T7"/>
                  </a:cxn>
                  <a:cxn ang="0">
                    <a:pos x="T8" y="T9"/>
                  </a:cxn>
                  <a:cxn ang="0">
                    <a:pos x="T10" y="T11"/>
                  </a:cxn>
                  <a:cxn ang="0">
                    <a:pos x="T12" y="T13"/>
                  </a:cxn>
                </a:cxnLst>
                <a:rect l="0" t="0" r="r" b="b"/>
                <a:pathLst>
                  <a:path w="156" h="229">
                    <a:moveTo>
                      <a:pt x="0" y="229"/>
                    </a:moveTo>
                    <a:lnTo>
                      <a:pt x="97" y="0"/>
                    </a:lnTo>
                    <a:lnTo>
                      <a:pt x="156" y="19"/>
                    </a:lnTo>
                    <a:lnTo>
                      <a:pt x="117" y="66"/>
                    </a:lnTo>
                    <a:lnTo>
                      <a:pt x="94" y="75"/>
                    </a:lnTo>
                    <a:lnTo>
                      <a:pt x="102" y="102"/>
                    </a:lnTo>
                    <a:lnTo>
                      <a:pt x="0" y="229"/>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5" name="íṣḷîḍê"/>
              <p:cNvSpPr/>
              <p:nvPr/>
            </p:nvSpPr>
            <p:spPr bwMode="auto">
              <a:xfrm>
                <a:off x="5171" y="2295"/>
                <a:ext cx="460" cy="320"/>
              </a:xfrm>
              <a:custGeom>
                <a:avLst/>
                <a:gdLst>
                  <a:gd name="T0" fmla="*/ 194 w 257"/>
                  <a:gd name="T1" fmla="*/ 179 h 179"/>
                  <a:gd name="T2" fmla="*/ 194 w 257"/>
                  <a:gd name="T3" fmla="*/ 43 h 179"/>
                  <a:gd name="T4" fmla="*/ 85 w 257"/>
                  <a:gd name="T5" fmla="*/ 9 h 179"/>
                  <a:gd name="T6" fmla="*/ 27 w 257"/>
                  <a:gd name="T7" fmla="*/ 99 h 179"/>
                  <a:gd name="T8" fmla="*/ 194 w 257"/>
                  <a:gd name="T9" fmla="*/ 179 h 179"/>
                </a:gdLst>
                <a:ahLst/>
                <a:cxnLst>
                  <a:cxn ang="0">
                    <a:pos x="T0" y="T1"/>
                  </a:cxn>
                  <a:cxn ang="0">
                    <a:pos x="T2" y="T3"/>
                  </a:cxn>
                  <a:cxn ang="0">
                    <a:pos x="T4" y="T5"/>
                  </a:cxn>
                  <a:cxn ang="0">
                    <a:pos x="T6" y="T7"/>
                  </a:cxn>
                  <a:cxn ang="0">
                    <a:pos x="T8" y="T9"/>
                  </a:cxn>
                </a:cxnLst>
                <a:rect l="0" t="0" r="r" b="b"/>
                <a:pathLst>
                  <a:path w="257" h="179">
                    <a:moveTo>
                      <a:pt x="194" y="179"/>
                    </a:moveTo>
                    <a:cubicBezTo>
                      <a:pt x="194" y="179"/>
                      <a:pt x="257" y="72"/>
                      <a:pt x="194" y="43"/>
                    </a:cubicBezTo>
                    <a:cubicBezTo>
                      <a:pt x="183" y="0"/>
                      <a:pt x="104" y="5"/>
                      <a:pt x="85" y="9"/>
                    </a:cubicBezTo>
                    <a:cubicBezTo>
                      <a:pt x="41" y="17"/>
                      <a:pt x="0" y="54"/>
                      <a:pt x="27" y="99"/>
                    </a:cubicBezTo>
                    <a:lnTo>
                      <a:pt x="194" y="179"/>
                    </a:lnTo>
                    <a:close/>
                  </a:path>
                </a:pathLst>
              </a:custGeom>
              <a:solidFill>
                <a:srgbClr val="6D503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6" name="is1ïḓê"/>
              <p:cNvSpPr/>
              <p:nvPr/>
            </p:nvSpPr>
            <p:spPr bwMode="auto">
              <a:xfrm>
                <a:off x="5323" y="2617"/>
                <a:ext cx="73" cy="120"/>
              </a:xfrm>
              <a:custGeom>
                <a:avLst/>
                <a:gdLst>
                  <a:gd name="T0" fmla="*/ 0 w 41"/>
                  <a:gd name="T1" fmla="*/ 49 h 67"/>
                  <a:gd name="T2" fmla="*/ 18 w 41"/>
                  <a:gd name="T3" fmla="*/ 67 h 67"/>
                  <a:gd name="T4" fmla="*/ 23 w 41"/>
                  <a:gd name="T5" fmla="*/ 67 h 67"/>
                  <a:gd name="T6" fmla="*/ 41 w 41"/>
                  <a:gd name="T7" fmla="*/ 49 h 67"/>
                  <a:gd name="T8" fmla="*/ 41 w 41"/>
                  <a:gd name="T9" fmla="*/ 18 h 67"/>
                  <a:gd name="T10" fmla="*/ 23 w 41"/>
                  <a:gd name="T11" fmla="*/ 0 h 67"/>
                  <a:gd name="T12" fmla="*/ 18 w 41"/>
                  <a:gd name="T13" fmla="*/ 0 h 67"/>
                  <a:gd name="T14" fmla="*/ 0 w 41"/>
                  <a:gd name="T15" fmla="*/ 18 h 67"/>
                  <a:gd name="T16" fmla="*/ 0 w 41"/>
                  <a:gd name="T17" fmla="*/ 4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67">
                    <a:moveTo>
                      <a:pt x="0" y="49"/>
                    </a:moveTo>
                    <a:cubicBezTo>
                      <a:pt x="0" y="59"/>
                      <a:pt x="8" y="67"/>
                      <a:pt x="18" y="67"/>
                    </a:cubicBezTo>
                    <a:cubicBezTo>
                      <a:pt x="23" y="67"/>
                      <a:pt x="23" y="67"/>
                      <a:pt x="23" y="67"/>
                    </a:cubicBezTo>
                    <a:cubicBezTo>
                      <a:pt x="33" y="67"/>
                      <a:pt x="41" y="59"/>
                      <a:pt x="41" y="49"/>
                    </a:cubicBezTo>
                    <a:cubicBezTo>
                      <a:pt x="41" y="18"/>
                      <a:pt x="41" y="18"/>
                      <a:pt x="41" y="18"/>
                    </a:cubicBezTo>
                    <a:cubicBezTo>
                      <a:pt x="41" y="8"/>
                      <a:pt x="33" y="0"/>
                      <a:pt x="23" y="0"/>
                    </a:cubicBezTo>
                    <a:cubicBezTo>
                      <a:pt x="18" y="0"/>
                      <a:pt x="18" y="0"/>
                      <a:pt x="18" y="0"/>
                    </a:cubicBezTo>
                    <a:cubicBezTo>
                      <a:pt x="8" y="0"/>
                      <a:pt x="0" y="8"/>
                      <a:pt x="0" y="18"/>
                    </a:cubicBezTo>
                    <a:lnTo>
                      <a:pt x="0" y="49"/>
                    </a:lnTo>
                    <a:close/>
                  </a:path>
                </a:pathLst>
              </a:custGeom>
              <a:solidFill>
                <a:srgbClr val="FF9E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7" name="íślíďé"/>
              <p:cNvSpPr/>
              <p:nvPr/>
            </p:nvSpPr>
            <p:spPr bwMode="auto">
              <a:xfrm>
                <a:off x="5205" y="2361"/>
                <a:ext cx="369" cy="356"/>
              </a:xfrm>
              <a:custGeom>
                <a:avLst/>
                <a:gdLst>
                  <a:gd name="T0" fmla="*/ 73 w 206"/>
                  <a:gd name="T1" fmla="*/ 2 h 199"/>
                  <a:gd name="T2" fmla="*/ 125 w 206"/>
                  <a:gd name="T3" fmla="*/ 6 h 199"/>
                  <a:gd name="T4" fmla="*/ 181 w 206"/>
                  <a:gd name="T5" fmla="*/ 75 h 199"/>
                  <a:gd name="T6" fmla="*/ 179 w 206"/>
                  <a:gd name="T7" fmla="*/ 90 h 199"/>
                  <a:gd name="T8" fmla="*/ 180 w 206"/>
                  <a:gd name="T9" fmla="*/ 90 h 199"/>
                  <a:gd name="T10" fmla="*/ 183 w 206"/>
                  <a:gd name="T11" fmla="*/ 90 h 199"/>
                  <a:gd name="T12" fmla="*/ 183 w 206"/>
                  <a:gd name="T13" fmla="*/ 90 h 199"/>
                  <a:gd name="T14" fmla="*/ 205 w 206"/>
                  <a:gd name="T15" fmla="*/ 117 h 199"/>
                  <a:gd name="T16" fmla="*/ 205 w 206"/>
                  <a:gd name="T17" fmla="*/ 118 h 199"/>
                  <a:gd name="T18" fmla="*/ 179 w 206"/>
                  <a:gd name="T19" fmla="*/ 141 h 199"/>
                  <a:gd name="T20" fmla="*/ 179 w 206"/>
                  <a:gd name="T21" fmla="*/ 141 h 199"/>
                  <a:gd name="T22" fmla="*/ 175 w 206"/>
                  <a:gd name="T23" fmla="*/ 140 h 199"/>
                  <a:gd name="T24" fmla="*/ 175 w 206"/>
                  <a:gd name="T25" fmla="*/ 140 h 199"/>
                  <a:gd name="T26" fmla="*/ 110 w 206"/>
                  <a:gd name="T27" fmla="*/ 196 h 199"/>
                  <a:gd name="T28" fmla="*/ 58 w 206"/>
                  <a:gd name="T29" fmla="*/ 192 h 199"/>
                  <a:gd name="T30" fmla="*/ 2 w 206"/>
                  <a:gd name="T31" fmla="*/ 124 h 199"/>
                  <a:gd name="T32" fmla="*/ 8 w 206"/>
                  <a:gd name="T33" fmla="*/ 61 h 199"/>
                  <a:gd name="T34" fmla="*/ 73 w 206"/>
                  <a:gd name="T35" fmla="*/ 2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199">
                    <a:moveTo>
                      <a:pt x="73" y="2"/>
                    </a:moveTo>
                    <a:cubicBezTo>
                      <a:pt x="125" y="6"/>
                      <a:pt x="125" y="6"/>
                      <a:pt x="125" y="6"/>
                    </a:cubicBezTo>
                    <a:cubicBezTo>
                      <a:pt x="159" y="9"/>
                      <a:pt x="183" y="40"/>
                      <a:pt x="181" y="75"/>
                    </a:cubicBezTo>
                    <a:cubicBezTo>
                      <a:pt x="179" y="90"/>
                      <a:pt x="179" y="90"/>
                      <a:pt x="179" y="90"/>
                    </a:cubicBezTo>
                    <a:cubicBezTo>
                      <a:pt x="180" y="90"/>
                      <a:pt x="180" y="90"/>
                      <a:pt x="180" y="90"/>
                    </a:cubicBezTo>
                    <a:cubicBezTo>
                      <a:pt x="181" y="90"/>
                      <a:pt x="182" y="90"/>
                      <a:pt x="183" y="90"/>
                    </a:cubicBezTo>
                    <a:cubicBezTo>
                      <a:pt x="183" y="90"/>
                      <a:pt x="183" y="90"/>
                      <a:pt x="183" y="90"/>
                    </a:cubicBezTo>
                    <a:cubicBezTo>
                      <a:pt x="197" y="91"/>
                      <a:pt x="206" y="103"/>
                      <a:pt x="205" y="117"/>
                    </a:cubicBezTo>
                    <a:cubicBezTo>
                      <a:pt x="205" y="118"/>
                      <a:pt x="205" y="118"/>
                      <a:pt x="205" y="118"/>
                    </a:cubicBezTo>
                    <a:cubicBezTo>
                      <a:pt x="204" y="132"/>
                      <a:pt x="193" y="142"/>
                      <a:pt x="179" y="141"/>
                    </a:cubicBezTo>
                    <a:cubicBezTo>
                      <a:pt x="179" y="141"/>
                      <a:pt x="179" y="141"/>
                      <a:pt x="179" y="141"/>
                    </a:cubicBezTo>
                    <a:cubicBezTo>
                      <a:pt x="178" y="141"/>
                      <a:pt x="177" y="140"/>
                      <a:pt x="175" y="140"/>
                    </a:cubicBezTo>
                    <a:cubicBezTo>
                      <a:pt x="175" y="140"/>
                      <a:pt x="175" y="140"/>
                      <a:pt x="175" y="140"/>
                    </a:cubicBezTo>
                    <a:cubicBezTo>
                      <a:pt x="171" y="174"/>
                      <a:pt x="142" y="199"/>
                      <a:pt x="110" y="196"/>
                    </a:cubicBezTo>
                    <a:cubicBezTo>
                      <a:pt x="58" y="192"/>
                      <a:pt x="58" y="192"/>
                      <a:pt x="58" y="192"/>
                    </a:cubicBezTo>
                    <a:cubicBezTo>
                      <a:pt x="25" y="189"/>
                      <a:pt x="0" y="159"/>
                      <a:pt x="2" y="124"/>
                    </a:cubicBezTo>
                    <a:cubicBezTo>
                      <a:pt x="8" y="61"/>
                      <a:pt x="8" y="61"/>
                      <a:pt x="8" y="61"/>
                    </a:cubicBezTo>
                    <a:cubicBezTo>
                      <a:pt x="10" y="26"/>
                      <a:pt x="40" y="0"/>
                      <a:pt x="73" y="2"/>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8" name="îṡľiďe"/>
              <p:cNvSpPr/>
              <p:nvPr/>
            </p:nvSpPr>
            <p:spPr bwMode="auto">
              <a:xfrm>
                <a:off x="5294" y="2324"/>
                <a:ext cx="240" cy="261"/>
              </a:xfrm>
              <a:custGeom>
                <a:avLst/>
                <a:gdLst>
                  <a:gd name="T0" fmla="*/ 108 w 134"/>
                  <a:gd name="T1" fmla="*/ 130 h 146"/>
                  <a:gd name="T2" fmla="*/ 95 w 134"/>
                  <a:gd name="T3" fmla="*/ 40 h 146"/>
                  <a:gd name="T4" fmla="*/ 52 w 134"/>
                  <a:gd name="T5" fmla="*/ 26 h 146"/>
                  <a:gd name="T6" fmla="*/ 14 w 134"/>
                  <a:gd name="T7" fmla="*/ 23 h 146"/>
                  <a:gd name="T8" fmla="*/ 16 w 134"/>
                  <a:gd name="T9" fmla="*/ 1 h 146"/>
                  <a:gd name="T10" fmla="*/ 57 w 134"/>
                  <a:gd name="T11" fmla="*/ 4 h 146"/>
                  <a:gd name="T12" fmla="*/ 110 w 134"/>
                  <a:gd name="T13" fmla="*/ 25 h 146"/>
                  <a:gd name="T14" fmla="*/ 132 w 134"/>
                  <a:gd name="T15" fmla="*/ 88 h 146"/>
                  <a:gd name="T16" fmla="*/ 129 w 134"/>
                  <a:gd name="T17" fmla="*/ 131 h 146"/>
                  <a:gd name="T18" fmla="*/ 108 w 134"/>
                  <a:gd name="T19" fmla="*/ 13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146">
                    <a:moveTo>
                      <a:pt x="108" y="130"/>
                    </a:moveTo>
                    <a:cubicBezTo>
                      <a:pt x="110" y="100"/>
                      <a:pt x="120" y="63"/>
                      <a:pt x="95" y="40"/>
                    </a:cubicBezTo>
                    <a:cubicBezTo>
                      <a:pt x="82" y="29"/>
                      <a:pt x="68" y="28"/>
                      <a:pt x="52" y="26"/>
                    </a:cubicBezTo>
                    <a:cubicBezTo>
                      <a:pt x="39" y="25"/>
                      <a:pt x="27" y="24"/>
                      <a:pt x="14" y="23"/>
                    </a:cubicBezTo>
                    <a:cubicBezTo>
                      <a:pt x="0" y="22"/>
                      <a:pt x="2" y="0"/>
                      <a:pt x="16" y="1"/>
                    </a:cubicBezTo>
                    <a:cubicBezTo>
                      <a:pt x="30" y="2"/>
                      <a:pt x="43" y="3"/>
                      <a:pt x="57" y="4"/>
                    </a:cubicBezTo>
                    <a:cubicBezTo>
                      <a:pt x="77" y="6"/>
                      <a:pt x="95" y="10"/>
                      <a:pt x="110" y="25"/>
                    </a:cubicBezTo>
                    <a:cubicBezTo>
                      <a:pt x="127" y="41"/>
                      <a:pt x="134" y="64"/>
                      <a:pt x="132" y="88"/>
                    </a:cubicBezTo>
                    <a:cubicBezTo>
                      <a:pt x="131" y="102"/>
                      <a:pt x="130" y="117"/>
                      <a:pt x="129" y="131"/>
                    </a:cubicBezTo>
                    <a:cubicBezTo>
                      <a:pt x="128" y="146"/>
                      <a:pt x="107" y="144"/>
                      <a:pt x="108" y="130"/>
                    </a:cubicBezTo>
                    <a:close/>
                  </a:path>
                </a:pathLst>
              </a:custGeom>
              <a:solidFill>
                <a:srgbClr val="6D503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9" name="iSļíḓé"/>
              <p:cNvSpPr/>
              <p:nvPr/>
            </p:nvSpPr>
            <p:spPr bwMode="auto">
              <a:xfrm>
                <a:off x="5382" y="2508"/>
                <a:ext cx="21" cy="29"/>
              </a:xfrm>
              <a:custGeom>
                <a:avLst/>
                <a:gdLst>
                  <a:gd name="T0" fmla="*/ 1 w 12"/>
                  <a:gd name="T1" fmla="*/ 8 h 16"/>
                  <a:gd name="T2" fmla="*/ 6 w 12"/>
                  <a:gd name="T3" fmla="*/ 16 h 16"/>
                  <a:gd name="T4" fmla="*/ 12 w 12"/>
                  <a:gd name="T5" fmla="*/ 9 h 16"/>
                  <a:gd name="T6" fmla="*/ 7 w 12"/>
                  <a:gd name="T7" fmla="*/ 0 h 16"/>
                  <a:gd name="T8" fmla="*/ 1 w 12"/>
                  <a:gd name="T9" fmla="*/ 8 h 16"/>
                </a:gdLst>
                <a:ahLst/>
                <a:cxnLst>
                  <a:cxn ang="0">
                    <a:pos x="T0" y="T1"/>
                  </a:cxn>
                  <a:cxn ang="0">
                    <a:pos x="T2" y="T3"/>
                  </a:cxn>
                  <a:cxn ang="0">
                    <a:pos x="T4" y="T5"/>
                  </a:cxn>
                  <a:cxn ang="0">
                    <a:pos x="T6" y="T7"/>
                  </a:cxn>
                  <a:cxn ang="0">
                    <a:pos x="T8" y="T9"/>
                  </a:cxn>
                </a:cxnLst>
                <a:rect l="0" t="0" r="r" b="b"/>
                <a:pathLst>
                  <a:path w="12" h="16">
                    <a:moveTo>
                      <a:pt x="1" y="8"/>
                    </a:moveTo>
                    <a:cubicBezTo>
                      <a:pt x="0" y="12"/>
                      <a:pt x="2" y="16"/>
                      <a:pt x="6" y="16"/>
                    </a:cubicBezTo>
                    <a:cubicBezTo>
                      <a:pt x="9" y="16"/>
                      <a:pt x="12" y="13"/>
                      <a:pt x="12" y="9"/>
                    </a:cubicBezTo>
                    <a:cubicBezTo>
                      <a:pt x="12" y="4"/>
                      <a:pt x="10" y="0"/>
                      <a:pt x="7" y="0"/>
                    </a:cubicBezTo>
                    <a:cubicBezTo>
                      <a:pt x="4" y="0"/>
                      <a:pt x="1" y="3"/>
                      <a:pt x="1" y="8"/>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0" name="ï$ḷîḑé"/>
              <p:cNvSpPr/>
              <p:nvPr/>
            </p:nvSpPr>
            <p:spPr bwMode="auto">
              <a:xfrm>
                <a:off x="5265" y="2499"/>
                <a:ext cx="22" cy="29"/>
              </a:xfrm>
              <a:custGeom>
                <a:avLst/>
                <a:gdLst>
                  <a:gd name="T0" fmla="*/ 1 w 12"/>
                  <a:gd name="T1" fmla="*/ 7 h 16"/>
                  <a:gd name="T2" fmla="*/ 6 w 12"/>
                  <a:gd name="T3" fmla="*/ 16 h 16"/>
                  <a:gd name="T4" fmla="*/ 12 w 12"/>
                  <a:gd name="T5" fmla="*/ 8 h 16"/>
                  <a:gd name="T6" fmla="*/ 7 w 12"/>
                  <a:gd name="T7" fmla="*/ 0 h 16"/>
                  <a:gd name="T8" fmla="*/ 1 w 12"/>
                  <a:gd name="T9" fmla="*/ 7 h 16"/>
                </a:gdLst>
                <a:ahLst/>
                <a:cxnLst>
                  <a:cxn ang="0">
                    <a:pos x="T0" y="T1"/>
                  </a:cxn>
                  <a:cxn ang="0">
                    <a:pos x="T2" y="T3"/>
                  </a:cxn>
                  <a:cxn ang="0">
                    <a:pos x="T4" y="T5"/>
                  </a:cxn>
                  <a:cxn ang="0">
                    <a:pos x="T6" y="T7"/>
                  </a:cxn>
                  <a:cxn ang="0">
                    <a:pos x="T8" y="T9"/>
                  </a:cxn>
                </a:cxnLst>
                <a:rect l="0" t="0" r="r" b="b"/>
                <a:pathLst>
                  <a:path w="12" h="16">
                    <a:moveTo>
                      <a:pt x="1" y="7"/>
                    </a:moveTo>
                    <a:cubicBezTo>
                      <a:pt x="0" y="12"/>
                      <a:pt x="2" y="16"/>
                      <a:pt x="6" y="16"/>
                    </a:cubicBezTo>
                    <a:cubicBezTo>
                      <a:pt x="9" y="16"/>
                      <a:pt x="12" y="13"/>
                      <a:pt x="12" y="8"/>
                    </a:cubicBezTo>
                    <a:cubicBezTo>
                      <a:pt x="12" y="4"/>
                      <a:pt x="10" y="0"/>
                      <a:pt x="7" y="0"/>
                    </a:cubicBezTo>
                    <a:cubicBezTo>
                      <a:pt x="4" y="0"/>
                      <a:pt x="1" y="3"/>
                      <a:pt x="1" y="7"/>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1" name="îsḷiḍê"/>
              <p:cNvSpPr/>
              <p:nvPr/>
            </p:nvSpPr>
            <p:spPr bwMode="auto">
              <a:xfrm>
                <a:off x="5253" y="2461"/>
                <a:ext cx="57" cy="29"/>
              </a:xfrm>
              <a:custGeom>
                <a:avLst/>
                <a:gdLst>
                  <a:gd name="T0" fmla="*/ 5 w 32"/>
                  <a:gd name="T1" fmla="*/ 13 h 16"/>
                  <a:gd name="T2" fmla="*/ 26 w 32"/>
                  <a:gd name="T3" fmla="*/ 14 h 16"/>
                  <a:gd name="T4" fmla="*/ 30 w 32"/>
                  <a:gd name="T5" fmla="*/ 11 h 16"/>
                  <a:gd name="T6" fmla="*/ 2 w 32"/>
                  <a:gd name="T7" fmla="*/ 9 h 16"/>
                  <a:gd name="T8" fmla="*/ 5 w 32"/>
                  <a:gd name="T9" fmla="*/ 13 h 16"/>
                </a:gdLst>
                <a:ahLst/>
                <a:cxnLst>
                  <a:cxn ang="0">
                    <a:pos x="T0" y="T1"/>
                  </a:cxn>
                  <a:cxn ang="0">
                    <a:pos x="T2" y="T3"/>
                  </a:cxn>
                  <a:cxn ang="0">
                    <a:pos x="T4" y="T5"/>
                  </a:cxn>
                  <a:cxn ang="0">
                    <a:pos x="T6" y="T7"/>
                  </a:cxn>
                  <a:cxn ang="0">
                    <a:pos x="T8" y="T9"/>
                  </a:cxn>
                </a:cxnLst>
                <a:rect l="0" t="0" r="r" b="b"/>
                <a:pathLst>
                  <a:path w="32" h="16">
                    <a:moveTo>
                      <a:pt x="5" y="13"/>
                    </a:moveTo>
                    <a:cubicBezTo>
                      <a:pt x="11" y="5"/>
                      <a:pt x="21" y="5"/>
                      <a:pt x="26" y="14"/>
                    </a:cubicBezTo>
                    <a:cubicBezTo>
                      <a:pt x="28" y="16"/>
                      <a:pt x="32" y="14"/>
                      <a:pt x="30" y="11"/>
                    </a:cubicBezTo>
                    <a:cubicBezTo>
                      <a:pt x="23" y="0"/>
                      <a:pt x="10" y="0"/>
                      <a:pt x="2" y="9"/>
                    </a:cubicBezTo>
                    <a:cubicBezTo>
                      <a:pt x="0" y="12"/>
                      <a:pt x="3" y="15"/>
                      <a:pt x="5" y="13"/>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2" name="íṩlïḓê"/>
              <p:cNvSpPr/>
              <p:nvPr/>
            </p:nvSpPr>
            <p:spPr bwMode="auto">
              <a:xfrm>
                <a:off x="5369" y="2469"/>
                <a:ext cx="58" cy="32"/>
              </a:xfrm>
              <a:custGeom>
                <a:avLst/>
                <a:gdLst>
                  <a:gd name="T0" fmla="*/ 30 w 32"/>
                  <a:gd name="T1" fmla="*/ 13 h 18"/>
                  <a:gd name="T2" fmla="*/ 2 w 32"/>
                  <a:gd name="T3" fmla="*/ 10 h 18"/>
                  <a:gd name="T4" fmla="*/ 5 w 32"/>
                  <a:gd name="T5" fmla="*/ 13 h 18"/>
                  <a:gd name="T6" fmla="*/ 26 w 32"/>
                  <a:gd name="T7" fmla="*/ 15 h 18"/>
                  <a:gd name="T8" fmla="*/ 30 w 32"/>
                  <a:gd name="T9" fmla="*/ 13 h 18"/>
                </a:gdLst>
                <a:ahLst/>
                <a:cxnLst>
                  <a:cxn ang="0">
                    <a:pos x="T0" y="T1"/>
                  </a:cxn>
                  <a:cxn ang="0">
                    <a:pos x="T2" y="T3"/>
                  </a:cxn>
                  <a:cxn ang="0">
                    <a:pos x="T4" y="T5"/>
                  </a:cxn>
                  <a:cxn ang="0">
                    <a:pos x="T6" y="T7"/>
                  </a:cxn>
                  <a:cxn ang="0">
                    <a:pos x="T8" y="T9"/>
                  </a:cxn>
                </a:cxnLst>
                <a:rect l="0" t="0" r="r" b="b"/>
                <a:pathLst>
                  <a:path w="32" h="18">
                    <a:moveTo>
                      <a:pt x="30" y="13"/>
                    </a:moveTo>
                    <a:cubicBezTo>
                      <a:pt x="23" y="3"/>
                      <a:pt x="10" y="0"/>
                      <a:pt x="2" y="10"/>
                    </a:cubicBezTo>
                    <a:cubicBezTo>
                      <a:pt x="0" y="12"/>
                      <a:pt x="3" y="16"/>
                      <a:pt x="5" y="13"/>
                    </a:cubicBezTo>
                    <a:cubicBezTo>
                      <a:pt x="12" y="6"/>
                      <a:pt x="21" y="7"/>
                      <a:pt x="26" y="15"/>
                    </a:cubicBezTo>
                    <a:cubicBezTo>
                      <a:pt x="28" y="18"/>
                      <a:pt x="32" y="16"/>
                      <a:pt x="30" y="13"/>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3" name="îŝļîḑê"/>
              <p:cNvSpPr/>
              <p:nvPr/>
            </p:nvSpPr>
            <p:spPr bwMode="auto">
              <a:xfrm>
                <a:off x="5222" y="2313"/>
                <a:ext cx="312" cy="206"/>
              </a:xfrm>
              <a:custGeom>
                <a:avLst/>
                <a:gdLst>
                  <a:gd name="T0" fmla="*/ 67 w 174"/>
                  <a:gd name="T1" fmla="*/ 50 h 115"/>
                  <a:gd name="T2" fmla="*/ 154 w 174"/>
                  <a:gd name="T3" fmla="*/ 115 h 115"/>
                  <a:gd name="T4" fmla="*/ 117 w 174"/>
                  <a:gd name="T5" fmla="*/ 13 h 115"/>
                  <a:gd name="T6" fmla="*/ 67 w 174"/>
                  <a:gd name="T7" fmla="*/ 50 h 115"/>
                </a:gdLst>
                <a:ahLst/>
                <a:cxnLst>
                  <a:cxn ang="0">
                    <a:pos x="T0" y="T1"/>
                  </a:cxn>
                  <a:cxn ang="0">
                    <a:pos x="T2" y="T3"/>
                  </a:cxn>
                  <a:cxn ang="0">
                    <a:pos x="T4" y="T5"/>
                  </a:cxn>
                  <a:cxn ang="0">
                    <a:pos x="T6" y="T7"/>
                  </a:cxn>
                </a:cxnLst>
                <a:rect l="0" t="0" r="r" b="b"/>
                <a:pathLst>
                  <a:path w="174" h="115">
                    <a:moveTo>
                      <a:pt x="67" y="50"/>
                    </a:moveTo>
                    <a:cubicBezTo>
                      <a:pt x="134" y="56"/>
                      <a:pt x="159" y="54"/>
                      <a:pt x="154" y="115"/>
                    </a:cubicBezTo>
                    <a:cubicBezTo>
                      <a:pt x="154" y="115"/>
                      <a:pt x="174" y="26"/>
                      <a:pt x="117" y="13"/>
                    </a:cubicBezTo>
                    <a:cubicBezTo>
                      <a:pt x="59" y="0"/>
                      <a:pt x="0" y="45"/>
                      <a:pt x="67" y="50"/>
                    </a:cubicBezTo>
                    <a:close/>
                  </a:path>
                </a:pathLst>
              </a:custGeom>
              <a:solidFill>
                <a:srgbClr val="6D503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4" name="î$ļïḑè"/>
              <p:cNvSpPr/>
              <p:nvPr/>
            </p:nvSpPr>
            <p:spPr bwMode="auto">
              <a:xfrm>
                <a:off x="5267" y="2592"/>
                <a:ext cx="111" cy="63"/>
              </a:xfrm>
              <a:custGeom>
                <a:avLst/>
                <a:gdLst>
                  <a:gd name="T0" fmla="*/ 62 w 62"/>
                  <a:gd name="T1" fmla="*/ 5 h 35"/>
                  <a:gd name="T2" fmla="*/ 29 w 62"/>
                  <a:gd name="T3" fmla="*/ 33 h 35"/>
                  <a:gd name="T4" fmla="*/ 1 w 62"/>
                  <a:gd name="T5" fmla="*/ 0 h 35"/>
                  <a:gd name="T6" fmla="*/ 62 w 62"/>
                  <a:gd name="T7" fmla="*/ 5 h 35"/>
                </a:gdLst>
                <a:ahLst/>
                <a:cxnLst>
                  <a:cxn ang="0">
                    <a:pos x="T0" y="T1"/>
                  </a:cxn>
                  <a:cxn ang="0">
                    <a:pos x="T2" y="T3"/>
                  </a:cxn>
                  <a:cxn ang="0">
                    <a:pos x="T4" y="T5"/>
                  </a:cxn>
                  <a:cxn ang="0">
                    <a:pos x="T6" y="T7"/>
                  </a:cxn>
                </a:cxnLst>
                <a:rect l="0" t="0" r="r" b="b"/>
                <a:pathLst>
                  <a:path w="62" h="35">
                    <a:moveTo>
                      <a:pt x="62" y="5"/>
                    </a:moveTo>
                    <a:cubicBezTo>
                      <a:pt x="61" y="22"/>
                      <a:pt x="46" y="35"/>
                      <a:pt x="29" y="33"/>
                    </a:cubicBezTo>
                    <a:cubicBezTo>
                      <a:pt x="12" y="32"/>
                      <a:pt x="0" y="17"/>
                      <a:pt x="1" y="0"/>
                    </a:cubicBezTo>
                    <a:lnTo>
                      <a:pt x="62" y="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5" name="íṣľídé"/>
              <p:cNvSpPr/>
              <p:nvPr/>
            </p:nvSpPr>
            <p:spPr bwMode="auto">
              <a:xfrm>
                <a:off x="4669" y="4229"/>
                <a:ext cx="154" cy="75"/>
              </a:xfrm>
              <a:custGeom>
                <a:avLst/>
                <a:gdLst>
                  <a:gd name="T0" fmla="*/ 0 w 86"/>
                  <a:gd name="T1" fmla="*/ 42 h 42"/>
                  <a:gd name="T2" fmla="*/ 0 w 86"/>
                  <a:gd name="T3" fmla="*/ 39 h 42"/>
                  <a:gd name="T4" fmla="*/ 38 w 86"/>
                  <a:gd name="T5" fmla="*/ 0 h 42"/>
                  <a:gd name="T6" fmla="*/ 47 w 86"/>
                  <a:gd name="T7" fmla="*/ 0 h 42"/>
                  <a:gd name="T8" fmla="*/ 86 w 86"/>
                  <a:gd name="T9" fmla="*/ 39 h 42"/>
                  <a:gd name="T10" fmla="*/ 86 w 86"/>
                  <a:gd name="T11" fmla="*/ 42 h 42"/>
                  <a:gd name="T12" fmla="*/ 0 w 86"/>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86" h="42">
                    <a:moveTo>
                      <a:pt x="0" y="42"/>
                    </a:moveTo>
                    <a:cubicBezTo>
                      <a:pt x="0" y="39"/>
                      <a:pt x="0" y="39"/>
                      <a:pt x="0" y="39"/>
                    </a:cubicBezTo>
                    <a:cubicBezTo>
                      <a:pt x="0" y="17"/>
                      <a:pt x="17" y="0"/>
                      <a:pt x="38" y="0"/>
                    </a:cubicBezTo>
                    <a:cubicBezTo>
                      <a:pt x="47" y="0"/>
                      <a:pt x="47" y="0"/>
                      <a:pt x="47" y="0"/>
                    </a:cubicBezTo>
                    <a:cubicBezTo>
                      <a:pt x="69" y="0"/>
                      <a:pt x="86" y="17"/>
                      <a:pt x="86" y="39"/>
                    </a:cubicBezTo>
                    <a:cubicBezTo>
                      <a:pt x="86" y="42"/>
                      <a:pt x="86" y="42"/>
                      <a:pt x="86" y="42"/>
                    </a:cubicBezTo>
                    <a:lnTo>
                      <a:pt x="0" y="42"/>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6" name="iṧḷîďé"/>
              <p:cNvSpPr/>
              <p:nvPr/>
            </p:nvSpPr>
            <p:spPr bwMode="auto">
              <a:xfrm>
                <a:off x="4470" y="4229"/>
                <a:ext cx="154" cy="75"/>
              </a:xfrm>
              <a:custGeom>
                <a:avLst/>
                <a:gdLst>
                  <a:gd name="T0" fmla="*/ 0 w 86"/>
                  <a:gd name="T1" fmla="*/ 42 h 42"/>
                  <a:gd name="T2" fmla="*/ 0 w 86"/>
                  <a:gd name="T3" fmla="*/ 39 h 42"/>
                  <a:gd name="T4" fmla="*/ 38 w 86"/>
                  <a:gd name="T5" fmla="*/ 0 h 42"/>
                  <a:gd name="T6" fmla="*/ 47 w 86"/>
                  <a:gd name="T7" fmla="*/ 0 h 42"/>
                  <a:gd name="T8" fmla="*/ 86 w 86"/>
                  <a:gd name="T9" fmla="*/ 39 h 42"/>
                  <a:gd name="T10" fmla="*/ 86 w 86"/>
                  <a:gd name="T11" fmla="*/ 42 h 42"/>
                  <a:gd name="T12" fmla="*/ 0 w 86"/>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86" h="42">
                    <a:moveTo>
                      <a:pt x="0" y="42"/>
                    </a:moveTo>
                    <a:cubicBezTo>
                      <a:pt x="0" y="39"/>
                      <a:pt x="0" y="39"/>
                      <a:pt x="0" y="39"/>
                    </a:cubicBezTo>
                    <a:cubicBezTo>
                      <a:pt x="0" y="17"/>
                      <a:pt x="17" y="0"/>
                      <a:pt x="38" y="0"/>
                    </a:cubicBezTo>
                    <a:cubicBezTo>
                      <a:pt x="47" y="0"/>
                      <a:pt x="47" y="0"/>
                      <a:pt x="47" y="0"/>
                    </a:cubicBezTo>
                    <a:cubicBezTo>
                      <a:pt x="69" y="0"/>
                      <a:pt x="86" y="17"/>
                      <a:pt x="86" y="39"/>
                    </a:cubicBezTo>
                    <a:cubicBezTo>
                      <a:pt x="86" y="42"/>
                      <a:pt x="86" y="42"/>
                      <a:pt x="86" y="42"/>
                    </a:cubicBezTo>
                    <a:lnTo>
                      <a:pt x="0" y="42"/>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7" name="ïṥḻîḑé"/>
              <p:cNvSpPr/>
              <p:nvPr/>
            </p:nvSpPr>
            <p:spPr bwMode="auto">
              <a:xfrm>
                <a:off x="4488" y="4214"/>
                <a:ext cx="186" cy="108"/>
              </a:xfrm>
              <a:custGeom>
                <a:avLst/>
                <a:gdLst>
                  <a:gd name="T0" fmla="*/ 0 w 104"/>
                  <a:gd name="T1" fmla="*/ 47 h 60"/>
                  <a:gd name="T2" fmla="*/ 27 w 104"/>
                  <a:gd name="T3" fmla="*/ 19 h 60"/>
                  <a:gd name="T4" fmla="*/ 34 w 104"/>
                  <a:gd name="T5" fmla="*/ 19 h 60"/>
                  <a:gd name="T6" fmla="*/ 39 w 104"/>
                  <a:gd name="T7" fmla="*/ 20 h 60"/>
                  <a:gd name="T8" fmla="*/ 39 w 104"/>
                  <a:gd name="T9" fmla="*/ 11 h 60"/>
                  <a:gd name="T10" fmla="*/ 50 w 104"/>
                  <a:gd name="T11" fmla="*/ 0 h 60"/>
                  <a:gd name="T12" fmla="*/ 93 w 104"/>
                  <a:gd name="T13" fmla="*/ 0 h 60"/>
                  <a:gd name="T14" fmla="*/ 104 w 104"/>
                  <a:gd name="T15" fmla="*/ 11 h 60"/>
                  <a:gd name="T16" fmla="*/ 103 w 104"/>
                  <a:gd name="T17" fmla="*/ 49 h 60"/>
                  <a:gd name="T18" fmla="*/ 92 w 104"/>
                  <a:gd name="T19" fmla="*/ 60 h 60"/>
                  <a:gd name="T20" fmla="*/ 48 w 104"/>
                  <a:gd name="T21" fmla="*/ 60 h 60"/>
                  <a:gd name="T22" fmla="*/ 37 w 104"/>
                  <a:gd name="T23" fmla="*/ 49 h 60"/>
                  <a:gd name="T24" fmla="*/ 0 w 104"/>
                  <a:gd name="T25" fmla="*/ 49 h 60"/>
                  <a:gd name="T26" fmla="*/ 0 w 104"/>
                  <a:gd name="T27" fmla="*/ 4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60">
                    <a:moveTo>
                      <a:pt x="0" y="47"/>
                    </a:moveTo>
                    <a:cubicBezTo>
                      <a:pt x="0" y="32"/>
                      <a:pt x="12" y="19"/>
                      <a:pt x="27" y="19"/>
                    </a:cubicBezTo>
                    <a:cubicBezTo>
                      <a:pt x="34" y="19"/>
                      <a:pt x="34" y="19"/>
                      <a:pt x="34" y="19"/>
                    </a:cubicBezTo>
                    <a:cubicBezTo>
                      <a:pt x="36" y="19"/>
                      <a:pt x="37" y="20"/>
                      <a:pt x="39" y="20"/>
                    </a:cubicBezTo>
                    <a:cubicBezTo>
                      <a:pt x="39" y="11"/>
                      <a:pt x="39" y="11"/>
                      <a:pt x="39" y="11"/>
                    </a:cubicBezTo>
                    <a:cubicBezTo>
                      <a:pt x="39" y="5"/>
                      <a:pt x="44" y="0"/>
                      <a:pt x="50" y="0"/>
                    </a:cubicBezTo>
                    <a:cubicBezTo>
                      <a:pt x="93" y="0"/>
                      <a:pt x="93" y="0"/>
                      <a:pt x="93" y="0"/>
                    </a:cubicBezTo>
                    <a:cubicBezTo>
                      <a:pt x="99" y="0"/>
                      <a:pt x="104" y="5"/>
                      <a:pt x="104" y="11"/>
                    </a:cubicBezTo>
                    <a:cubicBezTo>
                      <a:pt x="103" y="49"/>
                      <a:pt x="103" y="49"/>
                      <a:pt x="103" y="49"/>
                    </a:cubicBezTo>
                    <a:cubicBezTo>
                      <a:pt x="103" y="55"/>
                      <a:pt x="98" y="60"/>
                      <a:pt x="92" y="60"/>
                    </a:cubicBezTo>
                    <a:cubicBezTo>
                      <a:pt x="48" y="60"/>
                      <a:pt x="48" y="60"/>
                      <a:pt x="48" y="60"/>
                    </a:cubicBezTo>
                    <a:cubicBezTo>
                      <a:pt x="42" y="60"/>
                      <a:pt x="37" y="55"/>
                      <a:pt x="37" y="49"/>
                    </a:cubicBezTo>
                    <a:cubicBezTo>
                      <a:pt x="0" y="49"/>
                      <a:pt x="0" y="49"/>
                      <a:pt x="0" y="49"/>
                    </a:cubicBezTo>
                    <a:lnTo>
                      <a:pt x="0" y="47"/>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8" name="ï$ľîḓe"/>
              <p:cNvSpPr/>
              <p:nvPr/>
            </p:nvSpPr>
            <p:spPr bwMode="auto">
              <a:xfrm>
                <a:off x="4685" y="4214"/>
                <a:ext cx="186" cy="108"/>
              </a:xfrm>
              <a:custGeom>
                <a:avLst/>
                <a:gdLst>
                  <a:gd name="T0" fmla="*/ 0 w 104"/>
                  <a:gd name="T1" fmla="*/ 47 h 60"/>
                  <a:gd name="T2" fmla="*/ 28 w 104"/>
                  <a:gd name="T3" fmla="*/ 19 h 60"/>
                  <a:gd name="T4" fmla="*/ 34 w 104"/>
                  <a:gd name="T5" fmla="*/ 19 h 60"/>
                  <a:gd name="T6" fmla="*/ 39 w 104"/>
                  <a:gd name="T7" fmla="*/ 20 h 60"/>
                  <a:gd name="T8" fmla="*/ 39 w 104"/>
                  <a:gd name="T9" fmla="*/ 11 h 60"/>
                  <a:gd name="T10" fmla="*/ 50 w 104"/>
                  <a:gd name="T11" fmla="*/ 0 h 60"/>
                  <a:gd name="T12" fmla="*/ 93 w 104"/>
                  <a:gd name="T13" fmla="*/ 0 h 60"/>
                  <a:gd name="T14" fmla="*/ 104 w 104"/>
                  <a:gd name="T15" fmla="*/ 11 h 60"/>
                  <a:gd name="T16" fmla="*/ 103 w 104"/>
                  <a:gd name="T17" fmla="*/ 49 h 60"/>
                  <a:gd name="T18" fmla="*/ 93 w 104"/>
                  <a:gd name="T19" fmla="*/ 60 h 60"/>
                  <a:gd name="T20" fmla="*/ 48 w 104"/>
                  <a:gd name="T21" fmla="*/ 60 h 60"/>
                  <a:gd name="T22" fmla="*/ 38 w 104"/>
                  <a:gd name="T23" fmla="*/ 49 h 60"/>
                  <a:gd name="T24" fmla="*/ 0 w 104"/>
                  <a:gd name="T25" fmla="*/ 49 h 60"/>
                  <a:gd name="T26" fmla="*/ 0 w 104"/>
                  <a:gd name="T27" fmla="*/ 4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60">
                    <a:moveTo>
                      <a:pt x="0" y="47"/>
                    </a:moveTo>
                    <a:cubicBezTo>
                      <a:pt x="0" y="32"/>
                      <a:pt x="13" y="19"/>
                      <a:pt x="28" y="19"/>
                    </a:cubicBezTo>
                    <a:cubicBezTo>
                      <a:pt x="34" y="19"/>
                      <a:pt x="34" y="19"/>
                      <a:pt x="34" y="19"/>
                    </a:cubicBezTo>
                    <a:cubicBezTo>
                      <a:pt x="36" y="19"/>
                      <a:pt x="37" y="20"/>
                      <a:pt x="39" y="20"/>
                    </a:cubicBezTo>
                    <a:cubicBezTo>
                      <a:pt x="39" y="11"/>
                      <a:pt x="39" y="11"/>
                      <a:pt x="39" y="11"/>
                    </a:cubicBezTo>
                    <a:cubicBezTo>
                      <a:pt x="39" y="5"/>
                      <a:pt x="44" y="0"/>
                      <a:pt x="50" y="0"/>
                    </a:cubicBezTo>
                    <a:cubicBezTo>
                      <a:pt x="93" y="0"/>
                      <a:pt x="93" y="0"/>
                      <a:pt x="93" y="0"/>
                    </a:cubicBezTo>
                    <a:cubicBezTo>
                      <a:pt x="99" y="0"/>
                      <a:pt x="104" y="5"/>
                      <a:pt x="104" y="11"/>
                    </a:cubicBezTo>
                    <a:cubicBezTo>
                      <a:pt x="103" y="49"/>
                      <a:pt x="103" y="49"/>
                      <a:pt x="103" y="49"/>
                    </a:cubicBezTo>
                    <a:cubicBezTo>
                      <a:pt x="104" y="55"/>
                      <a:pt x="99" y="60"/>
                      <a:pt x="93" y="60"/>
                    </a:cubicBezTo>
                    <a:cubicBezTo>
                      <a:pt x="48" y="60"/>
                      <a:pt x="48" y="60"/>
                      <a:pt x="48" y="60"/>
                    </a:cubicBezTo>
                    <a:cubicBezTo>
                      <a:pt x="42" y="60"/>
                      <a:pt x="38" y="55"/>
                      <a:pt x="38" y="49"/>
                    </a:cubicBezTo>
                    <a:cubicBezTo>
                      <a:pt x="0" y="49"/>
                      <a:pt x="0" y="49"/>
                      <a:pt x="0" y="49"/>
                    </a:cubicBezTo>
                    <a:lnTo>
                      <a:pt x="0" y="47"/>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9" name="i$ļïdè"/>
              <p:cNvSpPr/>
              <p:nvPr/>
            </p:nvSpPr>
            <p:spPr bwMode="auto">
              <a:xfrm>
                <a:off x="4470" y="4302"/>
                <a:ext cx="204" cy="20"/>
              </a:xfrm>
              <a:custGeom>
                <a:avLst/>
                <a:gdLst>
                  <a:gd name="T0" fmla="*/ 112 w 114"/>
                  <a:gd name="T1" fmla="*/ 11 h 11"/>
                  <a:gd name="T2" fmla="*/ 2 w 114"/>
                  <a:gd name="T3" fmla="*/ 11 h 11"/>
                  <a:gd name="T4" fmla="*/ 0 w 114"/>
                  <a:gd name="T5" fmla="*/ 9 h 11"/>
                  <a:gd name="T6" fmla="*/ 0 w 114"/>
                  <a:gd name="T7" fmla="*/ 2 h 11"/>
                  <a:gd name="T8" fmla="*/ 2 w 114"/>
                  <a:gd name="T9" fmla="*/ 0 h 11"/>
                  <a:gd name="T10" fmla="*/ 112 w 114"/>
                  <a:gd name="T11" fmla="*/ 0 h 11"/>
                  <a:gd name="T12" fmla="*/ 114 w 114"/>
                  <a:gd name="T13" fmla="*/ 2 h 11"/>
                  <a:gd name="T14" fmla="*/ 114 w 114"/>
                  <a:gd name="T15" fmla="*/ 9 h 11"/>
                  <a:gd name="T16" fmla="*/ 112 w 114"/>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11">
                    <a:moveTo>
                      <a:pt x="112" y="11"/>
                    </a:moveTo>
                    <a:cubicBezTo>
                      <a:pt x="2" y="11"/>
                      <a:pt x="2" y="11"/>
                      <a:pt x="2" y="11"/>
                    </a:cubicBezTo>
                    <a:cubicBezTo>
                      <a:pt x="1" y="11"/>
                      <a:pt x="0" y="10"/>
                      <a:pt x="0" y="9"/>
                    </a:cubicBezTo>
                    <a:cubicBezTo>
                      <a:pt x="0" y="2"/>
                      <a:pt x="0" y="2"/>
                      <a:pt x="0" y="2"/>
                    </a:cubicBezTo>
                    <a:cubicBezTo>
                      <a:pt x="0" y="1"/>
                      <a:pt x="1" y="0"/>
                      <a:pt x="2" y="0"/>
                    </a:cubicBezTo>
                    <a:cubicBezTo>
                      <a:pt x="112" y="0"/>
                      <a:pt x="112" y="0"/>
                      <a:pt x="112" y="0"/>
                    </a:cubicBezTo>
                    <a:cubicBezTo>
                      <a:pt x="113" y="0"/>
                      <a:pt x="114" y="1"/>
                      <a:pt x="114" y="2"/>
                    </a:cubicBezTo>
                    <a:cubicBezTo>
                      <a:pt x="114" y="9"/>
                      <a:pt x="114" y="9"/>
                      <a:pt x="114" y="9"/>
                    </a:cubicBezTo>
                    <a:cubicBezTo>
                      <a:pt x="114" y="10"/>
                      <a:pt x="113" y="11"/>
                      <a:pt x="112" y="11"/>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0" name="ïṧļíḓê"/>
              <p:cNvSpPr/>
              <p:nvPr/>
            </p:nvSpPr>
            <p:spPr bwMode="auto">
              <a:xfrm>
                <a:off x="4669" y="4302"/>
                <a:ext cx="204" cy="20"/>
              </a:xfrm>
              <a:custGeom>
                <a:avLst/>
                <a:gdLst>
                  <a:gd name="T0" fmla="*/ 112 w 114"/>
                  <a:gd name="T1" fmla="*/ 11 h 11"/>
                  <a:gd name="T2" fmla="*/ 2 w 114"/>
                  <a:gd name="T3" fmla="*/ 11 h 11"/>
                  <a:gd name="T4" fmla="*/ 0 w 114"/>
                  <a:gd name="T5" fmla="*/ 9 h 11"/>
                  <a:gd name="T6" fmla="*/ 0 w 114"/>
                  <a:gd name="T7" fmla="*/ 2 h 11"/>
                  <a:gd name="T8" fmla="*/ 2 w 114"/>
                  <a:gd name="T9" fmla="*/ 0 h 11"/>
                  <a:gd name="T10" fmla="*/ 112 w 114"/>
                  <a:gd name="T11" fmla="*/ 0 h 11"/>
                  <a:gd name="T12" fmla="*/ 114 w 114"/>
                  <a:gd name="T13" fmla="*/ 2 h 11"/>
                  <a:gd name="T14" fmla="*/ 114 w 114"/>
                  <a:gd name="T15" fmla="*/ 9 h 11"/>
                  <a:gd name="T16" fmla="*/ 112 w 114"/>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11">
                    <a:moveTo>
                      <a:pt x="112" y="11"/>
                    </a:moveTo>
                    <a:cubicBezTo>
                      <a:pt x="2" y="11"/>
                      <a:pt x="2" y="11"/>
                      <a:pt x="2" y="11"/>
                    </a:cubicBezTo>
                    <a:cubicBezTo>
                      <a:pt x="1" y="11"/>
                      <a:pt x="0" y="10"/>
                      <a:pt x="0" y="9"/>
                    </a:cubicBezTo>
                    <a:cubicBezTo>
                      <a:pt x="0" y="2"/>
                      <a:pt x="0" y="2"/>
                      <a:pt x="0" y="2"/>
                    </a:cubicBezTo>
                    <a:cubicBezTo>
                      <a:pt x="0" y="1"/>
                      <a:pt x="1" y="0"/>
                      <a:pt x="2" y="0"/>
                    </a:cubicBezTo>
                    <a:cubicBezTo>
                      <a:pt x="112" y="0"/>
                      <a:pt x="112" y="0"/>
                      <a:pt x="112" y="0"/>
                    </a:cubicBezTo>
                    <a:cubicBezTo>
                      <a:pt x="113" y="0"/>
                      <a:pt x="114" y="1"/>
                      <a:pt x="114" y="2"/>
                    </a:cubicBezTo>
                    <a:cubicBezTo>
                      <a:pt x="114" y="9"/>
                      <a:pt x="114" y="9"/>
                      <a:pt x="114" y="9"/>
                    </a:cubicBezTo>
                    <a:cubicBezTo>
                      <a:pt x="114" y="10"/>
                      <a:pt x="113" y="11"/>
                      <a:pt x="112" y="11"/>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1" name="ísľïďê"/>
              <p:cNvSpPr/>
              <p:nvPr/>
            </p:nvSpPr>
            <p:spPr bwMode="auto">
              <a:xfrm>
                <a:off x="4669" y="4229"/>
                <a:ext cx="154" cy="75"/>
              </a:xfrm>
              <a:custGeom>
                <a:avLst/>
                <a:gdLst>
                  <a:gd name="T0" fmla="*/ 0 w 86"/>
                  <a:gd name="T1" fmla="*/ 42 h 42"/>
                  <a:gd name="T2" fmla="*/ 0 w 86"/>
                  <a:gd name="T3" fmla="*/ 39 h 42"/>
                  <a:gd name="T4" fmla="*/ 38 w 86"/>
                  <a:gd name="T5" fmla="*/ 0 h 42"/>
                  <a:gd name="T6" fmla="*/ 47 w 86"/>
                  <a:gd name="T7" fmla="*/ 0 h 42"/>
                  <a:gd name="T8" fmla="*/ 86 w 86"/>
                  <a:gd name="T9" fmla="*/ 39 h 42"/>
                  <a:gd name="T10" fmla="*/ 86 w 86"/>
                  <a:gd name="T11" fmla="*/ 42 h 42"/>
                  <a:gd name="T12" fmla="*/ 0 w 86"/>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86" h="42">
                    <a:moveTo>
                      <a:pt x="0" y="42"/>
                    </a:moveTo>
                    <a:cubicBezTo>
                      <a:pt x="0" y="39"/>
                      <a:pt x="0" y="39"/>
                      <a:pt x="0" y="39"/>
                    </a:cubicBezTo>
                    <a:cubicBezTo>
                      <a:pt x="0" y="17"/>
                      <a:pt x="17" y="0"/>
                      <a:pt x="38" y="0"/>
                    </a:cubicBezTo>
                    <a:cubicBezTo>
                      <a:pt x="47" y="0"/>
                      <a:pt x="47" y="0"/>
                      <a:pt x="47" y="0"/>
                    </a:cubicBezTo>
                    <a:cubicBezTo>
                      <a:pt x="69" y="0"/>
                      <a:pt x="86" y="17"/>
                      <a:pt x="86" y="39"/>
                    </a:cubicBezTo>
                    <a:cubicBezTo>
                      <a:pt x="86" y="42"/>
                      <a:pt x="86" y="42"/>
                      <a:pt x="86" y="42"/>
                    </a:cubicBezTo>
                    <a:lnTo>
                      <a:pt x="0" y="42"/>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2" name="íşḻïḑe"/>
              <p:cNvSpPr/>
              <p:nvPr/>
            </p:nvSpPr>
            <p:spPr bwMode="auto">
              <a:xfrm>
                <a:off x="4470" y="4229"/>
                <a:ext cx="154" cy="75"/>
              </a:xfrm>
              <a:custGeom>
                <a:avLst/>
                <a:gdLst>
                  <a:gd name="T0" fmla="*/ 0 w 86"/>
                  <a:gd name="T1" fmla="*/ 42 h 42"/>
                  <a:gd name="T2" fmla="*/ 0 w 86"/>
                  <a:gd name="T3" fmla="*/ 39 h 42"/>
                  <a:gd name="T4" fmla="*/ 38 w 86"/>
                  <a:gd name="T5" fmla="*/ 0 h 42"/>
                  <a:gd name="T6" fmla="*/ 47 w 86"/>
                  <a:gd name="T7" fmla="*/ 0 h 42"/>
                  <a:gd name="T8" fmla="*/ 86 w 86"/>
                  <a:gd name="T9" fmla="*/ 39 h 42"/>
                  <a:gd name="T10" fmla="*/ 86 w 86"/>
                  <a:gd name="T11" fmla="*/ 42 h 42"/>
                  <a:gd name="T12" fmla="*/ 0 w 86"/>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86" h="42">
                    <a:moveTo>
                      <a:pt x="0" y="42"/>
                    </a:moveTo>
                    <a:cubicBezTo>
                      <a:pt x="0" y="39"/>
                      <a:pt x="0" y="39"/>
                      <a:pt x="0" y="39"/>
                    </a:cubicBezTo>
                    <a:cubicBezTo>
                      <a:pt x="0" y="17"/>
                      <a:pt x="17" y="0"/>
                      <a:pt x="38" y="0"/>
                    </a:cubicBezTo>
                    <a:cubicBezTo>
                      <a:pt x="47" y="0"/>
                      <a:pt x="47" y="0"/>
                      <a:pt x="47" y="0"/>
                    </a:cubicBezTo>
                    <a:cubicBezTo>
                      <a:pt x="69" y="0"/>
                      <a:pt x="86" y="17"/>
                      <a:pt x="86" y="39"/>
                    </a:cubicBezTo>
                    <a:cubicBezTo>
                      <a:pt x="86" y="42"/>
                      <a:pt x="86" y="42"/>
                      <a:pt x="86" y="42"/>
                    </a:cubicBezTo>
                    <a:lnTo>
                      <a:pt x="0" y="42"/>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3" name="ïSļidè"/>
              <p:cNvSpPr/>
              <p:nvPr/>
            </p:nvSpPr>
            <p:spPr bwMode="auto">
              <a:xfrm>
                <a:off x="4488" y="4214"/>
                <a:ext cx="186" cy="108"/>
              </a:xfrm>
              <a:custGeom>
                <a:avLst/>
                <a:gdLst>
                  <a:gd name="T0" fmla="*/ 0 w 104"/>
                  <a:gd name="T1" fmla="*/ 47 h 60"/>
                  <a:gd name="T2" fmla="*/ 27 w 104"/>
                  <a:gd name="T3" fmla="*/ 19 h 60"/>
                  <a:gd name="T4" fmla="*/ 34 w 104"/>
                  <a:gd name="T5" fmla="*/ 19 h 60"/>
                  <a:gd name="T6" fmla="*/ 39 w 104"/>
                  <a:gd name="T7" fmla="*/ 20 h 60"/>
                  <a:gd name="T8" fmla="*/ 39 w 104"/>
                  <a:gd name="T9" fmla="*/ 11 h 60"/>
                  <a:gd name="T10" fmla="*/ 50 w 104"/>
                  <a:gd name="T11" fmla="*/ 0 h 60"/>
                  <a:gd name="T12" fmla="*/ 93 w 104"/>
                  <a:gd name="T13" fmla="*/ 0 h 60"/>
                  <a:gd name="T14" fmla="*/ 104 w 104"/>
                  <a:gd name="T15" fmla="*/ 11 h 60"/>
                  <a:gd name="T16" fmla="*/ 103 w 104"/>
                  <a:gd name="T17" fmla="*/ 49 h 60"/>
                  <a:gd name="T18" fmla="*/ 92 w 104"/>
                  <a:gd name="T19" fmla="*/ 60 h 60"/>
                  <a:gd name="T20" fmla="*/ 48 w 104"/>
                  <a:gd name="T21" fmla="*/ 60 h 60"/>
                  <a:gd name="T22" fmla="*/ 37 w 104"/>
                  <a:gd name="T23" fmla="*/ 49 h 60"/>
                  <a:gd name="T24" fmla="*/ 0 w 104"/>
                  <a:gd name="T25" fmla="*/ 49 h 60"/>
                  <a:gd name="T26" fmla="*/ 0 w 104"/>
                  <a:gd name="T27" fmla="*/ 4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60">
                    <a:moveTo>
                      <a:pt x="0" y="47"/>
                    </a:moveTo>
                    <a:cubicBezTo>
                      <a:pt x="0" y="32"/>
                      <a:pt x="12" y="19"/>
                      <a:pt x="27" y="19"/>
                    </a:cubicBezTo>
                    <a:cubicBezTo>
                      <a:pt x="34" y="19"/>
                      <a:pt x="34" y="19"/>
                      <a:pt x="34" y="19"/>
                    </a:cubicBezTo>
                    <a:cubicBezTo>
                      <a:pt x="36" y="19"/>
                      <a:pt x="37" y="20"/>
                      <a:pt x="39" y="20"/>
                    </a:cubicBezTo>
                    <a:cubicBezTo>
                      <a:pt x="39" y="11"/>
                      <a:pt x="39" y="11"/>
                      <a:pt x="39" y="11"/>
                    </a:cubicBezTo>
                    <a:cubicBezTo>
                      <a:pt x="39" y="5"/>
                      <a:pt x="44" y="0"/>
                      <a:pt x="50" y="0"/>
                    </a:cubicBezTo>
                    <a:cubicBezTo>
                      <a:pt x="93" y="0"/>
                      <a:pt x="93" y="0"/>
                      <a:pt x="93" y="0"/>
                    </a:cubicBezTo>
                    <a:cubicBezTo>
                      <a:pt x="99" y="0"/>
                      <a:pt x="104" y="5"/>
                      <a:pt x="104" y="11"/>
                    </a:cubicBezTo>
                    <a:cubicBezTo>
                      <a:pt x="103" y="49"/>
                      <a:pt x="103" y="49"/>
                      <a:pt x="103" y="49"/>
                    </a:cubicBezTo>
                    <a:cubicBezTo>
                      <a:pt x="103" y="55"/>
                      <a:pt x="98" y="60"/>
                      <a:pt x="92" y="60"/>
                    </a:cubicBezTo>
                    <a:cubicBezTo>
                      <a:pt x="48" y="60"/>
                      <a:pt x="48" y="60"/>
                      <a:pt x="48" y="60"/>
                    </a:cubicBezTo>
                    <a:cubicBezTo>
                      <a:pt x="42" y="60"/>
                      <a:pt x="37" y="55"/>
                      <a:pt x="37" y="49"/>
                    </a:cubicBezTo>
                    <a:cubicBezTo>
                      <a:pt x="0" y="49"/>
                      <a:pt x="0" y="49"/>
                      <a:pt x="0" y="49"/>
                    </a:cubicBezTo>
                    <a:lnTo>
                      <a:pt x="0" y="47"/>
                    </a:lnTo>
                    <a:close/>
                  </a:path>
                </a:pathLst>
              </a:custGeom>
              <a:solidFill>
                <a:srgbClr val="5921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4" name="ïŝḻíḋê"/>
              <p:cNvSpPr/>
              <p:nvPr/>
            </p:nvSpPr>
            <p:spPr bwMode="auto">
              <a:xfrm>
                <a:off x="4685" y="4214"/>
                <a:ext cx="186" cy="108"/>
              </a:xfrm>
              <a:custGeom>
                <a:avLst/>
                <a:gdLst>
                  <a:gd name="T0" fmla="*/ 0 w 104"/>
                  <a:gd name="T1" fmla="*/ 47 h 60"/>
                  <a:gd name="T2" fmla="*/ 28 w 104"/>
                  <a:gd name="T3" fmla="*/ 19 h 60"/>
                  <a:gd name="T4" fmla="*/ 34 w 104"/>
                  <a:gd name="T5" fmla="*/ 19 h 60"/>
                  <a:gd name="T6" fmla="*/ 39 w 104"/>
                  <a:gd name="T7" fmla="*/ 20 h 60"/>
                  <a:gd name="T8" fmla="*/ 39 w 104"/>
                  <a:gd name="T9" fmla="*/ 11 h 60"/>
                  <a:gd name="T10" fmla="*/ 50 w 104"/>
                  <a:gd name="T11" fmla="*/ 0 h 60"/>
                  <a:gd name="T12" fmla="*/ 93 w 104"/>
                  <a:gd name="T13" fmla="*/ 0 h 60"/>
                  <a:gd name="T14" fmla="*/ 104 w 104"/>
                  <a:gd name="T15" fmla="*/ 11 h 60"/>
                  <a:gd name="T16" fmla="*/ 103 w 104"/>
                  <a:gd name="T17" fmla="*/ 49 h 60"/>
                  <a:gd name="T18" fmla="*/ 93 w 104"/>
                  <a:gd name="T19" fmla="*/ 60 h 60"/>
                  <a:gd name="T20" fmla="*/ 48 w 104"/>
                  <a:gd name="T21" fmla="*/ 60 h 60"/>
                  <a:gd name="T22" fmla="*/ 38 w 104"/>
                  <a:gd name="T23" fmla="*/ 49 h 60"/>
                  <a:gd name="T24" fmla="*/ 0 w 104"/>
                  <a:gd name="T25" fmla="*/ 49 h 60"/>
                  <a:gd name="T26" fmla="*/ 0 w 104"/>
                  <a:gd name="T27" fmla="*/ 4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60">
                    <a:moveTo>
                      <a:pt x="0" y="47"/>
                    </a:moveTo>
                    <a:cubicBezTo>
                      <a:pt x="0" y="32"/>
                      <a:pt x="13" y="19"/>
                      <a:pt x="28" y="19"/>
                    </a:cubicBezTo>
                    <a:cubicBezTo>
                      <a:pt x="34" y="19"/>
                      <a:pt x="34" y="19"/>
                      <a:pt x="34" y="19"/>
                    </a:cubicBezTo>
                    <a:cubicBezTo>
                      <a:pt x="36" y="19"/>
                      <a:pt x="37" y="20"/>
                      <a:pt x="39" y="20"/>
                    </a:cubicBezTo>
                    <a:cubicBezTo>
                      <a:pt x="39" y="11"/>
                      <a:pt x="39" y="11"/>
                      <a:pt x="39" y="11"/>
                    </a:cubicBezTo>
                    <a:cubicBezTo>
                      <a:pt x="39" y="5"/>
                      <a:pt x="44" y="0"/>
                      <a:pt x="50" y="0"/>
                    </a:cubicBezTo>
                    <a:cubicBezTo>
                      <a:pt x="93" y="0"/>
                      <a:pt x="93" y="0"/>
                      <a:pt x="93" y="0"/>
                    </a:cubicBezTo>
                    <a:cubicBezTo>
                      <a:pt x="99" y="0"/>
                      <a:pt x="104" y="5"/>
                      <a:pt x="104" y="11"/>
                    </a:cubicBezTo>
                    <a:cubicBezTo>
                      <a:pt x="103" y="49"/>
                      <a:pt x="103" y="49"/>
                      <a:pt x="103" y="49"/>
                    </a:cubicBezTo>
                    <a:cubicBezTo>
                      <a:pt x="104" y="55"/>
                      <a:pt x="99" y="60"/>
                      <a:pt x="93" y="60"/>
                    </a:cubicBezTo>
                    <a:cubicBezTo>
                      <a:pt x="48" y="60"/>
                      <a:pt x="48" y="60"/>
                      <a:pt x="48" y="60"/>
                    </a:cubicBezTo>
                    <a:cubicBezTo>
                      <a:pt x="42" y="60"/>
                      <a:pt x="38" y="55"/>
                      <a:pt x="38" y="49"/>
                    </a:cubicBezTo>
                    <a:cubicBezTo>
                      <a:pt x="0" y="49"/>
                      <a:pt x="0" y="49"/>
                      <a:pt x="0" y="49"/>
                    </a:cubicBezTo>
                    <a:lnTo>
                      <a:pt x="0" y="47"/>
                    </a:lnTo>
                    <a:close/>
                  </a:path>
                </a:pathLst>
              </a:custGeom>
              <a:solidFill>
                <a:srgbClr val="5921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5" name="ï$ḷíḓe"/>
              <p:cNvSpPr/>
              <p:nvPr/>
            </p:nvSpPr>
            <p:spPr bwMode="auto">
              <a:xfrm>
                <a:off x="4470" y="4302"/>
                <a:ext cx="204" cy="20"/>
              </a:xfrm>
              <a:custGeom>
                <a:avLst/>
                <a:gdLst>
                  <a:gd name="T0" fmla="*/ 112 w 114"/>
                  <a:gd name="T1" fmla="*/ 11 h 11"/>
                  <a:gd name="T2" fmla="*/ 2 w 114"/>
                  <a:gd name="T3" fmla="*/ 11 h 11"/>
                  <a:gd name="T4" fmla="*/ 0 w 114"/>
                  <a:gd name="T5" fmla="*/ 9 h 11"/>
                  <a:gd name="T6" fmla="*/ 0 w 114"/>
                  <a:gd name="T7" fmla="*/ 2 h 11"/>
                  <a:gd name="T8" fmla="*/ 2 w 114"/>
                  <a:gd name="T9" fmla="*/ 0 h 11"/>
                  <a:gd name="T10" fmla="*/ 112 w 114"/>
                  <a:gd name="T11" fmla="*/ 0 h 11"/>
                  <a:gd name="T12" fmla="*/ 114 w 114"/>
                  <a:gd name="T13" fmla="*/ 2 h 11"/>
                  <a:gd name="T14" fmla="*/ 114 w 114"/>
                  <a:gd name="T15" fmla="*/ 9 h 11"/>
                  <a:gd name="T16" fmla="*/ 112 w 114"/>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11">
                    <a:moveTo>
                      <a:pt x="112" y="11"/>
                    </a:moveTo>
                    <a:cubicBezTo>
                      <a:pt x="2" y="11"/>
                      <a:pt x="2" y="11"/>
                      <a:pt x="2" y="11"/>
                    </a:cubicBezTo>
                    <a:cubicBezTo>
                      <a:pt x="1" y="11"/>
                      <a:pt x="0" y="10"/>
                      <a:pt x="0" y="9"/>
                    </a:cubicBezTo>
                    <a:cubicBezTo>
                      <a:pt x="0" y="2"/>
                      <a:pt x="0" y="2"/>
                      <a:pt x="0" y="2"/>
                    </a:cubicBezTo>
                    <a:cubicBezTo>
                      <a:pt x="0" y="1"/>
                      <a:pt x="1" y="0"/>
                      <a:pt x="2" y="0"/>
                    </a:cubicBezTo>
                    <a:cubicBezTo>
                      <a:pt x="112" y="0"/>
                      <a:pt x="112" y="0"/>
                      <a:pt x="112" y="0"/>
                    </a:cubicBezTo>
                    <a:cubicBezTo>
                      <a:pt x="113" y="0"/>
                      <a:pt x="114" y="1"/>
                      <a:pt x="114" y="2"/>
                    </a:cubicBezTo>
                    <a:cubicBezTo>
                      <a:pt x="114" y="9"/>
                      <a:pt x="114" y="9"/>
                      <a:pt x="114" y="9"/>
                    </a:cubicBezTo>
                    <a:cubicBezTo>
                      <a:pt x="114" y="10"/>
                      <a:pt x="113" y="11"/>
                      <a:pt x="112" y="11"/>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6" name="iṥḷidé"/>
              <p:cNvSpPr/>
              <p:nvPr/>
            </p:nvSpPr>
            <p:spPr bwMode="auto">
              <a:xfrm>
                <a:off x="4669" y="4302"/>
                <a:ext cx="204" cy="20"/>
              </a:xfrm>
              <a:custGeom>
                <a:avLst/>
                <a:gdLst>
                  <a:gd name="T0" fmla="*/ 112 w 114"/>
                  <a:gd name="T1" fmla="*/ 11 h 11"/>
                  <a:gd name="T2" fmla="*/ 2 w 114"/>
                  <a:gd name="T3" fmla="*/ 11 h 11"/>
                  <a:gd name="T4" fmla="*/ 0 w 114"/>
                  <a:gd name="T5" fmla="*/ 9 h 11"/>
                  <a:gd name="T6" fmla="*/ 0 w 114"/>
                  <a:gd name="T7" fmla="*/ 2 h 11"/>
                  <a:gd name="T8" fmla="*/ 2 w 114"/>
                  <a:gd name="T9" fmla="*/ 0 h 11"/>
                  <a:gd name="T10" fmla="*/ 112 w 114"/>
                  <a:gd name="T11" fmla="*/ 0 h 11"/>
                  <a:gd name="T12" fmla="*/ 114 w 114"/>
                  <a:gd name="T13" fmla="*/ 2 h 11"/>
                  <a:gd name="T14" fmla="*/ 114 w 114"/>
                  <a:gd name="T15" fmla="*/ 9 h 11"/>
                  <a:gd name="T16" fmla="*/ 112 w 114"/>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11">
                    <a:moveTo>
                      <a:pt x="112" y="11"/>
                    </a:moveTo>
                    <a:cubicBezTo>
                      <a:pt x="2" y="11"/>
                      <a:pt x="2" y="11"/>
                      <a:pt x="2" y="11"/>
                    </a:cubicBezTo>
                    <a:cubicBezTo>
                      <a:pt x="1" y="11"/>
                      <a:pt x="0" y="10"/>
                      <a:pt x="0" y="9"/>
                    </a:cubicBezTo>
                    <a:cubicBezTo>
                      <a:pt x="0" y="2"/>
                      <a:pt x="0" y="2"/>
                      <a:pt x="0" y="2"/>
                    </a:cubicBezTo>
                    <a:cubicBezTo>
                      <a:pt x="0" y="1"/>
                      <a:pt x="1" y="0"/>
                      <a:pt x="2" y="0"/>
                    </a:cubicBezTo>
                    <a:cubicBezTo>
                      <a:pt x="112" y="0"/>
                      <a:pt x="112" y="0"/>
                      <a:pt x="112" y="0"/>
                    </a:cubicBezTo>
                    <a:cubicBezTo>
                      <a:pt x="113" y="0"/>
                      <a:pt x="114" y="1"/>
                      <a:pt x="114" y="2"/>
                    </a:cubicBezTo>
                    <a:cubicBezTo>
                      <a:pt x="114" y="9"/>
                      <a:pt x="114" y="9"/>
                      <a:pt x="114" y="9"/>
                    </a:cubicBezTo>
                    <a:cubicBezTo>
                      <a:pt x="114" y="10"/>
                      <a:pt x="113" y="11"/>
                      <a:pt x="112" y="11"/>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7" name="işľíḋê"/>
              <p:cNvSpPr/>
              <p:nvPr/>
            </p:nvSpPr>
            <p:spPr bwMode="auto">
              <a:xfrm>
                <a:off x="4547" y="3613"/>
                <a:ext cx="335" cy="625"/>
              </a:xfrm>
              <a:custGeom>
                <a:avLst/>
                <a:gdLst>
                  <a:gd name="T0" fmla="*/ 101 w 187"/>
                  <a:gd name="T1" fmla="*/ 340 h 349"/>
                  <a:gd name="T2" fmla="*/ 101 w 187"/>
                  <a:gd name="T3" fmla="*/ 61 h 349"/>
                  <a:gd name="T4" fmla="*/ 87 w 187"/>
                  <a:gd name="T5" fmla="*/ 61 h 349"/>
                  <a:gd name="T6" fmla="*/ 86 w 187"/>
                  <a:gd name="T7" fmla="*/ 340 h 349"/>
                  <a:gd name="T8" fmla="*/ 83 w 187"/>
                  <a:gd name="T9" fmla="*/ 341 h 349"/>
                  <a:gd name="T10" fmla="*/ 0 w 187"/>
                  <a:gd name="T11" fmla="*/ 339 h 349"/>
                  <a:gd name="T12" fmla="*/ 0 w 187"/>
                  <a:gd name="T13" fmla="*/ 339 h 349"/>
                  <a:gd name="T14" fmla="*/ 1 w 187"/>
                  <a:gd name="T15" fmla="*/ 0 h 349"/>
                  <a:gd name="T16" fmla="*/ 187 w 187"/>
                  <a:gd name="T17" fmla="*/ 0 h 349"/>
                  <a:gd name="T18" fmla="*/ 187 w 187"/>
                  <a:gd name="T19" fmla="*/ 339 h 349"/>
                  <a:gd name="T20" fmla="*/ 185 w 187"/>
                  <a:gd name="T21" fmla="*/ 340 h 349"/>
                  <a:gd name="T22" fmla="*/ 102 w 187"/>
                  <a:gd name="T23" fmla="*/ 340 h 349"/>
                  <a:gd name="T24" fmla="*/ 101 w 187"/>
                  <a:gd name="T25" fmla="*/ 34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7" h="349">
                    <a:moveTo>
                      <a:pt x="101" y="340"/>
                    </a:moveTo>
                    <a:cubicBezTo>
                      <a:pt x="101" y="61"/>
                      <a:pt x="101" y="61"/>
                      <a:pt x="101" y="61"/>
                    </a:cubicBezTo>
                    <a:cubicBezTo>
                      <a:pt x="87" y="61"/>
                      <a:pt x="87" y="61"/>
                      <a:pt x="87" y="61"/>
                    </a:cubicBezTo>
                    <a:cubicBezTo>
                      <a:pt x="86" y="340"/>
                      <a:pt x="86" y="340"/>
                      <a:pt x="86" y="340"/>
                    </a:cubicBezTo>
                    <a:cubicBezTo>
                      <a:pt x="83" y="341"/>
                      <a:pt x="83" y="341"/>
                      <a:pt x="83" y="341"/>
                    </a:cubicBezTo>
                    <a:cubicBezTo>
                      <a:pt x="56" y="349"/>
                      <a:pt x="27" y="348"/>
                      <a:pt x="0" y="339"/>
                    </a:cubicBezTo>
                    <a:cubicBezTo>
                      <a:pt x="0" y="339"/>
                      <a:pt x="0" y="339"/>
                      <a:pt x="0" y="339"/>
                    </a:cubicBezTo>
                    <a:cubicBezTo>
                      <a:pt x="1" y="0"/>
                      <a:pt x="1" y="0"/>
                      <a:pt x="1" y="0"/>
                    </a:cubicBezTo>
                    <a:cubicBezTo>
                      <a:pt x="187" y="0"/>
                      <a:pt x="187" y="0"/>
                      <a:pt x="187" y="0"/>
                    </a:cubicBezTo>
                    <a:cubicBezTo>
                      <a:pt x="187" y="339"/>
                      <a:pt x="187" y="339"/>
                      <a:pt x="187" y="339"/>
                    </a:cubicBezTo>
                    <a:cubicBezTo>
                      <a:pt x="185" y="340"/>
                      <a:pt x="185" y="340"/>
                      <a:pt x="185" y="340"/>
                    </a:cubicBezTo>
                    <a:cubicBezTo>
                      <a:pt x="158" y="349"/>
                      <a:pt x="129" y="349"/>
                      <a:pt x="102" y="340"/>
                    </a:cubicBezTo>
                    <a:lnTo>
                      <a:pt x="101" y="340"/>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7" name="i$ļîde"/>
            <p:cNvSpPr/>
            <p:nvPr/>
          </p:nvSpPr>
          <p:spPr bwMode="auto">
            <a:xfrm>
              <a:off x="6906560" y="5362083"/>
              <a:ext cx="386978" cy="160369"/>
            </a:xfrm>
            <a:custGeom>
              <a:avLst/>
              <a:gdLst>
                <a:gd name="T0" fmla="*/ 333 w 333"/>
                <a:gd name="T1" fmla="*/ 0 h 138"/>
                <a:gd name="T2" fmla="*/ 0 w 333"/>
                <a:gd name="T3" fmla="*/ 0 h 138"/>
                <a:gd name="T4" fmla="*/ 2 w 333"/>
                <a:gd name="T5" fmla="*/ 138 h 138"/>
                <a:gd name="T6" fmla="*/ 154 w 333"/>
                <a:gd name="T7" fmla="*/ 138 h 138"/>
                <a:gd name="T8" fmla="*/ 154 w 333"/>
                <a:gd name="T9" fmla="*/ 108 h 138"/>
                <a:gd name="T10" fmla="*/ 179 w 333"/>
                <a:gd name="T11" fmla="*/ 108 h 138"/>
                <a:gd name="T12" fmla="*/ 179 w 333"/>
                <a:gd name="T13" fmla="*/ 138 h 138"/>
                <a:gd name="T14" fmla="*/ 331 w 333"/>
                <a:gd name="T15" fmla="*/ 138 h 138"/>
                <a:gd name="T16" fmla="*/ 333 w 333"/>
                <a:gd name="T1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138">
                  <a:moveTo>
                    <a:pt x="333" y="0"/>
                  </a:moveTo>
                  <a:lnTo>
                    <a:pt x="0" y="0"/>
                  </a:lnTo>
                  <a:lnTo>
                    <a:pt x="2" y="138"/>
                  </a:lnTo>
                  <a:lnTo>
                    <a:pt x="154" y="138"/>
                  </a:lnTo>
                  <a:lnTo>
                    <a:pt x="154" y="108"/>
                  </a:lnTo>
                  <a:lnTo>
                    <a:pt x="179" y="108"/>
                  </a:lnTo>
                  <a:lnTo>
                    <a:pt x="179" y="138"/>
                  </a:lnTo>
                  <a:lnTo>
                    <a:pt x="331" y="138"/>
                  </a:lnTo>
                  <a:lnTo>
                    <a:pt x="333" y="0"/>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 name="îšḷíḍe"/>
            <p:cNvSpPr/>
            <p:nvPr/>
          </p:nvSpPr>
          <p:spPr bwMode="auto">
            <a:xfrm>
              <a:off x="6638117" y="4555589"/>
              <a:ext cx="197556" cy="187097"/>
            </a:xfrm>
            <a:custGeom>
              <a:avLst/>
              <a:gdLst>
                <a:gd name="T0" fmla="*/ 63 w 95"/>
                <a:gd name="T1" fmla="*/ 82 h 90"/>
                <a:gd name="T2" fmla="*/ 15 w 95"/>
                <a:gd name="T3" fmla="*/ 25 h 90"/>
                <a:gd name="T4" fmla="*/ 14 w 95"/>
                <a:gd name="T5" fmla="*/ 2 h 90"/>
                <a:gd name="T6" fmla="*/ 53 w 95"/>
                <a:gd name="T7" fmla="*/ 42 h 90"/>
                <a:gd name="T8" fmla="*/ 43 w 95"/>
                <a:gd name="T9" fmla="*/ 22 h 90"/>
                <a:gd name="T10" fmla="*/ 65 w 95"/>
                <a:gd name="T11" fmla="*/ 36 h 90"/>
                <a:gd name="T12" fmla="*/ 84 w 95"/>
                <a:gd name="T13" fmla="*/ 55 h 90"/>
                <a:gd name="T14" fmla="*/ 63 w 95"/>
                <a:gd name="T15" fmla="*/ 82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 h="90">
                  <a:moveTo>
                    <a:pt x="63" y="82"/>
                  </a:moveTo>
                  <a:cubicBezTo>
                    <a:pt x="45" y="74"/>
                    <a:pt x="20" y="57"/>
                    <a:pt x="15" y="25"/>
                  </a:cubicBezTo>
                  <a:cubicBezTo>
                    <a:pt x="15" y="25"/>
                    <a:pt x="0" y="0"/>
                    <a:pt x="14" y="2"/>
                  </a:cubicBezTo>
                  <a:cubicBezTo>
                    <a:pt x="29" y="3"/>
                    <a:pt x="32" y="30"/>
                    <a:pt x="53" y="42"/>
                  </a:cubicBezTo>
                  <a:cubicBezTo>
                    <a:pt x="53" y="42"/>
                    <a:pt x="41" y="33"/>
                    <a:pt x="43" y="22"/>
                  </a:cubicBezTo>
                  <a:cubicBezTo>
                    <a:pt x="45" y="11"/>
                    <a:pt x="54" y="21"/>
                    <a:pt x="65" y="36"/>
                  </a:cubicBezTo>
                  <a:cubicBezTo>
                    <a:pt x="69" y="43"/>
                    <a:pt x="78" y="48"/>
                    <a:pt x="84" y="55"/>
                  </a:cubicBezTo>
                  <a:cubicBezTo>
                    <a:pt x="95" y="70"/>
                    <a:pt x="79" y="90"/>
                    <a:pt x="63" y="82"/>
                  </a:cubicBezTo>
                  <a:close/>
                </a:path>
              </a:pathLst>
            </a:custGeom>
            <a:solidFill>
              <a:srgbClr val="F9A36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 name="ïSḷîďé"/>
            <p:cNvSpPr/>
            <p:nvPr/>
          </p:nvSpPr>
          <p:spPr bwMode="auto">
            <a:xfrm>
              <a:off x="6704356" y="4689231"/>
              <a:ext cx="128993" cy="76698"/>
            </a:xfrm>
            <a:custGeom>
              <a:avLst/>
              <a:gdLst>
                <a:gd name="T0" fmla="*/ 0 w 62"/>
                <a:gd name="T1" fmla="*/ 27 h 37"/>
                <a:gd name="T2" fmla="*/ 1 w 62"/>
                <a:gd name="T3" fmla="*/ 27 h 37"/>
                <a:gd name="T4" fmla="*/ 57 w 62"/>
                <a:gd name="T5" fmla="*/ 37 h 37"/>
                <a:gd name="T6" fmla="*/ 58 w 62"/>
                <a:gd name="T7" fmla="*/ 37 h 37"/>
                <a:gd name="T8" fmla="*/ 62 w 62"/>
                <a:gd name="T9" fmla="*/ 16 h 37"/>
                <a:gd name="T10" fmla="*/ 61 w 62"/>
                <a:gd name="T11" fmla="*/ 15 h 37"/>
                <a:gd name="T12" fmla="*/ 4 w 62"/>
                <a:gd name="T13" fmla="*/ 6 h 37"/>
                <a:gd name="T14" fmla="*/ 4 w 62"/>
                <a:gd name="T15" fmla="*/ 6 h 37"/>
                <a:gd name="T16" fmla="*/ 0 w 62"/>
                <a:gd name="T17" fmla="*/ 2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7">
                  <a:moveTo>
                    <a:pt x="0" y="27"/>
                  </a:moveTo>
                  <a:cubicBezTo>
                    <a:pt x="1" y="27"/>
                    <a:pt x="1" y="27"/>
                    <a:pt x="1" y="27"/>
                  </a:cubicBezTo>
                  <a:cubicBezTo>
                    <a:pt x="21" y="22"/>
                    <a:pt x="41" y="25"/>
                    <a:pt x="57" y="37"/>
                  </a:cubicBezTo>
                  <a:cubicBezTo>
                    <a:pt x="58" y="37"/>
                    <a:pt x="58" y="37"/>
                    <a:pt x="58" y="37"/>
                  </a:cubicBezTo>
                  <a:cubicBezTo>
                    <a:pt x="62" y="16"/>
                    <a:pt x="62" y="16"/>
                    <a:pt x="62" y="16"/>
                  </a:cubicBezTo>
                  <a:cubicBezTo>
                    <a:pt x="61" y="15"/>
                    <a:pt x="61" y="15"/>
                    <a:pt x="61" y="15"/>
                  </a:cubicBezTo>
                  <a:cubicBezTo>
                    <a:pt x="44" y="4"/>
                    <a:pt x="24" y="0"/>
                    <a:pt x="4" y="6"/>
                  </a:cubicBezTo>
                  <a:cubicBezTo>
                    <a:pt x="4" y="6"/>
                    <a:pt x="4" y="6"/>
                    <a:pt x="4" y="6"/>
                  </a:cubicBezTo>
                  <a:lnTo>
                    <a:pt x="0" y="2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 name="išlïḓe"/>
            <p:cNvSpPr/>
            <p:nvPr/>
          </p:nvSpPr>
          <p:spPr bwMode="auto">
            <a:xfrm>
              <a:off x="6864725" y="4299929"/>
              <a:ext cx="481107" cy="460189"/>
            </a:xfrm>
            <a:custGeom>
              <a:avLst/>
              <a:gdLst>
                <a:gd name="T0" fmla="*/ 80 w 231"/>
                <a:gd name="T1" fmla="*/ 3 h 221"/>
                <a:gd name="T2" fmla="*/ 138 w 231"/>
                <a:gd name="T3" fmla="*/ 6 h 221"/>
                <a:gd name="T4" fmla="*/ 201 w 231"/>
                <a:gd name="T5" fmla="*/ 82 h 221"/>
                <a:gd name="T6" fmla="*/ 200 w 231"/>
                <a:gd name="T7" fmla="*/ 99 h 221"/>
                <a:gd name="T8" fmla="*/ 200 w 231"/>
                <a:gd name="T9" fmla="*/ 99 h 221"/>
                <a:gd name="T10" fmla="*/ 204 w 231"/>
                <a:gd name="T11" fmla="*/ 99 h 221"/>
                <a:gd name="T12" fmla="*/ 205 w 231"/>
                <a:gd name="T13" fmla="*/ 99 h 221"/>
                <a:gd name="T14" fmla="*/ 230 w 231"/>
                <a:gd name="T15" fmla="*/ 129 h 221"/>
                <a:gd name="T16" fmla="*/ 230 w 231"/>
                <a:gd name="T17" fmla="*/ 129 h 221"/>
                <a:gd name="T18" fmla="*/ 201 w 231"/>
                <a:gd name="T19" fmla="*/ 156 h 221"/>
                <a:gd name="T20" fmla="*/ 200 w 231"/>
                <a:gd name="T21" fmla="*/ 156 h 221"/>
                <a:gd name="T22" fmla="*/ 197 w 231"/>
                <a:gd name="T23" fmla="*/ 155 h 221"/>
                <a:gd name="T24" fmla="*/ 196 w 231"/>
                <a:gd name="T25" fmla="*/ 155 h 221"/>
                <a:gd name="T26" fmla="*/ 124 w 231"/>
                <a:gd name="T27" fmla="*/ 219 h 221"/>
                <a:gd name="T28" fmla="*/ 66 w 231"/>
                <a:gd name="T29" fmla="*/ 215 h 221"/>
                <a:gd name="T30" fmla="*/ 3 w 231"/>
                <a:gd name="T31" fmla="*/ 139 h 221"/>
                <a:gd name="T32" fmla="*/ 7 w 231"/>
                <a:gd name="T33" fmla="*/ 69 h 221"/>
                <a:gd name="T34" fmla="*/ 80 w 231"/>
                <a:gd name="T35" fmla="*/ 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1" h="221">
                  <a:moveTo>
                    <a:pt x="80" y="3"/>
                  </a:moveTo>
                  <a:cubicBezTo>
                    <a:pt x="138" y="6"/>
                    <a:pt x="138" y="6"/>
                    <a:pt x="138" y="6"/>
                  </a:cubicBezTo>
                  <a:cubicBezTo>
                    <a:pt x="175" y="9"/>
                    <a:pt x="204" y="43"/>
                    <a:pt x="201" y="82"/>
                  </a:cubicBezTo>
                  <a:cubicBezTo>
                    <a:pt x="200" y="99"/>
                    <a:pt x="200" y="99"/>
                    <a:pt x="200" y="99"/>
                  </a:cubicBezTo>
                  <a:cubicBezTo>
                    <a:pt x="200" y="99"/>
                    <a:pt x="200" y="99"/>
                    <a:pt x="200" y="99"/>
                  </a:cubicBezTo>
                  <a:cubicBezTo>
                    <a:pt x="202" y="99"/>
                    <a:pt x="203" y="99"/>
                    <a:pt x="204" y="99"/>
                  </a:cubicBezTo>
                  <a:cubicBezTo>
                    <a:pt x="205" y="99"/>
                    <a:pt x="205" y="99"/>
                    <a:pt x="205" y="99"/>
                  </a:cubicBezTo>
                  <a:cubicBezTo>
                    <a:pt x="219" y="100"/>
                    <a:pt x="231" y="113"/>
                    <a:pt x="230" y="129"/>
                  </a:cubicBezTo>
                  <a:cubicBezTo>
                    <a:pt x="230" y="129"/>
                    <a:pt x="230" y="129"/>
                    <a:pt x="230" y="129"/>
                  </a:cubicBezTo>
                  <a:cubicBezTo>
                    <a:pt x="229" y="145"/>
                    <a:pt x="216" y="157"/>
                    <a:pt x="201" y="156"/>
                  </a:cubicBezTo>
                  <a:cubicBezTo>
                    <a:pt x="200" y="156"/>
                    <a:pt x="200" y="156"/>
                    <a:pt x="200" y="156"/>
                  </a:cubicBezTo>
                  <a:cubicBezTo>
                    <a:pt x="199" y="156"/>
                    <a:pt x="198" y="155"/>
                    <a:pt x="197" y="155"/>
                  </a:cubicBezTo>
                  <a:cubicBezTo>
                    <a:pt x="196" y="155"/>
                    <a:pt x="196" y="155"/>
                    <a:pt x="196" y="155"/>
                  </a:cubicBezTo>
                  <a:cubicBezTo>
                    <a:pt x="192" y="193"/>
                    <a:pt x="161" y="221"/>
                    <a:pt x="124" y="219"/>
                  </a:cubicBezTo>
                  <a:cubicBezTo>
                    <a:pt x="66" y="215"/>
                    <a:pt x="66" y="215"/>
                    <a:pt x="66" y="215"/>
                  </a:cubicBezTo>
                  <a:cubicBezTo>
                    <a:pt x="29" y="213"/>
                    <a:pt x="0" y="179"/>
                    <a:pt x="3" y="139"/>
                  </a:cubicBezTo>
                  <a:cubicBezTo>
                    <a:pt x="7" y="69"/>
                    <a:pt x="7" y="69"/>
                    <a:pt x="7" y="69"/>
                  </a:cubicBezTo>
                  <a:cubicBezTo>
                    <a:pt x="10" y="30"/>
                    <a:pt x="43" y="0"/>
                    <a:pt x="80" y="3"/>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 name="íŝḻiďe"/>
            <p:cNvSpPr/>
            <p:nvPr/>
          </p:nvSpPr>
          <p:spPr bwMode="auto">
            <a:xfrm>
              <a:off x="6977448" y="4289470"/>
              <a:ext cx="332359" cy="310279"/>
            </a:xfrm>
            <a:custGeom>
              <a:avLst/>
              <a:gdLst>
                <a:gd name="T0" fmla="*/ 136 w 160"/>
                <a:gd name="T1" fmla="*/ 133 h 149"/>
                <a:gd name="T2" fmla="*/ 109 w 160"/>
                <a:gd name="T3" fmla="*/ 36 h 149"/>
                <a:gd name="T4" fmla="*/ 59 w 160"/>
                <a:gd name="T5" fmla="*/ 27 h 149"/>
                <a:gd name="T6" fmla="*/ 16 w 160"/>
                <a:gd name="T7" fmla="*/ 29 h 149"/>
                <a:gd name="T8" fmla="*/ 15 w 160"/>
                <a:gd name="T9" fmla="*/ 4 h 149"/>
                <a:gd name="T10" fmla="*/ 62 w 160"/>
                <a:gd name="T11" fmla="*/ 2 h 149"/>
                <a:gd name="T12" fmla="*/ 124 w 160"/>
                <a:gd name="T13" fmla="*/ 17 h 149"/>
                <a:gd name="T14" fmla="*/ 157 w 160"/>
                <a:gd name="T15" fmla="*/ 84 h 149"/>
                <a:gd name="T16" fmla="*/ 160 w 160"/>
                <a:gd name="T17" fmla="*/ 132 h 149"/>
                <a:gd name="T18" fmla="*/ 136 w 160"/>
                <a:gd name="T19" fmla="*/ 13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0" h="149">
                  <a:moveTo>
                    <a:pt x="136" y="133"/>
                  </a:moveTo>
                  <a:cubicBezTo>
                    <a:pt x="134" y="100"/>
                    <a:pt x="139" y="57"/>
                    <a:pt x="109" y="36"/>
                  </a:cubicBezTo>
                  <a:cubicBezTo>
                    <a:pt x="93" y="25"/>
                    <a:pt x="77" y="26"/>
                    <a:pt x="59" y="27"/>
                  </a:cubicBezTo>
                  <a:cubicBezTo>
                    <a:pt x="45" y="27"/>
                    <a:pt x="31" y="28"/>
                    <a:pt x="16" y="29"/>
                  </a:cubicBezTo>
                  <a:cubicBezTo>
                    <a:pt x="1" y="30"/>
                    <a:pt x="0" y="5"/>
                    <a:pt x="15" y="4"/>
                  </a:cubicBezTo>
                  <a:cubicBezTo>
                    <a:pt x="31" y="3"/>
                    <a:pt x="46" y="2"/>
                    <a:pt x="62" y="2"/>
                  </a:cubicBezTo>
                  <a:cubicBezTo>
                    <a:pt x="84" y="0"/>
                    <a:pt x="105" y="3"/>
                    <a:pt x="124" y="17"/>
                  </a:cubicBezTo>
                  <a:cubicBezTo>
                    <a:pt x="145" y="32"/>
                    <a:pt x="156" y="57"/>
                    <a:pt x="157" y="84"/>
                  </a:cubicBezTo>
                  <a:cubicBezTo>
                    <a:pt x="158" y="100"/>
                    <a:pt x="159" y="116"/>
                    <a:pt x="160" y="132"/>
                  </a:cubicBezTo>
                  <a:cubicBezTo>
                    <a:pt x="160" y="148"/>
                    <a:pt x="137" y="149"/>
                    <a:pt x="136" y="133"/>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 name="ïṥľïḋe"/>
            <p:cNvSpPr/>
            <p:nvPr/>
          </p:nvSpPr>
          <p:spPr bwMode="auto">
            <a:xfrm>
              <a:off x="6877508" y="4196503"/>
              <a:ext cx="511321" cy="503187"/>
            </a:xfrm>
            <a:custGeom>
              <a:avLst/>
              <a:gdLst>
                <a:gd name="T0" fmla="*/ 203 w 246"/>
                <a:gd name="T1" fmla="*/ 204 h 242"/>
                <a:gd name="T2" fmla="*/ 201 w 246"/>
                <a:gd name="T3" fmla="*/ 67 h 242"/>
                <a:gd name="T4" fmla="*/ 79 w 246"/>
                <a:gd name="T5" fmla="*/ 17 h 242"/>
                <a:gd name="T6" fmla="*/ 77 w 246"/>
                <a:gd name="T7" fmla="*/ 16 h 242"/>
                <a:gd name="T8" fmla="*/ 2 w 246"/>
                <a:gd name="T9" fmla="*/ 56 h 242"/>
                <a:gd name="T10" fmla="*/ 12 w 246"/>
                <a:gd name="T11" fmla="*/ 106 h 242"/>
                <a:gd name="T12" fmla="*/ 15 w 246"/>
                <a:gd name="T13" fmla="*/ 147 h 242"/>
                <a:gd name="T14" fmla="*/ 58 w 246"/>
                <a:gd name="T15" fmla="*/ 210 h 242"/>
                <a:gd name="T16" fmla="*/ 107 w 246"/>
                <a:gd name="T17" fmla="*/ 239 h 242"/>
                <a:gd name="T18" fmla="*/ 140 w 246"/>
                <a:gd name="T19" fmla="*/ 241 h 242"/>
                <a:gd name="T20" fmla="*/ 203 w 246"/>
                <a:gd name="T21" fmla="*/ 204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6" h="242">
                  <a:moveTo>
                    <a:pt x="203" y="204"/>
                  </a:moveTo>
                  <a:cubicBezTo>
                    <a:pt x="224" y="160"/>
                    <a:pt x="246" y="91"/>
                    <a:pt x="201" y="67"/>
                  </a:cubicBezTo>
                  <a:cubicBezTo>
                    <a:pt x="189" y="2"/>
                    <a:pt x="101" y="12"/>
                    <a:pt x="79" y="17"/>
                  </a:cubicBezTo>
                  <a:cubicBezTo>
                    <a:pt x="77" y="16"/>
                    <a:pt x="77" y="16"/>
                    <a:pt x="77" y="16"/>
                  </a:cubicBezTo>
                  <a:cubicBezTo>
                    <a:pt x="45" y="0"/>
                    <a:pt x="7" y="20"/>
                    <a:pt x="2" y="56"/>
                  </a:cubicBezTo>
                  <a:cubicBezTo>
                    <a:pt x="0" y="71"/>
                    <a:pt x="2" y="88"/>
                    <a:pt x="12" y="106"/>
                  </a:cubicBezTo>
                  <a:cubicBezTo>
                    <a:pt x="15" y="147"/>
                    <a:pt x="15" y="147"/>
                    <a:pt x="15" y="147"/>
                  </a:cubicBezTo>
                  <a:cubicBezTo>
                    <a:pt x="58" y="210"/>
                    <a:pt x="58" y="210"/>
                    <a:pt x="58" y="210"/>
                  </a:cubicBezTo>
                  <a:cubicBezTo>
                    <a:pt x="69" y="227"/>
                    <a:pt x="87" y="238"/>
                    <a:pt x="107" y="239"/>
                  </a:cubicBezTo>
                  <a:cubicBezTo>
                    <a:pt x="140" y="241"/>
                    <a:pt x="140" y="241"/>
                    <a:pt x="140" y="241"/>
                  </a:cubicBezTo>
                  <a:cubicBezTo>
                    <a:pt x="167" y="242"/>
                    <a:pt x="191" y="228"/>
                    <a:pt x="203" y="204"/>
                  </a:cubicBezTo>
                  <a:close/>
                </a:path>
              </a:pathLst>
            </a:custGeom>
            <a:solidFill>
              <a:srgbClr val="CC8A1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 name="iślîḓê"/>
            <p:cNvSpPr/>
            <p:nvPr/>
          </p:nvSpPr>
          <p:spPr bwMode="auto">
            <a:xfrm>
              <a:off x="6875184" y="4473081"/>
              <a:ext cx="120858" cy="119696"/>
            </a:xfrm>
            <a:custGeom>
              <a:avLst/>
              <a:gdLst>
                <a:gd name="T0" fmla="*/ 1 w 58"/>
                <a:gd name="T1" fmla="*/ 30 h 58"/>
                <a:gd name="T2" fmla="*/ 29 w 58"/>
                <a:gd name="T3" fmla="*/ 57 h 58"/>
                <a:gd name="T4" fmla="*/ 57 w 58"/>
                <a:gd name="T5" fmla="*/ 29 h 58"/>
                <a:gd name="T6" fmla="*/ 28 w 58"/>
                <a:gd name="T7" fmla="*/ 1 h 58"/>
                <a:gd name="T8" fmla="*/ 1 w 58"/>
                <a:gd name="T9" fmla="*/ 30 h 58"/>
              </a:gdLst>
              <a:ahLst/>
              <a:cxnLst>
                <a:cxn ang="0">
                  <a:pos x="T0" y="T1"/>
                </a:cxn>
                <a:cxn ang="0">
                  <a:pos x="T2" y="T3"/>
                </a:cxn>
                <a:cxn ang="0">
                  <a:pos x="T4" y="T5"/>
                </a:cxn>
                <a:cxn ang="0">
                  <a:pos x="T6" y="T7"/>
                </a:cxn>
                <a:cxn ang="0">
                  <a:pos x="T8" y="T9"/>
                </a:cxn>
              </a:cxnLst>
              <a:rect l="0" t="0" r="r" b="b"/>
              <a:pathLst>
                <a:path w="58" h="58">
                  <a:moveTo>
                    <a:pt x="1" y="30"/>
                  </a:moveTo>
                  <a:cubicBezTo>
                    <a:pt x="1" y="45"/>
                    <a:pt x="14" y="58"/>
                    <a:pt x="29" y="57"/>
                  </a:cubicBezTo>
                  <a:cubicBezTo>
                    <a:pt x="45" y="57"/>
                    <a:pt x="58" y="44"/>
                    <a:pt x="57" y="29"/>
                  </a:cubicBezTo>
                  <a:cubicBezTo>
                    <a:pt x="57" y="13"/>
                    <a:pt x="44" y="0"/>
                    <a:pt x="28" y="1"/>
                  </a:cubicBezTo>
                  <a:cubicBezTo>
                    <a:pt x="13" y="1"/>
                    <a:pt x="0" y="14"/>
                    <a:pt x="1" y="30"/>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 name="íš1îḋe"/>
            <p:cNvSpPr/>
            <p:nvPr/>
          </p:nvSpPr>
          <p:spPr bwMode="auto">
            <a:xfrm>
              <a:off x="6646251" y="4707824"/>
              <a:ext cx="202204" cy="363736"/>
            </a:xfrm>
            <a:custGeom>
              <a:avLst/>
              <a:gdLst>
                <a:gd name="T0" fmla="*/ 35 w 97"/>
                <a:gd name="T1" fmla="*/ 172 h 175"/>
                <a:gd name="T2" fmla="*/ 36 w 97"/>
                <a:gd name="T3" fmla="*/ 172 h 175"/>
                <a:gd name="T4" fmla="*/ 79 w 97"/>
                <a:gd name="T5" fmla="*/ 140 h 175"/>
                <a:gd name="T6" fmla="*/ 97 w 97"/>
                <a:gd name="T7" fmla="*/ 24 h 175"/>
                <a:gd name="T8" fmla="*/ 96 w 97"/>
                <a:gd name="T9" fmla="*/ 23 h 175"/>
                <a:gd name="T10" fmla="*/ 21 w 97"/>
                <a:gd name="T11" fmla="*/ 12 h 175"/>
                <a:gd name="T12" fmla="*/ 21 w 97"/>
                <a:gd name="T13" fmla="*/ 12 h 175"/>
                <a:gd name="T14" fmla="*/ 3 w 97"/>
                <a:gd name="T15" fmla="*/ 128 h 175"/>
                <a:gd name="T16" fmla="*/ 35 w 97"/>
                <a:gd name="T17" fmla="*/ 17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 h="175">
                  <a:moveTo>
                    <a:pt x="35" y="172"/>
                  </a:moveTo>
                  <a:cubicBezTo>
                    <a:pt x="36" y="172"/>
                    <a:pt x="36" y="172"/>
                    <a:pt x="36" y="172"/>
                  </a:cubicBezTo>
                  <a:cubicBezTo>
                    <a:pt x="57" y="175"/>
                    <a:pt x="76" y="160"/>
                    <a:pt x="79" y="140"/>
                  </a:cubicBezTo>
                  <a:cubicBezTo>
                    <a:pt x="97" y="24"/>
                    <a:pt x="97" y="24"/>
                    <a:pt x="97" y="24"/>
                  </a:cubicBezTo>
                  <a:cubicBezTo>
                    <a:pt x="96" y="23"/>
                    <a:pt x="96" y="23"/>
                    <a:pt x="96" y="23"/>
                  </a:cubicBezTo>
                  <a:cubicBezTo>
                    <a:pt x="76" y="5"/>
                    <a:pt x="46" y="0"/>
                    <a:pt x="21" y="12"/>
                  </a:cubicBezTo>
                  <a:cubicBezTo>
                    <a:pt x="21" y="12"/>
                    <a:pt x="21" y="12"/>
                    <a:pt x="21" y="12"/>
                  </a:cubicBezTo>
                  <a:cubicBezTo>
                    <a:pt x="3" y="128"/>
                    <a:pt x="3" y="128"/>
                    <a:pt x="3" y="128"/>
                  </a:cubicBezTo>
                  <a:cubicBezTo>
                    <a:pt x="0" y="149"/>
                    <a:pt x="15" y="168"/>
                    <a:pt x="35" y="172"/>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 name="ïṣ1ïḋè"/>
            <p:cNvSpPr/>
            <p:nvPr/>
          </p:nvSpPr>
          <p:spPr bwMode="auto">
            <a:xfrm>
              <a:off x="6989069" y="4713634"/>
              <a:ext cx="270768" cy="89482"/>
            </a:xfrm>
            <a:custGeom>
              <a:avLst/>
              <a:gdLst>
                <a:gd name="T0" fmla="*/ 16 w 130"/>
                <a:gd name="T1" fmla="*/ 43 h 43"/>
                <a:gd name="T2" fmla="*/ 1 w 130"/>
                <a:gd name="T3" fmla="*/ 43 h 43"/>
                <a:gd name="T4" fmla="*/ 130 w 130"/>
                <a:gd name="T5" fmla="*/ 38 h 43"/>
                <a:gd name="T6" fmla="*/ 130 w 130"/>
                <a:gd name="T7" fmla="*/ 38 h 43"/>
                <a:gd name="T8" fmla="*/ 129 w 130"/>
                <a:gd name="T9" fmla="*/ 16 h 43"/>
                <a:gd name="T10" fmla="*/ 129 w 130"/>
                <a:gd name="T11" fmla="*/ 16 h 43"/>
                <a:gd name="T12" fmla="*/ 16 w 130"/>
                <a:gd name="T13" fmla="*/ 21 h 43"/>
                <a:gd name="T14" fmla="*/ 0 w 130"/>
                <a:gd name="T15" fmla="*/ 21 h 43"/>
                <a:gd name="T16" fmla="*/ 16 w 13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43">
                  <a:moveTo>
                    <a:pt x="16" y="43"/>
                  </a:moveTo>
                  <a:cubicBezTo>
                    <a:pt x="1" y="43"/>
                    <a:pt x="1" y="43"/>
                    <a:pt x="1" y="43"/>
                  </a:cubicBezTo>
                  <a:cubicBezTo>
                    <a:pt x="42" y="24"/>
                    <a:pt x="88" y="22"/>
                    <a:pt x="130" y="38"/>
                  </a:cubicBezTo>
                  <a:cubicBezTo>
                    <a:pt x="130" y="38"/>
                    <a:pt x="130" y="38"/>
                    <a:pt x="130" y="38"/>
                  </a:cubicBezTo>
                  <a:cubicBezTo>
                    <a:pt x="129" y="16"/>
                    <a:pt x="129" y="16"/>
                    <a:pt x="129" y="16"/>
                  </a:cubicBezTo>
                  <a:cubicBezTo>
                    <a:pt x="129" y="16"/>
                    <a:pt x="129" y="16"/>
                    <a:pt x="129" y="16"/>
                  </a:cubicBezTo>
                  <a:cubicBezTo>
                    <a:pt x="87" y="0"/>
                    <a:pt x="56" y="2"/>
                    <a:pt x="16" y="21"/>
                  </a:cubicBezTo>
                  <a:cubicBezTo>
                    <a:pt x="0" y="21"/>
                    <a:pt x="0" y="21"/>
                    <a:pt x="0" y="21"/>
                  </a:cubicBezTo>
                  <a:lnTo>
                    <a:pt x="16" y="4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 name="îṡļîḋè"/>
            <p:cNvSpPr/>
            <p:nvPr/>
          </p:nvSpPr>
          <p:spPr bwMode="auto">
            <a:xfrm>
              <a:off x="6885642" y="4707824"/>
              <a:ext cx="416030" cy="780927"/>
            </a:xfrm>
            <a:custGeom>
              <a:avLst/>
              <a:gdLst>
                <a:gd name="T0" fmla="*/ 200 w 200"/>
                <a:gd name="T1" fmla="*/ 44 h 376"/>
                <a:gd name="T2" fmla="*/ 5 w 200"/>
                <a:gd name="T3" fmla="*/ 72 h 376"/>
                <a:gd name="T4" fmla="*/ 0 w 200"/>
                <a:gd name="T5" fmla="*/ 320 h 376"/>
                <a:gd name="T6" fmla="*/ 200 w 200"/>
                <a:gd name="T7" fmla="*/ 331 h 376"/>
                <a:gd name="T8" fmla="*/ 200 w 200"/>
                <a:gd name="T9" fmla="*/ 44 h 376"/>
              </a:gdLst>
              <a:ahLst/>
              <a:cxnLst>
                <a:cxn ang="0">
                  <a:pos x="T0" y="T1"/>
                </a:cxn>
                <a:cxn ang="0">
                  <a:pos x="T2" y="T3"/>
                </a:cxn>
                <a:cxn ang="0">
                  <a:pos x="T4" y="T5"/>
                </a:cxn>
                <a:cxn ang="0">
                  <a:pos x="T6" y="T7"/>
                </a:cxn>
                <a:cxn ang="0">
                  <a:pos x="T8" y="T9"/>
                </a:cxn>
              </a:cxnLst>
              <a:rect l="0" t="0" r="r" b="b"/>
              <a:pathLst>
                <a:path w="200" h="376">
                  <a:moveTo>
                    <a:pt x="200" y="44"/>
                  </a:moveTo>
                  <a:cubicBezTo>
                    <a:pt x="193" y="0"/>
                    <a:pt x="20" y="11"/>
                    <a:pt x="5" y="72"/>
                  </a:cubicBezTo>
                  <a:cubicBezTo>
                    <a:pt x="0" y="320"/>
                    <a:pt x="0" y="320"/>
                    <a:pt x="0" y="320"/>
                  </a:cubicBezTo>
                  <a:cubicBezTo>
                    <a:pt x="0" y="320"/>
                    <a:pt x="81" y="376"/>
                    <a:pt x="200" y="331"/>
                  </a:cubicBezTo>
                  <a:lnTo>
                    <a:pt x="200" y="44"/>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 name="iŝ1îḋê"/>
            <p:cNvSpPr/>
            <p:nvPr/>
          </p:nvSpPr>
          <p:spPr bwMode="auto">
            <a:xfrm>
              <a:off x="6639279" y="4763605"/>
              <a:ext cx="427650" cy="316090"/>
            </a:xfrm>
            <a:custGeom>
              <a:avLst/>
              <a:gdLst>
                <a:gd name="T0" fmla="*/ 11 w 205"/>
                <a:gd name="T1" fmla="*/ 126 h 152"/>
                <a:gd name="T2" fmla="*/ 11 w 205"/>
                <a:gd name="T3" fmla="*/ 127 h 152"/>
                <a:gd name="T4" fmla="*/ 63 w 205"/>
                <a:gd name="T5" fmla="*/ 142 h 152"/>
                <a:gd name="T6" fmla="*/ 180 w 205"/>
                <a:gd name="T7" fmla="*/ 77 h 152"/>
                <a:gd name="T8" fmla="*/ 195 w 205"/>
                <a:gd name="T9" fmla="*/ 25 h 152"/>
                <a:gd name="T10" fmla="*/ 194 w 205"/>
                <a:gd name="T11" fmla="*/ 25 h 152"/>
                <a:gd name="T12" fmla="*/ 142 w 205"/>
                <a:gd name="T13" fmla="*/ 10 h 152"/>
                <a:gd name="T14" fmla="*/ 26 w 205"/>
                <a:gd name="T15" fmla="*/ 74 h 152"/>
                <a:gd name="T16" fmla="*/ 11 w 205"/>
                <a:gd name="T17" fmla="*/ 1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152">
                  <a:moveTo>
                    <a:pt x="11" y="126"/>
                  </a:moveTo>
                  <a:cubicBezTo>
                    <a:pt x="11" y="127"/>
                    <a:pt x="11" y="127"/>
                    <a:pt x="11" y="127"/>
                  </a:cubicBezTo>
                  <a:cubicBezTo>
                    <a:pt x="21" y="145"/>
                    <a:pt x="44" y="152"/>
                    <a:pt x="63" y="142"/>
                  </a:cubicBezTo>
                  <a:cubicBezTo>
                    <a:pt x="180" y="77"/>
                    <a:pt x="180" y="77"/>
                    <a:pt x="180" y="77"/>
                  </a:cubicBezTo>
                  <a:cubicBezTo>
                    <a:pt x="198" y="67"/>
                    <a:pt x="205" y="44"/>
                    <a:pt x="195" y="25"/>
                  </a:cubicBezTo>
                  <a:cubicBezTo>
                    <a:pt x="194" y="25"/>
                    <a:pt x="194" y="25"/>
                    <a:pt x="194" y="25"/>
                  </a:cubicBezTo>
                  <a:cubicBezTo>
                    <a:pt x="184" y="6"/>
                    <a:pt x="161" y="0"/>
                    <a:pt x="142" y="10"/>
                  </a:cubicBezTo>
                  <a:cubicBezTo>
                    <a:pt x="26" y="74"/>
                    <a:pt x="26" y="74"/>
                    <a:pt x="26" y="74"/>
                  </a:cubicBezTo>
                  <a:cubicBezTo>
                    <a:pt x="7" y="85"/>
                    <a:pt x="0" y="108"/>
                    <a:pt x="11" y="126"/>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 name="îşḷîḍé"/>
            <p:cNvSpPr/>
            <p:nvPr/>
          </p:nvSpPr>
          <p:spPr bwMode="auto">
            <a:xfrm>
              <a:off x="7101792" y="4745011"/>
              <a:ext cx="233581" cy="384653"/>
            </a:xfrm>
            <a:custGeom>
              <a:avLst/>
              <a:gdLst>
                <a:gd name="T0" fmla="*/ 33 w 112"/>
                <a:gd name="T1" fmla="*/ 180 h 185"/>
                <a:gd name="T2" fmla="*/ 33 w 112"/>
                <a:gd name="T3" fmla="*/ 180 h 185"/>
                <a:gd name="T4" fmla="*/ 80 w 112"/>
                <a:gd name="T5" fmla="*/ 153 h 185"/>
                <a:gd name="T6" fmla="*/ 99 w 112"/>
                <a:gd name="T7" fmla="*/ 85 h 185"/>
                <a:gd name="T8" fmla="*/ 84 w 112"/>
                <a:gd name="T9" fmla="*/ 10 h 185"/>
                <a:gd name="T10" fmla="*/ 63 w 112"/>
                <a:gd name="T11" fmla="*/ 3 h 185"/>
                <a:gd name="T12" fmla="*/ 41 w 112"/>
                <a:gd name="T13" fmla="*/ 43 h 185"/>
                <a:gd name="T14" fmla="*/ 6 w 112"/>
                <a:gd name="T15" fmla="*/ 133 h 185"/>
                <a:gd name="T16" fmla="*/ 33 w 112"/>
                <a:gd name="T17" fmla="*/ 18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185">
                  <a:moveTo>
                    <a:pt x="33" y="180"/>
                  </a:moveTo>
                  <a:cubicBezTo>
                    <a:pt x="33" y="180"/>
                    <a:pt x="33" y="180"/>
                    <a:pt x="33" y="180"/>
                  </a:cubicBezTo>
                  <a:cubicBezTo>
                    <a:pt x="54" y="185"/>
                    <a:pt x="75" y="173"/>
                    <a:pt x="80" y="153"/>
                  </a:cubicBezTo>
                  <a:cubicBezTo>
                    <a:pt x="99" y="85"/>
                    <a:pt x="99" y="85"/>
                    <a:pt x="99" y="85"/>
                  </a:cubicBezTo>
                  <a:cubicBezTo>
                    <a:pt x="105" y="65"/>
                    <a:pt x="112" y="29"/>
                    <a:pt x="84" y="10"/>
                  </a:cubicBezTo>
                  <a:cubicBezTo>
                    <a:pt x="63" y="3"/>
                    <a:pt x="63" y="3"/>
                    <a:pt x="63" y="3"/>
                  </a:cubicBezTo>
                  <a:cubicBezTo>
                    <a:pt x="39" y="0"/>
                    <a:pt x="47" y="22"/>
                    <a:pt x="41" y="43"/>
                  </a:cubicBezTo>
                  <a:cubicBezTo>
                    <a:pt x="6" y="133"/>
                    <a:pt x="6" y="133"/>
                    <a:pt x="6" y="133"/>
                  </a:cubicBezTo>
                  <a:cubicBezTo>
                    <a:pt x="0" y="153"/>
                    <a:pt x="12" y="174"/>
                    <a:pt x="33" y="180"/>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 name="íṩlíḍê"/>
            <p:cNvSpPr/>
            <p:nvPr/>
          </p:nvSpPr>
          <p:spPr bwMode="auto">
            <a:xfrm>
              <a:off x="4971675" y="5335355"/>
              <a:ext cx="110399" cy="97616"/>
            </a:xfrm>
            <a:custGeom>
              <a:avLst/>
              <a:gdLst>
                <a:gd name="T0" fmla="*/ 43 w 53"/>
                <a:gd name="T1" fmla="*/ 0 h 47"/>
                <a:gd name="T2" fmla="*/ 9 w 53"/>
                <a:gd name="T3" fmla="*/ 0 h 47"/>
                <a:gd name="T4" fmla="*/ 0 w 53"/>
                <a:gd name="T5" fmla="*/ 8 h 47"/>
                <a:gd name="T6" fmla="*/ 1 w 53"/>
                <a:gd name="T7" fmla="*/ 38 h 47"/>
                <a:gd name="T8" fmla="*/ 9 w 53"/>
                <a:gd name="T9" fmla="*/ 47 h 47"/>
                <a:gd name="T10" fmla="*/ 44 w 53"/>
                <a:gd name="T11" fmla="*/ 47 h 47"/>
                <a:gd name="T12" fmla="*/ 53 w 53"/>
                <a:gd name="T13" fmla="*/ 38 h 47"/>
                <a:gd name="T14" fmla="*/ 52 w 53"/>
                <a:gd name="T15" fmla="*/ 8 h 47"/>
                <a:gd name="T16" fmla="*/ 43 w 53"/>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47">
                  <a:moveTo>
                    <a:pt x="43" y="0"/>
                  </a:moveTo>
                  <a:cubicBezTo>
                    <a:pt x="9" y="0"/>
                    <a:pt x="9" y="0"/>
                    <a:pt x="9" y="0"/>
                  </a:cubicBezTo>
                  <a:cubicBezTo>
                    <a:pt x="4" y="0"/>
                    <a:pt x="0" y="3"/>
                    <a:pt x="0" y="8"/>
                  </a:cubicBezTo>
                  <a:cubicBezTo>
                    <a:pt x="1" y="38"/>
                    <a:pt x="1" y="38"/>
                    <a:pt x="1" y="38"/>
                  </a:cubicBezTo>
                  <a:cubicBezTo>
                    <a:pt x="1" y="43"/>
                    <a:pt x="4" y="47"/>
                    <a:pt x="9" y="47"/>
                  </a:cubicBezTo>
                  <a:cubicBezTo>
                    <a:pt x="44" y="47"/>
                    <a:pt x="44" y="47"/>
                    <a:pt x="44" y="47"/>
                  </a:cubicBezTo>
                  <a:cubicBezTo>
                    <a:pt x="49" y="47"/>
                    <a:pt x="53" y="43"/>
                    <a:pt x="53" y="38"/>
                  </a:cubicBezTo>
                  <a:cubicBezTo>
                    <a:pt x="52" y="8"/>
                    <a:pt x="52" y="8"/>
                    <a:pt x="52" y="8"/>
                  </a:cubicBezTo>
                  <a:cubicBezTo>
                    <a:pt x="51" y="3"/>
                    <a:pt x="48" y="0"/>
                    <a:pt x="43" y="0"/>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 name="ïŝľïḋe"/>
            <p:cNvSpPr/>
            <p:nvPr/>
          </p:nvSpPr>
          <p:spPr bwMode="auto">
            <a:xfrm>
              <a:off x="5476023" y="4513754"/>
              <a:ext cx="170828" cy="133641"/>
            </a:xfrm>
            <a:custGeom>
              <a:avLst/>
              <a:gdLst>
                <a:gd name="T0" fmla="*/ 14 w 82"/>
                <a:gd name="T1" fmla="*/ 33 h 64"/>
                <a:gd name="T2" fmla="*/ 54 w 82"/>
                <a:gd name="T3" fmla="*/ 0 h 64"/>
                <a:gd name="T4" fmla="*/ 80 w 82"/>
                <a:gd name="T5" fmla="*/ 17 h 64"/>
                <a:gd name="T6" fmla="*/ 78 w 82"/>
                <a:gd name="T7" fmla="*/ 23 h 64"/>
                <a:gd name="T8" fmla="*/ 62 w 82"/>
                <a:gd name="T9" fmla="*/ 15 h 64"/>
                <a:gd name="T10" fmla="*/ 55 w 82"/>
                <a:gd name="T11" fmla="*/ 22 h 64"/>
                <a:gd name="T12" fmla="*/ 30 w 82"/>
                <a:gd name="T13" fmla="*/ 61 h 64"/>
                <a:gd name="T14" fmla="*/ 0 w 82"/>
                <a:gd name="T15" fmla="*/ 50 h 64"/>
                <a:gd name="T16" fmla="*/ 14 w 82"/>
                <a:gd name="T17" fmla="*/ 3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64">
                  <a:moveTo>
                    <a:pt x="14" y="33"/>
                  </a:moveTo>
                  <a:cubicBezTo>
                    <a:pt x="14" y="33"/>
                    <a:pt x="44" y="1"/>
                    <a:pt x="54" y="0"/>
                  </a:cubicBezTo>
                  <a:cubicBezTo>
                    <a:pt x="63" y="0"/>
                    <a:pt x="76" y="10"/>
                    <a:pt x="80" y="17"/>
                  </a:cubicBezTo>
                  <a:cubicBezTo>
                    <a:pt x="82" y="20"/>
                    <a:pt x="81" y="23"/>
                    <a:pt x="78" y="23"/>
                  </a:cubicBezTo>
                  <a:cubicBezTo>
                    <a:pt x="75" y="23"/>
                    <a:pt x="70" y="16"/>
                    <a:pt x="62" y="15"/>
                  </a:cubicBezTo>
                  <a:cubicBezTo>
                    <a:pt x="58" y="15"/>
                    <a:pt x="55" y="18"/>
                    <a:pt x="55" y="22"/>
                  </a:cubicBezTo>
                  <a:cubicBezTo>
                    <a:pt x="52" y="35"/>
                    <a:pt x="44" y="64"/>
                    <a:pt x="30" y="61"/>
                  </a:cubicBezTo>
                  <a:cubicBezTo>
                    <a:pt x="19" y="57"/>
                    <a:pt x="0" y="50"/>
                    <a:pt x="0" y="50"/>
                  </a:cubicBezTo>
                  <a:lnTo>
                    <a:pt x="14" y="33"/>
                  </a:ln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 name="ï$liḍê"/>
            <p:cNvSpPr/>
            <p:nvPr/>
          </p:nvSpPr>
          <p:spPr bwMode="auto">
            <a:xfrm>
              <a:off x="5465564" y="4536996"/>
              <a:ext cx="163856" cy="105751"/>
            </a:xfrm>
            <a:custGeom>
              <a:avLst/>
              <a:gdLst>
                <a:gd name="T0" fmla="*/ 19 w 79"/>
                <a:gd name="T1" fmla="*/ 23 h 51"/>
                <a:gd name="T2" fmla="*/ 66 w 79"/>
                <a:gd name="T3" fmla="*/ 6 h 51"/>
                <a:gd name="T4" fmla="*/ 59 w 79"/>
                <a:gd name="T5" fmla="*/ 25 h 51"/>
                <a:gd name="T6" fmla="*/ 35 w 79"/>
                <a:gd name="T7" fmla="*/ 50 h 51"/>
                <a:gd name="T8" fmla="*/ 0 w 79"/>
                <a:gd name="T9" fmla="*/ 29 h 51"/>
                <a:gd name="T10" fmla="*/ 19 w 79"/>
                <a:gd name="T11" fmla="*/ 23 h 51"/>
              </a:gdLst>
              <a:ahLst/>
              <a:cxnLst>
                <a:cxn ang="0">
                  <a:pos x="T0" y="T1"/>
                </a:cxn>
                <a:cxn ang="0">
                  <a:pos x="T2" y="T3"/>
                </a:cxn>
                <a:cxn ang="0">
                  <a:pos x="T4" y="T5"/>
                </a:cxn>
                <a:cxn ang="0">
                  <a:pos x="T6" y="T7"/>
                </a:cxn>
                <a:cxn ang="0">
                  <a:pos x="T8" y="T9"/>
                </a:cxn>
                <a:cxn ang="0">
                  <a:pos x="T10" y="T11"/>
                </a:cxn>
              </a:cxnLst>
              <a:rect l="0" t="0" r="r" b="b"/>
              <a:pathLst>
                <a:path w="79" h="51">
                  <a:moveTo>
                    <a:pt x="19" y="23"/>
                  </a:moveTo>
                  <a:cubicBezTo>
                    <a:pt x="19" y="23"/>
                    <a:pt x="54" y="13"/>
                    <a:pt x="66" y="6"/>
                  </a:cubicBezTo>
                  <a:cubicBezTo>
                    <a:pt x="79" y="0"/>
                    <a:pt x="78" y="20"/>
                    <a:pt x="59" y="25"/>
                  </a:cubicBezTo>
                  <a:cubicBezTo>
                    <a:pt x="59" y="25"/>
                    <a:pt x="51" y="49"/>
                    <a:pt x="35" y="50"/>
                  </a:cubicBezTo>
                  <a:cubicBezTo>
                    <a:pt x="18" y="51"/>
                    <a:pt x="0" y="29"/>
                    <a:pt x="0" y="29"/>
                  </a:cubicBezTo>
                  <a:lnTo>
                    <a:pt x="19" y="23"/>
                  </a:ln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 name="îṣ1ïḑe"/>
            <p:cNvSpPr/>
            <p:nvPr/>
          </p:nvSpPr>
          <p:spPr bwMode="auto">
            <a:xfrm>
              <a:off x="5465564" y="4566049"/>
              <a:ext cx="68564" cy="81347"/>
            </a:xfrm>
            <a:custGeom>
              <a:avLst/>
              <a:gdLst>
                <a:gd name="T0" fmla="*/ 0 w 33"/>
                <a:gd name="T1" fmla="*/ 36 h 39"/>
                <a:gd name="T2" fmla="*/ 6 w 33"/>
                <a:gd name="T3" fmla="*/ 39 h 39"/>
                <a:gd name="T4" fmla="*/ 23 w 33"/>
                <a:gd name="T5" fmla="*/ 5 h 39"/>
                <a:gd name="T6" fmla="*/ 15 w 33"/>
                <a:gd name="T7" fmla="*/ 0 h 39"/>
                <a:gd name="T8" fmla="*/ 0 w 33"/>
                <a:gd name="T9" fmla="*/ 36 h 39"/>
              </a:gdLst>
              <a:ahLst/>
              <a:cxnLst>
                <a:cxn ang="0">
                  <a:pos x="T0" y="T1"/>
                </a:cxn>
                <a:cxn ang="0">
                  <a:pos x="T2" y="T3"/>
                </a:cxn>
                <a:cxn ang="0">
                  <a:pos x="T4" y="T5"/>
                </a:cxn>
                <a:cxn ang="0">
                  <a:pos x="T6" y="T7"/>
                </a:cxn>
                <a:cxn ang="0">
                  <a:pos x="T8" y="T9"/>
                </a:cxn>
              </a:cxnLst>
              <a:rect l="0" t="0" r="r" b="b"/>
              <a:pathLst>
                <a:path w="33" h="39">
                  <a:moveTo>
                    <a:pt x="0" y="36"/>
                  </a:moveTo>
                  <a:cubicBezTo>
                    <a:pt x="6" y="39"/>
                    <a:pt x="6" y="39"/>
                    <a:pt x="6" y="39"/>
                  </a:cubicBezTo>
                  <a:cubicBezTo>
                    <a:pt x="33" y="31"/>
                    <a:pt x="23" y="5"/>
                    <a:pt x="23" y="5"/>
                  </a:cubicBezTo>
                  <a:cubicBezTo>
                    <a:pt x="15" y="0"/>
                    <a:pt x="15" y="0"/>
                    <a:pt x="15" y="0"/>
                  </a:cubicBezTo>
                  <a:lnTo>
                    <a:pt x="0" y="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 name="ïŝļiďè"/>
            <p:cNvSpPr/>
            <p:nvPr/>
          </p:nvSpPr>
          <p:spPr bwMode="auto">
            <a:xfrm>
              <a:off x="5111126" y="4375465"/>
              <a:ext cx="404409" cy="277741"/>
            </a:xfrm>
            <a:custGeom>
              <a:avLst/>
              <a:gdLst>
                <a:gd name="T0" fmla="*/ 181 w 194"/>
                <a:gd name="T1" fmla="*/ 126 h 134"/>
                <a:gd name="T2" fmla="*/ 179 w 194"/>
                <a:gd name="T3" fmla="*/ 127 h 134"/>
                <a:gd name="T4" fmla="*/ 165 w 194"/>
                <a:gd name="T5" fmla="*/ 134 h 134"/>
                <a:gd name="T6" fmla="*/ 165 w 194"/>
                <a:gd name="T7" fmla="*/ 134 h 134"/>
                <a:gd name="T8" fmla="*/ 48 w 194"/>
                <a:gd name="T9" fmla="*/ 74 h 134"/>
                <a:gd name="T10" fmla="*/ 41 w 194"/>
                <a:gd name="T11" fmla="*/ 79 h 134"/>
                <a:gd name="T12" fmla="*/ 37 w 194"/>
                <a:gd name="T13" fmla="*/ 81 h 134"/>
                <a:gd name="T14" fmla="*/ 13 w 194"/>
                <a:gd name="T15" fmla="*/ 56 h 134"/>
                <a:gd name="T16" fmla="*/ 0 w 194"/>
                <a:gd name="T17" fmla="*/ 49 h 134"/>
                <a:gd name="T18" fmla="*/ 12 w 194"/>
                <a:gd name="T19" fmla="*/ 0 h 134"/>
                <a:gd name="T20" fmla="*/ 186 w 194"/>
                <a:gd name="T21" fmla="*/ 92 h 134"/>
                <a:gd name="T22" fmla="*/ 181 w 194"/>
                <a:gd name="T23" fmla="*/ 12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4" h="134">
                  <a:moveTo>
                    <a:pt x="181" y="126"/>
                  </a:moveTo>
                  <a:cubicBezTo>
                    <a:pt x="180" y="126"/>
                    <a:pt x="179" y="127"/>
                    <a:pt x="179" y="127"/>
                  </a:cubicBezTo>
                  <a:cubicBezTo>
                    <a:pt x="175" y="130"/>
                    <a:pt x="171" y="132"/>
                    <a:pt x="165" y="134"/>
                  </a:cubicBezTo>
                  <a:cubicBezTo>
                    <a:pt x="165" y="134"/>
                    <a:pt x="165" y="134"/>
                    <a:pt x="165" y="134"/>
                  </a:cubicBezTo>
                  <a:cubicBezTo>
                    <a:pt x="48" y="74"/>
                    <a:pt x="48" y="74"/>
                    <a:pt x="48" y="74"/>
                  </a:cubicBezTo>
                  <a:cubicBezTo>
                    <a:pt x="41" y="79"/>
                    <a:pt x="41" y="79"/>
                    <a:pt x="41" y="79"/>
                  </a:cubicBezTo>
                  <a:cubicBezTo>
                    <a:pt x="37" y="81"/>
                    <a:pt x="37" y="81"/>
                    <a:pt x="37" y="81"/>
                  </a:cubicBezTo>
                  <a:cubicBezTo>
                    <a:pt x="13" y="56"/>
                    <a:pt x="13" y="56"/>
                    <a:pt x="13" y="56"/>
                  </a:cubicBezTo>
                  <a:cubicBezTo>
                    <a:pt x="0" y="49"/>
                    <a:pt x="0" y="49"/>
                    <a:pt x="0" y="49"/>
                  </a:cubicBezTo>
                  <a:cubicBezTo>
                    <a:pt x="12" y="0"/>
                    <a:pt x="12" y="0"/>
                    <a:pt x="12" y="0"/>
                  </a:cubicBezTo>
                  <a:cubicBezTo>
                    <a:pt x="186" y="92"/>
                    <a:pt x="186" y="92"/>
                    <a:pt x="186" y="92"/>
                  </a:cubicBezTo>
                  <a:cubicBezTo>
                    <a:pt x="186" y="92"/>
                    <a:pt x="194" y="112"/>
                    <a:pt x="181" y="126"/>
                  </a:cubicBezTo>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4" name="islîḍê"/>
            <p:cNvSpPr/>
            <p:nvPr/>
          </p:nvSpPr>
          <p:spPr bwMode="auto">
            <a:xfrm>
              <a:off x="4824088" y="5164527"/>
              <a:ext cx="137127" cy="270768"/>
            </a:xfrm>
            <a:custGeom>
              <a:avLst/>
              <a:gdLst>
                <a:gd name="T0" fmla="*/ 61 w 66"/>
                <a:gd name="T1" fmla="*/ 72 h 130"/>
                <a:gd name="T2" fmla="*/ 61 w 66"/>
                <a:gd name="T3" fmla="*/ 79 h 130"/>
                <a:gd name="T4" fmla="*/ 66 w 66"/>
                <a:gd name="T5" fmla="*/ 112 h 130"/>
                <a:gd name="T6" fmla="*/ 62 w 66"/>
                <a:gd name="T7" fmla="*/ 122 h 130"/>
                <a:gd name="T8" fmla="*/ 52 w 66"/>
                <a:gd name="T9" fmla="*/ 127 h 130"/>
                <a:gd name="T10" fmla="*/ 31 w 66"/>
                <a:gd name="T11" fmla="*/ 119 h 130"/>
                <a:gd name="T12" fmla="*/ 31 w 66"/>
                <a:gd name="T13" fmla="*/ 118 h 130"/>
                <a:gd name="T14" fmla="*/ 22 w 66"/>
                <a:gd name="T15" fmla="*/ 102 h 130"/>
                <a:gd name="T16" fmla="*/ 19 w 66"/>
                <a:gd name="T17" fmla="*/ 78 h 130"/>
                <a:gd name="T18" fmla="*/ 19 w 66"/>
                <a:gd name="T19" fmla="*/ 78 h 130"/>
                <a:gd name="T20" fmla="*/ 16 w 66"/>
                <a:gd name="T21" fmla="*/ 54 h 130"/>
                <a:gd name="T22" fmla="*/ 10 w 66"/>
                <a:gd name="T23" fmla="*/ 17 h 130"/>
                <a:gd name="T24" fmla="*/ 53 w 66"/>
                <a:gd name="T25" fmla="*/ 23 h 130"/>
                <a:gd name="T26" fmla="*/ 65 w 66"/>
                <a:gd name="T27" fmla="*/ 42 h 130"/>
                <a:gd name="T28" fmla="*/ 61 w 66"/>
                <a:gd name="T29" fmla="*/ 72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 h="130">
                  <a:moveTo>
                    <a:pt x="61" y="72"/>
                  </a:moveTo>
                  <a:cubicBezTo>
                    <a:pt x="60" y="74"/>
                    <a:pt x="60" y="77"/>
                    <a:pt x="61" y="79"/>
                  </a:cubicBezTo>
                  <a:cubicBezTo>
                    <a:pt x="66" y="112"/>
                    <a:pt x="66" y="112"/>
                    <a:pt x="66" y="112"/>
                  </a:cubicBezTo>
                  <a:cubicBezTo>
                    <a:pt x="66" y="116"/>
                    <a:pt x="65" y="119"/>
                    <a:pt x="62" y="122"/>
                  </a:cubicBezTo>
                  <a:cubicBezTo>
                    <a:pt x="59" y="124"/>
                    <a:pt x="55" y="126"/>
                    <a:pt x="52" y="127"/>
                  </a:cubicBezTo>
                  <a:cubicBezTo>
                    <a:pt x="44" y="130"/>
                    <a:pt x="36" y="126"/>
                    <a:pt x="31" y="119"/>
                  </a:cubicBezTo>
                  <a:cubicBezTo>
                    <a:pt x="31" y="119"/>
                    <a:pt x="31" y="118"/>
                    <a:pt x="31" y="118"/>
                  </a:cubicBezTo>
                  <a:cubicBezTo>
                    <a:pt x="22" y="102"/>
                    <a:pt x="22" y="102"/>
                    <a:pt x="22" y="102"/>
                  </a:cubicBezTo>
                  <a:cubicBezTo>
                    <a:pt x="18" y="95"/>
                    <a:pt x="17" y="86"/>
                    <a:pt x="19" y="78"/>
                  </a:cubicBezTo>
                  <a:cubicBezTo>
                    <a:pt x="19" y="78"/>
                    <a:pt x="19" y="78"/>
                    <a:pt x="19" y="78"/>
                  </a:cubicBezTo>
                  <a:cubicBezTo>
                    <a:pt x="21" y="70"/>
                    <a:pt x="20" y="61"/>
                    <a:pt x="16" y="54"/>
                  </a:cubicBezTo>
                  <a:cubicBezTo>
                    <a:pt x="11" y="44"/>
                    <a:pt x="0" y="26"/>
                    <a:pt x="10" y="17"/>
                  </a:cubicBezTo>
                  <a:cubicBezTo>
                    <a:pt x="27" y="0"/>
                    <a:pt x="45" y="1"/>
                    <a:pt x="53" y="23"/>
                  </a:cubicBezTo>
                  <a:cubicBezTo>
                    <a:pt x="56" y="31"/>
                    <a:pt x="64" y="34"/>
                    <a:pt x="65" y="42"/>
                  </a:cubicBezTo>
                  <a:lnTo>
                    <a:pt x="61" y="72"/>
                  </a:ln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 name="is1îḑé"/>
            <p:cNvSpPr/>
            <p:nvPr/>
          </p:nvSpPr>
          <p:spPr bwMode="auto">
            <a:xfrm>
              <a:off x="4848493" y="5161041"/>
              <a:ext cx="115048" cy="266120"/>
            </a:xfrm>
            <a:custGeom>
              <a:avLst/>
              <a:gdLst>
                <a:gd name="T0" fmla="*/ 53 w 55"/>
                <a:gd name="T1" fmla="*/ 38 h 128"/>
                <a:gd name="T2" fmla="*/ 53 w 55"/>
                <a:gd name="T3" fmla="*/ 38 h 128"/>
                <a:gd name="T4" fmla="*/ 53 w 55"/>
                <a:gd name="T5" fmla="*/ 38 h 128"/>
                <a:gd name="T6" fmla="*/ 47 w 55"/>
                <a:gd name="T7" fmla="*/ 48 h 128"/>
                <a:gd name="T8" fmla="*/ 47 w 55"/>
                <a:gd name="T9" fmla="*/ 62 h 128"/>
                <a:gd name="T10" fmla="*/ 48 w 55"/>
                <a:gd name="T11" fmla="*/ 68 h 128"/>
                <a:gd name="T12" fmla="*/ 48 w 55"/>
                <a:gd name="T13" fmla="*/ 74 h 128"/>
                <a:gd name="T14" fmla="*/ 52 w 55"/>
                <a:gd name="T15" fmla="*/ 106 h 128"/>
                <a:gd name="T16" fmla="*/ 53 w 55"/>
                <a:gd name="T17" fmla="*/ 119 h 128"/>
                <a:gd name="T18" fmla="*/ 53 w 55"/>
                <a:gd name="T19" fmla="*/ 120 h 128"/>
                <a:gd name="T20" fmla="*/ 46 w 55"/>
                <a:gd name="T21" fmla="*/ 126 h 128"/>
                <a:gd name="T22" fmla="*/ 43 w 55"/>
                <a:gd name="T23" fmla="*/ 127 h 128"/>
                <a:gd name="T24" fmla="*/ 23 w 55"/>
                <a:gd name="T25" fmla="*/ 113 h 128"/>
                <a:gd name="T26" fmla="*/ 22 w 55"/>
                <a:gd name="T27" fmla="*/ 112 h 128"/>
                <a:gd name="T28" fmla="*/ 14 w 55"/>
                <a:gd name="T29" fmla="*/ 96 h 128"/>
                <a:gd name="T30" fmla="*/ 12 w 55"/>
                <a:gd name="T31" fmla="*/ 73 h 128"/>
                <a:gd name="T32" fmla="*/ 12 w 55"/>
                <a:gd name="T33" fmla="*/ 73 h 128"/>
                <a:gd name="T34" fmla="*/ 13 w 55"/>
                <a:gd name="T35" fmla="*/ 67 h 128"/>
                <a:gd name="T36" fmla="*/ 12 w 55"/>
                <a:gd name="T37" fmla="*/ 56 h 128"/>
                <a:gd name="T38" fmla="*/ 10 w 55"/>
                <a:gd name="T39" fmla="*/ 50 h 128"/>
                <a:gd name="T40" fmla="*/ 9 w 55"/>
                <a:gd name="T41" fmla="*/ 49 h 128"/>
                <a:gd name="T42" fmla="*/ 3 w 55"/>
                <a:gd name="T43" fmla="*/ 36 h 128"/>
                <a:gd name="T44" fmla="*/ 3 w 55"/>
                <a:gd name="T45" fmla="*/ 36 h 128"/>
                <a:gd name="T46" fmla="*/ 1 w 55"/>
                <a:gd name="T47" fmla="*/ 22 h 128"/>
                <a:gd name="T48" fmla="*/ 4 w 55"/>
                <a:gd name="T49" fmla="*/ 14 h 128"/>
                <a:gd name="T50" fmla="*/ 12 w 55"/>
                <a:gd name="T51" fmla="*/ 8 h 128"/>
                <a:gd name="T52" fmla="*/ 13 w 55"/>
                <a:gd name="T53" fmla="*/ 7 h 128"/>
                <a:gd name="T54" fmla="*/ 17 w 55"/>
                <a:gd name="T55" fmla="*/ 5 h 128"/>
                <a:gd name="T56" fmla="*/ 46 w 55"/>
                <a:gd name="T57" fmla="*/ 20 h 128"/>
                <a:gd name="T58" fmla="*/ 53 w 55"/>
                <a:gd name="T59" fmla="*/ 29 h 128"/>
                <a:gd name="T60" fmla="*/ 53 w 55"/>
                <a:gd name="T61" fmla="*/ 3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 h="128">
                  <a:moveTo>
                    <a:pt x="53" y="38"/>
                  </a:moveTo>
                  <a:cubicBezTo>
                    <a:pt x="53" y="38"/>
                    <a:pt x="53" y="38"/>
                    <a:pt x="53" y="38"/>
                  </a:cubicBezTo>
                  <a:cubicBezTo>
                    <a:pt x="53" y="38"/>
                    <a:pt x="53" y="38"/>
                    <a:pt x="53" y="38"/>
                  </a:cubicBezTo>
                  <a:cubicBezTo>
                    <a:pt x="47" y="48"/>
                    <a:pt x="47" y="48"/>
                    <a:pt x="47" y="48"/>
                  </a:cubicBezTo>
                  <a:cubicBezTo>
                    <a:pt x="47" y="49"/>
                    <a:pt x="47" y="56"/>
                    <a:pt x="47" y="62"/>
                  </a:cubicBezTo>
                  <a:cubicBezTo>
                    <a:pt x="47" y="64"/>
                    <a:pt x="48" y="66"/>
                    <a:pt x="48" y="68"/>
                  </a:cubicBezTo>
                  <a:cubicBezTo>
                    <a:pt x="48" y="71"/>
                    <a:pt x="48" y="73"/>
                    <a:pt x="48" y="74"/>
                  </a:cubicBezTo>
                  <a:cubicBezTo>
                    <a:pt x="52" y="106"/>
                    <a:pt x="52" y="106"/>
                    <a:pt x="52" y="106"/>
                  </a:cubicBezTo>
                  <a:cubicBezTo>
                    <a:pt x="52" y="111"/>
                    <a:pt x="55" y="116"/>
                    <a:pt x="53" y="119"/>
                  </a:cubicBezTo>
                  <a:cubicBezTo>
                    <a:pt x="53" y="120"/>
                    <a:pt x="53" y="120"/>
                    <a:pt x="53" y="120"/>
                  </a:cubicBezTo>
                  <a:cubicBezTo>
                    <a:pt x="51" y="123"/>
                    <a:pt x="49" y="125"/>
                    <a:pt x="46" y="126"/>
                  </a:cubicBezTo>
                  <a:cubicBezTo>
                    <a:pt x="45" y="127"/>
                    <a:pt x="44" y="127"/>
                    <a:pt x="43" y="127"/>
                  </a:cubicBezTo>
                  <a:cubicBezTo>
                    <a:pt x="35" y="128"/>
                    <a:pt x="27" y="119"/>
                    <a:pt x="23" y="113"/>
                  </a:cubicBezTo>
                  <a:cubicBezTo>
                    <a:pt x="22" y="112"/>
                    <a:pt x="22" y="112"/>
                    <a:pt x="22" y="112"/>
                  </a:cubicBezTo>
                  <a:cubicBezTo>
                    <a:pt x="14" y="96"/>
                    <a:pt x="14" y="96"/>
                    <a:pt x="14" y="96"/>
                  </a:cubicBezTo>
                  <a:cubicBezTo>
                    <a:pt x="11" y="89"/>
                    <a:pt x="10" y="81"/>
                    <a:pt x="12" y="73"/>
                  </a:cubicBezTo>
                  <a:cubicBezTo>
                    <a:pt x="12" y="73"/>
                    <a:pt x="12" y="73"/>
                    <a:pt x="12" y="73"/>
                  </a:cubicBezTo>
                  <a:cubicBezTo>
                    <a:pt x="13" y="71"/>
                    <a:pt x="13" y="69"/>
                    <a:pt x="13" y="67"/>
                  </a:cubicBezTo>
                  <a:cubicBezTo>
                    <a:pt x="13" y="63"/>
                    <a:pt x="13" y="60"/>
                    <a:pt x="12" y="56"/>
                  </a:cubicBezTo>
                  <a:cubicBezTo>
                    <a:pt x="12" y="54"/>
                    <a:pt x="11" y="52"/>
                    <a:pt x="10" y="50"/>
                  </a:cubicBezTo>
                  <a:cubicBezTo>
                    <a:pt x="9" y="49"/>
                    <a:pt x="9" y="49"/>
                    <a:pt x="9" y="49"/>
                  </a:cubicBezTo>
                  <a:cubicBezTo>
                    <a:pt x="8" y="45"/>
                    <a:pt x="5" y="41"/>
                    <a:pt x="3" y="36"/>
                  </a:cubicBezTo>
                  <a:cubicBezTo>
                    <a:pt x="3" y="36"/>
                    <a:pt x="3" y="36"/>
                    <a:pt x="3" y="36"/>
                  </a:cubicBezTo>
                  <a:cubicBezTo>
                    <a:pt x="1" y="31"/>
                    <a:pt x="0" y="26"/>
                    <a:pt x="1" y="22"/>
                  </a:cubicBezTo>
                  <a:cubicBezTo>
                    <a:pt x="1" y="19"/>
                    <a:pt x="2" y="16"/>
                    <a:pt x="4" y="14"/>
                  </a:cubicBezTo>
                  <a:cubicBezTo>
                    <a:pt x="7" y="12"/>
                    <a:pt x="9" y="10"/>
                    <a:pt x="12" y="8"/>
                  </a:cubicBezTo>
                  <a:cubicBezTo>
                    <a:pt x="12" y="8"/>
                    <a:pt x="13" y="8"/>
                    <a:pt x="13" y="7"/>
                  </a:cubicBezTo>
                  <a:cubicBezTo>
                    <a:pt x="15" y="6"/>
                    <a:pt x="16" y="6"/>
                    <a:pt x="17" y="5"/>
                  </a:cubicBezTo>
                  <a:cubicBezTo>
                    <a:pt x="30" y="0"/>
                    <a:pt x="41" y="4"/>
                    <a:pt x="46" y="20"/>
                  </a:cubicBezTo>
                  <a:cubicBezTo>
                    <a:pt x="48" y="24"/>
                    <a:pt x="50" y="27"/>
                    <a:pt x="53" y="29"/>
                  </a:cubicBezTo>
                  <a:cubicBezTo>
                    <a:pt x="55" y="32"/>
                    <a:pt x="53" y="34"/>
                    <a:pt x="53" y="38"/>
                  </a:cubicBez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 name="ïśľïḓe"/>
            <p:cNvSpPr/>
            <p:nvPr/>
          </p:nvSpPr>
          <p:spPr bwMode="auto">
            <a:xfrm>
              <a:off x="4898462" y="5300492"/>
              <a:ext cx="65077" cy="118534"/>
            </a:xfrm>
            <a:custGeom>
              <a:avLst/>
              <a:gdLst>
                <a:gd name="T0" fmla="*/ 28 w 31"/>
                <a:gd name="T1" fmla="*/ 52 h 57"/>
                <a:gd name="T2" fmla="*/ 24 w 31"/>
                <a:gd name="T3" fmla="*/ 54 h 57"/>
                <a:gd name="T4" fmla="*/ 1 w 31"/>
                <a:gd name="T5" fmla="*/ 17 h 57"/>
                <a:gd name="T6" fmla="*/ 26 w 31"/>
                <a:gd name="T7" fmla="*/ 1 h 57"/>
                <a:gd name="T8" fmla="*/ 27 w 31"/>
                <a:gd name="T9" fmla="*/ 7 h 57"/>
                <a:gd name="T10" fmla="*/ 31 w 31"/>
                <a:gd name="T11" fmla="*/ 39 h 57"/>
                <a:gd name="T12" fmla="*/ 28 w 31"/>
                <a:gd name="T13" fmla="*/ 52 h 57"/>
              </a:gdLst>
              <a:ahLst/>
              <a:cxnLst>
                <a:cxn ang="0">
                  <a:pos x="T0" y="T1"/>
                </a:cxn>
                <a:cxn ang="0">
                  <a:pos x="T2" y="T3"/>
                </a:cxn>
                <a:cxn ang="0">
                  <a:pos x="T4" y="T5"/>
                </a:cxn>
                <a:cxn ang="0">
                  <a:pos x="T6" y="T7"/>
                </a:cxn>
                <a:cxn ang="0">
                  <a:pos x="T8" y="T9"/>
                </a:cxn>
                <a:cxn ang="0">
                  <a:pos x="T10" y="T11"/>
                </a:cxn>
                <a:cxn ang="0">
                  <a:pos x="T12" y="T13"/>
                </a:cxn>
              </a:cxnLst>
              <a:rect l="0" t="0" r="r" b="b"/>
              <a:pathLst>
                <a:path w="31" h="57">
                  <a:moveTo>
                    <a:pt x="28" y="52"/>
                  </a:moveTo>
                  <a:cubicBezTo>
                    <a:pt x="27" y="53"/>
                    <a:pt x="25" y="53"/>
                    <a:pt x="24" y="54"/>
                  </a:cubicBezTo>
                  <a:cubicBezTo>
                    <a:pt x="11" y="57"/>
                    <a:pt x="1" y="30"/>
                    <a:pt x="1" y="17"/>
                  </a:cubicBezTo>
                  <a:cubicBezTo>
                    <a:pt x="0" y="4"/>
                    <a:pt x="10" y="0"/>
                    <a:pt x="26" y="1"/>
                  </a:cubicBezTo>
                  <a:cubicBezTo>
                    <a:pt x="26" y="4"/>
                    <a:pt x="26" y="6"/>
                    <a:pt x="27" y="7"/>
                  </a:cubicBezTo>
                  <a:cubicBezTo>
                    <a:pt x="31" y="39"/>
                    <a:pt x="31" y="39"/>
                    <a:pt x="31" y="39"/>
                  </a:cubicBezTo>
                  <a:cubicBezTo>
                    <a:pt x="31" y="44"/>
                    <a:pt x="30" y="49"/>
                    <a:pt x="28" y="52"/>
                  </a:cubicBezTo>
                  <a:close/>
                </a:path>
              </a:pathLst>
            </a:custGeom>
            <a:solidFill>
              <a:srgbClr val="84362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 name="îṣļïdê"/>
            <p:cNvSpPr/>
            <p:nvPr/>
          </p:nvSpPr>
          <p:spPr bwMode="auto">
            <a:xfrm>
              <a:off x="4876383" y="5171499"/>
              <a:ext cx="90643" cy="118534"/>
            </a:xfrm>
            <a:custGeom>
              <a:avLst/>
              <a:gdLst>
                <a:gd name="T0" fmla="*/ 38 w 44"/>
                <a:gd name="T1" fmla="*/ 57 h 57"/>
                <a:gd name="T2" fmla="*/ 0 w 44"/>
                <a:gd name="T3" fmla="*/ 2 h 57"/>
                <a:gd name="T4" fmla="*/ 0 w 44"/>
                <a:gd name="T5" fmla="*/ 2 h 57"/>
                <a:gd name="T6" fmla="*/ 4 w 44"/>
                <a:gd name="T7" fmla="*/ 0 h 57"/>
                <a:gd name="T8" fmla="*/ 4 w 44"/>
                <a:gd name="T9" fmla="*/ 0 h 57"/>
                <a:gd name="T10" fmla="*/ 37 w 44"/>
                <a:gd name="T11" fmla="*/ 22 h 57"/>
                <a:gd name="T12" fmla="*/ 44 w 44"/>
                <a:gd name="T13" fmla="*/ 33 h 57"/>
                <a:gd name="T14" fmla="*/ 38 w 44"/>
                <a:gd name="T15" fmla="*/ 43 h 57"/>
                <a:gd name="T16" fmla="*/ 38 w 44"/>
                <a:gd name="T17"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57">
                  <a:moveTo>
                    <a:pt x="38" y="57"/>
                  </a:moveTo>
                  <a:cubicBezTo>
                    <a:pt x="29" y="55"/>
                    <a:pt x="1" y="44"/>
                    <a:pt x="0" y="2"/>
                  </a:cubicBezTo>
                  <a:cubicBezTo>
                    <a:pt x="0" y="2"/>
                    <a:pt x="0" y="2"/>
                    <a:pt x="0" y="2"/>
                  </a:cubicBezTo>
                  <a:cubicBezTo>
                    <a:pt x="4" y="0"/>
                    <a:pt x="4" y="0"/>
                    <a:pt x="4" y="0"/>
                  </a:cubicBezTo>
                  <a:cubicBezTo>
                    <a:pt x="4" y="0"/>
                    <a:pt x="4" y="0"/>
                    <a:pt x="4" y="0"/>
                  </a:cubicBezTo>
                  <a:cubicBezTo>
                    <a:pt x="21" y="10"/>
                    <a:pt x="24" y="23"/>
                    <a:pt x="37" y="22"/>
                  </a:cubicBezTo>
                  <a:cubicBezTo>
                    <a:pt x="40" y="25"/>
                    <a:pt x="44" y="28"/>
                    <a:pt x="44" y="33"/>
                  </a:cubicBezTo>
                  <a:cubicBezTo>
                    <a:pt x="38" y="43"/>
                    <a:pt x="38" y="43"/>
                    <a:pt x="38" y="43"/>
                  </a:cubicBezTo>
                  <a:cubicBezTo>
                    <a:pt x="38" y="44"/>
                    <a:pt x="38" y="51"/>
                    <a:pt x="38" y="57"/>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 name="íṩḻiḑé"/>
            <p:cNvSpPr/>
            <p:nvPr/>
          </p:nvSpPr>
          <p:spPr bwMode="auto">
            <a:xfrm>
              <a:off x="4924028" y="5221470"/>
              <a:ext cx="42998" cy="201043"/>
            </a:xfrm>
            <a:custGeom>
              <a:avLst/>
              <a:gdLst>
                <a:gd name="T0" fmla="*/ 21 w 21"/>
                <a:gd name="T1" fmla="*/ 9 h 97"/>
                <a:gd name="T2" fmla="*/ 21 w 21"/>
                <a:gd name="T3" fmla="*/ 9 h 97"/>
                <a:gd name="T4" fmla="*/ 21 w 21"/>
                <a:gd name="T5" fmla="*/ 9 h 97"/>
                <a:gd name="T6" fmla="*/ 15 w 21"/>
                <a:gd name="T7" fmla="*/ 19 h 97"/>
                <a:gd name="T8" fmla="*/ 15 w 21"/>
                <a:gd name="T9" fmla="*/ 33 h 97"/>
                <a:gd name="T10" fmla="*/ 15 w 21"/>
                <a:gd name="T11" fmla="*/ 39 h 97"/>
                <a:gd name="T12" fmla="*/ 16 w 21"/>
                <a:gd name="T13" fmla="*/ 45 h 97"/>
                <a:gd name="T14" fmla="*/ 20 w 21"/>
                <a:gd name="T15" fmla="*/ 77 h 97"/>
                <a:gd name="T16" fmla="*/ 17 w 21"/>
                <a:gd name="T17" fmla="*/ 90 h 97"/>
                <a:gd name="T18" fmla="*/ 17 w 21"/>
                <a:gd name="T19" fmla="*/ 91 h 97"/>
                <a:gd name="T20" fmla="*/ 10 w 21"/>
                <a:gd name="T21" fmla="*/ 97 h 97"/>
                <a:gd name="T22" fmla="*/ 11 w 21"/>
                <a:gd name="T23" fmla="*/ 97 h 97"/>
                <a:gd name="T24" fmla="*/ 4 w 21"/>
                <a:gd name="T25" fmla="*/ 45 h 97"/>
                <a:gd name="T26" fmla="*/ 3 w 21"/>
                <a:gd name="T27" fmla="*/ 13 h 97"/>
                <a:gd name="T28" fmla="*/ 9 w 21"/>
                <a:gd name="T29" fmla="*/ 3 h 97"/>
                <a:gd name="T30" fmla="*/ 17 w 21"/>
                <a:gd name="T31" fmla="*/ 0 h 97"/>
                <a:gd name="T32" fmla="*/ 21 w 21"/>
                <a:gd name="T33" fmla="*/ 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97">
                  <a:moveTo>
                    <a:pt x="21" y="9"/>
                  </a:moveTo>
                  <a:cubicBezTo>
                    <a:pt x="21" y="9"/>
                    <a:pt x="21" y="9"/>
                    <a:pt x="21" y="9"/>
                  </a:cubicBezTo>
                  <a:cubicBezTo>
                    <a:pt x="21" y="9"/>
                    <a:pt x="21" y="9"/>
                    <a:pt x="21" y="9"/>
                  </a:cubicBezTo>
                  <a:cubicBezTo>
                    <a:pt x="15" y="19"/>
                    <a:pt x="15" y="19"/>
                    <a:pt x="15" y="19"/>
                  </a:cubicBezTo>
                  <a:cubicBezTo>
                    <a:pt x="15" y="20"/>
                    <a:pt x="15" y="27"/>
                    <a:pt x="15" y="33"/>
                  </a:cubicBezTo>
                  <a:cubicBezTo>
                    <a:pt x="15" y="35"/>
                    <a:pt x="15" y="37"/>
                    <a:pt x="15" y="39"/>
                  </a:cubicBezTo>
                  <a:cubicBezTo>
                    <a:pt x="16" y="42"/>
                    <a:pt x="16" y="44"/>
                    <a:pt x="16" y="45"/>
                  </a:cubicBezTo>
                  <a:cubicBezTo>
                    <a:pt x="20" y="77"/>
                    <a:pt x="20" y="77"/>
                    <a:pt x="20" y="77"/>
                  </a:cubicBezTo>
                  <a:cubicBezTo>
                    <a:pt x="20" y="82"/>
                    <a:pt x="19" y="87"/>
                    <a:pt x="17" y="90"/>
                  </a:cubicBezTo>
                  <a:cubicBezTo>
                    <a:pt x="17" y="91"/>
                    <a:pt x="17" y="91"/>
                    <a:pt x="17" y="91"/>
                  </a:cubicBezTo>
                  <a:cubicBezTo>
                    <a:pt x="15" y="94"/>
                    <a:pt x="13" y="96"/>
                    <a:pt x="10" y="97"/>
                  </a:cubicBezTo>
                  <a:cubicBezTo>
                    <a:pt x="11" y="97"/>
                    <a:pt x="11" y="97"/>
                    <a:pt x="11" y="97"/>
                  </a:cubicBezTo>
                  <a:cubicBezTo>
                    <a:pt x="20" y="87"/>
                    <a:pt x="9" y="55"/>
                    <a:pt x="4" y="45"/>
                  </a:cubicBezTo>
                  <a:cubicBezTo>
                    <a:pt x="0" y="35"/>
                    <a:pt x="2" y="25"/>
                    <a:pt x="3" y="13"/>
                  </a:cubicBezTo>
                  <a:cubicBezTo>
                    <a:pt x="3" y="13"/>
                    <a:pt x="7" y="7"/>
                    <a:pt x="9" y="3"/>
                  </a:cubicBezTo>
                  <a:cubicBezTo>
                    <a:pt x="10" y="1"/>
                    <a:pt x="13" y="0"/>
                    <a:pt x="17" y="0"/>
                  </a:cubicBezTo>
                  <a:cubicBezTo>
                    <a:pt x="19" y="3"/>
                    <a:pt x="21" y="5"/>
                    <a:pt x="21" y="9"/>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 name="íṧḷiḑe"/>
            <p:cNvSpPr/>
            <p:nvPr/>
          </p:nvSpPr>
          <p:spPr bwMode="auto">
            <a:xfrm>
              <a:off x="4927515" y="4412652"/>
              <a:ext cx="248688" cy="110399"/>
            </a:xfrm>
            <a:prstGeom prst="ellipse">
              <a:avLst/>
            </a:pr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 name="ïśḻîḓe"/>
            <p:cNvSpPr/>
            <p:nvPr/>
          </p:nvSpPr>
          <p:spPr bwMode="auto">
            <a:xfrm>
              <a:off x="4874059" y="4724093"/>
              <a:ext cx="318414" cy="629855"/>
            </a:xfrm>
            <a:custGeom>
              <a:avLst/>
              <a:gdLst>
                <a:gd name="T0" fmla="*/ 91 w 153"/>
                <a:gd name="T1" fmla="*/ 53 h 303"/>
                <a:gd name="T2" fmla="*/ 85 w 153"/>
                <a:gd name="T3" fmla="*/ 53 h 303"/>
                <a:gd name="T4" fmla="*/ 85 w 153"/>
                <a:gd name="T5" fmla="*/ 58 h 303"/>
                <a:gd name="T6" fmla="*/ 91 w 153"/>
                <a:gd name="T7" fmla="*/ 58 h 303"/>
                <a:gd name="T8" fmla="*/ 91 w 153"/>
                <a:gd name="T9" fmla="*/ 53 h 303"/>
                <a:gd name="T10" fmla="*/ 153 w 153"/>
                <a:gd name="T11" fmla="*/ 0 h 303"/>
                <a:gd name="T12" fmla="*/ 19 w 153"/>
                <a:gd name="T13" fmla="*/ 27 h 303"/>
                <a:gd name="T14" fmla="*/ 34 w 153"/>
                <a:gd name="T15" fmla="*/ 196 h 303"/>
                <a:gd name="T16" fmla="*/ 0 w 153"/>
                <a:gd name="T17" fmla="*/ 218 h 303"/>
                <a:gd name="T18" fmla="*/ 0 w 153"/>
                <a:gd name="T19" fmla="*/ 219 h 303"/>
                <a:gd name="T20" fmla="*/ 24 w 153"/>
                <a:gd name="T21" fmla="*/ 254 h 303"/>
                <a:gd name="T22" fmla="*/ 39 w 153"/>
                <a:gd name="T23" fmla="*/ 263 h 303"/>
                <a:gd name="T24" fmla="*/ 40 w 153"/>
                <a:gd name="T25" fmla="*/ 263 h 303"/>
                <a:gd name="T26" fmla="*/ 43 w 153"/>
                <a:gd name="T27" fmla="*/ 292 h 303"/>
                <a:gd name="T28" fmla="*/ 44 w 153"/>
                <a:gd name="T29" fmla="*/ 293 h 303"/>
                <a:gd name="T30" fmla="*/ 98 w 153"/>
                <a:gd name="T31" fmla="*/ 290 h 303"/>
                <a:gd name="T32" fmla="*/ 99 w 153"/>
                <a:gd name="T33" fmla="*/ 289 h 303"/>
                <a:gd name="T34" fmla="*/ 95 w 153"/>
                <a:gd name="T35" fmla="*/ 228 h 303"/>
                <a:gd name="T36" fmla="*/ 139 w 153"/>
                <a:gd name="T37" fmla="*/ 195 h 303"/>
                <a:gd name="T38" fmla="*/ 153 w 153"/>
                <a:gd name="T39" fmla="*/ 167 h 303"/>
                <a:gd name="T40" fmla="*/ 153 w 153"/>
                <a:gd name="T41" fmla="*/ 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3" h="303">
                  <a:moveTo>
                    <a:pt x="91" y="53"/>
                  </a:moveTo>
                  <a:cubicBezTo>
                    <a:pt x="85" y="53"/>
                    <a:pt x="85" y="53"/>
                    <a:pt x="85" y="53"/>
                  </a:cubicBezTo>
                  <a:cubicBezTo>
                    <a:pt x="85" y="58"/>
                    <a:pt x="85" y="58"/>
                    <a:pt x="85" y="58"/>
                  </a:cubicBezTo>
                  <a:cubicBezTo>
                    <a:pt x="91" y="58"/>
                    <a:pt x="91" y="58"/>
                    <a:pt x="91" y="58"/>
                  </a:cubicBezTo>
                  <a:lnTo>
                    <a:pt x="91" y="53"/>
                  </a:lnTo>
                  <a:close/>
                  <a:moveTo>
                    <a:pt x="153" y="0"/>
                  </a:moveTo>
                  <a:cubicBezTo>
                    <a:pt x="19" y="27"/>
                    <a:pt x="19" y="27"/>
                    <a:pt x="19" y="27"/>
                  </a:cubicBezTo>
                  <a:cubicBezTo>
                    <a:pt x="34" y="196"/>
                    <a:pt x="34" y="196"/>
                    <a:pt x="34" y="196"/>
                  </a:cubicBezTo>
                  <a:cubicBezTo>
                    <a:pt x="0" y="218"/>
                    <a:pt x="0" y="218"/>
                    <a:pt x="0" y="218"/>
                  </a:cubicBezTo>
                  <a:cubicBezTo>
                    <a:pt x="0" y="219"/>
                    <a:pt x="0" y="219"/>
                    <a:pt x="0" y="219"/>
                  </a:cubicBezTo>
                  <a:cubicBezTo>
                    <a:pt x="5" y="232"/>
                    <a:pt x="13" y="245"/>
                    <a:pt x="24" y="254"/>
                  </a:cubicBezTo>
                  <a:cubicBezTo>
                    <a:pt x="29" y="257"/>
                    <a:pt x="34" y="261"/>
                    <a:pt x="39" y="263"/>
                  </a:cubicBezTo>
                  <a:cubicBezTo>
                    <a:pt x="40" y="263"/>
                    <a:pt x="40" y="263"/>
                    <a:pt x="40" y="263"/>
                  </a:cubicBezTo>
                  <a:cubicBezTo>
                    <a:pt x="43" y="292"/>
                    <a:pt x="43" y="292"/>
                    <a:pt x="43" y="292"/>
                  </a:cubicBezTo>
                  <a:cubicBezTo>
                    <a:pt x="44" y="293"/>
                    <a:pt x="44" y="293"/>
                    <a:pt x="44" y="293"/>
                  </a:cubicBezTo>
                  <a:cubicBezTo>
                    <a:pt x="61" y="303"/>
                    <a:pt x="83" y="301"/>
                    <a:pt x="98" y="290"/>
                  </a:cubicBezTo>
                  <a:cubicBezTo>
                    <a:pt x="99" y="289"/>
                    <a:pt x="99" y="289"/>
                    <a:pt x="99" y="289"/>
                  </a:cubicBezTo>
                  <a:cubicBezTo>
                    <a:pt x="95" y="228"/>
                    <a:pt x="95" y="228"/>
                    <a:pt x="95" y="228"/>
                  </a:cubicBezTo>
                  <a:cubicBezTo>
                    <a:pt x="139" y="195"/>
                    <a:pt x="139" y="195"/>
                    <a:pt x="139" y="195"/>
                  </a:cubicBezTo>
                  <a:cubicBezTo>
                    <a:pt x="148" y="189"/>
                    <a:pt x="153" y="178"/>
                    <a:pt x="153" y="167"/>
                  </a:cubicBezTo>
                  <a:lnTo>
                    <a:pt x="153" y="0"/>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 name="ïš1ídè"/>
            <p:cNvSpPr/>
            <p:nvPr/>
          </p:nvSpPr>
          <p:spPr bwMode="auto">
            <a:xfrm>
              <a:off x="4913570" y="4724093"/>
              <a:ext cx="278902" cy="226609"/>
            </a:xfrm>
            <a:custGeom>
              <a:avLst/>
              <a:gdLst>
                <a:gd name="T0" fmla="*/ 7 w 134"/>
                <a:gd name="T1" fmla="*/ 104 h 109"/>
                <a:gd name="T2" fmla="*/ 19 w 134"/>
                <a:gd name="T3" fmla="*/ 106 h 109"/>
                <a:gd name="T4" fmla="*/ 69 w 134"/>
                <a:gd name="T5" fmla="*/ 109 h 109"/>
                <a:gd name="T6" fmla="*/ 69 w 134"/>
                <a:gd name="T7" fmla="*/ 104 h 109"/>
                <a:gd name="T8" fmla="*/ 72 w 134"/>
                <a:gd name="T9" fmla="*/ 104 h 109"/>
                <a:gd name="T10" fmla="*/ 73 w 134"/>
                <a:gd name="T11" fmla="*/ 109 h 109"/>
                <a:gd name="T12" fmla="*/ 114 w 134"/>
                <a:gd name="T13" fmla="*/ 106 h 109"/>
                <a:gd name="T14" fmla="*/ 134 w 134"/>
                <a:gd name="T15" fmla="*/ 103 h 109"/>
                <a:gd name="T16" fmla="*/ 134 w 134"/>
                <a:gd name="T17" fmla="*/ 0 h 109"/>
                <a:gd name="T18" fmla="*/ 0 w 134"/>
                <a:gd name="T19" fmla="*/ 27 h 109"/>
                <a:gd name="T20" fmla="*/ 7 w 134"/>
                <a:gd name="T21" fmla="*/ 104 h 109"/>
                <a:gd name="T22" fmla="*/ 72 w 134"/>
                <a:gd name="T23" fmla="*/ 53 h 109"/>
                <a:gd name="T24" fmla="*/ 72 w 134"/>
                <a:gd name="T25" fmla="*/ 58 h 109"/>
                <a:gd name="T26" fmla="*/ 66 w 134"/>
                <a:gd name="T27" fmla="*/ 58 h 109"/>
                <a:gd name="T28" fmla="*/ 66 w 134"/>
                <a:gd name="T29" fmla="*/ 53 h 109"/>
                <a:gd name="T30" fmla="*/ 72 w 134"/>
                <a:gd name="T31" fmla="*/ 5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4" h="109">
                  <a:moveTo>
                    <a:pt x="7" y="104"/>
                  </a:moveTo>
                  <a:cubicBezTo>
                    <a:pt x="19" y="106"/>
                    <a:pt x="19" y="106"/>
                    <a:pt x="19" y="106"/>
                  </a:cubicBezTo>
                  <a:cubicBezTo>
                    <a:pt x="35" y="108"/>
                    <a:pt x="52" y="109"/>
                    <a:pt x="69" y="109"/>
                  </a:cubicBezTo>
                  <a:cubicBezTo>
                    <a:pt x="69" y="104"/>
                    <a:pt x="69" y="104"/>
                    <a:pt x="69" y="104"/>
                  </a:cubicBezTo>
                  <a:cubicBezTo>
                    <a:pt x="72" y="104"/>
                    <a:pt x="72" y="104"/>
                    <a:pt x="72" y="104"/>
                  </a:cubicBezTo>
                  <a:cubicBezTo>
                    <a:pt x="73" y="109"/>
                    <a:pt x="73" y="109"/>
                    <a:pt x="73" y="109"/>
                  </a:cubicBezTo>
                  <a:cubicBezTo>
                    <a:pt x="85" y="109"/>
                    <a:pt x="101" y="108"/>
                    <a:pt x="114" y="106"/>
                  </a:cubicBezTo>
                  <a:cubicBezTo>
                    <a:pt x="134" y="103"/>
                    <a:pt x="134" y="103"/>
                    <a:pt x="134" y="103"/>
                  </a:cubicBezTo>
                  <a:cubicBezTo>
                    <a:pt x="134" y="0"/>
                    <a:pt x="134" y="0"/>
                    <a:pt x="134" y="0"/>
                  </a:cubicBezTo>
                  <a:cubicBezTo>
                    <a:pt x="0" y="27"/>
                    <a:pt x="0" y="27"/>
                    <a:pt x="0" y="27"/>
                  </a:cubicBezTo>
                  <a:lnTo>
                    <a:pt x="7" y="104"/>
                  </a:lnTo>
                  <a:close/>
                  <a:moveTo>
                    <a:pt x="72" y="53"/>
                  </a:moveTo>
                  <a:cubicBezTo>
                    <a:pt x="72" y="58"/>
                    <a:pt x="72" y="58"/>
                    <a:pt x="72" y="58"/>
                  </a:cubicBezTo>
                  <a:cubicBezTo>
                    <a:pt x="66" y="58"/>
                    <a:pt x="66" y="58"/>
                    <a:pt x="66" y="58"/>
                  </a:cubicBezTo>
                  <a:cubicBezTo>
                    <a:pt x="66" y="53"/>
                    <a:pt x="66" y="53"/>
                    <a:pt x="66" y="53"/>
                  </a:cubicBezTo>
                  <a:lnTo>
                    <a:pt x="72" y="53"/>
                  </a:ln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 name="îşḻîḑè"/>
            <p:cNvSpPr/>
            <p:nvPr/>
          </p:nvSpPr>
          <p:spPr bwMode="auto">
            <a:xfrm>
              <a:off x="4882193" y="4408004"/>
              <a:ext cx="337007" cy="518294"/>
            </a:xfrm>
            <a:custGeom>
              <a:avLst/>
              <a:gdLst>
                <a:gd name="T0" fmla="*/ 151 w 162"/>
                <a:gd name="T1" fmla="*/ 50 h 249"/>
                <a:gd name="T2" fmla="*/ 151 w 162"/>
                <a:gd name="T3" fmla="*/ 242 h 249"/>
                <a:gd name="T4" fmla="*/ 129 w 162"/>
                <a:gd name="T5" fmla="*/ 245 h 249"/>
                <a:gd name="T6" fmla="*/ 34 w 162"/>
                <a:gd name="T7" fmla="*/ 245 h 249"/>
                <a:gd name="T8" fmla="*/ 10 w 162"/>
                <a:gd name="T9" fmla="*/ 242 h 249"/>
                <a:gd name="T10" fmla="*/ 10 w 162"/>
                <a:gd name="T11" fmla="*/ 49 h 249"/>
                <a:gd name="T12" fmla="*/ 81 w 162"/>
                <a:gd name="T13" fmla="*/ 0 h 249"/>
                <a:gd name="T14" fmla="*/ 151 w 162"/>
                <a:gd name="T15" fmla="*/ 50 h 2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249">
                  <a:moveTo>
                    <a:pt x="151" y="50"/>
                  </a:moveTo>
                  <a:cubicBezTo>
                    <a:pt x="151" y="242"/>
                    <a:pt x="151" y="242"/>
                    <a:pt x="151" y="242"/>
                  </a:cubicBezTo>
                  <a:cubicBezTo>
                    <a:pt x="129" y="245"/>
                    <a:pt x="129" y="245"/>
                    <a:pt x="129" y="245"/>
                  </a:cubicBezTo>
                  <a:cubicBezTo>
                    <a:pt x="97" y="249"/>
                    <a:pt x="65" y="249"/>
                    <a:pt x="34" y="245"/>
                  </a:cubicBezTo>
                  <a:cubicBezTo>
                    <a:pt x="10" y="242"/>
                    <a:pt x="10" y="242"/>
                    <a:pt x="10" y="242"/>
                  </a:cubicBezTo>
                  <a:cubicBezTo>
                    <a:pt x="10" y="49"/>
                    <a:pt x="10" y="49"/>
                    <a:pt x="10" y="49"/>
                  </a:cubicBezTo>
                  <a:cubicBezTo>
                    <a:pt x="10" y="49"/>
                    <a:pt x="0" y="0"/>
                    <a:pt x="81" y="0"/>
                  </a:cubicBezTo>
                  <a:cubicBezTo>
                    <a:pt x="162" y="0"/>
                    <a:pt x="151" y="50"/>
                    <a:pt x="151" y="50"/>
                  </a:cubicBezTo>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 name="î$ḻîdê"/>
            <p:cNvSpPr/>
            <p:nvPr/>
          </p:nvSpPr>
          <p:spPr bwMode="auto">
            <a:xfrm>
              <a:off x="4903111" y="4774063"/>
              <a:ext cx="54619" cy="116209"/>
            </a:xfrm>
            <a:custGeom>
              <a:avLst/>
              <a:gdLst>
                <a:gd name="T0" fmla="*/ 26 w 26"/>
                <a:gd name="T1" fmla="*/ 4 h 56"/>
                <a:gd name="T2" fmla="*/ 0 w 26"/>
                <a:gd name="T3" fmla="*/ 56 h 56"/>
                <a:gd name="T4" fmla="*/ 0 w 26"/>
                <a:gd name="T5" fmla="*/ 4 h 56"/>
                <a:gd name="T6" fmla="*/ 9 w 26"/>
                <a:gd name="T7" fmla="*/ 3 h 56"/>
                <a:gd name="T8" fmla="*/ 21 w 26"/>
                <a:gd name="T9" fmla="*/ 2 h 56"/>
                <a:gd name="T10" fmla="*/ 26 w 26"/>
                <a:gd name="T11" fmla="*/ 4 h 56"/>
              </a:gdLst>
              <a:ahLst/>
              <a:cxnLst>
                <a:cxn ang="0">
                  <a:pos x="T0" y="T1"/>
                </a:cxn>
                <a:cxn ang="0">
                  <a:pos x="T2" y="T3"/>
                </a:cxn>
                <a:cxn ang="0">
                  <a:pos x="T4" y="T5"/>
                </a:cxn>
                <a:cxn ang="0">
                  <a:pos x="T6" y="T7"/>
                </a:cxn>
                <a:cxn ang="0">
                  <a:pos x="T8" y="T9"/>
                </a:cxn>
                <a:cxn ang="0">
                  <a:pos x="T10" y="T11"/>
                </a:cxn>
              </a:cxnLst>
              <a:rect l="0" t="0" r="r" b="b"/>
              <a:pathLst>
                <a:path w="26" h="56">
                  <a:moveTo>
                    <a:pt x="26" y="4"/>
                  </a:moveTo>
                  <a:cubicBezTo>
                    <a:pt x="26" y="15"/>
                    <a:pt x="19" y="44"/>
                    <a:pt x="0" y="56"/>
                  </a:cubicBezTo>
                  <a:cubicBezTo>
                    <a:pt x="0" y="4"/>
                    <a:pt x="0" y="4"/>
                    <a:pt x="0" y="4"/>
                  </a:cubicBezTo>
                  <a:cubicBezTo>
                    <a:pt x="4" y="3"/>
                    <a:pt x="8" y="3"/>
                    <a:pt x="9" y="3"/>
                  </a:cubicBezTo>
                  <a:cubicBezTo>
                    <a:pt x="13" y="5"/>
                    <a:pt x="20" y="0"/>
                    <a:pt x="21" y="2"/>
                  </a:cubicBezTo>
                  <a:cubicBezTo>
                    <a:pt x="22" y="4"/>
                    <a:pt x="26" y="4"/>
                    <a:pt x="26" y="4"/>
                  </a:cubicBez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 name="ïSľíḍê"/>
            <p:cNvSpPr/>
            <p:nvPr/>
          </p:nvSpPr>
          <p:spPr bwMode="auto">
            <a:xfrm>
              <a:off x="4861275" y="4713634"/>
              <a:ext cx="110399" cy="137127"/>
            </a:xfrm>
            <a:custGeom>
              <a:avLst/>
              <a:gdLst>
                <a:gd name="T0" fmla="*/ 25 w 53"/>
                <a:gd name="T1" fmla="*/ 32 h 66"/>
                <a:gd name="T2" fmla="*/ 39 w 53"/>
                <a:gd name="T3" fmla="*/ 36 h 66"/>
                <a:gd name="T4" fmla="*/ 40 w 53"/>
                <a:gd name="T5" fmla="*/ 24 h 66"/>
                <a:gd name="T6" fmla="*/ 28 w 53"/>
                <a:gd name="T7" fmla="*/ 21 h 66"/>
                <a:gd name="T8" fmla="*/ 40 w 53"/>
                <a:gd name="T9" fmla="*/ 9 h 66"/>
                <a:gd name="T10" fmla="*/ 19 w 53"/>
                <a:gd name="T11" fmla="*/ 13 h 66"/>
                <a:gd name="T12" fmla="*/ 9 w 53"/>
                <a:gd name="T13" fmla="*/ 32 h 66"/>
                <a:gd name="T14" fmla="*/ 7 w 53"/>
                <a:gd name="T15" fmla="*/ 36 h 66"/>
                <a:gd name="T16" fmla="*/ 34 w 53"/>
                <a:gd name="T17" fmla="*/ 61 h 66"/>
                <a:gd name="T18" fmla="*/ 19 w 53"/>
                <a:gd name="T19" fmla="*/ 46 h 66"/>
                <a:gd name="T20" fmla="*/ 43 w 53"/>
                <a:gd name="T21" fmla="*/ 49 h 66"/>
                <a:gd name="T22" fmla="*/ 25 w 53"/>
                <a:gd name="T23" fmla="*/ 3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66">
                  <a:moveTo>
                    <a:pt x="25" y="32"/>
                  </a:moveTo>
                  <a:cubicBezTo>
                    <a:pt x="25" y="32"/>
                    <a:pt x="31" y="33"/>
                    <a:pt x="39" y="36"/>
                  </a:cubicBezTo>
                  <a:cubicBezTo>
                    <a:pt x="47" y="39"/>
                    <a:pt x="53" y="29"/>
                    <a:pt x="40" y="24"/>
                  </a:cubicBezTo>
                  <a:cubicBezTo>
                    <a:pt x="35" y="23"/>
                    <a:pt x="32" y="22"/>
                    <a:pt x="28" y="21"/>
                  </a:cubicBezTo>
                  <a:cubicBezTo>
                    <a:pt x="33" y="18"/>
                    <a:pt x="41" y="13"/>
                    <a:pt x="40" y="9"/>
                  </a:cubicBezTo>
                  <a:cubicBezTo>
                    <a:pt x="37" y="0"/>
                    <a:pt x="27" y="6"/>
                    <a:pt x="19" y="13"/>
                  </a:cubicBezTo>
                  <a:cubicBezTo>
                    <a:pt x="14" y="19"/>
                    <a:pt x="11" y="27"/>
                    <a:pt x="9" y="32"/>
                  </a:cubicBezTo>
                  <a:cubicBezTo>
                    <a:pt x="8" y="34"/>
                    <a:pt x="8" y="35"/>
                    <a:pt x="7" y="36"/>
                  </a:cubicBezTo>
                  <a:cubicBezTo>
                    <a:pt x="0" y="55"/>
                    <a:pt x="27" y="66"/>
                    <a:pt x="34" y="61"/>
                  </a:cubicBezTo>
                  <a:cubicBezTo>
                    <a:pt x="44" y="54"/>
                    <a:pt x="19" y="46"/>
                    <a:pt x="19" y="46"/>
                  </a:cubicBezTo>
                  <a:cubicBezTo>
                    <a:pt x="19" y="46"/>
                    <a:pt x="38" y="57"/>
                    <a:pt x="43" y="49"/>
                  </a:cubicBezTo>
                  <a:cubicBezTo>
                    <a:pt x="47" y="43"/>
                    <a:pt x="31" y="35"/>
                    <a:pt x="25" y="32"/>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 name="ïṣļiďè"/>
            <p:cNvSpPr/>
            <p:nvPr/>
          </p:nvSpPr>
          <p:spPr bwMode="auto">
            <a:xfrm>
              <a:off x="4840358" y="4718283"/>
              <a:ext cx="67401" cy="79022"/>
            </a:xfrm>
            <a:custGeom>
              <a:avLst/>
              <a:gdLst>
                <a:gd name="T0" fmla="*/ 27 w 58"/>
                <a:gd name="T1" fmla="*/ 68 h 68"/>
                <a:gd name="T2" fmla="*/ 0 w 58"/>
                <a:gd name="T3" fmla="*/ 53 h 68"/>
                <a:gd name="T4" fmla="*/ 31 w 58"/>
                <a:gd name="T5" fmla="*/ 0 h 68"/>
                <a:gd name="T6" fmla="*/ 58 w 58"/>
                <a:gd name="T7" fmla="*/ 14 h 68"/>
                <a:gd name="T8" fmla="*/ 27 w 58"/>
                <a:gd name="T9" fmla="*/ 68 h 68"/>
              </a:gdLst>
              <a:ahLst/>
              <a:cxnLst>
                <a:cxn ang="0">
                  <a:pos x="T0" y="T1"/>
                </a:cxn>
                <a:cxn ang="0">
                  <a:pos x="T2" y="T3"/>
                </a:cxn>
                <a:cxn ang="0">
                  <a:pos x="T4" y="T5"/>
                </a:cxn>
                <a:cxn ang="0">
                  <a:pos x="T6" y="T7"/>
                </a:cxn>
                <a:cxn ang="0">
                  <a:pos x="T8" y="T9"/>
                </a:cxn>
              </a:cxnLst>
              <a:rect l="0" t="0" r="r" b="b"/>
              <a:pathLst>
                <a:path w="58" h="68">
                  <a:moveTo>
                    <a:pt x="27" y="68"/>
                  </a:moveTo>
                  <a:lnTo>
                    <a:pt x="0" y="53"/>
                  </a:lnTo>
                  <a:lnTo>
                    <a:pt x="31" y="0"/>
                  </a:lnTo>
                  <a:lnTo>
                    <a:pt x="58" y="14"/>
                  </a:lnTo>
                  <a:lnTo>
                    <a:pt x="27" y="6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 name="isḷíde"/>
            <p:cNvSpPr/>
            <p:nvPr/>
          </p:nvSpPr>
          <p:spPr bwMode="auto">
            <a:xfrm>
              <a:off x="4698582" y="4408004"/>
              <a:ext cx="377681" cy="391626"/>
            </a:xfrm>
            <a:custGeom>
              <a:avLst/>
              <a:gdLst>
                <a:gd name="T0" fmla="*/ 181 w 181"/>
                <a:gd name="T1" fmla="*/ 2 h 188"/>
                <a:gd name="T2" fmla="*/ 176 w 181"/>
                <a:gd name="T3" fmla="*/ 44 h 188"/>
                <a:gd name="T4" fmla="*/ 147 w 181"/>
                <a:gd name="T5" fmla="*/ 44 h 188"/>
                <a:gd name="T6" fmla="*/ 131 w 181"/>
                <a:gd name="T7" fmla="*/ 47 h 188"/>
                <a:gd name="T8" fmla="*/ 92 w 181"/>
                <a:gd name="T9" fmla="*/ 58 h 188"/>
                <a:gd name="T10" fmla="*/ 50 w 181"/>
                <a:gd name="T11" fmla="*/ 96 h 188"/>
                <a:gd name="T12" fmla="*/ 94 w 181"/>
                <a:gd name="T13" fmla="*/ 150 h 188"/>
                <a:gd name="T14" fmla="*/ 75 w 181"/>
                <a:gd name="T15" fmla="*/ 188 h 188"/>
                <a:gd name="T16" fmla="*/ 8 w 181"/>
                <a:gd name="T17" fmla="*/ 91 h 188"/>
                <a:gd name="T18" fmla="*/ 99 w 181"/>
                <a:gd name="T19" fmla="*/ 9 h 188"/>
                <a:gd name="T20" fmla="*/ 134 w 181"/>
                <a:gd name="T21" fmla="*/ 2 h 188"/>
                <a:gd name="T22" fmla="*/ 181 w 181"/>
                <a:gd name="T23" fmla="*/ 2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188">
                  <a:moveTo>
                    <a:pt x="181" y="2"/>
                  </a:moveTo>
                  <a:cubicBezTo>
                    <a:pt x="176" y="44"/>
                    <a:pt x="176" y="44"/>
                    <a:pt x="176" y="44"/>
                  </a:cubicBezTo>
                  <a:cubicBezTo>
                    <a:pt x="167" y="43"/>
                    <a:pt x="157" y="43"/>
                    <a:pt x="147" y="44"/>
                  </a:cubicBezTo>
                  <a:cubicBezTo>
                    <a:pt x="141" y="45"/>
                    <a:pt x="136" y="46"/>
                    <a:pt x="131" y="47"/>
                  </a:cubicBezTo>
                  <a:cubicBezTo>
                    <a:pt x="117" y="49"/>
                    <a:pt x="104" y="53"/>
                    <a:pt x="92" y="58"/>
                  </a:cubicBezTo>
                  <a:cubicBezTo>
                    <a:pt x="80" y="62"/>
                    <a:pt x="52" y="77"/>
                    <a:pt x="50" y="96"/>
                  </a:cubicBezTo>
                  <a:cubicBezTo>
                    <a:pt x="46" y="130"/>
                    <a:pt x="94" y="149"/>
                    <a:pt x="94" y="150"/>
                  </a:cubicBezTo>
                  <a:cubicBezTo>
                    <a:pt x="75" y="188"/>
                    <a:pt x="75" y="188"/>
                    <a:pt x="75" y="188"/>
                  </a:cubicBezTo>
                  <a:cubicBezTo>
                    <a:pt x="72" y="186"/>
                    <a:pt x="0" y="155"/>
                    <a:pt x="8" y="91"/>
                  </a:cubicBezTo>
                  <a:cubicBezTo>
                    <a:pt x="13" y="50"/>
                    <a:pt x="53" y="22"/>
                    <a:pt x="99" y="9"/>
                  </a:cubicBezTo>
                  <a:cubicBezTo>
                    <a:pt x="110" y="6"/>
                    <a:pt x="122" y="3"/>
                    <a:pt x="134" y="2"/>
                  </a:cubicBezTo>
                  <a:cubicBezTo>
                    <a:pt x="150" y="0"/>
                    <a:pt x="167" y="0"/>
                    <a:pt x="181" y="2"/>
                  </a:cubicBezTo>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7" name="îSlîḑé"/>
            <p:cNvSpPr/>
            <p:nvPr/>
          </p:nvSpPr>
          <p:spPr bwMode="auto">
            <a:xfrm>
              <a:off x="5047210" y="4618342"/>
              <a:ext cx="13945" cy="316090"/>
            </a:xfrm>
            <a:custGeom>
              <a:avLst/>
              <a:gdLst>
                <a:gd name="T0" fmla="*/ 0 w 7"/>
                <a:gd name="T1" fmla="*/ 2 h 152"/>
                <a:gd name="T2" fmla="*/ 3 w 7"/>
                <a:gd name="T3" fmla="*/ 150 h 152"/>
                <a:gd name="T4" fmla="*/ 7 w 7"/>
                <a:gd name="T5" fmla="*/ 150 h 152"/>
                <a:gd name="T6" fmla="*/ 4 w 7"/>
                <a:gd name="T7" fmla="*/ 2 h 152"/>
                <a:gd name="T8" fmla="*/ 0 w 7"/>
                <a:gd name="T9" fmla="*/ 2 h 152"/>
              </a:gdLst>
              <a:ahLst/>
              <a:cxnLst>
                <a:cxn ang="0">
                  <a:pos x="T0" y="T1"/>
                </a:cxn>
                <a:cxn ang="0">
                  <a:pos x="T2" y="T3"/>
                </a:cxn>
                <a:cxn ang="0">
                  <a:pos x="T4" y="T5"/>
                </a:cxn>
                <a:cxn ang="0">
                  <a:pos x="T6" y="T7"/>
                </a:cxn>
                <a:cxn ang="0">
                  <a:pos x="T8" y="T9"/>
                </a:cxn>
              </a:cxnLst>
              <a:rect l="0" t="0" r="r" b="b"/>
              <a:pathLst>
                <a:path w="7" h="152">
                  <a:moveTo>
                    <a:pt x="0" y="2"/>
                  </a:moveTo>
                  <a:cubicBezTo>
                    <a:pt x="1" y="52"/>
                    <a:pt x="2" y="101"/>
                    <a:pt x="3" y="150"/>
                  </a:cubicBezTo>
                  <a:cubicBezTo>
                    <a:pt x="3" y="152"/>
                    <a:pt x="7" y="152"/>
                    <a:pt x="7" y="150"/>
                  </a:cubicBezTo>
                  <a:cubicBezTo>
                    <a:pt x="6" y="101"/>
                    <a:pt x="5" y="52"/>
                    <a:pt x="4" y="2"/>
                  </a:cubicBezTo>
                  <a:cubicBezTo>
                    <a:pt x="3" y="0"/>
                    <a:pt x="0" y="0"/>
                    <a:pt x="0" y="2"/>
                  </a:cubicBez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8" name="ïṧlíḍè"/>
            <p:cNvSpPr/>
            <p:nvPr/>
          </p:nvSpPr>
          <p:spPr bwMode="auto">
            <a:xfrm>
              <a:off x="4976323" y="4423111"/>
              <a:ext cx="149910" cy="219636"/>
            </a:xfrm>
            <a:custGeom>
              <a:avLst/>
              <a:gdLst>
                <a:gd name="T0" fmla="*/ 0 w 129"/>
                <a:gd name="T1" fmla="*/ 0 h 189"/>
                <a:gd name="T2" fmla="*/ 64 w 129"/>
                <a:gd name="T3" fmla="*/ 189 h 189"/>
                <a:gd name="T4" fmla="*/ 129 w 129"/>
                <a:gd name="T5" fmla="*/ 0 h 189"/>
                <a:gd name="T6" fmla="*/ 0 w 129"/>
                <a:gd name="T7" fmla="*/ 0 h 189"/>
              </a:gdLst>
              <a:ahLst/>
              <a:cxnLst>
                <a:cxn ang="0">
                  <a:pos x="T0" y="T1"/>
                </a:cxn>
                <a:cxn ang="0">
                  <a:pos x="T2" y="T3"/>
                </a:cxn>
                <a:cxn ang="0">
                  <a:pos x="T4" y="T5"/>
                </a:cxn>
                <a:cxn ang="0">
                  <a:pos x="T6" y="T7"/>
                </a:cxn>
              </a:cxnLst>
              <a:rect l="0" t="0" r="r" b="b"/>
              <a:pathLst>
                <a:path w="129" h="189">
                  <a:moveTo>
                    <a:pt x="0" y="0"/>
                  </a:moveTo>
                  <a:lnTo>
                    <a:pt x="64" y="189"/>
                  </a:lnTo>
                  <a:lnTo>
                    <a:pt x="12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 name="iṡlïḑê"/>
            <p:cNvSpPr/>
            <p:nvPr/>
          </p:nvSpPr>
          <p:spPr bwMode="auto">
            <a:xfrm>
              <a:off x="4976323" y="4423111"/>
              <a:ext cx="149910" cy="219636"/>
            </a:xfrm>
            <a:custGeom>
              <a:avLst/>
              <a:gdLst>
                <a:gd name="T0" fmla="*/ 0 w 129"/>
                <a:gd name="T1" fmla="*/ 0 h 189"/>
                <a:gd name="T2" fmla="*/ 64 w 129"/>
                <a:gd name="T3" fmla="*/ 189 h 189"/>
                <a:gd name="T4" fmla="*/ 129 w 129"/>
                <a:gd name="T5" fmla="*/ 0 h 189"/>
                <a:gd name="T6" fmla="*/ 0 w 129"/>
                <a:gd name="T7" fmla="*/ 0 h 189"/>
              </a:gdLst>
              <a:ahLst/>
              <a:cxnLst>
                <a:cxn ang="0">
                  <a:pos x="T0" y="T1"/>
                </a:cxn>
                <a:cxn ang="0">
                  <a:pos x="T2" y="T3"/>
                </a:cxn>
                <a:cxn ang="0">
                  <a:pos x="T4" y="T5"/>
                </a:cxn>
                <a:cxn ang="0">
                  <a:pos x="T6" y="T7"/>
                </a:cxn>
              </a:cxnLst>
              <a:rect l="0" t="0" r="r" b="b"/>
              <a:pathLst>
                <a:path w="129" h="189">
                  <a:moveTo>
                    <a:pt x="0" y="0"/>
                  </a:moveTo>
                  <a:lnTo>
                    <a:pt x="64" y="189"/>
                  </a:lnTo>
                  <a:lnTo>
                    <a:pt x="129"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0" name="îṥļiḓè"/>
            <p:cNvSpPr/>
            <p:nvPr/>
          </p:nvSpPr>
          <p:spPr bwMode="auto">
            <a:xfrm>
              <a:off x="4976323" y="4425435"/>
              <a:ext cx="149910" cy="82509"/>
            </a:xfrm>
            <a:custGeom>
              <a:avLst/>
              <a:gdLst>
                <a:gd name="T0" fmla="*/ 72 w 72"/>
                <a:gd name="T1" fmla="*/ 11 h 40"/>
                <a:gd name="T2" fmla="*/ 0 w 72"/>
                <a:gd name="T3" fmla="*/ 11 h 40"/>
                <a:gd name="T4" fmla="*/ 10 w 72"/>
                <a:gd name="T5" fmla="*/ 40 h 40"/>
                <a:gd name="T6" fmla="*/ 36 w 72"/>
                <a:gd name="T7" fmla="*/ 21 h 40"/>
                <a:gd name="T8" fmla="*/ 62 w 72"/>
                <a:gd name="T9" fmla="*/ 40 h 40"/>
                <a:gd name="T10" fmla="*/ 72 w 72"/>
                <a:gd name="T11" fmla="*/ 11 h 40"/>
              </a:gdLst>
              <a:ahLst/>
              <a:cxnLst>
                <a:cxn ang="0">
                  <a:pos x="T0" y="T1"/>
                </a:cxn>
                <a:cxn ang="0">
                  <a:pos x="T2" y="T3"/>
                </a:cxn>
                <a:cxn ang="0">
                  <a:pos x="T4" y="T5"/>
                </a:cxn>
                <a:cxn ang="0">
                  <a:pos x="T6" y="T7"/>
                </a:cxn>
                <a:cxn ang="0">
                  <a:pos x="T8" y="T9"/>
                </a:cxn>
                <a:cxn ang="0">
                  <a:pos x="T10" y="T11"/>
                </a:cxn>
              </a:cxnLst>
              <a:rect l="0" t="0" r="r" b="b"/>
              <a:pathLst>
                <a:path w="72" h="40">
                  <a:moveTo>
                    <a:pt x="72" y="11"/>
                  </a:moveTo>
                  <a:cubicBezTo>
                    <a:pt x="49" y="0"/>
                    <a:pt x="22" y="0"/>
                    <a:pt x="0" y="11"/>
                  </a:cubicBezTo>
                  <a:cubicBezTo>
                    <a:pt x="10" y="40"/>
                    <a:pt x="10" y="40"/>
                    <a:pt x="10" y="40"/>
                  </a:cubicBezTo>
                  <a:cubicBezTo>
                    <a:pt x="36" y="21"/>
                    <a:pt x="36" y="21"/>
                    <a:pt x="36" y="21"/>
                  </a:cubicBezTo>
                  <a:cubicBezTo>
                    <a:pt x="62" y="40"/>
                    <a:pt x="62" y="40"/>
                    <a:pt x="62" y="40"/>
                  </a:cubicBezTo>
                  <a:cubicBezTo>
                    <a:pt x="72" y="11"/>
                    <a:pt x="72" y="11"/>
                    <a:pt x="72" y="11"/>
                  </a:cubicBezTo>
                </a:path>
              </a:pathLst>
            </a:custGeom>
            <a:solidFill>
              <a:srgbClr val="AFA2A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1" name="îṡ1íḋè"/>
            <p:cNvSpPr/>
            <p:nvPr/>
          </p:nvSpPr>
          <p:spPr bwMode="auto">
            <a:xfrm>
              <a:off x="5036752" y="4470757"/>
              <a:ext cx="30214" cy="171990"/>
            </a:xfrm>
            <a:custGeom>
              <a:avLst/>
              <a:gdLst>
                <a:gd name="T0" fmla="*/ 26 w 26"/>
                <a:gd name="T1" fmla="*/ 109 h 148"/>
                <a:gd name="T2" fmla="*/ 12 w 26"/>
                <a:gd name="T3" fmla="*/ 148 h 148"/>
                <a:gd name="T4" fmla="*/ 0 w 26"/>
                <a:gd name="T5" fmla="*/ 109 h 148"/>
                <a:gd name="T6" fmla="*/ 7 w 26"/>
                <a:gd name="T7" fmla="*/ 2 h 148"/>
                <a:gd name="T8" fmla="*/ 18 w 26"/>
                <a:gd name="T9" fmla="*/ 0 h 148"/>
                <a:gd name="T10" fmla="*/ 26 w 26"/>
                <a:gd name="T11" fmla="*/ 109 h 148"/>
              </a:gdLst>
              <a:ahLst/>
              <a:cxnLst>
                <a:cxn ang="0">
                  <a:pos x="T0" y="T1"/>
                </a:cxn>
                <a:cxn ang="0">
                  <a:pos x="T2" y="T3"/>
                </a:cxn>
                <a:cxn ang="0">
                  <a:pos x="T4" y="T5"/>
                </a:cxn>
                <a:cxn ang="0">
                  <a:pos x="T6" y="T7"/>
                </a:cxn>
                <a:cxn ang="0">
                  <a:pos x="T8" y="T9"/>
                </a:cxn>
                <a:cxn ang="0">
                  <a:pos x="T10" y="T11"/>
                </a:cxn>
              </a:cxnLst>
              <a:rect l="0" t="0" r="r" b="b"/>
              <a:pathLst>
                <a:path w="26" h="148">
                  <a:moveTo>
                    <a:pt x="26" y="109"/>
                  </a:moveTo>
                  <a:lnTo>
                    <a:pt x="12" y="148"/>
                  </a:lnTo>
                  <a:lnTo>
                    <a:pt x="0" y="109"/>
                  </a:lnTo>
                  <a:lnTo>
                    <a:pt x="7" y="2"/>
                  </a:lnTo>
                  <a:lnTo>
                    <a:pt x="18" y="0"/>
                  </a:lnTo>
                  <a:lnTo>
                    <a:pt x="26" y="109"/>
                  </a:lnTo>
                  <a:close/>
                </a:path>
              </a:pathLst>
            </a:custGeom>
            <a:solidFill>
              <a:srgbClr val="E23A2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 name="îṡ1ïḓe"/>
            <p:cNvSpPr/>
            <p:nvPr/>
          </p:nvSpPr>
          <p:spPr bwMode="auto">
            <a:xfrm>
              <a:off x="5032103" y="4447515"/>
              <a:ext cx="39511" cy="37187"/>
            </a:xfrm>
            <a:custGeom>
              <a:avLst/>
              <a:gdLst>
                <a:gd name="T0" fmla="*/ 18 w 19"/>
                <a:gd name="T1" fmla="*/ 6 h 18"/>
                <a:gd name="T2" fmla="*/ 17 w 19"/>
                <a:gd name="T3" fmla="*/ 9 h 18"/>
                <a:gd name="T4" fmla="*/ 15 w 19"/>
                <a:gd name="T5" fmla="*/ 13 h 18"/>
                <a:gd name="T6" fmla="*/ 4 w 19"/>
                <a:gd name="T7" fmla="*/ 13 h 18"/>
                <a:gd name="T8" fmla="*/ 2 w 19"/>
                <a:gd name="T9" fmla="*/ 9 h 18"/>
                <a:gd name="T10" fmla="*/ 1 w 19"/>
                <a:gd name="T11" fmla="*/ 6 h 18"/>
                <a:gd name="T12" fmla="*/ 6 w 19"/>
                <a:gd name="T13" fmla="*/ 0 h 18"/>
                <a:gd name="T14" fmla="*/ 12 w 19"/>
                <a:gd name="T15" fmla="*/ 0 h 18"/>
                <a:gd name="T16" fmla="*/ 18 w 19"/>
                <a:gd name="T17" fmla="*/ 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8">
                  <a:moveTo>
                    <a:pt x="18" y="6"/>
                  </a:moveTo>
                  <a:cubicBezTo>
                    <a:pt x="17" y="9"/>
                    <a:pt x="17" y="9"/>
                    <a:pt x="17" y="9"/>
                  </a:cubicBezTo>
                  <a:cubicBezTo>
                    <a:pt x="15" y="13"/>
                    <a:pt x="15" y="13"/>
                    <a:pt x="15" y="13"/>
                  </a:cubicBezTo>
                  <a:cubicBezTo>
                    <a:pt x="13" y="18"/>
                    <a:pt x="5" y="18"/>
                    <a:pt x="4" y="13"/>
                  </a:cubicBezTo>
                  <a:cubicBezTo>
                    <a:pt x="2" y="9"/>
                    <a:pt x="2" y="9"/>
                    <a:pt x="2" y="9"/>
                  </a:cubicBezTo>
                  <a:cubicBezTo>
                    <a:pt x="1" y="6"/>
                    <a:pt x="1" y="6"/>
                    <a:pt x="1" y="6"/>
                  </a:cubicBezTo>
                  <a:cubicBezTo>
                    <a:pt x="0" y="3"/>
                    <a:pt x="2" y="0"/>
                    <a:pt x="6" y="0"/>
                  </a:cubicBezTo>
                  <a:cubicBezTo>
                    <a:pt x="12" y="0"/>
                    <a:pt x="12" y="0"/>
                    <a:pt x="12" y="0"/>
                  </a:cubicBezTo>
                  <a:cubicBezTo>
                    <a:pt x="16" y="0"/>
                    <a:pt x="19" y="3"/>
                    <a:pt x="18" y="6"/>
                  </a:cubicBezTo>
                  <a:close/>
                </a:path>
              </a:pathLst>
            </a:custGeom>
            <a:solidFill>
              <a:srgbClr val="E23A2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3" name="îśľïḍé"/>
            <p:cNvSpPr/>
            <p:nvPr/>
          </p:nvSpPr>
          <p:spPr bwMode="auto">
            <a:xfrm>
              <a:off x="5032103" y="4447515"/>
              <a:ext cx="39511" cy="18594"/>
            </a:xfrm>
            <a:custGeom>
              <a:avLst/>
              <a:gdLst>
                <a:gd name="T0" fmla="*/ 18 w 19"/>
                <a:gd name="T1" fmla="*/ 6 h 9"/>
                <a:gd name="T2" fmla="*/ 17 w 19"/>
                <a:gd name="T3" fmla="*/ 9 h 9"/>
                <a:gd name="T4" fmla="*/ 9 w 19"/>
                <a:gd name="T5" fmla="*/ 3 h 9"/>
                <a:gd name="T6" fmla="*/ 2 w 19"/>
                <a:gd name="T7" fmla="*/ 9 h 9"/>
                <a:gd name="T8" fmla="*/ 1 w 19"/>
                <a:gd name="T9" fmla="*/ 6 h 9"/>
                <a:gd name="T10" fmla="*/ 6 w 19"/>
                <a:gd name="T11" fmla="*/ 0 h 9"/>
                <a:gd name="T12" fmla="*/ 12 w 19"/>
                <a:gd name="T13" fmla="*/ 0 h 9"/>
                <a:gd name="T14" fmla="*/ 18 w 19"/>
                <a:gd name="T15" fmla="*/ 6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9">
                  <a:moveTo>
                    <a:pt x="18" y="6"/>
                  </a:moveTo>
                  <a:cubicBezTo>
                    <a:pt x="17" y="9"/>
                    <a:pt x="17" y="9"/>
                    <a:pt x="17" y="9"/>
                  </a:cubicBezTo>
                  <a:cubicBezTo>
                    <a:pt x="14" y="7"/>
                    <a:pt x="11" y="4"/>
                    <a:pt x="9" y="3"/>
                  </a:cubicBezTo>
                  <a:cubicBezTo>
                    <a:pt x="2" y="9"/>
                    <a:pt x="2" y="9"/>
                    <a:pt x="2" y="9"/>
                  </a:cubicBezTo>
                  <a:cubicBezTo>
                    <a:pt x="1" y="6"/>
                    <a:pt x="1" y="6"/>
                    <a:pt x="1" y="6"/>
                  </a:cubicBezTo>
                  <a:cubicBezTo>
                    <a:pt x="0" y="3"/>
                    <a:pt x="2" y="0"/>
                    <a:pt x="6" y="0"/>
                  </a:cubicBezTo>
                  <a:cubicBezTo>
                    <a:pt x="12" y="0"/>
                    <a:pt x="12" y="0"/>
                    <a:pt x="12" y="0"/>
                  </a:cubicBezTo>
                  <a:cubicBezTo>
                    <a:pt x="16" y="0"/>
                    <a:pt x="19" y="3"/>
                    <a:pt x="18" y="6"/>
                  </a:cubicBezTo>
                  <a:close/>
                </a:path>
              </a:pathLst>
            </a:custGeom>
            <a:solidFill>
              <a:srgbClr val="BF2E2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4" name="îṩ1ídé"/>
            <p:cNvSpPr/>
            <p:nvPr/>
          </p:nvSpPr>
          <p:spPr bwMode="auto">
            <a:xfrm>
              <a:off x="4963540" y="4383600"/>
              <a:ext cx="174314" cy="99940"/>
            </a:xfrm>
            <a:custGeom>
              <a:avLst/>
              <a:gdLst>
                <a:gd name="T0" fmla="*/ 78 w 84"/>
                <a:gd name="T1" fmla="*/ 19 h 48"/>
                <a:gd name="T2" fmla="*/ 43 w 84"/>
                <a:gd name="T3" fmla="*/ 0 h 48"/>
                <a:gd name="T4" fmla="*/ 6 w 84"/>
                <a:gd name="T5" fmla="*/ 19 h 48"/>
                <a:gd name="T6" fmla="*/ 16 w 84"/>
                <a:gd name="T7" fmla="*/ 48 h 48"/>
                <a:gd name="T8" fmla="*/ 42 w 84"/>
                <a:gd name="T9" fmla="*/ 31 h 48"/>
                <a:gd name="T10" fmla="*/ 69 w 84"/>
                <a:gd name="T11" fmla="*/ 48 h 48"/>
                <a:gd name="T12" fmla="*/ 78 w 84"/>
                <a:gd name="T13" fmla="*/ 19 h 48"/>
              </a:gdLst>
              <a:ahLst/>
              <a:cxnLst>
                <a:cxn ang="0">
                  <a:pos x="T0" y="T1"/>
                </a:cxn>
                <a:cxn ang="0">
                  <a:pos x="T2" y="T3"/>
                </a:cxn>
                <a:cxn ang="0">
                  <a:pos x="T4" y="T5"/>
                </a:cxn>
                <a:cxn ang="0">
                  <a:pos x="T6" y="T7"/>
                </a:cxn>
                <a:cxn ang="0">
                  <a:pos x="T8" y="T9"/>
                </a:cxn>
                <a:cxn ang="0">
                  <a:pos x="T10" y="T11"/>
                </a:cxn>
                <a:cxn ang="0">
                  <a:pos x="T12" y="T13"/>
                </a:cxn>
              </a:cxnLst>
              <a:rect l="0" t="0" r="r" b="b"/>
              <a:pathLst>
                <a:path w="84" h="48">
                  <a:moveTo>
                    <a:pt x="78" y="19"/>
                  </a:moveTo>
                  <a:cubicBezTo>
                    <a:pt x="84" y="4"/>
                    <a:pt x="55" y="0"/>
                    <a:pt x="43" y="0"/>
                  </a:cubicBezTo>
                  <a:cubicBezTo>
                    <a:pt x="30" y="0"/>
                    <a:pt x="0" y="3"/>
                    <a:pt x="6" y="19"/>
                  </a:cubicBezTo>
                  <a:cubicBezTo>
                    <a:pt x="16" y="48"/>
                    <a:pt x="16" y="48"/>
                    <a:pt x="16" y="48"/>
                  </a:cubicBezTo>
                  <a:cubicBezTo>
                    <a:pt x="42" y="31"/>
                    <a:pt x="42" y="31"/>
                    <a:pt x="42" y="31"/>
                  </a:cubicBezTo>
                  <a:cubicBezTo>
                    <a:pt x="69" y="48"/>
                    <a:pt x="69" y="48"/>
                    <a:pt x="69" y="48"/>
                  </a:cubicBezTo>
                  <a:cubicBezTo>
                    <a:pt x="78" y="19"/>
                    <a:pt x="78" y="19"/>
                    <a:pt x="78" y="1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 name="iśľiḑé"/>
            <p:cNvSpPr/>
            <p:nvPr/>
          </p:nvSpPr>
          <p:spPr bwMode="auto">
            <a:xfrm>
              <a:off x="5050697" y="4418462"/>
              <a:ext cx="128993" cy="233581"/>
            </a:xfrm>
            <a:custGeom>
              <a:avLst/>
              <a:gdLst>
                <a:gd name="T0" fmla="*/ 0 w 111"/>
                <a:gd name="T1" fmla="*/ 201 h 201"/>
                <a:gd name="T2" fmla="*/ 65 w 111"/>
                <a:gd name="T3" fmla="*/ 0 h 201"/>
                <a:gd name="T4" fmla="*/ 111 w 111"/>
                <a:gd name="T5" fmla="*/ 20 h 201"/>
                <a:gd name="T6" fmla="*/ 84 w 111"/>
                <a:gd name="T7" fmla="*/ 57 h 201"/>
                <a:gd name="T8" fmla="*/ 65 w 111"/>
                <a:gd name="T9" fmla="*/ 65 h 201"/>
                <a:gd name="T10" fmla="*/ 74 w 111"/>
                <a:gd name="T11" fmla="*/ 90 h 201"/>
                <a:gd name="T12" fmla="*/ 0 w 111"/>
                <a:gd name="T13" fmla="*/ 201 h 201"/>
              </a:gdLst>
              <a:ahLst/>
              <a:cxnLst>
                <a:cxn ang="0">
                  <a:pos x="T0" y="T1"/>
                </a:cxn>
                <a:cxn ang="0">
                  <a:pos x="T2" y="T3"/>
                </a:cxn>
                <a:cxn ang="0">
                  <a:pos x="T4" y="T5"/>
                </a:cxn>
                <a:cxn ang="0">
                  <a:pos x="T6" y="T7"/>
                </a:cxn>
                <a:cxn ang="0">
                  <a:pos x="T8" y="T9"/>
                </a:cxn>
                <a:cxn ang="0">
                  <a:pos x="T10" y="T11"/>
                </a:cxn>
                <a:cxn ang="0">
                  <a:pos x="T12" y="T13"/>
                </a:cxn>
              </a:cxnLst>
              <a:rect l="0" t="0" r="r" b="b"/>
              <a:pathLst>
                <a:path w="111" h="201">
                  <a:moveTo>
                    <a:pt x="0" y="201"/>
                  </a:moveTo>
                  <a:lnTo>
                    <a:pt x="65" y="0"/>
                  </a:lnTo>
                  <a:lnTo>
                    <a:pt x="111" y="20"/>
                  </a:lnTo>
                  <a:lnTo>
                    <a:pt x="84" y="57"/>
                  </a:lnTo>
                  <a:lnTo>
                    <a:pt x="65" y="65"/>
                  </a:lnTo>
                  <a:lnTo>
                    <a:pt x="74" y="90"/>
                  </a:lnTo>
                  <a:lnTo>
                    <a:pt x="0" y="201"/>
                  </a:ln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6" name="îṩlïďe"/>
            <p:cNvSpPr/>
            <p:nvPr/>
          </p:nvSpPr>
          <p:spPr bwMode="auto">
            <a:xfrm>
              <a:off x="5050697" y="4418462"/>
              <a:ext cx="128993" cy="233581"/>
            </a:xfrm>
            <a:custGeom>
              <a:avLst/>
              <a:gdLst>
                <a:gd name="T0" fmla="*/ 0 w 111"/>
                <a:gd name="T1" fmla="*/ 201 h 201"/>
                <a:gd name="T2" fmla="*/ 65 w 111"/>
                <a:gd name="T3" fmla="*/ 0 h 201"/>
                <a:gd name="T4" fmla="*/ 111 w 111"/>
                <a:gd name="T5" fmla="*/ 20 h 201"/>
                <a:gd name="T6" fmla="*/ 84 w 111"/>
                <a:gd name="T7" fmla="*/ 57 h 201"/>
                <a:gd name="T8" fmla="*/ 65 w 111"/>
                <a:gd name="T9" fmla="*/ 65 h 201"/>
                <a:gd name="T10" fmla="*/ 74 w 111"/>
                <a:gd name="T11" fmla="*/ 90 h 201"/>
                <a:gd name="T12" fmla="*/ 0 w 111"/>
                <a:gd name="T13" fmla="*/ 201 h 201"/>
              </a:gdLst>
              <a:ahLst/>
              <a:cxnLst>
                <a:cxn ang="0">
                  <a:pos x="T0" y="T1"/>
                </a:cxn>
                <a:cxn ang="0">
                  <a:pos x="T2" y="T3"/>
                </a:cxn>
                <a:cxn ang="0">
                  <a:pos x="T4" y="T5"/>
                </a:cxn>
                <a:cxn ang="0">
                  <a:pos x="T6" y="T7"/>
                </a:cxn>
                <a:cxn ang="0">
                  <a:pos x="T8" y="T9"/>
                </a:cxn>
                <a:cxn ang="0">
                  <a:pos x="T10" y="T11"/>
                </a:cxn>
                <a:cxn ang="0">
                  <a:pos x="T12" y="T13"/>
                </a:cxn>
              </a:cxnLst>
              <a:rect l="0" t="0" r="r" b="b"/>
              <a:pathLst>
                <a:path w="111" h="201">
                  <a:moveTo>
                    <a:pt x="0" y="201"/>
                  </a:moveTo>
                  <a:lnTo>
                    <a:pt x="65" y="0"/>
                  </a:lnTo>
                  <a:lnTo>
                    <a:pt x="111" y="20"/>
                  </a:lnTo>
                  <a:lnTo>
                    <a:pt x="84" y="57"/>
                  </a:lnTo>
                  <a:lnTo>
                    <a:pt x="65" y="65"/>
                  </a:lnTo>
                  <a:lnTo>
                    <a:pt x="74" y="90"/>
                  </a:lnTo>
                  <a:lnTo>
                    <a:pt x="0" y="20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7" name="îṡľîḓe"/>
            <p:cNvSpPr/>
            <p:nvPr/>
          </p:nvSpPr>
          <p:spPr bwMode="auto">
            <a:xfrm>
              <a:off x="4905435" y="4414976"/>
              <a:ext cx="145262" cy="237067"/>
            </a:xfrm>
            <a:custGeom>
              <a:avLst/>
              <a:gdLst>
                <a:gd name="T0" fmla="*/ 32 w 70"/>
                <a:gd name="T1" fmla="*/ 44 h 114"/>
                <a:gd name="T2" fmla="*/ 34 w 70"/>
                <a:gd name="T3" fmla="*/ 38 h 114"/>
                <a:gd name="T4" fmla="*/ 23 w 70"/>
                <a:gd name="T5" fmla="*/ 34 h 114"/>
                <a:gd name="T6" fmla="*/ 0 w 70"/>
                <a:gd name="T7" fmla="*/ 6 h 114"/>
                <a:gd name="T8" fmla="*/ 30 w 70"/>
                <a:gd name="T9" fmla="*/ 0 h 114"/>
                <a:gd name="T10" fmla="*/ 45 w 70"/>
                <a:gd name="T11" fmla="*/ 42 h 114"/>
                <a:gd name="T12" fmla="*/ 70 w 70"/>
                <a:gd name="T13" fmla="*/ 114 h 114"/>
                <a:gd name="T14" fmla="*/ 29 w 70"/>
                <a:gd name="T15" fmla="*/ 52 h 114"/>
                <a:gd name="T16" fmla="*/ 32 w 70"/>
                <a:gd name="T17" fmla="*/ 4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14">
                  <a:moveTo>
                    <a:pt x="32" y="44"/>
                  </a:moveTo>
                  <a:cubicBezTo>
                    <a:pt x="34" y="38"/>
                    <a:pt x="34" y="38"/>
                    <a:pt x="34" y="38"/>
                  </a:cubicBezTo>
                  <a:cubicBezTo>
                    <a:pt x="23" y="34"/>
                    <a:pt x="23" y="34"/>
                    <a:pt x="23" y="34"/>
                  </a:cubicBezTo>
                  <a:cubicBezTo>
                    <a:pt x="0" y="6"/>
                    <a:pt x="0" y="6"/>
                    <a:pt x="0" y="6"/>
                  </a:cubicBezTo>
                  <a:cubicBezTo>
                    <a:pt x="11" y="3"/>
                    <a:pt x="18" y="1"/>
                    <a:pt x="30" y="0"/>
                  </a:cubicBezTo>
                  <a:cubicBezTo>
                    <a:pt x="45" y="42"/>
                    <a:pt x="45" y="42"/>
                    <a:pt x="45" y="42"/>
                  </a:cubicBezTo>
                  <a:cubicBezTo>
                    <a:pt x="70" y="114"/>
                    <a:pt x="70" y="114"/>
                    <a:pt x="70" y="114"/>
                  </a:cubicBezTo>
                  <a:cubicBezTo>
                    <a:pt x="29" y="52"/>
                    <a:pt x="29" y="52"/>
                    <a:pt x="29" y="52"/>
                  </a:cubicBezTo>
                  <a:cubicBezTo>
                    <a:pt x="32" y="44"/>
                    <a:pt x="32" y="44"/>
                    <a:pt x="32" y="44"/>
                  </a:cubicBezTo>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 name="íṡļiḋè"/>
            <p:cNvSpPr/>
            <p:nvPr/>
          </p:nvSpPr>
          <p:spPr bwMode="auto">
            <a:xfrm>
              <a:off x="5050697" y="4383600"/>
              <a:ext cx="139451" cy="259147"/>
            </a:xfrm>
            <a:custGeom>
              <a:avLst/>
              <a:gdLst>
                <a:gd name="T0" fmla="*/ 0 w 120"/>
                <a:gd name="T1" fmla="*/ 223 h 223"/>
                <a:gd name="T2" fmla="*/ 70 w 120"/>
                <a:gd name="T3" fmla="*/ 12 h 223"/>
                <a:gd name="T4" fmla="*/ 90 w 120"/>
                <a:gd name="T5" fmla="*/ 0 h 223"/>
                <a:gd name="T6" fmla="*/ 120 w 120"/>
                <a:gd name="T7" fmla="*/ 21 h 223"/>
                <a:gd name="T8" fmla="*/ 84 w 120"/>
                <a:gd name="T9" fmla="*/ 80 h 223"/>
                <a:gd name="T10" fmla="*/ 65 w 120"/>
                <a:gd name="T11" fmla="*/ 87 h 223"/>
                <a:gd name="T12" fmla="*/ 74 w 120"/>
                <a:gd name="T13" fmla="*/ 112 h 223"/>
                <a:gd name="T14" fmla="*/ 0 w 120"/>
                <a:gd name="T15" fmla="*/ 223 h 2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223">
                  <a:moveTo>
                    <a:pt x="0" y="223"/>
                  </a:moveTo>
                  <a:lnTo>
                    <a:pt x="70" y="12"/>
                  </a:lnTo>
                  <a:lnTo>
                    <a:pt x="90" y="0"/>
                  </a:lnTo>
                  <a:lnTo>
                    <a:pt x="120" y="21"/>
                  </a:lnTo>
                  <a:lnTo>
                    <a:pt x="84" y="80"/>
                  </a:lnTo>
                  <a:lnTo>
                    <a:pt x="65" y="87"/>
                  </a:lnTo>
                  <a:lnTo>
                    <a:pt x="74" y="112"/>
                  </a:lnTo>
                  <a:lnTo>
                    <a:pt x="0" y="223"/>
                  </a:lnTo>
                  <a:close/>
                </a:path>
              </a:pathLst>
            </a:custGeom>
            <a:solidFill>
              <a:srgbClr val="40405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 name="íş1ïḑe"/>
            <p:cNvSpPr/>
            <p:nvPr/>
          </p:nvSpPr>
          <p:spPr bwMode="auto">
            <a:xfrm>
              <a:off x="5050697" y="4383600"/>
              <a:ext cx="139451" cy="259147"/>
            </a:xfrm>
            <a:custGeom>
              <a:avLst/>
              <a:gdLst>
                <a:gd name="T0" fmla="*/ 0 w 120"/>
                <a:gd name="T1" fmla="*/ 223 h 223"/>
                <a:gd name="T2" fmla="*/ 70 w 120"/>
                <a:gd name="T3" fmla="*/ 12 h 223"/>
                <a:gd name="T4" fmla="*/ 90 w 120"/>
                <a:gd name="T5" fmla="*/ 0 h 223"/>
                <a:gd name="T6" fmla="*/ 120 w 120"/>
                <a:gd name="T7" fmla="*/ 21 h 223"/>
                <a:gd name="T8" fmla="*/ 84 w 120"/>
                <a:gd name="T9" fmla="*/ 80 h 223"/>
                <a:gd name="T10" fmla="*/ 65 w 120"/>
                <a:gd name="T11" fmla="*/ 87 h 223"/>
                <a:gd name="T12" fmla="*/ 74 w 120"/>
                <a:gd name="T13" fmla="*/ 112 h 223"/>
                <a:gd name="T14" fmla="*/ 0 w 120"/>
                <a:gd name="T15" fmla="*/ 223 h 2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223">
                  <a:moveTo>
                    <a:pt x="0" y="223"/>
                  </a:moveTo>
                  <a:lnTo>
                    <a:pt x="70" y="12"/>
                  </a:lnTo>
                  <a:lnTo>
                    <a:pt x="90" y="0"/>
                  </a:lnTo>
                  <a:lnTo>
                    <a:pt x="120" y="21"/>
                  </a:lnTo>
                  <a:lnTo>
                    <a:pt x="84" y="80"/>
                  </a:lnTo>
                  <a:lnTo>
                    <a:pt x="65" y="87"/>
                  </a:lnTo>
                  <a:lnTo>
                    <a:pt x="74" y="112"/>
                  </a:lnTo>
                  <a:lnTo>
                    <a:pt x="0" y="2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 name="íṡlîḋê"/>
            <p:cNvSpPr/>
            <p:nvPr/>
          </p:nvSpPr>
          <p:spPr bwMode="auto">
            <a:xfrm>
              <a:off x="4917056" y="4402193"/>
              <a:ext cx="133641" cy="240554"/>
            </a:xfrm>
            <a:custGeom>
              <a:avLst/>
              <a:gdLst>
                <a:gd name="T0" fmla="*/ 115 w 115"/>
                <a:gd name="T1" fmla="*/ 207 h 207"/>
                <a:gd name="T2" fmla="*/ 47 w 115"/>
                <a:gd name="T3" fmla="*/ 0 h 207"/>
                <a:gd name="T4" fmla="*/ 0 w 115"/>
                <a:gd name="T5" fmla="*/ 18 h 207"/>
                <a:gd name="T6" fmla="*/ 31 w 115"/>
                <a:gd name="T7" fmla="*/ 64 h 207"/>
                <a:gd name="T8" fmla="*/ 51 w 115"/>
                <a:gd name="T9" fmla="*/ 71 h 207"/>
                <a:gd name="T10" fmla="*/ 42 w 115"/>
                <a:gd name="T11" fmla="*/ 96 h 207"/>
                <a:gd name="T12" fmla="*/ 115 w 115"/>
                <a:gd name="T13" fmla="*/ 207 h 207"/>
              </a:gdLst>
              <a:ahLst/>
              <a:cxnLst>
                <a:cxn ang="0">
                  <a:pos x="T0" y="T1"/>
                </a:cxn>
                <a:cxn ang="0">
                  <a:pos x="T2" y="T3"/>
                </a:cxn>
                <a:cxn ang="0">
                  <a:pos x="T4" y="T5"/>
                </a:cxn>
                <a:cxn ang="0">
                  <a:pos x="T6" y="T7"/>
                </a:cxn>
                <a:cxn ang="0">
                  <a:pos x="T8" y="T9"/>
                </a:cxn>
                <a:cxn ang="0">
                  <a:pos x="T10" y="T11"/>
                </a:cxn>
                <a:cxn ang="0">
                  <a:pos x="T12" y="T13"/>
                </a:cxn>
              </a:cxnLst>
              <a:rect l="0" t="0" r="r" b="b"/>
              <a:pathLst>
                <a:path w="115" h="207">
                  <a:moveTo>
                    <a:pt x="115" y="207"/>
                  </a:moveTo>
                  <a:lnTo>
                    <a:pt x="47" y="0"/>
                  </a:lnTo>
                  <a:lnTo>
                    <a:pt x="0" y="18"/>
                  </a:lnTo>
                  <a:lnTo>
                    <a:pt x="31" y="64"/>
                  </a:lnTo>
                  <a:lnTo>
                    <a:pt x="51" y="71"/>
                  </a:lnTo>
                  <a:lnTo>
                    <a:pt x="42" y="96"/>
                  </a:lnTo>
                  <a:lnTo>
                    <a:pt x="115" y="207"/>
                  </a:lnTo>
                  <a:close/>
                </a:path>
              </a:pathLst>
            </a:custGeom>
            <a:solidFill>
              <a:srgbClr val="40405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 name="ïṥḷídè"/>
            <p:cNvSpPr/>
            <p:nvPr/>
          </p:nvSpPr>
          <p:spPr bwMode="auto">
            <a:xfrm>
              <a:off x="4917056" y="4402193"/>
              <a:ext cx="133641" cy="240554"/>
            </a:xfrm>
            <a:custGeom>
              <a:avLst/>
              <a:gdLst>
                <a:gd name="T0" fmla="*/ 115 w 115"/>
                <a:gd name="T1" fmla="*/ 207 h 207"/>
                <a:gd name="T2" fmla="*/ 47 w 115"/>
                <a:gd name="T3" fmla="*/ 0 h 207"/>
                <a:gd name="T4" fmla="*/ 0 w 115"/>
                <a:gd name="T5" fmla="*/ 18 h 207"/>
                <a:gd name="T6" fmla="*/ 31 w 115"/>
                <a:gd name="T7" fmla="*/ 64 h 207"/>
                <a:gd name="T8" fmla="*/ 51 w 115"/>
                <a:gd name="T9" fmla="*/ 71 h 207"/>
                <a:gd name="T10" fmla="*/ 42 w 115"/>
                <a:gd name="T11" fmla="*/ 96 h 207"/>
                <a:gd name="T12" fmla="*/ 115 w 115"/>
                <a:gd name="T13" fmla="*/ 207 h 207"/>
              </a:gdLst>
              <a:ahLst/>
              <a:cxnLst>
                <a:cxn ang="0">
                  <a:pos x="T0" y="T1"/>
                </a:cxn>
                <a:cxn ang="0">
                  <a:pos x="T2" y="T3"/>
                </a:cxn>
                <a:cxn ang="0">
                  <a:pos x="T4" y="T5"/>
                </a:cxn>
                <a:cxn ang="0">
                  <a:pos x="T6" y="T7"/>
                </a:cxn>
                <a:cxn ang="0">
                  <a:pos x="T8" y="T9"/>
                </a:cxn>
                <a:cxn ang="0">
                  <a:pos x="T10" y="T11"/>
                </a:cxn>
                <a:cxn ang="0">
                  <a:pos x="T12" y="T13"/>
                </a:cxn>
              </a:cxnLst>
              <a:rect l="0" t="0" r="r" b="b"/>
              <a:pathLst>
                <a:path w="115" h="207">
                  <a:moveTo>
                    <a:pt x="115" y="207"/>
                  </a:moveTo>
                  <a:lnTo>
                    <a:pt x="47" y="0"/>
                  </a:lnTo>
                  <a:lnTo>
                    <a:pt x="0" y="18"/>
                  </a:lnTo>
                  <a:lnTo>
                    <a:pt x="31" y="64"/>
                  </a:lnTo>
                  <a:lnTo>
                    <a:pt x="51" y="71"/>
                  </a:lnTo>
                  <a:lnTo>
                    <a:pt x="42" y="96"/>
                  </a:lnTo>
                  <a:lnTo>
                    <a:pt x="115" y="20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 name="ïṧľide"/>
            <p:cNvSpPr/>
            <p:nvPr/>
          </p:nvSpPr>
          <p:spPr bwMode="auto">
            <a:xfrm>
              <a:off x="4753201" y="3907141"/>
              <a:ext cx="504349" cy="376518"/>
            </a:xfrm>
            <a:custGeom>
              <a:avLst/>
              <a:gdLst>
                <a:gd name="T0" fmla="*/ 223 w 242"/>
                <a:gd name="T1" fmla="*/ 86 h 181"/>
                <a:gd name="T2" fmla="*/ 213 w 242"/>
                <a:gd name="T3" fmla="*/ 98 h 181"/>
                <a:gd name="T4" fmla="*/ 188 w 242"/>
                <a:gd name="T5" fmla="*/ 112 h 181"/>
                <a:gd name="T6" fmla="*/ 102 w 242"/>
                <a:gd name="T7" fmla="*/ 158 h 181"/>
                <a:gd name="T8" fmla="*/ 60 w 242"/>
                <a:gd name="T9" fmla="*/ 181 h 181"/>
                <a:gd name="T10" fmla="*/ 60 w 242"/>
                <a:gd name="T11" fmla="*/ 54 h 181"/>
                <a:gd name="T12" fmla="*/ 165 w 242"/>
                <a:gd name="T13" fmla="*/ 18 h 181"/>
                <a:gd name="T14" fmla="*/ 193 w 242"/>
                <a:gd name="T15" fmla="*/ 14 h 181"/>
                <a:gd name="T16" fmla="*/ 200 w 242"/>
                <a:gd name="T17" fmla="*/ 31 h 181"/>
                <a:gd name="T18" fmla="*/ 214 w 242"/>
                <a:gd name="T19" fmla="*/ 13 h 181"/>
                <a:gd name="T20" fmla="*/ 223 w 242"/>
                <a:gd name="T21" fmla="*/ 86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2" h="181">
                  <a:moveTo>
                    <a:pt x="223" y="86"/>
                  </a:moveTo>
                  <a:cubicBezTo>
                    <a:pt x="221" y="90"/>
                    <a:pt x="217" y="94"/>
                    <a:pt x="213" y="98"/>
                  </a:cubicBezTo>
                  <a:cubicBezTo>
                    <a:pt x="188" y="112"/>
                    <a:pt x="188" y="112"/>
                    <a:pt x="188" y="112"/>
                  </a:cubicBezTo>
                  <a:cubicBezTo>
                    <a:pt x="102" y="158"/>
                    <a:pt x="102" y="158"/>
                    <a:pt x="102" y="158"/>
                  </a:cubicBezTo>
                  <a:cubicBezTo>
                    <a:pt x="60" y="181"/>
                    <a:pt x="60" y="181"/>
                    <a:pt x="60" y="181"/>
                  </a:cubicBezTo>
                  <a:cubicBezTo>
                    <a:pt x="60" y="181"/>
                    <a:pt x="0" y="81"/>
                    <a:pt x="60" y="54"/>
                  </a:cubicBezTo>
                  <a:cubicBezTo>
                    <a:pt x="74" y="0"/>
                    <a:pt x="147" y="13"/>
                    <a:pt x="165" y="18"/>
                  </a:cubicBezTo>
                  <a:cubicBezTo>
                    <a:pt x="183" y="23"/>
                    <a:pt x="193" y="14"/>
                    <a:pt x="193" y="14"/>
                  </a:cubicBezTo>
                  <a:cubicBezTo>
                    <a:pt x="199" y="20"/>
                    <a:pt x="200" y="31"/>
                    <a:pt x="200" y="31"/>
                  </a:cubicBezTo>
                  <a:cubicBezTo>
                    <a:pt x="214" y="13"/>
                    <a:pt x="214" y="13"/>
                    <a:pt x="214" y="13"/>
                  </a:cubicBezTo>
                  <a:cubicBezTo>
                    <a:pt x="230" y="23"/>
                    <a:pt x="242" y="58"/>
                    <a:pt x="223" y="86"/>
                  </a:cubicBezTo>
                  <a:close/>
                </a:path>
              </a:pathLst>
            </a:custGeom>
            <a:solidFill>
              <a:srgbClr val="823D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 name="išḷïďé"/>
            <p:cNvSpPr/>
            <p:nvPr/>
          </p:nvSpPr>
          <p:spPr bwMode="auto">
            <a:xfrm>
              <a:off x="4798522" y="4019865"/>
              <a:ext cx="241715" cy="263796"/>
            </a:xfrm>
            <a:custGeom>
              <a:avLst/>
              <a:gdLst>
                <a:gd name="T0" fmla="*/ 80 w 116"/>
                <a:gd name="T1" fmla="*/ 104 h 127"/>
                <a:gd name="T2" fmla="*/ 38 w 116"/>
                <a:gd name="T3" fmla="*/ 127 h 127"/>
                <a:gd name="T4" fmla="*/ 14 w 116"/>
                <a:gd name="T5" fmla="*/ 25 h 127"/>
                <a:gd name="T6" fmla="*/ 33 w 116"/>
                <a:gd name="T7" fmla="*/ 2 h 127"/>
                <a:gd name="T8" fmla="*/ 38 w 116"/>
                <a:gd name="T9" fmla="*/ 0 h 127"/>
                <a:gd name="T10" fmla="*/ 48 w 116"/>
                <a:gd name="T11" fmla="*/ 10 h 127"/>
                <a:gd name="T12" fmla="*/ 43 w 116"/>
                <a:gd name="T13" fmla="*/ 16 h 127"/>
                <a:gd name="T14" fmla="*/ 33 w 116"/>
                <a:gd name="T15" fmla="*/ 36 h 127"/>
                <a:gd name="T16" fmla="*/ 31 w 116"/>
                <a:gd name="T17" fmla="*/ 66 h 127"/>
                <a:gd name="T18" fmla="*/ 34 w 116"/>
                <a:gd name="T19" fmla="*/ 106 h 127"/>
                <a:gd name="T20" fmla="*/ 54 w 116"/>
                <a:gd name="T21" fmla="*/ 105 h 127"/>
                <a:gd name="T22" fmla="*/ 65 w 116"/>
                <a:gd name="T23" fmla="*/ 22 h 127"/>
                <a:gd name="T24" fmla="*/ 94 w 116"/>
                <a:gd name="T25" fmla="*/ 28 h 127"/>
                <a:gd name="T26" fmla="*/ 80 w 116"/>
                <a:gd name="T27" fmla="*/ 10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127">
                  <a:moveTo>
                    <a:pt x="80" y="104"/>
                  </a:moveTo>
                  <a:cubicBezTo>
                    <a:pt x="38" y="127"/>
                    <a:pt x="38" y="127"/>
                    <a:pt x="38" y="127"/>
                  </a:cubicBezTo>
                  <a:cubicBezTo>
                    <a:pt x="38" y="127"/>
                    <a:pt x="0" y="64"/>
                    <a:pt x="14" y="25"/>
                  </a:cubicBezTo>
                  <a:cubicBezTo>
                    <a:pt x="17" y="16"/>
                    <a:pt x="23" y="8"/>
                    <a:pt x="33" y="2"/>
                  </a:cubicBezTo>
                  <a:cubicBezTo>
                    <a:pt x="34" y="1"/>
                    <a:pt x="36" y="0"/>
                    <a:pt x="38" y="0"/>
                  </a:cubicBezTo>
                  <a:cubicBezTo>
                    <a:pt x="39" y="2"/>
                    <a:pt x="43" y="6"/>
                    <a:pt x="48" y="10"/>
                  </a:cubicBezTo>
                  <a:cubicBezTo>
                    <a:pt x="46" y="12"/>
                    <a:pt x="44" y="14"/>
                    <a:pt x="43" y="16"/>
                  </a:cubicBezTo>
                  <a:cubicBezTo>
                    <a:pt x="39" y="22"/>
                    <a:pt x="36" y="29"/>
                    <a:pt x="33" y="36"/>
                  </a:cubicBezTo>
                  <a:cubicBezTo>
                    <a:pt x="31" y="46"/>
                    <a:pt x="30" y="56"/>
                    <a:pt x="31" y="66"/>
                  </a:cubicBezTo>
                  <a:cubicBezTo>
                    <a:pt x="32" y="79"/>
                    <a:pt x="33" y="93"/>
                    <a:pt x="34" y="106"/>
                  </a:cubicBezTo>
                  <a:cubicBezTo>
                    <a:pt x="35" y="120"/>
                    <a:pt x="55" y="118"/>
                    <a:pt x="54" y="105"/>
                  </a:cubicBezTo>
                  <a:cubicBezTo>
                    <a:pt x="52" y="77"/>
                    <a:pt x="43" y="43"/>
                    <a:pt x="65" y="22"/>
                  </a:cubicBezTo>
                  <a:cubicBezTo>
                    <a:pt x="73" y="26"/>
                    <a:pt x="83" y="29"/>
                    <a:pt x="94" y="28"/>
                  </a:cubicBezTo>
                  <a:cubicBezTo>
                    <a:pt x="116" y="27"/>
                    <a:pt x="100" y="77"/>
                    <a:pt x="80" y="104"/>
                  </a:cubicBezTo>
                  <a:close/>
                </a:path>
              </a:pathLst>
            </a:custGeom>
            <a:solidFill>
              <a:srgbClr val="72311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 name="ïS1iḓé"/>
            <p:cNvSpPr/>
            <p:nvPr/>
          </p:nvSpPr>
          <p:spPr bwMode="auto">
            <a:xfrm>
              <a:off x="5121584" y="4001271"/>
              <a:ext cx="105751" cy="138290"/>
            </a:xfrm>
            <a:custGeom>
              <a:avLst/>
              <a:gdLst>
                <a:gd name="T0" fmla="*/ 46 w 51"/>
                <a:gd name="T1" fmla="*/ 41 h 67"/>
                <a:gd name="T2" fmla="*/ 36 w 51"/>
                <a:gd name="T3" fmla="*/ 53 h 67"/>
                <a:gd name="T4" fmla="*/ 11 w 51"/>
                <a:gd name="T5" fmla="*/ 67 h 67"/>
                <a:gd name="T6" fmla="*/ 0 w 51"/>
                <a:gd name="T7" fmla="*/ 41 h 67"/>
                <a:gd name="T8" fmla="*/ 6 w 51"/>
                <a:gd name="T9" fmla="*/ 37 h 67"/>
                <a:gd name="T10" fmla="*/ 14 w 51"/>
                <a:gd name="T11" fmla="*/ 24 h 67"/>
                <a:gd name="T12" fmla="*/ 35 w 51"/>
                <a:gd name="T13" fmla="*/ 0 h 67"/>
                <a:gd name="T14" fmla="*/ 46 w 51"/>
                <a:gd name="T15" fmla="*/ 41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67">
                  <a:moveTo>
                    <a:pt x="46" y="41"/>
                  </a:moveTo>
                  <a:cubicBezTo>
                    <a:pt x="44" y="45"/>
                    <a:pt x="40" y="49"/>
                    <a:pt x="36" y="53"/>
                  </a:cubicBezTo>
                  <a:cubicBezTo>
                    <a:pt x="11" y="67"/>
                    <a:pt x="11" y="67"/>
                    <a:pt x="11" y="67"/>
                  </a:cubicBezTo>
                  <a:cubicBezTo>
                    <a:pt x="4" y="57"/>
                    <a:pt x="0" y="41"/>
                    <a:pt x="0" y="41"/>
                  </a:cubicBezTo>
                  <a:cubicBezTo>
                    <a:pt x="6" y="37"/>
                    <a:pt x="6" y="37"/>
                    <a:pt x="6" y="37"/>
                  </a:cubicBezTo>
                  <a:cubicBezTo>
                    <a:pt x="8" y="30"/>
                    <a:pt x="6" y="28"/>
                    <a:pt x="14" y="24"/>
                  </a:cubicBezTo>
                  <a:cubicBezTo>
                    <a:pt x="23" y="20"/>
                    <a:pt x="33" y="11"/>
                    <a:pt x="35" y="0"/>
                  </a:cubicBezTo>
                  <a:cubicBezTo>
                    <a:pt x="35" y="0"/>
                    <a:pt x="51" y="16"/>
                    <a:pt x="46" y="41"/>
                  </a:cubicBezTo>
                  <a:close/>
                </a:path>
              </a:pathLst>
            </a:custGeom>
            <a:solidFill>
              <a:srgbClr val="72311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 name="îṧḷiḑé"/>
            <p:cNvSpPr/>
            <p:nvPr/>
          </p:nvSpPr>
          <p:spPr bwMode="auto">
            <a:xfrm>
              <a:off x="5011186" y="4304577"/>
              <a:ext cx="79022" cy="131317"/>
            </a:xfrm>
            <a:custGeom>
              <a:avLst/>
              <a:gdLst>
                <a:gd name="T0" fmla="*/ 38 w 38"/>
                <a:gd name="T1" fmla="*/ 46 h 63"/>
                <a:gd name="T2" fmla="*/ 21 w 38"/>
                <a:gd name="T3" fmla="*/ 63 h 63"/>
                <a:gd name="T4" fmla="*/ 17 w 38"/>
                <a:gd name="T5" fmla="*/ 63 h 63"/>
                <a:gd name="T6" fmla="*/ 0 w 38"/>
                <a:gd name="T7" fmla="*/ 46 h 63"/>
                <a:gd name="T8" fmla="*/ 0 w 38"/>
                <a:gd name="T9" fmla="*/ 17 h 63"/>
                <a:gd name="T10" fmla="*/ 17 w 38"/>
                <a:gd name="T11" fmla="*/ 0 h 63"/>
                <a:gd name="T12" fmla="*/ 21 w 38"/>
                <a:gd name="T13" fmla="*/ 0 h 63"/>
                <a:gd name="T14" fmla="*/ 38 w 38"/>
                <a:gd name="T15" fmla="*/ 17 h 63"/>
                <a:gd name="T16" fmla="*/ 38 w 38"/>
                <a:gd name="T17" fmla="*/ 4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3">
                  <a:moveTo>
                    <a:pt x="38" y="46"/>
                  </a:moveTo>
                  <a:cubicBezTo>
                    <a:pt x="38" y="55"/>
                    <a:pt x="31" y="63"/>
                    <a:pt x="21" y="63"/>
                  </a:cubicBezTo>
                  <a:cubicBezTo>
                    <a:pt x="17" y="63"/>
                    <a:pt x="17" y="63"/>
                    <a:pt x="17" y="63"/>
                  </a:cubicBezTo>
                  <a:cubicBezTo>
                    <a:pt x="7" y="63"/>
                    <a:pt x="0" y="55"/>
                    <a:pt x="0" y="46"/>
                  </a:cubicBezTo>
                  <a:cubicBezTo>
                    <a:pt x="0" y="17"/>
                    <a:pt x="0" y="17"/>
                    <a:pt x="0" y="17"/>
                  </a:cubicBezTo>
                  <a:cubicBezTo>
                    <a:pt x="0" y="7"/>
                    <a:pt x="7" y="0"/>
                    <a:pt x="17" y="0"/>
                  </a:cubicBezTo>
                  <a:cubicBezTo>
                    <a:pt x="21" y="0"/>
                    <a:pt x="21" y="0"/>
                    <a:pt x="21" y="0"/>
                  </a:cubicBezTo>
                  <a:cubicBezTo>
                    <a:pt x="31" y="0"/>
                    <a:pt x="38" y="7"/>
                    <a:pt x="38" y="17"/>
                  </a:cubicBezTo>
                  <a:cubicBezTo>
                    <a:pt x="38" y="46"/>
                    <a:pt x="38" y="46"/>
                    <a:pt x="38" y="46"/>
                  </a:cubicBezTo>
                </a:path>
              </a:pathLst>
            </a:custGeom>
            <a:solidFill>
              <a:srgbClr val="FF954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 name="ï$1íḓe"/>
            <p:cNvSpPr/>
            <p:nvPr/>
          </p:nvSpPr>
          <p:spPr bwMode="auto">
            <a:xfrm>
              <a:off x="4944946" y="4373141"/>
              <a:ext cx="210339" cy="39511"/>
            </a:xfrm>
            <a:custGeom>
              <a:avLst/>
              <a:gdLst>
                <a:gd name="T0" fmla="*/ 4 w 101"/>
                <a:gd name="T1" fmla="*/ 18 h 19"/>
                <a:gd name="T2" fmla="*/ 3 w 101"/>
                <a:gd name="T3" fmla="*/ 18 h 19"/>
                <a:gd name="T4" fmla="*/ 0 w 101"/>
                <a:gd name="T5" fmla="*/ 19 h 19"/>
                <a:gd name="T6" fmla="*/ 4 w 101"/>
                <a:gd name="T7" fmla="*/ 18 h 19"/>
                <a:gd name="T8" fmla="*/ 16 w 101"/>
                <a:gd name="T9" fmla="*/ 15 h 19"/>
                <a:gd name="T10" fmla="*/ 13 w 101"/>
                <a:gd name="T11" fmla="*/ 16 h 19"/>
                <a:gd name="T12" fmla="*/ 14 w 101"/>
                <a:gd name="T13" fmla="*/ 19 h 19"/>
                <a:gd name="T14" fmla="*/ 14 w 101"/>
                <a:gd name="T15" fmla="*/ 19 h 19"/>
                <a:gd name="T16" fmla="*/ 16 w 101"/>
                <a:gd name="T17" fmla="*/ 15 h 19"/>
                <a:gd name="T18" fmla="*/ 94 w 101"/>
                <a:gd name="T19" fmla="*/ 0 h 19"/>
                <a:gd name="T20" fmla="*/ 70 w 101"/>
                <a:gd name="T21" fmla="*/ 5 h 19"/>
                <a:gd name="T22" fmla="*/ 70 w 101"/>
                <a:gd name="T23" fmla="*/ 7 h 19"/>
                <a:gd name="T24" fmla="*/ 88 w 101"/>
                <a:gd name="T25" fmla="*/ 18 h 19"/>
                <a:gd name="T26" fmla="*/ 88 w 101"/>
                <a:gd name="T27" fmla="*/ 16 h 19"/>
                <a:gd name="T28" fmla="*/ 92 w 101"/>
                <a:gd name="T29" fmla="*/ 1 h 19"/>
                <a:gd name="T30" fmla="*/ 100 w 101"/>
                <a:gd name="T31" fmla="*/ 6 h 19"/>
                <a:gd name="T32" fmla="*/ 101 w 101"/>
                <a:gd name="T33" fmla="*/ 6 h 19"/>
                <a:gd name="T34" fmla="*/ 94 w 101"/>
                <a:gd name="T35"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1" h="19">
                  <a:moveTo>
                    <a:pt x="4" y="18"/>
                  </a:moveTo>
                  <a:cubicBezTo>
                    <a:pt x="3" y="18"/>
                    <a:pt x="3" y="18"/>
                    <a:pt x="3" y="18"/>
                  </a:cubicBezTo>
                  <a:cubicBezTo>
                    <a:pt x="0" y="19"/>
                    <a:pt x="0" y="19"/>
                    <a:pt x="0" y="19"/>
                  </a:cubicBezTo>
                  <a:cubicBezTo>
                    <a:pt x="4" y="18"/>
                    <a:pt x="4" y="18"/>
                    <a:pt x="4" y="18"/>
                  </a:cubicBezTo>
                  <a:moveTo>
                    <a:pt x="16" y="15"/>
                  </a:moveTo>
                  <a:cubicBezTo>
                    <a:pt x="13" y="16"/>
                    <a:pt x="13" y="16"/>
                    <a:pt x="13" y="16"/>
                  </a:cubicBezTo>
                  <a:cubicBezTo>
                    <a:pt x="14" y="19"/>
                    <a:pt x="14" y="19"/>
                    <a:pt x="14" y="19"/>
                  </a:cubicBezTo>
                  <a:cubicBezTo>
                    <a:pt x="14" y="19"/>
                    <a:pt x="14" y="19"/>
                    <a:pt x="14" y="19"/>
                  </a:cubicBezTo>
                  <a:cubicBezTo>
                    <a:pt x="15" y="18"/>
                    <a:pt x="15" y="17"/>
                    <a:pt x="16" y="15"/>
                  </a:cubicBezTo>
                  <a:moveTo>
                    <a:pt x="94" y="0"/>
                  </a:moveTo>
                  <a:cubicBezTo>
                    <a:pt x="70" y="5"/>
                    <a:pt x="70" y="5"/>
                    <a:pt x="70" y="5"/>
                  </a:cubicBezTo>
                  <a:cubicBezTo>
                    <a:pt x="70" y="7"/>
                    <a:pt x="70" y="7"/>
                    <a:pt x="70" y="7"/>
                  </a:cubicBezTo>
                  <a:cubicBezTo>
                    <a:pt x="78" y="9"/>
                    <a:pt x="86" y="12"/>
                    <a:pt x="88" y="18"/>
                  </a:cubicBezTo>
                  <a:cubicBezTo>
                    <a:pt x="88" y="16"/>
                    <a:pt x="88" y="16"/>
                    <a:pt x="88" y="16"/>
                  </a:cubicBezTo>
                  <a:cubicBezTo>
                    <a:pt x="92" y="1"/>
                    <a:pt x="92" y="1"/>
                    <a:pt x="92" y="1"/>
                  </a:cubicBezTo>
                  <a:cubicBezTo>
                    <a:pt x="100" y="6"/>
                    <a:pt x="100" y="6"/>
                    <a:pt x="100" y="6"/>
                  </a:cubicBezTo>
                  <a:cubicBezTo>
                    <a:pt x="101" y="6"/>
                    <a:pt x="101" y="6"/>
                    <a:pt x="101" y="6"/>
                  </a:cubicBezTo>
                  <a:cubicBezTo>
                    <a:pt x="94" y="0"/>
                    <a:pt x="94" y="0"/>
                    <a:pt x="94" y="0"/>
                  </a:cubicBezTo>
                </a:path>
              </a:pathLst>
            </a:custGeom>
            <a:solidFill>
              <a:srgbClr val="D3CCC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 name="íṧľiḍè"/>
            <p:cNvSpPr/>
            <p:nvPr/>
          </p:nvSpPr>
          <p:spPr bwMode="auto">
            <a:xfrm>
              <a:off x="5127395" y="4375465"/>
              <a:ext cx="25566" cy="30214"/>
            </a:xfrm>
            <a:custGeom>
              <a:avLst/>
              <a:gdLst>
                <a:gd name="T0" fmla="*/ 8 w 22"/>
                <a:gd name="T1" fmla="*/ 0 h 26"/>
                <a:gd name="T2" fmla="*/ 0 w 22"/>
                <a:gd name="T3" fmla="*/ 26 h 26"/>
                <a:gd name="T4" fmla="*/ 4 w 22"/>
                <a:gd name="T5" fmla="*/ 19 h 26"/>
                <a:gd name="T6" fmla="*/ 22 w 22"/>
                <a:gd name="T7" fmla="*/ 9 h 26"/>
                <a:gd name="T8" fmla="*/ 8 w 22"/>
                <a:gd name="T9" fmla="*/ 0 h 26"/>
              </a:gdLst>
              <a:ahLst/>
              <a:cxnLst>
                <a:cxn ang="0">
                  <a:pos x="T0" y="T1"/>
                </a:cxn>
                <a:cxn ang="0">
                  <a:pos x="T2" y="T3"/>
                </a:cxn>
                <a:cxn ang="0">
                  <a:pos x="T4" y="T5"/>
                </a:cxn>
                <a:cxn ang="0">
                  <a:pos x="T6" y="T7"/>
                </a:cxn>
                <a:cxn ang="0">
                  <a:pos x="T8" y="T9"/>
                </a:cxn>
              </a:cxnLst>
              <a:rect l="0" t="0" r="r" b="b"/>
              <a:pathLst>
                <a:path w="22" h="26">
                  <a:moveTo>
                    <a:pt x="8" y="0"/>
                  </a:moveTo>
                  <a:lnTo>
                    <a:pt x="0" y="26"/>
                  </a:lnTo>
                  <a:lnTo>
                    <a:pt x="4" y="19"/>
                  </a:lnTo>
                  <a:lnTo>
                    <a:pt x="22" y="9"/>
                  </a:lnTo>
                  <a:lnTo>
                    <a:pt x="8" y="0"/>
                  </a:lnTo>
                  <a:close/>
                </a:path>
              </a:pathLst>
            </a:custGeom>
            <a:solidFill>
              <a:srgbClr val="1F1E2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 name="ïsḷïḓê"/>
            <p:cNvSpPr/>
            <p:nvPr/>
          </p:nvSpPr>
          <p:spPr bwMode="auto">
            <a:xfrm>
              <a:off x="5127395" y="4375465"/>
              <a:ext cx="25566" cy="30214"/>
            </a:xfrm>
            <a:custGeom>
              <a:avLst/>
              <a:gdLst>
                <a:gd name="T0" fmla="*/ 8 w 22"/>
                <a:gd name="T1" fmla="*/ 0 h 26"/>
                <a:gd name="T2" fmla="*/ 0 w 22"/>
                <a:gd name="T3" fmla="*/ 26 h 26"/>
                <a:gd name="T4" fmla="*/ 4 w 22"/>
                <a:gd name="T5" fmla="*/ 19 h 26"/>
                <a:gd name="T6" fmla="*/ 22 w 22"/>
                <a:gd name="T7" fmla="*/ 9 h 26"/>
                <a:gd name="T8" fmla="*/ 8 w 22"/>
                <a:gd name="T9" fmla="*/ 0 h 26"/>
              </a:gdLst>
              <a:ahLst/>
              <a:cxnLst>
                <a:cxn ang="0">
                  <a:pos x="T0" y="T1"/>
                </a:cxn>
                <a:cxn ang="0">
                  <a:pos x="T2" y="T3"/>
                </a:cxn>
                <a:cxn ang="0">
                  <a:pos x="T4" y="T5"/>
                </a:cxn>
                <a:cxn ang="0">
                  <a:pos x="T6" y="T7"/>
                </a:cxn>
                <a:cxn ang="0">
                  <a:pos x="T8" y="T9"/>
                </a:cxn>
              </a:cxnLst>
              <a:rect l="0" t="0" r="r" b="b"/>
              <a:pathLst>
                <a:path w="22" h="26">
                  <a:moveTo>
                    <a:pt x="8" y="0"/>
                  </a:moveTo>
                  <a:lnTo>
                    <a:pt x="0" y="26"/>
                  </a:lnTo>
                  <a:lnTo>
                    <a:pt x="4" y="19"/>
                  </a:lnTo>
                  <a:lnTo>
                    <a:pt x="22" y="9"/>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 name="îṡľîḑe"/>
            <p:cNvSpPr/>
            <p:nvPr/>
          </p:nvSpPr>
          <p:spPr bwMode="auto">
            <a:xfrm>
              <a:off x="4973999" y="4412652"/>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1F1E2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0" name="ïṧḻïďè"/>
            <p:cNvSpPr/>
            <p:nvPr/>
          </p:nvSpPr>
          <p:spPr bwMode="auto">
            <a:xfrm>
              <a:off x="4973999" y="4387086"/>
              <a:ext cx="153396" cy="58105"/>
            </a:xfrm>
            <a:custGeom>
              <a:avLst/>
              <a:gdLst>
                <a:gd name="T0" fmla="*/ 18 w 74"/>
                <a:gd name="T1" fmla="*/ 5 h 28"/>
                <a:gd name="T2" fmla="*/ 2 w 74"/>
                <a:gd name="T3" fmla="*/ 8 h 28"/>
                <a:gd name="T4" fmla="*/ 0 w 74"/>
                <a:gd name="T5" fmla="*/ 12 h 28"/>
                <a:gd name="T6" fmla="*/ 0 w 74"/>
                <a:gd name="T7" fmla="*/ 12 h 28"/>
                <a:gd name="T8" fmla="*/ 6 w 74"/>
                <a:gd name="T9" fmla="*/ 28 h 28"/>
                <a:gd name="T10" fmla="*/ 22 w 74"/>
                <a:gd name="T11" fmla="*/ 22 h 28"/>
                <a:gd name="T12" fmla="*/ 24 w 74"/>
                <a:gd name="T13" fmla="*/ 22 h 28"/>
                <a:gd name="T14" fmla="*/ 30 w 74"/>
                <a:gd name="T15" fmla="*/ 22 h 28"/>
                <a:gd name="T16" fmla="*/ 30 w 74"/>
                <a:gd name="T17" fmla="*/ 22 h 28"/>
                <a:gd name="T18" fmla="*/ 18 w 74"/>
                <a:gd name="T19" fmla="*/ 6 h 28"/>
                <a:gd name="T20" fmla="*/ 18 w 74"/>
                <a:gd name="T21" fmla="*/ 5 h 28"/>
                <a:gd name="T22" fmla="*/ 56 w 74"/>
                <a:gd name="T23" fmla="*/ 0 h 28"/>
                <a:gd name="T24" fmla="*/ 56 w 74"/>
                <a:gd name="T25" fmla="*/ 6 h 28"/>
                <a:gd name="T26" fmla="*/ 45 w 74"/>
                <a:gd name="T27" fmla="*/ 22 h 28"/>
                <a:gd name="T28" fmla="*/ 55 w 74"/>
                <a:gd name="T29" fmla="*/ 17 h 28"/>
                <a:gd name="T30" fmla="*/ 71 w 74"/>
                <a:gd name="T31" fmla="*/ 20 h 28"/>
                <a:gd name="T32" fmla="*/ 71 w 74"/>
                <a:gd name="T33" fmla="*/ 20 h 28"/>
                <a:gd name="T34" fmla="*/ 74 w 74"/>
                <a:gd name="T35" fmla="*/ 11 h 28"/>
                <a:gd name="T36" fmla="*/ 56 w 74"/>
                <a:gd name="T3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 h="28">
                  <a:moveTo>
                    <a:pt x="18" y="5"/>
                  </a:moveTo>
                  <a:cubicBezTo>
                    <a:pt x="2" y="8"/>
                    <a:pt x="2" y="8"/>
                    <a:pt x="2" y="8"/>
                  </a:cubicBezTo>
                  <a:cubicBezTo>
                    <a:pt x="1" y="10"/>
                    <a:pt x="1" y="11"/>
                    <a:pt x="0" y="12"/>
                  </a:cubicBezTo>
                  <a:cubicBezTo>
                    <a:pt x="0" y="12"/>
                    <a:pt x="0" y="12"/>
                    <a:pt x="0" y="12"/>
                  </a:cubicBezTo>
                  <a:cubicBezTo>
                    <a:pt x="6" y="28"/>
                    <a:pt x="6" y="28"/>
                    <a:pt x="6" y="28"/>
                  </a:cubicBezTo>
                  <a:cubicBezTo>
                    <a:pt x="8" y="27"/>
                    <a:pt x="19" y="23"/>
                    <a:pt x="22" y="22"/>
                  </a:cubicBezTo>
                  <a:cubicBezTo>
                    <a:pt x="22" y="22"/>
                    <a:pt x="23" y="22"/>
                    <a:pt x="24" y="22"/>
                  </a:cubicBezTo>
                  <a:cubicBezTo>
                    <a:pt x="26" y="22"/>
                    <a:pt x="28" y="22"/>
                    <a:pt x="30" y="22"/>
                  </a:cubicBezTo>
                  <a:cubicBezTo>
                    <a:pt x="30" y="22"/>
                    <a:pt x="30" y="22"/>
                    <a:pt x="30" y="22"/>
                  </a:cubicBezTo>
                  <a:cubicBezTo>
                    <a:pt x="23" y="20"/>
                    <a:pt x="18" y="14"/>
                    <a:pt x="18" y="6"/>
                  </a:cubicBezTo>
                  <a:cubicBezTo>
                    <a:pt x="18" y="5"/>
                    <a:pt x="18" y="5"/>
                    <a:pt x="18" y="5"/>
                  </a:cubicBezTo>
                  <a:moveTo>
                    <a:pt x="56" y="0"/>
                  </a:moveTo>
                  <a:cubicBezTo>
                    <a:pt x="56" y="6"/>
                    <a:pt x="56" y="6"/>
                    <a:pt x="56" y="6"/>
                  </a:cubicBezTo>
                  <a:cubicBezTo>
                    <a:pt x="56" y="13"/>
                    <a:pt x="52" y="19"/>
                    <a:pt x="45" y="22"/>
                  </a:cubicBezTo>
                  <a:cubicBezTo>
                    <a:pt x="49" y="21"/>
                    <a:pt x="53" y="20"/>
                    <a:pt x="55" y="17"/>
                  </a:cubicBezTo>
                  <a:cubicBezTo>
                    <a:pt x="71" y="20"/>
                    <a:pt x="71" y="20"/>
                    <a:pt x="71" y="20"/>
                  </a:cubicBezTo>
                  <a:cubicBezTo>
                    <a:pt x="71" y="20"/>
                    <a:pt x="71" y="20"/>
                    <a:pt x="71" y="20"/>
                  </a:cubicBezTo>
                  <a:cubicBezTo>
                    <a:pt x="74" y="11"/>
                    <a:pt x="74" y="11"/>
                    <a:pt x="74" y="11"/>
                  </a:cubicBezTo>
                  <a:cubicBezTo>
                    <a:pt x="72" y="5"/>
                    <a:pt x="64" y="2"/>
                    <a:pt x="56" y="0"/>
                  </a:cubicBezTo>
                </a:path>
              </a:pathLst>
            </a:custGeom>
            <a:solidFill>
              <a:srgbClr val="D3CCC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 name="îṣlïḋê"/>
            <p:cNvSpPr/>
            <p:nvPr/>
          </p:nvSpPr>
          <p:spPr bwMode="auto">
            <a:xfrm>
              <a:off x="5121584" y="4385924"/>
              <a:ext cx="54619" cy="42998"/>
            </a:xfrm>
            <a:custGeom>
              <a:avLst/>
              <a:gdLst>
                <a:gd name="T0" fmla="*/ 29 w 47"/>
                <a:gd name="T1" fmla="*/ 0 h 37"/>
                <a:gd name="T2" fmla="*/ 27 w 47"/>
                <a:gd name="T3" fmla="*/ 0 h 37"/>
                <a:gd name="T4" fmla="*/ 9 w 47"/>
                <a:gd name="T5" fmla="*/ 10 h 37"/>
                <a:gd name="T6" fmla="*/ 5 w 47"/>
                <a:gd name="T7" fmla="*/ 17 h 37"/>
                <a:gd name="T8" fmla="*/ 5 w 47"/>
                <a:gd name="T9" fmla="*/ 21 h 37"/>
                <a:gd name="T10" fmla="*/ 0 w 47"/>
                <a:gd name="T11" fmla="*/ 37 h 37"/>
                <a:gd name="T12" fmla="*/ 47 w 47"/>
                <a:gd name="T13" fmla="*/ 12 h 37"/>
                <a:gd name="T14" fmla="*/ 29 w 47"/>
                <a:gd name="T15" fmla="*/ 0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7">
                  <a:moveTo>
                    <a:pt x="29" y="0"/>
                  </a:moveTo>
                  <a:lnTo>
                    <a:pt x="27" y="0"/>
                  </a:lnTo>
                  <a:lnTo>
                    <a:pt x="9" y="10"/>
                  </a:lnTo>
                  <a:lnTo>
                    <a:pt x="5" y="17"/>
                  </a:lnTo>
                  <a:lnTo>
                    <a:pt x="5" y="21"/>
                  </a:lnTo>
                  <a:lnTo>
                    <a:pt x="0" y="37"/>
                  </a:lnTo>
                  <a:lnTo>
                    <a:pt x="47" y="12"/>
                  </a:lnTo>
                  <a:lnTo>
                    <a:pt x="29" y="0"/>
                  </a:lnTo>
                  <a:close/>
                </a:path>
              </a:pathLst>
            </a:custGeom>
            <a:solidFill>
              <a:srgbClr val="353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 name="ïṣ1íḍe"/>
            <p:cNvSpPr/>
            <p:nvPr/>
          </p:nvSpPr>
          <p:spPr bwMode="auto">
            <a:xfrm>
              <a:off x="5121584" y="4385924"/>
              <a:ext cx="54619" cy="42998"/>
            </a:xfrm>
            <a:custGeom>
              <a:avLst/>
              <a:gdLst>
                <a:gd name="T0" fmla="*/ 29 w 47"/>
                <a:gd name="T1" fmla="*/ 0 h 37"/>
                <a:gd name="T2" fmla="*/ 27 w 47"/>
                <a:gd name="T3" fmla="*/ 0 h 37"/>
                <a:gd name="T4" fmla="*/ 9 w 47"/>
                <a:gd name="T5" fmla="*/ 10 h 37"/>
                <a:gd name="T6" fmla="*/ 5 w 47"/>
                <a:gd name="T7" fmla="*/ 17 h 37"/>
                <a:gd name="T8" fmla="*/ 5 w 47"/>
                <a:gd name="T9" fmla="*/ 21 h 37"/>
                <a:gd name="T10" fmla="*/ 0 w 47"/>
                <a:gd name="T11" fmla="*/ 37 h 37"/>
                <a:gd name="T12" fmla="*/ 47 w 47"/>
                <a:gd name="T13" fmla="*/ 12 h 37"/>
                <a:gd name="T14" fmla="*/ 29 w 47"/>
                <a:gd name="T15" fmla="*/ 0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7">
                  <a:moveTo>
                    <a:pt x="29" y="0"/>
                  </a:moveTo>
                  <a:lnTo>
                    <a:pt x="27" y="0"/>
                  </a:lnTo>
                  <a:lnTo>
                    <a:pt x="9" y="10"/>
                  </a:lnTo>
                  <a:lnTo>
                    <a:pt x="5" y="17"/>
                  </a:lnTo>
                  <a:lnTo>
                    <a:pt x="5" y="21"/>
                  </a:lnTo>
                  <a:lnTo>
                    <a:pt x="0" y="37"/>
                  </a:lnTo>
                  <a:lnTo>
                    <a:pt x="47" y="12"/>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 name="íŝļîḍé"/>
            <p:cNvSpPr/>
            <p:nvPr/>
          </p:nvSpPr>
          <p:spPr bwMode="auto">
            <a:xfrm>
              <a:off x="4921704" y="4405680"/>
              <a:ext cx="65077" cy="39511"/>
            </a:xfrm>
            <a:custGeom>
              <a:avLst/>
              <a:gdLst>
                <a:gd name="T0" fmla="*/ 24 w 31"/>
                <a:gd name="T1" fmla="*/ 0 h 19"/>
                <a:gd name="T2" fmla="*/ 15 w 31"/>
                <a:gd name="T3" fmla="*/ 2 h 19"/>
                <a:gd name="T4" fmla="*/ 11 w 31"/>
                <a:gd name="T5" fmla="*/ 3 h 19"/>
                <a:gd name="T6" fmla="*/ 0 w 31"/>
                <a:gd name="T7" fmla="*/ 8 h 19"/>
                <a:gd name="T8" fmla="*/ 30 w 31"/>
                <a:gd name="T9" fmla="*/ 19 h 19"/>
                <a:gd name="T10" fmla="*/ 31 w 31"/>
                <a:gd name="T11" fmla="*/ 19 h 19"/>
                <a:gd name="T12" fmla="*/ 25 w 31"/>
                <a:gd name="T13" fmla="*/ 3 h 19"/>
                <a:gd name="T14" fmla="*/ 25 w 31"/>
                <a:gd name="T15" fmla="*/ 3 h 19"/>
                <a:gd name="T16" fmla="*/ 24 w 31"/>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19">
                  <a:moveTo>
                    <a:pt x="24" y="0"/>
                  </a:moveTo>
                  <a:cubicBezTo>
                    <a:pt x="15" y="2"/>
                    <a:pt x="15" y="2"/>
                    <a:pt x="15" y="2"/>
                  </a:cubicBezTo>
                  <a:cubicBezTo>
                    <a:pt x="11" y="3"/>
                    <a:pt x="11" y="3"/>
                    <a:pt x="11" y="3"/>
                  </a:cubicBezTo>
                  <a:cubicBezTo>
                    <a:pt x="0" y="8"/>
                    <a:pt x="0" y="8"/>
                    <a:pt x="0" y="8"/>
                  </a:cubicBezTo>
                  <a:cubicBezTo>
                    <a:pt x="9" y="11"/>
                    <a:pt x="30" y="19"/>
                    <a:pt x="30" y="19"/>
                  </a:cubicBezTo>
                  <a:cubicBezTo>
                    <a:pt x="30" y="19"/>
                    <a:pt x="30" y="19"/>
                    <a:pt x="31" y="19"/>
                  </a:cubicBezTo>
                  <a:cubicBezTo>
                    <a:pt x="25" y="3"/>
                    <a:pt x="25" y="3"/>
                    <a:pt x="25" y="3"/>
                  </a:cubicBezTo>
                  <a:cubicBezTo>
                    <a:pt x="25" y="3"/>
                    <a:pt x="25" y="3"/>
                    <a:pt x="25" y="3"/>
                  </a:cubicBezTo>
                  <a:cubicBezTo>
                    <a:pt x="24" y="0"/>
                    <a:pt x="24" y="0"/>
                    <a:pt x="24" y="0"/>
                  </a:cubicBezTo>
                </a:path>
              </a:pathLst>
            </a:custGeom>
            <a:solidFill>
              <a:srgbClr val="353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 name="ïṣḻiḑe"/>
            <p:cNvSpPr/>
            <p:nvPr/>
          </p:nvSpPr>
          <p:spPr bwMode="auto">
            <a:xfrm>
              <a:off x="5011186" y="4383600"/>
              <a:ext cx="79022" cy="49970"/>
            </a:xfrm>
            <a:custGeom>
              <a:avLst/>
              <a:gdLst>
                <a:gd name="T0" fmla="*/ 38 w 38"/>
                <a:gd name="T1" fmla="*/ 0 h 24"/>
                <a:gd name="T2" fmla="*/ 0 w 38"/>
                <a:gd name="T3" fmla="*/ 7 h 24"/>
                <a:gd name="T4" fmla="*/ 0 w 38"/>
                <a:gd name="T5" fmla="*/ 8 h 24"/>
                <a:gd name="T6" fmla="*/ 12 w 38"/>
                <a:gd name="T7" fmla="*/ 24 h 24"/>
                <a:gd name="T8" fmla="*/ 19 w 38"/>
                <a:gd name="T9" fmla="*/ 24 h 24"/>
                <a:gd name="T10" fmla="*/ 27 w 38"/>
                <a:gd name="T11" fmla="*/ 24 h 24"/>
                <a:gd name="T12" fmla="*/ 38 w 38"/>
                <a:gd name="T13" fmla="*/ 8 h 24"/>
                <a:gd name="T14" fmla="*/ 38 w 38"/>
                <a:gd name="T15" fmla="*/ 2 h 24"/>
                <a:gd name="T16" fmla="*/ 38 w 38"/>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4">
                  <a:moveTo>
                    <a:pt x="38" y="0"/>
                  </a:moveTo>
                  <a:cubicBezTo>
                    <a:pt x="0" y="7"/>
                    <a:pt x="0" y="7"/>
                    <a:pt x="0" y="7"/>
                  </a:cubicBezTo>
                  <a:cubicBezTo>
                    <a:pt x="0" y="8"/>
                    <a:pt x="0" y="8"/>
                    <a:pt x="0" y="8"/>
                  </a:cubicBezTo>
                  <a:cubicBezTo>
                    <a:pt x="0" y="16"/>
                    <a:pt x="5" y="22"/>
                    <a:pt x="12" y="24"/>
                  </a:cubicBezTo>
                  <a:cubicBezTo>
                    <a:pt x="14" y="24"/>
                    <a:pt x="17" y="24"/>
                    <a:pt x="19" y="24"/>
                  </a:cubicBezTo>
                  <a:cubicBezTo>
                    <a:pt x="22" y="24"/>
                    <a:pt x="24" y="24"/>
                    <a:pt x="27" y="24"/>
                  </a:cubicBezTo>
                  <a:cubicBezTo>
                    <a:pt x="34" y="21"/>
                    <a:pt x="38" y="15"/>
                    <a:pt x="38" y="8"/>
                  </a:cubicBezTo>
                  <a:cubicBezTo>
                    <a:pt x="38" y="2"/>
                    <a:pt x="38" y="2"/>
                    <a:pt x="38" y="2"/>
                  </a:cubicBezTo>
                  <a:cubicBezTo>
                    <a:pt x="38" y="0"/>
                    <a:pt x="38" y="0"/>
                    <a:pt x="38" y="0"/>
                  </a:cubicBezTo>
                </a:path>
              </a:pathLst>
            </a:custGeom>
            <a:solidFill>
              <a:srgbClr val="D377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 name="iśļïḑê"/>
            <p:cNvSpPr/>
            <p:nvPr/>
          </p:nvSpPr>
          <p:spPr bwMode="auto">
            <a:xfrm>
              <a:off x="4826412" y="4023350"/>
              <a:ext cx="390463" cy="391626"/>
            </a:xfrm>
            <a:custGeom>
              <a:avLst/>
              <a:gdLst>
                <a:gd name="T0" fmla="*/ 177 w 188"/>
                <a:gd name="T1" fmla="*/ 155 h 188"/>
                <a:gd name="T2" fmla="*/ 135 w 188"/>
                <a:gd name="T3" fmla="*/ 181 h 188"/>
                <a:gd name="T4" fmla="*/ 86 w 188"/>
                <a:gd name="T5" fmla="*/ 185 h 188"/>
                <a:gd name="T6" fmla="*/ 24 w 188"/>
                <a:gd name="T7" fmla="*/ 133 h 188"/>
                <a:gd name="T8" fmla="*/ 24 w 188"/>
                <a:gd name="T9" fmla="*/ 132 h 188"/>
                <a:gd name="T10" fmla="*/ 21 w 188"/>
                <a:gd name="T11" fmla="*/ 133 h 188"/>
                <a:gd name="T12" fmla="*/ 21 w 188"/>
                <a:gd name="T13" fmla="*/ 133 h 188"/>
                <a:gd name="T14" fmla="*/ 1 w 188"/>
                <a:gd name="T15" fmla="*/ 111 h 188"/>
                <a:gd name="T16" fmla="*/ 1 w 188"/>
                <a:gd name="T17" fmla="*/ 111 h 188"/>
                <a:gd name="T18" fmla="*/ 17 w 188"/>
                <a:gd name="T19" fmla="*/ 86 h 188"/>
                <a:gd name="T20" fmla="*/ 17 w 188"/>
                <a:gd name="T21" fmla="*/ 85 h 188"/>
                <a:gd name="T22" fmla="*/ 20 w 188"/>
                <a:gd name="T23" fmla="*/ 85 h 188"/>
                <a:gd name="T24" fmla="*/ 21 w 188"/>
                <a:gd name="T25" fmla="*/ 85 h 188"/>
                <a:gd name="T26" fmla="*/ 19 w 188"/>
                <a:gd name="T27" fmla="*/ 71 h 188"/>
                <a:gd name="T28" fmla="*/ 22 w 188"/>
                <a:gd name="T29" fmla="*/ 47 h 188"/>
                <a:gd name="T30" fmla="*/ 72 w 188"/>
                <a:gd name="T31" fmla="*/ 7 h 188"/>
                <a:gd name="T32" fmla="*/ 120 w 188"/>
                <a:gd name="T33" fmla="*/ 3 h 188"/>
                <a:gd name="T34" fmla="*/ 182 w 188"/>
                <a:gd name="T35" fmla="*/ 58 h 188"/>
                <a:gd name="T36" fmla="*/ 187 w 188"/>
                <a:gd name="T37" fmla="*/ 117 h 188"/>
                <a:gd name="T38" fmla="*/ 177 w 188"/>
                <a:gd name="T39" fmla="*/ 15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 h="188">
                  <a:moveTo>
                    <a:pt x="177" y="155"/>
                  </a:moveTo>
                  <a:cubicBezTo>
                    <a:pt x="168" y="170"/>
                    <a:pt x="153" y="180"/>
                    <a:pt x="135" y="181"/>
                  </a:cubicBezTo>
                  <a:cubicBezTo>
                    <a:pt x="86" y="185"/>
                    <a:pt x="86" y="185"/>
                    <a:pt x="86" y="185"/>
                  </a:cubicBezTo>
                  <a:cubicBezTo>
                    <a:pt x="55" y="188"/>
                    <a:pt x="28" y="164"/>
                    <a:pt x="24" y="133"/>
                  </a:cubicBezTo>
                  <a:cubicBezTo>
                    <a:pt x="24" y="132"/>
                    <a:pt x="24" y="132"/>
                    <a:pt x="24" y="132"/>
                  </a:cubicBezTo>
                  <a:cubicBezTo>
                    <a:pt x="23" y="133"/>
                    <a:pt x="22" y="133"/>
                    <a:pt x="21" y="133"/>
                  </a:cubicBezTo>
                  <a:cubicBezTo>
                    <a:pt x="21" y="133"/>
                    <a:pt x="21" y="133"/>
                    <a:pt x="21" y="133"/>
                  </a:cubicBezTo>
                  <a:cubicBezTo>
                    <a:pt x="8" y="134"/>
                    <a:pt x="2" y="124"/>
                    <a:pt x="1" y="111"/>
                  </a:cubicBezTo>
                  <a:cubicBezTo>
                    <a:pt x="1" y="111"/>
                    <a:pt x="1" y="111"/>
                    <a:pt x="1" y="111"/>
                  </a:cubicBezTo>
                  <a:cubicBezTo>
                    <a:pt x="0" y="98"/>
                    <a:pt x="4" y="87"/>
                    <a:pt x="17" y="86"/>
                  </a:cubicBezTo>
                  <a:cubicBezTo>
                    <a:pt x="17" y="85"/>
                    <a:pt x="17" y="85"/>
                    <a:pt x="17" y="85"/>
                  </a:cubicBezTo>
                  <a:cubicBezTo>
                    <a:pt x="18" y="85"/>
                    <a:pt x="19" y="85"/>
                    <a:pt x="20" y="85"/>
                  </a:cubicBezTo>
                  <a:cubicBezTo>
                    <a:pt x="21" y="85"/>
                    <a:pt x="21" y="85"/>
                    <a:pt x="21" y="85"/>
                  </a:cubicBezTo>
                  <a:cubicBezTo>
                    <a:pt x="19" y="71"/>
                    <a:pt x="19" y="71"/>
                    <a:pt x="19" y="71"/>
                  </a:cubicBezTo>
                  <a:cubicBezTo>
                    <a:pt x="19" y="63"/>
                    <a:pt x="20" y="54"/>
                    <a:pt x="22" y="47"/>
                  </a:cubicBezTo>
                  <a:cubicBezTo>
                    <a:pt x="29" y="25"/>
                    <a:pt x="48" y="9"/>
                    <a:pt x="72" y="7"/>
                  </a:cubicBezTo>
                  <a:cubicBezTo>
                    <a:pt x="120" y="3"/>
                    <a:pt x="120" y="3"/>
                    <a:pt x="120" y="3"/>
                  </a:cubicBezTo>
                  <a:cubicBezTo>
                    <a:pt x="152" y="0"/>
                    <a:pt x="179" y="25"/>
                    <a:pt x="182" y="58"/>
                  </a:cubicBezTo>
                  <a:cubicBezTo>
                    <a:pt x="187" y="117"/>
                    <a:pt x="187" y="117"/>
                    <a:pt x="187" y="117"/>
                  </a:cubicBezTo>
                  <a:cubicBezTo>
                    <a:pt x="188" y="131"/>
                    <a:pt x="184" y="144"/>
                    <a:pt x="177" y="155"/>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 name="íṥḻiḓé"/>
            <p:cNvSpPr/>
            <p:nvPr/>
          </p:nvSpPr>
          <p:spPr bwMode="auto">
            <a:xfrm>
              <a:off x="4826412" y="4120966"/>
              <a:ext cx="197556" cy="294010"/>
            </a:xfrm>
            <a:custGeom>
              <a:avLst/>
              <a:gdLst>
                <a:gd name="T0" fmla="*/ 86 w 95"/>
                <a:gd name="T1" fmla="*/ 138 h 141"/>
                <a:gd name="T2" fmla="*/ 24 w 95"/>
                <a:gd name="T3" fmla="*/ 86 h 141"/>
                <a:gd name="T4" fmla="*/ 24 w 95"/>
                <a:gd name="T5" fmla="*/ 85 h 141"/>
                <a:gd name="T6" fmla="*/ 21 w 95"/>
                <a:gd name="T7" fmla="*/ 86 h 141"/>
                <a:gd name="T8" fmla="*/ 21 w 95"/>
                <a:gd name="T9" fmla="*/ 86 h 141"/>
                <a:gd name="T10" fmla="*/ 1 w 95"/>
                <a:gd name="T11" fmla="*/ 64 h 141"/>
                <a:gd name="T12" fmla="*/ 1 w 95"/>
                <a:gd name="T13" fmla="*/ 64 h 141"/>
                <a:gd name="T14" fmla="*/ 17 w 95"/>
                <a:gd name="T15" fmla="*/ 39 h 141"/>
                <a:gd name="T16" fmla="*/ 17 w 95"/>
                <a:gd name="T17" fmla="*/ 38 h 141"/>
                <a:gd name="T18" fmla="*/ 20 w 95"/>
                <a:gd name="T19" fmla="*/ 38 h 141"/>
                <a:gd name="T20" fmla="*/ 21 w 95"/>
                <a:gd name="T21" fmla="*/ 38 h 141"/>
                <a:gd name="T22" fmla="*/ 19 w 95"/>
                <a:gd name="T23" fmla="*/ 24 h 141"/>
                <a:gd name="T24" fmla="*/ 22 w 95"/>
                <a:gd name="T25" fmla="*/ 0 h 141"/>
                <a:gd name="T26" fmla="*/ 34 w 95"/>
                <a:gd name="T27" fmla="*/ 29 h 141"/>
                <a:gd name="T28" fmla="*/ 95 w 95"/>
                <a:gd name="T29" fmla="*/ 137 h 141"/>
                <a:gd name="T30" fmla="*/ 86 w 95"/>
                <a:gd name="T31" fmla="*/ 13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5" h="141">
                  <a:moveTo>
                    <a:pt x="86" y="138"/>
                  </a:moveTo>
                  <a:cubicBezTo>
                    <a:pt x="55" y="141"/>
                    <a:pt x="28" y="117"/>
                    <a:pt x="24" y="86"/>
                  </a:cubicBezTo>
                  <a:cubicBezTo>
                    <a:pt x="24" y="85"/>
                    <a:pt x="24" y="85"/>
                    <a:pt x="24" y="85"/>
                  </a:cubicBezTo>
                  <a:cubicBezTo>
                    <a:pt x="23" y="86"/>
                    <a:pt x="22" y="86"/>
                    <a:pt x="21" y="86"/>
                  </a:cubicBezTo>
                  <a:cubicBezTo>
                    <a:pt x="21" y="86"/>
                    <a:pt x="21" y="86"/>
                    <a:pt x="21" y="86"/>
                  </a:cubicBezTo>
                  <a:cubicBezTo>
                    <a:pt x="8" y="87"/>
                    <a:pt x="2" y="77"/>
                    <a:pt x="1" y="64"/>
                  </a:cubicBezTo>
                  <a:cubicBezTo>
                    <a:pt x="1" y="64"/>
                    <a:pt x="1" y="64"/>
                    <a:pt x="1" y="64"/>
                  </a:cubicBezTo>
                  <a:cubicBezTo>
                    <a:pt x="0" y="51"/>
                    <a:pt x="4" y="40"/>
                    <a:pt x="17" y="39"/>
                  </a:cubicBezTo>
                  <a:cubicBezTo>
                    <a:pt x="17" y="38"/>
                    <a:pt x="17" y="38"/>
                    <a:pt x="17" y="38"/>
                  </a:cubicBezTo>
                  <a:cubicBezTo>
                    <a:pt x="18" y="38"/>
                    <a:pt x="19" y="38"/>
                    <a:pt x="20" y="38"/>
                  </a:cubicBezTo>
                  <a:cubicBezTo>
                    <a:pt x="21" y="38"/>
                    <a:pt x="21" y="38"/>
                    <a:pt x="21" y="38"/>
                  </a:cubicBezTo>
                  <a:cubicBezTo>
                    <a:pt x="19" y="24"/>
                    <a:pt x="19" y="24"/>
                    <a:pt x="19" y="24"/>
                  </a:cubicBezTo>
                  <a:cubicBezTo>
                    <a:pt x="19" y="16"/>
                    <a:pt x="20" y="7"/>
                    <a:pt x="22" y="0"/>
                  </a:cubicBezTo>
                  <a:cubicBezTo>
                    <a:pt x="28" y="11"/>
                    <a:pt x="34" y="29"/>
                    <a:pt x="34" y="29"/>
                  </a:cubicBezTo>
                  <a:cubicBezTo>
                    <a:pt x="43" y="90"/>
                    <a:pt x="56" y="133"/>
                    <a:pt x="95" y="137"/>
                  </a:cubicBezTo>
                  <a:lnTo>
                    <a:pt x="86" y="138"/>
                  </a:lnTo>
                  <a:close/>
                </a:path>
              </a:pathLst>
            </a:custGeom>
            <a:solidFill>
              <a:srgbClr val="FF954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 name="işḷïďe"/>
            <p:cNvSpPr/>
            <p:nvPr/>
          </p:nvSpPr>
          <p:spPr bwMode="auto">
            <a:xfrm>
              <a:off x="4898462" y="3983839"/>
              <a:ext cx="223122" cy="81347"/>
            </a:xfrm>
            <a:custGeom>
              <a:avLst/>
              <a:gdLst>
                <a:gd name="T0" fmla="*/ 94 w 107"/>
                <a:gd name="T1" fmla="*/ 22 h 39"/>
                <a:gd name="T2" fmla="*/ 58 w 107"/>
                <a:gd name="T3" fmla="*/ 25 h 39"/>
                <a:gd name="T4" fmla="*/ 18 w 107"/>
                <a:gd name="T5" fmla="*/ 38 h 39"/>
                <a:gd name="T6" fmla="*/ 17 w 107"/>
                <a:gd name="T7" fmla="*/ 39 h 39"/>
                <a:gd name="T8" fmla="*/ 0 w 107"/>
                <a:gd name="T9" fmla="*/ 27 h 39"/>
                <a:gd name="T10" fmla="*/ 3 w 107"/>
                <a:gd name="T11" fmla="*/ 23 h 39"/>
                <a:gd name="T12" fmla="*/ 53 w 107"/>
                <a:gd name="T13" fmla="*/ 4 h 39"/>
                <a:gd name="T14" fmla="*/ 93 w 107"/>
                <a:gd name="T15" fmla="*/ 1 h 39"/>
                <a:gd name="T16" fmla="*/ 94 w 107"/>
                <a:gd name="T17" fmla="*/ 22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39">
                  <a:moveTo>
                    <a:pt x="94" y="22"/>
                  </a:moveTo>
                  <a:cubicBezTo>
                    <a:pt x="82" y="22"/>
                    <a:pt x="70" y="24"/>
                    <a:pt x="58" y="25"/>
                  </a:cubicBezTo>
                  <a:cubicBezTo>
                    <a:pt x="44" y="26"/>
                    <a:pt x="30" y="27"/>
                    <a:pt x="18" y="38"/>
                  </a:cubicBezTo>
                  <a:cubicBezTo>
                    <a:pt x="18" y="38"/>
                    <a:pt x="17" y="38"/>
                    <a:pt x="17" y="39"/>
                  </a:cubicBezTo>
                  <a:cubicBezTo>
                    <a:pt x="10" y="36"/>
                    <a:pt x="4" y="31"/>
                    <a:pt x="0" y="27"/>
                  </a:cubicBezTo>
                  <a:cubicBezTo>
                    <a:pt x="1" y="26"/>
                    <a:pt x="2" y="25"/>
                    <a:pt x="3" y="23"/>
                  </a:cubicBezTo>
                  <a:cubicBezTo>
                    <a:pt x="18" y="10"/>
                    <a:pt x="35" y="6"/>
                    <a:pt x="53" y="4"/>
                  </a:cubicBezTo>
                  <a:cubicBezTo>
                    <a:pt x="66" y="3"/>
                    <a:pt x="79" y="1"/>
                    <a:pt x="93" y="1"/>
                  </a:cubicBezTo>
                  <a:cubicBezTo>
                    <a:pt x="106" y="0"/>
                    <a:pt x="107" y="21"/>
                    <a:pt x="94" y="22"/>
                  </a:cubicBezTo>
                  <a:close/>
                </a:path>
              </a:pathLst>
            </a:custGeom>
            <a:solidFill>
              <a:srgbClr val="823D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 name="îSḻiḍê"/>
            <p:cNvSpPr/>
            <p:nvPr/>
          </p:nvSpPr>
          <p:spPr bwMode="auto">
            <a:xfrm>
              <a:off x="4994916" y="4198827"/>
              <a:ext cx="22080" cy="32539"/>
            </a:xfrm>
            <a:custGeom>
              <a:avLst/>
              <a:gdLst>
                <a:gd name="T0" fmla="*/ 11 w 11"/>
                <a:gd name="T1" fmla="*/ 8 h 16"/>
                <a:gd name="T2" fmla="*/ 6 w 11"/>
                <a:gd name="T3" fmla="*/ 16 h 16"/>
                <a:gd name="T4" fmla="*/ 0 w 11"/>
                <a:gd name="T5" fmla="*/ 9 h 16"/>
                <a:gd name="T6" fmla="*/ 5 w 11"/>
                <a:gd name="T7" fmla="*/ 1 h 16"/>
                <a:gd name="T8" fmla="*/ 11 w 11"/>
                <a:gd name="T9" fmla="*/ 8 h 16"/>
              </a:gdLst>
              <a:ahLst/>
              <a:cxnLst>
                <a:cxn ang="0">
                  <a:pos x="T0" y="T1"/>
                </a:cxn>
                <a:cxn ang="0">
                  <a:pos x="T2" y="T3"/>
                </a:cxn>
                <a:cxn ang="0">
                  <a:pos x="T4" y="T5"/>
                </a:cxn>
                <a:cxn ang="0">
                  <a:pos x="T6" y="T7"/>
                </a:cxn>
                <a:cxn ang="0">
                  <a:pos x="T8" y="T9"/>
                </a:cxn>
              </a:cxnLst>
              <a:rect l="0" t="0" r="r" b="b"/>
              <a:pathLst>
                <a:path w="11" h="16">
                  <a:moveTo>
                    <a:pt x="11" y="8"/>
                  </a:moveTo>
                  <a:cubicBezTo>
                    <a:pt x="11" y="12"/>
                    <a:pt x="9" y="15"/>
                    <a:pt x="6" y="16"/>
                  </a:cubicBezTo>
                  <a:cubicBezTo>
                    <a:pt x="3" y="16"/>
                    <a:pt x="0" y="13"/>
                    <a:pt x="0" y="9"/>
                  </a:cubicBezTo>
                  <a:cubicBezTo>
                    <a:pt x="0" y="4"/>
                    <a:pt x="2" y="1"/>
                    <a:pt x="5" y="1"/>
                  </a:cubicBezTo>
                  <a:cubicBezTo>
                    <a:pt x="8" y="0"/>
                    <a:pt x="10" y="4"/>
                    <a:pt x="11" y="8"/>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 name="íśľídè"/>
            <p:cNvSpPr/>
            <p:nvPr/>
          </p:nvSpPr>
          <p:spPr bwMode="auto">
            <a:xfrm>
              <a:off x="5121584" y="4188368"/>
              <a:ext cx="23242" cy="32539"/>
            </a:xfrm>
            <a:custGeom>
              <a:avLst/>
              <a:gdLst>
                <a:gd name="T0" fmla="*/ 11 w 11"/>
                <a:gd name="T1" fmla="*/ 8 h 16"/>
                <a:gd name="T2" fmla="*/ 6 w 11"/>
                <a:gd name="T3" fmla="*/ 16 h 16"/>
                <a:gd name="T4" fmla="*/ 0 w 11"/>
                <a:gd name="T5" fmla="*/ 9 h 16"/>
                <a:gd name="T6" fmla="*/ 5 w 11"/>
                <a:gd name="T7" fmla="*/ 1 h 16"/>
                <a:gd name="T8" fmla="*/ 11 w 11"/>
                <a:gd name="T9" fmla="*/ 8 h 16"/>
              </a:gdLst>
              <a:ahLst/>
              <a:cxnLst>
                <a:cxn ang="0">
                  <a:pos x="T0" y="T1"/>
                </a:cxn>
                <a:cxn ang="0">
                  <a:pos x="T2" y="T3"/>
                </a:cxn>
                <a:cxn ang="0">
                  <a:pos x="T4" y="T5"/>
                </a:cxn>
                <a:cxn ang="0">
                  <a:pos x="T6" y="T7"/>
                </a:cxn>
                <a:cxn ang="0">
                  <a:pos x="T8" y="T9"/>
                </a:cxn>
              </a:cxnLst>
              <a:rect l="0" t="0" r="r" b="b"/>
              <a:pathLst>
                <a:path w="11" h="16">
                  <a:moveTo>
                    <a:pt x="11" y="8"/>
                  </a:moveTo>
                  <a:cubicBezTo>
                    <a:pt x="11" y="12"/>
                    <a:pt x="9" y="15"/>
                    <a:pt x="6" y="16"/>
                  </a:cubicBezTo>
                  <a:cubicBezTo>
                    <a:pt x="3" y="16"/>
                    <a:pt x="0" y="13"/>
                    <a:pt x="0" y="9"/>
                  </a:cubicBezTo>
                  <a:cubicBezTo>
                    <a:pt x="0" y="5"/>
                    <a:pt x="2" y="1"/>
                    <a:pt x="5" y="1"/>
                  </a:cubicBezTo>
                  <a:cubicBezTo>
                    <a:pt x="8" y="0"/>
                    <a:pt x="11" y="4"/>
                    <a:pt x="11" y="8"/>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 name="íṩ1iḓe"/>
            <p:cNvSpPr/>
            <p:nvPr/>
          </p:nvSpPr>
          <p:spPr bwMode="auto">
            <a:xfrm>
              <a:off x="5105315" y="4133750"/>
              <a:ext cx="61591" cy="31377"/>
            </a:xfrm>
            <a:custGeom>
              <a:avLst/>
              <a:gdLst>
                <a:gd name="T0" fmla="*/ 28 w 30"/>
                <a:gd name="T1" fmla="*/ 9 h 15"/>
                <a:gd name="T2" fmla="*/ 1 w 30"/>
                <a:gd name="T3" fmla="*/ 11 h 15"/>
                <a:gd name="T4" fmla="*/ 5 w 30"/>
                <a:gd name="T5" fmla="*/ 13 h 15"/>
                <a:gd name="T6" fmla="*/ 25 w 30"/>
                <a:gd name="T7" fmla="*/ 12 h 15"/>
                <a:gd name="T8" fmla="*/ 28 w 30"/>
                <a:gd name="T9" fmla="*/ 9 h 15"/>
              </a:gdLst>
              <a:ahLst/>
              <a:cxnLst>
                <a:cxn ang="0">
                  <a:pos x="T0" y="T1"/>
                </a:cxn>
                <a:cxn ang="0">
                  <a:pos x="T2" y="T3"/>
                </a:cxn>
                <a:cxn ang="0">
                  <a:pos x="T4" y="T5"/>
                </a:cxn>
                <a:cxn ang="0">
                  <a:pos x="T6" y="T7"/>
                </a:cxn>
                <a:cxn ang="0">
                  <a:pos x="T8" y="T9"/>
                </a:cxn>
              </a:cxnLst>
              <a:rect l="0" t="0" r="r" b="b"/>
              <a:pathLst>
                <a:path w="30" h="15">
                  <a:moveTo>
                    <a:pt x="28" y="9"/>
                  </a:moveTo>
                  <a:cubicBezTo>
                    <a:pt x="20" y="0"/>
                    <a:pt x="8" y="1"/>
                    <a:pt x="1" y="11"/>
                  </a:cubicBezTo>
                  <a:cubicBezTo>
                    <a:pt x="0" y="13"/>
                    <a:pt x="4" y="15"/>
                    <a:pt x="5" y="13"/>
                  </a:cubicBezTo>
                  <a:cubicBezTo>
                    <a:pt x="10" y="5"/>
                    <a:pt x="19" y="5"/>
                    <a:pt x="25" y="12"/>
                  </a:cubicBezTo>
                  <a:cubicBezTo>
                    <a:pt x="27" y="14"/>
                    <a:pt x="30" y="11"/>
                    <a:pt x="28" y="9"/>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 name="íş1iḋê"/>
            <p:cNvSpPr/>
            <p:nvPr/>
          </p:nvSpPr>
          <p:spPr bwMode="auto">
            <a:xfrm>
              <a:off x="4977485" y="4141884"/>
              <a:ext cx="62753" cy="36025"/>
            </a:xfrm>
            <a:custGeom>
              <a:avLst/>
              <a:gdLst>
                <a:gd name="T0" fmla="*/ 5 w 30"/>
                <a:gd name="T1" fmla="*/ 14 h 17"/>
                <a:gd name="T2" fmla="*/ 25 w 30"/>
                <a:gd name="T3" fmla="*/ 13 h 17"/>
                <a:gd name="T4" fmla="*/ 28 w 30"/>
                <a:gd name="T5" fmla="*/ 10 h 17"/>
                <a:gd name="T6" fmla="*/ 1 w 30"/>
                <a:gd name="T7" fmla="*/ 12 h 17"/>
                <a:gd name="T8" fmla="*/ 5 w 30"/>
                <a:gd name="T9" fmla="*/ 14 h 17"/>
              </a:gdLst>
              <a:ahLst/>
              <a:cxnLst>
                <a:cxn ang="0">
                  <a:pos x="T0" y="T1"/>
                </a:cxn>
                <a:cxn ang="0">
                  <a:pos x="T2" y="T3"/>
                </a:cxn>
                <a:cxn ang="0">
                  <a:pos x="T4" y="T5"/>
                </a:cxn>
                <a:cxn ang="0">
                  <a:pos x="T6" y="T7"/>
                </a:cxn>
                <a:cxn ang="0">
                  <a:pos x="T8" y="T9"/>
                </a:cxn>
              </a:cxnLst>
              <a:rect l="0" t="0" r="r" b="b"/>
              <a:pathLst>
                <a:path w="30" h="17">
                  <a:moveTo>
                    <a:pt x="5" y="14"/>
                  </a:moveTo>
                  <a:cubicBezTo>
                    <a:pt x="10" y="7"/>
                    <a:pt x="19" y="6"/>
                    <a:pt x="25" y="13"/>
                  </a:cubicBezTo>
                  <a:cubicBezTo>
                    <a:pt x="27" y="15"/>
                    <a:pt x="30" y="12"/>
                    <a:pt x="28" y="10"/>
                  </a:cubicBezTo>
                  <a:cubicBezTo>
                    <a:pt x="20" y="0"/>
                    <a:pt x="8" y="2"/>
                    <a:pt x="1" y="12"/>
                  </a:cubicBezTo>
                  <a:cubicBezTo>
                    <a:pt x="0" y="15"/>
                    <a:pt x="4" y="17"/>
                    <a:pt x="5" y="14"/>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 name="í$ḻïḑè"/>
            <p:cNvSpPr/>
            <p:nvPr/>
          </p:nvSpPr>
          <p:spPr bwMode="auto">
            <a:xfrm>
              <a:off x="4858951" y="3972218"/>
              <a:ext cx="335845" cy="226609"/>
            </a:xfrm>
            <a:custGeom>
              <a:avLst/>
              <a:gdLst>
                <a:gd name="T0" fmla="*/ 160 w 161"/>
                <a:gd name="T1" fmla="*/ 16 h 109"/>
                <a:gd name="T2" fmla="*/ 160 w 161"/>
                <a:gd name="T3" fmla="*/ 16 h 109"/>
                <a:gd name="T4" fmla="*/ 101 w 161"/>
                <a:gd name="T5" fmla="*/ 47 h 109"/>
                <a:gd name="T6" fmla="*/ 26 w 161"/>
                <a:gd name="T7" fmla="*/ 66 h 109"/>
                <a:gd name="T8" fmla="*/ 19 w 161"/>
                <a:gd name="T9" fmla="*/ 109 h 109"/>
                <a:gd name="T10" fmla="*/ 54 w 161"/>
                <a:gd name="T11" fmla="*/ 13 h 109"/>
                <a:gd name="T12" fmla="*/ 160 w 161"/>
                <a:gd name="T13" fmla="*/ 11 h 109"/>
                <a:gd name="T14" fmla="*/ 160 w 161"/>
                <a:gd name="T15" fmla="*/ 16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09">
                  <a:moveTo>
                    <a:pt x="160" y="16"/>
                  </a:moveTo>
                  <a:cubicBezTo>
                    <a:pt x="160" y="16"/>
                    <a:pt x="160" y="16"/>
                    <a:pt x="160" y="16"/>
                  </a:cubicBezTo>
                  <a:cubicBezTo>
                    <a:pt x="157" y="26"/>
                    <a:pt x="147" y="44"/>
                    <a:pt x="101" y="47"/>
                  </a:cubicBezTo>
                  <a:cubicBezTo>
                    <a:pt x="61" y="51"/>
                    <a:pt x="37" y="51"/>
                    <a:pt x="26" y="66"/>
                  </a:cubicBezTo>
                  <a:cubicBezTo>
                    <a:pt x="20" y="74"/>
                    <a:pt x="17" y="87"/>
                    <a:pt x="19" y="109"/>
                  </a:cubicBezTo>
                  <a:cubicBezTo>
                    <a:pt x="19" y="109"/>
                    <a:pt x="0" y="25"/>
                    <a:pt x="54" y="13"/>
                  </a:cubicBezTo>
                  <a:cubicBezTo>
                    <a:pt x="109" y="0"/>
                    <a:pt x="130" y="26"/>
                    <a:pt x="160" y="11"/>
                  </a:cubicBezTo>
                  <a:cubicBezTo>
                    <a:pt x="160" y="11"/>
                    <a:pt x="161" y="13"/>
                    <a:pt x="160" y="16"/>
                  </a:cubicBezTo>
                  <a:close/>
                </a:path>
              </a:pathLst>
            </a:custGeom>
            <a:solidFill>
              <a:srgbClr val="823D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3" name="ïSḷïḋé"/>
            <p:cNvSpPr/>
            <p:nvPr/>
          </p:nvSpPr>
          <p:spPr bwMode="auto">
            <a:xfrm>
              <a:off x="5008862" y="4288308"/>
              <a:ext cx="128993" cy="58105"/>
            </a:xfrm>
            <a:custGeom>
              <a:avLst/>
              <a:gdLst>
                <a:gd name="T0" fmla="*/ 3 w 62"/>
                <a:gd name="T1" fmla="*/ 13 h 28"/>
                <a:gd name="T2" fmla="*/ 60 w 62"/>
                <a:gd name="T3" fmla="*/ 8 h 28"/>
                <a:gd name="T4" fmla="*/ 55 w 62"/>
                <a:gd name="T5" fmla="*/ 3 h 28"/>
                <a:gd name="T6" fmla="*/ 8 w 62"/>
                <a:gd name="T7" fmla="*/ 8 h 28"/>
                <a:gd name="T8" fmla="*/ 3 w 62"/>
                <a:gd name="T9" fmla="*/ 13 h 28"/>
              </a:gdLst>
              <a:ahLst/>
              <a:cxnLst>
                <a:cxn ang="0">
                  <a:pos x="T0" y="T1"/>
                </a:cxn>
                <a:cxn ang="0">
                  <a:pos x="T2" y="T3"/>
                </a:cxn>
                <a:cxn ang="0">
                  <a:pos x="T4" y="T5"/>
                </a:cxn>
                <a:cxn ang="0">
                  <a:pos x="T6" y="T7"/>
                </a:cxn>
                <a:cxn ang="0">
                  <a:pos x="T8" y="T9"/>
                </a:cxn>
              </a:cxnLst>
              <a:rect l="0" t="0" r="r" b="b"/>
              <a:pathLst>
                <a:path w="62" h="28">
                  <a:moveTo>
                    <a:pt x="3" y="13"/>
                  </a:moveTo>
                  <a:cubicBezTo>
                    <a:pt x="21" y="28"/>
                    <a:pt x="44" y="24"/>
                    <a:pt x="60" y="8"/>
                  </a:cubicBezTo>
                  <a:cubicBezTo>
                    <a:pt x="62" y="4"/>
                    <a:pt x="58" y="0"/>
                    <a:pt x="55" y="3"/>
                  </a:cubicBezTo>
                  <a:cubicBezTo>
                    <a:pt x="42" y="17"/>
                    <a:pt x="23" y="21"/>
                    <a:pt x="8" y="8"/>
                  </a:cubicBezTo>
                  <a:cubicBezTo>
                    <a:pt x="5" y="6"/>
                    <a:pt x="0" y="10"/>
                    <a:pt x="3" y="13"/>
                  </a:cubicBezTo>
                  <a:close/>
                </a:path>
              </a:pathLst>
            </a:custGeom>
            <a:solidFill>
              <a:srgbClr val="ED804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4" name="íşḻîḍè"/>
            <p:cNvSpPr/>
            <p:nvPr/>
          </p:nvSpPr>
          <p:spPr bwMode="auto">
            <a:xfrm>
              <a:off x="4957729" y="5198228"/>
              <a:ext cx="122020" cy="149910"/>
            </a:xfrm>
            <a:custGeom>
              <a:avLst/>
              <a:gdLst>
                <a:gd name="T0" fmla="*/ 55 w 59"/>
                <a:gd name="T1" fmla="*/ 0 h 72"/>
                <a:gd name="T2" fmla="*/ 0 w 59"/>
                <a:gd name="T3" fmla="*/ 35 h 72"/>
                <a:gd name="T4" fmla="*/ 3 w 59"/>
                <a:gd name="T5" fmla="*/ 64 h 72"/>
                <a:gd name="T6" fmla="*/ 30 w 59"/>
                <a:gd name="T7" fmla="*/ 71 h 72"/>
                <a:gd name="T8" fmla="*/ 50 w 59"/>
                <a:gd name="T9" fmla="*/ 14 h 72"/>
                <a:gd name="T10" fmla="*/ 54 w 59"/>
                <a:gd name="T11" fmla="*/ 64 h 72"/>
                <a:gd name="T12" fmla="*/ 59 w 59"/>
                <a:gd name="T13" fmla="*/ 61 h 72"/>
                <a:gd name="T14" fmla="*/ 55 w 59"/>
                <a:gd name="T15" fmla="*/ 0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72">
                  <a:moveTo>
                    <a:pt x="55" y="0"/>
                  </a:moveTo>
                  <a:cubicBezTo>
                    <a:pt x="0" y="35"/>
                    <a:pt x="0" y="35"/>
                    <a:pt x="0" y="35"/>
                  </a:cubicBezTo>
                  <a:cubicBezTo>
                    <a:pt x="3" y="64"/>
                    <a:pt x="3" y="64"/>
                    <a:pt x="3" y="64"/>
                  </a:cubicBezTo>
                  <a:cubicBezTo>
                    <a:pt x="3" y="64"/>
                    <a:pt x="15" y="72"/>
                    <a:pt x="30" y="71"/>
                  </a:cubicBezTo>
                  <a:cubicBezTo>
                    <a:pt x="30" y="71"/>
                    <a:pt x="20" y="26"/>
                    <a:pt x="50" y="14"/>
                  </a:cubicBezTo>
                  <a:cubicBezTo>
                    <a:pt x="54" y="64"/>
                    <a:pt x="54" y="64"/>
                    <a:pt x="54" y="64"/>
                  </a:cubicBezTo>
                  <a:cubicBezTo>
                    <a:pt x="59" y="61"/>
                    <a:pt x="59" y="61"/>
                    <a:pt x="59" y="61"/>
                  </a:cubicBezTo>
                  <a:lnTo>
                    <a:pt x="55" y="0"/>
                  </a:ln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5" name="îşļîḓe"/>
            <p:cNvSpPr/>
            <p:nvPr/>
          </p:nvSpPr>
          <p:spPr bwMode="auto">
            <a:xfrm>
              <a:off x="4942622" y="5026238"/>
              <a:ext cx="118534" cy="105751"/>
            </a:xfrm>
            <a:custGeom>
              <a:avLst/>
              <a:gdLst>
                <a:gd name="T0" fmla="*/ 2 w 102"/>
                <a:gd name="T1" fmla="*/ 91 h 91"/>
                <a:gd name="T2" fmla="*/ 0 w 102"/>
                <a:gd name="T3" fmla="*/ 73 h 91"/>
                <a:gd name="T4" fmla="*/ 102 w 102"/>
                <a:gd name="T5" fmla="*/ 0 h 91"/>
                <a:gd name="T6" fmla="*/ 102 w 102"/>
                <a:gd name="T7" fmla="*/ 17 h 91"/>
                <a:gd name="T8" fmla="*/ 2 w 102"/>
                <a:gd name="T9" fmla="*/ 91 h 91"/>
              </a:gdLst>
              <a:ahLst/>
              <a:cxnLst>
                <a:cxn ang="0">
                  <a:pos x="T0" y="T1"/>
                </a:cxn>
                <a:cxn ang="0">
                  <a:pos x="T2" y="T3"/>
                </a:cxn>
                <a:cxn ang="0">
                  <a:pos x="T4" y="T5"/>
                </a:cxn>
                <a:cxn ang="0">
                  <a:pos x="T6" y="T7"/>
                </a:cxn>
                <a:cxn ang="0">
                  <a:pos x="T8" y="T9"/>
                </a:cxn>
              </a:cxnLst>
              <a:rect l="0" t="0" r="r" b="b"/>
              <a:pathLst>
                <a:path w="102" h="91">
                  <a:moveTo>
                    <a:pt x="2" y="91"/>
                  </a:moveTo>
                  <a:lnTo>
                    <a:pt x="0" y="73"/>
                  </a:lnTo>
                  <a:lnTo>
                    <a:pt x="102" y="0"/>
                  </a:lnTo>
                  <a:lnTo>
                    <a:pt x="102" y="17"/>
                  </a:lnTo>
                  <a:lnTo>
                    <a:pt x="2" y="91"/>
                  </a:ln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6" name="îS1ïḑê"/>
            <p:cNvSpPr/>
            <p:nvPr/>
          </p:nvSpPr>
          <p:spPr bwMode="auto">
            <a:xfrm>
              <a:off x="4984457" y="5400432"/>
              <a:ext cx="155721" cy="29053"/>
            </a:xfrm>
            <a:custGeom>
              <a:avLst/>
              <a:gdLst>
                <a:gd name="T0" fmla="*/ 6 w 75"/>
                <a:gd name="T1" fmla="*/ 0 h 14"/>
                <a:gd name="T2" fmla="*/ 68 w 75"/>
                <a:gd name="T3" fmla="*/ 0 h 14"/>
                <a:gd name="T4" fmla="*/ 75 w 75"/>
                <a:gd name="T5" fmla="*/ 7 h 14"/>
                <a:gd name="T6" fmla="*/ 75 w 75"/>
                <a:gd name="T7" fmla="*/ 8 h 14"/>
                <a:gd name="T8" fmla="*/ 68 w 75"/>
                <a:gd name="T9" fmla="*/ 14 h 14"/>
                <a:gd name="T10" fmla="*/ 6 w 75"/>
                <a:gd name="T11" fmla="*/ 14 h 14"/>
                <a:gd name="T12" fmla="*/ 0 w 75"/>
                <a:gd name="T13" fmla="*/ 8 h 14"/>
                <a:gd name="T14" fmla="*/ 0 w 75"/>
                <a:gd name="T15" fmla="*/ 7 h 14"/>
                <a:gd name="T16" fmla="*/ 6 w 7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14">
                  <a:moveTo>
                    <a:pt x="6" y="0"/>
                  </a:moveTo>
                  <a:cubicBezTo>
                    <a:pt x="68" y="0"/>
                    <a:pt x="68" y="0"/>
                    <a:pt x="68" y="0"/>
                  </a:cubicBezTo>
                  <a:cubicBezTo>
                    <a:pt x="72" y="0"/>
                    <a:pt x="75" y="3"/>
                    <a:pt x="75" y="7"/>
                  </a:cubicBezTo>
                  <a:cubicBezTo>
                    <a:pt x="75" y="8"/>
                    <a:pt x="75" y="8"/>
                    <a:pt x="75" y="8"/>
                  </a:cubicBezTo>
                  <a:cubicBezTo>
                    <a:pt x="75" y="11"/>
                    <a:pt x="72" y="14"/>
                    <a:pt x="68" y="14"/>
                  </a:cubicBezTo>
                  <a:cubicBezTo>
                    <a:pt x="6" y="14"/>
                    <a:pt x="6" y="14"/>
                    <a:pt x="6" y="14"/>
                  </a:cubicBezTo>
                  <a:cubicBezTo>
                    <a:pt x="3" y="14"/>
                    <a:pt x="0" y="11"/>
                    <a:pt x="0" y="8"/>
                  </a:cubicBezTo>
                  <a:cubicBezTo>
                    <a:pt x="0" y="7"/>
                    <a:pt x="0" y="7"/>
                    <a:pt x="0" y="7"/>
                  </a:cubicBezTo>
                  <a:cubicBezTo>
                    <a:pt x="0" y="3"/>
                    <a:pt x="3" y="0"/>
                    <a:pt x="6" y="0"/>
                  </a:cubicBez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7" name="iṣḻïďe"/>
            <p:cNvSpPr/>
            <p:nvPr/>
          </p:nvSpPr>
          <p:spPr bwMode="auto">
            <a:xfrm>
              <a:off x="4997241" y="5348137"/>
              <a:ext cx="142938" cy="68564"/>
            </a:xfrm>
            <a:custGeom>
              <a:avLst/>
              <a:gdLst>
                <a:gd name="T0" fmla="*/ 69 w 69"/>
                <a:gd name="T1" fmla="*/ 33 h 33"/>
                <a:gd name="T2" fmla="*/ 69 w 69"/>
                <a:gd name="T3" fmla="*/ 30 h 33"/>
                <a:gd name="T4" fmla="*/ 38 w 69"/>
                <a:gd name="T5" fmla="*/ 0 h 33"/>
                <a:gd name="T6" fmla="*/ 31 w 69"/>
                <a:gd name="T7" fmla="*/ 0 h 33"/>
                <a:gd name="T8" fmla="*/ 0 w 69"/>
                <a:gd name="T9" fmla="*/ 30 h 33"/>
                <a:gd name="T10" fmla="*/ 0 w 69"/>
                <a:gd name="T11" fmla="*/ 33 h 33"/>
                <a:gd name="T12" fmla="*/ 69 w 69"/>
                <a:gd name="T13" fmla="*/ 33 h 33"/>
              </a:gdLst>
              <a:ahLst/>
              <a:cxnLst>
                <a:cxn ang="0">
                  <a:pos x="T0" y="T1"/>
                </a:cxn>
                <a:cxn ang="0">
                  <a:pos x="T2" y="T3"/>
                </a:cxn>
                <a:cxn ang="0">
                  <a:pos x="T4" y="T5"/>
                </a:cxn>
                <a:cxn ang="0">
                  <a:pos x="T6" y="T7"/>
                </a:cxn>
                <a:cxn ang="0">
                  <a:pos x="T8" y="T9"/>
                </a:cxn>
                <a:cxn ang="0">
                  <a:pos x="T10" y="T11"/>
                </a:cxn>
                <a:cxn ang="0">
                  <a:pos x="T12" y="T13"/>
                </a:cxn>
              </a:cxnLst>
              <a:rect l="0" t="0" r="r" b="b"/>
              <a:pathLst>
                <a:path w="69" h="33">
                  <a:moveTo>
                    <a:pt x="69" y="33"/>
                  </a:moveTo>
                  <a:cubicBezTo>
                    <a:pt x="69" y="30"/>
                    <a:pt x="69" y="30"/>
                    <a:pt x="69" y="30"/>
                  </a:cubicBezTo>
                  <a:cubicBezTo>
                    <a:pt x="69" y="14"/>
                    <a:pt x="55" y="0"/>
                    <a:pt x="38" y="0"/>
                  </a:cubicBezTo>
                  <a:cubicBezTo>
                    <a:pt x="31" y="0"/>
                    <a:pt x="31" y="0"/>
                    <a:pt x="31" y="0"/>
                  </a:cubicBezTo>
                  <a:cubicBezTo>
                    <a:pt x="14" y="0"/>
                    <a:pt x="0" y="14"/>
                    <a:pt x="0" y="30"/>
                  </a:cubicBezTo>
                  <a:cubicBezTo>
                    <a:pt x="0" y="33"/>
                    <a:pt x="0" y="33"/>
                    <a:pt x="0" y="33"/>
                  </a:cubicBezTo>
                  <a:lnTo>
                    <a:pt x="69" y="33"/>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8" name="ïṥḷiḑe"/>
            <p:cNvSpPr/>
            <p:nvPr/>
          </p:nvSpPr>
          <p:spPr bwMode="auto">
            <a:xfrm>
              <a:off x="5021644" y="5351624"/>
              <a:ext cx="97616" cy="49970"/>
            </a:xfrm>
            <a:prstGeom prst="ellipse">
              <a:avLst/>
            </a:prstGeom>
            <a:solidFill>
              <a:srgbClr val="84362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9" name="îṩ1îḓê"/>
            <p:cNvSpPr/>
            <p:nvPr/>
          </p:nvSpPr>
          <p:spPr bwMode="auto">
            <a:xfrm>
              <a:off x="5097181" y="5366731"/>
              <a:ext cx="10459" cy="5811"/>
            </a:xfrm>
            <a:custGeom>
              <a:avLst/>
              <a:gdLst>
                <a:gd name="T0" fmla="*/ 5 w 5"/>
                <a:gd name="T1" fmla="*/ 3 h 3"/>
                <a:gd name="T2" fmla="*/ 0 w 5"/>
                <a:gd name="T3" fmla="*/ 0 h 3"/>
              </a:gdLst>
              <a:ahLst/>
              <a:cxnLst>
                <a:cxn ang="0">
                  <a:pos x="T0" y="T1"/>
                </a:cxn>
                <a:cxn ang="0">
                  <a:pos x="T2" y="T3"/>
                </a:cxn>
              </a:cxnLst>
              <a:rect l="0" t="0" r="r" b="b"/>
              <a:pathLst>
                <a:path w="5" h="3">
                  <a:moveTo>
                    <a:pt x="5" y="3"/>
                  </a:moveTo>
                  <a:cubicBezTo>
                    <a:pt x="4" y="2"/>
                    <a:pt x="2" y="1"/>
                    <a:pt x="0" y="0"/>
                  </a:cubicBezTo>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0" name="iṣľïḑe"/>
            <p:cNvSpPr/>
            <p:nvPr/>
          </p:nvSpPr>
          <p:spPr bwMode="auto">
            <a:xfrm>
              <a:off x="5090208" y="5360921"/>
              <a:ext cx="23242" cy="16269"/>
            </a:xfrm>
            <a:custGeom>
              <a:avLst/>
              <a:gdLst>
                <a:gd name="T0" fmla="*/ 9 w 11"/>
                <a:gd name="T1" fmla="*/ 4 h 8"/>
                <a:gd name="T2" fmla="*/ 4 w 11"/>
                <a:gd name="T3" fmla="*/ 1 h 8"/>
                <a:gd name="T4" fmla="*/ 2 w 11"/>
                <a:gd name="T5" fmla="*/ 4 h 8"/>
                <a:gd name="T6" fmla="*/ 7 w 11"/>
                <a:gd name="T7" fmla="*/ 8 h 8"/>
                <a:gd name="T8" fmla="*/ 10 w 11"/>
                <a:gd name="T9" fmla="*/ 7 h 8"/>
                <a:gd name="T10" fmla="*/ 9 w 11"/>
                <a:gd name="T11" fmla="*/ 4 h 8"/>
              </a:gdLst>
              <a:ahLst/>
              <a:cxnLst>
                <a:cxn ang="0">
                  <a:pos x="T0" y="T1"/>
                </a:cxn>
                <a:cxn ang="0">
                  <a:pos x="T2" y="T3"/>
                </a:cxn>
                <a:cxn ang="0">
                  <a:pos x="T4" y="T5"/>
                </a:cxn>
                <a:cxn ang="0">
                  <a:pos x="T6" y="T7"/>
                </a:cxn>
                <a:cxn ang="0">
                  <a:pos x="T8" y="T9"/>
                </a:cxn>
                <a:cxn ang="0">
                  <a:pos x="T10" y="T11"/>
                </a:cxn>
              </a:cxnLst>
              <a:rect l="0" t="0" r="r" b="b"/>
              <a:pathLst>
                <a:path w="11" h="8">
                  <a:moveTo>
                    <a:pt x="9" y="4"/>
                  </a:moveTo>
                  <a:cubicBezTo>
                    <a:pt x="8" y="3"/>
                    <a:pt x="6" y="2"/>
                    <a:pt x="4" y="1"/>
                  </a:cubicBezTo>
                  <a:cubicBezTo>
                    <a:pt x="2" y="0"/>
                    <a:pt x="0" y="3"/>
                    <a:pt x="2" y="4"/>
                  </a:cubicBezTo>
                  <a:cubicBezTo>
                    <a:pt x="4" y="5"/>
                    <a:pt x="6" y="6"/>
                    <a:pt x="7" y="8"/>
                  </a:cubicBezTo>
                  <a:cubicBezTo>
                    <a:pt x="8" y="8"/>
                    <a:pt x="9" y="8"/>
                    <a:pt x="10" y="7"/>
                  </a:cubicBezTo>
                  <a:cubicBezTo>
                    <a:pt x="11" y="6"/>
                    <a:pt x="10" y="5"/>
                    <a:pt x="9" y="4"/>
                  </a:cubicBezTo>
                  <a:close/>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1" name="íŝľîḋè"/>
            <p:cNvSpPr/>
            <p:nvPr/>
          </p:nvSpPr>
          <p:spPr bwMode="auto">
            <a:xfrm>
              <a:off x="4971675" y="5414377"/>
              <a:ext cx="170828" cy="18594"/>
            </a:xfrm>
            <a:custGeom>
              <a:avLst/>
              <a:gdLst>
                <a:gd name="T0" fmla="*/ 1 w 82"/>
                <a:gd name="T1" fmla="*/ 9 h 9"/>
                <a:gd name="T2" fmla="*/ 80 w 82"/>
                <a:gd name="T3" fmla="*/ 9 h 9"/>
                <a:gd name="T4" fmla="*/ 82 w 82"/>
                <a:gd name="T5" fmla="*/ 7 h 9"/>
                <a:gd name="T6" fmla="*/ 82 w 82"/>
                <a:gd name="T7" fmla="*/ 2 h 9"/>
                <a:gd name="T8" fmla="*/ 80 w 82"/>
                <a:gd name="T9" fmla="*/ 0 h 9"/>
                <a:gd name="T10" fmla="*/ 1 w 82"/>
                <a:gd name="T11" fmla="*/ 0 h 9"/>
                <a:gd name="T12" fmla="*/ 0 w 82"/>
                <a:gd name="T13" fmla="*/ 2 h 9"/>
                <a:gd name="T14" fmla="*/ 0 w 82"/>
                <a:gd name="T15" fmla="*/ 7 h 9"/>
                <a:gd name="T16" fmla="*/ 1 w 8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9">
                  <a:moveTo>
                    <a:pt x="1" y="9"/>
                  </a:moveTo>
                  <a:cubicBezTo>
                    <a:pt x="80" y="9"/>
                    <a:pt x="80" y="9"/>
                    <a:pt x="80" y="9"/>
                  </a:cubicBezTo>
                  <a:cubicBezTo>
                    <a:pt x="81" y="9"/>
                    <a:pt x="82" y="8"/>
                    <a:pt x="82" y="7"/>
                  </a:cubicBezTo>
                  <a:cubicBezTo>
                    <a:pt x="82" y="2"/>
                    <a:pt x="82" y="2"/>
                    <a:pt x="82" y="2"/>
                  </a:cubicBezTo>
                  <a:cubicBezTo>
                    <a:pt x="82" y="1"/>
                    <a:pt x="81" y="0"/>
                    <a:pt x="80" y="0"/>
                  </a:cubicBezTo>
                  <a:cubicBezTo>
                    <a:pt x="1" y="0"/>
                    <a:pt x="1" y="0"/>
                    <a:pt x="1" y="0"/>
                  </a:cubicBezTo>
                  <a:cubicBezTo>
                    <a:pt x="0" y="0"/>
                    <a:pt x="0" y="1"/>
                    <a:pt x="0" y="2"/>
                  </a:cubicBezTo>
                  <a:cubicBezTo>
                    <a:pt x="0" y="7"/>
                    <a:pt x="0" y="7"/>
                    <a:pt x="0" y="7"/>
                  </a:cubicBezTo>
                  <a:cubicBezTo>
                    <a:pt x="0" y="8"/>
                    <a:pt x="0" y="9"/>
                    <a:pt x="1" y="9"/>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2" name="iSľïďé"/>
            <p:cNvSpPr/>
            <p:nvPr/>
          </p:nvSpPr>
          <p:spPr bwMode="auto">
            <a:xfrm>
              <a:off x="5057669" y="4940243"/>
              <a:ext cx="11621" cy="105751"/>
            </a:xfrm>
            <a:custGeom>
              <a:avLst/>
              <a:gdLst>
                <a:gd name="T0" fmla="*/ 5 w 6"/>
                <a:gd name="T1" fmla="*/ 27 h 51"/>
                <a:gd name="T2" fmla="*/ 3 w 6"/>
                <a:gd name="T3" fmla="*/ 0 h 51"/>
                <a:gd name="T4" fmla="*/ 0 w 6"/>
                <a:gd name="T5" fmla="*/ 0 h 51"/>
                <a:gd name="T6" fmla="*/ 2 w 6"/>
                <a:gd name="T7" fmla="*/ 51 h 51"/>
                <a:gd name="T8" fmla="*/ 5 w 6"/>
                <a:gd name="T9" fmla="*/ 27 h 51"/>
              </a:gdLst>
              <a:ahLst/>
              <a:cxnLst>
                <a:cxn ang="0">
                  <a:pos x="T0" y="T1"/>
                </a:cxn>
                <a:cxn ang="0">
                  <a:pos x="T2" y="T3"/>
                </a:cxn>
                <a:cxn ang="0">
                  <a:pos x="T4" y="T5"/>
                </a:cxn>
                <a:cxn ang="0">
                  <a:pos x="T6" y="T7"/>
                </a:cxn>
                <a:cxn ang="0">
                  <a:pos x="T8" y="T9"/>
                </a:cxn>
              </a:cxnLst>
              <a:rect l="0" t="0" r="r" b="b"/>
              <a:pathLst>
                <a:path w="6" h="51">
                  <a:moveTo>
                    <a:pt x="5" y="27"/>
                  </a:moveTo>
                  <a:cubicBezTo>
                    <a:pt x="3" y="0"/>
                    <a:pt x="3" y="0"/>
                    <a:pt x="3" y="0"/>
                  </a:cubicBezTo>
                  <a:cubicBezTo>
                    <a:pt x="0" y="0"/>
                    <a:pt x="0" y="0"/>
                    <a:pt x="0" y="0"/>
                  </a:cubicBezTo>
                  <a:cubicBezTo>
                    <a:pt x="2" y="51"/>
                    <a:pt x="2" y="51"/>
                    <a:pt x="2" y="51"/>
                  </a:cubicBezTo>
                  <a:cubicBezTo>
                    <a:pt x="6" y="45"/>
                    <a:pt x="5" y="34"/>
                    <a:pt x="5" y="27"/>
                  </a:cubicBez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3" name="îṡ1ïďê"/>
            <p:cNvSpPr/>
            <p:nvPr/>
          </p:nvSpPr>
          <p:spPr bwMode="auto">
            <a:xfrm>
              <a:off x="5197121" y="4549779"/>
              <a:ext cx="0" cy="8135"/>
            </a:xfrm>
            <a:custGeom>
              <a:avLst/>
              <a:gdLst>
                <a:gd name="T0" fmla="*/ 0 h 4"/>
                <a:gd name="T1" fmla="*/ 4 h 4"/>
                <a:gd name="T2" fmla="*/ 0 h 4"/>
              </a:gdLst>
              <a:ahLst/>
              <a:cxnLst>
                <a:cxn ang="0">
                  <a:pos x="0" y="T0"/>
                </a:cxn>
                <a:cxn ang="0">
                  <a:pos x="0" y="T1"/>
                </a:cxn>
                <a:cxn ang="0">
                  <a:pos x="0" y="T2"/>
                </a:cxn>
              </a:cxnLst>
              <a:rect l="0" t="0" r="r" b="b"/>
              <a:pathLst>
                <a:path h="4">
                  <a:moveTo>
                    <a:pt x="0" y="0"/>
                  </a:moveTo>
                  <a:cubicBezTo>
                    <a:pt x="0" y="1"/>
                    <a:pt x="0" y="2"/>
                    <a:pt x="0" y="4"/>
                  </a:cubicBezTo>
                  <a:cubicBezTo>
                    <a:pt x="0" y="4"/>
                    <a:pt x="0" y="2"/>
                    <a:pt x="0" y="0"/>
                  </a:cubicBez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4" name="îṥľîdè"/>
            <p:cNvSpPr/>
            <p:nvPr/>
          </p:nvSpPr>
          <p:spPr bwMode="auto">
            <a:xfrm>
              <a:off x="5197121" y="4481215"/>
              <a:ext cx="287038" cy="171990"/>
            </a:xfrm>
            <a:custGeom>
              <a:avLst/>
              <a:gdLst>
                <a:gd name="T0" fmla="*/ 138 w 138"/>
                <a:gd name="T1" fmla="*/ 76 h 83"/>
                <a:gd name="T2" fmla="*/ 124 w 138"/>
                <a:gd name="T3" fmla="*/ 83 h 83"/>
                <a:gd name="T4" fmla="*/ 124 w 138"/>
                <a:gd name="T5" fmla="*/ 83 h 83"/>
                <a:gd name="T6" fmla="*/ 11 w 138"/>
                <a:gd name="T7" fmla="*/ 27 h 83"/>
                <a:gd name="T8" fmla="*/ 0 w 138"/>
                <a:gd name="T9" fmla="*/ 33 h 83"/>
                <a:gd name="T10" fmla="*/ 0 w 138"/>
                <a:gd name="T11" fmla="*/ 28 h 83"/>
                <a:gd name="T12" fmla="*/ 5 w 138"/>
                <a:gd name="T13" fmla="*/ 5 h 83"/>
                <a:gd name="T14" fmla="*/ 11 w 138"/>
                <a:gd name="T15" fmla="*/ 19 h 83"/>
                <a:gd name="T16" fmla="*/ 138 w 138"/>
                <a:gd name="T17" fmla="*/ 76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83">
                  <a:moveTo>
                    <a:pt x="138" y="76"/>
                  </a:moveTo>
                  <a:cubicBezTo>
                    <a:pt x="134" y="79"/>
                    <a:pt x="130" y="81"/>
                    <a:pt x="124" y="83"/>
                  </a:cubicBezTo>
                  <a:cubicBezTo>
                    <a:pt x="124" y="83"/>
                    <a:pt x="124" y="83"/>
                    <a:pt x="124" y="83"/>
                  </a:cubicBezTo>
                  <a:cubicBezTo>
                    <a:pt x="117" y="80"/>
                    <a:pt x="24" y="34"/>
                    <a:pt x="11" y="27"/>
                  </a:cubicBezTo>
                  <a:cubicBezTo>
                    <a:pt x="3" y="23"/>
                    <a:pt x="1" y="29"/>
                    <a:pt x="0" y="33"/>
                  </a:cubicBezTo>
                  <a:cubicBezTo>
                    <a:pt x="0" y="31"/>
                    <a:pt x="0" y="29"/>
                    <a:pt x="0" y="28"/>
                  </a:cubicBezTo>
                  <a:cubicBezTo>
                    <a:pt x="1" y="0"/>
                    <a:pt x="5" y="5"/>
                    <a:pt x="5" y="5"/>
                  </a:cubicBezTo>
                  <a:cubicBezTo>
                    <a:pt x="11" y="19"/>
                    <a:pt x="11" y="19"/>
                    <a:pt x="11" y="19"/>
                  </a:cubicBezTo>
                  <a:lnTo>
                    <a:pt x="138" y="76"/>
                  </a:ln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5" name="iSlíḑê"/>
            <p:cNvSpPr/>
            <p:nvPr/>
          </p:nvSpPr>
          <p:spPr bwMode="auto">
            <a:xfrm>
              <a:off x="4858951" y="4040782"/>
              <a:ext cx="75536" cy="227770"/>
            </a:xfrm>
            <a:custGeom>
              <a:avLst/>
              <a:gdLst>
                <a:gd name="T0" fmla="*/ 25 w 36"/>
                <a:gd name="T1" fmla="*/ 95 h 110"/>
                <a:gd name="T2" fmla="*/ 5 w 36"/>
                <a:gd name="T3" fmla="*/ 96 h 110"/>
                <a:gd name="T4" fmla="*/ 2 w 36"/>
                <a:gd name="T5" fmla="*/ 56 h 110"/>
                <a:gd name="T6" fmla="*/ 19 w 36"/>
                <a:gd name="T7" fmla="*/ 0 h 110"/>
                <a:gd name="T8" fmla="*/ 36 w 36"/>
                <a:gd name="T9" fmla="*/ 12 h 110"/>
                <a:gd name="T10" fmla="*/ 25 w 36"/>
                <a:gd name="T11" fmla="*/ 95 h 110"/>
              </a:gdLst>
              <a:ahLst/>
              <a:cxnLst>
                <a:cxn ang="0">
                  <a:pos x="T0" y="T1"/>
                </a:cxn>
                <a:cxn ang="0">
                  <a:pos x="T2" y="T3"/>
                </a:cxn>
                <a:cxn ang="0">
                  <a:pos x="T4" y="T5"/>
                </a:cxn>
                <a:cxn ang="0">
                  <a:pos x="T6" y="T7"/>
                </a:cxn>
                <a:cxn ang="0">
                  <a:pos x="T8" y="T9"/>
                </a:cxn>
                <a:cxn ang="0">
                  <a:pos x="T10" y="T11"/>
                </a:cxn>
              </a:cxnLst>
              <a:rect l="0" t="0" r="r" b="b"/>
              <a:pathLst>
                <a:path w="36" h="110">
                  <a:moveTo>
                    <a:pt x="25" y="95"/>
                  </a:moveTo>
                  <a:cubicBezTo>
                    <a:pt x="26" y="108"/>
                    <a:pt x="6" y="110"/>
                    <a:pt x="5" y="96"/>
                  </a:cubicBezTo>
                  <a:cubicBezTo>
                    <a:pt x="4" y="83"/>
                    <a:pt x="3" y="69"/>
                    <a:pt x="2" y="56"/>
                  </a:cubicBezTo>
                  <a:cubicBezTo>
                    <a:pt x="0" y="35"/>
                    <a:pt x="5" y="15"/>
                    <a:pt x="19" y="0"/>
                  </a:cubicBezTo>
                  <a:cubicBezTo>
                    <a:pt x="23" y="4"/>
                    <a:pt x="29" y="9"/>
                    <a:pt x="36" y="12"/>
                  </a:cubicBezTo>
                  <a:cubicBezTo>
                    <a:pt x="14" y="33"/>
                    <a:pt x="23" y="67"/>
                    <a:pt x="25" y="95"/>
                  </a:cubicBezTo>
                  <a:close/>
                </a:path>
              </a:pathLst>
            </a:custGeom>
            <a:solidFill>
              <a:srgbClr val="72311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6" name="í$1îḍe"/>
            <p:cNvSpPr/>
            <p:nvPr/>
          </p:nvSpPr>
          <p:spPr bwMode="auto">
            <a:xfrm>
              <a:off x="4827575" y="4023350"/>
              <a:ext cx="73212" cy="73212"/>
            </a:xfrm>
            <a:custGeom>
              <a:avLst/>
              <a:gdLst>
                <a:gd name="T0" fmla="*/ 31 w 35"/>
                <a:gd name="T1" fmla="*/ 31 h 35"/>
                <a:gd name="T2" fmla="*/ 19 w 35"/>
                <a:gd name="T3" fmla="*/ 34 h 35"/>
                <a:gd name="T4" fmla="*/ 0 w 35"/>
                <a:gd name="T5" fmla="*/ 23 h 35"/>
                <a:gd name="T6" fmla="*/ 19 w 35"/>
                <a:gd name="T7" fmla="*/ 0 h 35"/>
                <a:gd name="T8" fmla="*/ 29 w 35"/>
                <a:gd name="T9" fmla="*/ 14 h 35"/>
                <a:gd name="T10" fmla="*/ 31 w 35"/>
                <a:gd name="T11" fmla="*/ 31 h 35"/>
              </a:gdLst>
              <a:ahLst/>
              <a:cxnLst>
                <a:cxn ang="0">
                  <a:pos x="T0" y="T1"/>
                </a:cxn>
                <a:cxn ang="0">
                  <a:pos x="T2" y="T3"/>
                </a:cxn>
                <a:cxn ang="0">
                  <a:pos x="T4" y="T5"/>
                </a:cxn>
                <a:cxn ang="0">
                  <a:pos x="T6" y="T7"/>
                </a:cxn>
                <a:cxn ang="0">
                  <a:pos x="T8" y="T9"/>
                </a:cxn>
                <a:cxn ang="0">
                  <a:pos x="T10" y="T11"/>
                </a:cxn>
              </a:cxnLst>
              <a:rect l="0" t="0" r="r" b="b"/>
              <a:pathLst>
                <a:path w="35" h="35">
                  <a:moveTo>
                    <a:pt x="31" y="31"/>
                  </a:moveTo>
                  <a:cubicBezTo>
                    <a:pt x="28" y="34"/>
                    <a:pt x="24" y="35"/>
                    <a:pt x="19" y="34"/>
                  </a:cubicBezTo>
                  <a:cubicBezTo>
                    <a:pt x="13" y="33"/>
                    <a:pt x="6" y="28"/>
                    <a:pt x="0" y="23"/>
                  </a:cubicBezTo>
                  <a:cubicBezTo>
                    <a:pt x="3" y="14"/>
                    <a:pt x="9" y="6"/>
                    <a:pt x="19" y="0"/>
                  </a:cubicBezTo>
                  <a:cubicBezTo>
                    <a:pt x="22" y="4"/>
                    <a:pt x="26" y="9"/>
                    <a:pt x="29" y="14"/>
                  </a:cubicBezTo>
                  <a:cubicBezTo>
                    <a:pt x="33" y="21"/>
                    <a:pt x="35" y="27"/>
                    <a:pt x="31" y="31"/>
                  </a:cubicBezTo>
                  <a:close/>
                </a:path>
              </a:pathLst>
            </a:custGeom>
            <a:solidFill>
              <a:srgbClr val="823D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7" name="îslíḓé"/>
            <p:cNvSpPr/>
            <p:nvPr/>
          </p:nvSpPr>
          <p:spPr bwMode="auto">
            <a:xfrm>
              <a:off x="4903111" y="4513754"/>
              <a:ext cx="29053" cy="70888"/>
            </a:xfrm>
            <a:custGeom>
              <a:avLst/>
              <a:gdLst>
                <a:gd name="T0" fmla="*/ 14 w 14"/>
                <a:gd name="T1" fmla="*/ 0 h 34"/>
                <a:gd name="T2" fmla="*/ 0 w 14"/>
                <a:gd name="T3" fmla="*/ 34 h 34"/>
                <a:gd name="T4" fmla="*/ 0 w 14"/>
                <a:gd name="T5" fmla="*/ 4 h 34"/>
                <a:gd name="T6" fmla="*/ 1 w 14"/>
                <a:gd name="T7" fmla="*/ 4 h 34"/>
                <a:gd name="T8" fmla="*/ 14 w 14"/>
                <a:gd name="T9" fmla="*/ 0 h 34"/>
              </a:gdLst>
              <a:ahLst/>
              <a:cxnLst>
                <a:cxn ang="0">
                  <a:pos x="T0" y="T1"/>
                </a:cxn>
                <a:cxn ang="0">
                  <a:pos x="T2" y="T3"/>
                </a:cxn>
                <a:cxn ang="0">
                  <a:pos x="T4" y="T5"/>
                </a:cxn>
                <a:cxn ang="0">
                  <a:pos x="T6" y="T7"/>
                </a:cxn>
                <a:cxn ang="0">
                  <a:pos x="T8" y="T9"/>
                </a:cxn>
              </a:cxnLst>
              <a:rect l="0" t="0" r="r" b="b"/>
              <a:pathLst>
                <a:path w="14" h="34">
                  <a:moveTo>
                    <a:pt x="14" y="0"/>
                  </a:moveTo>
                  <a:cubicBezTo>
                    <a:pt x="0" y="34"/>
                    <a:pt x="0" y="34"/>
                    <a:pt x="0" y="34"/>
                  </a:cubicBezTo>
                  <a:cubicBezTo>
                    <a:pt x="0" y="4"/>
                    <a:pt x="0" y="4"/>
                    <a:pt x="0" y="4"/>
                  </a:cubicBezTo>
                  <a:cubicBezTo>
                    <a:pt x="1" y="4"/>
                    <a:pt x="1" y="4"/>
                    <a:pt x="1" y="4"/>
                  </a:cubicBezTo>
                  <a:cubicBezTo>
                    <a:pt x="7" y="2"/>
                    <a:pt x="14" y="0"/>
                    <a:pt x="14" y="0"/>
                  </a:cubicBez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8" name="îṧļíďè"/>
            <p:cNvSpPr/>
            <p:nvPr/>
          </p:nvSpPr>
          <p:spPr bwMode="auto">
            <a:xfrm>
              <a:off x="6154686" y="3229641"/>
              <a:ext cx="55780" cy="292848"/>
            </a:xfrm>
            <a:prstGeom prst="rect">
              <a:avLst/>
            </a:prstGeom>
            <a:solidFill>
              <a:srgbClr val="E5801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99" name="îṡḷîḋe"/>
            <p:cNvSpPr/>
            <p:nvPr/>
          </p:nvSpPr>
          <p:spPr bwMode="auto">
            <a:xfrm>
              <a:off x="6154686" y="3229641"/>
              <a:ext cx="55780" cy="292848"/>
            </a:xfrm>
            <a:custGeom>
              <a:avLst/>
              <a:gdLst>
                <a:gd name="T0" fmla="*/ 0 w 48"/>
                <a:gd name="T1" fmla="*/ 0 h 252"/>
                <a:gd name="T2" fmla="*/ 0 w 48"/>
                <a:gd name="T3" fmla="*/ 252 h 252"/>
                <a:gd name="T4" fmla="*/ 48 w 48"/>
                <a:gd name="T5" fmla="*/ 252 h 252"/>
                <a:gd name="T6" fmla="*/ 48 w 48"/>
                <a:gd name="T7" fmla="*/ 0 h 252"/>
              </a:gdLst>
              <a:ahLst/>
              <a:cxnLst>
                <a:cxn ang="0">
                  <a:pos x="T0" y="T1"/>
                </a:cxn>
                <a:cxn ang="0">
                  <a:pos x="T2" y="T3"/>
                </a:cxn>
                <a:cxn ang="0">
                  <a:pos x="T4" y="T5"/>
                </a:cxn>
                <a:cxn ang="0">
                  <a:pos x="T6" y="T7"/>
                </a:cxn>
              </a:cxnLst>
              <a:rect l="0" t="0" r="r" b="b"/>
              <a:pathLst>
                <a:path w="48" h="252">
                  <a:moveTo>
                    <a:pt x="0" y="0"/>
                  </a:moveTo>
                  <a:lnTo>
                    <a:pt x="0" y="252"/>
                  </a:lnTo>
                  <a:lnTo>
                    <a:pt x="48" y="252"/>
                  </a:lnTo>
                  <a:lnTo>
                    <a:pt x="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0" name="ïšļiḑe"/>
            <p:cNvSpPr/>
            <p:nvPr/>
          </p:nvSpPr>
          <p:spPr bwMode="auto">
            <a:xfrm>
              <a:off x="6096581" y="3208723"/>
              <a:ext cx="171990" cy="55781"/>
            </a:xfrm>
            <a:prstGeom prst="rect">
              <a:avLst/>
            </a:prstGeom>
            <a:solidFill>
              <a:srgbClr val="E5801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1" name="íšľíḋé"/>
            <p:cNvSpPr/>
            <p:nvPr/>
          </p:nvSpPr>
          <p:spPr bwMode="auto">
            <a:xfrm>
              <a:off x="6096581" y="3208723"/>
              <a:ext cx="171990" cy="55781"/>
            </a:xfrm>
            <a:custGeom>
              <a:avLst/>
              <a:gdLst>
                <a:gd name="T0" fmla="*/ 148 w 148"/>
                <a:gd name="T1" fmla="*/ 0 h 48"/>
                <a:gd name="T2" fmla="*/ 0 w 148"/>
                <a:gd name="T3" fmla="*/ 0 h 48"/>
                <a:gd name="T4" fmla="*/ 0 w 148"/>
                <a:gd name="T5" fmla="*/ 48 h 48"/>
                <a:gd name="T6" fmla="*/ 148 w 148"/>
                <a:gd name="T7" fmla="*/ 48 h 48"/>
              </a:gdLst>
              <a:ahLst/>
              <a:cxnLst>
                <a:cxn ang="0">
                  <a:pos x="T0" y="T1"/>
                </a:cxn>
                <a:cxn ang="0">
                  <a:pos x="T2" y="T3"/>
                </a:cxn>
                <a:cxn ang="0">
                  <a:pos x="T4" y="T5"/>
                </a:cxn>
                <a:cxn ang="0">
                  <a:pos x="T6" y="T7"/>
                </a:cxn>
              </a:cxnLst>
              <a:rect l="0" t="0" r="r" b="b"/>
              <a:pathLst>
                <a:path w="148" h="48">
                  <a:moveTo>
                    <a:pt x="148" y="0"/>
                  </a:moveTo>
                  <a:lnTo>
                    <a:pt x="0" y="0"/>
                  </a:lnTo>
                  <a:lnTo>
                    <a:pt x="0" y="48"/>
                  </a:lnTo>
                  <a:lnTo>
                    <a:pt x="148"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2" name="îSḻïdé"/>
            <p:cNvSpPr/>
            <p:nvPr/>
          </p:nvSpPr>
          <p:spPr bwMode="auto">
            <a:xfrm>
              <a:off x="6096581" y="3487626"/>
              <a:ext cx="171990" cy="58105"/>
            </a:xfrm>
            <a:prstGeom prst="rect">
              <a:avLst/>
            </a:prstGeom>
            <a:solidFill>
              <a:srgbClr val="E5801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3" name="îśḷïďè"/>
            <p:cNvSpPr/>
            <p:nvPr/>
          </p:nvSpPr>
          <p:spPr bwMode="auto">
            <a:xfrm>
              <a:off x="6096581" y="3487626"/>
              <a:ext cx="171990" cy="58105"/>
            </a:xfrm>
            <a:custGeom>
              <a:avLst/>
              <a:gdLst>
                <a:gd name="T0" fmla="*/ 148 w 148"/>
                <a:gd name="T1" fmla="*/ 0 h 50"/>
                <a:gd name="T2" fmla="*/ 0 w 148"/>
                <a:gd name="T3" fmla="*/ 0 h 50"/>
                <a:gd name="T4" fmla="*/ 0 w 148"/>
                <a:gd name="T5" fmla="*/ 50 h 50"/>
                <a:gd name="T6" fmla="*/ 148 w 148"/>
                <a:gd name="T7" fmla="*/ 50 h 50"/>
              </a:gdLst>
              <a:ahLst/>
              <a:cxnLst>
                <a:cxn ang="0">
                  <a:pos x="T0" y="T1"/>
                </a:cxn>
                <a:cxn ang="0">
                  <a:pos x="T2" y="T3"/>
                </a:cxn>
                <a:cxn ang="0">
                  <a:pos x="T4" y="T5"/>
                </a:cxn>
                <a:cxn ang="0">
                  <a:pos x="T6" y="T7"/>
                </a:cxn>
              </a:cxnLst>
              <a:rect l="0" t="0" r="r" b="b"/>
              <a:pathLst>
                <a:path w="148" h="50">
                  <a:moveTo>
                    <a:pt x="148" y="0"/>
                  </a:moveTo>
                  <a:lnTo>
                    <a:pt x="0" y="0"/>
                  </a:lnTo>
                  <a:lnTo>
                    <a:pt x="0" y="50"/>
                  </a:lnTo>
                  <a:lnTo>
                    <a:pt x="148" y="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4" name="îṣ1îḑe"/>
            <p:cNvSpPr/>
            <p:nvPr/>
          </p:nvSpPr>
          <p:spPr bwMode="auto">
            <a:xfrm>
              <a:off x="6344107" y="3618942"/>
              <a:ext cx="133641" cy="61591"/>
            </a:xfrm>
            <a:custGeom>
              <a:avLst/>
              <a:gdLst>
                <a:gd name="T0" fmla="*/ 64 w 64"/>
                <a:gd name="T1" fmla="*/ 2 h 30"/>
                <a:gd name="T2" fmla="*/ 57 w 64"/>
                <a:gd name="T3" fmla="*/ 1 h 30"/>
                <a:gd name="T4" fmla="*/ 13 w 64"/>
                <a:gd name="T5" fmla="*/ 8 h 30"/>
                <a:gd name="T6" fmla="*/ 0 w 64"/>
                <a:gd name="T7" fmla="*/ 21 h 30"/>
                <a:gd name="T8" fmla="*/ 2 w 64"/>
                <a:gd name="T9" fmla="*/ 26 h 30"/>
                <a:gd name="T10" fmla="*/ 17 w 64"/>
                <a:gd name="T11" fmla="*/ 30 h 30"/>
                <a:gd name="T12" fmla="*/ 49 w 64"/>
                <a:gd name="T13" fmla="*/ 17 h 30"/>
                <a:gd name="T14" fmla="*/ 64 w 64"/>
                <a:gd name="T15" fmla="*/ 4 h 30"/>
                <a:gd name="T16" fmla="*/ 64 w 64"/>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30">
                  <a:moveTo>
                    <a:pt x="64" y="2"/>
                  </a:moveTo>
                  <a:cubicBezTo>
                    <a:pt x="62" y="2"/>
                    <a:pt x="59" y="1"/>
                    <a:pt x="57" y="1"/>
                  </a:cubicBezTo>
                  <a:cubicBezTo>
                    <a:pt x="42" y="0"/>
                    <a:pt x="27" y="1"/>
                    <a:pt x="13" y="8"/>
                  </a:cubicBezTo>
                  <a:cubicBezTo>
                    <a:pt x="7" y="11"/>
                    <a:pt x="2" y="15"/>
                    <a:pt x="0" y="21"/>
                  </a:cubicBezTo>
                  <a:cubicBezTo>
                    <a:pt x="0" y="23"/>
                    <a:pt x="0" y="25"/>
                    <a:pt x="2" y="26"/>
                  </a:cubicBezTo>
                  <a:cubicBezTo>
                    <a:pt x="6" y="29"/>
                    <a:pt x="11" y="30"/>
                    <a:pt x="17" y="30"/>
                  </a:cubicBezTo>
                  <a:cubicBezTo>
                    <a:pt x="29" y="29"/>
                    <a:pt x="39" y="24"/>
                    <a:pt x="49" y="17"/>
                  </a:cubicBezTo>
                  <a:cubicBezTo>
                    <a:pt x="54" y="13"/>
                    <a:pt x="59" y="8"/>
                    <a:pt x="64" y="4"/>
                  </a:cubicBezTo>
                  <a:cubicBezTo>
                    <a:pt x="64" y="3"/>
                    <a:pt x="64" y="3"/>
                    <a:pt x="64" y="2"/>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5" name="išḻiḓé"/>
            <p:cNvSpPr/>
            <p:nvPr/>
          </p:nvSpPr>
          <p:spPr bwMode="auto">
            <a:xfrm>
              <a:off x="6225573" y="3667750"/>
              <a:ext cx="124344" cy="52295"/>
            </a:xfrm>
            <a:custGeom>
              <a:avLst/>
              <a:gdLst>
                <a:gd name="T0" fmla="*/ 60 w 60"/>
                <a:gd name="T1" fmla="*/ 17 h 25"/>
                <a:gd name="T2" fmla="*/ 49 w 60"/>
                <a:gd name="T3" fmla="*/ 10 h 25"/>
                <a:gd name="T4" fmla="*/ 18 w 60"/>
                <a:gd name="T5" fmla="*/ 0 h 25"/>
                <a:gd name="T6" fmla="*/ 2 w 60"/>
                <a:gd name="T7" fmla="*/ 6 h 25"/>
                <a:gd name="T8" fmla="*/ 1 w 60"/>
                <a:gd name="T9" fmla="*/ 10 h 25"/>
                <a:gd name="T10" fmla="*/ 18 w 60"/>
                <a:gd name="T11" fmla="*/ 21 h 25"/>
                <a:gd name="T12" fmla="*/ 59 w 60"/>
                <a:gd name="T13" fmla="*/ 18 h 25"/>
                <a:gd name="T14" fmla="*/ 60 w 60"/>
                <a:gd name="T15" fmla="*/ 17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5">
                  <a:moveTo>
                    <a:pt x="60" y="17"/>
                  </a:moveTo>
                  <a:cubicBezTo>
                    <a:pt x="56" y="14"/>
                    <a:pt x="53" y="12"/>
                    <a:pt x="49" y="10"/>
                  </a:cubicBezTo>
                  <a:cubicBezTo>
                    <a:pt x="39" y="4"/>
                    <a:pt x="29" y="1"/>
                    <a:pt x="18" y="0"/>
                  </a:cubicBezTo>
                  <a:cubicBezTo>
                    <a:pt x="12" y="0"/>
                    <a:pt x="6" y="1"/>
                    <a:pt x="2" y="6"/>
                  </a:cubicBezTo>
                  <a:cubicBezTo>
                    <a:pt x="0" y="7"/>
                    <a:pt x="0" y="9"/>
                    <a:pt x="1" y="10"/>
                  </a:cubicBezTo>
                  <a:cubicBezTo>
                    <a:pt x="5" y="17"/>
                    <a:pt x="11" y="20"/>
                    <a:pt x="18" y="21"/>
                  </a:cubicBezTo>
                  <a:cubicBezTo>
                    <a:pt x="32" y="25"/>
                    <a:pt x="46" y="23"/>
                    <a:pt x="59" y="18"/>
                  </a:cubicBezTo>
                  <a:cubicBezTo>
                    <a:pt x="60" y="18"/>
                    <a:pt x="60" y="17"/>
                    <a:pt x="60" y="17"/>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6" name="íṩļiďê"/>
            <p:cNvSpPr/>
            <p:nvPr/>
          </p:nvSpPr>
          <p:spPr bwMode="auto">
            <a:xfrm>
              <a:off x="6420805" y="3516678"/>
              <a:ext cx="96454" cy="81347"/>
            </a:xfrm>
            <a:custGeom>
              <a:avLst/>
              <a:gdLst>
                <a:gd name="T0" fmla="*/ 46 w 46"/>
                <a:gd name="T1" fmla="*/ 0 h 39"/>
                <a:gd name="T2" fmla="*/ 35 w 46"/>
                <a:gd name="T3" fmla="*/ 3 h 39"/>
                <a:gd name="T4" fmla="*/ 5 w 46"/>
                <a:gd name="T5" fmla="*/ 22 h 39"/>
                <a:gd name="T6" fmla="*/ 0 w 46"/>
                <a:gd name="T7" fmla="*/ 35 h 39"/>
                <a:gd name="T8" fmla="*/ 3 w 46"/>
                <a:gd name="T9" fmla="*/ 38 h 39"/>
                <a:gd name="T10" fmla="*/ 20 w 46"/>
                <a:gd name="T11" fmla="*/ 34 h 39"/>
                <a:gd name="T12" fmla="*/ 45 w 46"/>
                <a:gd name="T13" fmla="*/ 3 h 39"/>
                <a:gd name="T14" fmla="*/ 46 w 46"/>
                <a:gd name="T15" fmla="*/ 0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39">
                  <a:moveTo>
                    <a:pt x="46" y="0"/>
                  </a:moveTo>
                  <a:cubicBezTo>
                    <a:pt x="42" y="1"/>
                    <a:pt x="38" y="2"/>
                    <a:pt x="35" y="3"/>
                  </a:cubicBezTo>
                  <a:cubicBezTo>
                    <a:pt x="24" y="7"/>
                    <a:pt x="13" y="12"/>
                    <a:pt x="5" y="22"/>
                  </a:cubicBezTo>
                  <a:cubicBezTo>
                    <a:pt x="2" y="26"/>
                    <a:pt x="0" y="30"/>
                    <a:pt x="0" y="35"/>
                  </a:cubicBezTo>
                  <a:cubicBezTo>
                    <a:pt x="0" y="37"/>
                    <a:pt x="1" y="38"/>
                    <a:pt x="3" y="38"/>
                  </a:cubicBezTo>
                  <a:cubicBezTo>
                    <a:pt x="9" y="39"/>
                    <a:pt x="15" y="38"/>
                    <a:pt x="20" y="34"/>
                  </a:cubicBezTo>
                  <a:cubicBezTo>
                    <a:pt x="32" y="27"/>
                    <a:pt x="40" y="16"/>
                    <a:pt x="45" y="3"/>
                  </a:cubicBezTo>
                  <a:cubicBezTo>
                    <a:pt x="46" y="3"/>
                    <a:pt x="46" y="2"/>
                    <a:pt x="46"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7" name="isľïḓê"/>
            <p:cNvSpPr/>
            <p:nvPr/>
          </p:nvSpPr>
          <p:spPr bwMode="auto">
            <a:xfrm>
              <a:off x="6289489" y="3582917"/>
              <a:ext cx="77861" cy="76698"/>
            </a:xfrm>
            <a:custGeom>
              <a:avLst/>
              <a:gdLst>
                <a:gd name="T0" fmla="*/ 37 w 37"/>
                <a:gd name="T1" fmla="*/ 1 h 37"/>
                <a:gd name="T2" fmla="*/ 36 w 37"/>
                <a:gd name="T3" fmla="*/ 0 h 37"/>
                <a:gd name="T4" fmla="*/ 3 w 37"/>
                <a:gd name="T5" fmla="*/ 19 h 37"/>
                <a:gd name="T6" fmla="*/ 1 w 37"/>
                <a:gd name="T7" fmla="*/ 32 h 37"/>
                <a:gd name="T8" fmla="*/ 4 w 37"/>
                <a:gd name="T9" fmla="*/ 34 h 37"/>
                <a:gd name="T10" fmla="*/ 19 w 37"/>
                <a:gd name="T11" fmla="*/ 32 h 37"/>
                <a:gd name="T12" fmla="*/ 34 w 37"/>
                <a:gd name="T13" fmla="*/ 11 h 37"/>
                <a:gd name="T14" fmla="*/ 37 w 37"/>
                <a:gd name="T15" fmla="*/ 1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37">
                  <a:moveTo>
                    <a:pt x="37" y="1"/>
                  </a:moveTo>
                  <a:cubicBezTo>
                    <a:pt x="36" y="0"/>
                    <a:pt x="36" y="0"/>
                    <a:pt x="36" y="0"/>
                  </a:cubicBezTo>
                  <a:cubicBezTo>
                    <a:pt x="22" y="2"/>
                    <a:pt x="10" y="7"/>
                    <a:pt x="3" y="19"/>
                  </a:cubicBezTo>
                  <a:cubicBezTo>
                    <a:pt x="1" y="23"/>
                    <a:pt x="0" y="27"/>
                    <a:pt x="1" y="32"/>
                  </a:cubicBezTo>
                  <a:cubicBezTo>
                    <a:pt x="2" y="33"/>
                    <a:pt x="3" y="34"/>
                    <a:pt x="4" y="34"/>
                  </a:cubicBezTo>
                  <a:cubicBezTo>
                    <a:pt x="9" y="37"/>
                    <a:pt x="15" y="36"/>
                    <a:pt x="19" y="32"/>
                  </a:cubicBezTo>
                  <a:cubicBezTo>
                    <a:pt x="26" y="26"/>
                    <a:pt x="31" y="19"/>
                    <a:pt x="34" y="11"/>
                  </a:cubicBezTo>
                  <a:cubicBezTo>
                    <a:pt x="35" y="7"/>
                    <a:pt x="36" y="4"/>
                    <a:pt x="37" y="1"/>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8" name="îṧliďê"/>
            <p:cNvSpPr/>
            <p:nvPr/>
          </p:nvSpPr>
          <p:spPr bwMode="auto">
            <a:xfrm>
              <a:off x="6417319" y="3352823"/>
              <a:ext cx="40674" cy="109237"/>
            </a:xfrm>
            <a:custGeom>
              <a:avLst/>
              <a:gdLst>
                <a:gd name="T0" fmla="*/ 7 w 20"/>
                <a:gd name="T1" fmla="*/ 0 h 53"/>
                <a:gd name="T2" fmla="*/ 3 w 20"/>
                <a:gd name="T3" fmla="*/ 13 h 53"/>
                <a:gd name="T4" fmla="*/ 2 w 20"/>
                <a:gd name="T5" fmla="*/ 39 h 53"/>
                <a:gd name="T6" fmla="*/ 9 w 20"/>
                <a:gd name="T7" fmla="*/ 52 h 53"/>
                <a:gd name="T8" fmla="*/ 15 w 20"/>
                <a:gd name="T9" fmla="*/ 51 h 53"/>
                <a:gd name="T10" fmla="*/ 20 w 20"/>
                <a:gd name="T11" fmla="*/ 37 h 53"/>
                <a:gd name="T12" fmla="*/ 8 w 20"/>
                <a:gd name="T13" fmla="*/ 2 h 53"/>
                <a:gd name="T14" fmla="*/ 7 w 20"/>
                <a:gd name="T15" fmla="*/ 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53">
                  <a:moveTo>
                    <a:pt x="7" y="0"/>
                  </a:moveTo>
                  <a:cubicBezTo>
                    <a:pt x="5" y="5"/>
                    <a:pt x="4" y="9"/>
                    <a:pt x="3" y="13"/>
                  </a:cubicBezTo>
                  <a:cubicBezTo>
                    <a:pt x="1" y="21"/>
                    <a:pt x="0" y="30"/>
                    <a:pt x="2" y="39"/>
                  </a:cubicBezTo>
                  <a:cubicBezTo>
                    <a:pt x="3" y="44"/>
                    <a:pt x="5" y="48"/>
                    <a:pt x="9" y="52"/>
                  </a:cubicBezTo>
                  <a:cubicBezTo>
                    <a:pt x="11" y="53"/>
                    <a:pt x="13" y="53"/>
                    <a:pt x="15" y="51"/>
                  </a:cubicBezTo>
                  <a:cubicBezTo>
                    <a:pt x="18" y="47"/>
                    <a:pt x="20" y="42"/>
                    <a:pt x="20" y="37"/>
                  </a:cubicBezTo>
                  <a:cubicBezTo>
                    <a:pt x="20" y="24"/>
                    <a:pt x="15" y="13"/>
                    <a:pt x="8" y="2"/>
                  </a:cubicBezTo>
                  <a:cubicBezTo>
                    <a:pt x="8" y="2"/>
                    <a:pt x="8" y="1"/>
                    <a:pt x="7"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9" name="íšḻíḍe"/>
            <p:cNvSpPr/>
            <p:nvPr/>
          </p:nvSpPr>
          <p:spPr bwMode="auto">
            <a:xfrm>
              <a:off x="6378970" y="3480653"/>
              <a:ext cx="46484" cy="106913"/>
            </a:xfrm>
            <a:custGeom>
              <a:avLst/>
              <a:gdLst>
                <a:gd name="T0" fmla="*/ 18 w 22"/>
                <a:gd name="T1" fmla="*/ 0 h 51"/>
                <a:gd name="T2" fmla="*/ 6 w 22"/>
                <a:gd name="T3" fmla="*/ 17 h 51"/>
                <a:gd name="T4" fmla="*/ 0 w 22"/>
                <a:gd name="T5" fmla="*/ 36 h 51"/>
                <a:gd name="T6" fmla="*/ 4 w 22"/>
                <a:gd name="T7" fmla="*/ 49 h 51"/>
                <a:gd name="T8" fmla="*/ 7 w 22"/>
                <a:gd name="T9" fmla="*/ 50 h 51"/>
                <a:gd name="T10" fmla="*/ 16 w 22"/>
                <a:gd name="T11" fmla="*/ 42 h 51"/>
                <a:gd name="T12" fmla="*/ 21 w 22"/>
                <a:gd name="T13" fmla="*/ 17 h 51"/>
                <a:gd name="T14" fmla="*/ 19 w 22"/>
                <a:gd name="T15" fmla="*/ 0 h 51"/>
                <a:gd name="T16" fmla="*/ 18 w 22"/>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1">
                  <a:moveTo>
                    <a:pt x="18" y="0"/>
                  </a:moveTo>
                  <a:cubicBezTo>
                    <a:pt x="13" y="5"/>
                    <a:pt x="9" y="11"/>
                    <a:pt x="6" y="17"/>
                  </a:cubicBezTo>
                  <a:cubicBezTo>
                    <a:pt x="3" y="23"/>
                    <a:pt x="1" y="29"/>
                    <a:pt x="0" y="36"/>
                  </a:cubicBezTo>
                  <a:cubicBezTo>
                    <a:pt x="0" y="40"/>
                    <a:pt x="1" y="45"/>
                    <a:pt x="4" y="49"/>
                  </a:cubicBezTo>
                  <a:cubicBezTo>
                    <a:pt x="5" y="50"/>
                    <a:pt x="6" y="51"/>
                    <a:pt x="7" y="50"/>
                  </a:cubicBezTo>
                  <a:cubicBezTo>
                    <a:pt x="11" y="48"/>
                    <a:pt x="14" y="46"/>
                    <a:pt x="16" y="42"/>
                  </a:cubicBezTo>
                  <a:cubicBezTo>
                    <a:pt x="20" y="34"/>
                    <a:pt x="22" y="26"/>
                    <a:pt x="21" y="17"/>
                  </a:cubicBezTo>
                  <a:cubicBezTo>
                    <a:pt x="21" y="11"/>
                    <a:pt x="20" y="5"/>
                    <a:pt x="19" y="0"/>
                  </a:cubicBezTo>
                  <a:cubicBezTo>
                    <a:pt x="19" y="0"/>
                    <a:pt x="19" y="0"/>
                    <a:pt x="18"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0" name="iṥliḋè"/>
            <p:cNvSpPr/>
            <p:nvPr/>
          </p:nvSpPr>
          <p:spPr bwMode="auto">
            <a:xfrm>
              <a:off x="6441723" y="3429521"/>
              <a:ext cx="58105" cy="90643"/>
            </a:xfrm>
            <a:custGeom>
              <a:avLst/>
              <a:gdLst>
                <a:gd name="T0" fmla="*/ 27 w 28"/>
                <a:gd name="T1" fmla="*/ 0 h 44"/>
                <a:gd name="T2" fmla="*/ 19 w 28"/>
                <a:gd name="T3" fmla="*/ 6 h 44"/>
                <a:gd name="T4" fmla="*/ 4 w 28"/>
                <a:gd name="T5" fmla="*/ 24 h 44"/>
                <a:gd name="T6" fmla="*/ 1 w 28"/>
                <a:gd name="T7" fmla="*/ 40 h 44"/>
                <a:gd name="T8" fmla="*/ 7 w 28"/>
                <a:gd name="T9" fmla="*/ 43 h 44"/>
                <a:gd name="T10" fmla="*/ 20 w 28"/>
                <a:gd name="T11" fmla="*/ 31 h 44"/>
                <a:gd name="T12" fmla="*/ 28 w 28"/>
                <a:gd name="T13" fmla="*/ 2 h 44"/>
                <a:gd name="T14" fmla="*/ 27 w 28"/>
                <a:gd name="T15" fmla="*/ 0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44">
                  <a:moveTo>
                    <a:pt x="27" y="0"/>
                  </a:moveTo>
                  <a:cubicBezTo>
                    <a:pt x="24" y="2"/>
                    <a:pt x="22" y="4"/>
                    <a:pt x="19" y="6"/>
                  </a:cubicBezTo>
                  <a:cubicBezTo>
                    <a:pt x="13" y="11"/>
                    <a:pt x="8" y="17"/>
                    <a:pt x="4" y="24"/>
                  </a:cubicBezTo>
                  <a:cubicBezTo>
                    <a:pt x="1" y="29"/>
                    <a:pt x="0" y="34"/>
                    <a:pt x="1" y="40"/>
                  </a:cubicBezTo>
                  <a:cubicBezTo>
                    <a:pt x="2" y="44"/>
                    <a:pt x="3" y="44"/>
                    <a:pt x="7" y="43"/>
                  </a:cubicBezTo>
                  <a:cubicBezTo>
                    <a:pt x="13" y="41"/>
                    <a:pt x="17" y="37"/>
                    <a:pt x="20" y="31"/>
                  </a:cubicBezTo>
                  <a:cubicBezTo>
                    <a:pt x="25" y="22"/>
                    <a:pt x="27" y="12"/>
                    <a:pt x="28" y="2"/>
                  </a:cubicBezTo>
                  <a:cubicBezTo>
                    <a:pt x="28" y="1"/>
                    <a:pt x="27" y="1"/>
                    <a:pt x="27"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1" name="îṣlíḍé"/>
            <p:cNvSpPr/>
            <p:nvPr/>
          </p:nvSpPr>
          <p:spPr bwMode="auto">
            <a:xfrm>
              <a:off x="5894377" y="3618942"/>
              <a:ext cx="133641" cy="61591"/>
            </a:xfrm>
            <a:custGeom>
              <a:avLst/>
              <a:gdLst>
                <a:gd name="T0" fmla="*/ 0 w 64"/>
                <a:gd name="T1" fmla="*/ 2 h 30"/>
                <a:gd name="T2" fmla="*/ 7 w 64"/>
                <a:gd name="T3" fmla="*/ 1 h 30"/>
                <a:gd name="T4" fmla="*/ 51 w 64"/>
                <a:gd name="T5" fmla="*/ 8 h 30"/>
                <a:gd name="T6" fmla="*/ 64 w 64"/>
                <a:gd name="T7" fmla="*/ 21 h 30"/>
                <a:gd name="T8" fmla="*/ 62 w 64"/>
                <a:gd name="T9" fmla="*/ 26 h 30"/>
                <a:gd name="T10" fmla="*/ 47 w 64"/>
                <a:gd name="T11" fmla="*/ 30 h 30"/>
                <a:gd name="T12" fmla="*/ 15 w 64"/>
                <a:gd name="T13" fmla="*/ 17 h 30"/>
                <a:gd name="T14" fmla="*/ 0 w 64"/>
                <a:gd name="T15" fmla="*/ 4 h 30"/>
                <a:gd name="T16" fmla="*/ 0 w 64"/>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30">
                  <a:moveTo>
                    <a:pt x="0" y="2"/>
                  </a:moveTo>
                  <a:cubicBezTo>
                    <a:pt x="2" y="2"/>
                    <a:pt x="5" y="1"/>
                    <a:pt x="7" y="1"/>
                  </a:cubicBezTo>
                  <a:cubicBezTo>
                    <a:pt x="22" y="0"/>
                    <a:pt x="37" y="1"/>
                    <a:pt x="51" y="8"/>
                  </a:cubicBezTo>
                  <a:cubicBezTo>
                    <a:pt x="57" y="11"/>
                    <a:pt x="62" y="15"/>
                    <a:pt x="64" y="21"/>
                  </a:cubicBezTo>
                  <a:cubicBezTo>
                    <a:pt x="64" y="23"/>
                    <a:pt x="64" y="25"/>
                    <a:pt x="62" y="26"/>
                  </a:cubicBezTo>
                  <a:cubicBezTo>
                    <a:pt x="58" y="29"/>
                    <a:pt x="53" y="30"/>
                    <a:pt x="47" y="30"/>
                  </a:cubicBezTo>
                  <a:cubicBezTo>
                    <a:pt x="35" y="29"/>
                    <a:pt x="25" y="24"/>
                    <a:pt x="15" y="17"/>
                  </a:cubicBezTo>
                  <a:cubicBezTo>
                    <a:pt x="10" y="13"/>
                    <a:pt x="5" y="8"/>
                    <a:pt x="0" y="4"/>
                  </a:cubicBezTo>
                  <a:cubicBezTo>
                    <a:pt x="0" y="3"/>
                    <a:pt x="0" y="3"/>
                    <a:pt x="0" y="2"/>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2" name="iṥľïḓê"/>
            <p:cNvSpPr/>
            <p:nvPr/>
          </p:nvSpPr>
          <p:spPr bwMode="auto">
            <a:xfrm>
              <a:off x="6021045" y="3667750"/>
              <a:ext cx="125506" cy="52295"/>
            </a:xfrm>
            <a:custGeom>
              <a:avLst/>
              <a:gdLst>
                <a:gd name="T0" fmla="*/ 0 w 60"/>
                <a:gd name="T1" fmla="*/ 17 h 25"/>
                <a:gd name="T2" fmla="*/ 11 w 60"/>
                <a:gd name="T3" fmla="*/ 10 h 25"/>
                <a:gd name="T4" fmla="*/ 42 w 60"/>
                <a:gd name="T5" fmla="*/ 0 h 25"/>
                <a:gd name="T6" fmla="*/ 58 w 60"/>
                <a:gd name="T7" fmla="*/ 6 h 25"/>
                <a:gd name="T8" fmla="*/ 59 w 60"/>
                <a:gd name="T9" fmla="*/ 10 h 25"/>
                <a:gd name="T10" fmla="*/ 42 w 60"/>
                <a:gd name="T11" fmla="*/ 21 h 25"/>
                <a:gd name="T12" fmla="*/ 0 w 60"/>
                <a:gd name="T13" fmla="*/ 18 h 25"/>
                <a:gd name="T14" fmla="*/ 0 w 60"/>
                <a:gd name="T15" fmla="*/ 17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5">
                  <a:moveTo>
                    <a:pt x="0" y="17"/>
                  </a:moveTo>
                  <a:cubicBezTo>
                    <a:pt x="4" y="14"/>
                    <a:pt x="7" y="12"/>
                    <a:pt x="11" y="10"/>
                  </a:cubicBezTo>
                  <a:cubicBezTo>
                    <a:pt x="21" y="4"/>
                    <a:pt x="31" y="1"/>
                    <a:pt x="42" y="0"/>
                  </a:cubicBezTo>
                  <a:cubicBezTo>
                    <a:pt x="48" y="0"/>
                    <a:pt x="54" y="1"/>
                    <a:pt x="58" y="6"/>
                  </a:cubicBezTo>
                  <a:cubicBezTo>
                    <a:pt x="60" y="7"/>
                    <a:pt x="60" y="9"/>
                    <a:pt x="59" y="10"/>
                  </a:cubicBezTo>
                  <a:cubicBezTo>
                    <a:pt x="55" y="17"/>
                    <a:pt x="49" y="20"/>
                    <a:pt x="42" y="21"/>
                  </a:cubicBezTo>
                  <a:cubicBezTo>
                    <a:pt x="28" y="25"/>
                    <a:pt x="14" y="23"/>
                    <a:pt x="0" y="18"/>
                  </a:cubicBezTo>
                  <a:cubicBezTo>
                    <a:pt x="0" y="18"/>
                    <a:pt x="0" y="17"/>
                    <a:pt x="0" y="17"/>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3" name="ïṧḻiḋê"/>
            <p:cNvSpPr/>
            <p:nvPr/>
          </p:nvSpPr>
          <p:spPr bwMode="auto">
            <a:xfrm>
              <a:off x="5854866" y="3516678"/>
              <a:ext cx="95292" cy="81347"/>
            </a:xfrm>
            <a:custGeom>
              <a:avLst/>
              <a:gdLst>
                <a:gd name="T0" fmla="*/ 0 w 46"/>
                <a:gd name="T1" fmla="*/ 0 h 39"/>
                <a:gd name="T2" fmla="*/ 11 w 46"/>
                <a:gd name="T3" fmla="*/ 3 h 39"/>
                <a:gd name="T4" fmla="*/ 41 w 46"/>
                <a:gd name="T5" fmla="*/ 22 h 39"/>
                <a:gd name="T6" fmla="*/ 46 w 46"/>
                <a:gd name="T7" fmla="*/ 35 h 39"/>
                <a:gd name="T8" fmla="*/ 43 w 46"/>
                <a:gd name="T9" fmla="*/ 38 h 39"/>
                <a:gd name="T10" fmla="*/ 26 w 46"/>
                <a:gd name="T11" fmla="*/ 34 h 39"/>
                <a:gd name="T12" fmla="*/ 1 w 46"/>
                <a:gd name="T13" fmla="*/ 3 h 39"/>
                <a:gd name="T14" fmla="*/ 0 w 46"/>
                <a:gd name="T15" fmla="*/ 0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39">
                  <a:moveTo>
                    <a:pt x="0" y="0"/>
                  </a:moveTo>
                  <a:cubicBezTo>
                    <a:pt x="4" y="1"/>
                    <a:pt x="7" y="2"/>
                    <a:pt x="11" y="3"/>
                  </a:cubicBezTo>
                  <a:cubicBezTo>
                    <a:pt x="22" y="7"/>
                    <a:pt x="33" y="12"/>
                    <a:pt x="41" y="22"/>
                  </a:cubicBezTo>
                  <a:cubicBezTo>
                    <a:pt x="44" y="26"/>
                    <a:pt x="46" y="30"/>
                    <a:pt x="46" y="35"/>
                  </a:cubicBezTo>
                  <a:cubicBezTo>
                    <a:pt x="46" y="37"/>
                    <a:pt x="45" y="38"/>
                    <a:pt x="43" y="38"/>
                  </a:cubicBezTo>
                  <a:cubicBezTo>
                    <a:pt x="37" y="39"/>
                    <a:pt x="31" y="38"/>
                    <a:pt x="26" y="34"/>
                  </a:cubicBezTo>
                  <a:cubicBezTo>
                    <a:pt x="14" y="27"/>
                    <a:pt x="6" y="16"/>
                    <a:pt x="1" y="3"/>
                  </a:cubicBezTo>
                  <a:cubicBezTo>
                    <a:pt x="0" y="3"/>
                    <a:pt x="0" y="2"/>
                    <a:pt x="0"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4" name="isḻiḓê"/>
            <p:cNvSpPr/>
            <p:nvPr/>
          </p:nvSpPr>
          <p:spPr bwMode="auto">
            <a:xfrm>
              <a:off x="6004775" y="3582917"/>
              <a:ext cx="76698" cy="76698"/>
            </a:xfrm>
            <a:custGeom>
              <a:avLst/>
              <a:gdLst>
                <a:gd name="T0" fmla="*/ 0 w 37"/>
                <a:gd name="T1" fmla="*/ 1 h 37"/>
                <a:gd name="T2" fmla="*/ 1 w 37"/>
                <a:gd name="T3" fmla="*/ 0 h 37"/>
                <a:gd name="T4" fmla="*/ 34 w 37"/>
                <a:gd name="T5" fmla="*/ 19 h 37"/>
                <a:gd name="T6" fmla="*/ 36 w 37"/>
                <a:gd name="T7" fmla="*/ 32 h 37"/>
                <a:gd name="T8" fmla="*/ 33 w 37"/>
                <a:gd name="T9" fmla="*/ 34 h 37"/>
                <a:gd name="T10" fmla="*/ 18 w 37"/>
                <a:gd name="T11" fmla="*/ 32 h 37"/>
                <a:gd name="T12" fmla="*/ 3 w 37"/>
                <a:gd name="T13" fmla="*/ 11 h 37"/>
                <a:gd name="T14" fmla="*/ 0 w 37"/>
                <a:gd name="T15" fmla="*/ 1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37">
                  <a:moveTo>
                    <a:pt x="0" y="1"/>
                  </a:moveTo>
                  <a:cubicBezTo>
                    <a:pt x="1" y="0"/>
                    <a:pt x="1" y="0"/>
                    <a:pt x="1" y="0"/>
                  </a:cubicBezTo>
                  <a:cubicBezTo>
                    <a:pt x="15" y="2"/>
                    <a:pt x="26" y="7"/>
                    <a:pt x="34" y="19"/>
                  </a:cubicBezTo>
                  <a:cubicBezTo>
                    <a:pt x="36" y="23"/>
                    <a:pt x="37" y="27"/>
                    <a:pt x="36" y="32"/>
                  </a:cubicBezTo>
                  <a:cubicBezTo>
                    <a:pt x="35" y="33"/>
                    <a:pt x="34" y="34"/>
                    <a:pt x="33" y="34"/>
                  </a:cubicBezTo>
                  <a:cubicBezTo>
                    <a:pt x="28" y="37"/>
                    <a:pt x="22" y="36"/>
                    <a:pt x="18" y="32"/>
                  </a:cubicBezTo>
                  <a:cubicBezTo>
                    <a:pt x="11" y="26"/>
                    <a:pt x="6" y="19"/>
                    <a:pt x="3" y="11"/>
                  </a:cubicBezTo>
                  <a:cubicBezTo>
                    <a:pt x="2" y="7"/>
                    <a:pt x="1" y="4"/>
                    <a:pt x="0" y="1"/>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5" name="îs1íďè"/>
            <p:cNvSpPr/>
            <p:nvPr/>
          </p:nvSpPr>
          <p:spPr bwMode="auto">
            <a:xfrm>
              <a:off x="5912970" y="3352823"/>
              <a:ext cx="41835" cy="109237"/>
            </a:xfrm>
            <a:custGeom>
              <a:avLst/>
              <a:gdLst>
                <a:gd name="T0" fmla="*/ 13 w 20"/>
                <a:gd name="T1" fmla="*/ 0 h 53"/>
                <a:gd name="T2" fmla="*/ 17 w 20"/>
                <a:gd name="T3" fmla="*/ 13 h 53"/>
                <a:gd name="T4" fmla="*/ 18 w 20"/>
                <a:gd name="T5" fmla="*/ 39 h 53"/>
                <a:gd name="T6" fmla="*/ 11 w 20"/>
                <a:gd name="T7" fmla="*/ 52 h 53"/>
                <a:gd name="T8" fmla="*/ 5 w 20"/>
                <a:gd name="T9" fmla="*/ 51 h 53"/>
                <a:gd name="T10" fmla="*/ 0 w 20"/>
                <a:gd name="T11" fmla="*/ 37 h 53"/>
                <a:gd name="T12" fmla="*/ 12 w 20"/>
                <a:gd name="T13" fmla="*/ 2 h 53"/>
                <a:gd name="T14" fmla="*/ 13 w 20"/>
                <a:gd name="T15" fmla="*/ 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53">
                  <a:moveTo>
                    <a:pt x="13" y="0"/>
                  </a:moveTo>
                  <a:cubicBezTo>
                    <a:pt x="15" y="5"/>
                    <a:pt x="16" y="9"/>
                    <a:pt x="17" y="13"/>
                  </a:cubicBezTo>
                  <a:cubicBezTo>
                    <a:pt x="19" y="21"/>
                    <a:pt x="20" y="30"/>
                    <a:pt x="18" y="39"/>
                  </a:cubicBezTo>
                  <a:cubicBezTo>
                    <a:pt x="17" y="44"/>
                    <a:pt x="15" y="48"/>
                    <a:pt x="11" y="52"/>
                  </a:cubicBezTo>
                  <a:cubicBezTo>
                    <a:pt x="8" y="53"/>
                    <a:pt x="7" y="53"/>
                    <a:pt x="5" y="51"/>
                  </a:cubicBezTo>
                  <a:cubicBezTo>
                    <a:pt x="2" y="47"/>
                    <a:pt x="0" y="42"/>
                    <a:pt x="0" y="37"/>
                  </a:cubicBezTo>
                  <a:cubicBezTo>
                    <a:pt x="0" y="24"/>
                    <a:pt x="5" y="13"/>
                    <a:pt x="12" y="2"/>
                  </a:cubicBezTo>
                  <a:cubicBezTo>
                    <a:pt x="12" y="2"/>
                    <a:pt x="12" y="1"/>
                    <a:pt x="13"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6" name="îşḷïḋe"/>
            <p:cNvSpPr/>
            <p:nvPr/>
          </p:nvSpPr>
          <p:spPr bwMode="auto">
            <a:xfrm>
              <a:off x="5946671" y="3480653"/>
              <a:ext cx="45322" cy="106913"/>
            </a:xfrm>
            <a:custGeom>
              <a:avLst/>
              <a:gdLst>
                <a:gd name="T0" fmla="*/ 4 w 22"/>
                <a:gd name="T1" fmla="*/ 0 h 51"/>
                <a:gd name="T2" fmla="*/ 16 w 22"/>
                <a:gd name="T3" fmla="*/ 17 h 51"/>
                <a:gd name="T4" fmla="*/ 22 w 22"/>
                <a:gd name="T5" fmla="*/ 36 h 51"/>
                <a:gd name="T6" fmla="*/ 18 w 22"/>
                <a:gd name="T7" fmla="*/ 49 h 51"/>
                <a:gd name="T8" fmla="*/ 15 w 22"/>
                <a:gd name="T9" fmla="*/ 50 h 51"/>
                <a:gd name="T10" fmla="*/ 6 w 22"/>
                <a:gd name="T11" fmla="*/ 42 h 51"/>
                <a:gd name="T12" fmla="*/ 1 w 22"/>
                <a:gd name="T13" fmla="*/ 17 h 51"/>
                <a:gd name="T14" fmla="*/ 2 w 22"/>
                <a:gd name="T15" fmla="*/ 0 h 51"/>
                <a:gd name="T16" fmla="*/ 4 w 22"/>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1">
                  <a:moveTo>
                    <a:pt x="4" y="0"/>
                  </a:moveTo>
                  <a:cubicBezTo>
                    <a:pt x="9" y="5"/>
                    <a:pt x="13" y="11"/>
                    <a:pt x="16" y="17"/>
                  </a:cubicBezTo>
                  <a:cubicBezTo>
                    <a:pt x="19" y="23"/>
                    <a:pt x="21" y="29"/>
                    <a:pt x="22" y="36"/>
                  </a:cubicBezTo>
                  <a:cubicBezTo>
                    <a:pt x="22" y="40"/>
                    <a:pt x="21" y="45"/>
                    <a:pt x="18" y="49"/>
                  </a:cubicBezTo>
                  <a:cubicBezTo>
                    <a:pt x="17" y="50"/>
                    <a:pt x="16" y="51"/>
                    <a:pt x="15" y="50"/>
                  </a:cubicBezTo>
                  <a:cubicBezTo>
                    <a:pt x="11" y="48"/>
                    <a:pt x="8" y="46"/>
                    <a:pt x="6" y="42"/>
                  </a:cubicBezTo>
                  <a:cubicBezTo>
                    <a:pt x="2" y="34"/>
                    <a:pt x="0" y="26"/>
                    <a:pt x="1" y="17"/>
                  </a:cubicBezTo>
                  <a:cubicBezTo>
                    <a:pt x="1" y="11"/>
                    <a:pt x="2" y="5"/>
                    <a:pt x="2" y="0"/>
                  </a:cubicBezTo>
                  <a:cubicBezTo>
                    <a:pt x="3" y="0"/>
                    <a:pt x="3" y="0"/>
                    <a:pt x="4"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7" name="ï$lîďè"/>
            <p:cNvSpPr/>
            <p:nvPr/>
          </p:nvSpPr>
          <p:spPr bwMode="auto">
            <a:xfrm>
              <a:off x="5871135" y="3429521"/>
              <a:ext cx="58105" cy="90643"/>
            </a:xfrm>
            <a:custGeom>
              <a:avLst/>
              <a:gdLst>
                <a:gd name="T0" fmla="*/ 1 w 28"/>
                <a:gd name="T1" fmla="*/ 0 h 44"/>
                <a:gd name="T2" fmla="*/ 9 w 28"/>
                <a:gd name="T3" fmla="*/ 6 h 44"/>
                <a:gd name="T4" fmla="*/ 24 w 28"/>
                <a:gd name="T5" fmla="*/ 24 h 44"/>
                <a:gd name="T6" fmla="*/ 27 w 28"/>
                <a:gd name="T7" fmla="*/ 40 h 44"/>
                <a:gd name="T8" fmla="*/ 21 w 28"/>
                <a:gd name="T9" fmla="*/ 43 h 44"/>
                <a:gd name="T10" fmla="*/ 8 w 28"/>
                <a:gd name="T11" fmla="*/ 31 h 44"/>
                <a:gd name="T12" fmla="*/ 0 w 28"/>
                <a:gd name="T13" fmla="*/ 2 h 44"/>
                <a:gd name="T14" fmla="*/ 1 w 28"/>
                <a:gd name="T15" fmla="*/ 0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44">
                  <a:moveTo>
                    <a:pt x="1" y="0"/>
                  </a:moveTo>
                  <a:cubicBezTo>
                    <a:pt x="4" y="2"/>
                    <a:pt x="6" y="4"/>
                    <a:pt x="9" y="6"/>
                  </a:cubicBezTo>
                  <a:cubicBezTo>
                    <a:pt x="15" y="11"/>
                    <a:pt x="20" y="17"/>
                    <a:pt x="24" y="24"/>
                  </a:cubicBezTo>
                  <a:cubicBezTo>
                    <a:pt x="27" y="29"/>
                    <a:pt x="28" y="34"/>
                    <a:pt x="27" y="40"/>
                  </a:cubicBezTo>
                  <a:cubicBezTo>
                    <a:pt x="26" y="44"/>
                    <a:pt x="25" y="44"/>
                    <a:pt x="21" y="43"/>
                  </a:cubicBezTo>
                  <a:cubicBezTo>
                    <a:pt x="15" y="41"/>
                    <a:pt x="11" y="37"/>
                    <a:pt x="8" y="31"/>
                  </a:cubicBezTo>
                  <a:cubicBezTo>
                    <a:pt x="3" y="22"/>
                    <a:pt x="1" y="12"/>
                    <a:pt x="0" y="2"/>
                  </a:cubicBezTo>
                  <a:cubicBezTo>
                    <a:pt x="0" y="1"/>
                    <a:pt x="1" y="1"/>
                    <a:pt x="1"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5" name="îṥ1iḍé"/>
          <p:cNvSpPr txBox="1"/>
          <p:nvPr/>
        </p:nvSpPr>
        <p:spPr>
          <a:xfrm>
            <a:off x="3460323" y="1426271"/>
            <a:ext cx="3900023" cy="918102"/>
          </a:xfrm>
          <a:prstGeom prst="rect">
            <a:avLst/>
          </a:prstGeom>
          <a:noFill/>
        </p:spPr>
        <p:txBody>
          <a:bodyPr wrap="square" lIns="90000" tIns="46800" rIns="90000" bIns="46800" rtlCol="0">
            <a:normAutofit/>
          </a:bodyPr>
          <a:lstStyle/>
          <a:p>
            <a:pPr>
              <a:lnSpc>
                <a:spcPct val="150000"/>
              </a:lnSpc>
            </a:pPr>
            <a:r>
              <a:rPr lang="zh-CN" altLang="en-US" sz="1400" dirty="0"/>
              <a:t>您的内容打在这里，或者通过复制您的文本后，在此框中选择粘贴，并选择只保留文字 </a:t>
            </a:r>
            <a:endParaRPr lang="en-US" altLang="zh-CN" sz="1600" b="1" dirty="0"/>
          </a:p>
        </p:txBody>
      </p:sp>
      <p:cxnSp>
        <p:nvCxnSpPr>
          <p:cNvPr id="6" name="直接连接符 5"/>
          <p:cNvCxnSpPr/>
          <p:nvPr/>
        </p:nvCxnSpPr>
        <p:spPr>
          <a:xfrm>
            <a:off x="3524251" y="2407883"/>
            <a:ext cx="5116115" cy="0"/>
          </a:xfrm>
          <a:prstGeom prst="line">
            <a:avLst/>
          </a:prstGeom>
          <a:ln w="6350" cap="rnd">
            <a:solidFill>
              <a:schemeClr val="tx1">
                <a:lumMod val="50000"/>
                <a:lumOff val="5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7" name="ïŝľídé"/>
          <p:cNvGrpSpPr/>
          <p:nvPr/>
        </p:nvGrpSpPr>
        <p:grpSpPr>
          <a:xfrm>
            <a:off x="3467281" y="3013613"/>
            <a:ext cx="2376384" cy="1942790"/>
            <a:chOff x="670968" y="3651726"/>
            <a:chExt cx="3168512" cy="2590387"/>
          </a:xfrm>
        </p:grpSpPr>
        <p:sp>
          <p:nvSpPr>
            <p:cNvPr id="13" name="işľíde"/>
            <p:cNvSpPr txBox="1"/>
            <p:nvPr/>
          </p:nvSpPr>
          <p:spPr>
            <a:xfrm>
              <a:off x="670968" y="4330900"/>
              <a:ext cx="3168512" cy="588331"/>
            </a:xfrm>
            <a:prstGeom prst="rect">
              <a:avLst/>
            </a:prstGeom>
            <a:noFill/>
          </p:spPr>
          <p:txBody>
            <a:bodyPr wrap="none" lIns="90000" tIns="46800" rIns="90000" bIns="46800" rtlCol="0" anchor="ctr" anchorCtr="0">
              <a:normAutofit/>
            </a:bodyPr>
            <a:lstStyle/>
            <a:p>
              <a:r>
                <a:rPr lang="zh-CN" altLang="en-US" b="1" dirty="0">
                  <a:solidFill>
                    <a:schemeClr val="accent1"/>
                  </a:solidFill>
                </a:rPr>
                <a:t>点击输入标题</a:t>
              </a:r>
              <a:endParaRPr lang="en-US" altLang="zh-CN" b="1" dirty="0">
                <a:solidFill>
                  <a:schemeClr val="accent1"/>
                </a:solidFill>
              </a:endParaRPr>
            </a:p>
          </p:txBody>
        </p:sp>
        <p:sp>
          <p:nvSpPr>
            <p:cNvPr id="14" name="îṣḻiḓè"/>
            <p:cNvSpPr txBox="1"/>
            <p:nvPr/>
          </p:nvSpPr>
          <p:spPr>
            <a:xfrm>
              <a:off x="670968" y="4919232"/>
              <a:ext cx="3168511" cy="1322881"/>
            </a:xfrm>
            <a:prstGeom prst="rect">
              <a:avLst/>
            </a:prstGeom>
            <a:noFill/>
          </p:spPr>
          <p:txBody>
            <a:bodyPr wrap="square" lIns="90000" tIns="46800" rIns="90000" bIns="46800" rtlCol="0">
              <a:normAutofit/>
            </a:bodyPr>
            <a:lstStyle/>
            <a:p>
              <a:pPr>
                <a:lnSpc>
                  <a:spcPct val="150000"/>
                </a:lnSpc>
              </a:pPr>
              <a:r>
                <a:rPr lang="zh-CN" altLang="en-US" sz="1000" dirty="0"/>
                <a:t>您的内容打在这里，或者通过复制您的文本后，在此框中选择粘贴，并选择只保留文字 </a:t>
              </a:r>
              <a:endParaRPr lang="en-US" altLang="zh-CN" sz="1000" dirty="0"/>
            </a:p>
          </p:txBody>
        </p:sp>
        <p:sp>
          <p:nvSpPr>
            <p:cNvPr id="15" name="îŝļïḋê"/>
            <p:cNvSpPr/>
            <p:nvPr/>
          </p:nvSpPr>
          <p:spPr bwMode="auto">
            <a:xfrm>
              <a:off x="803458" y="3651726"/>
              <a:ext cx="609685" cy="493484"/>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chemeClr val="accent1"/>
            </a:solidFill>
            <a:ln>
              <a:noFill/>
            </a:ln>
          </p:spPr>
        </p:sp>
      </p:grpSp>
      <p:grpSp>
        <p:nvGrpSpPr>
          <p:cNvPr id="8" name="iṩļíďé"/>
          <p:cNvGrpSpPr/>
          <p:nvPr/>
        </p:nvGrpSpPr>
        <p:grpSpPr>
          <a:xfrm>
            <a:off x="6286993" y="3013613"/>
            <a:ext cx="2376384" cy="1942790"/>
            <a:chOff x="670968" y="3651726"/>
            <a:chExt cx="3168512" cy="2590387"/>
          </a:xfrm>
        </p:grpSpPr>
        <p:sp>
          <p:nvSpPr>
            <p:cNvPr id="10" name="išľîḍê"/>
            <p:cNvSpPr txBox="1"/>
            <p:nvPr/>
          </p:nvSpPr>
          <p:spPr>
            <a:xfrm>
              <a:off x="670968" y="4330900"/>
              <a:ext cx="3168512" cy="588331"/>
            </a:xfrm>
            <a:prstGeom prst="rect">
              <a:avLst/>
            </a:prstGeom>
            <a:noFill/>
          </p:spPr>
          <p:txBody>
            <a:bodyPr wrap="none" lIns="90000" tIns="46800" rIns="90000" bIns="46800" rtlCol="0" anchor="ctr" anchorCtr="0">
              <a:normAutofit/>
            </a:bodyPr>
            <a:lstStyle/>
            <a:p>
              <a:r>
                <a:rPr lang="zh-CN" altLang="en-US" b="1" dirty="0">
                  <a:solidFill>
                    <a:schemeClr val="accent3"/>
                  </a:solidFill>
                </a:rPr>
                <a:t>点击输入标题</a:t>
              </a:r>
              <a:endParaRPr lang="en-US" altLang="zh-CN" b="1" dirty="0">
                <a:solidFill>
                  <a:schemeClr val="accent3"/>
                </a:solidFill>
              </a:endParaRPr>
            </a:p>
          </p:txBody>
        </p:sp>
        <p:sp>
          <p:nvSpPr>
            <p:cNvPr id="11" name="îṩlíḍe"/>
            <p:cNvSpPr txBox="1"/>
            <p:nvPr/>
          </p:nvSpPr>
          <p:spPr>
            <a:xfrm>
              <a:off x="670968" y="4919232"/>
              <a:ext cx="3168511" cy="1322881"/>
            </a:xfrm>
            <a:prstGeom prst="rect">
              <a:avLst/>
            </a:prstGeom>
            <a:noFill/>
          </p:spPr>
          <p:txBody>
            <a:bodyPr wrap="square" lIns="90000" tIns="46800" rIns="90000" bIns="46800" rtlCol="0">
              <a:normAutofit/>
            </a:bodyPr>
            <a:lstStyle/>
            <a:p>
              <a:pPr>
                <a:lnSpc>
                  <a:spcPct val="150000"/>
                </a:lnSpc>
              </a:pPr>
              <a:r>
                <a:rPr lang="zh-CN" altLang="en-US" sz="1000" dirty="0"/>
                <a:t>您的内容打在这里，或者通过复制您的文本后，在此框中选择粘贴，并选择只保留文字 </a:t>
              </a:r>
              <a:endParaRPr lang="en-US" altLang="zh-CN" sz="1000" dirty="0"/>
            </a:p>
          </p:txBody>
        </p:sp>
        <p:sp>
          <p:nvSpPr>
            <p:cNvPr id="12" name="ïṥḷíḍe"/>
            <p:cNvSpPr/>
            <p:nvPr/>
          </p:nvSpPr>
          <p:spPr bwMode="auto">
            <a:xfrm>
              <a:off x="803458" y="3651726"/>
              <a:ext cx="609685" cy="493484"/>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chemeClr val="accent3"/>
            </a:solidFill>
            <a:ln>
              <a:noFill/>
            </a:ln>
          </p:spPr>
        </p:sp>
      </p:grpSp>
      <p:cxnSp>
        <p:nvCxnSpPr>
          <p:cNvPr id="9" name="直接连接符 8"/>
          <p:cNvCxnSpPr/>
          <p:nvPr/>
        </p:nvCxnSpPr>
        <p:spPr>
          <a:xfrm>
            <a:off x="6059791" y="3656569"/>
            <a:ext cx="0" cy="1225968"/>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318" name="等腰三角形 317"/>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319" name="文本框 318"/>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细节提现系统</a:t>
            </a:r>
          </a:p>
        </p:txBody>
      </p:sp>
      <p:cxnSp>
        <p:nvCxnSpPr>
          <p:cNvPr id="320" name="直接连接符 319"/>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18"/>
                                        </p:tgtEl>
                                        <p:attrNameLst>
                                          <p:attrName>style.visibility</p:attrName>
                                        </p:attrNameLst>
                                      </p:cBhvr>
                                      <p:to>
                                        <p:strVal val="visible"/>
                                      </p:to>
                                    </p:set>
                                    <p:animEffect transition="in" filter="fade">
                                      <p:cBhvr>
                                        <p:cTn id="7" dur="1000"/>
                                        <p:tgtEl>
                                          <p:spTgt spid="318"/>
                                        </p:tgtEl>
                                      </p:cBhvr>
                                    </p:animEffect>
                                    <p:anim calcmode="lin" valueType="num">
                                      <p:cBhvr>
                                        <p:cTn id="8" dur="1000" fill="hold"/>
                                        <p:tgtEl>
                                          <p:spTgt spid="318"/>
                                        </p:tgtEl>
                                        <p:attrNameLst>
                                          <p:attrName>ppt_x</p:attrName>
                                        </p:attrNameLst>
                                      </p:cBhvr>
                                      <p:tavLst>
                                        <p:tav tm="0">
                                          <p:val>
                                            <p:strVal val="#ppt_x"/>
                                          </p:val>
                                        </p:tav>
                                        <p:tav tm="100000">
                                          <p:val>
                                            <p:strVal val="#ppt_x"/>
                                          </p:val>
                                        </p:tav>
                                      </p:tavLst>
                                    </p:anim>
                                    <p:anim calcmode="lin" valueType="num">
                                      <p:cBhvr>
                                        <p:cTn id="9" dur="1000" fill="hold"/>
                                        <p:tgtEl>
                                          <p:spTgt spid="3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19"/>
                                        </p:tgtEl>
                                        <p:attrNameLst>
                                          <p:attrName>style.visibility</p:attrName>
                                        </p:attrNameLst>
                                      </p:cBhvr>
                                      <p:to>
                                        <p:strVal val="visible"/>
                                      </p:to>
                                    </p:set>
                                    <p:anim calcmode="lin" valueType="num">
                                      <p:cBhvr>
                                        <p:cTn id="14" dur="500" fill="hold"/>
                                        <p:tgtEl>
                                          <p:spTgt spid="319"/>
                                        </p:tgtEl>
                                        <p:attrNameLst>
                                          <p:attrName>ppt_w</p:attrName>
                                        </p:attrNameLst>
                                      </p:cBhvr>
                                      <p:tavLst>
                                        <p:tav tm="0">
                                          <p:val>
                                            <p:fltVal val="0"/>
                                          </p:val>
                                        </p:tav>
                                        <p:tav tm="100000">
                                          <p:val>
                                            <p:strVal val="#ppt_w"/>
                                          </p:val>
                                        </p:tav>
                                      </p:tavLst>
                                    </p:anim>
                                    <p:anim calcmode="lin" valueType="num">
                                      <p:cBhvr>
                                        <p:cTn id="15" dur="500" fill="hold"/>
                                        <p:tgtEl>
                                          <p:spTgt spid="319"/>
                                        </p:tgtEl>
                                        <p:attrNameLst>
                                          <p:attrName>ppt_h</p:attrName>
                                        </p:attrNameLst>
                                      </p:cBhvr>
                                      <p:tavLst>
                                        <p:tav tm="0">
                                          <p:val>
                                            <p:fltVal val="0"/>
                                          </p:val>
                                        </p:tav>
                                        <p:tav tm="100000">
                                          <p:val>
                                            <p:strVal val="#ppt_h"/>
                                          </p:val>
                                        </p:tav>
                                      </p:tavLst>
                                    </p:anim>
                                    <p:animEffect transition="in" filter="fade">
                                      <p:cBhvr>
                                        <p:cTn id="16" dur="500"/>
                                        <p:tgtEl>
                                          <p:spTgt spid="319"/>
                                        </p:tgtEl>
                                      </p:cBhvr>
                                    </p:animEffect>
                                  </p:childTnLst>
                                </p:cTn>
                              </p:par>
                              <p:par>
                                <p:cTn id="17" presetID="53" presetClass="entr" presetSubtype="16" fill="hold" nodeType="withEffect">
                                  <p:stCondLst>
                                    <p:cond delay="0"/>
                                  </p:stCondLst>
                                  <p:childTnLst>
                                    <p:set>
                                      <p:cBhvr>
                                        <p:cTn id="18" dur="1" fill="hold">
                                          <p:stCondLst>
                                            <p:cond delay="0"/>
                                          </p:stCondLst>
                                        </p:cTn>
                                        <p:tgtEl>
                                          <p:spTgt spid="320"/>
                                        </p:tgtEl>
                                        <p:attrNameLst>
                                          <p:attrName>style.visibility</p:attrName>
                                        </p:attrNameLst>
                                      </p:cBhvr>
                                      <p:to>
                                        <p:strVal val="visible"/>
                                      </p:to>
                                    </p:set>
                                    <p:anim calcmode="lin" valueType="num">
                                      <p:cBhvr>
                                        <p:cTn id="19" dur="500" fill="hold"/>
                                        <p:tgtEl>
                                          <p:spTgt spid="320"/>
                                        </p:tgtEl>
                                        <p:attrNameLst>
                                          <p:attrName>ppt_w</p:attrName>
                                        </p:attrNameLst>
                                      </p:cBhvr>
                                      <p:tavLst>
                                        <p:tav tm="0">
                                          <p:val>
                                            <p:fltVal val="0"/>
                                          </p:val>
                                        </p:tav>
                                        <p:tav tm="100000">
                                          <p:val>
                                            <p:strVal val="#ppt_w"/>
                                          </p:val>
                                        </p:tav>
                                      </p:tavLst>
                                    </p:anim>
                                    <p:anim calcmode="lin" valueType="num">
                                      <p:cBhvr>
                                        <p:cTn id="20" dur="500" fill="hold"/>
                                        <p:tgtEl>
                                          <p:spTgt spid="320"/>
                                        </p:tgtEl>
                                        <p:attrNameLst>
                                          <p:attrName>ppt_h</p:attrName>
                                        </p:attrNameLst>
                                      </p:cBhvr>
                                      <p:tavLst>
                                        <p:tav tm="0">
                                          <p:val>
                                            <p:fltVal val="0"/>
                                          </p:val>
                                        </p:tav>
                                        <p:tav tm="100000">
                                          <p:val>
                                            <p:strVal val="#ppt_h"/>
                                          </p:val>
                                        </p:tav>
                                      </p:tavLst>
                                    </p:anim>
                                    <p:animEffect transition="in" filter="fade">
                                      <p:cBhvr>
                                        <p:cTn id="21" dur="500"/>
                                        <p:tgtEl>
                                          <p:spTgt spid="320"/>
                                        </p:tgtEl>
                                      </p:cBhvr>
                                    </p:animEffect>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900" decel="100000" fill="hold"/>
                                        <p:tgtEl>
                                          <p:spTgt spid="4"/>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ppt_x"/>
                                          </p:val>
                                        </p:tav>
                                        <p:tav tm="100000">
                                          <p:val>
                                            <p:strVal val="#ppt_x"/>
                                          </p:val>
                                        </p:tav>
                                      </p:tavLst>
                                    </p:anim>
                                    <p:anim calcmode="lin" valueType="num">
                                      <p:cBhvr additive="base">
                                        <p:cTn id="43" dur="500" fill="hold"/>
                                        <p:tgtEl>
                                          <p:spTgt spid="9"/>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additive="base">
                                        <p:cTn id="46" dur="500" fill="hold"/>
                                        <p:tgtEl>
                                          <p:spTgt spid="6"/>
                                        </p:tgtEl>
                                        <p:attrNameLst>
                                          <p:attrName>ppt_x</p:attrName>
                                        </p:attrNameLst>
                                      </p:cBhvr>
                                      <p:tavLst>
                                        <p:tav tm="0">
                                          <p:val>
                                            <p:strVal val="#ppt_x"/>
                                          </p:val>
                                        </p:tav>
                                        <p:tav tm="100000">
                                          <p:val>
                                            <p:strVal val="#ppt_x"/>
                                          </p:val>
                                        </p:tav>
                                      </p:tavLst>
                                    </p:anim>
                                    <p:anim calcmode="lin" valueType="num">
                                      <p:cBhvr additive="base">
                                        <p:cTn id="4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left)">
                                      <p:cBhvr>
                                        <p:cTn id="5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18" grpId="0" animBg="1"/>
      <p:bldP spid="3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ea8196ce-cd1a-4fec-a71d-d24a165c23f2"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40831" y="1044656"/>
            <a:ext cx="8099534" cy="3348372"/>
            <a:chOff x="721109" y="1391756"/>
            <a:chExt cx="10799378" cy="4464496"/>
          </a:xfrm>
        </p:grpSpPr>
        <p:grpSp>
          <p:nvGrpSpPr>
            <p:cNvPr id="4" name="î$ľîḓê"/>
            <p:cNvGrpSpPr/>
            <p:nvPr/>
          </p:nvGrpSpPr>
          <p:grpSpPr>
            <a:xfrm>
              <a:off x="721109" y="1484784"/>
              <a:ext cx="3307537" cy="4199806"/>
              <a:chOff x="1416748" y="1485488"/>
              <a:chExt cx="3227861" cy="4098637"/>
            </a:xfrm>
          </p:grpSpPr>
          <p:grpSp>
            <p:nvGrpSpPr>
              <p:cNvPr id="26" name="íşliḍe"/>
              <p:cNvGrpSpPr/>
              <p:nvPr/>
            </p:nvGrpSpPr>
            <p:grpSpPr>
              <a:xfrm>
                <a:off x="1416748" y="1485488"/>
                <a:ext cx="3227861" cy="4098637"/>
                <a:chOff x="1416748" y="1485488"/>
                <a:chExt cx="3227861" cy="4098637"/>
              </a:xfrm>
            </p:grpSpPr>
            <p:sp>
              <p:nvSpPr>
                <p:cNvPr id="35" name="ï$lïḍe"/>
                <p:cNvSpPr/>
                <p:nvPr/>
              </p:nvSpPr>
              <p:spPr bwMode="auto">
                <a:xfrm>
                  <a:off x="1975274" y="4686140"/>
                  <a:ext cx="380771" cy="274472"/>
                </a:xfrm>
                <a:custGeom>
                  <a:avLst/>
                  <a:gdLst>
                    <a:gd name="T0" fmla="*/ 38 w 101"/>
                    <a:gd name="T1" fmla="*/ 73 h 73"/>
                    <a:gd name="T2" fmla="*/ 38 w 101"/>
                    <a:gd name="T3" fmla="*/ 62 h 73"/>
                    <a:gd name="T4" fmla="*/ 46 w 101"/>
                    <a:gd name="T5" fmla="*/ 50 h 73"/>
                    <a:gd name="T6" fmla="*/ 10 w 101"/>
                    <a:gd name="T7" fmla="*/ 33 h 73"/>
                    <a:gd name="T8" fmla="*/ 3 w 101"/>
                    <a:gd name="T9" fmla="*/ 0 h 73"/>
                    <a:gd name="T10" fmla="*/ 98 w 101"/>
                    <a:gd name="T11" fmla="*/ 2 h 73"/>
                    <a:gd name="T12" fmla="*/ 68 w 101"/>
                    <a:gd name="T13" fmla="*/ 42 h 73"/>
                    <a:gd name="T14" fmla="*/ 56 w 101"/>
                    <a:gd name="T15" fmla="*/ 62 h 73"/>
                    <a:gd name="T16" fmla="*/ 68 w 101"/>
                    <a:gd name="T17" fmla="*/ 68 h 73"/>
                    <a:gd name="T18" fmla="*/ 38 w 101"/>
                    <a:gd name="T19" fmla="*/ 65 h 73"/>
                    <a:gd name="T20" fmla="*/ 38 w 101"/>
                    <a:gd name="T21" fmla="*/ 70 h 73"/>
                    <a:gd name="T22" fmla="*/ 65 w 101"/>
                    <a:gd name="T23" fmla="*/ 68 h 73"/>
                    <a:gd name="T24" fmla="*/ 53 w 101"/>
                    <a:gd name="T25" fmla="*/ 65 h 73"/>
                    <a:gd name="T26" fmla="*/ 54 w 101"/>
                    <a:gd name="T27" fmla="*/ 47 h 73"/>
                    <a:gd name="T28" fmla="*/ 67 w 101"/>
                    <a:gd name="T29" fmla="*/ 39 h 73"/>
                    <a:gd name="T30" fmla="*/ 88 w 101"/>
                    <a:gd name="T31" fmla="*/ 31 h 73"/>
                    <a:gd name="T32" fmla="*/ 5 w 101"/>
                    <a:gd name="T33" fmla="*/ 3 h 73"/>
                    <a:gd name="T34" fmla="*/ 33 w 101"/>
                    <a:gd name="T35" fmla="*/ 39 h 73"/>
                    <a:gd name="T36" fmla="*/ 34 w 101"/>
                    <a:gd name="T37" fmla="*/ 39 h 73"/>
                    <a:gd name="T38" fmla="*/ 49 w 101"/>
                    <a:gd name="T39" fmla="*/ 48 h 73"/>
                    <a:gd name="T40" fmla="*/ 38 w 101"/>
                    <a:gd name="T41" fmla="*/ 65 h 73"/>
                    <a:gd name="T42" fmla="*/ 71 w 101"/>
                    <a:gd name="T43" fmla="*/ 31 h 73"/>
                    <a:gd name="T44" fmla="*/ 78 w 101"/>
                    <a:gd name="T45" fmla="*/ 7 h 73"/>
                    <a:gd name="T46" fmla="*/ 91 w 101"/>
                    <a:gd name="T47" fmla="*/ 8 h 73"/>
                    <a:gd name="T48" fmla="*/ 70 w 101"/>
                    <a:gd name="T49" fmla="*/ 34 h 73"/>
                    <a:gd name="T50" fmla="*/ 75 w 101"/>
                    <a:gd name="T51" fmla="*/ 30 h 73"/>
                    <a:gd name="T52" fmla="*/ 81 w 101"/>
                    <a:gd name="T53" fmla="*/ 10 h 73"/>
                    <a:gd name="T54" fmla="*/ 27 w 101"/>
                    <a:gd name="T55" fmla="*/ 34 h 73"/>
                    <a:gd name="T56" fmla="*/ 9 w 101"/>
                    <a:gd name="T57" fmla="*/ 7 h 73"/>
                    <a:gd name="T58" fmla="*/ 22 w 101"/>
                    <a:gd name="T59" fmla="*/ 9 h 73"/>
                    <a:gd name="T60" fmla="*/ 30 w 101"/>
                    <a:gd name="T61" fmla="*/ 34 h 73"/>
                    <a:gd name="T62" fmla="*/ 25 w 101"/>
                    <a:gd name="T63" fmla="*/ 30 h 73"/>
                    <a:gd name="T64" fmla="*/ 12 w 101"/>
                    <a:gd name="T65" fmla="*/ 1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73">
                      <a:moveTo>
                        <a:pt x="62" y="73"/>
                      </a:moveTo>
                      <a:cubicBezTo>
                        <a:pt x="38" y="73"/>
                        <a:pt x="38" y="73"/>
                        <a:pt x="38" y="73"/>
                      </a:cubicBezTo>
                      <a:cubicBezTo>
                        <a:pt x="34" y="73"/>
                        <a:pt x="32" y="71"/>
                        <a:pt x="32" y="68"/>
                      </a:cubicBezTo>
                      <a:cubicBezTo>
                        <a:pt x="32" y="65"/>
                        <a:pt x="34" y="62"/>
                        <a:pt x="38" y="62"/>
                      </a:cubicBezTo>
                      <a:cubicBezTo>
                        <a:pt x="46" y="62"/>
                        <a:pt x="46" y="62"/>
                        <a:pt x="46" y="62"/>
                      </a:cubicBezTo>
                      <a:cubicBezTo>
                        <a:pt x="46" y="50"/>
                        <a:pt x="46" y="50"/>
                        <a:pt x="46" y="50"/>
                      </a:cubicBezTo>
                      <a:cubicBezTo>
                        <a:pt x="41" y="49"/>
                        <a:pt x="36" y="46"/>
                        <a:pt x="32" y="42"/>
                      </a:cubicBezTo>
                      <a:cubicBezTo>
                        <a:pt x="23" y="42"/>
                        <a:pt x="15" y="39"/>
                        <a:pt x="10" y="33"/>
                      </a:cubicBezTo>
                      <a:cubicBezTo>
                        <a:pt x="0" y="21"/>
                        <a:pt x="2" y="2"/>
                        <a:pt x="3" y="2"/>
                      </a:cubicBezTo>
                      <a:cubicBezTo>
                        <a:pt x="3" y="0"/>
                        <a:pt x="3" y="0"/>
                        <a:pt x="3" y="0"/>
                      </a:cubicBezTo>
                      <a:cubicBezTo>
                        <a:pt x="98" y="0"/>
                        <a:pt x="98" y="0"/>
                        <a:pt x="98" y="0"/>
                      </a:cubicBezTo>
                      <a:cubicBezTo>
                        <a:pt x="98" y="2"/>
                        <a:pt x="98" y="2"/>
                        <a:pt x="98" y="2"/>
                      </a:cubicBezTo>
                      <a:cubicBezTo>
                        <a:pt x="98" y="2"/>
                        <a:pt x="101" y="21"/>
                        <a:pt x="90" y="33"/>
                      </a:cubicBezTo>
                      <a:cubicBezTo>
                        <a:pt x="85" y="39"/>
                        <a:pt x="78" y="42"/>
                        <a:pt x="68" y="42"/>
                      </a:cubicBezTo>
                      <a:cubicBezTo>
                        <a:pt x="64" y="46"/>
                        <a:pt x="60" y="49"/>
                        <a:pt x="56" y="50"/>
                      </a:cubicBezTo>
                      <a:cubicBezTo>
                        <a:pt x="56" y="62"/>
                        <a:pt x="56" y="62"/>
                        <a:pt x="56" y="62"/>
                      </a:cubicBezTo>
                      <a:cubicBezTo>
                        <a:pt x="62" y="62"/>
                        <a:pt x="62" y="62"/>
                        <a:pt x="62" y="62"/>
                      </a:cubicBezTo>
                      <a:cubicBezTo>
                        <a:pt x="65" y="62"/>
                        <a:pt x="68" y="65"/>
                        <a:pt x="68" y="68"/>
                      </a:cubicBezTo>
                      <a:cubicBezTo>
                        <a:pt x="68" y="71"/>
                        <a:pt x="65" y="73"/>
                        <a:pt x="62" y="73"/>
                      </a:cubicBezTo>
                      <a:close/>
                      <a:moveTo>
                        <a:pt x="38" y="65"/>
                      </a:moveTo>
                      <a:cubicBezTo>
                        <a:pt x="36" y="65"/>
                        <a:pt x="35" y="66"/>
                        <a:pt x="35" y="68"/>
                      </a:cubicBezTo>
                      <a:cubicBezTo>
                        <a:pt x="35" y="69"/>
                        <a:pt x="36" y="70"/>
                        <a:pt x="38" y="70"/>
                      </a:cubicBezTo>
                      <a:cubicBezTo>
                        <a:pt x="62" y="70"/>
                        <a:pt x="62" y="70"/>
                        <a:pt x="62" y="70"/>
                      </a:cubicBezTo>
                      <a:cubicBezTo>
                        <a:pt x="64" y="70"/>
                        <a:pt x="65" y="69"/>
                        <a:pt x="65" y="68"/>
                      </a:cubicBezTo>
                      <a:cubicBezTo>
                        <a:pt x="65" y="66"/>
                        <a:pt x="64" y="65"/>
                        <a:pt x="62" y="65"/>
                      </a:cubicBezTo>
                      <a:cubicBezTo>
                        <a:pt x="53" y="65"/>
                        <a:pt x="53" y="65"/>
                        <a:pt x="53" y="65"/>
                      </a:cubicBezTo>
                      <a:cubicBezTo>
                        <a:pt x="53" y="48"/>
                        <a:pt x="53" y="48"/>
                        <a:pt x="53" y="48"/>
                      </a:cubicBezTo>
                      <a:cubicBezTo>
                        <a:pt x="54" y="47"/>
                        <a:pt x="54" y="47"/>
                        <a:pt x="54" y="47"/>
                      </a:cubicBezTo>
                      <a:cubicBezTo>
                        <a:pt x="58" y="46"/>
                        <a:pt x="63" y="44"/>
                        <a:pt x="66" y="39"/>
                      </a:cubicBezTo>
                      <a:cubicBezTo>
                        <a:pt x="67" y="39"/>
                        <a:pt x="67" y="39"/>
                        <a:pt x="67" y="39"/>
                      </a:cubicBezTo>
                      <a:cubicBezTo>
                        <a:pt x="68" y="39"/>
                        <a:pt x="68" y="39"/>
                        <a:pt x="68" y="39"/>
                      </a:cubicBezTo>
                      <a:cubicBezTo>
                        <a:pt x="77" y="39"/>
                        <a:pt x="83" y="36"/>
                        <a:pt x="88" y="31"/>
                      </a:cubicBezTo>
                      <a:cubicBezTo>
                        <a:pt x="96" y="22"/>
                        <a:pt x="96" y="8"/>
                        <a:pt x="95" y="3"/>
                      </a:cubicBezTo>
                      <a:cubicBezTo>
                        <a:pt x="5" y="3"/>
                        <a:pt x="5" y="3"/>
                        <a:pt x="5" y="3"/>
                      </a:cubicBezTo>
                      <a:cubicBezTo>
                        <a:pt x="5" y="8"/>
                        <a:pt x="5" y="22"/>
                        <a:pt x="13" y="31"/>
                      </a:cubicBezTo>
                      <a:cubicBezTo>
                        <a:pt x="17" y="36"/>
                        <a:pt x="24" y="39"/>
                        <a:pt x="33" y="39"/>
                      </a:cubicBezTo>
                      <a:cubicBezTo>
                        <a:pt x="34" y="39"/>
                        <a:pt x="34" y="39"/>
                        <a:pt x="34" y="39"/>
                      </a:cubicBezTo>
                      <a:cubicBezTo>
                        <a:pt x="34" y="39"/>
                        <a:pt x="34" y="39"/>
                        <a:pt x="34" y="39"/>
                      </a:cubicBezTo>
                      <a:cubicBezTo>
                        <a:pt x="38" y="44"/>
                        <a:pt x="43" y="47"/>
                        <a:pt x="47" y="48"/>
                      </a:cubicBezTo>
                      <a:cubicBezTo>
                        <a:pt x="49" y="48"/>
                        <a:pt x="49" y="48"/>
                        <a:pt x="49" y="48"/>
                      </a:cubicBezTo>
                      <a:cubicBezTo>
                        <a:pt x="49" y="65"/>
                        <a:pt x="49" y="65"/>
                        <a:pt x="49" y="65"/>
                      </a:cubicBezTo>
                      <a:lnTo>
                        <a:pt x="38" y="65"/>
                      </a:lnTo>
                      <a:close/>
                      <a:moveTo>
                        <a:pt x="70" y="34"/>
                      </a:moveTo>
                      <a:cubicBezTo>
                        <a:pt x="71" y="31"/>
                        <a:pt x="71" y="31"/>
                        <a:pt x="71" y="31"/>
                      </a:cubicBezTo>
                      <a:cubicBezTo>
                        <a:pt x="75" y="25"/>
                        <a:pt x="77" y="17"/>
                        <a:pt x="78" y="9"/>
                      </a:cubicBezTo>
                      <a:cubicBezTo>
                        <a:pt x="78" y="7"/>
                        <a:pt x="78" y="7"/>
                        <a:pt x="78" y="7"/>
                      </a:cubicBezTo>
                      <a:cubicBezTo>
                        <a:pt x="91" y="7"/>
                        <a:pt x="91" y="7"/>
                        <a:pt x="91" y="7"/>
                      </a:cubicBezTo>
                      <a:cubicBezTo>
                        <a:pt x="91" y="8"/>
                        <a:pt x="91" y="8"/>
                        <a:pt x="91" y="8"/>
                      </a:cubicBezTo>
                      <a:cubicBezTo>
                        <a:pt x="91" y="28"/>
                        <a:pt x="78" y="33"/>
                        <a:pt x="73" y="34"/>
                      </a:cubicBezTo>
                      <a:lnTo>
                        <a:pt x="70" y="34"/>
                      </a:lnTo>
                      <a:close/>
                      <a:moveTo>
                        <a:pt x="81" y="10"/>
                      </a:moveTo>
                      <a:cubicBezTo>
                        <a:pt x="80" y="17"/>
                        <a:pt x="78" y="24"/>
                        <a:pt x="75" y="30"/>
                      </a:cubicBezTo>
                      <a:cubicBezTo>
                        <a:pt x="81" y="28"/>
                        <a:pt x="88" y="23"/>
                        <a:pt x="88" y="10"/>
                      </a:cubicBezTo>
                      <a:lnTo>
                        <a:pt x="81" y="10"/>
                      </a:lnTo>
                      <a:close/>
                      <a:moveTo>
                        <a:pt x="30" y="34"/>
                      </a:moveTo>
                      <a:cubicBezTo>
                        <a:pt x="27" y="34"/>
                        <a:pt x="27" y="34"/>
                        <a:pt x="27" y="34"/>
                      </a:cubicBezTo>
                      <a:cubicBezTo>
                        <a:pt x="22" y="32"/>
                        <a:pt x="10" y="28"/>
                        <a:pt x="9" y="8"/>
                      </a:cubicBezTo>
                      <a:cubicBezTo>
                        <a:pt x="9" y="7"/>
                        <a:pt x="9" y="7"/>
                        <a:pt x="9" y="7"/>
                      </a:cubicBezTo>
                      <a:cubicBezTo>
                        <a:pt x="22" y="7"/>
                        <a:pt x="22" y="7"/>
                        <a:pt x="22" y="7"/>
                      </a:cubicBezTo>
                      <a:cubicBezTo>
                        <a:pt x="22" y="9"/>
                        <a:pt x="22" y="9"/>
                        <a:pt x="22" y="9"/>
                      </a:cubicBezTo>
                      <a:cubicBezTo>
                        <a:pt x="23" y="17"/>
                        <a:pt x="25" y="25"/>
                        <a:pt x="29" y="31"/>
                      </a:cubicBezTo>
                      <a:lnTo>
                        <a:pt x="30" y="34"/>
                      </a:lnTo>
                      <a:close/>
                      <a:moveTo>
                        <a:pt x="12" y="10"/>
                      </a:moveTo>
                      <a:cubicBezTo>
                        <a:pt x="13" y="23"/>
                        <a:pt x="19" y="28"/>
                        <a:pt x="25" y="30"/>
                      </a:cubicBezTo>
                      <a:cubicBezTo>
                        <a:pt x="22" y="24"/>
                        <a:pt x="20" y="17"/>
                        <a:pt x="19" y="10"/>
                      </a:cubicBezTo>
                      <a:lnTo>
                        <a:pt x="12" y="10"/>
                      </a:lnTo>
                      <a:close/>
                    </a:path>
                  </a:pathLst>
                </a:custGeom>
                <a:solidFill>
                  <a:schemeClr val="bg1">
                    <a:lumMod val="85000"/>
                  </a:schemeClr>
                </a:solidFill>
                <a:ln>
                  <a:noFill/>
                </a:ln>
              </p:spPr>
              <p:txBody>
                <a:bodyPr anchor="ctr"/>
                <a:lstStyle/>
                <a:p>
                  <a:pPr algn="ctr"/>
                  <a:endParaRPr/>
                </a:p>
              </p:txBody>
            </p:sp>
            <p:grpSp>
              <p:nvGrpSpPr>
                <p:cNvPr id="36" name="ísľiḍe"/>
                <p:cNvGrpSpPr/>
                <p:nvPr/>
              </p:nvGrpSpPr>
              <p:grpSpPr>
                <a:xfrm>
                  <a:off x="3359518" y="4532488"/>
                  <a:ext cx="312551" cy="393463"/>
                  <a:chOff x="4541592" y="4960612"/>
                  <a:chExt cx="312551" cy="393463"/>
                </a:xfrm>
              </p:grpSpPr>
              <p:sp>
                <p:nvSpPr>
                  <p:cNvPr id="120" name="îśľíďe"/>
                  <p:cNvSpPr/>
                  <p:nvPr/>
                </p:nvSpPr>
                <p:spPr bwMode="auto">
                  <a:xfrm>
                    <a:off x="4541592" y="4978064"/>
                    <a:ext cx="304617" cy="376011"/>
                  </a:xfrm>
                  <a:custGeom>
                    <a:avLst/>
                    <a:gdLst>
                      <a:gd name="T0" fmla="*/ 190 w 192"/>
                      <a:gd name="T1" fmla="*/ 29 h 237"/>
                      <a:gd name="T2" fmla="*/ 164 w 192"/>
                      <a:gd name="T3" fmla="*/ 67 h 237"/>
                      <a:gd name="T4" fmla="*/ 159 w 192"/>
                      <a:gd name="T5" fmla="*/ 71 h 237"/>
                      <a:gd name="T6" fmla="*/ 69 w 192"/>
                      <a:gd name="T7" fmla="*/ 199 h 237"/>
                      <a:gd name="T8" fmla="*/ 5 w 192"/>
                      <a:gd name="T9" fmla="*/ 230 h 237"/>
                      <a:gd name="T10" fmla="*/ 14 w 192"/>
                      <a:gd name="T11" fmla="*/ 164 h 237"/>
                      <a:gd name="T12" fmla="*/ 109 w 192"/>
                      <a:gd name="T13" fmla="*/ 36 h 237"/>
                      <a:gd name="T14" fmla="*/ 112 w 192"/>
                      <a:gd name="T15" fmla="*/ 34 h 237"/>
                      <a:gd name="T16" fmla="*/ 133 w 192"/>
                      <a:gd name="T17" fmla="*/ 3 h 237"/>
                      <a:gd name="T18" fmla="*/ 128 w 192"/>
                      <a:gd name="T19" fmla="*/ 0 h 237"/>
                      <a:gd name="T20" fmla="*/ 12 w 192"/>
                      <a:gd name="T21" fmla="*/ 161 h 237"/>
                      <a:gd name="T22" fmla="*/ 0 w 192"/>
                      <a:gd name="T23" fmla="*/ 237 h 237"/>
                      <a:gd name="T24" fmla="*/ 71 w 192"/>
                      <a:gd name="T25" fmla="*/ 204 h 237"/>
                      <a:gd name="T26" fmla="*/ 71 w 192"/>
                      <a:gd name="T27" fmla="*/ 204 h 237"/>
                      <a:gd name="T28" fmla="*/ 173 w 192"/>
                      <a:gd name="T29" fmla="*/ 62 h 237"/>
                      <a:gd name="T30" fmla="*/ 192 w 192"/>
                      <a:gd name="T31" fmla="*/ 31 h 237"/>
                      <a:gd name="T32" fmla="*/ 190 w 192"/>
                      <a:gd name="T33" fmla="*/ 2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37">
                        <a:moveTo>
                          <a:pt x="190" y="29"/>
                        </a:moveTo>
                        <a:lnTo>
                          <a:pt x="164" y="67"/>
                        </a:lnTo>
                        <a:lnTo>
                          <a:pt x="159" y="71"/>
                        </a:lnTo>
                        <a:lnTo>
                          <a:pt x="69" y="199"/>
                        </a:lnTo>
                        <a:lnTo>
                          <a:pt x="5" y="230"/>
                        </a:lnTo>
                        <a:lnTo>
                          <a:pt x="14" y="164"/>
                        </a:lnTo>
                        <a:lnTo>
                          <a:pt x="109" y="36"/>
                        </a:lnTo>
                        <a:lnTo>
                          <a:pt x="112" y="34"/>
                        </a:lnTo>
                        <a:lnTo>
                          <a:pt x="133" y="3"/>
                        </a:lnTo>
                        <a:lnTo>
                          <a:pt x="128" y="0"/>
                        </a:lnTo>
                        <a:lnTo>
                          <a:pt x="12" y="161"/>
                        </a:lnTo>
                        <a:lnTo>
                          <a:pt x="0" y="237"/>
                        </a:lnTo>
                        <a:lnTo>
                          <a:pt x="71" y="204"/>
                        </a:lnTo>
                        <a:lnTo>
                          <a:pt x="71" y="204"/>
                        </a:lnTo>
                        <a:lnTo>
                          <a:pt x="173" y="62"/>
                        </a:lnTo>
                        <a:lnTo>
                          <a:pt x="192" y="31"/>
                        </a:lnTo>
                        <a:lnTo>
                          <a:pt x="190" y="29"/>
                        </a:lnTo>
                        <a:close/>
                      </a:path>
                    </a:pathLst>
                  </a:custGeom>
                  <a:solidFill>
                    <a:schemeClr val="bg1">
                      <a:lumMod val="85000"/>
                    </a:schemeClr>
                  </a:solidFill>
                  <a:ln>
                    <a:noFill/>
                  </a:ln>
                </p:spPr>
                <p:txBody>
                  <a:bodyPr anchor="ctr"/>
                  <a:lstStyle/>
                  <a:p>
                    <a:pPr algn="ctr"/>
                    <a:endParaRPr/>
                  </a:p>
                </p:txBody>
              </p:sp>
              <p:sp>
                <p:nvSpPr>
                  <p:cNvPr id="121" name="ïśľïḑê"/>
                  <p:cNvSpPr/>
                  <p:nvPr/>
                </p:nvSpPr>
                <p:spPr bwMode="auto">
                  <a:xfrm>
                    <a:off x="4587603" y="5035181"/>
                    <a:ext cx="153896" cy="211010"/>
                  </a:xfrm>
                  <a:custGeom>
                    <a:avLst/>
                    <a:gdLst>
                      <a:gd name="T0" fmla="*/ 41 w 41"/>
                      <a:gd name="T1" fmla="*/ 0 h 56"/>
                      <a:gd name="T2" fmla="*/ 40 w 41"/>
                      <a:gd name="T3" fmla="*/ 2 h 56"/>
                      <a:gd name="T4" fmla="*/ 2 w 41"/>
                      <a:gd name="T5" fmla="*/ 56 h 56"/>
                      <a:gd name="T6" fmla="*/ 0 w 41"/>
                      <a:gd name="T7" fmla="*/ 55 h 56"/>
                      <a:gd name="T8" fmla="*/ 38 w 41"/>
                      <a:gd name="T9" fmla="*/ 1 h 56"/>
                      <a:gd name="T10" fmla="*/ 39 w 41"/>
                      <a:gd name="T11" fmla="*/ 0 h 56"/>
                      <a:gd name="T12" fmla="*/ 41 w 41"/>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41" h="56">
                        <a:moveTo>
                          <a:pt x="41" y="0"/>
                        </a:moveTo>
                        <a:cubicBezTo>
                          <a:pt x="40" y="2"/>
                          <a:pt x="40" y="2"/>
                          <a:pt x="40" y="2"/>
                        </a:cubicBezTo>
                        <a:cubicBezTo>
                          <a:pt x="2" y="56"/>
                          <a:pt x="2" y="56"/>
                          <a:pt x="2" y="56"/>
                        </a:cubicBezTo>
                        <a:cubicBezTo>
                          <a:pt x="0" y="55"/>
                          <a:pt x="0" y="55"/>
                          <a:pt x="0" y="55"/>
                        </a:cubicBezTo>
                        <a:cubicBezTo>
                          <a:pt x="38" y="1"/>
                          <a:pt x="38" y="1"/>
                          <a:pt x="38" y="1"/>
                        </a:cubicBezTo>
                        <a:cubicBezTo>
                          <a:pt x="39" y="0"/>
                          <a:pt x="39" y="0"/>
                          <a:pt x="39" y="0"/>
                        </a:cubicBezTo>
                        <a:cubicBezTo>
                          <a:pt x="40" y="0"/>
                          <a:pt x="41" y="0"/>
                          <a:pt x="41" y="0"/>
                        </a:cubicBezTo>
                        <a:close/>
                      </a:path>
                    </a:pathLst>
                  </a:custGeom>
                  <a:solidFill>
                    <a:schemeClr val="bg1">
                      <a:lumMod val="85000"/>
                    </a:schemeClr>
                  </a:solidFill>
                  <a:ln>
                    <a:noFill/>
                  </a:ln>
                </p:spPr>
                <p:txBody>
                  <a:bodyPr anchor="ctr"/>
                  <a:lstStyle/>
                  <a:p>
                    <a:pPr algn="ctr"/>
                    <a:endParaRPr/>
                  </a:p>
                </p:txBody>
              </p:sp>
              <p:sp>
                <p:nvSpPr>
                  <p:cNvPr id="122" name="íṣļiḍé"/>
                  <p:cNvSpPr/>
                  <p:nvPr/>
                </p:nvSpPr>
                <p:spPr bwMode="auto">
                  <a:xfrm>
                    <a:off x="4609814" y="5043113"/>
                    <a:ext cx="158655" cy="220529"/>
                  </a:xfrm>
                  <a:custGeom>
                    <a:avLst/>
                    <a:gdLst>
                      <a:gd name="T0" fmla="*/ 42 w 42"/>
                      <a:gd name="T1" fmla="*/ 1 h 59"/>
                      <a:gd name="T2" fmla="*/ 41 w 42"/>
                      <a:gd name="T3" fmla="*/ 3 h 59"/>
                      <a:gd name="T4" fmla="*/ 2 w 42"/>
                      <a:gd name="T5" fmla="*/ 59 h 59"/>
                      <a:gd name="T6" fmla="*/ 0 w 42"/>
                      <a:gd name="T7" fmla="*/ 58 h 59"/>
                      <a:gd name="T8" fmla="*/ 39 w 42"/>
                      <a:gd name="T9" fmla="*/ 2 h 59"/>
                      <a:gd name="T10" fmla="*/ 40 w 42"/>
                      <a:gd name="T11" fmla="*/ 0 h 59"/>
                      <a:gd name="T12" fmla="*/ 42 w 42"/>
                      <a:gd name="T13" fmla="*/ 1 h 59"/>
                    </a:gdLst>
                    <a:ahLst/>
                    <a:cxnLst>
                      <a:cxn ang="0">
                        <a:pos x="T0" y="T1"/>
                      </a:cxn>
                      <a:cxn ang="0">
                        <a:pos x="T2" y="T3"/>
                      </a:cxn>
                      <a:cxn ang="0">
                        <a:pos x="T4" y="T5"/>
                      </a:cxn>
                      <a:cxn ang="0">
                        <a:pos x="T6" y="T7"/>
                      </a:cxn>
                      <a:cxn ang="0">
                        <a:pos x="T8" y="T9"/>
                      </a:cxn>
                      <a:cxn ang="0">
                        <a:pos x="T10" y="T11"/>
                      </a:cxn>
                      <a:cxn ang="0">
                        <a:pos x="T12" y="T13"/>
                      </a:cxn>
                    </a:cxnLst>
                    <a:rect l="0" t="0" r="r" b="b"/>
                    <a:pathLst>
                      <a:path w="42" h="59">
                        <a:moveTo>
                          <a:pt x="42" y="1"/>
                        </a:moveTo>
                        <a:cubicBezTo>
                          <a:pt x="41" y="3"/>
                          <a:pt x="41" y="3"/>
                          <a:pt x="41" y="3"/>
                        </a:cubicBezTo>
                        <a:cubicBezTo>
                          <a:pt x="2" y="59"/>
                          <a:pt x="2" y="59"/>
                          <a:pt x="2" y="59"/>
                        </a:cubicBezTo>
                        <a:cubicBezTo>
                          <a:pt x="0" y="58"/>
                          <a:pt x="0" y="58"/>
                          <a:pt x="0" y="58"/>
                        </a:cubicBezTo>
                        <a:cubicBezTo>
                          <a:pt x="39" y="2"/>
                          <a:pt x="39" y="2"/>
                          <a:pt x="39" y="2"/>
                        </a:cubicBezTo>
                        <a:cubicBezTo>
                          <a:pt x="40" y="0"/>
                          <a:pt x="40" y="0"/>
                          <a:pt x="40" y="0"/>
                        </a:cubicBezTo>
                        <a:cubicBezTo>
                          <a:pt x="41" y="1"/>
                          <a:pt x="41" y="1"/>
                          <a:pt x="42" y="1"/>
                        </a:cubicBezTo>
                        <a:close/>
                      </a:path>
                    </a:pathLst>
                  </a:custGeom>
                  <a:solidFill>
                    <a:schemeClr val="bg1">
                      <a:lumMod val="85000"/>
                    </a:schemeClr>
                  </a:solidFill>
                  <a:ln>
                    <a:noFill/>
                  </a:ln>
                </p:spPr>
                <p:txBody>
                  <a:bodyPr anchor="ctr"/>
                  <a:lstStyle/>
                  <a:p>
                    <a:pPr algn="ctr"/>
                    <a:endParaRPr/>
                  </a:p>
                </p:txBody>
              </p:sp>
              <p:sp>
                <p:nvSpPr>
                  <p:cNvPr id="123" name="ïṩľiḋê"/>
                  <p:cNvSpPr/>
                  <p:nvPr/>
                </p:nvSpPr>
                <p:spPr bwMode="auto">
                  <a:xfrm>
                    <a:off x="4632026" y="5060565"/>
                    <a:ext cx="158655" cy="218943"/>
                  </a:xfrm>
                  <a:custGeom>
                    <a:avLst/>
                    <a:gdLst>
                      <a:gd name="T0" fmla="*/ 42 w 42"/>
                      <a:gd name="T1" fmla="*/ 2 h 58"/>
                      <a:gd name="T2" fmla="*/ 41 w 42"/>
                      <a:gd name="T3" fmla="*/ 4 h 58"/>
                      <a:gd name="T4" fmla="*/ 2 w 42"/>
                      <a:gd name="T5" fmla="*/ 58 h 58"/>
                      <a:gd name="T6" fmla="*/ 0 w 42"/>
                      <a:gd name="T7" fmla="*/ 57 h 58"/>
                      <a:gd name="T8" fmla="*/ 40 w 42"/>
                      <a:gd name="T9" fmla="*/ 2 h 58"/>
                      <a:gd name="T10" fmla="*/ 41 w 42"/>
                      <a:gd name="T11" fmla="*/ 0 h 58"/>
                      <a:gd name="T12" fmla="*/ 42 w 42"/>
                      <a:gd name="T13" fmla="*/ 2 h 58"/>
                    </a:gdLst>
                    <a:ahLst/>
                    <a:cxnLst>
                      <a:cxn ang="0">
                        <a:pos x="T0" y="T1"/>
                      </a:cxn>
                      <a:cxn ang="0">
                        <a:pos x="T2" y="T3"/>
                      </a:cxn>
                      <a:cxn ang="0">
                        <a:pos x="T4" y="T5"/>
                      </a:cxn>
                      <a:cxn ang="0">
                        <a:pos x="T6" y="T7"/>
                      </a:cxn>
                      <a:cxn ang="0">
                        <a:pos x="T8" y="T9"/>
                      </a:cxn>
                      <a:cxn ang="0">
                        <a:pos x="T10" y="T11"/>
                      </a:cxn>
                      <a:cxn ang="0">
                        <a:pos x="T12" y="T13"/>
                      </a:cxn>
                    </a:cxnLst>
                    <a:rect l="0" t="0" r="r" b="b"/>
                    <a:pathLst>
                      <a:path w="42" h="58">
                        <a:moveTo>
                          <a:pt x="42" y="2"/>
                        </a:moveTo>
                        <a:cubicBezTo>
                          <a:pt x="41" y="4"/>
                          <a:pt x="41" y="4"/>
                          <a:pt x="41" y="4"/>
                        </a:cubicBezTo>
                        <a:cubicBezTo>
                          <a:pt x="2" y="58"/>
                          <a:pt x="2" y="58"/>
                          <a:pt x="2" y="58"/>
                        </a:cubicBezTo>
                        <a:cubicBezTo>
                          <a:pt x="0" y="57"/>
                          <a:pt x="0" y="57"/>
                          <a:pt x="0" y="57"/>
                        </a:cubicBezTo>
                        <a:cubicBezTo>
                          <a:pt x="40" y="2"/>
                          <a:pt x="40" y="2"/>
                          <a:pt x="40" y="2"/>
                        </a:cubicBezTo>
                        <a:cubicBezTo>
                          <a:pt x="41" y="0"/>
                          <a:pt x="41" y="0"/>
                          <a:pt x="41" y="0"/>
                        </a:cubicBezTo>
                        <a:cubicBezTo>
                          <a:pt x="41" y="1"/>
                          <a:pt x="42" y="1"/>
                          <a:pt x="42" y="2"/>
                        </a:cubicBezTo>
                        <a:close/>
                      </a:path>
                    </a:pathLst>
                  </a:custGeom>
                  <a:solidFill>
                    <a:schemeClr val="bg1">
                      <a:lumMod val="85000"/>
                    </a:schemeClr>
                  </a:solidFill>
                  <a:ln>
                    <a:noFill/>
                  </a:ln>
                </p:spPr>
                <p:txBody>
                  <a:bodyPr anchor="ctr"/>
                  <a:lstStyle/>
                  <a:p>
                    <a:pPr algn="ctr"/>
                    <a:endParaRPr/>
                  </a:p>
                </p:txBody>
              </p:sp>
              <p:sp>
                <p:nvSpPr>
                  <p:cNvPr id="124" name="îṣliḓè"/>
                  <p:cNvSpPr/>
                  <p:nvPr/>
                </p:nvSpPr>
                <p:spPr bwMode="auto">
                  <a:xfrm>
                    <a:off x="4560631" y="5230325"/>
                    <a:ext cx="98366" cy="71394"/>
                  </a:xfrm>
                  <a:custGeom>
                    <a:avLst/>
                    <a:gdLst>
                      <a:gd name="T0" fmla="*/ 26 w 26"/>
                      <a:gd name="T1" fmla="*/ 17 h 19"/>
                      <a:gd name="T2" fmla="*/ 22 w 26"/>
                      <a:gd name="T3" fmla="*/ 19 h 19"/>
                      <a:gd name="T4" fmla="*/ 0 w 26"/>
                      <a:gd name="T5" fmla="*/ 4 h 19"/>
                      <a:gd name="T6" fmla="*/ 1 w 26"/>
                      <a:gd name="T7" fmla="*/ 0 h 19"/>
                      <a:gd name="T8" fmla="*/ 26 w 26"/>
                      <a:gd name="T9" fmla="*/ 17 h 19"/>
                    </a:gdLst>
                    <a:ahLst/>
                    <a:cxnLst>
                      <a:cxn ang="0">
                        <a:pos x="T0" y="T1"/>
                      </a:cxn>
                      <a:cxn ang="0">
                        <a:pos x="T2" y="T3"/>
                      </a:cxn>
                      <a:cxn ang="0">
                        <a:pos x="T4" y="T5"/>
                      </a:cxn>
                      <a:cxn ang="0">
                        <a:pos x="T6" y="T7"/>
                      </a:cxn>
                      <a:cxn ang="0">
                        <a:pos x="T8" y="T9"/>
                      </a:cxn>
                    </a:cxnLst>
                    <a:rect l="0" t="0" r="r" b="b"/>
                    <a:pathLst>
                      <a:path w="26" h="19">
                        <a:moveTo>
                          <a:pt x="26" y="17"/>
                        </a:moveTo>
                        <a:cubicBezTo>
                          <a:pt x="22" y="19"/>
                          <a:pt x="22" y="19"/>
                          <a:pt x="22" y="19"/>
                        </a:cubicBezTo>
                        <a:cubicBezTo>
                          <a:pt x="15" y="5"/>
                          <a:pt x="0" y="4"/>
                          <a:pt x="0" y="4"/>
                        </a:cubicBezTo>
                        <a:cubicBezTo>
                          <a:pt x="1" y="0"/>
                          <a:pt x="1" y="0"/>
                          <a:pt x="1" y="0"/>
                        </a:cubicBezTo>
                        <a:cubicBezTo>
                          <a:pt x="1" y="0"/>
                          <a:pt x="17" y="2"/>
                          <a:pt x="26" y="17"/>
                        </a:cubicBezTo>
                        <a:close/>
                      </a:path>
                    </a:pathLst>
                  </a:custGeom>
                  <a:solidFill>
                    <a:schemeClr val="bg1">
                      <a:lumMod val="85000"/>
                    </a:schemeClr>
                  </a:solidFill>
                  <a:ln>
                    <a:noFill/>
                  </a:ln>
                </p:spPr>
                <p:txBody>
                  <a:bodyPr anchor="ctr"/>
                  <a:lstStyle/>
                  <a:p>
                    <a:pPr algn="ctr"/>
                    <a:endParaRPr/>
                  </a:p>
                </p:txBody>
              </p:sp>
              <p:sp>
                <p:nvSpPr>
                  <p:cNvPr id="125" name="íṡ1íḋé"/>
                  <p:cNvSpPr/>
                  <p:nvPr/>
                </p:nvSpPr>
                <p:spPr bwMode="auto">
                  <a:xfrm>
                    <a:off x="4549526" y="5298547"/>
                    <a:ext cx="41250" cy="33317"/>
                  </a:xfrm>
                  <a:custGeom>
                    <a:avLst/>
                    <a:gdLst>
                      <a:gd name="T0" fmla="*/ 11 w 11"/>
                      <a:gd name="T1" fmla="*/ 8 h 9"/>
                      <a:gd name="T2" fmla="*/ 8 w 11"/>
                      <a:gd name="T3" fmla="*/ 9 h 9"/>
                      <a:gd name="T4" fmla="*/ 0 w 11"/>
                      <a:gd name="T5" fmla="*/ 3 h 9"/>
                      <a:gd name="T6" fmla="*/ 1 w 11"/>
                      <a:gd name="T7" fmla="*/ 0 h 9"/>
                      <a:gd name="T8" fmla="*/ 11 w 11"/>
                      <a:gd name="T9" fmla="*/ 8 h 9"/>
                    </a:gdLst>
                    <a:ahLst/>
                    <a:cxnLst>
                      <a:cxn ang="0">
                        <a:pos x="T0" y="T1"/>
                      </a:cxn>
                      <a:cxn ang="0">
                        <a:pos x="T2" y="T3"/>
                      </a:cxn>
                      <a:cxn ang="0">
                        <a:pos x="T4" y="T5"/>
                      </a:cxn>
                      <a:cxn ang="0">
                        <a:pos x="T6" y="T7"/>
                      </a:cxn>
                      <a:cxn ang="0">
                        <a:pos x="T8" y="T9"/>
                      </a:cxn>
                    </a:cxnLst>
                    <a:rect l="0" t="0" r="r" b="b"/>
                    <a:pathLst>
                      <a:path w="11" h="9">
                        <a:moveTo>
                          <a:pt x="11" y="8"/>
                        </a:moveTo>
                        <a:cubicBezTo>
                          <a:pt x="8" y="9"/>
                          <a:pt x="8" y="9"/>
                          <a:pt x="8" y="9"/>
                        </a:cubicBezTo>
                        <a:cubicBezTo>
                          <a:pt x="5" y="5"/>
                          <a:pt x="0" y="3"/>
                          <a:pt x="0" y="3"/>
                        </a:cubicBezTo>
                        <a:cubicBezTo>
                          <a:pt x="1" y="0"/>
                          <a:pt x="1" y="0"/>
                          <a:pt x="1" y="0"/>
                        </a:cubicBezTo>
                        <a:cubicBezTo>
                          <a:pt x="2" y="0"/>
                          <a:pt x="8" y="2"/>
                          <a:pt x="11" y="8"/>
                        </a:cubicBezTo>
                        <a:close/>
                      </a:path>
                    </a:pathLst>
                  </a:custGeom>
                  <a:solidFill>
                    <a:schemeClr val="bg1">
                      <a:lumMod val="85000"/>
                    </a:schemeClr>
                  </a:solidFill>
                  <a:ln>
                    <a:noFill/>
                  </a:ln>
                </p:spPr>
                <p:txBody>
                  <a:bodyPr anchor="ctr"/>
                  <a:lstStyle/>
                  <a:p>
                    <a:pPr algn="ctr"/>
                    <a:endParaRPr/>
                  </a:p>
                </p:txBody>
              </p:sp>
              <p:sp>
                <p:nvSpPr>
                  <p:cNvPr id="126" name="ïṩḷíḍê"/>
                  <p:cNvSpPr/>
                  <p:nvPr/>
                </p:nvSpPr>
                <p:spPr bwMode="auto">
                  <a:xfrm>
                    <a:off x="4703420" y="4960612"/>
                    <a:ext cx="150723" cy="138029"/>
                  </a:xfrm>
                  <a:custGeom>
                    <a:avLst/>
                    <a:gdLst>
                      <a:gd name="T0" fmla="*/ 15 w 40"/>
                      <a:gd name="T1" fmla="*/ 22 h 37"/>
                      <a:gd name="T2" fmla="*/ 10 w 40"/>
                      <a:gd name="T3" fmla="*/ 20 h 37"/>
                      <a:gd name="T4" fmla="*/ 4 w 40"/>
                      <a:gd name="T5" fmla="*/ 19 h 37"/>
                      <a:gd name="T6" fmla="*/ 3 w 40"/>
                      <a:gd name="T7" fmla="*/ 20 h 37"/>
                      <a:gd name="T8" fmla="*/ 9 w 40"/>
                      <a:gd name="T9" fmla="*/ 22 h 37"/>
                      <a:gd name="T10" fmla="*/ 14 w 40"/>
                      <a:gd name="T11" fmla="*/ 24 h 37"/>
                      <a:gd name="T12" fmla="*/ 21 w 40"/>
                      <a:gd name="T13" fmla="*/ 29 h 37"/>
                      <a:gd name="T14" fmla="*/ 17 w 40"/>
                      <a:gd name="T15" fmla="*/ 23 h 37"/>
                      <a:gd name="T16" fmla="*/ 15 w 40"/>
                      <a:gd name="T17" fmla="*/ 22 h 37"/>
                      <a:gd name="T18" fmla="*/ 10 w 40"/>
                      <a:gd name="T19" fmla="*/ 20 h 37"/>
                      <a:gd name="T20" fmla="*/ 4 w 40"/>
                      <a:gd name="T21" fmla="*/ 19 h 37"/>
                      <a:gd name="T22" fmla="*/ 3 w 40"/>
                      <a:gd name="T23" fmla="*/ 20 h 37"/>
                      <a:gd name="T24" fmla="*/ 9 w 40"/>
                      <a:gd name="T25" fmla="*/ 22 h 37"/>
                      <a:gd name="T26" fmla="*/ 14 w 40"/>
                      <a:gd name="T27" fmla="*/ 24 h 37"/>
                      <a:gd name="T28" fmla="*/ 21 w 40"/>
                      <a:gd name="T29" fmla="*/ 29 h 37"/>
                      <a:gd name="T30" fmla="*/ 17 w 40"/>
                      <a:gd name="T31" fmla="*/ 23 h 37"/>
                      <a:gd name="T32" fmla="*/ 29 w 40"/>
                      <a:gd name="T33" fmla="*/ 2 h 37"/>
                      <a:gd name="T34" fmla="*/ 15 w 40"/>
                      <a:gd name="T35" fmla="*/ 1 h 37"/>
                      <a:gd name="T36" fmla="*/ 11 w 40"/>
                      <a:gd name="T37" fmla="*/ 5 h 37"/>
                      <a:gd name="T38" fmla="*/ 2 w 40"/>
                      <a:gd name="T39" fmla="*/ 20 h 37"/>
                      <a:gd name="T40" fmla="*/ 7 w 40"/>
                      <a:gd name="T41" fmla="*/ 21 h 37"/>
                      <a:gd name="T42" fmla="*/ 13 w 40"/>
                      <a:gd name="T43" fmla="*/ 23 h 37"/>
                      <a:gd name="T44" fmla="*/ 16 w 40"/>
                      <a:gd name="T45" fmla="*/ 25 h 37"/>
                      <a:gd name="T46" fmla="*/ 22 w 40"/>
                      <a:gd name="T47" fmla="*/ 31 h 37"/>
                      <a:gd name="T48" fmla="*/ 24 w 40"/>
                      <a:gd name="T49" fmla="*/ 35 h 37"/>
                      <a:gd name="T50" fmla="*/ 30 w 40"/>
                      <a:gd name="T51" fmla="*/ 31 h 37"/>
                      <a:gd name="T52" fmla="*/ 26 w 40"/>
                      <a:gd name="T53" fmla="*/ 33 h 37"/>
                      <a:gd name="T54" fmla="*/ 22 w 40"/>
                      <a:gd name="T55" fmla="*/ 27 h 37"/>
                      <a:gd name="T56" fmla="*/ 15 w 40"/>
                      <a:gd name="T57" fmla="*/ 22 h 37"/>
                      <a:gd name="T58" fmla="*/ 10 w 40"/>
                      <a:gd name="T59" fmla="*/ 20 h 37"/>
                      <a:gd name="T60" fmla="*/ 4 w 40"/>
                      <a:gd name="T61" fmla="*/ 19 h 37"/>
                      <a:gd name="T62" fmla="*/ 13 w 40"/>
                      <a:gd name="T63" fmla="*/ 6 h 37"/>
                      <a:gd name="T64" fmla="*/ 28 w 40"/>
                      <a:gd name="T65" fmla="*/ 4 h 37"/>
                      <a:gd name="T66" fmla="*/ 37 w 40"/>
                      <a:gd name="T67" fmla="*/ 17 h 37"/>
                      <a:gd name="T68" fmla="*/ 17 w 40"/>
                      <a:gd name="T69" fmla="*/ 23 h 37"/>
                      <a:gd name="T70" fmla="*/ 13 w 40"/>
                      <a:gd name="T71" fmla="*/ 22 h 37"/>
                      <a:gd name="T72" fmla="*/ 8 w 40"/>
                      <a:gd name="T73" fmla="*/ 20 h 37"/>
                      <a:gd name="T74" fmla="*/ 4 w 40"/>
                      <a:gd name="T75" fmla="*/ 19 h 37"/>
                      <a:gd name="T76" fmla="*/ 7 w 40"/>
                      <a:gd name="T77" fmla="*/ 21 h 37"/>
                      <a:gd name="T78" fmla="*/ 13 w 40"/>
                      <a:gd name="T79" fmla="*/ 23 h 37"/>
                      <a:gd name="T80" fmla="*/ 16 w 40"/>
                      <a:gd name="T81" fmla="*/ 25 h 37"/>
                      <a:gd name="T82" fmla="*/ 22 w 40"/>
                      <a:gd name="T83" fmla="*/ 27 h 37"/>
                      <a:gd name="T84" fmla="*/ 17 w 40"/>
                      <a:gd name="T85" fmla="*/ 23 h 37"/>
                      <a:gd name="T86" fmla="*/ 13 w 40"/>
                      <a:gd name="T87" fmla="*/ 22 h 37"/>
                      <a:gd name="T88" fmla="*/ 8 w 40"/>
                      <a:gd name="T89" fmla="*/ 20 h 37"/>
                      <a:gd name="T90" fmla="*/ 4 w 40"/>
                      <a:gd name="T91" fmla="*/ 19 h 37"/>
                      <a:gd name="T92" fmla="*/ 7 w 40"/>
                      <a:gd name="T93" fmla="*/ 21 h 37"/>
                      <a:gd name="T94" fmla="*/ 13 w 40"/>
                      <a:gd name="T95" fmla="*/ 23 h 37"/>
                      <a:gd name="T96" fmla="*/ 16 w 40"/>
                      <a:gd name="T97" fmla="*/ 25 h 37"/>
                      <a:gd name="T98" fmla="*/ 22 w 40"/>
                      <a:gd name="T99" fmla="*/ 2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 h="37">
                        <a:moveTo>
                          <a:pt x="17" y="23"/>
                        </a:moveTo>
                        <a:cubicBezTo>
                          <a:pt x="16" y="23"/>
                          <a:pt x="16" y="23"/>
                          <a:pt x="15" y="22"/>
                        </a:cubicBezTo>
                        <a:cubicBezTo>
                          <a:pt x="15" y="22"/>
                          <a:pt x="14" y="22"/>
                          <a:pt x="13" y="22"/>
                        </a:cubicBezTo>
                        <a:cubicBezTo>
                          <a:pt x="12" y="21"/>
                          <a:pt x="11" y="21"/>
                          <a:pt x="10" y="20"/>
                        </a:cubicBezTo>
                        <a:cubicBezTo>
                          <a:pt x="10" y="20"/>
                          <a:pt x="9" y="20"/>
                          <a:pt x="8" y="20"/>
                        </a:cubicBezTo>
                        <a:cubicBezTo>
                          <a:pt x="7" y="19"/>
                          <a:pt x="5" y="19"/>
                          <a:pt x="4" y="19"/>
                        </a:cubicBezTo>
                        <a:cubicBezTo>
                          <a:pt x="4" y="19"/>
                          <a:pt x="4" y="19"/>
                          <a:pt x="4" y="19"/>
                        </a:cubicBezTo>
                        <a:cubicBezTo>
                          <a:pt x="3" y="20"/>
                          <a:pt x="3" y="20"/>
                          <a:pt x="3" y="20"/>
                        </a:cubicBezTo>
                        <a:cubicBezTo>
                          <a:pt x="3" y="20"/>
                          <a:pt x="5" y="21"/>
                          <a:pt x="7" y="21"/>
                        </a:cubicBezTo>
                        <a:cubicBezTo>
                          <a:pt x="8" y="21"/>
                          <a:pt x="9" y="22"/>
                          <a:pt x="9" y="22"/>
                        </a:cubicBezTo>
                        <a:cubicBezTo>
                          <a:pt x="10" y="22"/>
                          <a:pt x="11" y="23"/>
                          <a:pt x="13" y="23"/>
                        </a:cubicBezTo>
                        <a:cubicBezTo>
                          <a:pt x="13" y="23"/>
                          <a:pt x="14" y="24"/>
                          <a:pt x="14" y="24"/>
                        </a:cubicBezTo>
                        <a:cubicBezTo>
                          <a:pt x="15" y="24"/>
                          <a:pt x="15" y="25"/>
                          <a:pt x="16" y="25"/>
                        </a:cubicBezTo>
                        <a:cubicBezTo>
                          <a:pt x="18" y="26"/>
                          <a:pt x="19" y="27"/>
                          <a:pt x="21" y="29"/>
                        </a:cubicBezTo>
                        <a:cubicBezTo>
                          <a:pt x="22" y="27"/>
                          <a:pt x="22" y="27"/>
                          <a:pt x="22" y="27"/>
                        </a:cubicBezTo>
                        <a:cubicBezTo>
                          <a:pt x="20" y="26"/>
                          <a:pt x="19" y="25"/>
                          <a:pt x="17" y="23"/>
                        </a:cubicBezTo>
                        <a:close/>
                        <a:moveTo>
                          <a:pt x="17" y="23"/>
                        </a:moveTo>
                        <a:cubicBezTo>
                          <a:pt x="16" y="23"/>
                          <a:pt x="16" y="23"/>
                          <a:pt x="15" y="22"/>
                        </a:cubicBezTo>
                        <a:cubicBezTo>
                          <a:pt x="15" y="22"/>
                          <a:pt x="14" y="22"/>
                          <a:pt x="13" y="22"/>
                        </a:cubicBezTo>
                        <a:cubicBezTo>
                          <a:pt x="12" y="21"/>
                          <a:pt x="11" y="21"/>
                          <a:pt x="10" y="20"/>
                        </a:cubicBezTo>
                        <a:cubicBezTo>
                          <a:pt x="10" y="20"/>
                          <a:pt x="9" y="20"/>
                          <a:pt x="8" y="20"/>
                        </a:cubicBezTo>
                        <a:cubicBezTo>
                          <a:pt x="7" y="19"/>
                          <a:pt x="5" y="19"/>
                          <a:pt x="4" y="19"/>
                        </a:cubicBezTo>
                        <a:cubicBezTo>
                          <a:pt x="4" y="19"/>
                          <a:pt x="4" y="19"/>
                          <a:pt x="4" y="19"/>
                        </a:cubicBezTo>
                        <a:cubicBezTo>
                          <a:pt x="3" y="20"/>
                          <a:pt x="3" y="20"/>
                          <a:pt x="3" y="20"/>
                        </a:cubicBezTo>
                        <a:cubicBezTo>
                          <a:pt x="3" y="20"/>
                          <a:pt x="5" y="21"/>
                          <a:pt x="7" y="21"/>
                        </a:cubicBezTo>
                        <a:cubicBezTo>
                          <a:pt x="8" y="21"/>
                          <a:pt x="9" y="22"/>
                          <a:pt x="9" y="22"/>
                        </a:cubicBezTo>
                        <a:cubicBezTo>
                          <a:pt x="10" y="22"/>
                          <a:pt x="11" y="23"/>
                          <a:pt x="13" y="23"/>
                        </a:cubicBezTo>
                        <a:cubicBezTo>
                          <a:pt x="13" y="23"/>
                          <a:pt x="14" y="24"/>
                          <a:pt x="14" y="24"/>
                        </a:cubicBezTo>
                        <a:cubicBezTo>
                          <a:pt x="15" y="24"/>
                          <a:pt x="15" y="25"/>
                          <a:pt x="16" y="25"/>
                        </a:cubicBezTo>
                        <a:cubicBezTo>
                          <a:pt x="18" y="26"/>
                          <a:pt x="19" y="27"/>
                          <a:pt x="21" y="29"/>
                        </a:cubicBezTo>
                        <a:cubicBezTo>
                          <a:pt x="22" y="27"/>
                          <a:pt x="22" y="27"/>
                          <a:pt x="22" y="27"/>
                        </a:cubicBezTo>
                        <a:cubicBezTo>
                          <a:pt x="20" y="26"/>
                          <a:pt x="19" y="25"/>
                          <a:pt x="17" y="23"/>
                        </a:cubicBezTo>
                        <a:close/>
                        <a:moveTo>
                          <a:pt x="40" y="15"/>
                        </a:moveTo>
                        <a:cubicBezTo>
                          <a:pt x="40" y="15"/>
                          <a:pt x="37" y="6"/>
                          <a:pt x="29" y="2"/>
                        </a:cubicBezTo>
                        <a:cubicBezTo>
                          <a:pt x="25" y="0"/>
                          <a:pt x="20" y="0"/>
                          <a:pt x="15" y="0"/>
                        </a:cubicBezTo>
                        <a:cubicBezTo>
                          <a:pt x="15" y="1"/>
                          <a:pt x="15" y="1"/>
                          <a:pt x="15" y="1"/>
                        </a:cubicBezTo>
                        <a:cubicBezTo>
                          <a:pt x="11" y="5"/>
                          <a:pt x="11" y="5"/>
                          <a:pt x="11" y="5"/>
                        </a:cubicBezTo>
                        <a:cubicBezTo>
                          <a:pt x="11" y="5"/>
                          <a:pt x="11" y="5"/>
                          <a:pt x="11" y="5"/>
                        </a:cubicBezTo>
                        <a:cubicBezTo>
                          <a:pt x="0" y="20"/>
                          <a:pt x="0" y="20"/>
                          <a:pt x="0" y="20"/>
                        </a:cubicBezTo>
                        <a:cubicBezTo>
                          <a:pt x="2" y="20"/>
                          <a:pt x="2" y="20"/>
                          <a:pt x="2" y="20"/>
                        </a:cubicBezTo>
                        <a:cubicBezTo>
                          <a:pt x="2" y="20"/>
                          <a:pt x="2" y="20"/>
                          <a:pt x="3" y="20"/>
                        </a:cubicBezTo>
                        <a:cubicBezTo>
                          <a:pt x="3" y="20"/>
                          <a:pt x="5" y="21"/>
                          <a:pt x="7" y="21"/>
                        </a:cubicBezTo>
                        <a:cubicBezTo>
                          <a:pt x="8" y="21"/>
                          <a:pt x="9" y="22"/>
                          <a:pt x="9" y="22"/>
                        </a:cubicBezTo>
                        <a:cubicBezTo>
                          <a:pt x="10" y="22"/>
                          <a:pt x="11" y="23"/>
                          <a:pt x="13" y="23"/>
                        </a:cubicBezTo>
                        <a:cubicBezTo>
                          <a:pt x="13" y="23"/>
                          <a:pt x="14" y="24"/>
                          <a:pt x="14" y="24"/>
                        </a:cubicBezTo>
                        <a:cubicBezTo>
                          <a:pt x="15" y="24"/>
                          <a:pt x="15" y="25"/>
                          <a:pt x="16" y="25"/>
                        </a:cubicBezTo>
                        <a:cubicBezTo>
                          <a:pt x="18" y="26"/>
                          <a:pt x="19" y="27"/>
                          <a:pt x="21" y="29"/>
                        </a:cubicBezTo>
                        <a:cubicBezTo>
                          <a:pt x="21" y="29"/>
                          <a:pt x="22" y="30"/>
                          <a:pt x="22" y="31"/>
                        </a:cubicBezTo>
                        <a:cubicBezTo>
                          <a:pt x="23" y="32"/>
                          <a:pt x="24" y="33"/>
                          <a:pt x="24" y="35"/>
                        </a:cubicBezTo>
                        <a:cubicBezTo>
                          <a:pt x="24" y="35"/>
                          <a:pt x="24" y="35"/>
                          <a:pt x="24" y="35"/>
                        </a:cubicBezTo>
                        <a:cubicBezTo>
                          <a:pt x="25" y="37"/>
                          <a:pt x="25" y="37"/>
                          <a:pt x="25" y="37"/>
                        </a:cubicBezTo>
                        <a:cubicBezTo>
                          <a:pt x="30" y="31"/>
                          <a:pt x="30" y="31"/>
                          <a:pt x="30" y="31"/>
                        </a:cubicBezTo>
                        <a:cubicBezTo>
                          <a:pt x="40" y="15"/>
                          <a:pt x="40" y="15"/>
                          <a:pt x="40" y="15"/>
                        </a:cubicBezTo>
                        <a:close/>
                        <a:moveTo>
                          <a:pt x="26" y="33"/>
                        </a:moveTo>
                        <a:cubicBezTo>
                          <a:pt x="25" y="31"/>
                          <a:pt x="24" y="30"/>
                          <a:pt x="23" y="29"/>
                        </a:cubicBezTo>
                        <a:cubicBezTo>
                          <a:pt x="23" y="28"/>
                          <a:pt x="22" y="28"/>
                          <a:pt x="22" y="27"/>
                        </a:cubicBezTo>
                        <a:cubicBezTo>
                          <a:pt x="20" y="26"/>
                          <a:pt x="19" y="25"/>
                          <a:pt x="17" y="23"/>
                        </a:cubicBezTo>
                        <a:cubicBezTo>
                          <a:pt x="16" y="23"/>
                          <a:pt x="16" y="23"/>
                          <a:pt x="15" y="22"/>
                        </a:cubicBezTo>
                        <a:cubicBezTo>
                          <a:pt x="15" y="22"/>
                          <a:pt x="14" y="22"/>
                          <a:pt x="13" y="22"/>
                        </a:cubicBezTo>
                        <a:cubicBezTo>
                          <a:pt x="12" y="21"/>
                          <a:pt x="11" y="21"/>
                          <a:pt x="10" y="20"/>
                        </a:cubicBezTo>
                        <a:cubicBezTo>
                          <a:pt x="10" y="20"/>
                          <a:pt x="9" y="20"/>
                          <a:pt x="8" y="20"/>
                        </a:cubicBezTo>
                        <a:cubicBezTo>
                          <a:pt x="7" y="19"/>
                          <a:pt x="5" y="19"/>
                          <a:pt x="4" y="19"/>
                        </a:cubicBezTo>
                        <a:cubicBezTo>
                          <a:pt x="4" y="19"/>
                          <a:pt x="4" y="19"/>
                          <a:pt x="4" y="19"/>
                        </a:cubicBezTo>
                        <a:cubicBezTo>
                          <a:pt x="13" y="6"/>
                          <a:pt x="13" y="6"/>
                          <a:pt x="13" y="6"/>
                        </a:cubicBezTo>
                        <a:cubicBezTo>
                          <a:pt x="16" y="2"/>
                          <a:pt x="16" y="2"/>
                          <a:pt x="16" y="2"/>
                        </a:cubicBezTo>
                        <a:cubicBezTo>
                          <a:pt x="20" y="2"/>
                          <a:pt x="24" y="2"/>
                          <a:pt x="28" y="4"/>
                        </a:cubicBezTo>
                        <a:cubicBezTo>
                          <a:pt x="35" y="7"/>
                          <a:pt x="38" y="13"/>
                          <a:pt x="38" y="15"/>
                        </a:cubicBezTo>
                        <a:cubicBezTo>
                          <a:pt x="37" y="17"/>
                          <a:pt x="37" y="17"/>
                          <a:pt x="37" y="17"/>
                        </a:cubicBezTo>
                        <a:lnTo>
                          <a:pt x="26" y="33"/>
                        </a:lnTo>
                        <a:close/>
                        <a:moveTo>
                          <a:pt x="17" y="23"/>
                        </a:moveTo>
                        <a:cubicBezTo>
                          <a:pt x="16" y="23"/>
                          <a:pt x="16" y="23"/>
                          <a:pt x="15" y="22"/>
                        </a:cubicBezTo>
                        <a:cubicBezTo>
                          <a:pt x="15" y="22"/>
                          <a:pt x="14" y="22"/>
                          <a:pt x="13" y="22"/>
                        </a:cubicBezTo>
                        <a:cubicBezTo>
                          <a:pt x="12" y="21"/>
                          <a:pt x="11" y="21"/>
                          <a:pt x="10" y="20"/>
                        </a:cubicBezTo>
                        <a:cubicBezTo>
                          <a:pt x="10" y="20"/>
                          <a:pt x="9" y="20"/>
                          <a:pt x="8" y="20"/>
                        </a:cubicBezTo>
                        <a:cubicBezTo>
                          <a:pt x="7" y="19"/>
                          <a:pt x="5" y="19"/>
                          <a:pt x="4" y="19"/>
                        </a:cubicBezTo>
                        <a:cubicBezTo>
                          <a:pt x="4" y="19"/>
                          <a:pt x="4" y="19"/>
                          <a:pt x="4" y="19"/>
                        </a:cubicBezTo>
                        <a:cubicBezTo>
                          <a:pt x="3" y="20"/>
                          <a:pt x="3" y="20"/>
                          <a:pt x="3" y="20"/>
                        </a:cubicBezTo>
                        <a:cubicBezTo>
                          <a:pt x="3" y="20"/>
                          <a:pt x="5" y="21"/>
                          <a:pt x="7" y="21"/>
                        </a:cubicBezTo>
                        <a:cubicBezTo>
                          <a:pt x="8" y="21"/>
                          <a:pt x="9" y="22"/>
                          <a:pt x="9" y="22"/>
                        </a:cubicBezTo>
                        <a:cubicBezTo>
                          <a:pt x="10" y="22"/>
                          <a:pt x="11" y="23"/>
                          <a:pt x="13" y="23"/>
                        </a:cubicBezTo>
                        <a:cubicBezTo>
                          <a:pt x="13" y="23"/>
                          <a:pt x="14" y="24"/>
                          <a:pt x="14" y="24"/>
                        </a:cubicBezTo>
                        <a:cubicBezTo>
                          <a:pt x="15" y="24"/>
                          <a:pt x="15" y="25"/>
                          <a:pt x="16" y="25"/>
                        </a:cubicBezTo>
                        <a:cubicBezTo>
                          <a:pt x="18" y="26"/>
                          <a:pt x="19" y="27"/>
                          <a:pt x="21" y="29"/>
                        </a:cubicBezTo>
                        <a:cubicBezTo>
                          <a:pt x="22" y="27"/>
                          <a:pt x="22" y="27"/>
                          <a:pt x="22" y="27"/>
                        </a:cubicBezTo>
                        <a:cubicBezTo>
                          <a:pt x="20" y="26"/>
                          <a:pt x="19" y="25"/>
                          <a:pt x="17" y="23"/>
                        </a:cubicBezTo>
                        <a:close/>
                        <a:moveTo>
                          <a:pt x="17" y="23"/>
                        </a:moveTo>
                        <a:cubicBezTo>
                          <a:pt x="16" y="23"/>
                          <a:pt x="16" y="23"/>
                          <a:pt x="15" y="22"/>
                        </a:cubicBezTo>
                        <a:cubicBezTo>
                          <a:pt x="15" y="22"/>
                          <a:pt x="14" y="22"/>
                          <a:pt x="13" y="22"/>
                        </a:cubicBezTo>
                        <a:cubicBezTo>
                          <a:pt x="12" y="21"/>
                          <a:pt x="11" y="21"/>
                          <a:pt x="10" y="20"/>
                        </a:cubicBezTo>
                        <a:cubicBezTo>
                          <a:pt x="10" y="20"/>
                          <a:pt x="9" y="20"/>
                          <a:pt x="8" y="20"/>
                        </a:cubicBezTo>
                        <a:cubicBezTo>
                          <a:pt x="7" y="19"/>
                          <a:pt x="5" y="19"/>
                          <a:pt x="4" y="19"/>
                        </a:cubicBezTo>
                        <a:cubicBezTo>
                          <a:pt x="4" y="19"/>
                          <a:pt x="4" y="19"/>
                          <a:pt x="4" y="19"/>
                        </a:cubicBezTo>
                        <a:cubicBezTo>
                          <a:pt x="3" y="20"/>
                          <a:pt x="3" y="20"/>
                          <a:pt x="3" y="20"/>
                        </a:cubicBezTo>
                        <a:cubicBezTo>
                          <a:pt x="3" y="20"/>
                          <a:pt x="5" y="21"/>
                          <a:pt x="7" y="21"/>
                        </a:cubicBezTo>
                        <a:cubicBezTo>
                          <a:pt x="8" y="21"/>
                          <a:pt x="9" y="22"/>
                          <a:pt x="9" y="22"/>
                        </a:cubicBezTo>
                        <a:cubicBezTo>
                          <a:pt x="10" y="22"/>
                          <a:pt x="11" y="23"/>
                          <a:pt x="13" y="23"/>
                        </a:cubicBezTo>
                        <a:cubicBezTo>
                          <a:pt x="13" y="23"/>
                          <a:pt x="14" y="24"/>
                          <a:pt x="14" y="24"/>
                        </a:cubicBezTo>
                        <a:cubicBezTo>
                          <a:pt x="15" y="24"/>
                          <a:pt x="15" y="25"/>
                          <a:pt x="16" y="25"/>
                        </a:cubicBezTo>
                        <a:cubicBezTo>
                          <a:pt x="18" y="26"/>
                          <a:pt x="19" y="27"/>
                          <a:pt x="21" y="29"/>
                        </a:cubicBezTo>
                        <a:cubicBezTo>
                          <a:pt x="22" y="27"/>
                          <a:pt x="22" y="27"/>
                          <a:pt x="22" y="27"/>
                        </a:cubicBezTo>
                        <a:cubicBezTo>
                          <a:pt x="20" y="26"/>
                          <a:pt x="19" y="25"/>
                          <a:pt x="17" y="23"/>
                        </a:cubicBezTo>
                        <a:close/>
                      </a:path>
                    </a:pathLst>
                  </a:custGeom>
                  <a:solidFill>
                    <a:schemeClr val="bg1">
                      <a:lumMod val="85000"/>
                    </a:schemeClr>
                  </a:solidFill>
                  <a:ln>
                    <a:noFill/>
                  </a:ln>
                </p:spPr>
                <p:txBody>
                  <a:bodyPr anchor="ctr"/>
                  <a:lstStyle/>
                  <a:p>
                    <a:pPr algn="ctr"/>
                    <a:endParaRPr/>
                  </a:p>
                </p:txBody>
              </p:sp>
            </p:grpSp>
            <p:grpSp>
              <p:nvGrpSpPr>
                <p:cNvPr id="37" name="í$ḻiḋe"/>
                <p:cNvGrpSpPr/>
                <p:nvPr/>
              </p:nvGrpSpPr>
              <p:grpSpPr>
                <a:xfrm>
                  <a:off x="1416748" y="2456247"/>
                  <a:ext cx="312549" cy="442646"/>
                  <a:chOff x="5698186" y="1950933"/>
                  <a:chExt cx="312549" cy="442646"/>
                </a:xfrm>
              </p:grpSpPr>
              <p:sp>
                <p:nvSpPr>
                  <p:cNvPr id="117" name="iśḻîďè"/>
                  <p:cNvSpPr/>
                  <p:nvPr/>
                </p:nvSpPr>
                <p:spPr bwMode="auto">
                  <a:xfrm>
                    <a:off x="5702945" y="1950933"/>
                    <a:ext cx="307790" cy="442646"/>
                  </a:xfrm>
                  <a:custGeom>
                    <a:avLst/>
                    <a:gdLst>
                      <a:gd name="T0" fmla="*/ 82 w 82"/>
                      <a:gd name="T1" fmla="*/ 118 h 118"/>
                      <a:gd name="T2" fmla="*/ 29 w 82"/>
                      <a:gd name="T3" fmla="*/ 116 h 118"/>
                      <a:gd name="T4" fmla="*/ 47 w 82"/>
                      <a:gd name="T5" fmla="*/ 96 h 118"/>
                      <a:gd name="T6" fmla="*/ 30 w 82"/>
                      <a:gd name="T7" fmla="*/ 1 h 118"/>
                      <a:gd name="T8" fmla="*/ 31 w 82"/>
                      <a:gd name="T9" fmla="*/ 0 h 118"/>
                      <a:gd name="T10" fmla="*/ 59 w 82"/>
                      <a:gd name="T11" fmla="*/ 18 h 118"/>
                      <a:gd name="T12" fmla="*/ 58 w 82"/>
                      <a:gd name="T13" fmla="*/ 20 h 118"/>
                      <a:gd name="T14" fmla="*/ 60 w 82"/>
                      <a:gd name="T15" fmla="*/ 86 h 118"/>
                      <a:gd name="T16" fmla="*/ 79 w 82"/>
                      <a:gd name="T17" fmla="*/ 70 h 118"/>
                      <a:gd name="T18" fmla="*/ 82 w 82"/>
                      <a:gd name="T19" fmla="*/ 118 h 118"/>
                      <a:gd name="T20" fmla="*/ 36 w 82"/>
                      <a:gd name="T21" fmla="*/ 113 h 118"/>
                      <a:gd name="T22" fmla="*/ 79 w 82"/>
                      <a:gd name="T23" fmla="*/ 115 h 118"/>
                      <a:gd name="T24" fmla="*/ 76 w 82"/>
                      <a:gd name="T25" fmla="*/ 76 h 118"/>
                      <a:gd name="T26" fmla="*/ 59 w 82"/>
                      <a:gd name="T27" fmla="*/ 90 h 118"/>
                      <a:gd name="T28" fmla="*/ 59 w 82"/>
                      <a:gd name="T29" fmla="*/ 89 h 118"/>
                      <a:gd name="T30" fmla="*/ 55 w 82"/>
                      <a:gd name="T31" fmla="*/ 19 h 118"/>
                      <a:gd name="T32" fmla="*/ 32 w 82"/>
                      <a:gd name="T33" fmla="*/ 4 h 118"/>
                      <a:gd name="T34" fmla="*/ 50 w 82"/>
                      <a:gd name="T35" fmla="*/ 95 h 118"/>
                      <a:gd name="T36" fmla="*/ 52 w 82"/>
                      <a:gd name="T37" fmla="*/ 96 h 118"/>
                      <a:gd name="T38" fmla="*/ 36 w 82"/>
                      <a:gd name="T39" fmla="*/ 11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2" h="118">
                        <a:moveTo>
                          <a:pt x="82" y="118"/>
                        </a:moveTo>
                        <a:cubicBezTo>
                          <a:pt x="29" y="116"/>
                          <a:pt x="29" y="116"/>
                          <a:pt x="29" y="116"/>
                        </a:cubicBezTo>
                        <a:cubicBezTo>
                          <a:pt x="47" y="96"/>
                          <a:pt x="47" y="96"/>
                          <a:pt x="47" y="96"/>
                        </a:cubicBezTo>
                        <a:cubicBezTo>
                          <a:pt x="0" y="62"/>
                          <a:pt x="30" y="2"/>
                          <a:pt x="30" y="1"/>
                        </a:cubicBezTo>
                        <a:cubicBezTo>
                          <a:pt x="31" y="0"/>
                          <a:pt x="31" y="0"/>
                          <a:pt x="31" y="0"/>
                        </a:cubicBezTo>
                        <a:cubicBezTo>
                          <a:pt x="59" y="18"/>
                          <a:pt x="59" y="18"/>
                          <a:pt x="59" y="18"/>
                        </a:cubicBezTo>
                        <a:cubicBezTo>
                          <a:pt x="58" y="20"/>
                          <a:pt x="58" y="20"/>
                          <a:pt x="58" y="20"/>
                        </a:cubicBezTo>
                        <a:cubicBezTo>
                          <a:pt x="34" y="53"/>
                          <a:pt x="55" y="80"/>
                          <a:pt x="60" y="86"/>
                        </a:cubicBezTo>
                        <a:cubicBezTo>
                          <a:pt x="79" y="70"/>
                          <a:pt x="79" y="70"/>
                          <a:pt x="79" y="70"/>
                        </a:cubicBezTo>
                        <a:lnTo>
                          <a:pt x="82" y="118"/>
                        </a:lnTo>
                        <a:close/>
                        <a:moveTo>
                          <a:pt x="36" y="113"/>
                        </a:moveTo>
                        <a:cubicBezTo>
                          <a:pt x="79" y="115"/>
                          <a:pt x="79" y="115"/>
                          <a:pt x="79" y="115"/>
                        </a:cubicBezTo>
                        <a:cubicBezTo>
                          <a:pt x="76" y="76"/>
                          <a:pt x="76" y="76"/>
                          <a:pt x="76" y="76"/>
                        </a:cubicBezTo>
                        <a:cubicBezTo>
                          <a:pt x="59" y="90"/>
                          <a:pt x="59" y="90"/>
                          <a:pt x="59" y="90"/>
                        </a:cubicBezTo>
                        <a:cubicBezTo>
                          <a:pt x="59" y="89"/>
                          <a:pt x="59" y="89"/>
                          <a:pt x="59" y="89"/>
                        </a:cubicBezTo>
                        <a:cubicBezTo>
                          <a:pt x="58" y="88"/>
                          <a:pt x="28" y="58"/>
                          <a:pt x="55" y="19"/>
                        </a:cubicBezTo>
                        <a:cubicBezTo>
                          <a:pt x="32" y="4"/>
                          <a:pt x="32" y="4"/>
                          <a:pt x="32" y="4"/>
                        </a:cubicBezTo>
                        <a:cubicBezTo>
                          <a:pt x="28" y="14"/>
                          <a:pt x="7" y="65"/>
                          <a:pt x="50" y="95"/>
                        </a:cubicBezTo>
                        <a:cubicBezTo>
                          <a:pt x="52" y="96"/>
                          <a:pt x="52" y="96"/>
                          <a:pt x="52" y="96"/>
                        </a:cubicBezTo>
                        <a:lnTo>
                          <a:pt x="36" y="113"/>
                        </a:lnTo>
                        <a:close/>
                      </a:path>
                    </a:pathLst>
                  </a:custGeom>
                  <a:solidFill>
                    <a:schemeClr val="bg1">
                      <a:lumMod val="85000"/>
                    </a:schemeClr>
                  </a:solidFill>
                  <a:ln>
                    <a:noFill/>
                  </a:ln>
                </p:spPr>
                <p:txBody>
                  <a:bodyPr anchor="ctr"/>
                  <a:lstStyle/>
                  <a:p>
                    <a:pPr algn="ctr"/>
                    <a:endParaRPr/>
                  </a:p>
                </p:txBody>
              </p:sp>
              <p:sp>
                <p:nvSpPr>
                  <p:cNvPr id="118" name="išḷîdê"/>
                  <p:cNvSpPr/>
                  <p:nvPr/>
                </p:nvSpPr>
                <p:spPr bwMode="auto">
                  <a:xfrm>
                    <a:off x="5698186" y="1954106"/>
                    <a:ext cx="199905" cy="431541"/>
                  </a:xfrm>
                  <a:custGeom>
                    <a:avLst/>
                    <a:gdLst>
                      <a:gd name="T0" fmla="*/ 34 w 53"/>
                      <a:gd name="T1" fmla="*/ 115 h 115"/>
                      <a:gd name="T2" fmla="*/ 22 w 53"/>
                      <a:gd name="T3" fmla="*/ 113 h 115"/>
                      <a:gd name="T4" fmla="*/ 37 w 53"/>
                      <a:gd name="T5" fmla="*/ 96 h 115"/>
                      <a:gd name="T6" fmla="*/ 20 w 53"/>
                      <a:gd name="T7" fmla="*/ 10 h 115"/>
                      <a:gd name="T8" fmla="*/ 21 w 53"/>
                      <a:gd name="T9" fmla="*/ 10 h 115"/>
                      <a:gd name="T10" fmla="*/ 31 w 53"/>
                      <a:gd name="T11" fmla="*/ 0 h 115"/>
                      <a:gd name="T12" fmla="*/ 33 w 53"/>
                      <a:gd name="T13" fmla="*/ 2 h 115"/>
                      <a:gd name="T14" fmla="*/ 23 w 53"/>
                      <a:gd name="T15" fmla="*/ 12 h 115"/>
                      <a:gd name="T16" fmla="*/ 40 w 53"/>
                      <a:gd name="T17" fmla="*/ 94 h 115"/>
                      <a:gd name="T18" fmla="*/ 53 w 53"/>
                      <a:gd name="T19" fmla="*/ 94 h 115"/>
                      <a:gd name="T20" fmla="*/ 34 w 53"/>
                      <a:gd name="T21" fmla="*/ 115 h 115"/>
                      <a:gd name="T22" fmla="*/ 28 w 53"/>
                      <a:gd name="T23" fmla="*/ 111 h 115"/>
                      <a:gd name="T24" fmla="*/ 33 w 53"/>
                      <a:gd name="T25" fmla="*/ 112 h 115"/>
                      <a:gd name="T26" fmla="*/ 46 w 53"/>
                      <a:gd name="T27" fmla="*/ 97 h 115"/>
                      <a:gd name="T28" fmla="*/ 40 w 53"/>
                      <a:gd name="T29" fmla="*/ 97 h 115"/>
                      <a:gd name="T30" fmla="*/ 28 w 53"/>
                      <a:gd name="T31" fmla="*/ 11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 h="115">
                        <a:moveTo>
                          <a:pt x="34" y="115"/>
                        </a:moveTo>
                        <a:cubicBezTo>
                          <a:pt x="22" y="113"/>
                          <a:pt x="22" y="113"/>
                          <a:pt x="22" y="113"/>
                        </a:cubicBezTo>
                        <a:cubicBezTo>
                          <a:pt x="37" y="96"/>
                          <a:pt x="37" y="96"/>
                          <a:pt x="37" y="96"/>
                        </a:cubicBezTo>
                        <a:cubicBezTo>
                          <a:pt x="30" y="90"/>
                          <a:pt x="0" y="59"/>
                          <a:pt x="20" y="10"/>
                        </a:cubicBezTo>
                        <a:cubicBezTo>
                          <a:pt x="21" y="10"/>
                          <a:pt x="21" y="10"/>
                          <a:pt x="21" y="10"/>
                        </a:cubicBezTo>
                        <a:cubicBezTo>
                          <a:pt x="31" y="0"/>
                          <a:pt x="31" y="0"/>
                          <a:pt x="31" y="0"/>
                        </a:cubicBezTo>
                        <a:cubicBezTo>
                          <a:pt x="33" y="2"/>
                          <a:pt x="33" y="2"/>
                          <a:pt x="33" y="2"/>
                        </a:cubicBezTo>
                        <a:cubicBezTo>
                          <a:pt x="23" y="12"/>
                          <a:pt x="23" y="12"/>
                          <a:pt x="23" y="12"/>
                        </a:cubicBezTo>
                        <a:cubicBezTo>
                          <a:pt x="3" y="61"/>
                          <a:pt x="36" y="91"/>
                          <a:pt x="40" y="94"/>
                        </a:cubicBezTo>
                        <a:cubicBezTo>
                          <a:pt x="53" y="94"/>
                          <a:pt x="53" y="94"/>
                          <a:pt x="53" y="94"/>
                        </a:cubicBezTo>
                        <a:lnTo>
                          <a:pt x="34" y="115"/>
                        </a:lnTo>
                        <a:close/>
                        <a:moveTo>
                          <a:pt x="28" y="111"/>
                        </a:moveTo>
                        <a:cubicBezTo>
                          <a:pt x="33" y="112"/>
                          <a:pt x="33" y="112"/>
                          <a:pt x="33" y="112"/>
                        </a:cubicBezTo>
                        <a:cubicBezTo>
                          <a:pt x="46" y="97"/>
                          <a:pt x="46" y="97"/>
                          <a:pt x="46" y="97"/>
                        </a:cubicBezTo>
                        <a:cubicBezTo>
                          <a:pt x="40" y="97"/>
                          <a:pt x="40" y="97"/>
                          <a:pt x="40" y="97"/>
                        </a:cubicBezTo>
                        <a:lnTo>
                          <a:pt x="28" y="111"/>
                        </a:lnTo>
                        <a:close/>
                      </a:path>
                    </a:pathLst>
                  </a:custGeom>
                  <a:solidFill>
                    <a:schemeClr val="bg1">
                      <a:lumMod val="85000"/>
                    </a:schemeClr>
                  </a:solidFill>
                  <a:ln>
                    <a:noFill/>
                  </a:ln>
                </p:spPr>
                <p:txBody>
                  <a:bodyPr anchor="ctr"/>
                  <a:lstStyle/>
                  <a:p>
                    <a:pPr algn="ctr"/>
                    <a:endParaRPr/>
                  </a:p>
                </p:txBody>
              </p:sp>
              <p:sp>
                <p:nvSpPr>
                  <p:cNvPr id="119" name="îṩ1íďè"/>
                  <p:cNvSpPr/>
                  <p:nvPr/>
                </p:nvSpPr>
                <p:spPr bwMode="auto">
                  <a:xfrm>
                    <a:off x="5906023" y="2217473"/>
                    <a:ext cx="90433" cy="44423"/>
                  </a:xfrm>
                  <a:custGeom>
                    <a:avLst/>
                    <a:gdLst>
                      <a:gd name="T0" fmla="*/ 5 w 57"/>
                      <a:gd name="T1" fmla="*/ 28 h 28"/>
                      <a:gd name="T2" fmla="*/ 0 w 57"/>
                      <a:gd name="T3" fmla="*/ 23 h 28"/>
                      <a:gd name="T4" fmla="*/ 24 w 57"/>
                      <a:gd name="T5" fmla="*/ 0 h 28"/>
                      <a:gd name="T6" fmla="*/ 57 w 57"/>
                      <a:gd name="T7" fmla="*/ 0 h 28"/>
                      <a:gd name="T8" fmla="*/ 57 w 57"/>
                      <a:gd name="T9" fmla="*/ 7 h 28"/>
                      <a:gd name="T10" fmla="*/ 28 w 57"/>
                      <a:gd name="T11" fmla="*/ 7 h 28"/>
                      <a:gd name="T12" fmla="*/ 5 w 57"/>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57" h="28">
                        <a:moveTo>
                          <a:pt x="5" y="28"/>
                        </a:moveTo>
                        <a:lnTo>
                          <a:pt x="0" y="23"/>
                        </a:lnTo>
                        <a:lnTo>
                          <a:pt x="24" y="0"/>
                        </a:lnTo>
                        <a:lnTo>
                          <a:pt x="57" y="0"/>
                        </a:lnTo>
                        <a:lnTo>
                          <a:pt x="57" y="7"/>
                        </a:lnTo>
                        <a:lnTo>
                          <a:pt x="28" y="7"/>
                        </a:lnTo>
                        <a:lnTo>
                          <a:pt x="5" y="28"/>
                        </a:lnTo>
                        <a:close/>
                      </a:path>
                    </a:pathLst>
                  </a:custGeom>
                  <a:solidFill>
                    <a:schemeClr val="bg1">
                      <a:lumMod val="85000"/>
                    </a:schemeClr>
                  </a:solidFill>
                  <a:ln>
                    <a:noFill/>
                  </a:ln>
                </p:spPr>
                <p:txBody>
                  <a:bodyPr anchor="ctr"/>
                  <a:lstStyle/>
                  <a:p>
                    <a:pPr algn="ctr"/>
                    <a:endParaRPr/>
                  </a:p>
                </p:txBody>
              </p:sp>
            </p:grpSp>
            <p:grpSp>
              <p:nvGrpSpPr>
                <p:cNvPr id="38" name="i$ļíḋè"/>
                <p:cNvGrpSpPr/>
                <p:nvPr/>
              </p:nvGrpSpPr>
              <p:grpSpPr>
                <a:xfrm>
                  <a:off x="2170350" y="4994742"/>
                  <a:ext cx="230051" cy="326829"/>
                  <a:chOff x="4382937" y="5523837"/>
                  <a:chExt cx="230051" cy="326829"/>
                </a:xfrm>
              </p:grpSpPr>
              <p:sp>
                <p:nvSpPr>
                  <p:cNvPr id="114" name="ïṧļiḑe"/>
                  <p:cNvSpPr/>
                  <p:nvPr/>
                </p:nvSpPr>
                <p:spPr bwMode="auto">
                  <a:xfrm>
                    <a:off x="4382937" y="5523837"/>
                    <a:ext cx="226877" cy="326829"/>
                  </a:xfrm>
                  <a:custGeom>
                    <a:avLst/>
                    <a:gdLst>
                      <a:gd name="T0" fmla="*/ 0 w 60"/>
                      <a:gd name="T1" fmla="*/ 87 h 87"/>
                      <a:gd name="T2" fmla="*/ 2 w 60"/>
                      <a:gd name="T3" fmla="*/ 50 h 87"/>
                      <a:gd name="T4" fmla="*/ 16 w 60"/>
                      <a:gd name="T5" fmla="*/ 62 h 87"/>
                      <a:gd name="T6" fmla="*/ 17 w 60"/>
                      <a:gd name="T7" fmla="*/ 15 h 87"/>
                      <a:gd name="T8" fmla="*/ 16 w 60"/>
                      <a:gd name="T9" fmla="*/ 14 h 87"/>
                      <a:gd name="T10" fmla="*/ 38 w 60"/>
                      <a:gd name="T11" fmla="*/ 0 h 87"/>
                      <a:gd name="T12" fmla="*/ 38 w 60"/>
                      <a:gd name="T13" fmla="*/ 1 h 87"/>
                      <a:gd name="T14" fmla="*/ 26 w 60"/>
                      <a:gd name="T15" fmla="*/ 70 h 87"/>
                      <a:gd name="T16" fmla="*/ 40 w 60"/>
                      <a:gd name="T17" fmla="*/ 85 h 87"/>
                      <a:gd name="T18" fmla="*/ 0 w 60"/>
                      <a:gd name="T19" fmla="*/ 87 h 87"/>
                      <a:gd name="T20" fmla="*/ 5 w 60"/>
                      <a:gd name="T21" fmla="*/ 56 h 87"/>
                      <a:gd name="T22" fmla="*/ 3 w 60"/>
                      <a:gd name="T23" fmla="*/ 83 h 87"/>
                      <a:gd name="T24" fmla="*/ 33 w 60"/>
                      <a:gd name="T25" fmla="*/ 82 h 87"/>
                      <a:gd name="T26" fmla="*/ 22 w 60"/>
                      <a:gd name="T27" fmla="*/ 70 h 87"/>
                      <a:gd name="T28" fmla="*/ 23 w 60"/>
                      <a:gd name="T29" fmla="*/ 69 h 87"/>
                      <a:gd name="T30" fmla="*/ 36 w 60"/>
                      <a:gd name="T31" fmla="*/ 4 h 87"/>
                      <a:gd name="T32" fmla="*/ 20 w 60"/>
                      <a:gd name="T33" fmla="*/ 14 h 87"/>
                      <a:gd name="T34" fmla="*/ 18 w 60"/>
                      <a:gd name="T35" fmla="*/ 65 h 87"/>
                      <a:gd name="T36" fmla="*/ 17 w 60"/>
                      <a:gd name="T37" fmla="*/ 66 h 87"/>
                      <a:gd name="T38" fmla="*/ 5 w 60"/>
                      <a:gd name="T39"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 h="87">
                        <a:moveTo>
                          <a:pt x="0" y="87"/>
                        </a:moveTo>
                        <a:cubicBezTo>
                          <a:pt x="2" y="50"/>
                          <a:pt x="2" y="50"/>
                          <a:pt x="2" y="50"/>
                        </a:cubicBezTo>
                        <a:cubicBezTo>
                          <a:pt x="16" y="62"/>
                          <a:pt x="16" y="62"/>
                          <a:pt x="16" y="62"/>
                        </a:cubicBezTo>
                        <a:cubicBezTo>
                          <a:pt x="20" y="57"/>
                          <a:pt x="35" y="39"/>
                          <a:pt x="17" y="15"/>
                        </a:cubicBezTo>
                        <a:cubicBezTo>
                          <a:pt x="16" y="14"/>
                          <a:pt x="16" y="14"/>
                          <a:pt x="16" y="14"/>
                        </a:cubicBezTo>
                        <a:cubicBezTo>
                          <a:pt x="38" y="0"/>
                          <a:pt x="38" y="0"/>
                          <a:pt x="38" y="0"/>
                        </a:cubicBezTo>
                        <a:cubicBezTo>
                          <a:pt x="38" y="1"/>
                          <a:pt x="38" y="1"/>
                          <a:pt x="38" y="1"/>
                        </a:cubicBezTo>
                        <a:cubicBezTo>
                          <a:pt x="39" y="1"/>
                          <a:pt x="60" y="45"/>
                          <a:pt x="26" y="70"/>
                        </a:cubicBezTo>
                        <a:cubicBezTo>
                          <a:pt x="40" y="85"/>
                          <a:pt x="40" y="85"/>
                          <a:pt x="40" y="85"/>
                        </a:cubicBezTo>
                        <a:lnTo>
                          <a:pt x="0" y="87"/>
                        </a:lnTo>
                        <a:close/>
                        <a:moveTo>
                          <a:pt x="5" y="56"/>
                        </a:moveTo>
                        <a:cubicBezTo>
                          <a:pt x="3" y="83"/>
                          <a:pt x="3" y="83"/>
                          <a:pt x="3" y="83"/>
                        </a:cubicBezTo>
                        <a:cubicBezTo>
                          <a:pt x="33" y="82"/>
                          <a:pt x="33" y="82"/>
                          <a:pt x="33" y="82"/>
                        </a:cubicBezTo>
                        <a:cubicBezTo>
                          <a:pt x="22" y="70"/>
                          <a:pt x="22" y="70"/>
                          <a:pt x="22" y="70"/>
                        </a:cubicBezTo>
                        <a:cubicBezTo>
                          <a:pt x="23" y="69"/>
                          <a:pt x="23" y="69"/>
                          <a:pt x="23" y="69"/>
                        </a:cubicBezTo>
                        <a:cubicBezTo>
                          <a:pt x="53" y="48"/>
                          <a:pt x="40" y="12"/>
                          <a:pt x="36" y="4"/>
                        </a:cubicBezTo>
                        <a:cubicBezTo>
                          <a:pt x="20" y="14"/>
                          <a:pt x="20" y="14"/>
                          <a:pt x="20" y="14"/>
                        </a:cubicBezTo>
                        <a:cubicBezTo>
                          <a:pt x="40" y="42"/>
                          <a:pt x="18" y="65"/>
                          <a:pt x="18" y="65"/>
                        </a:cubicBezTo>
                        <a:cubicBezTo>
                          <a:pt x="17" y="66"/>
                          <a:pt x="17" y="66"/>
                          <a:pt x="17" y="66"/>
                        </a:cubicBezTo>
                        <a:lnTo>
                          <a:pt x="5" y="56"/>
                        </a:lnTo>
                        <a:close/>
                      </a:path>
                    </a:pathLst>
                  </a:custGeom>
                  <a:solidFill>
                    <a:schemeClr val="bg1">
                      <a:lumMod val="85000"/>
                    </a:schemeClr>
                  </a:solidFill>
                  <a:ln>
                    <a:noFill/>
                  </a:ln>
                </p:spPr>
                <p:txBody>
                  <a:bodyPr anchor="ctr"/>
                  <a:lstStyle/>
                  <a:p>
                    <a:pPr algn="ctr"/>
                    <a:endParaRPr/>
                  </a:p>
                </p:txBody>
              </p:sp>
              <p:sp>
                <p:nvSpPr>
                  <p:cNvPr id="115" name="ïSľiḋê"/>
                  <p:cNvSpPr/>
                  <p:nvPr/>
                </p:nvSpPr>
                <p:spPr bwMode="auto">
                  <a:xfrm>
                    <a:off x="4462265" y="5527010"/>
                    <a:ext cx="150723" cy="315723"/>
                  </a:xfrm>
                  <a:custGeom>
                    <a:avLst/>
                    <a:gdLst>
                      <a:gd name="T0" fmla="*/ 15 w 40"/>
                      <a:gd name="T1" fmla="*/ 84 h 84"/>
                      <a:gd name="T2" fmla="*/ 0 w 40"/>
                      <a:gd name="T3" fmla="*/ 68 h 84"/>
                      <a:gd name="T4" fmla="*/ 11 w 40"/>
                      <a:gd name="T5" fmla="*/ 68 h 84"/>
                      <a:gd name="T6" fmla="*/ 22 w 40"/>
                      <a:gd name="T7" fmla="*/ 9 h 84"/>
                      <a:gd name="T8" fmla="*/ 15 w 40"/>
                      <a:gd name="T9" fmla="*/ 2 h 84"/>
                      <a:gd name="T10" fmla="*/ 17 w 40"/>
                      <a:gd name="T11" fmla="*/ 0 h 84"/>
                      <a:gd name="T12" fmla="*/ 25 w 40"/>
                      <a:gd name="T13" fmla="*/ 7 h 84"/>
                      <a:gd name="T14" fmla="*/ 13 w 40"/>
                      <a:gd name="T15" fmla="*/ 70 h 84"/>
                      <a:gd name="T16" fmla="*/ 24 w 40"/>
                      <a:gd name="T17" fmla="*/ 83 h 84"/>
                      <a:gd name="T18" fmla="*/ 15 w 40"/>
                      <a:gd name="T19" fmla="*/ 84 h 84"/>
                      <a:gd name="T20" fmla="*/ 7 w 40"/>
                      <a:gd name="T21" fmla="*/ 71 h 84"/>
                      <a:gd name="T22" fmla="*/ 16 w 40"/>
                      <a:gd name="T23" fmla="*/ 81 h 84"/>
                      <a:gd name="T24" fmla="*/ 18 w 40"/>
                      <a:gd name="T25" fmla="*/ 80 h 84"/>
                      <a:gd name="T26" fmla="*/ 10 w 40"/>
                      <a:gd name="T27" fmla="*/ 71 h 84"/>
                      <a:gd name="T28" fmla="*/ 7 w 40"/>
                      <a:gd name="T29" fmla="*/ 7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84">
                        <a:moveTo>
                          <a:pt x="15" y="84"/>
                        </a:moveTo>
                        <a:cubicBezTo>
                          <a:pt x="0" y="68"/>
                          <a:pt x="0" y="68"/>
                          <a:pt x="0" y="68"/>
                        </a:cubicBezTo>
                        <a:cubicBezTo>
                          <a:pt x="11" y="68"/>
                          <a:pt x="11" y="68"/>
                          <a:pt x="11" y="68"/>
                        </a:cubicBezTo>
                        <a:cubicBezTo>
                          <a:pt x="14" y="65"/>
                          <a:pt x="37" y="44"/>
                          <a:pt x="22" y="9"/>
                        </a:cubicBezTo>
                        <a:cubicBezTo>
                          <a:pt x="15" y="2"/>
                          <a:pt x="15" y="2"/>
                          <a:pt x="15" y="2"/>
                        </a:cubicBezTo>
                        <a:cubicBezTo>
                          <a:pt x="17" y="0"/>
                          <a:pt x="17" y="0"/>
                          <a:pt x="17" y="0"/>
                        </a:cubicBezTo>
                        <a:cubicBezTo>
                          <a:pt x="25" y="7"/>
                          <a:pt x="25" y="7"/>
                          <a:pt x="25" y="7"/>
                        </a:cubicBezTo>
                        <a:cubicBezTo>
                          <a:pt x="40" y="43"/>
                          <a:pt x="19" y="65"/>
                          <a:pt x="13" y="70"/>
                        </a:cubicBezTo>
                        <a:cubicBezTo>
                          <a:pt x="24" y="83"/>
                          <a:pt x="24" y="83"/>
                          <a:pt x="24" y="83"/>
                        </a:cubicBezTo>
                        <a:lnTo>
                          <a:pt x="15" y="84"/>
                        </a:lnTo>
                        <a:close/>
                        <a:moveTo>
                          <a:pt x="7" y="71"/>
                        </a:moveTo>
                        <a:cubicBezTo>
                          <a:pt x="16" y="81"/>
                          <a:pt x="16" y="81"/>
                          <a:pt x="16" y="81"/>
                        </a:cubicBezTo>
                        <a:cubicBezTo>
                          <a:pt x="18" y="80"/>
                          <a:pt x="18" y="80"/>
                          <a:pt x="18" y="80"/>
                        </a:cubicBezTo>
                        <a:cubicBezTo>
                          <a:pt x="10" y="71"/>
                          <a:pt x="10" y="71"/>
                          <a:pt x="10" y="71"/>
                        </a:cubicBezTo>
                        <a:lnTo>
                          <a:pt x="7" y="71"/>
                        </a:lnTo>
                        <a:close/>
                      </a:path>
                    </a:pathLst>
                  </a:custGeom>
                  <a:solidFill>
                    <a:schemeClr val="bg1">
                      <a:lumMod val="85000"/>
                    </a:schemeClr>
                  </a:solidFill>
                  <a:ln>
                    <a:noFill/>
                  </a:ln>
                </p:spPr>
                <p:txBody>
                  <a:bodyPr anchor="ctr"/>
                  <a:lstStyle/>
                  <a:p>
                    <a:pPr algn="ctr"/>
                    <a:endParaRPr/>
                  </a:p>
                </p:txBody>
              </p:sp>
              <p:sp>
                <p:nvSpPr>
                  <p:cNvPr id="116" name="ïṩ1îdê"/>
                  <p:cNvSpPr/>
                  <p:nvPr/>
                </p:nvSpPr>
                <p:spPr bwMode="auto">
                  <a:xfrm>
                    <a:off x="4394044" y="5715808"/>
                    <a:ext cx="68222" cy="36490"/>
                  </a:xfrm>
                  <a:custGeom>
                    <a:avLst/>
                    <a:gdLst>
                      <a:gd name="T0" fmla="*/ 38 w 43"/>
                      <a:gd name="T1" fmla="*/ 23 h 23"/>
                      <a:gd name="T2" fmla="*/ 22 w 43"/>
                      <a:gd name="T3" fmla="*/ 7 h 23"/>
                      <a:gd name="T4" fmla="*/ 0 w 43"/>
                      <a:gd name="T5" fmla="*/ 7 h 23"/>
                      <a:gd name="T6" fmla="*/ 0 w 43"/>
                      <a:gd name="T7" fmla="*/ 0 h 23"/>
                      <a:gd name="T8" fmla="*/ 24 w 43"/>
                      <a:gd name="T9" fmla="*/ 0 h 23"/>
                      <a:gd name="T10" fmla="*/ 43 w 43"/>
                      <a:gd name="T11" fmla="*/ 18 h 23"/>
                      <a:gd name="T12" fmla="*/ 38 w 43"/>
                      <a:gd name="T13" fmla="*/ 23 h 23"/>
                    </a:gdLst>
                    <a:ahLst/>
                    <a:cxnLst>
                      <a:cxn ang="0">
                        <a:pos x="T0" y="T1"/>
                      </a:cxn>
                      <a:cxn ang="0">
                        <a:pos x="T2" y="T3"/>
                      </a:cxn>
                      <a:cxn ang="0">
                        <a:pos x="T4" y="T5"/>
                      </a:cxn>
                      <a:cxn ang="0">
                        <a:pos x="T6" y="T7"/>
                      </a:cxn>
                      <a:cxn ang="0">
                        <a:pos x="T8" y="T9"/>
                      </a:cxn>
                      <a:cxn ang="0">
                        <a:pos x="T10" y="T11"/>
                      </a:cxn>
                      <a:cxn ang="0">
                        <a:pos x="T12" y="T13"/>
                      </a:cxn>
                    </a:cxnLst>
                    <a:rect l="0" t="0" r="r" b="b"/>
                    <a:pathLst>
                      <a:path w="43" h="23">
                        <a:moveTo>
                          <a:pt x="38" y="23"/>
                        </a:moveTo>
                        <a:lnTo>
                          <a:pt x="22" y="7"/>
                        </a:lnTo>
                        <a:lnTo>
                          <a:pt x="0" y="7"/>
                        </a:lnTo>
                        <a:lnTo>
                          <a:pt x="0" y="0"/>
                        </a:lnTo>
                        <a:lnTo>
                          <a:pt x="24" y="0"/>
                        </a:lnTo>
                        <a:lnTo>
                          <a:pt x="43" y="18"/>
                        </a:lnTo>
                        <a:lnTo>
                          <a:pt x="38" y="23"/>
                        </a:lnTo>
                        <a:close/>
                      </a:path>
                    </a:pathLst>
                  </a:custGeom>
                  <a:solidFill>
                    <a:schemeClr val="bg1">
                      <a:lumMod val="85000"/>
                    </a:schemeClr>
                  </a:solidFill>
                  <a:ln>
                    <a:noFill/>
                  </a:ln>
                </p:spPr>
                <p:txBody>
                  <a:bodyPr anchor="ctr"/>
                  <a:lstStyle/>
                  <a:p>
                    <a:pPr algn="ctr"/>
                    <a:endParaRPr/>
                  </a:p>
                </p:txBody>
              </p:sp>
            </p:grpSp>
            <p:grpSp>
              <p:nvGrpSpPr>
                <p:cNvPr id="39" name="íśḻïḑe"/>
                <p:cNvGrpSpPr/>
                <p:nvPr/>
              </p:nvGrpSpPr>
              <p:grpSpPr>
                <a:xfrm>
                  <a:off x="1931456" y="1808281"/>
                  <a:ext cx="406156" cy="679041"/>
                  <a:chOff x="5714051" y="2563340"/>
                  <a:chExt cx="406156" cy="679041"/>
                </a:xfrm>
              </p:grpSpPr>
              <p:sp>
                <p:nvSpPr>
                  <p:cNvPr id="100" name="ïšḷïdê"/>
                  <p:cNvSpPr/>
                  <p:nvPr/>
                </p:nvSpPr>
                <p:spPr bwMode="auto">
                  <a:xfrm>
                    <a:off x="5755301" y="2701369"/>
                    <a:ext cx="320483" cy="395049"/>
                  </a:xfrm>
                  <a:custGeom>
                    <a:avLst/>
                    <a:gdLst>
                      <a:gd name="T0" fmla="*/ 57 w 85"/>
                      <a:gd name="T1" fmla="*/ 105 h 105"/>
                      <a:gd name="T2" fmla="*/ 61 w 85"/>
                      <a:gd name="T3" fmla="*/ 71 h 105"/>
                      <a:gd name="T4" fmla="*/ 75 w 85"/>
                      <a:gd name="T5" fmla="*/ 25 h 105"/>
                      <a:gd name="T6" fmla="*/ 50 w 85"/>
                      <a:gd name="T7" fmla="*/ 8 h 105"/>
                      <a:gd name="T8" fmla="*/ 13 w 85"/>
                      <a:gd name="T9" fmla="*/ 16 h 105"/>
                      <a:gd name="T10" fmla="*/ 18 w 85"/>
                      <a:gd name="T11" fmla="*/ 67 h 105"/>
                      <a:gd name="T12" fmla="*/ 29 w 85"/>
                      <a:gd name="T13" fmla="*/ 104 h 105"/>
                      <a:gd name="T14" fmla="*/ 26 w 85"/>
                      <a:gd name="T15" fmla="*/ 104 h 105"/>
                      <a:gd name="T16" fmla="*/ 15 w 85"/>
                      <a:gd name="T17" fmla="*/ 68 h 105"/>
                      <a:gd name="T18" fmla="*/ 10 w 85"/>
                      <a:gd name="T19" fmla="*/ 15 h 105"/>
                      <a:gd name="T20" fmla="*/ 51 w 85"/>
                      <a:gd name="T21" fmla="*/ 5 h 105"/>
                      <a:gd name="T22" fmla="*/ 77 w 85"/>
                      <a:gd name="T23" fmla="*/ 23 h 105"/>
                      <a:gd name="T24" fmla="*/ 64 w 85"/>
                      <a:gd name="T25" fmla="*/ 72 h 105"/>
                      <a:gd name="T26" fmla="*/ 59 w 85"/>
                      <a:gd name="T27" fmla="*/ 103 h 105"/>
                      <a:gd name="T28" fmla="*/ 57 w 85"/>
                      <a:gd name="T29"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 h="105">
                        <a:moveTo>
                          <a:pt x="57" y="105"/>
                        </a:moveTo>
                        <a:cubicBezTo>
                          <a:pt x="51" y="100"/>
                          <a:pt x="50" y="86"/>
                          <a:pt x="61" y="71"/>
                        </a:cubicBezTo>
                        <a:cubicBezTo>
                          <a:pt x="62" y="69"/>
                          <a:pt x="82" y="43"/>
                          <a:pt x="75" y="25"/>
                        </a:cubicBezTo>
                        <a:cubicBezTo>
                          <a:pt x="71" y="16"/>
                          <a:pt x="63" y="11"/>
                          <a:pt x="50" y="8"/>
                        </a:cubicBezTo>
                        <a:cubicBezTo>
                          <a:pt x="32" y="4"/>
                          <a:pt x="19" y="7"/>
                          <a:pt x="13" y="16"/>
                        </a:cubicBezTo>
                        <a:cubicBezTo>
                          <a:pt x="4" y="29"/>
                          <a:pt x="8" y="52"/>
                          <a:pt x="18" y="67"/>
                        </a:cubicBezTo>
                        <a:cubicBezTo>
                          <a:pt x="29" y="86"/>
                          <a:pt x="29" y="103"/>
                          <a:pt x="29" y="104"/>
                        </a:cubicBezTo>
                        <a:cubicBezTo>
                          <a:pt x="26" y="104"/>
                          <a:pt x="26" y="104"/>
                          <a:pt x="26" y="104"/>
                        </a:cubicBezTo>
                        <a:cubicBezTo>
                          <a:pt x="26" y="104"/>
                          <a:pt x="26" y="87"/>
                          <a:pt x="15" y="68"/>
                        </a:cubicBezTo>
                        <a:cubicBezTo>
                          <a:pt x="5" y="52"/>
                          <a:pt x="0" y="29"/>
                          <a:pt x="10" y="15"/>
                        </a:cubicBezTo>
                        <a:cubicBezTo>
                          <a:pt x="15" y="7"/>
                          <a:pt x="26" y="0"/>
                          <a:pt x="51" y="5"/>
                        </a:cubicBezTo>
                        <a:cubicBezTo>
                          <a:pt x="65" y="8"/>
                          <a:pt x="74" y="14"/>
                          <a:pt x="77" y="23"/>
                        </a:cubicBezTo>
                        <a:cubicBezTo>
                          <a:pt x="85" y="43"/>
                          <a:pt x="66" y="69"/>
                          <a:pt x="64" y="72"/>
                        </a:cubicBezTo>
                        <a:cubicBezTo>
                          <a:pt x="54" y="85"/>
                          <a:pt x="53" y="98"/>
                          <a:pt x="59" y="103"/>
                        </a:cubicBezTo>
                        <a:lnTo>
                          <a:pt x="57" y="105"/>
                        </a:lnTo>
                        <a:close/>
                      </a:path>
                    </a:pathLst>
                  </a:custGeom>
                  <a:solidFill>
                    <a:schemeClr val="bg1">
                      <a:lumMod val="85000"/>
                    </a:schemeClr>
                  </a:solidFill>
                  <a:ln>
                    <a:noFill/>
                  </a:ln>
                </p:spPr>
                <p:txBody>
                  <a:bodyPr anchor="ctr"/>
                  <a:lstStyle/>
                  <a:p>
                    <a:pPr algn="ctr"/>
                    <a:endParaRPr/>
                  </a:p>
                </p:txBody>
              </p:sp>
              <p:sp>
                <p:nvSpPr>
                  <p:cNvPr id="101" name="îŝľiḑê"/>
                  <p:cNvSpPr/>
                  <p:nvPr/>
                </p:nvSpPr>
                <p:spPr bwMode="auto">
                  <a:xfrm>
                    <a:off x="5879052" y="2931419"/>
                    <a:ext cx="71395" cy="157068"/>
                  </a:xfrm>
                  <a:custGeom>
                    <a:avLst/>
                    <a:gdLst>
                      <a:gd name="T0" fmla="*/ 16 w 19"/>
                      <a:gd name="T1" fmla="*/ 42 h 42"/>
                      <a:gd name="T2" fmla="*/ 13 w 19"/>
                      <a:gd name="T3" fmla="*/ 42 h 42"/>
                      <a:gd name="T4" fmla="*/ 8 w 19"/>
                      <a:gd name="T5" fmla="*/ 4 h 42"/>
                      <a:gd name="T6" fmla="*/ 7 w 19"/>
                      <a:gd name="T7" fmla="*/ 3 h 42"/>
                      <a:gd name="T8" fmla="*/ 5 w 19"/>
                      <a:gd name="T9" fmla="*/ 42 h 42"/>
                      <a:gd name="T10" fmla="*/ 2 w 19"/>
                      <a:gd name="T11" fmla="*/ 42 h 42"/>
                      <a:gd name="T12" fmla="*/ 6 w 19"/>
                      <a:gd name="T13" fmla="*/ 1 h 42"/>
                      <a:gd name="T14" fmla="*/ 9 w 19"/>
                      <a:gd name="T15" fmla="*/ 1 h 42"/>
                      <a:gd name="T16" fmla="*/ 16 w 19"/>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42">
                        <a:moveTo>
                          <a:pt x="16" y="42"/>
                        </a:moveTo>
                        <a:cubicBezTo>
                          <a:pt x="13" y="42"/>
                          <a:pt x="13" y="42"/>
                          <a:pt x="13" y="42"/>
                        </a:cubicBezTo>
                        <a:cubicBezTo>
                          <a:pt x="14" y="33"/>
                          <a:pt x="14" y="7"/>
                          <a:pt x="8" y="4"/>
                        </a:cubicBezTo>
                        <a:cubicBezTo>
                          <a:pt x="7" y="3"/>
                          <a:pt x="7" y="3"/>
                          <a:pt x="7" y="3"/>
                        </a:cubicBezTo>
                        <a:cubicBezTo>
                          <a:pt x="4" y="5"/>
                          <a:pt x="4" y="25"/>
                          <a:pt x="5" y="42"/>
                        </a:cubicBezTo>
                        <a:cubicBezTo>
                          <a:pt x="2" y="42"/>
                          <a:pt x="2" y="42"/>
                          <a:pt x="2" y="42"/>
                        </a:cubicBezTo>
                        <a:cubicBezTo>
                          <a:pt x="1" y="33"/>
                          <a:pt x="0" y="5"/>
                          <a:pt x="6" y="1"/>
                        </a:cubicBezTo>
                        <a:cubicBezTo>
                          <a:pt x="7" y="0"/>
                          <a:pt x="8" y="0"/>
                          <a:pt x="9" y="1"/>
                        </a:cubicBezTo>
                        <a:cubicBezTo>
                          <a:pt x="19" y="6"/>
                          <a:pt x="16" y="39"/>
                          <a:pt x="16" y="42"/>
                        </a:cubicBezTo>
                        <a:close/>
                      </a:path>
                    </a:pathLst>
                  </a:custGeom>
                  <a:solidFill>
                    <a:schemeClr val="bg1">
                      <a:lumMod val="85000"/>
                    </a:schemeClr>
                  </a:solidFill>
                  <a:ln>
                    <a:noFill/>
                  </a:ln>
                </p:spPr>
                <p:txBody>
                  <a:bodyPr anchor="ctr"/>
                  <a:lstStyle/>
                  <a:p>
                    <a:pPr algn="ctr"/>
                    <a:endParaRPr/>
                  </a:p>
                </p:txBody>
              </p:sp>
              <p:sp>
                <p:nvSpPr>
                  <p:cNvPr id="102" name="íṡľíḍé"/>
                  <p:cNvSpPr/>
                  <p:nvPr/>
                </p:nvSpPr>
                <p:spPr bwMode="auto">
                  <a:xfrm>
                    <a:off x="5856841" y="2874304"/>
                    <a:ext cx="109472" cy="109471"/>
                  </a:xfrm>
                  <a:custGeom>
                    <a:avLst/>
                    <a:gdLst>
                      <a:gd name="T0" fmla="*/ 21 w 29"/>
                      <a:gd name="T1" fmla="*/ 29 h 29"/>
                      <a:gd name="T2" fmla="*/ 18 w 29"/>
                      <a:gd name="T3" fmla="*/ 27 h 29"/>
                      <a:gd name="T4" fmla="*/ 26 w 29"/>
                      <a:gd name="T5" fmla="*/ 9 h 29"/>
                      <a:gd name="T6" fmla="*/ 25 w 29"/>
                      <a:gd name="T7" fmla="*/ 7 h 29"/>
                      <a:gd name="T8" fmla="*/ 20 w 29"/>
                      <a:gd name="T9" fmla="*/ 8 h 29"/>
                      <a:gd name="T10" fmla="*/ 10 w 29"/>
                      <a:gd name="T11" fmla="*/ 6 h 29"/>
                      <a:gd name="T12" fmla="*/ 8 w 29"/>
                      <a:gd name="T13" fmla="*/ 4 h 29"/>
                      <a:gd name="T14" fmla="*/ 5 w 29"/>
                      <a:gd name="T15" fmla="*/ 3 h 29"/>
                      <a:gd name="T16" fmla="*/ 3 w 29"/>
                      <a:gd name="T17" fmla="*/ 7 h 29"/>
                      <a:gd name="T18" fmla="*/ 11 w 29"/>
                      <a:gd name="T19" fmla="*/ 26 h 29"/>
                      <a:gd name="T20" fmla="*/ 8 w 29"/>
                      <a:gd name="T21" fmla="*/ 27 h 29"/>
                      <a:gd name="T22" fmla="*/ 0 w 29"/>
                      <a:gd name="T23" fmla="*/ 8 h 29"/>
                      <a:gd name="T24" fmla="*/ 0 w 29"/>
                      <a:gd name="T25" fmla="*/ 7 h 29"/>
                      <a:gd name="T26" fmla="*/ 4 w 29"/>
                      <a:gd name="T27" fmla="*/ 0 h 29"/>
                      <a:gd name="T28" fmla="*/ 9 w 29"/>
                      <a:gd name="T29" fmla="*/ 2 h 29"/>
                      <a:gd name="T30" fmla="*/ 12 w 29"/>
                      <a:gd name="T31" fmla="*/ 5 h 29"/>
                      <a:gd name="T32" fmla="*/ 18 w 29"/>
                      <a:gd name="T33" fmla="*/ 6 h 29"/>
                      <a:gd name="T34" fmla="*/ 27 w 29"/>
                      <a:gd name="T35" fmla="*/ 4 h 29"/>
                      <a:gd name="T36" fmla="*/ 29 w 29"/>
                      <a:gd name="T37" fmla="*/ 9 h 29"/>
                      <a:gd name="T38" fmla="*/ 29 w 29"/>
                      <a:gd name="T39" fmla="*/ 10 h 29"/>
                      <a:gd name="T40" fmla="*/ 21 w 29"/>
                      <a:gd name="T41"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 h="29">
                        <a:moveTo>
                          <a:pt x="21" y="29"/>
                        </a:moveTo>
                        <a:cubicBezTo>
                          <a:pt x="18" y="27"/>
                          <a:pt x="18" y="27"/>
                          <a:pt x="18" y="27"/>
                        </a:cubicBezTo>
                        <a:cubicBezTo>
                          <a:pt x="26" y="9"/>
                          <a:pt x="26" y="9"/>
                          <a:pt x="26" y="9"/>
                        </a:cubicBezTo>
                        <a:cubicBezTo>
                          <a:pt x="26" y="8"/>
                          <a:pt x="26" y="7"/>
                          <a:pt x="25" y="7"/>
                        </a:cubicBezTo>
                        <a:cubicBezTo>
                          <a:pt x="24" y="6"/>
                          <a:pt x="22" y="7"/>
                          <a:pt x="20" y="8"/>
                        </a:cubicBezTo>
                        <a:cubicBezTo>
                          <a:pt x="13" y="12"/>
                          <a:pt x="11" y="9"/>
                          <a:pt x="10" y="6"/>
                        </a:cubicBezTo>
                        <a:cubicBezTo>
                          <a:pt x="9" y="6"/>
                          <a:pt x="8" y="5"/>
                          <a:pt x="8" y="4"/>
                        </a:cubicBezTo>
                        <a:cubicBezTo>
                          <a:pt x="7" y="3"/>
                          <a:pt x="6" y="3"/>
                          <a:pt x="5" y="3"/>
                        </a:cubicBezTo>
                        <a:cubicBezTo>
                          <a:pt x="4" y="4"/>
                          <a:pt x="3" y="6"/>
                          <a:pt x="3" y="7"/>
                        </a:cubicBezTo>
                        <a:cubicBezTo>
                          <a:pt x="11" y="26"/>
                          <a:pt x="11" y="26"/>
                          <a:pt x="11" y="26"/>
                        </a:cubicBezTo>
                        <a:cubicBezTo>
                          <a:pt x="8" y="27"/>
                          <a:pt x="8" y="27"/>
                          <a:pt x="8" y="27"/>
                        </a:cubicBezTo>
                        <a:cubicBezTo>
                          <a:pt x="0" y="8"/>
                          <a:pt x="0" y="8"/>
                          <a:pt x="0" y="8"/>
                        </a:cubicBezTo>
                        <a:cubicBezTo>
                          <a:pt x="0" y="7"/>
                          <a:pt x="0" y="7"/>
                          <a:pt x="0" y="7"/>
                        </a:cubicBezTo>
                        <a:cubicBezTo>
                          <a:pt x="0" y="7"/>
                          <a:pt x="1" y="1"/>
                          <a:pt x="4" y="0"/>
                        </a:cubicBezTo>
                        <a:cubicBezTo>
                          <a:pt x="6" y="0"/>
                          <a:pt x="7" y="0"/>
                          <a:pt x="9" y="2"/>
                        </a:cubicBezTo>
                        <a:cubicBezTo>
                          <a:pt x="11" y="3"/>
                          <a:pt x="11" y="4"/>
                          <a:pt x="12" y="5"/>
                        </a:cubicBezTo>
                        <a:cubicBezTo>
                          <a:pt x="14" y="7"/>
                          <a:pt x="14" y="8"/>
                          <a:pt x="18" y="6"/>
                        </a:cubicBezTo>
                        <a:cubicBezTo>
                          <a:pt x="22" y="4"/>
                          <a:pt x="25" y="3"/>
                          <a:pt x="27" y="4"/>
                        </a:cubicBezTo>
                        <a:cubicBezTo>
                          <a:pt x="28" y="5"/>
                          <a:pt x="29" y="7"/>
                          <a:pt x="29" y="9"/>
                        </a:cubicBezTo>
                        <a:cubicBezTo>
                          <a:pt x="29" y="10"/>
                          <a:pt x="29" y="10"/>
                          <a:pt x="29" y="10"/>
                        </a:cubicBezTo>
                        <a:lnTo>
                          <a:pt x="21" y="29"/>
                        </a:lnTo>
                        <a:close/>
                      </a:path>
                    </a:pathLst>
                  </a:custGeom>
                  <a:solidFill>
                    <a:schemeClr val="bg1">
                      <a:lumMod val="85000"/>
                    </a:schemeClr>
                  </a:solidFill>
                  <a:ln>
                    <a:noFill/>
                  </a:ln>
                </p:spPr>
                <p:txBody>
                  <a:bodyPr anchor="ctr"/>
                  <a:lstStyle/>
                  <a:p>
                    <a:pPr algn="ctr"/>
                    <a:endParaRPr/>
                  </a:p>
                </p:txBody>
              </p:sp>
              <p:sp>
                <p:nvSpPr>
                  <p:cNvPr id="103" name="íšḷïḓê"/>
                  <p:cNvSpPr/>
                  <p:nvPr/>
                </p:nvSpPr>
                <p:spPr bwMode="auto">
                  <a:xfrm>
                    <a:off x="5826696" y="3080555"/>
                    <a:ext cx="169761" cy="49182"/>
                  </a:xfrm>
                  <a:custGeom>
                    <a:avLst/>
                    <a:gdLst>
                      <a:gd name="T0" fmla="*/ 23 w 45"/>
                      <a:gd name="T1" fmla="*/ 13 h 13"/>
                      <a:gd name="T2" fmla="*/ 0 w 45"/>
                      <a:gd name="T3" fmla="*/ 7 h 13"/>
                      <a:gd name="T4" fmla="*/ 0 w 45"/>
                      <a:gd name="T5" fmla="*/ 4 h 13"/>
                      <a:gd name="T6" fmla="*/ 19 w 45"/>
                      <a:gd name="T7" fmla="*/ 0 h 13"/>
                      <a:gd name="T8" fmla="*/ 41 w 45"/>
                      <a:gd name="T9" fmla="*/ 1 h 13"/>
                      <a:gd name="T10" fmla="*/ 45 w 45"/>
                      <a:gd name="T11" fmla="*/ 6 h 13"/>
                      <a:gd name="T12" fmla="*/ 44 w 45"/>
                      <a:gd name="T13" fmla="*/ 9 h 13"/>
                      <a:gd name="T14" fmla="*/ 23 w 45"/>
                      <a:gd name="T15" fmla="*/ 13 h 13"/>
                      <a:gd name="T16" fmla="*/ 19 w 45"/>
                      <a:gd name="T17" fmla="*/ 3 h 13"/>
                      <a:gd name="T18" fmla="*/ 3 w 45"/>
                      <a:gd name="T19" fmla="*/ 6 h 13"/>
                      <a:gd name="T20" fmla="*/ 23 w 45"/>
                      <a:gd name="T21" fmla="*/ 10 h 13"/>
                      <a:gd name="T22" fmla="*/ 42 w 45"/>
                      <a:gd name="T23" fmla="*/ 7 h 13"/>
                      <a:gd name="T24" fmla="*/ 42 w 45"/>
                      <a:gd name="T25" fmla="*/ 6 h 13"/>
                      <a:gd name="T26" fmla="*/ 41 w 45"/>
                      <a:gd name="T27" fmla="*/ 4 h 13"/>
                      <a:gd name="T28" fmla="*/ 19 w 45"/>
                      <a:gd name="T29"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 h="13">
                        <a:moveTo>
                          <a:pt x="23" y="13"/>
                        </a:moveTo>
                        <a:cubicBezTo>
                          <a:pt x="18" y="13"/>
                          <a:pt x="2" y="13"/>
                          <a:pt x="0" y="7"/>
                        </a:cubicBezTo>
                        <a:cubicBezTo>
                          <a:pt x="0" y="6"/>
                          <a:pt x="0" y="5"/>
                          <a:pt x="0" y="4"/>
                        </a:cubicBezTo>
                        <a:cubicBezTo>
                          <a:pt x="1" y="3"/>
                          <a:pt x="4" y="0"/>
                          <a:pt x="19" y="0"/>
                        </a:cubicBezTo>
                        <a:cubicBezTo>
                          <a:pt x="25" y="0"/>
                          <a:pt x="32" y="1"/>
                          <a:pt x="41" y="1"/>
                        </a:cubicBezTo>
                        <a:cubicBezTo>
                          <a:pt x="43" y="2"/>
                          <a:pt x="45" y="3"/>
                          <a:pt x="45" y="6"/>
                        </a:cubicBezTo>
                        <a:cubicBezTo>
                          <a:pt x="45" y="7"/>
                          <a:pt x="45" y="8"/>
                          <a:pt x="44" y="9"/>
                        </a:cubicBezTo>
                        <a:cubicBezTo>
                          <a:pt x="41" y="12"/>
                          <a:pt x="31" y="13"/>
                          <a:pt x="23" y="13"/>
                        </a:cubicBezTo>
                        <a:close/>
                        <a:moveTo>
                          <a:pt x="19" y="3"/>
                        </a:moveTo>
                        <a:cubicBezTo>
                          <a:pt x="4" y="3"/>
                          <a:pt x="3" y="6"/>
                          <a:pt x="3" y="6"/>
                        </a:cubicBezTo>
                        <a:cubicBezTo>
                          <a:pt x="3" y="8"/>
                          <a:pt x="11" y="10"/>
                          <a:pt x="23" y="10"/>
                        </a:cubicBezTo>
                        <a:cubicBezTo>
                          <a:pt x="32" y="10"/>
                          <a:pt x="40" y="9"/>
                          <a:pt x="42" y="7"/>
                        </a:cubicBezTo>
                        <a:cubicBezTo>
                          <a:pt x="42" y="7"/>
                          <a:pt x="42" y="6"/>
                          <a:pt x="42" y="6"/>
                        </a:cubicBezTo>
                        <a:cubicBezTo>
                          <a:pt x="42" y="5"/>
                          <a:pt x="41" y="5"/>
                          <a:pt x="41" y="4"/>
                        </a:cubicBezTo>
                        <a:cubicBezTo>
                          <a:pt x="32" y="4"/>
                          <a:pt x="25" y="3"/>
                          <a:pt x="19" y="3"/>
                        </a:cubicBezTo>
                        <a:close/>
                      </a:path>
                    </a:pathLst>
                  </a:custGeom>
                  <a:solidFill>
                    <a:schemeClr val="bg1">
                      <a:lumMod val="85000"/>
                    </a:schemeClr>
                  </a:solidFill>
                  <a:ln>
                    <a:noFill/>
                  </a:ln>
                </p:spPr>
                <p:txBody>
                  <a:bodyPr anchor="ctr"/>
                  <a:lstStyle/>
                  <a:p>
                    <a:pPr algn="ctr"/>
                    <a:endParaRPr/>
                  </a:p>
                </p:txBody>
              </p:sp>
              <p:sp>
                <p:nvSpPr>
                  <p:cNvPr id="104" name="ïşḷïḑé"/>
                  <p:cNvSpPr/>
                  <p:nvPr/>
                </p:nvSpPr>
                <p:spPr bwMode="auto">
                  <a:xfrm>
                    <a:off x="5826696" y="3118632"/>
                    <a:ext cx="169761" cy="49182"/>
                  </a:xfrm>
                  <a:custGeom>
                    <a:avLst/>
                    <a:gdLst>
                      <a:gd name="T0" fmla="*/ 23 w 45"/>
                      <a:gd name="T1" fmla="*/ 13 h 13"/>
                      <a:gd name="T2" fmla="*/ 0 w 45"/>
                      <a:gd name="T3" fmla="*/ 6 h 13"/>
                      <a:gd name="T4" fmla="*/ 0 w 45"/>
                      <a:gd name="T5" fmla="*/ 4 h 13"/>
                      <a:gd name="T6" fmla="*/ 19 w 45"/>
                      <a:gd name="T7" fmla="*/ 0 h 13"/>
                      <a:gd name="T8" fmla="*/ 41 w 45"/>
                      <a:gd name="T9" fmla="*/ 1 h 13"/>
                      <a:gd name="T10" fmla="*/ 45 w 45"/>
                      <a:gd name="T11" fmla="*/ 6 h 13"/>
                      <a:gd name="T12" fmla="*/ 44 w 45"/>
                      <a:gd name="T13" fmla="*/ 8 h 13"/>
                      <a:gd name="T14" fmla="*/ 23 w 45"/>
                      <a:gd name="T15" fmla="*/ 13 h 13"/>
                      <a:gd name="T16" fmla="*/ 19 w 45"/>
                      <a:gd name="T17" fmla="*/ 3 h 13"/>
                      <a:gd name="T18" fmla="*/ 3 w 45"/>
                      <a:gd name="T19" fmla="*/ 5 h 13"/>
                      <a:gd name="T20" fmla="*/ 23 w 45"/>
                      <a:gd name="T21" fmla="*/ 10 h 13"/>
                      <a:gd name="T22" fmla="*/ 42 w 45"/>
                      <a:gd name="T23" fmla="*/ 6 h 13"/>
                      <a:gd name="T24" fmla="*/ 42 w 45"/>
                      <a:gd name="T25" fmla="*/ 6 h 13"/>
                      <a:gd name="T26" fmla="*/ 41 w 45"/>
                      <a:gd name="T27" fmla="*/ 4 h 13"/>
                      <a:gd name="T28" fmla="*/ 19 w 45"/>
                      <a:gd name="T29"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 h="13">
                        <a:moveTo>
                          <a:pt x="23" y="13"/>
                        </a:moveTo>
                        <a:cubicBezTo>
                          <a:pt x="18" y="13"/>
                          <a:pt x="2" y="12"/>
                          <a:pt x="0" y="6"/>
                        </a:cubicBezTo>
                        <a:cubicBezTo>
                          <a:pt x="0" y="6"/>
                          <a:pt x="0" y="5"/>
                          <a:pt x="0" y="4"/>
                        </a:cubicBezTo>
                        <a:cubicBezTo>
                          <a:pt x="1" y="2"/>
                          <a:pt x="4" y="0"/>
                          <a:pt x="19" y="0"/>
                        </a:cubicBezTo>
                        <a:cubicBezTo>
                          <a:pt x="25" y="0"/>
                          <a:pt x="32" y="0"/>
                          <a:pt x="41" y="1"/>
                        </a:cubicBezTo>
                        <a:cubicBezTo>
                          <a:pt x="43" y="1"/>
                          <a:pt x="45" y="3"/>
                          <a:pt x="45" y="6"/>
                        </a:cubicBezTo>
                        <a:cubicBezTo>
                          <a:pt x="45" y="7"/>
                          <a:pt x="45" y="8"/>
                          <a:pt x="44" y="8"/>
                        </a:cubicBezTo>
                        <a:cubicBezTo>
                          <a:pt x="41" y="12"/>
                          <a:pt x="31" y="13"/>
                          <a:pt x="23" y="13"/>
                        </a:cubicBezTo>
                        <a:close/>
                        <a:moveTo>
                          <a:pt x="19" y="3"/>
                        </a:moveTo>
                        <a:cubicBezTo>
                          <a:pt x="4" y="3"/>
                          <a:pt x="3" y="5"/>
                          <a:pt x="3" y="5"/>
                        </a:cubicBezTo>
                        <a:cubicBezTo>
                          <a:pt x="3" y="7"/>
                          <a:pt x="11" y="10"/>
                          <a:pt x="23" y="10"/>
                        </a:cubicBezTo>
                        <a:cubicBezTo>
                          <a:pt x="32" y="10"/>
                          <a:pt x="40" y="8"/>
                          <a:pt x="42" y="6"/>
                        </a:cubicBezTo>
                        <a:cubicBezTo>
                          <a:pt x="42" y="6"/>
                          <a:pt x="42" y="6"/>
                          <a:pt x="42" y="6"/>
                        </a:cubicBezTo>
                        <a:cubicBezTo>
                          <a:pt x="42" y="4"/>
                          <a:pt x="41" y="4"/>
                          <a:pt x="41" y="4"/>
                        </a:cubicBezTo>
                        <a:cubicBezTo>
                          <a:pt x="32" y="3"/>
                          <a:pt x="25" y="3"/>
                          <a:pt x="19" y="3"/>
                        </a:cubicBezTo>
                        <a:close/>
                      </a:path>
                    </a:pathLst>
                  </a:custGeom>
                  <a:solidFill>
                    <a:schemeClr val="bg1">
                      <a:lumMod val="85000"/>
                    </a:schemeClr>
                  </a:solidFill>
                  <a:ln>
                    <a:noFill/>
                  </a:ln>
                </p:spPr>
                <p:txBody>
                  <a:bodyPr anchor="ctr"/>
                  <a:lstStyle/>
                  <a:p>
                    <a:pPr algn="ctr"/>
                    <a:endParaRPr/>
                  </a:p>
                </p:txBody>
              </p:sp>
              <p:sp>
                <p:nvSpPr>
                  <p:cNvPr id="105" name="ïsľiḍe"/>
                  <p:cNvSpPr/>
                  <p:nvPr/>
                </p:nvSpPr>
                <p:spPr bwMode="auto">
                  <a:xfrm>
                    <a:off x="5826696" y="3156709"/>
                    <a:ext cx="169761" cy="44423"/>
                  </a:xfrm>
                  <a:custGeom>
                    <a:avLst/>
                    <a:gdLst>
                      <a:gd name="T0" fmla="*/ 23 w 45"/>
                      <a:gd name="T1" fmla="*/ 12 h 12"/>
                      <a:gd name="T2" fmla="*/ 0 w 45"/>
                      <a:gd name="T3" fmla="*/ 6 h 12"/>
                      <a:gd name="T4" fmla="*/ 0 w 45"/>
                      <a:gd name="T5" fmla="*/ 4 h 12"/>
                      <a:gd name="T6" fmla="*/ 19 w 45"/>
                      <a:gd name="T7" fmla="*/ 0 h 12"/>
                      <a:gd name="T8" fmla="*/ 41 w 45"/>
                      <a:gd name="T9" fmla="*/ 1 h 12"/>
                      <a:gd name="T10" fmla="*/ 45 w 45"/>
                      <a:gd name="T11" fmla="*/ 6 h 12"/>
                      <a:gd name="T12" fmla="*/ 44 w 45"/>
                      <a:gd name="T13" fmla="*/ 8 h 12"/>
                      <a:gd name="T14" fmla="*/ 23 w 45"/>
                      <a:gd name="T15" fmla="*/ 12 h 12"/>
                      <a:gd name="T16" fmla="*/ 19 w 45"/>
                      <a:gd name="T17" fmla="*/ 3 h 12"/>
                      <a:gd name="T18" fmla="*/ 3 w 45"/>
                      <a:gd name="T19" fmla="*/ 5 h 12"/>
                      <a:gd name="T20" fmla="*/ 23 w 45"/>
                      <a:gd name="T21" fmla="*/ 9 h 12"/>
                      <a:gd name="T22" fmla="*/ 42 w 45"/>
                      <a:gd name="T23" fmla="*/ 6 h 12"/>
                      <a:gd name="T24" fmla="*/ 42 w 45"/>
                      <a:gd name="T25" fmla="*/ 6 h 12"/>
                      <a:gd name="T26" fmla="*/ 41 w 45"/>
                      <a:gd name="T27" fmla="*/ 4 h 12"/>
                      <a:gd name="T28" fmla="*/ 19 w 45"/>
                      <a:gd name="T29"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 h="12">
                        <a:moveTo>
                          <a:pt x="23" y="12"/>
                        </a:moveTo>
                        <a:cubicBezTo>
                          <a:pt x="18" y="12"/>
                          <a:pt x="2" y="12"/>
                          <a:pt x="0" y="6"/>
                        </a:cubicBezTo>
                        <a:cubicBezTo>
                          <a:pt x="0" y="6"/>
                          <a:pt x="0" y="5"/>
                          <a:pt x="0" y="4"/>
                        </a:cubicBezTo>
                        <a:cubicBezTo>
                          <a:pt x="1" y="2"/>
                          <a:pt x="4" y="0"/>
                          <a:pt x="19" y="0"/>
                        </a:cubicBezTo>
                        <a:cubicBezTo>
                          <a:pt x="25" y="0"/>
                          <a:pt x="32" y="0"/>
                          <a:pt x="41" y="1"/>
                        </a:cubicBezTo>
                        <a:cubicBezTo>
                          <a:pt x="43" y="1"/>
                          <a:pt x="45" y="2"/>
                          <a:pt x="45" y="6"/>
                        </a:cubicBezTo>
                        <a:cubicBezTo>
                          <a:pt x="45" y="6"/>
                          <a:pt x="45" y="7"/>
                          <a:pt x="44" y="8"/>
                        </a:cubicBezTo>
                        <a:cubicBezTo>
                          <a:pt x="41" y="11"/>
                          <a:pt x="31" y="12"/>
                          <a:pt x="23" y="12"/>
                        </a:cubicBezTo>
                        <a:close/>
                        <a:moveTo>
                          <a:pt x="19" y="3"/>
                        </a:moveTo>
                        <a:cubicBezTo>
                          <a:pt x="4" y="3"/>
                          <a:pt x="3" y="5"/>
                          <a:pt x="3" y="5"/>
                        </a:cubicBezTo>
                        <a:cubicBezTo>
                          <a:pt x="3" y="7"/>
                          <a:pt x="11" y="9"/>
                          <a:pt x="23" y="9"/>
                        </a:cubicBezTo>
                        <a:cubicBezTo>
                          <a:pt x="32" y="9"/>
                          <a:pt x="40" y="8"/>
                          <a:pt x="42" y="6"/>
                        </a:cubicBezTo>
                        <a:cubicBezTo>
                          <a:pt x="42" y="6"/>
                          <a:pt x="42" y="6"/>
                          <a:pt x="42" y="6"/>
                        </a:cubicBezTo>
                        <a:cubicBezTo>
                          <a:pt x="42" y="4"/>
                          <a:pt x="41" y="4"/>
                          <a:pt x="41" y="4"/>
                        </a:cubicBezTo>
                        <a:cubicBezTo>
                          <a:pt x="32" y="3"/>
                          <a:pt x="25" y="3"/>
                          <a:pt x="19" y="3"/>
                        </a:cubicBezTo>
                        <a:close/>
                      </a:path>
                    </a:pathLst>
                  </a:custGeom>
                  <a:solidFill>
                    <a:schemeClr val="bg1">
                      <a:lumMod val="85000"/>
                    </a:schemeClr>
                  </a:solidFill>
                  <a:ln>
                    <a:noFill/>
                  </a:ln>
                </p:spPr>
                <p:txBody>
                  <a:bodyPr anchor="ctr"/>
                  <a:lstStyle/>
                  <a:p>
                    <a:pPr algn="ctr"/>
                    <a:endParaRPr/>
                  </a:p>
                </p:txBody>
              </p:sp>
              <p:sp>
                <p:nvSpPr>
                  <p:cNvPr id="106" name="îşḷîḓê"/>
                  <p:cNvSpPr/>
                  <p:nvPr/>
                </p:nvSpPr>
                <p:spPr bwMode="auto">
                  <a:xfrm>
                    <a:off x="5883811" y="3193199"/>
                    <a:ext cx="71395" cy="49182"/>
                  </a:xfrm>
                  <a:custGeom>
                    <a:avLst/>
                    <a:gdLst>
                      <a:gd name="T0" fmla="*/ 9 w 19"/>
                      <a:gd name="T1" fmla="*/ 13 h 13"/>
                      <a:gd name="T2" fmla="*/ 9 w 19"/>
                      <a:gd name="T3" fmla="*/ 13 h 13"/>
                      <a:gd name="T4" fmla="*/ 0 w 19"/>
                      <a:gd name="T5" fmla="*/ 1 h 13"/>
                      <a:gd name="T6" fmla="*/ 3 w 19"/>
                      <a:gd name="T7" fmla="*/ 0 h 13"/>
                      <a:gd name="T8" fmla="*/ 9 w 19"/>
                      <a:gd name="T9" fmla="*/ 10 h 13"/>
                      <a:gd name="T10" fmla="*/ 9 w 19"/>
                      <a:gd name="T11" fmla="*/ 10 h 13"/>
                      <a:gd name="T12" fmla="*/ 16 w 19"/>
                      <a:gd name="T13" fmla="*/ 0 h 13"/>
                      <a:gd name="T14" fmla="*/ 19 w 19"/>
                      <a:gd name="T15" fmla="*/ 1 h 13"/>
                      <a:gd name="T16" fmla="*/ 9 w 19"/>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3">
                        <a:moveTo>
                          <a:pt x="9" y="13"/>
                        </a:moveTo>
                        <a:cubicBezTo>
                          <a:pt x="9" y="13"/>
                          <a:pt x="9" y="13"/>
                          <a:pt x="9" y="13"/>
                        </a:cubicBezTo>
                        <a:cubicBezTo>
                          <a:pt x="4" y="12"/>
                          <a:pt x="0" y="2"/>
                          <a:pt x="0" y="1"/>
                        </a:cubicBezTo>
                        <a:cubicBezTo>
                          <a:pt x="3" y="0"/>
                          <a:pt x="3" y="0"/>
                          <a:pt x="3" y="0"/>
                        </a:cubicBezTo>
                        <a:cubicBezTo>
                          <a:pt x="4" y="4"/>
                          <a:pt x="7" y="10"/>
                          <a:pt x="9" y="10"/>
                        </a:cubicBezTo>
                        <a:cubicBezTo>
                          <a:pt x="9" y="10"/>
                          <a:pt x="9" y="10"/>
                          <a:pt x="9" y="10"/>
                        </a:cubicBezTo>
                        <a:cubicBezTo>
                          <a:pt x="10" y="10"/>
                          <a:pt x="13" y="9"/>
                          <a:pt x="16" y="0"/>
                        </a:cubicBezTo>
                        <a:cubicBezTo>
                          <a:pt x="19" y="1"/>
                          <a:pt x="19" y="1"/>
                          <a:pt x="19" y="1"/>
                        </a:cubicBezTo>
                        <a:cubicBezTo>
                          <a:pt x="16" y="9"/>
                          <a:pt x="13" y="13"/>
                          <a:pt x="9" y="13"/>
                        </a:cubicBezTo>
                        <a:close/>
                      </a:path>
                    </a:pathLst>
                  </a:custGeom>
                  <a:solidFill>
                    <a:schemeClr val="bg1">
                      <a:lumMod val="85000"/>
                    </a:schemeClr>
                  </a:solidFill>
                  <a:ln>
                    <a:noFill/>
                  </a:ln>
                </p:spPr>
                <p:txBody>
                  <a:bodyPr anchor="ctr"/>
                  <a:lstStyle/>
                  <a:p>
                    <a:pPr algn="ctr"/>
                    <a:endParaRPr/>
                  </a:p>
                </p:txBody>
              </p:sp>
              <p:sp>
                <p:nvSpPr>
                  <p:cNvPr id="107" name="îṧľîḓê"/>
                  <p:cNvSpPr/>
                  <p:nvPr/>
                </p:nvSpPr>
                <p:spPr bwMode="auto">
                  <a:xfrm>
                    <a:off x="5714051" y="2610936"/>
                    <a:ext cx="90433" cy="98366"/>
                  </a:xfrm>
                  <a:custGeom>
                    <a:avLst/>
                    <a:gdLst>
                      <a:gd name="T0" fmla="*/ 21 w 24"/>
                      <a:gd name="T1" fmla="*/ 26 h 26"/>
                      <a:gd name="T2" fmla="*/ 0 w 24"/>
                      <a:gd name="T3" fmla="*/ 3 h 26"/>
                      <a:gd name="T4" fmla="*/ 1 w 24"/>
                      <a:gd name="T5" fmla="*/ 0 h 26"/>
                      <a:gd name="T6" fmla="*/ 24 w 24"/>
                      <a:gd name="T7" fmla="*/ 24 h 26"/>
                      <a:gd name="T8" fmla="*/ 21 w 24"/>
                      <a:gd name="T9" fmla="*/ 26 h 26"/>
                    </a:gdLst>
                    <a:ahLst/>
                    <a:cxnLst>
                      <a:cxn ang="0">
                        <a:pos x="T0" y="T1"/>
                      </a:cxn>
                      <a:cxn ang="0">
                        <a:pos x="T2" y="T3"/>
                      </a:cxn>
                      <a:cxn ang="0">
                        <a:pos x="T4" y="T5"/>
                      </a:cxn>
                      <a:cxn ang="0">
                        <a:pos x="T6" y="T7"/>
                      </a:cxn>
                      <a:cxn ang="0">
                        <a:pos x="T8" y="T9"/>
                      </a:cxn>
                    </a:cxnLst>
                    <a:rect l="0" t="0" r="r" b="b"/>
                    <a:pathLst>
                      <a:path w="24" h="26">
                        <a:moveTo>
                          <a:pt x="21" y="26"/>
                        </a:moveTo>
                        <a:cubicBezTo>
                          <a:pt x="21" y="26"/>
                          <a:pt x="11" y="5"/>
                          <a:pt x="0" y="3"/>
                        </a:cubicBezTo>
                        <a:cubicBezTo>
                          <a:pt x="1" y="0"/>
                          <a:pt x="1" y="0"/>
                          <a:pt x="1" y="0"/>
                        </a:cubicBezTo>
                        <a:cubicBezTo>
                          <a:pt x="13" y="2"/>
                          <a:pt x="23" y="24"/>
                          <a:pt x="24" y="24"/>
                        </a:cubicBezTo>
                        <a:lnTo>
                          <a:pt x="21" y="26"/>
                        </a:lnTo>
                        <a:close/>
                      </a:path>
                    </a:pathLst>
                  </a:custGeom>
                  <a:solidFill>
                    <a:schemeClr val="bg1">
                      <a:lumMod val="85000"/>
                    </a:schemeClr>
                  </a:solidFill>
                  <a:ln>
                    <a:noFill/>
                  </a:ln>
                </p:spPr>
                <p:txBody>
                  <a:bodyPr anchor="ctr"/>
                  <a:lstStyle/>
                  <a:p>
                    <a:pPr algn="ctr"/>
                    <a:endParaRPr/>
                  </a:p>
                </p:txBody>
              </p:sp>
              <p:sp>
                <p:nvSpPr>
                  <p:cNvPr id="108" name="íṥ1îḍe"/>
                  <p:cNvSpPr/>
                  <p:nvPr/>
                </p:nvSpPr>
                <p:spPr bwMode="auto">
                  <a:xfrm>
                    <a:off x="5837802" y="2607763"/>
                    <a:ext cx="30145" cy="82500"/>
                  </a:xfrm>
                  <a:custGeom>
                    <a:avLst/>
                    <a:gdLst>
                      <a:gd name="T0" fmla="*/ 5 w 8"/>
                      <a:gd name="T1" fmla="*/ 22 h 22"/>
                      <a:gd name="T2" fmla="*/ 0 w 8"/>
                      <a:gd name="T3" fmla="*/ 4 h 22"/>
                      <a:gd name="T4" fmla="*/ 1 w 8"/>
                      <a:gd name="T5" fmla="*/ 4 h 22"/>
                      <a:gd name="T6" fmla="*/ 1 w 8"/>
                      <a:gd name="T7" fmla="*/ 1 h 22"/>
                      <a:gd name="T8" fmla="*/ 8 w 8"/>
                      <a:gd name="T9" fmla="*/ 21 h 22"/>
                      <a:gd name="T10" fmla="*/ 5 w 8"/>
                      <a:gd name="T11" fmla="*/ 22 h 22"/>
                    </a:gdLst>
                    <a:ahLst/>
                    <a:cxnLst>
                      <a:cxn ang="0">
                        <a:pos x="T0" y="T1"/>
                      </a:cxn>
                      <a:cxn ang="0">
                        <a:pos x="T2" y="T3"/>
                      </a:cxn>
                      <a:cxn ang="0">
                        <a:pos x="T4" y="T5"/>
                      </a:cxn>
                      <a:cxn ang="0">
                        <a:pos x="T6" y="T7"/>
                      </a:cxn>
                      <a:cxn ang="0">
                        <a:pos x="T8" y="T9"/>
                      </a:cxn>
                      <a:cxn ang="0">
                        <a:pos x="T10" y="T11"/>
                      </a:cxn>
                    </a:cxnLst>
                    <a:rect l="0" t="0" r="r" b="b"/>
                    <a:pathLst>
                      <a:path w="8" h="22">
                        <a:moveTo>
                          <a:pt x="5" y="22"/>
                        </a:moveTo>
                        <a:cubicBezTo>
                          <a:pt x="3" y="14"/>
                          <a:pt x="1" y="5"/>
                          <a:pt x="0" y="4"/>
                        </a:cubicBezTo>
                        <a:cubicBezTo>
                          <a:pt x="0" y="4"/>
                          <a:pt x="1" y="4"/>
                          <a:pt x="1" y="4"/>
                        </a:cubicBezTo>
                        <a:cubicBezTo>
                          <a:pt x="1" y="1"/>
                          <a:pt x="1" y="1"/>
                          <a:pt x="1" y="1"/>
                        </a:cubicBezTo>
                        <a:cubicBezTo>
                          <a:pt x="2" y="1"/>
                          <a:pt x="4" y="0"/>
                          <a:pt x="8" y="21"/>
                        </a:cubicBezTo>
                        <a:lnTo>
                          <a:pt x="5" y="22"/>
                        </a:lnTo>
                        <a:close/>
                      </a:path>
                    </a:pathLst>
                  </a:custGeom>
                  <a:solidFill>
                    <a:schemeClr val="bg1">
                      <a:lumMod val="85000"/>
                    </a:schemeClr>
                  </a:solidFill>
                  <a:ln>
                    <a:noFill/>
                  </a:ln>
                </p:spPr>
                <p:txBody>
                  <a:bodyPr anchor="ctr"/>
                  <a:lstStyle/>
                  <a:p>
                    <a:pPr algn="ctr"/>
                    <a:endParaRPr/>
                  </a:p>
                </p:txBody>
              </p:sp>
              <p:sp>
                <p:nvSpPr>
                  <p:cNvPr id="109" name="is1ïďe"/>
                  <p:cNvSpPr/>
                  <p:nvPr/>
                </p:nvSpPr>
                <p:spPr bwMode="auto">
                  <a:xfrm>
                    <a:off x="5909196" y="2563340"/>
                    <a:ext cx="30145" cy="126924"/>
                  </a:xfrm>
                  <a:custGeom>
                    <a:avLst/>
                    <a:gdLst>
                      <a:gd name="T0" fmla="*/ 3 w 8"/>
                      <a:gd name="T1" fmla="*/ 34 h 34"/>
                      <a:gd name="T2" fmla="*/ 6 w 8"/>
                      <a:gd name="T3" fmla="*/ 0 h 34"/>
                      <a:gd name="T4" fmla="*/ 8 w 8"/>
                      <a:gd name="T5" fmla="*/ 1 h 34"/>
                      <a:gd name="T6" fmla="*/ 6 w 8"/>
                      <a:gd name="T7" fmla="*/ 33 h 34"/>
                      <a:gd name="T8" fmla="*/ 3 w 8"/>
                      <a:gd name="T9" fmla="*/ 34 h 34"/>
                    </a:gdLst>
                    <a:ahLst/>
                    <a:cxnLst>
                      <a:cxn ang="0">
                        <a:pos x="T0" y="T1"/>
                      </a:cxn>
                      <a:cxn ang="0">
                        <a:pos x="T2" y="T3"/>
                      </a:cxn>
                      <a:cxn ang="0">
                        <a:pos x="T4" y="T5"/>
                      </a:cxn>
                      <a:cxn ang="0">
                        <a:pos x="T6" y="T7"/>
                      </a:cxn>
                      <a:cxn ang="0">
                        <a:pos x="T8" y="T9"/>
                      </a:cxn>
                    </a:cxnLst>
                    <a:rect l="0" t="0" r="r" b="b"/>
                    <a:pathLst>
                      <a:path w="8" h="34">
                        <a:moveTo>
                          <a:pt x="3" y="34"/>
                        </a:moveTo>
                        <a:cubicBezTo>
                          <a:pt x="3" y="31"/>
                          <a:pt x="0" y="6"/>
                          <a:pt x="6" y="0"/>
                        </a:cubicBezTo>
                        <a:cubicBezTo>
                          <a:pt x="8" y="1"/>
                          <a:pt x="8" y="1"/>
                          <a:pt x="8" y="1"/>
                        </a:cubicBezTo>
                        <a:cubicBezTo>
                          <a:pt x="4" y="6"/>
                          <a:pt x="5" y="26"/>
                          <a:pt x="6" y="33"/>
                        </a:cubicBezTo>
                        <a:lnTo>
                          <a:pt x="3" y="34"/>
                        </a:lnTo>
                        <a:close/>
                      </a:path>
                    </a:pathLst>
                  </a:custGeom>
                  <a:solidFill>
                    <a:schemeClr val="bg1">
                      <a:lumMod val="85000"/>
                    </a:schemeClr>
                  </a:solidFill>
                  <a:ln>
                    <a:noFill/>
                  </a:ln>
                </p:spPr>
                <p:txBody>
                  <a:bodyPr anchor="ctr"/>
                  <a:lstStyle/>
                  <a:p>
                    <a:pPr algn="ctr"/>
                    <a:endParaRPr/>
                  </a:p>
                </p:txBody>
              </p:sp>
              <p:sp>
                <p:nvSpPr>
                  <p:cNvPr id="110" name="iṧ1ïḋé"/>
                  <p:cNvSpPr/>
                  <p:nvPr/>
                </p:nvSpPr>
                <p:spPr bwMode="auto">
                  <a:xfrm>
                    <a:off x="5969484" y="2629975"/>
                    <a:ext cx="34904" cy="68221"/>
                  </a:xfrm>
                  <a:custGeom>
                    <a:avLst/>
                    <a:gdLst>
                      <a:gd name="T0" fmla="*/ 3 w 9"/>
                      <a:gd name="T1" fmla="*/ 18 h 18"/>
                      <a:gd name="T2" fmla="*/ 0 w 9"/>
                      <a:gd name="T3" fmla="*/ 18 h 18"/>
                      <a:gd name="T4" fmla="*/ 8 w 9"/>
                      <a:gd name="T5" fmla="*/ 0 h 18"/>
                      <a:gd name="T6" fmla="*/ 9 w 9"/>
                      <a:gd name="T7" fmla="*/ 3 h 18"/>
                      <a:gd name="T8" fmla="*/ 3 w 9"/>
                      <a:gd name="T9" fmla="*/ 18 h 18"/>
                    </a:gdLst>
                    <a:ahLst/>
                    <a:cxnLst>
                      <a:cxn ang="0">
                        <a:pos x="T0" y="T1"/>
                      </a:cxn>
                      <a:cxn ang="0">
                        <a:pos x="T2" y="T3"/>
                      </a:cxn>
                      <a:cxn ang="0">
                        <a:pos x="T4" y="T5"/>
                      </a:cxn>
                      <a:cxn ang="0">
                        <a:pos x="T6" y="T7"/>
                      </a:cxn>
                      <a:cxn ang="0">
                        <a:pos x="T8" y="T9"/>
                      </a:cxn>
                    </a:cxnLst>
                    <a:rect l="0" t="0" r="r" b="b"/>
                    <a:pathLst>
                      <a:path w="9" h="18">
                        <a:moveTo>
                          <a:pt x="3" y="18"/>
                        </a:moveTo>
                        <a:cubicBezTo>
                          <a:pt x="0" y="18"/>
                          <a:pt x="0" y="18"/>
                          <a:pt x="0" y="18"/>
                        </a:cubicBezTo>
                        <a:cubicBezTo>
                          <a:pt x="1" y="15"/>
                          <a:pt x="3" y="1"/>
                          <a:pt x="8" y="0"/>
                        </a:cubicBezTo>
                        <a:cubicBezTo>
                          <a:pt x="9" y="3"/>
                          <a:pt x="9" y="3"/>
                          <a:pt x="9" y="3"/>
                        </a:cubicBezTo>
                        <a:cubicBezTo>
                          <a:pt x="6" y="4"/>
                          <a:pt x="4" y="12"/>
                          <a:pt x="3" y="18"/>
                        </a:cubicBezTo>
                        <a:close/>
                      </a:path>
                    </a:pathLst>
                  </a:custGeom>
                  <a:solidFill>
                    <a:schemeClr val="bg1">
                      <a:lumMod val="85000"/>
                    </a:schemeClr>
                  </a:solidFill>
                  <a:ln>
                    <a:noFill/>
                  </a:ln>
                </p:spPr>
                <p:txBody>
                  <a:bodyPr anchor="ctr"/>
                  <a:lstStyle/>
                  <a:p>
                    <a:pPr algn="ctr"/>
                    <a:endParaRPr/>
                  </a:p>
                </p:txBody>
              </p:sp>
              <p:sp>
                <p:nvSpPr>
                  <p:cNvPr id="111" name="í$ḻíḓè"/>
                  <p:cNvSpPr/>
                  <p:nvPr/>
                </p:nvSpPr>
                <p:spPr bwMode="auto">
                  <a:xfrm>
                    <a:off x="6023427" y="2656946"/>
                    <a:ext cx="96780" cy="66635"/>
                  </a:xfrm>
                  <a:custGeom>
                    <a:avLst/>
                    <a:gdLst>
                      <a:gd name="T0" fmla="*/ 3 w 26"/>
                      <a:gd name="T1" fmla="*/ 18 h 18"/>
                      <a:gd name="T2" fmla="*/ 0 w 26"/>
                      <a:gd name="T3" fmla="*/ 16 h 18"/>
                      <a:gd name="T4" fmla="*/ 26 w 26"/>
                      <a:gd name="T5" fmla="*/ 1 h 18"/>
                      <a:gd name="T6" fmla="*/ 25 w 26"/>
                      <a:gd name="T7" fmla="*/ 4 h 18"/>
                      <a:gd name="T8" fmla="*/ 3 w 26"/>
                      <a:gd name="T9" fmla="*/ 18 h 18"/>
                    </a:gdLst>
                    <a:ahLst/>
                    <a:cxnLst>
                      <a:cxn ang="0">
                        <a:pos x="T0" y="T1"/>
                      </a:cxn>
                      <a:cxn ang="0">
                        <a:pos x="T2" y="T3"/>
                      </a:cxn>
                      <a:cxn ang="0">
                        <a:pos x="T4" y="T5"/>
                      </a:cxn>
                      <a:cxn ang="0">
                        <a:pos x="T6" y="T7"/>
                      </a:cxn>
                      <a:cxn ang="0">
                        <a:pos x="T8" y="T9"/>
                      </a:cxn>
                    </a:cxnLst>
                    <a:rect l="0" t="0" r="r" b="b"/>
                    <a:pathLst>
                      <a:path w="26" h="18">
                        <a:moveTo>
                          <a:pt x="3" y="18"/>
                        </a:moveTo>
                        <a:cubicBezTo>
                          <a:pt x="0" y="16"/>
                          <a:pt x="0" y="16"/>
                          <a:pt x="0" y="16"/>
                        </a:cubicBezTo>
                        <a:cubicBezTo>
                          <a:pt x="1" y="15"/>
                          <a:pt x="14" y="0"/>
                          <a:pt x="26" y="1"/>
                        </a:cubicBezTo>
                        <a:cubicBezTo>
                          <a:pt x="25" y="4"/>
                          <a:pt x="25" y="4"/>
                          <a:pt x="25" y="4"/>
                        </a:cubicBezTo>
                        <a:cubicBezTo>
                          <a:pt x="16" y="3"/>
                          <a:pt x="3" y="18"/>
                          <a:pt x="3" y="18"/>
                        </a:cubicBezTo>
                        <a:close/>
                      </a:path>
                    </a:pathLst>
                  </a:custGeom>
                  <a:solidFill>
                    <a:schemeClr val="bg1">
                      <a:lumMod val="85000"/>
                    </a:schemeClr>
                  </a:solidFill>
                  <a:ln>
                    <a:noFill/>
                  </a:ln>
                </p:spPr>
                <p:txBody>
                  <a:bodyPr anchor="ctr"/>
                  <a:lstStyle/>
                  <a:p>
                    <a:pPr algn="ctr"/>
                    <a:endParaRPr/>
                  </a:p>
                </p:txBody>
              </p:sp>
              <p:sp>
                <p:nvSpPr>
                  <p:cNvPr id="112" name="ïṣlïde"/>
                  <p:cNvSpPr/>
                  <p:nvPr/>
                </p:nvSpPr>
                <p:spPr bwMode="auto">
                  <a:xfrm>
                    <a:off x="6056745" y="2736273"/>
                    <a:ext cx="44423" cy="22212"/>
                  </a:xfrm>
                  <a:custGeom>
                    <a:avLst/>
                    <a:gdLst>
                      <a:gd name="T0" fmla="*/ 2 w 12"/>
                      <a:gd name="T1" fmla="*/ 6 h 6"/>
                      <a:gd name="T2" fmla="*/ 0 w 12"/>
                      <a:gd name="T3" fmla="*/ 4 h 6"/>
                      <a:gd name="T4" fmla="*/ 12 w 12"/>
                      <a:gd name="T5" fmla="*/ 1 h 6"/>
                      <a:gd name="T6" fmla="*/ 11 w 12"/>
                      <a:gd name="T7" fmla="*/ 4 h 6"/>
                      <a:gd name="T8" fmla="*/ 2 w 12"/>
                      <a:gd name="T9" fmla="*/ 6 h 6"/>
                    </a:gdLst>
                    <a:ahLst/>
                    <a:cxnLst>
                      <a:cxn ang="0">
                        <a:pos x="T0" y="T1"/>
                      </a:cxn>
                      <a:cxn ang="0">
                        <a:pos x="T2" y="T3"/>
                      </a:cxn>
                      <a:cxn ang="0">
                        <a:pos x="T4" y="T5"/>
                      </a:cxn>
                      <a:cxn ang="0">
                        <a:pos x="T6" y="T7"/>
                      </a:cxn>
                      <a:cxn ang="0">
                        <a:pos x="T8" y="T9"/>
                      </a:cxn>
                    </a:cxnLst>
                    <a:rect l="0" t="0" r="r" b="b"/>
                    <a:pathLst>
                      <a:path w="12" h="6">
                        <a:moveTo>
                          <a:pt x="2" y="6"/>
                        </a:moveTo>
                        <a:cubicBezTo>
                          <a:pt x="0" y="4"/>
                          <a:pt x="0" y="4"/>
                          <a:pt x="0" y="4"/>
                        </a:cubicBezTo>
                        <a:cubicBezTo>
                          <a:pt x="1" y="4"/>
                          <a:pt x="6" y="0"/>
                          <a:pt x="12" y="1"/>
                        </a:cubicBezTo>
                        <a:cubicBezTo>
                          <a:pt x="11" y="4"/>
                          <a:pt x="11" y="4"/>
                          <a:pt x="11" y="4"/>
                        </a:cubicBezTo>
                        <a:cubicBezTo>
                          <a:pt x="7" y="4"/>
                          <a:pt x="2" y="6"/>
                          <a:pt x="2" y="6"/>
                        </a:cubicBezTo>
                        <a:close/>
                      </a:path>
                    </a:pathLst>
                  </a:custGeom>
                  <a:solidFill>
                    <a:schemeClr val="bg1">
                      <a:lumMod val="85000"/>
                    </a:schemeClr>
                  </a:solidFill>
                  <a:ln>
                    <a:noFill/>
                  </a:ln>
                </p:spPr>
                <p:txBody>
                  <a:bodyPr anchor="ctr"/>
                  <a:lstStyle/>
                  <a:p>
                    <a:pPr algn="ctr"/>
                    <a:endParaRPr/>
                  </a:p>
                </p:txBody>
              </p:sp>
              <p:sp>
                <p:nvSpPr>
                  <p:cNvPr id="113" name="íślïḋe"/>
                  <p:cNvSpPr/>
                  <p:nvPr/>
                </p:nvSpPr>
                <p:spPr bwMode="auto">
                  <a:xfrm>
                    <a:off x="5717224" y="2736273"/>
                    <a:ext cx="46010" cy="22212"/>
                  </a:xfrm>
                  <a:custGeom>
                    <a:avLst/>
                    <a:gdLst>
                      <a:gd name="T0" fmla="*/ 10 w 12"/>
                      <a:gd name="T1" fmla="*/ 6 h 6"/>
                      <a:gd name="T2" fmla="*/ 0 w 12"/>
                      <a:gd name="T3" fmla="*/ 3 h 6"/>
                      <a:gd name="T4" fmla="*/ 0 w 12"/>
                      <a:gd name="T5" fmla="*/ 0 h 6"/>
                      <a:gd name="T6" fmla="*/ 12 w 12"/>
                      <a:gd name="T7" fmla="*/ 4 h 6"/>
                      <a:gd name="T8" fmla="*/ 10 w 12"/>
                      <a:gd name="T9" fmla="*/ 6 h 6"/>
                    </a:gdLst>
                    <a:ahLst/>
                    <a:cxnLst>
                      <a:cxn ang="0">
                        <a:pos x="T0" y="T1"/>
                      </a:cxn>
                      <a:cxn ang="0">
                        <a:pos x="T2" y="T3"/>
                      </a:cxn>
                      <a:cxn ang="0">
                        <a:pos x="T4" y="T5"/>
                      </a:cxn>
                      <a:cxn ang="0">
                        <a:pos x="T6" y="T7"/>
                      </a:cxn>
                      <a:cxn ang="0">
                        <a:pos x="T8" y="T9"/>
                      </a:cxn>
                    </a:cxnLst>
                    <a:rect l="0" t="0" r="r" b="b"/>
                    <a:pathLst>
                      <a:path w="12" h="6">
                        <a:moveTo>
                          <a:pt x="10" y="6"/>
                        </a:moveTo>
                        <a:cubicBezTo>
                          <a:pt x="9" y="6"/>
                          <a:pt x="6" y="3"/>
                          <a:pt x="0" y="3"/>
                        </a:cubicBezTo>
                        <a:cubicBezTo>
                          <a:pt x="0" y="0"/>
                          <a:pt x="0" y="0"/>
                          <a:pt x="0" y="0"/>
                        </a:cubicBezTo>
                        <a:cubicBezTo>
                          <a:pt x="7" y="0"/>
                          <a:pt x="11" y="4"/>
                          <a:pt x="12" y="4"/>
                        </a:cubicBezTo>
                        <a:lnTo>
                          <a:pt x="10" y="6"/>
                        </a:lnTo>
                        <a:close/>
                      </a:path>
                    </a:pathLst>
                  </a:custGeom>
                  <a:solidFill>
                    <a:schemeClr val="bg1">
                      <a:lumMod val="85000"/>
                    </a:schemeClr>
                  </a:solidFill>
                  <a:ln>
                    <a:noFill/>
                  </a:ln>
                </p:spPr>
                <p:txBody>
                  <a:bodyPr anchor="ctr"/>
                  <a:lstStyle/>
                  <a:p>
                    <a:pPr algn="ctr"/>
                    <a:endParaRPr/>
                  </a:p>
                </p:txBody>
              </p:sp>
            </p:grpSp>
            <p:grpSp>
              <p:nvGrpSpPr>
                <p:cNvPr id="40" name="íśḷíde"/>
                <p:cNvGrpSpPr/>
                <p:nvPr/>
              </p:nvGrpSpPr>
              <p:grpSpPr>
                <a:xfrm>
                  <a:off x="3272257" y="5170037"/>
                  <a:ext cx="309377" cy="414088"/>
                  <a:chOff x="3957743" y="5628549"/>
                  <a:chExt cx="309377" cy="414088"/>
                </a:xfrm>
              </p:grpSpPr>
              <p:sp>
                <p:nvSpPr>
                  <p:cNvPr id="94" name="í$ḷíďè"/>
                  <p:cNvSpPr/>
                  <p:nvPr/>
                </p:nvSpPr>
                <p:spPr bwMode="auto">
                  <a:xfrm>
                    <a:off x="3957743" y="5639654"/>
                    <a:ext cx="120578" cy="150721"/>
                  </a:xfrm>
                  <a:custGeom>
                    <a:avLst/>
                    <a:gdLst>
                      <a:gd name="T0" fmla="*/ 29 w 32"/>
                      <a:gd name="T1" fmla="*/ 2 h 40"/>
                      <a:gd name="T2" fmla="*/ 26 w 32"/>
                      <a:gd name="T3" fmla="*/ 1 h 40"/>
                      <a:gd name="T4" fmla="*/ 22 w 32"/>
                      <a:gd name="T5" fmla="*/ 0 h 40"/>
                      <a:gd name="T6" fmla="*/ 4 w 32"/>
                      <a:gd name="T7" fmla="*/ 14 h 40"/>
                      <a:gd name="T8" fmla="*/ 11 w 32"/>
                      <a:gd name="T9" fmla="*/ 39 h 40"/>
                      <a:gd name="T10" fmla="*/ 14 w 32"/>
                      <a:gd name="T11" fmla="*/ 40 h 40"/>
                      <a:gd name="T12" fmla="*/ 15 w 32"/>
                      <a:gd name="T13" fmla="*/ 40 h 40"/>
                      <a:gd name="T14" fmla="*/ 18 w 32"/>
                      <a:gd name="T15" fmla="*/ 40 h 40"/>
                      <a:gd name="T16" fmla="*/ 15 w 32"/>
                      <a:gd name="T17" fmla="*/ 38 h 40"/>
                      <a:gd name="T18" fmla="*/ 12 w 32"/>
                      <a:gd name="T19" fmla="*/ 37 h 40"/>
                      <a:gd name="T20" fmla="*/ 12 w 32"/>
                      <a:gd name="T21" fmla="*/ 37 h 40"/>
                      <a:gd name="T22" fmla="*/ 6 w 32"/>
                      <a:gd name="T23" fmla="*/ 15 h 40"/>
                      <a:gd name="T24" fmla="*/ 22 w 32"/>
                      <a:gd name="T25" fmla="*/ 2 h 40"/>
                      <a:gd name="T26" fmla="*/ 26 w 32"/>
                      <a:gd name="T27" fmla="*/ 2 h 40"/>
                      <a:gd name="T28" fmla="*/ 28 w 32"/>
                      <a:gd name="T29" fmla="*/ 4 h 40"/>
                      <a:gd name="T30" fmla="*/ 32 w 32"/>
                      <a:gd name="T31" fmla="*/ 5 h 40"/>
                      <a:gd name="T32" fmla="*/ 29 w 32"/>
                      <a:gd name="T33"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40">
                        <a:moveTo>
                          <a:pt x="29" y="2"/>
                        </a:moveTo>
                        <a:cubicBezTo>
                          <a:pt x="28" y="2"/>
                          <a:pt x="27" y="1"/>
                          <a:pt x="26" y="1"/>
                        </a:cubicBezTo>
                        <a:cubicBezTo>
                          <a:pt x="25" y="0"/>
                          <a:pt x="23" y="0"/>
                          <a:pt x="22" y="0"/>
                        </a:cubicBezTo>
                        <a:cubicBezTo>
                          <a:pt x="15" y="0"/>
                          <a:pt x="8" y="5"/>
                          <a:pt x="4" y="14"/>
                        </a:cubicBezTo>
                        <a:cubicBezTo>
                          <a:pt x="0" y="25"/>
                          <a:pt x="3" y="36"/>
                          <a:pt x="11" y="39"/>
                        </a:cubicBezTo>
                        <a:cubicBezTo>
                          <a:pt x="12" y="39"/>
                          <a:pt x="13" y="40"/>
                          <a:pt x="14" y="40"/>
                        </a:cubicBezTo>
                        <a:cubicBezTo>
                          <a:pt x="15" y="40"/>
                          <a:pt x="15" y="40"/>
                          <a:pt x="15" y="40"/>
                        </a:cubicBezTo>
                        <a:cubicBezTo>
                          <a:pt x="16" y="40"/>
                          <a:pt x="17" y="40"/>
                          <a:pt x="18" y="40"/>
                        </a:cubicBezTo>
                        <a:cubicBezTo>
                          <a:pt x="17" y="39"/>
                          <a:pt x="16" y="39"/>
                          <a:pt x="15" y="38"/>
                        </a:cubicBezTo>
                        <a:cubicBezTo>
                          <a:pt x="14" y="38"/>
                          <a:pt x="13" y="38"/>
                          <a:pt x="12" y="37"/>
                        </a:cubicBezTo>
                        <a:cubicBezTo>
                          <a:pt x="12" y="37"/>
                          <a:pt x="12" y="37"/>
                          <a:pt x="12" y="37"/>
                        </a:cubicBezTo>
                        <a:cubicBezTo>
                          <a:pt x="5" y="34"/>
                          <a:pt x="2" y="24"/>
                          <a:pt x="6" y="15"/>
                        </a:cubicBezTo>
                        <a:cubicBezTo>
                          <a:pt x="9" y="7"/>
                          <a:pt x="16" y="2"/>
                          <a:pt x="22" y="2"/>
                        </a:cubicBezTo>
                        <a:cubicBezTo>
                          <a:pt x="23" y="2"/>
                          <a:pt x="24" y="2"/>
                          <a:pt x="26" y="2"/>
                        </a:cubicBezTo>
                        <a:cubicBezTo>
                          <a:pt x="27" y="3"/>
                          <a:pt x="28" y="4"/>
                          <a:pt x="28" y="4"/>
                        </a:cubicBezTo>
                        <a:cubicBezTo>
                          <a:pt x="30" y="4"/>
                          <a:pt x="31" y="5"/>
                          <a:pt x="32" y="5"/>
                        </a:cubicBezTo>
                        <a:cubicBezTo>
                          <a:pt x="31" y="4"/>
                          <a:pt x="30" y="3"/>
                          <a:pt x="29" y="2"/>
                        </a:cubicBezTo>
                        <a:close/>
                      </a:path>
                    </a:pathLst>
                  </a:custGeom>
                  <a:solidFill>
                    <a:schemeClr val="bg1">
                      <a:lumMod val="85000"/>
                    </a:schemeClr>
                  </a:solidFill>
                  <a:ln>
                    <a:noFill/>
                  </a:ln>
                </p:spPr>
                <p:txBody>
                  <a:bodyPr anchor="ctr"/>
                  <a:lstStyle/>
                  <a:p>
                    <a:pPr algn="ctr"/>
                    <a:endParaRPr/>
                  </a:p>
                </p:txBody>
              </p:sp>
              <p:sp>
                <p:nvSpPr>
                  <p:cNvPr id="95" name="iṧ1íḍê"/>
                  <p:cNvSpPr/>
                  <p:nvPr/>
                </p:nvSpPr>
                <p:spPr bwMode="auto">
                  <a:xfrm>
                    <a:off x="3987888" y="5647588"/>
                    <a:ext cx="134857" cy="150721"/>
                  </a:xfrm>
                  <a:custGeom>
                    <a:avLst/>
                    <a:gdLst>
                      <a:gd name="T0" fmla="*/ 25 w 36"/>
                      <a:gd name="T1" fmla="*/ 1 h 40"/>
                      <a:gd name="T2" fmla="*/ 21 w 36"/>
                      <a:gd name="T3" fmla="*/ 0 h 40"/>
                      <a:gd name="T4" fmla="*/ 20 w 36"/>
                      <a:gd name="T5" fmla="*/ 0 h 40"/>
                      <a:gd name="T6" fmla="*/ 18 w 36"/>
                      <a:gd name="T7" fmla="*/ 0 h 40"/>
                      <a:gd name="T8" fmla="*/ 3 w 36"/>
                      <a:gd name="T9" fmla="*/ 15 h 40"/>
                      <a:gd name="T10" fmla="*/ 4 w 36"/>
                      <a:gd name="T11" fmla="*/ 35 h 40"/>
                      <a:gd name="T12" fmla="*/ 6 w 36"/>
                      <a:gd name="T13" fmla="*/ 38 h 40"/>
                      <a:gd name="T14" fmla="*/ 9 w 36"/>
                      <a:gd name="T15" fmla="*/ 40 h 40"/>
                      <a:gd name="T16" fmla="*/ 14 w 36"/>
                      <a:gd name="T17" fmla="*/ 40 h 40"/>
                      <a:gd name="T18" fmla="*/ 31 w 36"/>
                      <a:gd name="T19" fmla="*/ 26 h 40"/>
                      <a:gd name="T20" fmla="*/ 25 w 36"/>
                      <a:gd name="T21" fmla="*/ 1 h 40"/>
                      <a:gd name="T22" fmla="*/ 29 w 36"/>
                      <a:gd name="T23" fmla="*/ 25 h 40"/>
                      <a:gd name="T24" fmla="*/ 14 w 36"/>
                      <a:gd name="T25" fmla="*/ 38 h 40"/>
                      <a:gd name="T26" fmla="*/ 10 w 36"/>
                      <a:gd name="T27" fmla="*/ 38 h 40"/>
                      <a:gd name="T28" fmla="*/ 10 w 36"/>
                      <a:gd name="T29" fmla="*/ 38 h 40"/>
                      <a:gd name="T30" fmla="*/ 7 w 36"/>
                      <a:gd name="T31" fmla="*/ 36 h 40"/>
                      <a:gd name="T32" fmla="*/ 4 w 36"/>
                      <a:gd name="T33" fmla="*/ 15 h 40"/>
                      <a:gd name="T34" fmla="*/ 20 w 36"/>
                      <a:gd name="T35" fmla="*/ 2 h 40"/>
                      <a:gd name="T36" fmla="*/ 20 w 36"/>
                      <a:gd name="T37" fmla="*/ 2 h 40"/>
                      <a:gd name="T38" fmla="*/ 24 w 36"/>
                      <a:gd name="T39" fmla="*/ 3 h 40"/>
                      <a:gd name="T40" fmla="*/ 24 w 36"/>
                      <a:gd name="T41" fmla="*/ 3 h 40"/>
                      <a:gd name="T42" fmla="*/ 29 w 36"/>
                      <a:gd name="T43" fmla="*/ 2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 h="40">
                        <a:moveTo>
                          <a:pt x="25" y="1"/>
                        </a:moveTo>
                        <a:cubicBezTo>
                          <a:pt x="24" y="1"/>
                          <a:pt x="22" y="0"/>
                          <a:pt x="21" y="0"/>
                        </a:cubicBezTo>
                        <a:cubicBezTo>
                          <a:pt x="21" y="0"/>
                          <a:pt x="21" y="0"/>
                          <a:pt x="20" y="0"/>
                        </a:cubicBezTo>
                        <a:cubicBezTo>
                          <a:pt x="19" y="0"/>
                          <a:pt x="18" y="0"/>
                          <a:pt x="18" y="0"/>
                        </a:cubicBezTo>
                        <a:cubicBezTo>
                          <a:pt x="11" y="2"/>
                          <a:pt x="6" y="7"/>
                          <a:pt x="3" y="15"/>
                        </a:cubicBezTo>
                        <a:cubicBezTo>
                          <a:pt x="0" y="22"/>
                          <a:pt x="0" y="30"/>
                          <a:pt x="4" y="35"/>
                        </a:cubicBezTo>
                        <a:cubicBezTo>
                          <a:pt x="4" y="36"/>
                          <a:pt x="5" y="37"/>
                          <a:pt x="6" y="38"/>
                        </a:cubicBezTo>
                        <a:cubicBezTo>
                          <a:pt x="7" y="39"/>
                          <a:pt x="8" y="39"/>
                          <a:pt x="9" y="40"/>
                        </a:cubicBezTo>
                        <a:cubicBezTo>
                          <a:pt x="11" y="40"/>
                          <a:pt x="12" y="40"/>
                          <a:pt x="14" y="40"/>
                        </a:cubicBezTo>
                        <a:cubicBezTo>
                          <a:pt x="21" y="40"/>
                          <a:pt x="28" y="35"/>
                          <a:pt x="31" y="26"/>
                        </a:cubicBezTo>
                        <a:cubicBezTo>
                          <a:pt x="36" y="15"/>
                          <a:pt x="33" y="4"/>
                          <a:pt x="25" y="1"/>
                        </a:cubicBezTo>
                        <a:close/>
                        <a:moveTo>
                          <a:pt x="29" y="25"/>
                        </a:moveTo>
                        <a:cubicBezTo>
                          <a:pt x="26" y="33"/>
                          <a:pt x="20" y="38"/>
                          <a:pt x="14" y="38"/>
                        </a:cubicBezTo>
                        <a:cubicBezTo>
                          <a:pt x="12" y="38"/>
                          <a:pt x="11" y="38"/>
                          <a:pt x="10" y="38"/>
                        </a:cubicBezTo>
                        <a:cubicBezTo>
                          <a:pt x="10" y="38"/>
                          <a:pt x="10" y="38"/>
                          <a:pt x="10" y="38"/>
                        </a:cubicBezTo>
                        <a:cubicBezTo>
                          <a:pt x="9" y="37"/>
                          <a:pt x="8" y="37"/>
                          <a:pt x="7" y="36"/>
                        </a:cubicBezTo>
                        <a:cubicBezTo>
                          <a:pt x="3" y="32"/>
                          <a:pt x="1" y="23"/>
                          <a:pt x="4" y="15"/>
                        </a:cubicBezTo>
                        <a:cubicBezTo>
                          <a:pt x="8" y="8"/>
                          <a:pt x="14" y="2"/>
                          <a:pt x="20" y="2"/>
                        </a:cubicBezTo>
                        <a:cubicBezTo>
                          <a:pt x="20" y="2"/>
                          <a:pt x="20" y="2"/>
                          <a:pt x="20" y="2"/>
                        </a:cubicBezTo>
                        <a:cubicBezTo>
                          <a:pt x="22" y="2"/>
                          <a:pt x="23" y="3"/>
                          <a:pt x="24" y="3"/>
                        </a:cubicBezTo>
                        <a:cubicBezTo>
                          <a:pt x="24" y="3"/>
                          <a:pt x="24" y="3"/>
                          <a:pt x="24" y="3"/>
                        </a:cubicBezTo>
                        <a:cubicBezTo>
                          <a:pt x="31" y="6"/>
                          <a:pt x="33" y="16"/>
                          <a:pt x="29" y="25"/>
                        </a:cubicBezTo>
                        <a:close/>
                      </a:path>
                    </a:pathLst>
                  </a:custGeom>
                  <a:solidFill>
                    <a:schemeClr val="bg1">
                      <a:lumMod val="85000"/>
                    </a:schemeClr>
                  </a:solidFill>
                  <a:ln>
                    <a:noFill/>
                  </a:ln>
                </p:spPr>
                <p:txBody>
                  <a:bodyPr anchor="ctr"/>
                  <a:lstStyle/>
                  <a:p>
                    <a:pPr algn="ctr"/>
                    <a:endParaRPr/>
                  </a:p>
                </p:txBody>
              </p:sp>
              <p:sp>
                <p:nvSpPr>
                  <p:cNvPr id="96" name="îṧľïḋè"/>
                  <p:cNvSpPr/>
                  <p:nvPr/>
                </p:nvSpPr>
                <p:spPr bwMode="auto">
                  <a:xfrm>
                    <a:off x="4105292" y="5883982"/>
                    <a:ext cx="120578" cy="150721"/>
                  </a:xfrm>
                  <a:custGeom>
                    <a:avLst/>
                    <a:gdLst>
                      <a:gd name="T0" fmla="*/ 29 w 32"/>
                      <a:gd name="T1" fmla="*/ 2 h 40"/>
                      <a:gd name="T2" fmla="*/ 26 w 32"/>
                      <a:gd name="T3" fmla="*/ 1 h 40"/>
                      <a:gd name="T4" fmla="*/ 22 w 32"/>
                      <a:gd name="T5" fmla="*/ 0 h 40"/>
                      <a:gd name="T6" fmla="*/ 4 w 32"/>
                      <a:gd name="T7" fmla="*/ 14 h 40"/>
                      <a:gd name="T8" fmla="*/ 11 w 32"/>
                      <a:gd name="T9" fmla="*/ 39 h 40"/>
                      <a:gd name="T10" fmla="*/ 14 w 32"/>
                      <a:gd name="T11" fmla="*/ 40 h 40"/>
                      <a:gd name="T12" fmla="*/ 15 w 32"/>
                      <a:gd name="T13" fmla="*/ 40 h 40"/>
                      <a:gd name="T14" fmla="*/ 18 w 32"/>
                      <a:gd name="T15" fmla="*/ 40 h 40"/>
                      <a:gd name="T16" fmla="*/ 15 w 32"/>
                      <a:gd name="T17" fmla="*/ 38 h 40"/>
                      <a:gd name="T18" fmla="*/ 12 w 32"/>
                      <a:gd name="T19" fmla="*/ 37 h 40"/>
                      <a:gd name="T20" fmla="*/ 12 w 32"/>
                      <a:gd name="T21" fmla="*/ 37 h 40"/>
                      <a:gd name="T22" fmla="*/ 6 w 32"/>
                      <a:gd name="T23" fmla="*/ 15 h 40"/>
                      <a:gd name="T24" fmla="*/ 22 w 32"/>
                      <a:gd name="T25" fmla="*/ 2 h 40"/>
                      <a:gd name="T26" fmla="*/ 25 w 32"/>
                      <a:gd name="T27" fmla="*/ 3 h 40"/>
                      <a:gd name="T28" fmla="*/ 28 w 32"/>
                      <a:gd name="T29" fmla="*/ 4 h 40"/>
                      <a:gd name="T30" fmla="*/ 32 w 32"/>
                      <a:gd name="T31" fmla="*/ 5 h 40"/>
                      <a:gd name="T32" fmla="*/ 29 w 32"/>
                      <a:gd name="T33"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40">
                        <a:moveTo>
                          <a:pt x="29" y="2"/>
                        </a:moveTo>
                        <a:cubicBezTo>
                          <a:pt x="28" y="2"/>
                          <a:pt x="27" y="1"/>
                          <a:pt x="26" y="1"/>
                        </a:cubicBezTo>
                        <a:cubicBezTo>
                          <a:pt x="25" y="0"/>
                          <a:pt x="23" y="0"/>
                          <a:pt x="22" y="0"/>
                        </a:cubicBezTo>
                        <a:cubicBezTo>
                          <a:pt x="15" y="0"/>
                          <a:pt x="8" y="6"/>
                          <a:pt x="4" y="14"/>
                        </a:cubicBezTo>
                        <a:cubicBezTo>
                          <a:pt x="0" y="25"/>
                          <a:pt x="3" y="36"/>
                          <a:pt x="11" y="39"/>
                        </a:cubicBezTo>
                        <a:cubicBezTo>
                          <a:pt x="12" y="40"/>
                          <a:pt x="13" y="40"/>
                          <a:pt x="14" y="40"/>
                        </a:cubicBezTo>
                        <a:cubicBezTo>
                          <a:pt x="15" y="40"/>
                          <a:pt x="15" y="40"/>
                          <a:pt x="15" y="40"/>
                        </a:cubicBezTo>
                        <a:cubicBezTo>
                          <a:pt x="16" y="40"/>
                          <a:pt x="17" y="40"/>
                          <a:pt x="18" y="40"/>
                        </a:cubicBezTo>
                        <a:cubicBezTo>
                          <a:pt x="17" y="39"/>
                          <a:pt x="16" y="39"/>
                          <a:pt x="15" y="38"/>
                        </a:cubicBezTo>
                        <a:cubicBezTo>
                          <a:pt x="14" y="38"/>
                          <a:pt x="13" y="38"/>
                          <a:pt x="12" y="37"/>
                        </a:cubicBezTo>
                        <a:cubicBezTo>
                          <a:pt x="12" y="37"/>
                          <a:pt x="12" y="37"/>
                          <a:pt x="12" y="37"/>
                        </a:cubicBezTo>
                        <a:cubicBezTo>
                          <a:pt x="5" y="34"/>
                          <a:pt x="2" y="24"/>
                          <a:pt x="6" y="15"/>
                        </a:cubicBezTo>
                        <a:cubicBezTo>
                          <a:pt x="9" y="7"/>
                          <a:pt x="16" y="2"/>
                          <a:pt x="22" y="2"/>
                        </a:cubicBezTo>
                        <a:cubicBezTo>
                          <a:pt x="23" y="2"/>
                          <a:pt x="24" y="2"/>
                          <a:pt x="25" y="3"/>
                        </a:cubicBezTo>
                        <a:cubicBezTo>
                          <a:pt x="27" y="3"/>
                          <a:pt x="27" y="4"/>
                          <a:pt x="28" y="4"/>
                        </a:cubicBezTo>
                        <a:cubicBezTo>
                          <a:pt x="30" y="4"/>
                          <a:pt x="31" y="5"/>
                          <a:pt x="32" y="5"/>
                        </a:cubicBezTo>
                        <a:cubicBezTo>
                          <a:pt x="31" y="4"/>
                          <a:pt x="30" y="3"/>
                          <a:pt x="29" y="2"/>
                        </a:cubicBezTo>
                        <a:close/>
                      </a:path>
                    </a:pathLst>
                  </a:custGeom>
                  <a:solidFill>
                    <a:schemeClr val="bg1">
                      <a:lumMod val="85000"/>
                    </a:schemeClr>
                  </a:solidFill>
                  <a:ln>
                    <a:noFill/>
                  </a:ln>
                </p:spPr>
                <p:txBody>
                  <a:bodyPr anchor="ctr"/>
                  <a:lstStyle/>
                  <a:p>
                    <a:pPr algn="ctr"/>
                    <a:endParaRPr/>
                  </a:p>
                </p:txBody>
              </p:sp>
              <p:sp>
                <p:nvSpPr>
                  <p:cNvPr id="97" name="ïsḷîḓé"/>
                  <p:cNvSpPr/>
                  <p:nvPr/>
                </p:nvSpPr>
                <p:spPr bwMode="auto">
                  <a:xfrm>
                    <a:off x="4130677" y="5891916"/>
                    <a:ext cx="136443" cy="150721"/>
                  </a:xfrm>
                  <a:custGeom>
                    <a:avLst/>
                    <a:gdLst>
                      <a:gd name="T0" fmla="*/ 26 w 36"/>
                      <a:gd name="T1" fmla="*/ 1 h 40"/>
                      <a:gd name="T2" fmla="*/ 22 w 36"/>
                      <a:gd name="T3" fmla="*/ 0 h 40"/>
                      <a:gd name="T4" fmla="*/ 21 w 36"/>
                      <a:gd name="T5" fmla="*/ 0 h 40"/>
                      <a:gd name="T6" fmla="*/ 18 w 36"/>
                      <a:gd name="T7" fmla="*/ 1 h 40"/>
                      <a:gd name="T8" fmla="*/ 3 w 36"/>
                      <a:gd name="T9" fmla="*/ 15 h 40"/>
                      <a:gd name="T10" fmla="*/ 5 w 36"/>
                      <a:gd name="T11" fmla="*/ 35 h 40"/>
                      <a:gd name="T12" fmla="*/ 7 w 36"/>
                      <a:gd name="T13" fmla="*/ 38 h 40"/>
                      <a:gd name="T14" fmla="*/ 10 w 36"/>
                      <a:gd name="T15" fmla="*/ 40 h 40"/>
                      <a:gd name="T16" fmla="*/ 15 w 36"/>
                      <a:gd name="T17" fmla="*/ 40 h 40"/>
                      <a:gd name="T18" fmla="*/ 32 w 36"/>
                      <a:gd name="T19" fmla="*/ 26 h 40"/>
                      <a:gd name="T20" fmla="*/ 26 w 36"/>
                      <a:gd name="T21" fmla="*/ 1 h 40"/>
                      <a:gd name="T22" fmla="*/ 30 w 36"/>
                      <a:gd name="T23" fmla="*/ 25 h 40"/>
                      <a:gd name="T24" fmla="*/ 15 w 36"/>
                      <a:gd name="T25" fmla="*/ 38 h 40"/>
                      <a:gd name="T26" fmla="*/ 11 w 36"/>
                      <a:gd name="T27" fmla="*/ 38 h 40"/>
                      <a:gd name="T28" fmla="*/ 11 w 36"/>
                      <a:gd name="T29" fmla="*/ 38 h 40"/>
                      <a:gd name="T30" fmla="*/ 8 w 36"/>
                      <a:gd name="T31" fmla="*/ 36 h 40"/>
                      <a:gd name="T32" fmla="*/ 5 w 36"/>
                      <a:gd name="T33" fmla="*/ 15 h 40"/>
                      <a:gd name="T34" fmla="*/ 21 w 36"/>
                      <a:gd name="T35" fmla="*/ 2 h 40"/>
                      <a:gd name="T36" fmla="*/ 21 w 36"/>
                      <a:gd name="T37" fmla="*/ 2 h 40"/>
                      <a:gd name="T38" fmla="*/ 25 w 36"/>
                      <a:gd name="T39" fmla="*/ 3 h 40"/>
                      <a:gd name="T40" fmla="*/ 25 w 36"/>
                      <a:gd name="T41" fmla="*/ 3 h 40"/>
                      <a:gd name="T42" fmla="*/ 30 w 36"/>
                      <a:gd name="T43" fmla="*/ 2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 h="40">
                        <a:moveTo>
                          <a:pt x="26" y="1"/>
                        </a:moveTo>
                        <a:cubicBezTo>
                          <a:pt x="25" y="1"/>
                          <a:pt x="23" y="0"/>
                          <a:pt x="22" y="0"/>
                        </a:cubicBezTo>
                        <a:cubicBezTo>
                          <a:pt x="22" y="0"/>
                          <a:pt x="21" y="0"/>
                          <a:pt x="21" y="0"/>
                        </a:cubicBezTo>
                        <a:cubicBezTo>
                          <a:pt x="20" y="0"/>
                          <a:pt x="19" y="0"/>
                          <a:pt x="18" y="1"/>
                        </a:cubicBezTo>
                        <a:cubicBezTo>
                          <a:pt x="12" y="2"/>
                          <a:pt x="6" y="7"/>
                          <a:pt x="3" y="15"/>
                        </a:cubicBezTo>
                        <a:cubicBezTo>
                          <a:pt x="0" y="22"/>
                          <a:pt x="1" y="30"/>
                          <a:pt x="5" y="35"/>
                        </a:cubicBezTo>
                        <a:cubicBezTo>
                          <a:pt x="5" y="36"/>
                          <a:pt x="6" y="37"/>
                          <a:pt x="7" y="38"/>
                        </a:cubicBezTo>
                        <a:cubicBezTo>
                          <a:pt x="8" y="39"/>
                          <a:pt x="9" y="39"/>
                          <a:pt x="10" y="40"/>
                        </a:cubicBezTo>
                        <a:cubicBezTo>
                          <a:pt x="12" y="40"/>
                          <a:pt x="13" y="40"/>
                          <a:pt x="15" y="40"/>
                        </a:cubicBezTo>
                        <a:cubicBezTo>
                          <a:pt x="22" y="40"/>
                          <a:pt x="29" y="35"/>
                          <a:pt x="32" y="26"/>
                        </a:cubicBezTo>
                        <a:cubicBezTo>
                          <a:pt x="36" y="16"/>
                          <a:pt x="33" y="4"/>
                          <a:pt x="26" y="1"/>
                        </a:cubicBezTo>
                        <a:close/>
                        <a:moveTo>
                          <a:pt x="30" y="25"/>
                        </a:moveTo>
                        <a:cubicBezTo>
                          <a:pt x="27" y="33"/>
                          <a:pt x="21" y="38"/>
                          <a:pt x="15" y="38"/>
                        </a:cubicBezTo>
                        <a:cubicBezTo>
                          <a:pt x="13" y="38"/>
                          <a:pt x="12" y="38"/>
                          <a:pt x="11" y="38"/>
                        </a:cubicBezTo>
                        <a:cubicBezTo>
                          <a:pt x="11" y="38"/>
                          <a:pt x="11" y="38"/>
                          <a:pt x="11" y="38"/>
                        </a:cubicBezTo>
                        <a:cubicBezTo>
                          <a:pt x="10" y="37"/>
                          <a:pt x="9" y="37"/>
                          <a:pt x="8" y="36"/>
                        </a:cubicBezTo>
                        <a:cubicBezTo>
                          <a:pt x="3" y="32"/>
                          <a:pt x="2" y="23"/>
                          <a:pt x="5" y="15"/>
                        </a:cubicBezTo>
                        <a:cubicBezTo>
                          <a:pt x="8" y="8"/>
                          <a:pt x="15" y="2"/>
                          <a:pt x="21" y="2"/>
                        </a:cubicBezTo>
                        <a:cubicBezTo>
                          <a:pt x="21" y="2"/>
                          <a:pt x="21" y="2"/>
                          <a:pt x="21" y="2"/>
                        </a:cubicBezTo>
                        <a:cubicBezTo>
                          <a:pt x="23" y="2"/>
                          <a:pt x="24" y="3"/>
                          <a:pt x="25" y="3"/>
                        </a:cubicBezTo>
                        <a:cubicBezTo>
                          <a:pt x="25" y="3"/>
                          <a:pt x="25" y="3"/>
                          <a:pt x="25" y="3"/>
                        </a:cubicBezTo>
                        <a:cubicBezTo>
                          <a:pt x="32" y="6"/>
                          <a:pt x="34" y="16"/>
                          <a:pt x="30" y="25"/>
                        </a:cubicBezTo>
                        <a:close/>
                      </a:path>
                    </a:pathLst>
                  </a:custGeom>
                  <a:solidFill>
                    <a:schemeClr val="bg1">
                      <a:lumMod val="85000"/>
                    </a:schemeClr>
                  </a:solidFill>
                  <a:ln>
                    <a:noFill/>
                  </a:ln>
                </p:spPr>
                <p:txBody>
                  <a:bodyPr anchor="ctr"/>
                  <a:lstStyle/>
                  <a:p>
                    <a:pPr algn="ctr"/>
                    <a:endParaRPr/>
                  </a:p>
                </p:txBody>
              </p:sp>
              <p:sp>
                <p:nvSpPr>
                  <p:cNvPr id="98" name="ïś1iḍé"/>
                  <p:cNvSpPr/>
                  <p:nvPr/>
                </p:nvSpPr>
                <p:spPr bwMode="auto">
                  <a:xfrm>
                    <a:off x="3984715" y="5647588"/>
                    <a:ext cx="274473" cy="395049"/>
                  </a:xfrm>
                  <a:custGeom>
                    <a:avLst/>
                    <a:gdLst>
                      <a:gd name="T0" fmla="*/ 125 w 173"/>
                      <a:gd name="T1" fmla="*/ 0 h 249"/>
                      <a:gd name="T2" fmla="*/ 2 w 173"/>
                      <a:gd name="T3" fmla="*/ 244 h 249"/>
                      <a:gd name="T4" fmla="*/ 0 w 173"/>
                      <a:gd name="T5" fmla="*/ 249 h 249"/>
                      <a:gd name="T6" fmla="*/ 0 w 173"/>
                      <a:gd name="T7" fmla="*/ 249 h 249"/>
                      <a:gd name="T8" fmla="*/ 47 w 173"/>
                      <a:gd name="T9" fmla="*/ 249 h 249"/>
                      <a:gd name="T10" fmla="*/ 173 w 173"/>
                      <a:gd name="T11" fmla="*/ 0 h 249"/>
                      <a:gd name="T12" fmla="*/ 125 w 173"/>
                      <a:gd name="T13" fmla="*/ 0 h 249"/>
                      <a:gd name="T14" fmla="*/ 45 w 173"/>
                      <a:gd name="T15" fmla="*/ 244 h 249"/>
                      <a:gd name="T16" fmla="*/ 7 w 173"/>
                      <a:gd name="T17" fmla="*/ 244 h 249"/>
                      <a:gd name="T18" fmla="*/ 128 w 173"/>
                      <a:gd name="T19" fmla="*/ 5 h 249"/>
                      <a:gd name="T20" fmla="*/ 166 w 173"/>
                      <a:gd name="T21" fmla="*/ 5 h 249"/>
                      <a:gd name="T22" fmla="*/ 130 w 173"/>
                      <a:gd name="T23" fmla="*/ 73 h 249"/>
                      <a:gd name="T24" fmla="*/ 45 w 173"/>
                      <a:gd name="T25" fmla="*/ 24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249">
                        <a:moveTo>
                          <a:pt x="125" y="0"/>
                        </a:moveTo>
                        <a:lnTo>
                          <a:pt x="2" y="244"/>
                        </a:lnTo>
                        <a:lnTo>
                          <a:pt x="0" y="249"/>
                        </a:lnTo>
                        <a:lnTo>
                          <a:pt x="0" y="249"/>
                        </a:lnTo>
                        <a:lnTo>
                          <a:pt x="47" y="249"/>
                        </a:lnTo>
                        <a:lnTo>
                          <a:pt x="173" y="0"/>
                        </a:lnTo>
                        <a:lnTo>
                          <a:pt x="125" y="0"/>
                        </a:lnTo>
                        <a:close/>
                        <a:moveTo>
                          <a:pt x="45" y="244"/>
                        </a:moveTo>
                        <a:lnTo>
                          <a:pt x="7" y="244"/>
                        </a:lnTo>
                        <a:lnTo>
                          <a:pt x="128" y="5"/>
                        </a:lnTo>
                        <a:lnTo>
                          <a:pt x="166" y="5"/>
                        </a:lnTo>
                        <a:lnTo>
                          <a:pt x="130" y="73"/>
                        </a:lnTo>
                        <a:lnTo>
                          <a:pt x="45" y="244"/>
                        </a:lnTo>
                        <a:close/>
                      </a:path>
                    </a:pathLst>
                  </a:custGeom>
                  <a:solidFill>
                    <a:schemeClr val="bg1">
                      <a:lumMod val="85000"/>
                    </a:schemeClr>
                  </a:solidFill>
                  <a:ln>
                    <a:noFill/>
                  </a:ln>
                </p:spPr>
                <p:txBody>
                  <a:bodyPr anchor="ctr"/>
                  <a:lstStyle/>
                  <a:p>
                    <a:pPr algn="ctr"/>
                    <a:endParaRPr/>
                  </a:p>
                </p:txBody>
              </p:sp>
              <p:sp>
                <p:nvSpPr>
                  <p:cNvPr id="99" name="ïśļiḍe"/>
                  <p:cNvSpPr/>
                  <p:nvPr/>
                </p:nvSpPr>
                <p:spPr bwMode="auto">
                  <a:xfrm>
                    <a:off x="3968849" y="5628549"/>
                    <a:ext cx="290338" cy="414088"/>
                  </a:xfrm>
                  <a:custGeom>
                    <a:avLst/>
                    <a:gdLst>
                      <a:gd name="T0" fmla="*/ 166 w 183"/>
                      <a:gd name="T1" fmla="*/ 0 h 261"/>
                      <a:gd name="T2" fmla="*/ 126 w 183"/>
                      <a:gd name="T3" fmla="*/ 0 h 261"/>
                      <a:gd name="T4" fmla="*/ 0 w 183"/>
                      <a:gd name="T5" fmla="*/ 246 h 261"/>
                      <a:gd name="T6" fmla="*/ 0 w 183"/>
                      <a:gd name="T7" fmla="*/ 246 h 261"/>
                      <a:gd name="T8" fmla="*/ 10 w 183"/>
                      <a:gd name="T9" fmla="*/ 261 h 261"/>
                      <a:gd name="T10" fmla="*/ 10 w 183"/>
                      <a:gd name="T11" fmla="*/ 261 h 261"/>
                      <a:gd name="T12" fmla="*/ 40 w 183"/>
                      <a:gd name="T13" fmla="*/ 261 h 261"/>
                      <a:gd name="T14" fmla="*/ 43 w 183"/>
                      <a:gd name="T15" fmla="*/ 256 h 261"/>
                      <a:gd name="T16" fmla="*/ 12 w 183"/>
                      <a:gd name="T17" fmla="*/ 256 h 261"/>
                      <a:gd name="T18" fmla="*/ 12 w 183"/>
                      <a:gd name="T19" fmla="*/ 256 h 261"/>
                      <a:gd name="T20" fmla="*/ 5 w 183"/>
                      <a:gd name="T21" fmla="*/ 246 h 261"/>
                      <a:gd name="T22" fmla="*/ 128 w 183"/>
                      <a:gd name="T23" fmla="*/ 5 h 261"/>
                      <a:gd name="T24" fmla="*/ 164 w 183"/>
                      <a:gd name="T25" fmla="*/ 5 h 261"/>
                      <a:gd name="T26" fmla="*/ 173 w 183"/>
                      <a:gd name="T27" fmla="*/ 12 h 261"/>
                      <a:gd name="T28" fmla="*/ 176 w 183"/>
                      <a:gd name="T29" fmla="*/ 14 h 261"/>
                      <a:gd name="T30" fmla="*/ 173 w 183"/>
                      <a:gd name="T31" fmla="*/ 17 h 261"/>
                      <a:gd name="T32" fmla="*/ 176 w 183"/>
                      <a:gd name="T33" fmla="*/ 17 h 261"/>
                      <a:gd name="T34" fmla="*/ 140 w 183"/>
                      <a:gd name="T35" fmla="*/ 85 h 261"/>
                      <a:gd name="T36" fmla="*/ 183 w 183"/>
                      <a:gd name="T37" fmla="*/ 12 h 261"/>
                      <a:gd name="T38" fmla="*/ 183 w 183"/>
                      <a:gd name="T39" fmla="*/ 12 h 261"/>
                      <a:gd name="T40" fmla="*/ 166 w 183"/>
                      <a:gd name="T41"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3" h="261">
                        <a:moveTo>
                          <a:pt x="166" y="0"/>
                        </a:moveTo>
                        <a:lnTo>
                          <a:pt x="126" y="0"/>
                        </a:lnTo>
                        <a:lnTo>
                          <a:pt x="0" y="246"/>
                        </a:lnTo>
                        <a:lnTo>
                          <a:pt x="0" y="246"/>
                        </a:lnTo>
                        <a:lnTo>
                          <a:pt x="10" y="261"/>
                        </a:lnTo>
                        <a:lnTo>
                          <a:pt x="10" y="261"/>
                        </a:lnTo>
                        <a:lnTo>
                          <a:pt x="40" y="261"/>
                        </a:lnTo>
                        <a:lnTo>
                          <a:pt x="43" y="256"/>
                        </a:lnTo>
                        <a:lnTo>
                          <a:pt x="12" y="256"/>
                        </a:lnTo>
                        <a:lnTo>
                          <a:pt x="12" y="256"/>
                        </a:lnTo>
                        <a:lnTo>
                          <a:pt x="5" y="246"/>
                        </a:lnTo>
                        <a:lnTo>
                          <a:pt x="128" y="5"/>
                        </a:lnTo>
                        <a:lnTo>
                          <a:pt x="164" y="5"/>
                        </a:lnTo>
                        <a:lnTo>
                          <a:pt x="173" y="12"/>
                        </a:lnTo>
                        <a:lnTo>
                          <a:pt x="176" y="14"/>
                        </a:lnTo>
                        <a:lnTo>
                          <a:pt x="173" y="17"/>
                        </a:lnTo>
                        <a:lnTo>
                          <a:pt x="176" y="17"/>
                        </a:lnTo>
                        <a:lnTo>
                          <a:pt x="140" y="85"/>
                        </a:lnTo>
                        <a:lnTo>
                          <a:pt x="183" y="12"/>
                        </a:lnTo>
                        <a:lnTo>
                          <a:pt x="183" y="12"/>
                        </a:lnTo>
                        <a:lnTo>
                          <a:pt x="166" y="0"/>
                        </a:lnTo>
                        <a:close/>
                      </a:path>
                    </a:pathLst>
                  </a:custGeom>
                  <a:solidFill>
                    <a:schemeClr val="bg1">
                      <a:lumMod val="85000"/>
                    </a:schemeClr>
                  </a:solidFill>
                  <a:ln>
                    <a:noFill/>
                  </a:ln>
                </p:spPr>
                <p:txBody>
                  <a:bodyPr anchor="ctr"/>
                  <a:lstStyle/>
                  <a:p>
                    <a:pPr algn="ctr"/>
                    <a:endParaRPr/>
                  </a:p>
                </p:txBody>
              </p:sp>
            </p:grpSp>
            <p:grpSp>
              <p:nvGrpSpPr>
                <p:cNvPr id="41" name="işļîḑê"/>
                <p:cNvGrpSpPr/>
                <p:nvPr/>
              </p:nvGrpSpPr>
              <p:grpSpPr>
                <a:xfrm>
                  <a:off x="1882274" y="3689768"/>
                  <a:ext cx="414088" cy="488656"/>
                  <a:chOff x="4711354" y="5301720"/>
                  <a:chExt cx="414088" cy="488656"/>
                </a:xfrm>
              </p:grpSpPr>
              <p:sp>
                <p:nvSpPr>
                  <p:cNvPr id="90" name="ïSlîḍe"/>
                  <p:cNvSpPr/>
                  <p:nvPr/>
                </p:nvSpPr>
                <p:spPr bwMode="auto">
                  <a:xfrm>
                    <a:off x="4801786" y="5301720"/>
                    <a:ext cx="323656" cy="323656"/>
                  </a:xfrm>
                  <a:custGeom>
                    <a:avLst/>
                    <a:gdLst>
                      <a:gd name="T0" fmla="*/ 43 w 86"/>
                      <a:gd name="T1" fmla="*/ 86 h 86"/>
                      <a:gd name="T2" fmla="*/ 0 w 86"/>
                      <a:gd name="T3" fmla="*/ 43 h 86"/>
                      <a:gd name="T4" fmla="*/ 43 w 86"/>
                      <a:gd name="T5" fmla="*/ 0 h 86"/>
                      <a:gd name="T6" fmla="*/ 86 w 86"/>
                      <a:gd name="T7" fmla="*/ 43 h 86"/>
                      <a:gd name="T8" fmla="*/ 43 w 86"/>
                      <a:gd name="T9" fmla="*/ 86 h 86"/>
                      <a:gd name="T10" fmla="*/ 43 w 86"/>
                      <a:gd name="T11" fmla="*/ 3 h 86"/>
                      <a:gd name="T12" fmla="*/ 3 w 86"/>
                      <a:gd name="T13" fmla="*/ 43 h 86"/>
                      <a:gd name="T14" fmla="*/ 43 w 86"/>
                      <a:gd name="T15" fmla="*/ 83 h 86"/>
                      <a:gd name="T16" fmla="*/ 83 w 86"/>
                      <a:gd name="T17" fmla="*/ 43 h 86"/>
                      <a:gd name="T18" fmla="*/ 43 w 86"/>
                      <a:gd name="T19" fmla="*/ 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86">
                        <a:moveTo>
                          <a:pt x="43" y="86"/>
                        </a:moveTo>
                        <a:cubicBezTo>
                          <a:pt x="19" y="86"/>
                          <a:pt x="0" y="67"/>
                          <a:pt x="0" y="43"/>
                        </a:cubicBezTo>
                        <a:cubicBezTo>
                          <a:pt x="0" y="20"/>
                          <a:pt x="19" y="0"/>
                          <a:pt x="43" y="0"/>
                        </a:cubicBezTo>
                        <a:cubicBezTo>
                          <a:pt x="67" y="0"/>
                          <a:pt x="86" y="20"/>
                          <a:pt x="86" y="43"/>
                        </a:cubicBezTo>
                        <a:cubicBezTo>
                          <a:pt x="86" y="67"/>
                          <a:pt x="67" y="86"/>
                          <a:pt x="43" y="86"/>
                        </a:cubicBezTo>
                        <a:close/>
                        <a:moveTo>
                          <a:pt x="43" y="3"/>
                        </a:moveTo>
                        <a:cubicBezTo>
                          <a:pt x="21" y="3"/>
                          <a:pt x="3" y="21"/>
                          <a:pt x="3" y="43"/>
                        </a:cubicBezTo>
                        <a:cubicBezTo>
                          <a:pt x="3" y="65"/>
                          <a:pt x="21" y="83"/>
                          <a:pt x="43" y="83"/>
                        </a:cubicBezTo>
                        <a:cubicBezTo>
                          <a:pt x="65" y="83"/>
                          <a:pt x="83" y="65"/>
                          <a:pt x="83" y="43"/>
                        </a:cubicBezTo>
                        <a:cubicBezTo>
                          <a:pt x="83" y="21"/>
                          <a:pt x="65" y="3"/>
                          <a:pt x="43" y="3"/>
                        </a:cubicBezTo>
                        <a:close/>
                      </a:path>
                    </a:pathLst>
                  </a:custGeom>
                  <a:solidFill>
                    <a:schemeClr val="bg1">
                      <a:lumMod val="85000"/>
                    </a:schemeClr>
                  </a:solidFill>
                  <a:ln>
                    <a:noFill/>
                  </a:ln>
                </p:spPr>
                <p:txBody>
                  <a:bodyPr anchor="ctr"/>
                  <a:lstStyle/>
                  <a:p>
                    <a:pPr algn="ctr"/>
                    <a:endParaRPr/>
                  </a:p>
                </p:txBody>
              </p:sp>
              <p:sp>
                <p:nvSpPr>
                  <p:cNvPr id="91" name="íṡlíḋè"/>
                  <p:cNvSpPr/>
                  <p:nvPr/>
                </p:nvSpPr>
                <p:spPr bwMode="auto">
                  <a:xfrm>
                    <a:off x="4835104" y="5335037"/>
                    <a:ext cx="257020" cy="260193"/>
                  </a:xfrm>
                  <a:custGeom>
                    <a:avLst/>
                    <a:gdLst>
                      <a:gd name="T0" fmla="*/ 34 w 68"/>
                      <a:gd name="T1" fmla="*/ 69 h 69"/>
                      <a:gd name="T2" fmla="*/ 0 w 68"/>
                      <a:gd name="T3" fmla="*/ 34 h 69"/>
                      <a:gd name="T4" fmla="*/ 34 w 68"/>
                      <a:gd name="T5" fmla="*/ 0 h 69"/>
                      <a:gd name="T6" fmla="*/ 68 w 68"/>
                      <a:gd name="T7" fmla="*/ 34 h 69"/>
                      <a:gd name="T8" fmla="*/ 34 w 68"/>
                      <a:gd name="T9" fmla="*/ 69 h 69"/>
                      <a:gd name="T10" fmla="*/ 34 w 68"/>
                      <a:gd name="T11" fmla="*/ 3 h 69"/>
                      <a:gd name="T12" fmla="*/ 3 w 68"/>
                      <a:gd name="T13" fmla="*/ 34 h 69"/>
                      <a:gd name="T14" fmla="*/ 34 w 68"/>
                      <a:gd name="T15" fmla="*/ 66 h 69"/>
                      <a:gd name="T16" fmla="*/ 65 w 68"/>
                      <a:gd name="T17" fmla="*/ 34 h 69"/>
                      <a:gd name="T18" fmla="*/ 34 w 68"/>
                      <a:gd name="T19" fmla="*/ 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69">
                        <a:moveTo>
                          <a:pt x="34" y="69"/>
                        </a:moveTo>
                        <a:cubicBezTo>
                          <a:pt x="15" y="69"/>
                          <a:pt x="0" y="53"/>
                          <a:pt x="0" y="34"/>
                        </a:cubicBezTo>
                        <a:cubicBezTo>
                          <a:pt x="0" y="15"/>
                          <a:pt x="15" y="0"/>
                          <a:pt x="34" y="0"/>
                        </a:cubicBezTo>
                        <a:cubicBezTo>
                          <a:pt x="53" y="0"/>
                          <a:pt x="68" y="15"/>
                          <a:pt x="68" y="34"/>
                        </a:cubicBezTo>
                        <a:cubicBezTo>
                          <a:pt x="68" y="53"/>
                          <a:pt x="53" y="69"/>
                          <a:pt x="34" y="69"/>
                        </a:cubicBezTo>
                        <a:close/>
                        <a:moveTo>
                          <a:pt x="34" y="3"/>
                        </a:moveTo>
                        <a:cubicBezTo>
                          <a:pt x="17" y="3"/>
                          <a:pt x="3" y="17"/>
                          <a:pt x="3" y="34"/>
                        </a:cubicBezTo>
                        <a:cubicBezTo>
                          <a:pt x="3" y="51"/>
                          <a:pt x="17" y="66"/>
                          <a:pt x="34" y="66"/>
                        </a:cubicBezTo>
                        <a:cubicBezTo>
                          <a:pt x="51" y="66"/>
                          <a:pt x="65" y="51"/>
                          <a:pt x="65" y="34"/>
                        </a:cubicBezTo>
                        <a:cubicBezTo>
                          <a:pt x="65" y="17"/>
                          <a:pt x="51" y="3"/>
                          <a:pt x="34" y="3"/>
                        </a:cubicBezTo>
                        <a:close/>
                      </a:path>
                    </a:pathLst>
                  </a:custGeom>
                  <a:solidFill>
                    <a:schemeClr val="bg1">
                      <a:lumMod val="85000"/>
                    </a:schemeClr>
                  </a:solidFill>
                  <a:ln>
                    <a:noFill/>
                  </a:ln>
                </p:spPr>
                <p:txBody>
                  <a:bodyPr anchor="ctr"/>
                  <a:lstStyle/>
                  <a:p>
                    <a:pPr algn="ctr"/>
                    <a:endParaRPr/>
                  </a:p>
                </p:txBody>
              </p:sp>
              <p:sp>
                <p:nvSpPr>
                  <p:cNvPr id="92" name="îŝ1ïde"/>
                  <p:cNvSpPr/>
                  <p:nvPr/>
                </p:nvSpPr>
                <p:spPr bwMode="auto">
                  <a:xfrm>
                    <a:off x="4711354" y="5584125"/>
                    <a:ext cx="199905" cy="206251"/>
                  </a:xfrm>
                  <a:custGeom>
                    <a:avLst/>
                    <a:gdLst>
                      <a:gd name="T0" fmla="*/ 8 w 53"/>
                      <a:gd name="T1" fmla="*/ 55 h 55"/>
                      <a:gd name="T2" fmla="*/ 8 w 53"/>
                      <a:gd name="T3" fmla="*/ 55 h 55"/>
                      <a:gd name="T4" fmla="*/ 4 w 53"/>
                      <a:gd name="T5" fmla="*/ 53 h 55"/>
                      <a:gd name="T6" fmla="*/ 40 w 53"/>
                      <a:gd name="T7" fmla="*/ 0 h 55"/>
                      <a:gd name="T8" fmla="*/ 42 w 53"/>
                      <a:gd name="T9" fmla="*/ 2 h 55"/>
                      <a:gd name="T10" fmla="*/ 6 w 53"/>
                      <a:gd name="T11" fmla="*/ 51 h 55"/>
                      <a:gd name="T12" fmla="*/ 8 w 53"/>
                      <a:gd name="T13" fmla="*/ 52 h 55"/>
                      <a:gd name="T14" fmla="*/ 50 w 53"/>
                      <a:gd name="T15" fmla="*/ 6 h 55"/>
                      <a:gd name="T16" fmla="*/ 53 w 53"/>
                      <a:gd name="T17" fmla="*/ 8 h 55"/>
                      <a:gd name="T18" fmla="*/ 8 w 53"/>
                      <a:gd name="T19" fmla="*/ 5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5">
                        <a:moveTo>
                          <a:pt x="8" y="55"/>
                        </a:moveTo>
                        <a:cubicBezTo>
                          <a:pt x="8" y="55"/>
                          <a:pt x="8" y="55"/>
                          <a:pt x="8" y="55"/>
                        </a:cubicBezTo>
                        <a:cubicBezTo>
                          <a:pt x="6" y="55"/>
                          <a:pt x="5" y="54"/>
                          <a:pt x="4" y="53"/>
                        </a:cubicBezTo>
                        <a:cubicBezTo>
                          <a:pt x="0" y="45"/>
                          <a:pt x="31" y="10"/>
                          <a:pt x="40" y="0"/>
                        </a:cubicBezTo>
                        <a:cubicBezTo>
                          <a:pt x="42" y="2"/>
                          <a:pt x="42" y="2"/>
                          <a:pt x="42" y="2"/>
                        </a:cubicBezTo>
                        <a:cubicBezTo>
                          <a:pt x="23" y="23"/>
                          <a:pt x="4" y="47"/>
                          <a:pt x="6" y="51"/>
                        </a:cubicBezTo>
                        <a:cubicBezTo>
                          <a:pt x="7" y="52"/>
                          <a:pt x="7" y="52"/>
                          <a:pt x="8" y="52"/>
                        </a:cubicBezTo>
                        <a:cubicBezTo>
                          <a:pt x="15" y="52"/>
                          <a:pt x="32" y="38"/>
                          <a:pt x="50" y="6"/>
                        </a:cubicBezTo>
                        <a:cubicBezTo>
                          <a:pt x="53" y="8"/>
                          <a:pt x="53" y="8"/>
                          <a:pt x="53" y="8"/>
                        </a:cubicBezTo>
                        <a:cubicBezTo>
                          <a:pt x="35" y="39"/>
                          <a:pt x="17" y="55"/>
                          <a:pt x="8" y="55"/>
                        </a:cubicBezTo>
                        <a:close/>
                      </a:path>
                    </a:pathLst>
                  </a:custGeom>
                  <a:solidFill>
                    <a:schemeClr val="bg1">
                      <a:lumMod val="85000"/>
                    </a:schemeClr>
                  </a:solidFill>
                  <a:ln>
                    <a:noFill/>
                  </a:ln>
                </p:spPr>
                <p:txBody>
                  <a:bodyPr anchor="ctr"/>
                  <a:lstStyle/>
                  <a:p>
                    <a:pPr algn="ctr"/>
                    <a:endParaRPr/>
                  </a:p>
                </p:txBody>
              </p:sp>
              <p:sp>
                <p:nvSpPr>
                  <p:cNvPr id="93" name="íŝľiḍé"/>
                  <p:cNvSpPr/>
                  <p:nvPr/>
                </p:nvSpPr>
                <p:spPr bwMode="auto">
                  <a:xfrm>
                    <a:off x="5009624" y="5376288"/>
                    <a:ext cx="52356" cy="82500"/>
                  </a:xfrm>
                  <a:custGeom>
                    <a:avLst/>
                    <a:gdLst>
                      <a:gd name="T0" fmla="*/ 11 w 14"/>
                      <a:gd name="T1" fmla="*/ 22 h 22"/>
                      <a:gd name="T2" fmla="*/ 0 w 14"/>
                      <a:gd name="T3" fmla="*/ 3 h 22"/>
                      <a:gd name="T4" fmla="*/ 1 w 14"/>
                      <a:gd name="T5" fmla="*/ 0 h 22"/>
                      <a:gd name="T6" fmla="*/ 14 w 14"/>
                      <a:gd name="T7" fmla="*/ 21 h 22"/>
                      <a:gd name="T8" fmla="*/ 11 w 14"/>
                      <a:gd name="T9" fmla="*/ 22 h 22"/>
                    </a:gdLst>
                    <a:ahLst/>
                    <a:cxnLst>
                      <a:cxn ang="0">
                        <a:pos x="T0" y="T1"/>
                      </a:cxn>
                      <a:cxn ang="0">
                        <a:pos x="T2" y="T3"/>
                      </a:cxn>
                      <a:cxn ang="0">
                        <a:pos x="T4" y="T5"/>
                      </a:cxn>
                      <a:cxn ang="0">
                        <a:pos x="T6" y="T7"/>
                      </a:cxn>
                      <a:cxn ang="0">
                        <a:pos x="T8" y="T9"/>
                      </a:cxn>
                    </a:cxnLst>
                    <a:rect l="0" t="0" r="r" b="b"/>
                    <a:pathLst>
                      <a:path w="14" h="22">
                        <a:moveTo>
                          <a:pt x="11" y="22"/>
                        </a:moveTo>
                        <a:cubicBezTo>
                          <a:pt x="9" y="7"/>
                          <a:pt x="0" y="3"/>
                          <a:pt x="0" y="3"/>
                        </a:cubicBezTo>
                        <a:cubicBezTo>
                          <a:pt x="1" y="0"/>
                          <a:pt x="1" y="0"/>
                          <a:pt x="1" y="0"/>
                        </a:cubicBezTo>
                        <a:cubicBezTo>
                          <a:pt x="2" y="0"/>
                          <a:pt x="12" y="5"/>
                          <a:pt x="14" y="21"/>
                        </a:cubicBezTo>
                        <a:lnTo>
                          <a:pt x="11" y="22"/>
                        </a:lnTo>
                        <a:close/>
                      </a:path>
                    </a:pathLst>
                  </a:custGeom>
                  <a:solidFill>
                    <a:schemeClr val="bg1">
                      <a:lumMod val="85000"/>
                    </a:schemeClr>
                  </a:solidFill>
                  <a:ln>
                    <a:noFill/>
                  </a:ln>
                </p:spPr>
                <p:txBody>
                  <a:bodyPr anchor="ctr"/>
                  <a:lstStyle/>
                  <a:p>
                    <a:pPr algn="ctr"/>
                    <a:endParaRPr/>
                  </a:p>
                </p:txBody>
              </p:sp>
            </p:grpSp>
            <p:grpSp>
              <p:nvGrpSpPr>
                <p:cNvPr id="42" name="îṧliḓe"/>
                <p:cNvGrpSpPr/>
                <p:nvPr/>
              </p:nvGrpSpPr>
              <p:grpSpPr>
                <a:xfrm>
                  <a:off x="2627909" y="1485488"/>
                  <a:ext cx="339521" cy="337934"/>
                  <a:chOff x="5698186" y="4535417"/>
                  <a:chExt cx="339521" cy="337934"/>
                </a:xfrm>
              </p:grpSpPr>
              <p:sp>
                <p:nvSpPr>
                  <p:cNvPr id="85" name="íşľíḍe"/>
                  <p:cNvSpPr/>
                  <p:nvPr/>
                </p:nvSpPr>
                <p:spPr bwMode="auto">
                  <a:xfrm>
                    <a:off x="5698186" y="4535417"/>
                    <a:ext cx="339521" cy="337934"/>
                  </a:xfrm>
                  <a:custGeom>
                    <a:avLst/>
                    <a:gdLst>
                      <a:gd name="T0" fmla="*/ 45 w 90"/>
                      <a:gd name="T1" fmla="*/ 90 h 90"/>
                      <a:gd name="T2" fmla="*/ 0 w 90"/>
                      <a:gd name="T3" fmla="*/ 45 h 90"/>
                      <a:gd name="T4" fmla="*/ 45 w 90"/>
                      <a:gd name="T5" fmla="*/ 0 h 90"/>
                      <a:gd name="T6" fmla="*/ 90 w 90"/>
                      <a:gd name="T7" fmla="*/ 45 h 90"/>
                      <a:gd name="T8" fmla="*/ 45 w 90"/>
                      <a:gd name="T9" fmla="*/ 90 h 90"/>
                      <a:gd name="T10" fmla="*/ 45 w 90"/>
                      <a:gd name="T11" fmla="*/ 3 h 90"/>
                      <a:gd name="T12" fmla="*/ 3 w 90"/>
                      <a:gd name="T13" fmla="*/ 45 h 90"/>
                      <a:gd name="T14" fmla="*/ 45 w 90"/>
                      <a:gd name="T15" fmla="*/ 87 h 90"/>
                      <a:gd name="T16" fmla="*/ 87 w 90"/>
                      <a:gd name="T17" fmla="*/ 45 h 90"/>
                      <a:gd name="T18" fmla="*/ 45 w 90"/>
                      <a:gd name="T19" fmla="*/ 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90">
                        <a:moveTo>
                          <a:pt x="45" y="90"/>
                        </a:moveTo>
                        <a:cubicBezTo>
                          <a:pt x="20" y="90"/>
                          <a:pt x="0" y="70"/>
                          <a:pt x="0" y="45"/>
                        </a:cubicBezTo>
                        <a:cubicBezTo>
                          <a:pt x="0" y="21"/>
                          <a:pt x="20" y="0"/>
                          <a:pt x="45" y="0"/>
                        </a:cubicBezTo>
                        <a:cubicBezTo>
                          <a:pt x="70" y="0"/>
                          <a:pt x="90" y="21"/>
                          <a:pt x="90" y="45"/>
                        </a:cubicBezTo>
                        <a:cubicBezTo>
                          <a:pt x="90" y="70"/>
                          <a:pt x="70" y="90"/>
                          <a:pt x="45" y="90"/>
                        </a:cubicBezTo>
                        <a:close/>
                        <a:moveTo>
                          <a:pt x="45" y="3"/>
                        </a:moveTo>
                        <a:cubicBezTo>
                          <a:pt x="22" y="3"/>
                          <a:pt x="3" y="22"/>
                          <a:pt x="3" y="45"/>
                        </a:cubicBezTo>
                        <a:cubicBezTo>
                          <a:pt x="3" y="69"/>
                          <a:pt x="22" y="87"/>
                          <a:pt x="45" y="87"/>
                        </a:cubicBezTo>
                        <a:cubicBezTo>
                          <a:pt x="68" y="87"/>
                          <a:pt x="87" y="69"/>
                          <a:pt x="87" y="45"/>
                        </a:cubicBezTo>
                        <a:cubicBezTo>
                          <a:pt x="87" y="22"/>
                          <a:pt x="68" y="3"/>
                          <a:pt x="45" y="3"/>
                        </a:cubicBezTo>
                        <a:close/>
                      </a:path>
                    </a:pathLst>
                  </a:custGeom>
                  <a:solidFill>
                    <a:schemeClr val="bg1">
                      <a:lumMod val="85000"/>
                    </a:schemeClr>
                  </a:solidFill>
                  <a:ln>
                    <a:noFill/>
                  </a:ln>
                </p:spPr>
                <p:txBody>
                  <a:bodyPr anchor="ctr"/>
                  <a:lstStyle/>
                  <a:p>
                    <a:pPr algn="ctr"/>
                    <a:endParaRPr/>
                  </a:p>
                </p:txBody>
              </p:sp>
              <p:sp>
                <p:nvSpPr>
                  <p:cNvPr id="86" name="íṣľíde"/>
                  <p:cNvSpPr/>
                  <p:nvPr/>
                </p:nvSpPr>
                <p:spPr bwMode="auto">
                  <a:xfrm>
                    <a:off x="5733090" y="4573495"/>
                    <a:ext cx="271300" cy="266540"/>
                  </a:xfrm>
                  <a:custGeom>
                    <a:avLst/>
                    <a:gdLst>
                      <a:gd name="T0" fmla="*/ 36 w 72"/>
                      <a:gd name="T1" fmla="*/ 71 h 71"/>
                      <a:gd name="T2" fmla="*/ 0 w 72"/>
                      <a:gd name="T3" fmla="*/ 35 h 71"/>
                      <a:gd name="T4" fmla="*/ 36 w 72"/>
                      <a:gd name="T5" fmla="*/ 0 h 71"/>
                      <a:gd name="T6" fmla="*/ 72 w 72"/>
                      <a:gd name="T7" fmla="*/ 35 h 71"/>
                      <a:gd name="T8" fmla="*/ 36 w 72"/>
                      <a:gd name="T9" fmla="*/ 71 h 71"/>
                      <a:gd name="T10" fmla="*/ 36 w 72"/>
                      <a:gd name="T11" fmla="*/ 3 h 71"/>
                      <a:gd name="T12" fmla="*/ 3 w 72"/>
                      <a:gd name="T13" fmla="*/ 35 h 71"/>
                      <a:gd name="T14" fmla="*/ 36 w 72"/>
                      <a:gd name="T15" fmla="*/ 68 h 71"/>
                      <a:gd name="T16" fmla="*/ 69 w 72"/>
                      <a:gd name="T17" fmla="*/ 35 h 71"/>
                      <a:gd name="T18" fmla="*/ 36 w 72"/>
                      <a:gd name="T19" fmla="*/ 3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1">
                        <a:moveTo>
                          <a:pt x="36" y="71"/>
                        </a:moveTo>
                        <a:cubicBezTo>
                          <a:pt x="16" y="71"/>
                          <a:pt x="0" y="55"/>
                          <a:pt x="0" y="35"/>
                        </a:cubicBezTo>
                        <a:cubicBezTo>
                          <a:pt x="0" y="16"/>
                          <a:pt x="16" y="0"/>
                          <a:pt x="36" y="0"/>
                        </a:cubicBezTo>
                        <a:cubicBezTo>
                          <a:pt x="56" y="0"/>
                          <a:pt x="72" y="16"/>
                          <a:pt x="72" y="35"/>
                        </a:cubicBezTo>
                        <a:cubicBezTo>
                          <a:pt x="72" y="55"/>
                          <a:pt x="56" y="71"/>
                          <a:pt x="36" y="71"/>
                        </a:cubicBezTo>
                        <a:close/>
                        <a:moveTo>
                          <a:pt x="36" y="3"/>
                        </a:moveTo>
                        <a:cubicBezTo>
                          <a:pt x="18" y="3"/>
                          <a:pt x="3" y="17"/>
                          <a:pt x="3" y="35"/>
                        </a:cubicBezTo>
                        <a:cubicBezTo>
                          <a:pt x="3" y="53"/>
                          <a:pt x="18" y="68"/>
                          <a:pt x="36" y="68"/>
                        </a:cubicBezTo>
                        <a:cubicBezTo>
                          <a:pt x="54" y="68"/>
                          <a:pt x="69" y="53"/>
                          <a:pt x="69" y="35"/>
                        </a:cubicBezTo>
                        <a:cubicBezTo>
                          <a:pt x="69" y="17"/>
                          <a:pt x="54" y="3"/>
                          <a:pt x="36" y="3"/>
                        </a:cubicBezTo>
                        <a:close/>
                      </a:path>
                    </a:pathLst>
                  </a:custGeom>
                  <a:solidFill>
                    <a:schemeClr val="bg1">
                      <a:lumMod val="85000"/>
                    </a:schemeClr>
                  </a:solidFill>
                  <a:ln>
                    <a:noFill/>
                  </a:ln>
                </p:spPr>
                <p:txBody>
                  <a:bodyPr anchor="ctr"/>
                  <a:lstStyle/>
                  <a:p>
                    <a:pPr algn="ctr"/>
                    <a:endParaRPr/>
                  </a:p>
                </p:txBody>
              </p:sp>
              <p:sp>
                <p:nvSpPr>
                  <p:cNvPr id="87" name="iśḷîḍè"/>
                  <p:cNvSpPr/>
                  <p:nvPr/>
                </p:nvSpPr>
                <p:spPr bwMode="auto">
                  <a:xfrm>
                    <a:off x="5845734" y="4686140"/>
                    <a:ext cx="41250" cy="41250"/>
                  </a:xfrm>
                  <a:custGeom>
                    <a:avLst/>
                    <a:gdLst>
                      <a:gd name="T0" fmla="*/ 6 w 11"/>
                      <a:gd name="T1" fmla="*/ 11 h 11"/>
                      <a:gd name="T2" fmla="*/ 0 w 11"/>
                      <a:gd name="T3" fmla="*/ 5 h 11"/>
                      <a:gd name="T4" fmla="*/ 6 w 11"/>
                      <a:gd name="T5" fmla="*/ 0 h 11"/>
                      <a:gd name="T6" fmla="*/ 11 w 11"/>
                      <a:gd name="T7" fmla="*/ 5 h 11"/>
                      <a:gd name="T8" fmla="*/ 6 w 11"/>
                      <a:gd name="T9" fmla="*/ 11 h 11"/>
                      <a:gd name="T10" fmla="*/ 6 w 11"/>
                      <a:gd name="T11" fmla="*/ 3 h 11"/>
                      <a:gd name="T12" fmla="*/ 3 w 11"/>
                      <a:gd name="T13" fmla="*/ 5 h 11"/>
                      <a:gd name="T14" fmla="*/ 6 w 11"/>
                      <a:gd name="T15" fmla="*/ 8 h 11"/>
                      <a:gd name="T16" fmla="*/ 8 w 11"/>
                      <a:gd name="T17" fmla="*/ 5 h 11"/>
                      <a:gd name="T18" fmla="*/ 6 w 11"/>
                      <a:gd name="T19"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1">
                        <a:moveTo>
                          <a:pt x="6" y="11"/>
                        </a:moveTo>
                        <a:cubicBezTo>
                          <a:pt x="3" y="11"/>
                          <a:pt x="0" y="9"/>
                          <a:pt x="0" y="5"/>
                        </a:cubicBezTo>
                        <a:cubicBezTo>
                          <a:pt x="0" y="2"/>
                          <a:pt x="3" y="0"/>
                          <a:pt x="6" y="0"/>
                        </a:cubicBezTo>
                        <a:cubicBezTo>
                          <a:pt x="9" y="0"/>
                          <a:pt x="11" y="2"/>
                          <a:pt x="11" y="5"/>
                        </a:cubicBezTo>
                        <a:cubicBezTo>
                          <a:pt x="11" y="9"/>
                          <a:pt x="9" y="11"/>
                          <a:pt x="6" y="11"/>
                        </a:cubicBezTo>
                        <a:close/>
                        <a:moveTo>
                          <a:pt x="6" y="3"/>
                        </a:moveTo>
                        <a:cubicBezTo>
                          <a:pt x="4" y="3"/>
                          <a:pt x="3" y="4"/>
                          <a:pt x="3" y="5"/>
                        </a:cubicBezTo>
                        <a:cubicBezTo>
                          <a:pt x="3" y="7"/>
                          <a:pt x="4" y="8"/>
                          <a:pt x="6" y="8"/>
                        </a:cubicBezTo>
                        <a:cubicBezTo>
                          <a:pt x="7" y="8"/>
                          <a:pt x="8" y="7"/>
                          <a:pt x="8" y="5"/>
                        </a:cubicBezTo>
                        <a:cubicBezTo>
                          <a:pt x="8" y="4"/>
                          <a:pt x="7" y="3"/>
                          <a:pt x="6" y="3"/>
                        </a:cubicBezTo>
                        <a:close/>
                      </a:path>
                    </a:pathLst>
                  </a:custGeom>
                  <a:solidFill>
                    <a:schemeClr val="bg1">
                      <a:lumMod val="85000"/>
                    </a:schemeClr>
                  </a:solidFill>
                  <a:ln>
                    <a:noFill/>
                  </a:ln>
                </p:spPr>
                <p:txBody>
                  <a:bodyPr anchor="ctr"/>
                  <a:lstStyle/>
                  <a:p>
                    <a:pPr algn="ctr"/>
                    <a:endParaRPr/>
                  </a:p>
                </p:txBody>
              </p:sp>
              <p:sp>
                <p:nvSpPr>
                  <p:cNvPr id="88" name="îṣ1îḑé"/>
                  <p:cNvSpPr/>
                  <p:nvPr/>
                </p:nvSpPr>
                <p:spPr bwMode="auto">
                  <a:xfrm>
                    <a:off x="5853667" y="4598880"/>
                    <a:ext cx="30145" cy="98366"/>
                  </a:xfrm>
                  <a:custGeom>
                    <a:avLst/>
                    <a:gdLst>
                      <a:gd name="T0" fmla="*/ 5 w 8"/>
                      <a:gd name="T1" fmla="*/ 26 h 26"/>
                      <a:gd name="T2" fmla="*/ 4 w 8"/>
                      <a:gd name="T3" fmla="*/ 6 h 26"/>
                      <a:gd name="T4" fmla="*/ 3 w 8"/>
                      <a:gd name="T5" fmla="*/ 24 h 26"/>
                      <a:gd name="T6" fmla="*/ 0 w 8"/>
                      <a:gd name="T7" fmla="*/ 24 h 26"/>
                      <a:gd name="T8" fmla="*/ 3 w 8"/>
                      <a:gd name="T9" fmla="*/ 1 h 26"/>
                      <a:gd name="T10" fmla="*/ 5 w 8"/>
                      <a:gd name="T11" fmla="*/ 1 h 26"/>
                      <a:gd name="T12" fmla="*/ 8 w 8"/>
                      <a:gd name="T13" fmla="*/ 26 h 26"/>
                      <a:gd name="T14" fmla="*/ 5 w 8"/>
                      <a:gd name="T15" fmla="*/ 26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26">
                        <a:moveTo>
                          <a:pt x="5" y="26"/>
                        </a:moveTo>
                        <a:cubicBezTo>
                          <a:pt x="5" y="18"/>
                          <a:pt x="5" y="10"/>
                          <a:pt x="4" y="6"/>
                        </a:cubicBezTo>
                        <a:cubicBezTo>
                          <a:pt x="3" y="10"/>
                          <a:pt x="3" y="17"/>
                          <a:pt x="3" y="24"/>
                        </a:cubicBezTo>
                        <a:cubicBezTo>
                          <a:pt x="0" y="24"/>
                          <a:pt x="0" y="24"/>
                          <a:pt x="0" y="24"/>
                        </a:cubicBezTo>
                        <a:cubicBezTo>
                          <a:pt x="0" y="15"/>
                          <a:pt x="0" y="3"/>
                          <a:pt x="3" y="1"/>
                        </a:cubicBezTo>
                        <a:cubicBezTo>
                          <a:pt x="4" y="0"/>
                          <a:pt x="4" y="0"/>
                          <a:pt x="5" y="1"/>
                        </a:cubicBezTo>
                        <a:cubicBezTo>
                          <a:pt x="6" y="1"/>
                          <a:pt x="8" y="2"/>
                          <a:pt x="8" y="26"/>
                        </a:cubicBezTo>
                        <a:lnTo>
                          <a:pt x="5" y="26"/>
                        </a:lnTo>
                        <a:close/>
                      </a:path>
                    </a:pathLst>
                  </a:custGeom>
                  <a:solidFill>
                    <a:schemeClr val="bg1">
                      <a:lumMod val="85000"/>
                    </a:schemeClr>
                  </a:solidFill>
                  <a:ln>
                    <a:noFill/>
                  </a:ln>
                </p:spPr>
                <p:txBody>
                  <a:bodyPr anchor="ctr"/>
                  <a:lstStyle/>
                  <a:p>
                    <a:pPr algn="ctr"/>
                    <a:endParaRPr/>
                  </a:p>
                </p:txBody>
              </p:sp>
              <p:sp>
                <p:nvSpPr>
                  <p:cNvPr id="89" name="î$líḓê"/>
                  <p:cNvSpPr/>
                  <p:nvPr/>
                </p:nvSpPr>
                <p:spPr bwMode="auto">
                  <a:xfrm>
                    <a:off x="5763233" y="4689313"/>
                    <a:ext cx="93606" cy="44423"/>
                  </a:xfrm>
                  <a:custGeom>
                    <a:avLst/>
                    <a:gdLst>
                      <a:gd name="T0" fmla="*/ 5 w 25"/>
                      <a:gd name="T1" fmla="*/ 12 h 12"/>
                      <a:gd name="T2" fmla="*/ 1 w 25"/>
                      <a:gd name="T3" fmla="*/ 11 h 12"/>
                      <a:gd name="T4" fmla="*/ 0 w 25"/>
                      <a:gd name="T5" fmla="*/ 9 h 12"/>
                      <a:gd name="T6" fmla="*/ 24 w 25"/>
                      <a:gd name="T7" fmla="*/ 0 h 12"/>
                      <a:gd name="T8" fmla="*/ 25 w 25"/>
                      <a:gd name="T9" fmla="*/ 3 h 12"/>
                      <a:gd name="T10" fmla="*/ 6 w 25"/>
                      <a:gd name="T11" fmla="*/ 9 h 12"/>
                      <a:gd name="T12" fmla="*/ 24 w 25"/>
                      <a:gd name="T13" fmla="*/ 6 h 12"/>
                      <a:gd name="T14" fmla="*/ 24 w 25"/>
                      <a:gd name="T15" fmla="*/ 8 h 12"/>
                      <a:gd name="T16" fmla="*/ 5 w 25"/>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2">
                        <a:moveTo>
                          <a:pt x="5" y="12"/>
                        </a:moveTo>
                        <a:cubicBezTo>
                          <a:pt x="3" y="12"/>
                          <a:pt x="2" y="11"/>
                          <a:pt x="1" y="11"/>
                        </a:cubicBezTo>
                        <a:cubicBezTo>
                          <a:pt x="0" y="10"/>
                          <a:pt x="0" y="9"/>
                          <a:pt x="0" y="9"/>
                        </a:cubicBezTo>
                        <a:cubicBezTo>
                          <a:pt x="1" y="8"/>
                          <a:pt x="1" y="6"/>
                          <a:pt x="24" y="0"/>
                        </a:cubicBezTo>
                        <a:cubicBezTo>
                          <a:pt x="25" y="3"/>
                          <a:pt x="25" y="3"/>
                          <a:pt x="25" y="3"/>
                        </a:cubicBezTo>
                        <a:cubicBezTo>
                          <a:pt x="18" y="5"/>
                          <a:pt x="10" y="7"/>
                          <a:pt x="6" y="9"/>
                        </a:cubicBezTo>
                        <a:cubicBezTo>
                          <a:pt x="10" y="8"/>
                          <a:pt x="17" y="7"/>
                          <a:pt x="24" y="6"/>
                        </a:cubicBezTo>
                        <a:cubicBezTo>
                          <a:pt x="24" y="8"/>
                          <a:pt x="24" y="8"/>
                          <a:pt x="24" y="8"/>
                        </a:cubicBezTo>
                        <a:cubicBezTo>
                          <a:pt x="18" y="10"/>
                          <a:pt x="10" y="12"/>
                          <a:pt x="5" y="12"/>
                        </a:cubicBezTo>
                        <a:close/>
                      </a:path>
                    </a:pathLst>
                  </a:custGeom>
                  <a:solidFill>
                    <a:schemeClr val="bg1">
                      <a:lumMod val="85000"/>
                    </a:schemeClr>
                  </a:solidFill>
                  <a:ln>
                    <a:noFill/>
                  </a:ln>
                </p:spPr>
                <p:txBody>
                  <a:bodyPr anchor="ctr"/>
                  <a:lstStyle/>
                  <a:p>
                    <a:pPr algn="ctr"/>
                    <a:endParaRPr/>
                  </a:p>
                </p:txBody>
              </p:sp>
            </p:grpSp>
            <p:grpSp>
              <p:nvGrpSpPr>
                <p:cNvPr id="43" name="ïṩḻíḍé"/>
                <p:cNvGrpSpPr/>
                <p:nvPr/>
              </p:nvGrpSpPr>
              <p:grpSpPr>
                <a:xfrm>
                  <a:off x="3272006" y="1596959"/>
                  <a:ext cx="425193" cy="425194"/>
                  <a:chOff x="5623618" y="3915078"/>
                  <a:chExt cx="425193" cy="425194"/>
                </a:xfrm>
              </p:grpSpPr>
              <p:sp>
                <p:nvSpPr>
                  <p:cNvPr id="80" name="îṧḷîḋè"/>
                  <p:cNvSpPr/>
                  <p:nvPr/>
                </p:nvSpPr>
                <p:spPr bwMode="auto">
                  <a:xfrm>
                    <a:off x="5653762" y="3942049"/>
                    <a:ext cx="11106" cy="376011"/>
                  </a:xfrm>
                  <a:prstGeom prst="rect">
                    <a:avLst/>
                  </a:prstGeom>
                  <a:solidFill>
                    <a:schemeClr val="bg1">
                      <a:lumMod val="85000"/>
                    </a:schemeClr>
                  </a:solidFill>
                  <a:ln>
                    <a:noFill/>
                  </a:ln>
                </p:spPr>
                <p:txBody>
                  <a:bodyPr anchor="ctr"/>
                  <a:lstStyle/>
                  <a:p>
                    <a:pPr algn="ctr"/>
                    <a:endParaRPr/>
                  </a:p>
                </p:txBody>
              </p:sp>
              <p:sp>
                <p:nvSpPr>
                  <p:cNvPr id="81" name="îSḻiďé"/>
                  <p:cNvSpPr/>
                  <p:nvPr/>
                </p:nvSpPr>
                <p:spPr bwMode="auto">
                  <a:xfrm>
                    <a:off x="5623618" y="3915078"/>
                    <a:ext cx="60288" cy="82500"/>
                  </a:xfrm>
                  <a:custGeom>
                    <a:avLst/>
                    <a:gdLst>
                      <a:gd name="T0" fmla="*/ 7 w 38"/>
                      <a:gd name="T1" fmla="*/ 52 h 52"/>
                      <a:gd name="T2" fmla="*/ 0 w 38"/>
                      <a:gd name="T3" fmla="*/ 48 h 52"/>
                      <a:gd name="T4" fmla="*/ 21 w 38"/>
                      <a:gd name="T5" fmla="*/ 0 h 52"/>
                      <a:gd name="T6" fmla="*/ 38 w 38"/>
                      <a:gd name="T7" fmla="*/ 45 h 52"/>
                      <a:gd name="T8" fmla="*/ 31 w 38"/>
                      <a:gd name="T9" fmla="*/ 48 h 52"/>
                      <a:gd name="T10" fmla="*/ 21 w 38"/>
                      <a:gd name="T11" fmla="*/ 19 h 52"/>
                      <a:gd name="T12" fmla="*/ 7 w 38"/>
                      <a:gd name="T13" fmla="*/ 52 h 52"/>
                    </a:gdLst>
                    <a:ahLst/>
                    <a:cxnLst>
                      <a:cxn ang="0">
                        <a:pos x="T0" y="T1"/>
                      </a:cxn>
                      <a:cxn ang="0">
                        <a:pos x="T2" y="T3"/>
                      </a:cxn>
                      <a:cxn ang="0">
                        <a:pos x="T4" y="T5"/>
                      </a:cxn>
                      <a:cxn ang="0">
                        <a:pos x="T6" y="T7"/>
                      </a:cxn>
                      <a:cxn ang="0">
                        <a:pos x="T8" y="T9"/>
                      </a:cxn>
                      <a:cxn ang="0">
                        <a:pos x="T10" y="T11"/>
                      </a:cxn>
                      <a:cxn ang="0">
                        <a:pos x="T12" y="T13"/>
                      </a:cxn>
                    </a:cxnLst>
                    <a:rect l="0" t="0" r="r" b="b"/>
                    <a:pathLst>
                      <a:path w="38" h="52">
                        <a:moveTo>
                          <a:pt x="7" y="52"/>
                        </a:moveTo>
                        <a:lnTo>
                          <a:pt x="0" y="48"/>
                        </a:lnTo>
                        <a:lnTo>
                          <a:pt x="21" y="0"/>
                        </a:lnTo>
                        <a:lnTo>
                          <a:pt x="38" y="45"/>
                        </a:lnTo>
                        <a:lnTo>
                          <a:pt x="31" y="48"/>
                        </a:lnTo>
                        <a:lnTo>
                          <a:pt x="21" y="19"/>
                        </a:lnTo>
                        <a:lnTo>
                          <a:pt x="7" y="52"/>
                        </a:lnTo>
                        <a:close/>
                      </a:path>
                    </a:pathLst>
                  </a:custGeom>
                  <a:solidFill>
                    <a:schemeClr val="bg1">
                      <a:lumMod val="85000"/>
                    </a:schemeClr>
                  </a:solidFill>
                  <a:ln>
                    <a:noFill/>
                  </a:ln>
                </p:spPr>
                <p:txBody>
                  <a:bodyPr anchor="ctr"/>
                  <a:lstStyle/>
                  <a:p>
                    <a:pPr algn="ctr"/>
                    <a:endParaRPr/>
                  </a:p>
                </p:txBody>
              </p:sp>
              <p:sp>
                <p:nvSpPr>
                  <p:cNvPr id="82" name="ïsļïḑê"/>
                  <p:cNvSpPr/>
                  <p:nvPr/>
                </p:nvSpPr>
                <p:spPr bwMode="auto">
                  <a:xfrm>
                    <a:off x="5653762" y="4305369"/>
                    <a:ext cx="369666" cy="12692"/>
                  </a:xfrm>
                  <a:prstGeom prst="rect">
                    <a:avLst/>
                  </a:prstGeom>
                  <a:solidFill>
                    <a:schemeClr val="bg1">
                      <a:lumMod val="85000"/>
                    </a:schemeClr>
                  </a:solidFill>
                  <a:ln>
                    <a:noFill/>
                  </a:ln>
                </p:spPr>
                <p:txBody>
                  <a:bodyPr anchor="ctr"/>
                  <a:lstStyle/>
                  <a:p>
                    <a:pPr algn="ctr"/>
                    <a:endParaRPr/>
                  </a:p>
                </p:txBody>
              </p:sp>
              <p:sp>
                <p:nvSpPr>
                  <p:cNvPr id="83" name="íṣľiḑé"/>
                  <p:cNvSpPr/>
                  <p:nvPr/>
                </p:nvSpPr>
                <p:spPr bwMode="auto">
                  <a:xfrm>
                    <a:off x="5969484" y="4279984"/>
                    <a:ext cx="79327" cy="60288"/>
                  </a:xfrm>
                  <a:custGeom>
                    <a:avLst/>
                    <a:gdLst>
                      <a:gd name="T0" fmla="*/ 5 w 50"/>
                      <a:gd name="T1" fmla="*/ 38 h 38"/>
                      <a:gd name="T2" fmla="*/ 3 w 50"/>
                      <a:gd name="T3" fmla="*/ 31 h 38"/>
                      <a:gd name="T4" fmla="*/ 31 w 50"/>
                      <a:gd name="T5" fmla="*/ 21 h 38"/>
                      <a:gd name="T6" fmla="*/ 0 w 50"/>
                      <a:gd name="T7" fmla="*/ 7 h 38"/>
                      <a:gd name="T8" fmla="*/ 3 w 50"/>
                      <a:gd name="T9" fmla="*/ 0 h 38"/>
                      <a:gd name="T10" fmla="*/ 50 w 50"/>
                      <a:gd name="T11" fmla="*/ 21 h 38"/>
                      <a:gd name="T12" fmla="*/ 5 w 50"/>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50" h="38">
                        <a:moveTo>
                          <a:pt x="5" y="38"/>
                        </a:moveTo>
                        <a:lnTo>
                          <a:pt x="3" y="31"/>
                        </a:lnTo>
                        <a:lnTo>
                          <a:pt x="31" y="21"/>
                        </a:lnTo>
                        <a:lnTo>
                          <a:pt x="0" y="7"/>
                        </a:lnTo>
                        <a:lnTo>
                          <a:pt x="3" y="0"/>
                        </a:lnTo>
                        <a:lnTo>
                          <a:pt x="50" y="21"/>
                        </a:lnTo>
                        <a:lnTo>
                          <a:pt x="5" y="38"/>
                        </a:lnTo>
                        <a:close/>
                      </a:path>
                    </a:pathLst>
                  </a:custGeom>
                  <a:solidFill>
                    <a:schemeClr val="bg1">
                      <a:lumMod val="85000"/>
                    </a:schemeClr>
                  </a:solidFill>
                  <a:ln>
                    <a:noFill/>
                  </a:ln>
                </p:spPr>
                <p:txBody>
                  <a:bodyPr anchor="ctr"/>
                  <a:lstStyle/>
                  <a:p>
                    <a:pPr algn="ctr"/>
                    <a:endParaRPr/>
                  </a:p>
                </p:txBody>
              </p:sp>
              <p:sp>
                <p:nvSpPr>
                  <p:cNvPr id="84" name="îṣľïḓè"/>
                  <p:cNvSpPr/>
                  <p:nvPr/>
                </p:nvSpPr>
                <p:spPr bwMode="auto">
                  <a:xfrm>
                    <a:off x="5653762" y="4084838"/>
                    <a:ext cx="304617" cy="228463"/>
                  </a:xfrm>
                  <a:custGeom>
                    <a:avLst/>
                    <a:gdLst>
                      <a:gd name="T0" fmla="*/ 78 w 81"/>
                      <a:gd name="T1" fmla="*/ 61 h 61"/>
                      <a:gd name="T2" fmla="*/ 63 w 81"/>
                      <a:gd name="T3" fmla="*/ 5 h 61"/>
                      <a:gd name="T4" fmla="*/ 55 w 81"/>
                      <a:gd name="T5" fmla="*/ 4 h 61"/>
                      <a:gd name="T6" fmla="*/ 48 w 81"/>
                      <a:gd name="T7" fmla="*/ 23 h 61"/>
                      <a:gd name="T8" fmla="*/ 39 w 81"/>
                      <a:gd name="T9" fmla="*/ 44 h 61"/>
                      <a:gd name="T10" fmla="*/ 23 w 81"/>
                      <a:gd name="T11" fmla="*/ 37 h 61"/>
                      <a:gd name="T12" fmla="*/ 15 w 81"/>
                      <a:gd name="T13" fmla="*/ 28 h 61"/>
                      <a:gd name="T14" fmla="*/ 13 w 81"/>
                      <a:gd name="T15" fmla="*/ 29 h 61"/>
                      <a:gd name="T16" fmla="*/ 3 w 81"/>
                      <a:gd name="T17" fmla="*/ 59 h 61"/>
                      <a:gd name="T18" fmla="*/ 0 w 81"/>
                      <a:gd name="T19" fmla="*/ 58 h 61"/>
                      <a:gd name="T20" fmla="*/ 11 w 81"/>
                      <a:gd name="T21" fmla="*/ 26 h 61"/>
                      <a:gd name="T22" fmla="*/ 16 w 81"/>
                      <a:gd name="T23" fmla="*/ 26 h 61"/>
                      <a:gd name="T24" fmla="*/ 26 w 81"/>
                      <a:gd name="T25" fmla="*/ 35 h 61"/>
                      <a:gd name="T26" fmla="*/ 38 w 81"/>
                      <a:gd name="T27" fmla="*/ 41 h 61"/>
                      <a:gd name="T28" fmla="*/ 45 w 81"/>
                      <a:gd name="T29" fmla="*/ 23 h 61"/>
                      <a:gd name="T30" fmla="*/ 54 w 81"/>
                      <a:gd name="T31" fmla="*/ 2 h 61"/>
                      <a:gd name="T32" fmla="*/ 64 w 81"/>
                      <a:gd name="T33" fmla="*/ 3 h 61"/>
                      <a:gd name="T34" fmla="*/ 81 w 81"/>
                      <a:gd name="T35" fmla="*/ 61 h 61"/>
                      <a:gd name="T36" fmla="*/ 78 w 81"/>
                      <a:gd name="T3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 h="61">
                        <a:moveTo>
                          <a:pt x="78" y="61"/>
                        </a:moveTo>
                        <a:cubicBezTo>
                          <a:pt x="78" y="47"/>
                          <a:pt x="75" y="11"/>
                          <a:pt x="63" y="5"/>
                        </a:cubicBezTo>
                        <a:cubicBezTo>
                          <a:pt x="60" y="4"/>
                          <a:pt x="57" y="3"/>
                          <a:pt x="55" y="4"/>
                        </a:cubicBezTo>
                        <a:cubicBezTo>
                          <a:pt x="51" y="7"/>
                          <a:pt x="50" y="15"/>
                          <a:pt x="48" y="23"/>
                        </a:cubicBezTo>
                        <a:cubicBezTo>
                          <a:pt x="47" y="33"/>
                          <a:pt x="45" y="41"/>
                          <a:pt x="39" y="44"/>
                        </a:cubicBezTo>
                        <a:cubicBezTo>
                          <a:pt x="31" y="48"/>
                          <a:pt x="27" y="42"/>
                          <a:pt x="23" y="37"/>
                        </a:cubicBezTo>
                        <a:cubicBezTo>
                          <a:pt x="21" y="33"/>
                          <a:pt x="19" y="30"/>
                          <a:pt x="15" y="28"/>
                        </a:cubicBezTo>
                        <a:cubicBezTo>
                          <a:pt x="14" y="28"/>
                          <a:pt x="13" y="28"/>
                          <a:pt x="13" y="29"/>
                        </a:cubicBezTo>
                        <a:cubicBezTo>
                          <a:pt x="7" y="32"/>
                          <a:pt x="4" y="51"/>
                          <a:pt x="3" y="59"/>
                        </a:cubicBezTo>
                        <a:cubicBezTo>
                          <a:pt x="0" y="58"/>
                          <a:pt x="0" y="58"/>
                          <a:pt x="0" y="58"/>
                        </a:cubicBezTo>
                        <a:cubicBezTo>
                          <a:pt x="0" y="55"/>
                          <a:pt x="3" y="30"/>
                          <a:pt x="11" y="26"/>
                        </a:cubicBezTo>
                        <a:cubicBezTo>
                          <a:pt x="13" y="25"/>
                          <a:pt x="14" y="25"/>
                          <a:pt x="16" y="26"/>
                        </a:cubicBezTo>
                        <a:cubicBezTo>
                          <a:pt x="21" y="28"/>
                          <a:pt x="23" y="32"/>
                          <a:pt x="26" y="35"/>
                        </a:cubicBezTo>
                        <a:cubicBezTo>
                          <a:pt x="30" y="41"/>
                          <a:pt x="32" y="44"/>
                          <a:pt x="38" y="41"/>
                        </a:cubicBezTo>
                        <a:cubicBezTo>
                          <a:pt x="42" y="39"/>
                          <a:pt x="44" y="31"/>
                          <a:pt x="45" y="23"/>
                        </a:cubicBezTo>
                        <a:cubicBezTo>
                          <a:pt x="47" y="13"/>
                          <a:pt x="48" y="5"/>
                          <a:pt x="54" y="2"/>
                        </a:cubicBezTo>
                        <a:cubicBezTo>
                          <a:pt x="57" y="0"/>
                          <a:pt x="60" y="1"/>
                          <a:pt x="64" y="3"/>
                        </a:cubicBezTo>
                        <a:cubicBezTo>
                          <a:pt x="80" y="10"/>
                          <a:pt x="81" y="59"/>
                          <a:pt x="81" y="61"/>
                        </a:cubicBezTo>
                        <a:lnTo>
                          <a:pt x="78" y="61"/>
                        </a:lnTo>
                        <a:close/>
                      </a:path>
                    </a:pathLst>
                  </a:custGeom>
                  <a:solidFill>
                    <a:schemeClr val="bg1">
                      <a:lumMod val="85000"/>
                    </a:schemeClr>
                  </a:solidFill>
                  <a:ln>
                    <a:noFill/>
                  </a:ln>
                </p:spPr>
                <p:txBody>
                  <a:bodyPr anchor="ctr"/>
                  <a:lstStyle/>
                  <a:p>
                    <a:pPr algn="ctr"/>
                    <a:endParaRPr/>
                  </a:p>
                </p:txBody>
              </p:sp>
            </p:grpSp>
            <p:grpSp>
              <p:nvGrpSpPr>
                <p:cNvPr id="44" name="íṧļïḓe"/>
                <p:cNvGrpSpPr/>
                <p:nvPr/>
              </p:nvGrpSpPr>
              <p:grpSpPr>
                <a:xfrm>
                  <a:off x="4263837" y="2865836"/>
                  <a:ext cx="380772" cy="341108"/>
                  <a:chOff x="5100057" y="4749602"/>
                  <a:chExt cx="380772" cy="341108"/>
                </a:xfrm>
              </p:grpSpPr>
              <p:sp>
                <p:nvSpPr>
                  <p:cNvPr id="78" name="ïSḻîḓè"/>
                  <p:cNvSpPr/>
                  <p:nvPr/>
                </p:nvSpPr>
                <p:spPr bwMode="auto">
                  <a:xfrm>
                    <a:off x="5100057" y="4809891"/>
                    <a:ext cx="282405" cy="280819"/>
                  </a:xfrm>
                  <a:custGeom>
                    <a:avLst/>
                    <a:gdLst>
                      <a:gd name="T0" fmla="*/ 72 w 75"/>
                      <a:gd name="T1" fmla="*/ 72 h 75"/>
                      <a:gd name="T2" fmla="*/ 3 w 75"/>
                      <a:gd name="T3" fmla="*/ 72 h 75"/>
                      <a:gd name="T4" fmla="*/ 3 w 75"/>
                      <a:gd name="T5" fmla="*/ 3 h 75"/>
                      <a:gd name="T6" fmla="*/ 16 w 75"/>
                      <a:gd name="T7" fmla="*/ 3 h 75"/>
                      <a:gd name="T8" fmla="*/ 15 w 75"/>
                      <a:gd name="T9" fmla="*/ 0 h 75"/>
                      <a:gd name="T10" fmla="*/ 0 w 75"/>
                      <a:gd name="T11" fmla="*/ 0 h 75"/>
                      <a:gd name="T12" fmla="*/ 0 w 75"/>
                      <a:gd name="T13" fmla="*/ 75 h 75"/>
                      <a:gd name="T14" fmla="*/ 75 w 75"/>
                      <a:gd name="T15" fmla="*/ 75 h 75"/>
                      <a:gd name="T16" fmla="*/ 75 w 75"/>
                      <a:gd name="T17" fmla="*/ 27 h 75"/>
                      <a:gd name="T18" fmla="*/ 72 w 75"/>
                      <a:gd name="T19" fmla="*/ 29 h 75"/>
                      <a:gd name="T20" fmla="*/ 72 w 75"/>
                      <a:gd name="T21" fmla="*/ 72 h 75"/>
                      <a:gd name="T22" fmla="*/ 28 w 75"/>
                      <a:gd name="T23" fmla="*/ 0 h 75"/>
                      <a:gd name="T24" fmla="*/ 29 w 75"/>
                      <a:gd name="T25" fmla="*/ 3 h 75"/>
                      <a:gd name="T26" fmla="*/ 72 w 75"/>
                      <a:gd name="T27" fmla="*/ 3 h 75"/>
                      <a:gd name="T28" fmla="*/ 72 w 75"/>
                      <a:gd name="T29" fmla="*/ 13 h 75"/>
                      <a:gd name="T30" fmla="*/ 75 w 75"/>
                      <a:gd name="T31" fmla="*/ 11 h 75"/>
                      <a:gd name="T32" fmla="*/ 75 w 75"/>
                      <a:gd name="T33" fmla="*/ 0 h 75"/>
                      <a:gd name="T34" fmla="*/ 28 w 75"/>
                      <a:gd name="T35"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 h="75">
                        <a:moveTo>
                          <a:pt x="72" y="72"/>
                        </a:moveTo>
                        <a:cubicBezTo>
                          <a:pt x="3" y="72"/>
                          <a:pt x="3" y="72"/>
                          <a:pt x="3" y="72"/>
                        </a:cubicBezTo>
                        <a:cubicBezTo>
                          <a:pt x="3" y="3"/>
                          <a:pt x="3" y="3"/>
                          <a:pt x="3" y="3"/>
                        </a:cubicBezTo>
                        <a:cubicBezTo>
                          <a:pt x="16" y="3"/>
                          <a:pt x="16" y="3"/>
                          <a:pt x="16" y="3"/>
                        </a:cubicBezTo>
                        <a:cubicBezTo>
                          <a:pt x="15" y="2"/>
                          <a:pt x="15" y="1"/>
                          <a:pt x="15" y="0"/>
                        </a:cubicBezTo>
                        <a:cubicBezTo>
                          <a:pt x="0" y="0"/>
                          <a:pt x="0" y="0"/>
                          <a:pt x="0" y="0"/>
                        </a:cubicBezTo>
                        <a:cubicBezTo>
                          <a:pt x="0" y="75"/>
                          <a:pt x="0" y="75"/>
                          <a:pt x="0" y="75"/>
                        </a:cubicBezTo>
                        <a:cubicBezTo>
                          <a:pt x="75" y="75"/>
                          <a:pt x="75" y="75"/>
                          <a:pt x="75" y="75"/>
                        </a:cubicBezTo>
                        <a:cubicBezTo>
                          <a:pt x="75" y="27"/>
                          <a:pt x="75" y="27"/>
                          <a:pt x="75" y="27"/>
                        </a:cubicBezTo>
                        <a:cubicBezTo>
                          <a:pt x="74" y="28"/>
                          <a:pt x="73" y="29"/>
                          <a:pt x="72" y="29"/>
                        </a:cubicBezTo>
                        <a:lnTo>
                          <a:pt x="72" y="72"/>
                        </a:lnTo>
                        <a:close/>
                        <a:moveTo>
                          <a:pt x="28" y="0"/>
                        </a:moveTo>
                        <a:cubicBezTo>
                          <a:pt x="28" y="1"/>
                          <a:pt x="29" y="2"/>
                          <a:pt x="29" y="3"/>
                        </a:cubicBezTo>
                        <a:cubicBezTo>
                          <a:pt x="72" y="3"/>
                          <a:pt x="72" y="3"/>
                          <a:pt x="72" y="3"/>
                        </a:cubicBezTo>
                        <a:cubicBezTo>
                          <a:pt x="72" y="13"/>
                          <a:pt x="72" y="13"/>
                          <a:pt x="72" y="13"/>
                        </a:cubicBezTo>
                        <a:cubicBezTo>
                          <a:pt x="73" y="13"/>
                          <a:pt x="74" y="12"/>
                          <a:pt x="75" y="11"/>
                        </a:cubicBezTo>
                        <a:cubicBezTo>
                          <a:pt x="75" y="0"/>
                          <a:pt x="75" y="0"/>
                          <a:pt x="75" y="0"/>
                        </a:cubicBezTo>
                        <a:lnTo>
                          <a:pt x="28" y="0"/>
                        </a:lnTo>
                        <a:close/>
                      </a:path>
                    </a:pathLst>
                  </a:custGeom>
                  <a:solidFill>
                    <a:schemeClr val="bg1">
                      <a:lumMod val="85000"/>
                    </a:schemeClr>
                  </a:solidFill>
                  <a:ln>
                    <a:noFill/>
                  </a:ln>
                </p:spPr>
                <p:txBody>
                  <a:bodyPr anchor="ctr"/>
                  <a:lstStyle/>
                  <a:p>
                    <a:pPr algn="ctr"/>
                    <a:endParaRPr/>
                  </a:p>
                </p:txBody>
              </p:sp>
              <p:sp>
                <p:nvSpPr>
                  <p:cNvPr id="79" name="íṣ1ídè"/>
                  <p:cNvSpPr/>
                  <p:nvPr/>
                </p:nvSpPr>
                <p:spPr bwMode="auto">
                  <a:xfrm>
                    <a:off x="5133375" y="4749602"/>
                    <a:ext cx="347454" cy="258607"/>
                  </a:xfrm>
                  <a:custGeom>
                    <a:avLst/>
                    <a:gdLst>
                      <a:gd name="T0" fmla="*/ 91 w 92"/>
                      <a:gd name="T1" fmla="*/ 22 h 69"/>
                      <a:gd name="T2" fmla="*/ 83 w 92"/>
                      <a:gd name="T3" fmla="*/ 17 h 69"/>
                      <a:gd name="T4" fmla="*/ 66 w 92"/>
                      <a:gd name="T5" fmla="*/ 24 h 69"/>
                      <a:gd name="T6" fmla="*/ 63 w 92"/>
                      <a:gd name="T7" fmla="*/ 26 h 69"/>
                      <a:gd name="T8" fmla="*/ 44 w 92"/>
                      <a:gd name="T9" fmla="*/ 39 h 69"/>
                      <a:gd name="T10" fmla="*/ 35 w 92"/>
                      <a:gd name="T11" fmla="*/ 46 h 69"/>
                      <a:gd name="T12" fmla="*/ 29 w 92"/>
                      <a:gd name="T13" fmla="*/ 31 h 69"/>
                      <a:gd name="T14" fmla="*/ 23 w 92"/>
                      <a:gd name="T15" fmla="*/ 19 h 69"/>
                      <a:gd name="T16" fmla="*/ 22 w 92"/>
                      <a:gd name="T17" fmla="*/ 16 h 69"/>
                      <a:gd name="T18" fmla="*/ 8 w 92"/>
                      <a:gd name="T19" fmla="*/ 0 h 69"/>
                      <a:gd name="T20" fmla="*/ 0 w 92"/>
                      <a:gd name="T21" fmla="*/ 7 h 69"/>
                      <a:gd name="T22" fmla="*/ 0 w 92"/>
                      <a:gd name="T23" fmla="*/ 8 h 69"/>
                      <a:gd name="T24" fmla="*/ 0 w 92"/>
                      <a:gd name="T25" fmla="*/ 8 h 69"/>
                      <a:gd name="T26" fmla="*/ 2 w 92"/>
                      <a:gd name="T27" fmla="*/ 16 h 69"/>
                      <a:gd name="T28" fmla="*/ 3 w 92"/>
                      <a:gd name="T29" fmla="*/ 19 h 69"/>
                      <a:gd name="T30" fmla="*/ 28 w 92"/>
                      <a:gd name="T31" fmla="*/ 69 h 69"/>
                      <a:gd name="T32" fmla="*/ 63 w 92"/>
                      <a:gd name="T33" fmla="*/ 49 h 69"/>
                      <a:gd name="T34" fmla="*/ 66 w 92"/>
                      <a:gd name="T35" fmla="*/ 47 h 69"/>
                      <a:gd name="T36" fmla="*/ 90 w 92"/>
                      <a:gd name="T37" fmla="*/ 26 h 69"/>
                      <a:gd name="T38" fmla="*/ 91 w 92"/>
                      <a:gd name="T39" fmla="*/ 22 h 69"/>
                      <a:gd name="T40" fmla="*/ 85 w 92"/>
                      <a:gd name="T41" fmla="*/ 27 h 69"/>
                      <a:gd name="T42" fmla="*/ 66 w 92"/>
                      <a:gd name="T43" fmla="*/ 43 h 69"/>
                      <a:gd name="T44" fmla="*/ 63 w 92"/>
                      <a:gd name="T45" fmla="*/ 45 h 69"/>
                      <a:gd name="T46" fmla="*/ 28 w 92"/>
                      <a:gd name="T47" fmla="*/ 66 h 69"/>
                      <a:gd name="T48" fmla="*/ 7 w 92"/>
                      <a:gd name="T49" fmla="*/ 19 h 69"/>
                      <a:gd name="T50" fmla="*/ 6 w 92"/>
                      <a:gd name="T51" fmla="*/ 16 h 69"/>
                      <a:gd name="T52" fmla="*/ 3 w 92"/>
                      <a:gd name="T53" fmla="*/ 8 h 69"/>
                      <a:gd name="T54" fmla="*/ 8 w 92"/>
                      <a:gd name="T55" fmla="*/ 3 h 69"/>
                      <a:gd name="T56" fmla="*/ 19 w 92"/>
                      <a:gd name="T57" fmla="*/ 16 h 69"/>
                      <a:gd name="T58" fmla="*/ 20 w 92"/>
                      <a:gd name="T59" fmla="*/ 19 h 69"/>
                      <a:gd name="T60" fmla="*/ 26 w 92"/>
                      <a:gd name="T61" fmla="*/ 33 h 69"/>
                      <a:gd name="T62" fmla="*/ 35 w 92"/>
                      <a:gd name="T63" fmla="*/ 49 h 69"/>
                      <a:gd name="T64" fmla="*/ 36 w 92"/>
                      <a:gd name="T65" fmla="*/ 49 h 69"/>
                      <a:gd name="T66" fmla="*/ 46 w 92"/>
                      <a:gd name="T67" fmla="*/ 41 h 69"/>
                      <a:gd name="T68" fmla="*/ 63 w 92"/>
                      <a:gd name="T69" fmla="*/ 29 h 69"/>
                      <a:gd name="T70" fmla="*/ 66 w 92"/>
                      <a:gd name="T71" fmla="*/ 27 h 69"/>
                      <a:gd name="T72" fmla="*/ 83 w 92"/>
                      <a:gd name="T73" fmla="*/ 20 h 69"/>
                      <a:gd name="T74" fmla="*/ 88 w 92"/>
                      <a:gd name="T75" fmla="*/ 23 h 69"/>
                      <a:gd name="T76" fmla="*/ 85 w 92"/>
                      <a:gd name="T77" fmla="*/ 2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 h="69">
                        <a:moveTo>
                          <a:pt x="91" y="22"/>
                        </a:moveTo>
                        <a:cubicBezTo>
                          <a:pt x="89" y="19"/>
                          <a:pt x="87" y="17"/>
                          <a:pt x="83" y="17"/>
                        </a:cubicBezTo>
                        <a:cubicBezTo>
                          <a:pt x="78" y="17"/>
                          <a:pt x="72" y="20"/>
                          <a:pt x="66" y="24"/>
                        </a:cubicBezTo>
                        <a:cubicBezTo>
                          <a:pt x="65" y="24"/>
                          <a:pt x="64" y="25"/>
                          <a:pt x="63" y="26"/>
                        </a:cubicBezTo>
                        <a:cubicBezTo>
                          <a:pt x="56" y="30"/>
                          <a:pt x="50" y="35"/>
                          <a:pt x="44" y="39"/>
                        </a:cubicBezTo>
                        <a:cubicBezTo>
                          <a:pt x="41" y="42"/>
                          <a:pt x="37" y="45"/>
                          <a:pt x="35" y="46"/>
                        </a:cubicBezTo>
                        <a:cubicBezTo>
                          <a:pt x="34" y="44"/>
                          <a:pt x="31" y="37"/>
                          <a:pt x="29" y="31"/>
                        </a:cubicBezTo>
                        <a:cubicBezTo>
                          <a:pt x="27" y="27"/>
                          <a:pt x="25" y="23"/>
                          <a:pt x="23" y="19"/>
                        </a:cubicBezTo>
                        <a:cubicBezTo>
                          <a:pt x="23" y="18"/>
                          <a:pt x="23" y="17"/>
                          <a:pt x="22" y="16"/>
                        </a:cubicBezTo>
                        <a:cubicBezTo>
                          <a:pt x="17" y="6"/>
                          <a:pt x="13" y="0"/>
                          <a:pt x="8" y="0"/>
                        </a:cubicBezTo>
                        <a:cubicBezTo>
                          <a:pt x="5" y="0"/>
                          <a:pt x="2" y="2"/>
                          <a:pt x="0" y="7"/>
                        </a:cubicBezTo>
                        <a:cubicBezTo>
                          <a:pt x="0" y="8"/>
                          <a:pt x="0" y="8"/>
                          <a:pt x="0" y="8"/>
                        </a:cubicBezTo>
                        <a:cubicBezTo>
                          <a:pt x="0" y="8"/>
                          <a:pt x="0" y="8"/>
                          <a:pt x="0" y="8"/>
                        </a:cubicBezTo>
                        <a:cubicBezTo>
                          <a:pt x="1" y="10"/>
                          <a:pt x="1" y="13"/>
                          <a:pt x="2" y="16"/>
                        </a:cubicBezTo>
                        <a:cubicBezTo>
                          <a:pt x="3" y="17"/>
                          <a:pt x="3" y="18"/>
                          <a:pt x="3" y="19"/>
                        </a:cubicBezTo>
                        <a:cubicBezTo>
                          <a:pt x="10" y="38"/>
                          <a:pt x="21" y="69"/>
                          <a:pt x="28" y="69"/>
                        </a:cubicBezTo>
                        <a:cubicBezTo>
                          <a:pt x="32" y="69"/>
                          <a:pt x="48" y="59"/>
                          <a:pt x="63" y="49"/>
                        </a:cubicBezTo>
                        <a:cubicBezTo>
                          <a:pt x="64" y="48"/>
                          <a:pt x="65" y="48"/>
                          <a:pt x="66" y="47"/>
                        </a:cubicBezTo>
                        <a:cubicBezTo>
                          <a:pt x="77" y="39"/>
                          <a:pt x="88" y="30"/>
                          <a:pt x="90" y="26"/>
                        </a:cubicBezTo>
                        <a:cubicBezTo>
                          <a:pt x="91" y="25"/>
                          <a:pt x="92" y="23"/>
                          <a:pt x="91" y="22"/>
                        </a:cubicBezTo>
                        <a:close/>
                        <a:moveTo>
                          <a:pt x="85" y="27"/>
                        </a:moveTo>
                        <a:cubicBezTo>
                          <a:pt x="81" y="32"/>
                          <a:pt x="74" y="37"/>
                          <a:pt x="66" y="43"/>
                        </a:cubicBezTo>
                        <a:cubicBezTo>
                          <a:pt x="65" y="44"/>
                          <a:pt x="64" y="45"/>
                          <a:pt x="63" y="45"/>
                        </a:cubicBezTo>
                        <a:cubicBezTo>
                          <a:pt x="48" y="56"/>
                          <a:pt x="31" y="66"/>
                          <a:pt x="28" y="66"/>
                        </a:cubicBezTo>
                        <a:cubicBezTo>
                          <a:pt x="24" y="66"/>
                          <a:pt x="15" y="43"/>
                          <a:pt x="7" y="19"/>
                        </a:cubicBezTo>
                        <a:cubicBezTo>
                          <a:pt x="6" y="18"/>
                          <a:pt x="6" y="17"/>
                          <a:pt x="6" y="16"/>
                        </a:cubicBezTo>
                        <a:cubicBezTo>
                          <a:pt x="5" y="13"/>
                          <a:pt x="4" y="11"/>
                          <a:pt x="3" y="8"/>
                        </a:cubicBezTo>
                        <a:cubicBezTo>
                          <a:pt x="4" y="6"/>
                          <a:pt x="6" y="3"/>
                          <a:pt x="8" y="3"/>
                        </a:cubicBezTo>
                        <a:cubicBezTo>
                          <a:pt x="11" y="3"/>
                          <a:pt x="15" y="9"/>
                          <a:pt x="19" y="16"/>
                        </a:cubicBezTo>
                        <a:cubicBezTo>
                          <a:pt x="19" y="17"/>
                          <a:pt x="20" y="18"/>
                          <a:pt x="20" y="19"/>
                        </a:cubicBezTo>
                        <a:cubicBezTo>
                          <a:pt x="22" y="24"/>
                          <a:pt x="24" y="28"/>
                          <a:pt x="26" y="33"/>
                        </a:cubicBezTo>
                        <a:cubicBezTo>
                          <a:pt x="31" y="45"/>
                          <a:pt x="33" y="49"/>
                          <a:pt x="35" y="49"/>
                        </a:cubicBezTo>
                        <a:cubicBezTo>
                          <a:pt x="36" y="49"/>
                          <a:pt x="36" y="49"/>
                          <a:pt x="36" y="49"/>
                        </a:cubicBezTo>
                        <a:cubicBezTo>
                          <a:pt x="37" y="48"/>
                          <a:pt x="40" y="46"/>
                          <a:pt x="46" y="41"/>
                        </a:cubicBezTo>
                        <a:cubicBezTo>
                          <a:pt x="51" y="38"/>
                          <a:pt x="57" y="33"/>
                          <a:pt x="63" y="29"/>
                        </a:cubicBezTo>
                        <a:cubicBezTo>
                          <a:pt x="64" y="29"/>
                          <a:pt x="65" y="28"/>
                          <a:pt x="66" y="27"/>
                        </a:cubicBezTo>
                        <a:cubicBezTo>
                          <a:pt x="72" y="23"/>
                          <a:pt x="79" y="20"/>
                          <a:pt x="83" y="20"/>
                        </a:cubicBezTo>
                        <a:cubicBezTo>
                          <a:pt x="86" y="20"/>
                          <a:pt x="87" y="21"/>
                          <a:pt x="88" y="23"/>
                        </a:cubicBezTo>
                        <a:cubicBezTo>
                          <a:pt x="88" y="23"/>
                          <a:pt x="88" y="24"/>
                          <a:pt x="85" y="27"/>
                        </a:cubicBezTo>
                        <a:close/>
                      </a:path>
                    </a:pathLst>
                  </a:custGeom>
                  <a:solidFill>
                    <a:schemeClr val="bg1">
                      <a:lumMod val="85000"/>
                    </a:schemeClr>
                  </a:solidFill>
                  <a:ln>
                    <a:noFill/>
                  </a:ln>
                </p:spPr>
                <p:txBody>
                  <a:bodyPr anchor="ctr"/>
                  <a:lstStyle/>
                  <a:p>
                    <a:pPr algn="ctr"/>
                    <a:endParaRPr/>
                  </a:p>
                </p:txBody>
              </p:sp>
            </p:grpSp>
            <p:grpSp>
              <p:nvGrpSpPr>
                <p:cNvPr id="45" name="iṣļíďe"/>
                <p:cNvGrpSpPr/>
                <p:nvPr/>
              </p:nvGrpSpPr>
              <p:grpSpPr>
                <a:xfrm>
                  <a:off x="4006816" y="3479570"/>
                  <a:ext cx="447407" cy="322069"/>
                  <a:chOff x="5141307" y="4268878"/>
                  <a:chExt cx="447407" cy="322069"/>
                </a:xfrm>
              </p:grpSpPr>
              <p:sp>
                <p:nvSpPr>
                  <p:cNvPr id="76" name="îṩḷíḓè"/>
                  <p:cNvSpPr/>
                  <p:nvPr/>
                </p:nvSpPr>
                <p:spPr bwMode="auto">
                  <a:xfrm>
                    <a:off x="5141307" y="4268878"/>
                    <a:ext cx="339521" cy="225290"/>
                  </a:xfrm>
                  <a:custGeom>
                    <a:avLst/>
                    <a:gdLst>
                      <a:gd name="T0" fmla="*/ 5 w 90"/>
                      <a:gd name="T1" fmla="*/ 60 h 60"/>
                      <a:gd name="T2" fmla="*/ 10 w 90"/>
                      <a:gd name="T3" fmla="*/ 43 h 60"/>
                      <a:gd name="T4" fmla="*/ 0 w 90"/>
                      <a:gd name="T5" fmla="*/ 26 h 60"/>
                      <a:gd name="T6" fmla="*/ 45 w 90"/>
                      <a:gd name="T7" fmla="*/ 0 h 60"/>
                      <a:gd name="T8" fmla="*/ 90 w 90"/>
                      <a:gd name="T9" fmla="*/ 26 h 60"/>
                      <a:gd name="T10" fmla="*/ 45 w 90"/>
                      <a:gd name="T11" fmla="*/ 52 h 60"/>
                      <a:gd name="T12" fmla="*/ 35 w 90"/>
                      <a:gd name="T13" fmla="*/ 52 h 60"/>
                      <a:gd name="T14" fmla="*/ 5 w 90"/>
                      <a:gd name="T15" fmla="*/ 60 h 60"/>
                      <a:gd name="T16" fmla="*/ 45 w 90"/>
                      <a:gd name="T17" fmla="*/ 3 h 60"/>
                      <a:gd name="T18" fmla="*/ 3 w 90"/>
                      <a:gd name="T19" fmla="*/ 26 h 60"/>
                      <a:gd name="T20" fmla="*/ 13 w 90"/>
                      <a:gd name="T21" fmla="*/ 41 h 60"/>
                      <a:gd name="T22" fmla="*/ 13 w 90"/>
                      <a:gd name="T23" fmla="*/ 42 h 60"/>
                      <a:gd name="T24" fmla="*/ 9 w 90"/>
                      <a:gd name="T25" fmla="*/ 56 h 60"/>
                      <a:gd name="T26" fmla="*/ 32 w 90"/>
                      <a:gd name="T27" fmla="*/ 49 h 60"/>
                      <a:gd name="T28" fmla="*/ 31 w 90"/>
                      <a:gd name="T29" fmla="*/ 48 h 60"/>
                      <a:gd name="T30" fmla="*/ 35 w 90"/>
                      <a:gd name="T31" fmla="*/ 49 h 60"/>
                      <a:gd name="T32" fmla="*/ 45 w 90"/>
                      <a:gd name="T33" fmla="*/ 49 h 60"/>
                      <a:gd name="T34" fmla="*/ 87 w 90"/>
                      <a:gd name="T35" fmla="*/ 26 h 60"/>
                      <a:gd name="T36" fmla="*/ 45 w 90"/>
                      <a:gd name="T37" fmla="*/ 3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60">
                        <a:moveTo>
                          <a:pt x="5" y="60"/>
                        </a:moveTo>
                        <a:cubicBezTo>
                          <a:pt x="10" y="43"/>
                          <a:pt x="10" y="43"/>
                          <a:pt x="10" y="43"/>
                        </a:cubicBezTo>
                        <a:cubicBezTo>
                          <a:pt x="3" y="38"/>
                          <a:pt x="0" y="32"/>
                          <a:pt x="0" y="26"/>
                        </a:cubicBezTo>
                        <a:cubicBezTo>
                          <a:pt x="0" y="12"/>
                          <a:pt x="20" y="0"/>
                          <a:pt x="45" y="0"/>
                        </a:cubicBezTo>
                        <a:cubicBezTo>
                          <a:pt x="70" y="0"/>
                          <a:pt x="90" y="12"/>
                          <a:pt x="90" y="26"/>
                        </a:cubicBezTo>
                        <a:cubicBezTo>
                          <a:pt x="90" y="41"/>
                          <a:pt x="70" y="52"/>
                          <a:pt x="45" y="52"/>
                        </a:cubicBezTo>
                        <a:cubicBezTo>
                          <a:pt x="42" y="52"/>
                          <a:pt x="38" y="52"/>
                          <a:pt x="35" y="52"/>
                        </a:cubicBezTo>
                        <a:lnTo>
                          <a:pt x="5" y="60"/>
                        </a:lnTo>
                        <a:close/>
                        <a:moveTo>
                          <a:pt x="45" y="3"/>
                        </a:moveTo>
                        <a:cubicBezTo>
                          <a:pt x="22" y="3"/>
                          <a:pt x="3" y="13"/>
                          <a:pt x="3" y="26"/>
                        </a:cubicBezTo>
                        <a:cubicBezTo>
                          <a:pt x="3" y="31"/>
                          <a:pt x="6" y="37"/>
                          <a:pt x="13" y="41"/>
                        </a:cubicBezTo>
                        <a:cubicBezTo>
                          <a:pt x="13" y="42"/>
                          <a:pt x="13" y="42"/>
                          <a:pt x="13" y="42"/>
                        </a:cubicBezTo>
                        <a:cubicBezTo>
                          <a:pt x="9" y="56"/>
                          <a:pt x="9" y="56"/>
                          <a:pt x="9" y="56"/>
                        </a:cubicBezTo>
                        <a:cubicBezTo>
                          <a:pt x="32" y="49"/>
                          <a:pt x="32" y="49"/>
                          <a:pt x="32" y="49"/>
                        </a:cubicBezTo>
                        <a:cubicBezTo>
                          <a:pt x="31" y="48"/>
                          <a:pt x="31" y="48"/>
                          <a:pt x="31" y="48"/>
                        </a:cubicBezTo>
                        <a:cubicBezTo>
                          <a:pt x="35" y="49"/>
                          <a:pt x="35" y="49"/>
                          <a:pt x="35" y="49"/>
                        </a:cubicBezTo>
                        <a:cubicBezTo>
                          <a:pt x="38" y="49"/>
                          <a:pt x="42" y="49"/>
                          <a:pt x="45" y="49"/>
                        </a:cubicBezTo>
                        <a:cubicBezTo>
                          <a:pt x="68" y="49"/>
                          <a:pt x="87" y="39"/>
                          <a:pt x="87" y="26"/>
                        </a:cubicBezTo>
                        <a:cubicBezTo>
                          <a:pt x="87" y="13"/>
                          <a:pt x="68" y="3"/>
                          <a:pt x="45" y="3"/>
                        </a:cubicBezTo>
                        <a:close/>
                      </a:path>
                    </a:pathLst>
                  </a:custGeom>
                  <a:solidFill>
                    <a:schemeClr val="bg1">
                      <a:lumMod val="85000"/>
                    </a:schemeClr>
                  </a:solidFill>
                  <a:ln>
                    <a:noFill/>
                  </a:ln>
                </p:spPr>
                <p:txBody>
                  <a:bodyPr anchor="ctr"/>
                  <a:lstStyle/>
                  <a:p>
                    <a:pPr algn="ctr"/>
                    <a:endParaRPr/>
                  </a:p>
                </p:txBody>
              </p:sp>
              <p:sp>
                <p:nvSpPr>
                  <p:cNvPr id="77" name="iŝļíďe"/>
                  <p:cNvSpPr/>
                  <p:nvPr/>
                </p:nvSpPr>
                <p:spPr bwMode="auto">
                  <a:xfrm>
                    <a:off x="5250779" y="4362484"/>
                    <a:ext cx="337935" cy="228463"/>
                  </a:xfrm>
                  <a:custGeom>
                    <a:avLst/>
                    <a:gdLst>
                      <a:gd name="T0" fmla="*/ 5 w 90"/>
                      <a:gd name="T1" fmla="*/ 61 h 61"/>
                      <a:gd name="T2" fmla="*/ 10 w 90"/>
                      <a:gd name="T3" fmla="*/ 44 h 61"/>
                      <a:gd name="T4" fmla="*/ 0 w 90"/>
                      <a:gd name="T5" fmla="*/ 27 h 61"/>
                      <a:gd name="T6" fmla="*/ 45 w 90"/>
                      <a:gd name="T7" fmla="*/ 0 h 61"/>
                      <a:gd name="T8" fmla="*/ 90 w 90"/>
                      <a:gd name="T9" fmla="*/ 27 h 61"/>
                      <a:gd name="T10" fmla="*/ 45 w 90"/>
                      <a:gd name="T11" fmla="*/ 53 h 61"/>
                      <a:gd name="T12" fmla="*/ 35 w 90"/>
                      <a:gd name="T13" fmla="*/ 53 h 61"/>
                      <a:gd name="T14" fmla="*/ 5 w 90"/>
                      <a:gd name="T15" fmla="*/ 61 h 61"/>
                      <a:gd name="T16" fmla="*/ 45 w 90"/>
                      <a:gd name="T17" fmla="*/ 3 h 61"/>
                      <a:gd name="T18" fmla="*/ 3 w 90"/>
                      <a:gd name="T19" fmla="*/ 27 h 61"/>
                      <a:gd name="T20" fmla="*/ 12 w 90"/>
                      <a:gd name="T21" fmla="*/ 42 h 61"/>
                      <a:gd name="T22" fmla="*/ 13 w 90"/>
                      <a:gd name="T23" fmla="*/ 42 h 61"/>
                      <a:gd name="T24" fmla="*/ 9 w 90"/>
                      <a:gd name="T25" fmla="*/ 57 h 61"/>
                      <a:gd name="T26" fmla="*/ 32 w 90"/>
                      <a:gd name="T27" fmla="*/ 50 h 61"/>
                      <a:gd name="T28" fmla="*/ 30 w 90"/>
                      <a:gd name="T29" fmla="*/ 49 h 61"/>
                      <a:gd name="T30" fmla="*/ 35 w 90"/>
                      <a:gd name="T31" fmla="*/ 49 h 61"/>
                      <a:gd name="T32" fmla="*/ 45 w 90"/>
                      <a:gd name="T33" fmla="*/ 50 h 61"/>
                      <a:gd name="T34" fmla="*/ 87 w 90"/>
                      <a:gd name="T35" fmla="*/ 27 h 61"/>
                      <a:gd name="T36" fmla="*/ 45 w 90"/>
                      <a:gd name="T37" fmla="*/ 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61">
                        <a:moveTo>
                          <a:pt x="5" y="61"/>
                        </a:moveTo>
                        <a:cubicBezTo>
                          <a:pt x="10" y="44"/>
                          <a:pt x="10" y="44"/>
                          <a:pt x="10" y="44"/>
                        </a:cubicBezTo>
                        <a:cubicBezTo>
                          <a:pt x="3" y="39"/>
                          <a:pt x="0" y="33"/>
                          <a:pt x="0" y="27"/>
                        </a:cubicBezTo>
                        <a:cubicBezTo>
                          <a:pt x="0" y="12"/>
                          <a:pt x="20" y="0"/>
                          <a:pt x="45" y="0"/>
                        </a:cubicBezTo>
                        <a:cubicBezTo>
                          <a:pt x="70" y="0"/>
                          <a:pt x="90" y="12"/>
                          <a:pt x="90" y="27"/>
                        </a:cubicBezTo>
                        <a:cubicBezTo>
                          <a:pt x="90" y="41"/>
                          <a:pt x="70" y="53"/>
                          <a:pt x="45" y="53"/>
                        </a:cubicBezTo>
                        <a:cubicBezTo>
                          <a:pt x="42" y="53"/>
                          <a:pt x="38" y="53"/>
                          <a:pt x="35" y="53"/>
                        </a:cubicBezTo>
                        <a:lnTo>
                          <a:pt x="5" y="61"/>
                        </a:lnTo>
                        <a:close/>
                        <a:moveTo>
                          <a:pt x="45" y="3"/>
                        </a:moveTo>
                        <a:cubicBezTo>
                          <a:pt x="22" y="3"/>
                          <a:pt x="3" y="14"/>
                          <a:pt x="3" y="27"/>
                        </a:cubicBezTo>
                        <a:cubicBezTo>
                          <a:pt x="3" y="32"/>
                          <a:pt x="6" y="37"/>
                          <a:pt x="12" y="42"/>
                        </a:cubicBezTo>
                        <a:cubicBezTo>
                          <a:pt x="13" y="42"/>
                          <a:pt x="13" y="42"/>
                          <a:pt x="13" y="42"/>
                        </a:cubicBezTo>
                        <a:cubicBezTo>
                          <a:pt x="9" y="57"/>
                          <a:pt x="9" y="57"/>
                          <a:pt x="9" y="57"/>
                        </a:cubicBezTo>
                        <a:cubicBezTo>
                          <a:pt x="32" y="50"/>
                          <a:pt x="32" y="50"/>
                          <a:pt x="32" y="50"/>
                        </a:cubicBezTo>
                        <a:cubicBezTo>
                          <a:pt x="30" y="49"/>
                          <a:pt x="30" y="49"/>
                          <a:pt x="30" y="49"/>
                        </a:cubicBezTo>
                        <a:cubicBezTo>
                          <a:pt x="35" y="49"/>
                          <a:pt x="35" y="49"/>
                          <a:pt x="35" y="49"/>
                        </a:cubicBezTo>
                        <a:cubicBezTo>
                          <a:pt x="38" y="50"/>
                          <a:pt x="42" y="50"/>
                          <a:pt x="45" y="50"/>
                        </a:cubicBezTo>
                        <a:cubicBezTo>
                          <a:pt x="68" y="50"/>
                          <a:pt x="87" y="40"/>
                          <a:pt x="87" y="27"/>
                        </a:cubicBezTo>
                        <a:cubicBezTo>
                          <a:pt x="87" y="14"/>
                          <a:pt x="68" y="3"/>
                          <a:pt x="45" y="3"/>
                        </a:cubicBezTo>
                        <a:close/>
                      </a:path>
                    </a:pathLst>
                  </a:custGeom>
                  <a:solidFill>
                    <a:schemeClr val="bg1">
                      <a:lumMod val="85000"/>
                    </a:schemeClr>
                  </a:solidFill>
                  <a:ln>
                    <a:noFill/>
                  </a:ln>
                </p:spPr>
                <p:txBody>
                  <a:bodyPr anchor="ctr"/>
                  <a:lstStyle/>
                  <a:p>
                    <a:pPr algn="ctr"/>
                    <a:endParaRPr/>
                  </a:p>
                </p:txBody>
              </p:sp>
            </p:grpSp>
            <p:grpSp>
              <p:nvGrpSpPr>
                <p:cNvPr id="46" name="í$1ïde"/>
                <p:cNvGrpSpPr/>
                <p:nvPr/>
              </p:nvGrpSpPr>
              <p:grpSpPr>
                <a:xfrm>
                  <a:off x="3748713" y="3953154"/>
                  <a:ext cx="285578" cy="412502"/>
                  <a:chOff x="4651064" y="4359311"/>
                  <a:chExt cx="285578" cy="412502"/>
                </a:xfrm>
              </p:grpSpPr>
              <p:sp>
                <p:nvSpPr>
                  <p:cNvPr id="71" name="íṣliḓé"/>
                  <p:cNvSpPr/>
                  <p:nvPr/>
                </p:nvSpPr>
                <p:spPr bwMode="auto">
                  <a:xfrm>
                    <a:off x="4738324" y="4456090"/>
                    <a:ext cx="55530" cy="315723"/>
                  </a:xfrm>
                  <a:custGeom>
                    <a:avLst/>
                    <a:gdLst>
                      <a:gd name="T0" fmla="*/ 8 w 15"/>
                      <a:gd name="T1" fmla="*/ 84 h 84"/>
                      <a:gd name="T2" fmla="*/ 0 w 15"/>
                      <a:gd name="T3" fmla="*/ 76 h 84"/>
                      <a:gd name="T4" fmla="*/ 0 w 15"/>
                      <a:gd name="T5" fmla="*/ 8 h 84"/>
                      <a:gd name="T6" fmla="*/ 8 w 15"/>
                      <a:gd name="T7" fmla="*/ 0 h 84"/>
                      <a:gd name="T8" fmla="*/ 15 w 15"/>
                      <a:gd name="T9" fmla="*/ 8 h 84"/>
                      <a:gd name="T10" fmla="*/ 15 w 15"/>
                      <a:gd name="T11" fmla="*/ 76 h 84"/>
                      <a:gd name="T12" fmla="*/ 8 w 15"/>
                      <a:gd name="T13" fmla="*/ 84 h 84"/>
                      <a:gd name="T14" fmla="*/ 8 w 15"/>
                      <a:gd name="T15" fmla="*/ 3 h 84"/>
                      <a:gd name="T16" fmla="*/ 3 w 15"/>
                      <a:gd name="T17" fmla="*/ 8 h 84"/>
                      <a:gd name="T18" fmla="*/ 3 w 15"/>
                      <a:gd name="T19" fmla="*/ 76 h 84"/>
                      <a:gd name="T20" fmla="*/ 8 w 15"/>
                      <a:gd name="T21" fmla="*/ 81 h 84"/>
                      <a:gd name="T22" fmla="*/ 12 w 15"/>
                      <a:gd name="T23" fmla="*/ 76 h 84"/>
                      <a:gd name="T24" fmla="*/ 12 w 15"/>
                      <a:gd name="T25" fmla="*/ 8 h 84"/>
                      <a:gd name="T26" fmla="*/ 8 w 15"/>
                      <a:gd name="T27" fmla="*/ 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84">
                        <a:moveTo>
                          <a:pt x="8" y="84"/>
                        </a:moveTo>
                        <a:cubicBezTo>
                          <a:pt x="4" y="84"/>
                          <a:pt x="0" y="80"/>
                          <a:pt x="0" y="76"/>
                        </a:cubicBezTo>
                        <a:cubicBezTo>
                          <a:pt x="0" y="8"/>
                          <a:pt x="0" y="8"/>
                          <a:pt x="0" y="8"/>
                        </a:cubicBezTo>
                        <a:cubicBezTo>
                          <a:pt x="0" y="3"/>
                          <a:pt x="4" y="0"/>
                          <a:pt x="8" y="0"/>
                        </a:cubicBezTo>
                        <a:cubicBezTo>
                          <a:pt x="12" y="0"/>
                          <a:pt x="15" y="3"/>
                          <a:pt x="15" y="8"/>
                        </a:cubicBezTo>
                        <a:cubicBezTo>
                          <a:pt x="15" y="76"/>
                          <a:pt x="15" y="76"/>
                          <a:pt x="15" y="76"/>
                        </a:cubicBezTo>
                        <a:cubicBezTo>
                          <a:pt x="15" y="80"/>
                          <a:pt x="12" y="84"/>
                          <a:pt x="8" y="84"/>
                        </a:cubicBezTo>
                        <a:close/>
                        <a:moveTo>
                          <a:pt x="8" y="3"/>
                        </a:moveTo>
                        <a:cubicBezTo>
                          <a:pt x="5" y="3"/>
                          <a:pt x="3" y="5"/>
                          <a:pt x="3" y="8"/>
                        </a:cubicBezTo>
                        <a:cubicBezTo>
                          <a:pt x="3" y="76"/>
                          <a:pt x="3" y="76"/>
                          <a:pt x="3" y="76"/>
                        </a:cubicBezTo>
                        <a:cubicBezTo>
                          <a:pt x="3" y="79"/>
                          <a:pt x="5" y="81"/>
                          <a:pt x="8" y="81"/>
                        </a:cubicBezTo>
                        <a:cubicBezTo>
                          <a:pt x="10" y="81"/>
                          <a:pt x="12" y="79"/>
                          <a:pt x="12" y="76"/>
                        </a:cubicBezTo>
                        <a:cubicBezTo>
                          <a:pt x="12" y="8"/>
                          <a:pt x="12" y="8"/>
                          <a:pt x="12" y="8"/>
                        </a:cubicBezTo>
                        <a:cubicBezTo>
                          <a:pt x="12" y="5"/>
                          <a:pt x="10" y="3"/>
                          <a:pt x="8" y="3"/>
                        </a:cubicBezTo>
                        <a:close/>
                      </a:path>
                    </a:pathLst>
                  </a:custGeom>
                  <a:solidFill>
                    <a:schemeClr val="bg1">
                      <a:lumMod val="85000"/>
                    </a:schemeClr>
                  </a:solidFill>
                  <a:ln>
                    <a:noFill/>
                  </a:ln>
                </p:spPr>
                <p:txBody>
                  <a:bodyPr anchor="ctr"/>
                  <a:lstStyle/>
                  <a:p>
                    <a:pPr algn="ctr"/>
                    <a:endParaRPr/>
                  </a:p>
                </p:txBody>
              </p:sp>
              <p:sp>
                <p:nvSpPr>
                  <p:cNvPr id="72" name="ïšlîdê"/>
                  <p:cNvSpPr/>
                  <p:nvPr/>
                </p:nvSpPr>
                <p:spPr bwMode="auto">
                  <a:xfrm>
                    <a:off x="4820824" y="4524312"/>
                    <a:ext cx="55530" cy="247501"/>
                  </a:xfrm>
                  <a:custGeom>
                    <a:avLst/>
                    <a:gdLst>
                      <a:gd name="T0" fmla="*/ 7 w 15"/>
                      <a:gd name="T1" fmla="*/ 66 h 66"/>
                      <a:gd name="T2" fmla="*/ 0 w 15"/>
                      <a:gd name="T3" fmla="*/ 58 h 66"/>
                      <a:gd name="T4" fmla="*/ 0 w 15"/>
                      <a:gd name="T5" fmla="*/ 8 h 66"/>
                      <a:gd name="T6" fmla="*/ 7 w 15"/>
                      <a:gd name="T7" fmla="*/ 0 h 66"/>
                      <a:gd name="T8" fmla="*/ 15 w 15"/>
                      <a:gd name="T9" fmla="*/ 8 h 66"/>
                      <a:gd name="T10" fmla="*/ 15 w 15"/>
                      <a:gd name="T11" fmla="*/ 58 h 66"/>
                      <a:gd name="T12" fmla="*/ 7 w 15"/>
                      <a:gd name="T13" fmla="*/ 66 h 66"/>
                      <a:gd name="T14" fmla="*/ 7 w 15"/>
                      <a:gd name="T15" fmla="*/ 3 h 66"/>
                      <a:gd name="T16" fmla="*/ 3 w 15"/>
                      <a:gd name="T17" fmla="*/ 8 h 66"/>
                      <a:gd name="T18" fmla="*/ 3 w 15"/>
                      <a:gd name="T19" fmla="*/ 58 h 66"/>
                      <a:gd name="T20" fmla="*/ 7 w 15"/>
                      <a:gd name="T21" fmla="*/ 63 h 66"/>
                      <a:gd name="T22" fmla="*/ 12 w 15"/>
                      <a:gd name="T23" fmla="*/ 58 h 66"/>
                      <a:gd name="T24" fmla="*/ 12 w 15"/>
                      <a:gd name="T25" fmla="*/ 8 h 66"/>
                      <a:gd name="T26" fmla="*/ 7 w 15"/>
                      <a:gd name="T27" fmla="*/ 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66">
                        <a:moveTo>
                          <a:pt x="7" y="66"/>
                        </a:moveTo>
                        <a:cubicBezTo>
                          <a:pt x="3" y="66"/>
                          <a:pt x="0" y="62"/>
                          <a:pt x="0" y="58"/>
                        </a:cubicBezTo>
                        <a:cubicBezTo>
                          <a:pt x="0" y="8"/>
                          <a:pt x="0" y="8"/>
                          <a:pt x="0" y="8"/>
                        </a:cubicBezTo>
                        <a:cubicBezTo>
                          <a:pt x="0" y="3"/>
                          <a:pt x="3" y="0"/>
                          <a:pt x="7" y="0"/>
                        </a:cubicBezTo>
                        <a:cubicBezTo>
                          <a:pt x="11" y="0"/>
                          <a:pt x="15" y="3"/>
                          <a:pt x="15" y="8"/>
                        </a:cubicBezTo>
                        <a:cubicBezTo>
                          <a:pt x="15" y="58"/>
                          <a:pt x="15" y="58"/>
                          <a:pt x="15" y="58"/>
                        </a:cubicBezTo>
                        <a:cubicBezTo>
                          <a:pt x="15" y="62"/>
                          <a:pt x="11" y="66"/>
                          <a:pt x="7" y="66"/>
                        </a:cubicBezTo>
                        <a:close/>
                        <a:moveTo>
                          <a:pt x="7" y="3"/>
                        </a:moveTo>
                        <a:cubicBezTo>
                          <a:pt x="5" y="3"/>
                          <a:pt x="3" y="5"/>
                          <a:pt x="3" y="8"/>
                        </a:cubicBezTo>
                        <a:cubicBezTo>
                          <a:pt x="3" y="58"/>
                          <a:pt x="3" y="58"/>
                          <a:pt x="3" y="58"/>
                        </a:cubicBezTo>
                        <a:cubicBezTo>
                          <a:pt x="3" y="61"/>
                          <a:pt x="5" y="63"/>
                          <a:pt x="7" y="63"/>
                        </a:cubicBezTo>
                        <a:cubicBezTo>
                          <a:pt x="10" y="63"/>
                          <a:pt x="12" y="61"/>
                          <a:pt x="12" y="58"/>
                        </a:cubicBezTo>
                        <a:cubicBezTo>
                          <a:pt x="12" y="8"/>
                          <a:pt x="12" y="8"/>
                          <a:pt x="12" y="8"/>
                        </a:cubicBezTo>
                        <a:cubicBezTo>
                          <a:pt x="12" y="5"/>
                          <a:pt x="10" y="3"/>
                          <a:pt x="7" y="3"/>
                        </a:cubicBezTo>
                        <a:close/>
                      </a:path>
                    </a:pathLst>
                  </a:custGeom>
                  <a:solidFill>
                    <a:schemeClr val="bg1">
                      <a:lumMod val="85000"/>
                    </a:schemeClr>
                  </a:solidFill>
                  <a:ln>
                    <a:noFill/>
                  </a:ln>
                </p:spPr>
                <p:txBody>
                  <a:bodyPr anchor="ctr"/>
                  <a:lstStyle/>
                  <a:p>
                    <a:pPr algn="ctr"/>
                    <a:endParaRPr/>
                  </a:p>
                </p:txBody>
              </p:sp>
              <p:sp>
                <p:nvSpPr>
                  <p:cNvPr id="73" name="ïṡlíḍê"/>
                  <p:cNvSpPr/>
                  <p:nvPr/>
                </p:nvSpPr>
                <p:spPr bwMode="auto">
                  <a:xfrm>
                    <a:off x="4651064" y="4636957"/>
                    <a:ext cx="52356" cy="134856"/>
                  </a:xfrm>
                  <a:custGeom>
                    <a:avLst/>
                    <a:gdLst>
                      <a:gd name="T0" fmla="*/ 7 w 14"/>
                      <a:gd name="T1" fmla="*/ 36 h 36"/>
                      <a:gd name="T2" fmla="*/ 0 w 14"/>
                      <a:gd name="T3" fmla="*/ 28 h 36"/>
                      <a:gd name="T4" fmla="*/ 0 w 14"/>
                      <a:gd name="T5" fmla="*/ 7 h 36"/>
                      <a:gd name="T6" fmla="*/ 7 w 14"/>
                      <a:gd name="T7" fmla="*/ 0 h 36"/>
                      <a:gd name="T8" fmla="*/ 14 w 14"/>
                      <a:gd name="T9" fmla="*/ 7 h 36"/>
                      <a:gd name="T10" fmla="*/ 14 w 14"/>
                      <a:gd name="T11" fmla="*/ 28 h 36"/>
                      <a:gd name="T12" fmla="*/ 7 w 14"/>
                      <a:gd name="T13" fmla="*/ 36 h 36"/>
                      <a:gd name="T14" fmla="*/ 7 w 14"/>
                      <a:gd name="T15" fmla="*/ 3 h 36"/>
                      <a:gd name="T16" fmla="*/ 3 w 14"/>
                      <a:gd name="T17" fmla="*/ 7 h 36"/>
                      <a:gd name="T18" fmla="*/ 3 w 14"/>
                      <a:gd name="T19" fmla="*/ 28 h 36"/>
                      <a:gd name="T20" fmla="*/ 7 w 14"/>
                      <a:gd name="T21" fmla="*/ 33 h 36"/>
                      <a:gd name="T22" fmla="*/ 11 w 14"/>
                      <a:gd name="T23" fmla="*/ 28 h 36"/>
                      <a:gd name="T24" fmla="*/ 11 w 14"/>
                      <a:gd name="T25" fmla="*/ 7 h 36"/>
                      <a:gd name="T26" fmla="*/ 7 w 14"/>
                      <a:gd name="T27" fmla="*/ 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36">
                        <a:moveTo>
                          <a:pt x="7" y="36"/>
                        </a:moveTo>
                        <a:cubicBezTo>
                          <a:pt x="3" y="36"/>
                          <a:pt x="0" y="32"/>
                          <a:pt x="0" y="28"/>
                        </a:cubicBezTo>
                        <a:cubicBezTo>
                          <a:pt x="0" y="7"/>
                          <a:pt x="0" y="7"/>
                          <a:pt x="0" y="7"/>
                        </a:cubicBezTo>
                        <a:cubicBezTo>
                          <a:pt x="0" y="3"/>
                          <a:pt x="3" y="0"/>
                          <a:pt x="7" y="0"/>
                        </a:cubicBezTo>
                        <a:cubicBezTo>
                          <a:pt x="11" y="0"/>
                          <a:pt x="14" y="3"/>
                          <a:pt x="14" y="7"/>
                        </a:cubicBezTo>
                        <a:cubicBezTo>
                          <a:pt x="14" y="28"/>
                          <a:pt x="14" y="28"/>
                          <a:pt x="14" y="28"/>
                        </a:cubicBezTo>
                        <a:cubicBezTo>
                          <a:pt x="14" y="32"/>
                          <a:pt x="11" y="36"/>
                          <a:pt x="7" y="36"/>
                        </a:cubicBezTo>
                        <a:close/>
                        <a:moveTo>
                          <a:pt x="7" y="3"/>
                        </a:moveTo>
                        <a:cubicBezTo>
                          <a:pt x="5" y="3"/>
                          <a:pt x="3" y="5"/>
                          <a:pt x="3" y="7"/>
                        </a:cubicBezTo>
                        <a:cubicBezTo>
                          <a:pt x="3" y="28"/>
                          <a:pt x="3" y="28"/>
                          <a:pt x="3" y="28"/>
                        </a:cubicBezTo>
                        <a:cubicBezTo>
                          <a:pt x="3" y="31"/>
                          <a:pt x="5" y="33"/>
                          <a:pt x="7" y="33"/>
                        </a:cubicBezTo>
                        <a:cubicBezTo>
                          <a:pt x="9" y="33"/>
                          <a:pt x="11" y="31"/>
                          <a:pt x="11" y="28"/>
                        </a:cubicBezTo>
                        <a:cubicBezTo>
                          <a:pt x="11" y="7"/>
                          <a:pt x="11" y="7"/>
                          <a:pt x="11" y="7"/>
                        </a:cubicBezTo>
                        <a:cubicBezTo>
                          <a:pt x="11" y="5"/>
                          <a:pt x="9" y="3"/>
                          <a:pt x="7" y="3"/>
                        </a:cubicBezTo>
                        <a:close/>
                      </a:path>
                    </a:pathLst>
                  </a:custGeom>
                  <a:solidFill>
                    <a:schemeClr val="bg1">
                      <a:lumMod val="85000"/>
                    </a:schemeClr>
                  </a:solidFill>
                  <a:ln>
                    <a:noFill/>
                  </a:ln>
                </p:spPr>
                <p:txBody>
                  <a:bodyPr anchor="ctr"/>
                  <a:lstStyle/>
                  <a:p>
                    <a:pPr algn="ctr"/>
                    <a:endParaRPr/>
                  </a:p>
                </p:txBody>
              </p:sp>
              <p:sp>
                <p:nvSpPr>
                  <p:cNvPr id="74" name="ïSļiḍe"/>
                  <p:cNvSpPr/>
                  <p:nvPr/>
                </p:nvSpPr>
                <p:spPr bwMode="auto">
                  <a:xfrm>
                    <a:off x="4651064" y="4359311"/>
                    <a:ext cx="285578" cy="118991"/>
                  </a:xfrm>
                  <a:custGeom>
                    <a:avLst/>
                    <a:gdLst>
                      <a:gd name="T0" fmla="*/ 2 w 180"/>
                      <a:gd name="T1" fmla="*/ 75 h 75"/>
                      <a:gd name="T2" fmla="*/ 0 w 180"/>
                      <a:gd name="T3" fmla="*/ 68 h 75"/>
                      <a:gd name="T4" fmla="*/ 97 w 180"/>
                      <a:gd name="T5" fmla="*/ 19 h 75"/>
                      <a:gd name="T6" fmla="*/ 114 w 180"/>
                      <a:gd name="T7" fmla="*/ 42 h 75"/>
                      <a:gd name="T8" fmla="*/ 159 w 180"/>
                      <a:gd name="T9" fmla="*/ 7 h 75"/>
                      <a:gd name="T10" fmla="*/ 152 w 180"/>
                      <a:gd name="T11" fmla="*/ 7 h 75"/>
                      <a:gd name="T12" fmla="*/ 152 w 180"/>
                      <a:gd name="T13" fmla="*/ 0 h 75"/>
                      <a:gd name="T14" fmla="*/ 180 w 180"/>
                      <a:gd name="T15" fmla="*/ 0 h 75"/>
                      <a:gd name="T16" fmla="*/ 112 w 180"/>
                      <a:gd name="T17" fmla="*/ 52 h 75"/>
                      <a:gd name="T18" fmla="*/ 95 w 180"/>
                      <a:gd name="T19" fmla="*/ 28 h 75"/>
                      <a:gd name="T20" fmla="*/ 2 w 180"/>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75">
                        <a:moveTo>
                          <a:pt x="2" y="75"/>
                        </a:moveTo>
                        <a:lnTo>
                          <a:pt x="0" y="68"/>
                        </a:lnTo>
                        <a:lnTo>
                          <a:pt x="97" y="19"/>
                        </a:lnTo>
                        <a:lnTo>
                          <a:pt x="114" y="42"/>
                        </a:lnTo>
                        <a:lnTo>
                          <a:pt x="159" y="7"/>
                        </a:lnTo>
                        <a:lnTo>
                          <a:pt x="152" y="7"/>
                        </a:lnTo>
                        <a:lnTo>
                          <a:pt x="152" y="0"/>
                        </a:lnTo>
                        <a:lnTo>
                          <a:pt x="180" y="0"/>
                        </a:lnTo>
                        <a:lnTo>
                          <a:pt x="112" y="52"/>
                        </a:lnTo>
                        <a:lnTo>
                          <a:pt x="95" y="28"/>
                        </a:lnTo>
                        <a:lnTo>
                          <a:pt x="2" y="75"/>
                        </a:lnTo>
                        <a:close/>
                      </a:path>
                    </a:pathLst>
                  </a:custGeom>
                  <a:solidFill>
                    <a:schemeClr val="bg1">
                      <a:lumMod val="85000"/>
                    </a:schemeClr>
                  </a:solidFill>
                  <a:ln>
                    <a:noFill/>
                  </a:ln>
                </p:spPr>
                <p:txBody>
                  <a:bodyPr anchor="ctr"/>
                  <a:lstStyle/>
                  <a:p>
                    <a:pPr algn="ctr"/>
                    <a:endParaRPr/>
                  </a:p>
                </p:txBody>
              </p:sp>
              <p:sp>
                <p:nvSpPr>
                  <p:cNvPr id="75" name="ïśḷiḓe"/>
                  <p:cNvSpPr/>
                  <p:nvPr/>
                </p:nvSpPr>
                <p:spPr bwMode="auto">
                  <a:xfrm>
                    <a:off x="4906498" y="4362484"/>
                    <a:ext cx="23799" cy="30144"/>
                  </a:xfrm>
                  <a:custGeom>
                    <a:avLst/>
                    <a:gdLst>
                      <a:gd name="T0" fmla="*/ 8 w 15"/>
                      <a:gd name="T1" fmla="*/ 19 h 19"/>
                      <a:gd name="T2" fmla="*/ 0 w 15"/>
                      <a:gd name="T3" fmla="*/ 17 h 19"/>
                      <a:gd name="T4" fmla="*/ 8 w 15"/>
                      <a:gd name="T5" fmla="*/ 0 h 19"/>
                      <a:gd name="T6" fmla="*/ 15 w 15"/>
                      <a:gd name="T7" fmla="*/ 2 h 19"/>
                      <a:gd name="T8" fmla="*/ 8 w 15"/>
                      <a:gd name="T9" fmla="*/ 19 h 19"/>
                    </a:gdLst>
                    <a:ahLst/>
                    <a:cxnLst>
                      <a:cxn ang="0">
                        <a:pos x="T0" y="T1"/>
                      </a:cxn>
                      <a:cxn ang="0">
                        <a:pos x="T2" y="T3"/>
                      </a:cxn>
                      <a:cxn ang="0">
                        <a:pos x="T4" y="T5"/>
                      </a:cxn>
                      <a:cxn ang="0">
                        <a:pos x="T6" y="T7"/>
                      </a:cxn>
                      <a:cxn ang="0">
                        <a:pos x="T8" y="T9"/>
                      </a:cxn>
                    </a:cxnLst>
                    <a:rect l="0" t="0" r="r" b="b"/>
                    <a:pathLst>
                      <a:path w="15" h="19">
                        <a:moveTo>
                          <a:pt x="8" y="19"/>
                        </a:moveTo>
                        <a:lnTo>
                          <a:pt x="0" y="17"/>
                        </a:lnTo>
                        <a:lnTo>
                          <a:pt x="8" y="0"/>
                        </a:lnTo>
                        <a:lnTo>
                          <a:pt x="15" y="2"/>
                        </a:lnTo>
                        <a:lnTo>
                          <a:pt x="8" y="19"/>
                        </a:lnTo>
                        <a:close/>
                      </a:path>
                    </a:pathLst>
                  </a:custGeom>
                  <a:solidFill>
                    <a:schemeClr val="bg1">
                      <a:lumMod val="85000"/>
                    </a:schemeClr>
                  </a:solidFill>
                  <a:ln>
                    <a:noFill/>
                  </a:ln>
                </p:spPr>
                <p:txBody>
                  <a:bodyPr anchor="ctr"/>
                  <a:lstStyle/>
                  <a:p>
                    <a:pPr algn="ctr"/>
                    <a:endParaRPr/>
                  </a:p>
                </p:txBody>
              </p:sp>
            </p:grpSp>
            <p:grpSp>
              <p:nvGrpSpPr>
                <p:cNvPr id="47" name="îṥļîḓè"/>
                <p:cNvGrpSpPr/>
                <p:nvPr/>
              </p:nvGrpSpPr>
              <p:grpSpPr>
                <a:xfrm>
                  <a:off x="3835973" y="2208213"/>
                  <a:ext cx="490243" cy="463271"/>
                  <a:chOff x="5607752" y="3426422"/>
                  <a:chExt cx="490243" cy="463271"/>
                </a:xfrm>
              </p:grpSpPr>
              <p:sp>
                <p:nvSpPr>
                  <p:cNvPr id="63" name="îṥ1îde"/>
                  <p:cNvSpPr/>
                  <p:nvPr/>
                </p:nvSpPr>
                <p:spPr bwMode="auto">
                  <a:xfrm>
                    <a:off x="5607752" y="3426422"/>
                    <a:ext cx="490243" cy="463271"/>
                  </a:xfrm>
                  <a:custGeom>
                    <a:avLst/>
                    <a:gdLst>
                      <a:gd name="T0" fmla="*/ 86 w 130"/>
                      <a:gd name="T1" fmla="*/ 123 h 123"/>
                      <a:gd name="T2" fmla="*/ 0 w 130"/>
                      <a:gd name="T3" fmla="*/ 102 h 123"/>
                      <a:gd name="T4" fmla="*/ 3 w 130"/>
                      <a:gd name="T5" fmla="*/ 100 h 123"/>
                      <a:gd name="T6" fmla="*/ 54 w 130"/>
                      <a:gd name="T7" fmla="*/ 1 h 123"/>
                      <a:gd name="T8" fmla="*/ 54 w 130"/>
                      <a:gd name="T9" fmla="*/ 0 h 123"/>
                      <a:gd name="T10" fmla="*/ 130 w 130"/>
                      <a:gd name="T11" fmla="*/ 18 h 123"/>
                      <a:gd name="T12" fmla="*/ 130 w 130"/>
                      <a:gd name="T13" fmla="*/ 20 h 123"/>
                      <a:gd name="T14" fmla="*/ 86 w 130"/>
                      <a:gd name="T15" fmla="*/ 123 h 123"/>
                      <a:gd name="T16" fmla="*/ 7 w 130"/>
                      <a:gd name="T17" fmla="*/ 101 h 123"/>
                      <a:gd name="T18" fmla="*/ 86 w 130"/>
                      <a:gd name="T19" fmla="*/ 120 h 123"/>
                      <a:gd name="T20" fmla="*/ 127 w 130"/>
                      <a:gd name="T21" fmla="*/ 20 h 123"/>
                      <a:gd name="T22" fmla="*/ 56 w 130"/>
                      <a:gd name="T23" fmla="*/ 4 h 123"/>
                      <a:gd name="T24" fmla="*/ 7 w 130"/>
                      <a:gd name="T25"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 h="123">
                        <a:moveTo>
                          <a:pt x="86" y="123"/>
                        </a:moveTo>
                        <a:cubicBezTo>
                          <a:pt x="0" y="102"/>
                          <a:pt x="0" y="102"/>
                          <a:pt x="0" y="102"/>
                        </a:cubicBezTo>
                        <a:cubicBezTo>
                          <a:pt x="3" y="100"/>
                          <a:pt x="3" y="100"/>
                          <a:pt x="3" y="100"/>
                        </a:cubicBezTo>
                        <a:cubicBezTo>
                          <a:pt x="28" y="85"/>
                          <a:pt x="53" y="2"/>
                          <a:pt x="54" y="1"/>
                        </a:cubicBezTo>
                        <a:cubicBezTo>
                          <a:pt x="54" y="0"/>
                          <a:pt x="54" y="0"/>
                          <a:pt x="54" y="0"/>
                        </a:cubicBezTo>
                        <a:cubicBezTo>
                          <a:pt x="130" y="18"/>
                          <a:pt x="130" y="18"/>
                          <a:pt x="130" y="18"/>
                        </a:cubicBezTo>
                        <a:cubicBezTo>
                          <a:pt x="130" y="20"/>
                          <a:pt x="130" y="20"/>
                          <a:pt x="130" y="20"/>
                        </a:cubicBezTo>
                        <a:cubicBezTo>
                          <a:pt x="117" y="108"/>
                          <a:pt x="88" y="122"/>
                          <a:pt x="86" y="123"/>
                        </a:cubicBezTo>
                        <a:close/>
                        <a:moveTo>
                          <a:pt x="7" y="101"/>
                        </a:moveTo>
                        <a:cubicBezTo>
                          <a:pt x="86" y="120"/>
                          <a:pt x="86" y="120"/>
                          <a:pt x="86" y="120"/>
                        </a:cubicBezTo>
                        <a:cubicBezTo>
                          <a:pt x="89" y="117"/>
                          <a:pt x="115" y="100"/>
                          <a:pt x="127" y="20"/>
                        </a:cubicBezTo>
                        <a:cubicBezTo>
                          <a:pt x="56" y="4"/>
                          <a:pt x="56" y="4"/>
                          <a:pt x="56" y="4"/>
                        </a:cubicBezTo>
                        <a:cubicBezTo>
                          <a:pt x="53" y="14"/>
                          <a:pt x="30" y="82"/>
                          <a:pt x="7" y="101"/>
                        </a:cubicBezTo>
                        <a:close/>
                      </a:path>
                    </a:pathLst>
                  </a:custGeom>
                  <a:solidFill>
                    <a:schemeClr val="bg1">
                      <a:lumMod val="85000"/>
                    </a:schemeClr>
                  </a:solidFill>
                  <a:ln>
                    <a:noFill/>
                  </a:ln>
                </p:spPr>
                <p:txBody>
                  <a:bodyPr anchor="ctr"/>
                  <a:lstStyle/>
                  <a:p>
                    <a:pPr algn="ctr"/>
                    <a:endParaRPr/>
                  </a:p>
                </p:txBody>
              </p:sp>
              <p:sp>
                <p:nvSpPr>
                  <p:cNvPr id="64" name="iṩḷíḍe"/>
                  <p:cNvSpPr/>
                  <p:nvPr/>
                </p:nvSpPr>
                <p:spPr bwMode="auto">
                  <a:xfrm>
                    <a:off x="5829869" y="3516854"/>
                    <a:ext cx="193559" cy="57115"/>
                  </a:xfrm>
                  <a:custGeom>
                    <a:avLst/>
                    <a:gdLst>
                      <a:gd name="T0" fmla="*/ 122 w 122"/>
                      <a:gd name="T1" fmla="*/ 36 h 36"/>
                      <a:gd name="T2" fmla="*/ 0 w 122"/>
                      <a:gd name="T3" fmla="*/ 7 h 36"/>
                      <a:gd name="T4" fmla="*/ 3 w 122"/>
                      <a:gd name="T5" fmla="*/ 0 h 36"/>
                      <a:gd name="T6" fmla="*/ 122 w 122"/>
                      <a:gd name="T7" fmla="*/ 29 h 36"/>
                      <a:gd name="T8" fmla="*/ 122 w 122"/>
                      <a:gd name="T9" fmla="*/ 36 h 36"/>
                    </a:gdLst>
                    <a:ahLst/>
                    <a:cxnLst>
                      <a:cxn ang="0">
                        <a:pos x="T0" y="T1"/>
                      </a:cxn>
                      <a:cxn ang="0">
                        <a:pos x="T2" y="T3"/>
                      </a:cxn>
                      <a:cxn ang="0">
                        <a:pos x="T4" y="T5"/>
                      </a:cxn>
                      <a:cxn ang="0">
                        <a:pos x="T6" y="T7"/>
                      </a:cxn>
                      <a:cxn ang="0">
                        <a:pos x="T8" y="T9"/>
                      </a:cxn>
                    </a:cxnLst>
                    <a:rect l="0" t="0" r="r" b="b"/>
                    <a:pathLst>
                      <a:path w="122" h="36">
                        <a:moveTo>
                          <a:pt x="122" y="36"/>
                        </a:moveTo>
                        <a:lnTo>
                          <a:pt x="0" y="7"/>
                        </a:lnTo>
                        <a:lnTo>
                          <a:pt x="3" y="0"/>
                        </a:lnTo>
                        <a:lnTo>
                          <a:pt x="122" y="29"/>
                        </a:lnTo>
                        <a:lnTo>
                          <a:pt x="122" y="36"/>
                        </a:lnTo>
                        <a:close/>
                      </a:path>
                    </a:pathLst>
                  </a:custGeom>
                  <a:solidFill>
                    <a:schemeClr val="bg1">
                      <a:lumMod val="85000"/>
                    </a:schemeClr>
                  </a:solidFill>
                  <a:ln>
                    <a:noFill/>
                  </a:ln>
                </p:spPr>
                <p:txBody>
                  <a:bodyPr anchor="ctr"/>
                  <a:lstStyle/>
                  <a:p>
                    <a:pPr algn="ctr"/>
                    <a:endParaRPr/>
                  </a:p>
                </p:txBody>
              </p:sp>
              <p:sp>
                <p:nvSpPr>
                  <p:cNvPr id="65" name="işlïḑè"/>
                  <p:cNvSpPr/>
                  <p:nvPr/>
                </p:nvSpPr>
                <p:spPr bwMode="auto">
                  <a:xfrm>
                    <a:off x="5823523" y="3558104"/>
                    <a:ext cx="176108" cy="52355"/>
                  </a:xfrm>
                  <a:custGeom>
                    <a:avLst/>
                    <a:gdLst>
                      <a:gd name="T0" fmla="*/ 111 w 111"/>
                      <a:gd name="T1" fmla="*/ 33 h 33"/>
                      <a:gd name="T2" fmla="*/ 0 w 111"/>
                      <a:gd name="T3" fmla="*/ 7 h 33"/>
                      <a:gd name="T4" fmla="*/ 0 w 111"/>
                      <a:gd name="T5" fmla="*/ 0 h 33"/>
                      <a:gd name="T6" fmla="*/ 111 w 111"/>
                      <a:gd name="T7" fmla="*/ 26 h 33"/>
                      <a:gd name="T8" fmla="*/ 111 w 111"/>
                      <a:gd name="T9" fmla="*/ 33 h 33"/>
                    </a:gdLst>
                    <a:ahLst/>
                    <a:cxnLst>
                      <a:cxn ang="0">
                        <a:pos x="T0" y="T1"/>
                      </a:cxn>
                      <a:cxn ang="0">
                        <a:pos x="T2" y="T3"/>
                      </a:cxn>
                      <a:cxn ang="0">
                        <a:pos x="T4" y="T5"/>
                      </a:cxn>
                      <a:cxn ang="0">
                        <a:pos x="T6" y="T7"/>
                      </a:cxn>
                      <a:cxn ang="0">
                        <a:pos x="T8" y="T9"/>
                      </a:cxn>
                    </a:cxnLst>
                    <a:rect l="0" t="0" r="r" b="b"/>
                    <a:pathLst>
                      <a:path w="111" h="33">
                        <a:moveTo>
                          <a:pt x="111" y="33"/>
                        </a:moveTo>
                        <a:lnTo>
                          <a:pt x="0" y="7"/>
                        </a:lnTo>
                        <a:lnTo>
                          <a:pt x="0" y="0"/>
                        </a:lnTo>
                        <a:lnTo>
                          <a:pt x="111" y="26"/>
                        </a:lnTo>
                        <a:lnTo>
                          <a:pt x="111" y="33"/>
                        </a:lnTo>
                        <a:close/>
                      </a:path>
                    </a:pathLst>
                  </a:custGeom>
                  <a:solidFill>
                    <a:schemeClr val="bg1">
                      <a:lumMod val="85000"/>
                    </a:schemeClr>
                  </a:solidFill>
                  <a:ln>
                    <a:noFill/>
                  </a:ln>
                </p:spPr>
                <p:txBody>
                  <a:bodyPr anchor="ctr"/>
                  <a:lstStyle/>
                  <a:p>
                    <a:pPr algn="ctr"/>
                    <a:endParaRPr/>
                  </a:p>
                </p:txBody>
              </p:sp>
              <p:sp>
                <p:nvSpPr>
                  <p:cNvPr id="66" name="iṣlîḑê"/>
                  <p:cNvSpPr/>
                  <p:nvPr/>
                </p:nvSpPr>
                <p:spPr bwMode="auto">
                  <a:xfrm>
                    <a:off x="5812417" y="3604115"/>
                    <a:ext cx="176108" cy="52355"/>
                  </a:xfrm>
                  <a:custGeom>
                    <a:avLst/>
                    <a:gdLst>
                      <a:gd name="T0" fmla="*/ 111 w 111"/>
                      <a:gd name="T1" fmla="*/ 33 h 33"/>
                      <a:gd name="T2" fmla="*/ 0 w 111"/>
                      <a:gd name="T3" fmla="*/ 7 h 33"/>
                      <a:gd name="T4" fmla="*/ 0 w 111"/>
                      <a:gd name="T5" fmla="*/ 0 h 33"/>
                      <a:gd name="T6" fmla="*/ 111 w 111"/>
                      <a:gd name="T7" fmla="*/ 26 h 33"/>
                      <a:gd name="T8" fmla="*/ 111 w 111"/>
                      <a:gd name="T9" fmla="*/ 33 h 33"/>
                    </a:gdLst>
                    <a:ahLst/>
                    <a:cxnLst>
                      <a:cxn ang="0">
                        <a:pos x="T0" y="T1"/>
                      </a:cxn>
                      <a:cxn ang="0">
                        <a:pos x="T2" y="T3"/>
                      </a:cxn>
                      <a:cxn ang="0">
                        <a:pos x="T4" y="T5"/>
                      </a:cxn>
                      <a:cxn ang="0">
                        <a:pos x="T6" y="T7"/>
                      </a:cxn>
                      <a:cxn ang="0">
                        <a:pos x="T8" y="T9"/>
                      </a:cxn>
                    </a:cxnLst>
                    <a:rect l="0" t="0" r="r" b="b"/>
                    <a:pathLst>
                      <a:path w="111" h="33">
                        <a:moveTo>
                          <a:pt x="111" y="33"/>
                        </a:moveTo>
                        <a:lnTo>
                          <a:pt x="0" y="7"/>
                        </a:lnTo>
                        <a:lnTo>
                          <a:pt x="0" y="0"/>
                        </a:lnTo>
                        <a:lnTo>
                          <a:pt x="111" y="26"/>
                        </a:lnTo>
                        <a:lnTo>
                          <a:pt x="111" y="33"/>
                        </a:lnTo>
                        <a:close/>
                      </a:path>
                    </a:pathLst>
                  </a:custGeom>
                  <a:solidFill>
                    <a:schemeClr val="bg1">
                      <a:lumMod val="85000"/>
                    </a:schemeClr>
                  </a:solidFill>
                  <a:ln>
                    <a:noFill/>
                  </a:ln>
                </p:spPr>
                <p:txBody>
                  <a:bodyPr anchor="ctr"/>
                  <a:lstStyle/>
                  <a:p>
                    <a:pPr algn="ctr"/>
                    <a:endParaRPr/>
                  </a:p>
                </p:txBody>
              </p:sp>
              <p:sp>
                <p:nvSpPr>
                  <p:cNvPr id="67" name="îṡ1idé"/>
                  <p:cNvSpPr/>
                  <p:nvPr/>
                </p:nvSpPr>
                <p:spPr bwMode="auto">
                  <a:xfrm>
                    <a:off x="5788618" y="3634259"/>
                    <a:ext cx="177693" cy="52355"/>
                  </a:xfrm>
                  <a:custGeom>
                    <a:avLst/>
                    <a:gdLst>
                      <a:gd name="T0" fmla="*/ 112 w 112"/>
                      <a:gd name="T1" fmla="*/ 33 h 33"/>
                      <a:gd name="T2" fmla="*/ 0 w 112"/>
                      <a:gd name="T3" fmla="*/ 7 h 33"/>
                      <a:gd name="T4" fmla="*/ 0 w 112"/>
                      <a:gd name="T5" fmla="*/ 0 h 33"/>
                      <a:gd name="T6" fmla="*/ 112 w 112"/>
                      <a:gd name="T7" fmla="*/ 26 h 33"/>
                      <a:gd name="T8" fmla="*/ 112 w 112"/>
                      <a:gd name="T9" fmla="*/ 33 h 33"/>
                    </a:gdLst>
                    <a:ahLst/>
                    <a:cxnLst>
                      <a:cxn ang="0">
                        <a:pos x="T0" y="T1"/>
                      </a:cxn>
                      <a:cxn ang="0">
                        <a:pos x="T2" y="T3"/>
                      </a:cxn>
                      <a:cxn ang="0">
                        <a:pos x="T4" y="T5"/>
                      </a:cxn>
                      <a:cxn ang="0">
                        <a:pos x="T6" y="T7"/>
                      </a:cxn>
                      <a:cxn ang="0">
                        <a:pos x="T8" y="T9"/>
                      </a:cxn>
                    </a:cxnLst>
                    <a:rect l="0" t="0" r="r" b="b"/>
                    <a:pathLst>
                      <a:path w="112" h="33">
                        <a:moveTo>
                          <a:pt x="112" y="33"/>
                        </a:moveTo>
                        <a:lnTo>
                          <a:pt x="0" y="7"/>
                        </a:lnTo>
                        <a:lnTo>
                          <a:pt x="0" y="0"/>
                        </a:lnTo>
                        <a:lnTo>
                          <a:pt x="112" y="26"/>
                        </a:lnTo>
                        <a:lnTo>
                          <a:pt x="112" y="33"/>
                        </a:lnTo>
                        <a:close/>
                      </a:path>
                    </a:pathLst>
                  </a:custGeom>
                  <a:solidFill>
                    <a:schemeClr val="bg1">
                      <a:lumMod val="85000"/>
                    </a:schemeClr>
                  </a:solidFill>
                  <a:ln>
                    <a:noFill/>
                  </a:ln>
                </p:spPr>
                <p:txBody>
                  <a:bodyPr anchor="ctr"/>
                  <a:lstStyle/>
                  <a:p>
                    <a:pPr algn="ctr"/>
                    <a:endParaRPr/>
                  </a:p>
                </p:txBody>
              </p:sp>
              <p:sp>
                <p:nvSpPr>
                  <p:cNvPr id="68" name="ïṧ1iďé"/>
                  <p:cNvSpPr/>
                  <p:nvPr/>
                </p:nvSpPr>
                <p:spPr bwMode="auto">
                  <a:xfrm>
                    <a:off x="5769579" y="3675509"/>
                    <a:ext cx="180866" cy="52355"/>
                  </a:xfrm>
                  <a:custGeom>
                    <a:avLst/>
                    <a:gdLst>
                      <a:gd name="T0" fmla="*/ 112 w 114"/>
                      <a:gd name="T1" fmla="*/ 33 h 33"/>
                      <a:gd name="T2" fmla="*/ 0 w 114"/>
                      <a:gd name="T3" fmla="*/ 7 h 33"/>
                      <a:gd name="T4" fmla="*/ 3 w 114"/>
                      <a:gd name="T5" fmla="*/ 0 h 33"/>
                      <a:gd name="T6" fmla="*/ 114 w 114"/>
                      <a:gd name="T7" fmla="*/ 28 h 33"/>
                      <a:gd name="T8" fmla="*/ 112 w 114"/>
                      <a:gd name="T9" fmla="*/ 33 h 33"/>
                    </a:gdLst>
                    <a:ahLst/>
                    <a:cxnLst>
                      <a:cxn ang="0">
                        <a:pos x="T0" y="T1"/>
                      </a:cxn>
                      <a:cxn ang="0">
                        <a:pos x="T2" y="T3"/>
                      </a:cxn>
                      <a:cxn ang="0">
                        <a:pos x="T4" y="T5"/>
                      </a:cxn>
                      <a:cxn ang="0">
                        <a:pos x="T6" y="T7"/>
                      </a:cxn>
                      <a:cxn ang="0">
                        <a:pos x="T8" y="T9"/>
                      </a:cxn>
                    </a:cxnLst>
                    <a:rect l="0" t="0" r="r" b="b"/>
                    <a:pathLst>
                      <a:path w="114" h="33">
                        <a:moveTo>
                          <a:pt x="112" y="33"/>
                        </a:moveTo>
                        <a:lnTo>
                          <a:pt x="0" y="7"/>
                        </a:lnTo>
                        <a:lnTo>
                          <a:pt x="3" y="0"/>
                        </a:lnTo>
                        <a:lnTo>
                          <a:pt x="114" y="28"/>
                        </a:lnTo>
                        <a:lnTo>
                          <a:pt x="112" y="33"/>
                        </a:lnTo>
                        <a:close/>
                      </a:path>
                    </a:pathLst>
                  </a:custGeom>
                  <a:solidFill>
                    <a:schemeClr val="bg1">
                      <a:lumMod val="85000"/>
                    </a:schemeClr>
                  </a:solidFill>
                  <a:ln>
                    <a:noFill/>
                  </a:ln>
                </p:spPr>
                <p:txBody>
                  <a:bodyPr anchor="ctr"/>
                  <a:lstStyle/>
                  <a:p>
                    <a:pPr algn="ctr"/>
                    <a:endParaRPr/>
                  </a:p>
                </p:txBody>
              </p:sp>
              <p:sp>
                <p:nvSpPr>
                  <p:cNvPr id="69" name="îsliḍê"/>
                  <p:cNvSpPr/>
                  <p:nvPr/>
                </p:nvSpPr>
                <p:spPr bwMode="auto">
                  <a:xfrm>
                    <a:off x="5980591" y="3434354"/>
                    <a:ext cx="76154" cy="90433"/>
                  </a:xfrm>
                  <a:custGeom>
                    <a:avLst/>
                    <a:gdLst>
                      <a:gd name="T0" fmla="*/ 0 w 48"/>
                      <a:gd name="T1" fmla="*/ 38 h 57"/>
                      <a:gd name="T2" fmla="*/ 29 w 48"/>
                      <a:gd name="T3" fmla="*/ 0 h 57"/>
                      <a:gd name="T4" fmla="*/ 48 w 48"/>
                      <a:gd name="T5" fmla="*/ 12 h 57"/>
                      <a:gd name="T6" fmla="*/ 12 w 48"/>
                      <a:gd name="T7" fmla="*/ 57 h 57"/>
                      <a:gd name="T8" fmla="*/ 0 w 48"/>
                      <a:gd name="T9" fmla="*/ 38 h 57"/>
                    </a:gdLst>
                    <a:ahLst/>
                    <a:cxnLst>
                      <a:cxn ang="0">
                        <a:pos x="T0" y="T1"/>
                      </a:cxn>
                      <a:cxn ang="0">
                        <a:pos x="T2" y="T3"/>
                      </a:cxn>
                      <a:cxn ang="0">
                        <a:pos x="T4" y="T5"/>
                      </a:cxn>
                      <a:cxn ang="0">
                        <a:pos x="T6" y="T7"/>
                      </a:cxn>
                      <a:cxn ang="0">
                        <a:pos x="T8" y="T9"/>
                      </a:cxn>
                    </a:cxnLst>
                    <a:rect l="0" t="0" r="r" b="b"/>
                    <a:pathLst>
                      <a:path w="48" h="57">
                        <a:moveTo>
                          <a:pt x="0" y="38"/>
                        </a:moveTo>
                        <a:lnTo>
                          <a:pt x="29" y="0"/>
                        </a:lnTo>
                        <a:lnTo>
                          <a:pt x="48" y="12"/>
                        </a:lnTo>
                        <a:lnTo>
                          <a:pt x="12" y="57"/>
                        </a:lnTo>
                        <a:lnTo>
                          <a:pt x="0" y="38"/>
                        </a:lnTo>
                        <a:close/>
                      </a:path>
                    </a:pathLst>
                  </a:custGeom>
                  <a:solidFill>
                    <a:schemeClr val="bg1">
                      <a:lumMod val="85000"/>
                    </a:schemeClr>
                  </a:solidFill>
                  <a:ln>
                    <a:noFill/>
                  </a:ln>
                </p:spPr>
                <p:txBody>
                  <a:bodyPr anchor="ctr"/>
                  <a:lstStyle/>
                  <a:p>
                    <a:pPr algn="ctr"/>
                    <a:endParaRPr/>
                  </a:p>
                </p:txBody>
              </p:sp>
              <p:sp>
                <p:nvSpPr>
                  <p:cNvPr id="70" name="iṡļídé"/>
                  <p:cNvSpPr/>
                  <p:nvPr/>
                </p:nvSpPr>
                <p:spPr bwMode="auto">
                  <a:xfrm>
                    <a:off x="5974244" y="3426422"/>
                    <a:ext cx="93606" cy="106298"/>
                  </a:xfrm>
                  <a:custGeom>
                    <a:avLst/>
                    <a:gdLst>
                      <a:gd name="T0" fmla="*/ 14 w 59"/>
                      <a:gd name="T1" fmla="*/ 67 h 67"/>
                      <a:gd name="T2" fmla="*/ 0 w 59"/>
                      <a:gd name="T3" fmla="*/ 43 h 67"/>
                      <a:gd name="T4" fmla="*/ 33 w 59"/>
                      <a:gd name="T5" fmla="*/ 0 h 67"/>
                      <a:gd name="T6" fmla="*/ 59 w 59"/>
                      <a:gd name="T7" fmla="*/ 15 h 67"/>
                      <a:gd name="T8" fmla="*/ 14 w 59"/>
                      <a:gd name="T9" fmla="*/ 67 h 67"/>
                      <a:gd name="T10" fmla="*/ 9 w 59"/>
                      <a:gd name="T11" fmla="*/ 45 h 67"/>
                      <a:gd name="T12" fmla="*/ 16 w 59"/>
                      <a:gd name="T13" fmla="*/ 55 h 67"/>
                      <a:gd name="T14" fmla="*/ 47 w 59"/>
                      <a:gd name="T15" fmla="*/ 17 h 67"/>
                      <a:gd name="T16" fmla="*/ 35 w 59"/>
                      <a:gd name="T17" fmla="*/ 10 h 67"/>
                      <a:gd name="T18" fmla="*/ 9 w 59"/>
                      <a:gd name="T19" fmla="*/ 4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67">
                        <a:moveTo>
                          <a:pt x="14" y="67"/>
                        </a:moveTo>
                        <a:lnTo>
                          <a:pt x="0" y="43"/>
                        </a:lnTo>
                        <a:lnTo>
                          <a:pt x="33" y="0"/>
                        </a:lnTo>
                        <a:lnTo>
                          <a:pt x="59" y="15"/>
                        </a:lnTo>
                        <a:lnTo>
                          <a:pt x="14" y="67"/>
                        </a:lnTo>
                        <a:close/>
                        <a:moveTo>
                          <a:pt x="9" y="45"/>
                        </a:moveTo>
                        <a:lnTo>
                          <a:pt x="16" y="55"/>
                        </a:lnTo>
                        <a:lnTo>
                          <a:pt x="47" y="17"/>
                        </a:lnTo>
                        <a:lnTo>
                          <a:pt x="35" y="10"/>
                        </a:lnTo>
                        <a:lnTo>
                          <a:pt x="9" y="45"/>
                        </a:lnTo>
                        <a:close/>
                      </a:path>
                    </a:pathLst>
                  </a:custGeom>
                  <a:solidFill>
                    <a:schemeClr val="bg1">
                      <a:lumMod val="85000"/>
                    </a:schemeClr>
                  </a:solidFill>
                  <a:ln>
                    <a:noFill/>
                  </a:ln>
                </p:spPr>
                <p:txBody>
                  <a:bodyPr anchor="ctr"/>
                  <a:lstStyle/>
                  <a:p>
                    <a:pPr algn="ctr"/>
                    <a:endParaRPr/>
                  </a:p>
                </p:txBody>
              </p:sp>
            </p:grpSp>
            <p:grpSp>
              <p:nvGrpSpPr>
                <p:cNvPr id="48" name="iṡľïde"/>
                <p:cNvGrpSpPr/>
                <p:nvPr/>
              </p:nvGrpSpPr>
              <p:grpSpPr>
                <a:xfrm>
                  <a:off x="4009701" y="3982239"/>
                  <a:ext cx="547357" cy="255434"/>
                  <a:chOff x="5057221" y="3151948"/>
                  <a:chExt cx="547357" cy="255434"/>
                </a:xfrm>
              </p:grpSpPr>
              <p:sp>
                <p:nvSpPr>
                  <p:cNvPr id="58" name="ïşḷíde"/>
                  <p:cNvSpPr/>
                  <p:nvPr/>
                </p:nvSpPr>
                <p:spPr bwMode="auto">
                  <a:xfrm>
                    <a:off x="5220634" y="3151948"/>
                    <a:ext cx="383944" cy="255434"/>
                  </a:xfrm>
                  <a:custGeom>
                    <a:avLst/>
                    <a:gdLst>
                      <a:gd name="T0" fmla="*/ 53 w 102"/>
                      <a:gd name="T1" fmla="*/ 68 h 68"/>
                      <a:gd name="T2" fmla="*/ 53 w 102"/>
                      <a:gd name="T3" fmla="*/ 68 h 68"/>
                      <a:gd name="T4" fmla="*/ 19 w 102"/>
                      <a:gd name="T5" fmla="*/ 67 h 68"/>
                      <a:gd name="T6" fmla="*/ 6 w 102"/>
                      <a:gd name="T7" fmla="*/ 4 h 68"/>
                      <a:gd name="T8" fmla="*/ 6 w 102"/>
                      <a:gd name="T9" fmla="*/ 3 h 68"/>
                      <a:gd name="T10" fmla="*/ 11 w 102"/>
                      <a:gd name="T11" fmla="*/ 2 h 68"/>
                      <a:gd name="T12" fmla="*/ 62 w 102"/>
                      <a:gd name="T13" fmla="*/ 0 h 68"/>
                      <a:gd name="T14" fmla="*/ 89 w 102"/>
                      <a:gd name="T15" fmla="*/ 3 h 68"/>
                      <a:gd name="T16" fmla="*/ 94 w 102"/>
                      <a:gd name="T17" fmla="*/ 66 h 68"/>
                      <a:gd name="T18" fmla="*/ 94 w 102"/>
                      <a:gd name="T19" fmla="*/ 67 h 68"/>
                      <a:gd name="T20" fmla="*/ 93 w 102"/>
                      <a:gd name="T21" fmla="*/ 67 h 68"/>
                      <a:gd name="T22" fmla="*/ 53 w 102"/>
                      <a:gd name="T23" fmla="*/ 68 h 68"/>
                      <a:gd name="T24" fmla="*/ 9 w 102"/>
                      <a:gd name="T25" fmla="*/ 6 h 68"/>
                      <a:gd name="T26" fmla="*/ 19 w 102"/>
                      <a:gd name="T27" fmla="*/ 64 h 68"/>
                      <a:gd name="T28" fmla="*/ 53 w 102"/>
                      <a:gd name="T29" fmla="*/ 65 h 68"/>
                      <a:gd name="T30" fmla="*/ 91 w 102"/>
                      <a:gd name="T31" fmla="*/ 64 h 68"/>
                      <a:gd name="T32" fmla="*/ 88 w 102"/>
                      <a:gd name="T33" fmla="*/ 6 h 68"/>
                      <a:gd name="T34" fmla="*/ 62 w 102"/>
                      <a:gd name="T35" fmla="*/ 3 h 68"/>
                      <a:gd name="T36" fmla="*/ 12 w 102"/>
                      <a:gd name="T37" fmla="*/ 5 h 68"/>
                      <a:gd name="T38" fmla="*/ 9 w 102"/>
                      <a:gd name="T39" fmla="*/ 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2" h="68">
                        <a:moveTo>
                          <a:pt x="53" y="68"/>
                        </a:moveTo>
                        <a:cubicBezTo>
                          <a:pt x="53" y="68"/>
                          <a:pt x="53" y="68"/>
                          <a:pt x="53" y="68"/>
                        </a:cubicBezTo>
                        <a:cubicBezTo>
                          <a:pt x="36" y="68"/>
                          <a:pt x="25" y="67"/>
                          <a:pt x="19" y="67"/>
                        </a:cubicBezTo>
                        <a:cubicBezTo>
                          <a:pt x="0" y="64"/>
                          <a:pt x="5" y="10"/>
                          <a:pt x="6" y="4"/>
                        </a:cubicBezTo>
                        <a:cubicBezTo>
                          <a:pt x="6" y="3"/>
                          <a:pt x="6" y="3"/>
                          <a:pt x="6" y="3"/>
                        </a:cubicBezTo>
                        <a:cubicBezTo>
                          <a:pt x="11" y="2"/>
                          <a:pt x="11" y="2"/>
                          <a:pt x="11" y="2"/>
                        </a:cubicBezTo>
                        <a:cubicBezTo>
                          <a:pt x="20" y="2"/>
                          <a:pt x="43" y="0"/>
                          <a:pt x="62" y="0"/>
                        </a:cubicBezTo>
                        <a:cubicBezTo>
                          <a:pt x="76" y="0"/>
                          <a:pt x="85" y="1"/>
                          <a:pt x="89" y="3"/>
                        </a:cubicBezTo>
                        <a:cubicBezTo>
                          <a:pt x="102" y="10"/>
                          <a:pt x="95" y="60"/>
                          <a:pt x="94" y="66"/>
                        </a:cubicBezTo>
                        <a:cubicBezTo>
                          <a:pt x="94" y="67"/>
                          <a:pt x="94" y="67"/>
                          <a:pt x="94" y="67"/>
                        </a:cubicBezTo>
                        <a:cubicBezTo>
                          <a:pt x="93" y="67"/>
                          <a:pt x="93" y="67"/>
                          <a:pt x="93" y="67"/>
                        </a:cubicBezTo>
                        <a:cubicBezTo>
                          <a:pt x="93" y="67"/>
                          <a:pt x="72" y="68"/>
                          <a:pt x="53" y="68"/>
                        </a:cubicBezTo>
                        <a:close/>
                        <a:moveTo>
                          <a:pt x="9" y="6"/>
                        </a:moveTo>
                        <a:cubicBezTo>
                          <a:pt x="7" y="22"/>
                          <a:pt x="6" y="62"/>
                          <a:pt x="19" y="64"/>
                        </a:cubicBezTo>
                        <a:cubicBezTo>
                          <a:pt x="25" y="64"/>
                          <a:pt x="37" y="65"/>
                          <a:pt x="53" y="65"/>
                        </a:cubicBezTo>
                        <a:cubicBezTo>
                          <a:pt x="70" y="65"/>
                          <a:pt x="87" y="64"/>
                          <a:pt x="91" y="64"/>
                        </a:cubicBezTo>
                        <a:cubicBezTo>
                          <a:pt x="93" y="48"/>
                          <a:pt x="96" y="10"/>
                          <a:pt x="88" y="6"/>
                        </a:cubicBezTo>
                        <a:cubicBezTo>
                          <a:pt x="85" y="4"/>
                          <a:pt x="79" y="3"/>
                          <a:pt x="62" y="3"/>
                        </a:cubicBezTo>
                        <a:cubicBezTo>
                          <a:pt x="43" y="3"/>
                          <a:pt x="20" y="5"/>
                          <a:pt x="12" y="5"/>
                        </a:cubicBezTo>
                        <a:lnTo>
                          <a:pt x="9" y="6"/>
                        </a:lnTo>
                        <a:close/>
                      </a:path>
                    </a:pathLst>
                  </a:custGeom>
                  <a:solidFill>
                    <a:schemeClr val="bg1">
                      <a:lumMod val="85000"/>
                    </a:schemeClr>
                  </a:solidFill>
                  <a:ln>
                    <a:noFill/>
                  </a:ln>
                </p:spPr>
                <p:txBody>
                  <a:bodyPr anchor="ctr"/>
                  <a:lstStyle/>
                  <a:p>
                    <a:pPr algn="ctr"/>
                    <a:endParaRPr/>
                  </a:p>
                </p:txBody>
              </p:sp>
              <p:sp>
                <p:nvSpPr>
                  <p:cNvPr id="59" name="ïSḻidê"/>
                  <p:cNvSpPr/>
                  <p:nvPr/>
                </p:nvSpPr>
                <p:spPr bwMode="auto">
                  <a:xfrm>
                    <a:off x="5242846" y="3164641"/>
                    <a:ext cx="312550" cy="123751"/>
                  </a:xfrm>
                  <a:custGeom>
                    <a:avLst/>
                    <a:gdLst>
                      <a:gd name="T0" fmla="*/ 46 w 83"/>
                      <a:gd name="T1" fmla="*/ 33 h 33"/>
                      <a:gd name="T2" fmla="*/ 44 w 83"/>
                      <a:gd name="T3" fmla="*/ 32 h 33"/>
                      <a:gd name="T4" fmla="*/ 0 w 83"/>
                      <a:gd name="T5" fmla="*/ 2 h 33"/>
                      <a:gd name="T6" fmla="*/ 2 w 83"/>
                      <a:gd name="T7" fmla="*/ 0 h 33"/>
                      <a:gd name="T8" fmla="*/ 45 w 83"/>
                      <a:gd name="T9" fmla="*/ 30 h 33"/>
                      <a:gd name="T10" fmla="*/ 81 w 83"/>
                      <a:gd name="T11" fmla="*/ 0 h 33"/>
                      <a:gd name="T12" fmla="*/ 83 w 83"/>
                      <a:gd name="T13" fmla="*/ 2 h 33"/>
                      <a:gd name="T14" fmla="*/ 46 w 83"/>
                      <a:gd name="T15" fmla="*/ 33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33">
                        <a:moveTo>
                          <a:pt x="46" y="33"/>
                        </a:moveTo>
                        <a:cubicBezTo>
                          <a:pt x="45" y="33"/>
                          <a:pt x="45" y="33"/>
                          <a:pt x="44" y="32"/>
                        </a:cubicBezTo>
                        <a:cubicBezTo>
                          <a:pt x="36" y="29"/>
                          <a:pt x="2" y="3"/>
                          <a:pt x="0" y="2"/>
                        </a:cubicBezTo>
                        <a:cubicBezTo>
                          <a:pt x="2" y="0"/>
                          <a:pt x="2" y="0"/>
                          <a:pt x="2" y="0"/>
                        </a:cubicBezTo>
                        <a:cubicBezTo>
                          <a:pt x="2" y="0"/>
                          <a:pt x="37" y="26"/>
                          <a:pt x="45" y="30"/>
                        </a:cubicBezTo>
                        <a:cubicBezTo>
                          <a:pt x="50" y="32"/>
                          <a:pt x="69" y="14"/>
                          <a:pt x="81" y="0"/>
                        </a:cubicBezTo>
                        <a:cubicBezTo>
                          <a:pt x="83" y="2"/>
                          <a:pt x="83" y="2"/>
                          <a:pt x="83" y="2"/>
                        </a:cubicBezTo>
                        <a:cubicBezTo>
                          <a:pt x="79" y="8"/>
                          <a:pt x="56" y="33"/>
                          <a:pt x="46" y="33"/>
                        </a:cubicBezTo>
                        <a:close/>
                      </a:path>
                    </a:pathLst>
                  </a:custGeom>
                  <a:solidFill>
                    <a:schemeClr val="bg1">
                      <a:lumMod val="85000"/>
                    </a:schemeClr>
                  </a:solidFill>
                  <a:ln>
                    <a:noFill/>
                  </a:ln>
                </p:spPr>
                <p:txBody>
                  <a:bodyPr anchor="ctr"/>
                  <a:lstStyle/>
                  <a:p>
                    <a:pPr algn="ctr"/>
                    <a:endParaRPr/>
                  </a:p>
                </p:txBody>
              </p:sp>
              <p:sp>
                <p:nvSpPr>
                  <p:cNvPr id="60" name="išlíḑé"/>
                  <p:cNvSpPr/>
                  <p:nvPr/>
                </p:nvSpPr>
                <p:spPr bwMode="auto">
                  <a:xfrm>
                    <a:off x="5100057" y="3220170"/>
                    <a:ext cx="93606" cy="11105"/>
                  </a:xfrm>
                  <a:prstGeom prst="rect">
                    <a:avLst/>
                  </a:prstGeom>
                  <a:solidFill>
                    <a:schemeClr val="bg1">
                      <a:lumMod val="85000"/>
                    </a:schemeClr>
                  </a:solidFill>
                  <a:ln>
                    <a:noFill/>
                  </a:ln>
                </p:spPr>
                <p:txBody>
                  <a:bodyPr anchor="ctr"/>
                  <a:lstStyle/>
                  <a:p>
                    <a:pPr algn="ctr"/>
                    <a:endParaRPr/>
                  </a:p>
                </p:txBody>
              </p:sp>
              <p:sp>
                <p:nvSpPr>
                  <p:cNvPr id="61" name="iṧ1îḋé"/>
                  <p:cNvSpPr/>
                  <p:nvPr/>
                </p:nvSpPr>
                <p:spPr bwMode="auto">
                  <a:xfrm>
                    <a:off x="5111163" y="3332815"/>
                    <a:ext cx="98366" cy="11105"/>
                  </a:xfrm>
                  <a:prstGeom prst="rect">
                    <a:avLst/>
                  </a:prstGeom>
                  <a:solidFill>
                    <a:schemeClr val="bg1">
                      <a:lumMod val="85000"/>
                    </a:schemeClr>
                  </a:solidFill>
                  <a:ln>
                    <a:noFill/>
                  </a:ln>
                </p:spPr>
                <p:txBody>
                  <a:bodyPr anchor="ctr"/>
                  <a:lstStyle/>
                  <a:p>
                    <a:pPr algn="ctr"/>
                    <a:endParaRPr/>
                  </a:p>
                </p:txBody>
              </p:sp>
              <p:sp>
                <p:nvSpPr>
                  <p:cNvPr id="62" name="işlíḑè"/>
                  <p:cNvSpPr/>
                  <p:nvPr/>
                </p:nvSpPr>
                <p:spPr bwMode="auto">
                  <a:xfrm>
                    <a:off x="5057221" y="3277286"/>
                    <a:ext cx="136443" cy="11105"/>
                  </a:xfrm>
                  <a:prstGeom prst="rect">
                    <a:avLst/>
                  </a:prstGeom>
                  <a:solidFill>
                    <a:schemeClr val="bg1">
                      <a:lumMod val="85000"/>
                    </a:schemeClr>
                  </a:solidFill>
                  <a:ln>
                    <a:noFill/>
                  </a:ln>
                </p:spPr>
                <p:txBody>
                  <a:bodyPr anchor="ctr"/>
                  <a:lstStyle/>
                  <a:p>
                    <a:pPr algn="ctr"/>
                    <a:endParaRPr/>
                  </a:p>
                </p:txBody>
              </p:sp>
            </p:grpSp>
            <p:grpSp>
              <p:nvGrpSpPr>
                <p:cNvPr id="49" name="işḻiďè"/>
                <p:cNvGrpSpPr/>
                <p:nvPr/>
              </p:nvGrpSpPr>
              <p:grpSpPr>
                <a:xfrm>
                  <a:off x="3859160" y="4537310"/>
                  <a:ext cx="325243" cy="337935"/>
                  <a:chOff x="5125442" y="3615221"/>
                  <a:chExt cx="325243" cy="337935"/>
                </a:xfrm>
              </p:grpSpPr>
              <p:sp>
                <p:nvSpPr>
                  <p:cNvPr id="54" name="íṡlîḍe"/>
                  <p:cNvSpPr/>
                  <p:nvPr/>
                </p:nvSpPr>
                <p:spPr bwMode="auto">
                  <a:xfrm>
                    <a:off x="5204769" y="3615221"/>
                    <a:ext cx="166588" cy="165001"/>
                  </a:xfrm>
                  <a:custGeom>
                    <a:avLst/>
                    <a:gdLst>
                      <a:gd name="T0" fmla="*/ 22 w 44"/>
                      <a:gd name="T1" fmla="*/ 44 h 44"/>
                      <a:gd name="T2" fmla="*/ 0 w 44"/>
                      <a:gd name="T3" fmla="*/ 22 h 44"/>
                      <a:gd name="T4" fmla="*/ 22 w 44"/>
                      <a:gd name="T5" fmla="*/ 0 h 44"/>
                      <a:gd name="T6" fmla="*/ 44 w 44"/>
                      <a:gd name="T7" fmla="*/ 22 h 44"/>
                      <a:gd name="T8" fmla="*/ 22 w 44"/>
                      <a:gd name="T9" fmla="*/ 44 h 44"/>
                      <a:gd name="T10" fmla="*/ 22 w 44"/>
                      <a:gd name="T11" fmla="*/ 3 h 44"/>
                      <a:gd name="T12" fmla="*/ 3 w 44"/>
                      <a:gd name="T13" fmla="*/ 22 h 44"/>
                      <a:gd name="T14" fmla="*/ 22 w 44"/>
                      <a:gd name="T15" fmla="*/ 41 h 44"/>
                      <a:gd name="T16" fmla="*/ 41 w 44"/>
                      <a:gd name="T17" fmla="*/ 22 h 44"/>
                      <a:gd name="T18" fmla="*/ 22 w 44"/>
                      <a:gd name="T19" fmla="*/ 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44"/>
                        </a:moveTo>
                        <a:cubicBezTo>
                          <a:pt x="10" y="44"/>
                          <a:pt x="0" y="34"/>
                          <a:pt x="0" y="22"/>
                        </a:cubicBezTo>
                        <a:cubicBezTo>
                          <a:pt x="0" y="10"/>
                          <a:pt x="10" y="0"/>
                          <a:pt x="22" y="0"/>
                        </a:cubicBezTo>
                        <a:cubicBezTo>
                          <a:pt x="34" y="0"/>
                          <a:pt x="44" y="10"/>
                          <a:pt x="44" y="22"/>
                        </a:cubicBezTo>
                        <a:cubicBezTo>
                          <a:pt x="44" y="34"/>
                          <a:pt x="34" y="44"/>
                          <a:pt x="22" y="44"/>
                        </a:cubicBezTo>
                        <a:close/>
                        <a:moveTo>
                          <a:pt x="22" y="3"/>
                        </a:moveTo>
                        <a:cubicBezTo>
                          <a:pt x="11" y="3"/>
                          <a:pt x="3" y="12"/>
                          <a:pt x="3" y="22"/>
                        </a:cubicBezTo>
                        <a:cubicBezTo>
                          <a:pt x="3" y="33"/>
                          <a:pt x="11" y="41"/>
                          <a:pt x="22" y="41"/>
                        </a:cubicBezTo>
                        <a:cubicBezTo>
                          <a:pt x="32" y="41"/>
                          <a:pt x="41" y="33"/>
                          <a:pt x="41" y="22"/>
                        </a:cubicBezTo>
                        <a:cubicBezTo>
                          <a:pt x="41" y="12"/>
                          <a:pt x="32" y="3"/>
                          <a:pt x="22" y="3"/>
                        </a:cubicBezTo>
                        <a:close/>
                      </a:path>
                    </a:pathLst>
                  </a:custGeom>
                  <a:solidFill>
                    <a:schemeClr val="bg1">
                      <a:lumMod val="85000"/>
                    </a:schemeClr>
                  </a:solidFill>
                  <a:ln>
                    <a:noFill/>
                  </a:ln>
                </p:spPr>
                <p:txBody>
                  <a:bodyPr anchor="ctr"/>
                  <a:lstStyle/>
                  <a:p>
                    <a:pPr algn="ctr"/>
                    <a:endParaRPr/>
                  </a:p>
                </p:txBody>
              </p:sp>
              <p:sp>
                <p:nvSpPr>
                  <p:cNvPr id="55" name="ïṩḷiḍê"/>
                  <p:cNvSpPr/>
                  <p:nvPr/>
                </p:nvSpPr>
                <p:spPr bwMode="auto">
                  <a:xfrm>
                    <a:off x="5125442" y="3783394"/>
                    <a:ext cx="325243" cy="169760"/>
                  </a:xfrm>
                  <a:custGeom>
                    <a:avLst/>
                    <a:gdLst>
                      <a:gd name="T0" fmla="*/ 86 w 86"/>
                      <a:gd name="T1" fmla="*/ 45 h 45"/>
                      <a:gd name="T2" fmla="*/ 0 w 86"/>
                      <a:gd name="T3" fmla="*/ 45 h 45"/>
                      <a:gd name="T4" fmla="*/ 0 w 86"/>
                      <a:gd name="T5" fmla="*/ 44 h 45"/>
                      <a:gd name="T6" fmla="*/ 43 w 86"/>
                      <a:gd name="T7" fmla="*/ 0 h 45"/>
                      <a:gd name="T8" fmla="*/ 86 w 86"/>
                      <a:gd name="T9" fmla="*/ 44 h 45"/>
                      <a:gd name="T10" fmla="*/ 86 w 86"/>
                      <a:gd name="T11" fmla="*/ 45 h 45"/>
                      <a:gd name="T12" fmla="*/ 3 w 86"/>
                      <a:gd name="T13" fmla="*/ 42 h 45"/>
                      <a:gd name="T14" fmla="*/ 83 w 86"/>
                      <a:gd name="T15" fmla="*/ 42 h 45"/>
                      <a:gd name="T16" fmla="*/ 43 w 86"/>
                      <a:gd name="T17" fmla="*/ 3 h 45"/>
                      <a:gd name="T18" fmla="*/ 3 w 86"/>
                      <a:gd name="T19" fmla="*/ 4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45">
                        <a:moveTo>
                          <a:pt x="86" y="45"/>
                        </a:moveTo>
                        <a:cubicBezTo>
                          <a:pt x="0" y="45"/>
                          <a:pt x="0" y="45"/>
                          <a:pt x="0" y="45"/>
                        </a:cubicBezTo>
                        <a:cubicBezTo>
                          <a:pt x="0" y="44"/>
                          <a:pt x="0" y="44"/>
                          <a:pt x="0" y="44"/>
                        </a:cubicBezTo>
                        <a:cubicBezTo>
                          <a:pt x="0" y="20"/>
                          <a:pt x="19" y="0"/>
                          <a:pt x="43" y="0"/>
                        </a:cubicBezTo>
                        <a:cubicBezTo>
                          <a:pt x="67" y="0"/>
                          <a:pt x="86" y="20"/>
                          <a:pt x="86" y="44"/>
                        </a:cubicBezTo>
                        <a:lnTo>
                          <a:pt x="86" y="45"/>
                        </a:lnTo>
                        <a:close/>
                        <a:moveTo>
                          <a:pt x="3" y="42"/>
                        </a:moveTo>
                        <a:cubicBezTo>
                          <a:pt x="83" y="42"/>
                          <a:pt x="83" y="42"/>
                          <a:pt x="83" y="42"/>
                        </a:cubicBezTo>
                        <a:cubicBezTo>
                          <a:pt x="82" y="21"/>
                          <a:pt x="64" y="3"/>
                          <a:pt x="43" y="3"/>
                        </a:cubicBezTo>
                        <a:cubicBezTo>
                          <a:pt x="21" y="3"/>
                          <a:pt x="4" y="21"/>
                          <a:pt x="3" y="42"/>
                        </a:cubicBezTo>
                        <a:close/>
                      </a:path>
                    </a:pathLst>
                  </a:custGeom>
                  <a:solidFill>
                    <a:schemeClr val="bg1">
                      <a:lumMod val="85000"/>
                    </a:schemeClr>
                  </a:solidFill>
                  <a:ln>
                    <a:noFill/>
                  </a:ln>
                </p:spPr>
                <p:txBody>
                  <a:bodyPr anchor="ctr"/>
                  <a:lstStyle/>
                  <a:p>
                    <a:pPr algn="ctr"/>
                    <a:endParaRPr/>
                  </a:p>
                </p:txBody>
              </p:sp>
              <p:sp>
                <p:nvSpPr>
                  <p:cNvPr id="56" name="îṥ1ídé"/>
                  <p:cNvSpPr/>
                  <p:nvPr/>
                </p:nvSpPr>
                <p:spPr bwMode="auto">
                  <a:xfrm>
                    <a:off x="5250779" y="3791327"/>
                    <a:ext cx="71395" cy="49182"/>
                  </a:xfrm>
                  <a:custGeom>
                    <a:avLst/>
                    <a:gdLst>
                      <a:gd name="T0" fmla="*/ 10 w 19"/>
                      <a:gd name="T1" fmla="*/ 13 h 13"/>
                      <a:gd name="T2" fmla="*/ 0 w 19"/>
                      <a:gd name="T3" fmla="*/ 1 h 13"/>
                      <a:gd name="T4" fmla="*/ 3 w 19"/>
                      <a:gd name="T5" fmla="*/ 0 h 13"/>
                      <a:gd name="T6" fmla="*/ 10 w 19"/>
                      <a:gd name="T7" fmla="*/ 10 h 13"/>
                      <a:gd name="T8" fmla="*/ 16 w 19"/>
                      <a:gd name="T9" fmla="*/ 0 h 13"/>
                      <a:gd name="T10" fmla="*/ 19 w 19"/>
                      <a:gd name="T11" fmla="*/ 1 h 13"/>
                      <a:gd name="T12" fmla="*/ 10 w 19"/>
                      <a:gd name="T13" fmla="*/ 13 h 13"/>
                    </a:gdLst>
                    <a:ahLst/>
                    <a:cxnLst>
                      <a:cxn ang="0">
                        <a:pos x="T0" y="T1"/>
                      </a:cxn>
                      <a:cxn ang="0">
                        <a:pos x="T2" y="T3"/>
                      </a:cxn>
                      <a:cxn ang="0">
                        <a:pos x="T4" y="T5"/>
                      </a:cxn>
                      <a:cxn ang="0">
                        <a:pos x="T6" y="T7"/>
                      </a:cxn>
                      <a:cxn ang="0">
                        <a:pos x="T8" y="T9"/>
                      </a:cxn>
                      <a:cxn ang="0">
                        <a:pos x="T10" y="T11"/>
                      </a:cxn>
                      <a:cxn ang="0">
                        <a:pos x="T12" y="T13"/>
                      </a:cxn>
                    </a:cxnLst>
                    <a:rect l="0" t="0" r="r" b="b"/>
                    <a:pathLst>
                      <a:path w="19" h="13">
                        <a:moveTo>
                          <a:pt x="10" y="13"/>
                        </a:moveTo>
                        <a:cubicBezTo>
                          <a:pt x="4" y="13"/>
                          <a:pt x="1" y="3"/>
                          <a:pt x="0" y="1"/>
                        </a:cubicBezTo>
                        <a:cubicBezTo>
                          <a:pt x="3" y="0"/>
                          <a:pt x="3" y="0"/>
                          <a:pt x="3" y="0"/>
                        </a:cubicBezTo>
                        <a:cubicBezTo>
                          <a:pt x="4" y="4"/>
                          <a:pt x="7" y="10"/>
                          <a:pt x="10" y="10"/>
                        </a:cubicBezTo>
                        <a:cubicBezTo>
                          <a:pt x="12" y="10"/>
                          <a:pt x="15" y="4"/>
                          <a:pt x="16" y="0"/>
                        </a:cubicBezTo>
                        <a:cubicBezTo>
                          <a:pt x="19" y="1"/>
                          <a:pt x="19" y="1"/>
                          <a:pt x="19" y="1"/>
                        </a:cubicBezTo>
                        <a:cubicBezTo>
                          <a:pt x="19" y="3"/>
                          <a:pt x="15" y="13"/>
                          <a:pt x="10" y="13"/>
                        </a:cubicBezTo>
                        <a:close/>
                      </a:path>
                    </a:pathLst>
                  </a:custGeom>
                  <a:solidFill>
                    <a:schemeClr val="bg1">
                      <a:lumMod val="85000"/>
                    </a:schemeClr>
                  </a:solidFill>
                  <a:ln>
                    <a:noFill/>
                  </a:ln>
                </p:spPr>
                <p:txBody>
                  <a:bodyPr anchor="ctr"/>
                  <a:lstStyle/>
                  <a:p>
                    <a:pPr algn="ctr"/>
                    <a:endParaRPr/>
                  </a:p>
                </p:txBody>
              </p:sp>
              <p:sp>
                <p:nvSpPr>
                  <p:cNvPr id="57" name="îṧḻïḋe"/>
                  <p:cNvSpPr/>
                  <p:nvPr/>
                </p:nvSpPr>
                <p:spPr bwMode="auto">
                  <a:xfrm>
                    <a:off x="5250779" y="3829405"/>
                    <a:ext cx="79327" cy="123751"/>
                  </a:xfrm>
                  <a:custGeom>
                    <a:avLst/>
                    <a:gdLst>
                      <a:gd name="T0" fmla="*/ 21 w 21"/>
                      <a:gd name="T1" fmla="*/ 33 h 33"/>
                      <a:gd name="T2" fmla="*/ 0 w 21"/>
                      <a:gd name="T3" fmla="*/ 33 h 33"/>
                      <a:gd name="T4" fmla="*/ 0 w 21"/>
                      <a:gd name="T5" fmla="*/ 32 h 33"/>
                      <a:gd name="T6" fmla="*/ 10 w 21"/>
                      <a:gd name="T7" fmla="*/ 0 h 33"/>
                      <a:gd name="T8" fmla="*/ 21 w 21"/>
                      <a:gd name="T9" fmla="*/ 32 h 33"/>
                      <a:gd name="T10" fmla="*/ 21 w 21"/>
                      <a:gd name="T11" fmla="*/ 33 h 33"/>
                      <a:gd name="T12" fmla="*/ 3 w 21"/>
                      <a:gd name="T13" fmla="*/ 30 h 33"/>
                      <a:gd name="T14" fmla="*/ 17 w 21"/>
                      <a:gd name="T15" fmla="*/ 30 h 33"/>
                      <a:gd name="T16" fmla="*/ 10 w 21"/>
                      <a:gd name="T17" fmla="*/ 3 h 33"/>
                      <a:gd name="T18" fmla="*/ 3 w 21"/>
                      <a:gd name="T19" fmla="*/ 3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33">
                        <a:moveTo>
                          <a:pt x="21" y="33"/>
                        </a:moveTo>
                        <a:cubicBezTo>
                          <a:pt x="0" y="33"/>
                          <a:pt x="0" y="33"/>
                          <a:pt x="0" y="33"/>
                        </a:cubicBezTo>
                        <a:cubicBezTo>
                          <a:pt x="0" y="32"/>
                          <a:pt x="0" y="32"/>
                          <a:pt x="0" y="32"/>
                        </a:cubicBezTo>
                        <a:cubicBezTo>
                          <a:pt x="1" y="22"/>
                          <a:pt x="3" y="0"/>
                          <a:pt x="10" y="0"/>
                        </a:cubicBezTo>
                        <a:cubicBezTo>
                          <a:pt x="17" y="0"/>
                          <a:pt x="20" y="22"/>
                          <a:pt x="21" y="32"/>
                        </a:cubicBezTo>
                        <a:lnTo>
                          <a:pt x="21" y="33"/>
                        </a:lnTo>
                        <a:close/>
                        <a:moveTo>
                          <a:pt x="3" y="30"/>
                        </a:moveTo>
                        <a:cubicBezTo>
                          <a:pt x="17" y="30"/>
                          <a:pt x="17" y="30"/>
                          <a:pt x="17" y="30"/>
                        </a:cubicBezTo>
                        <a:cubicBezTo>
                          <a:pt x="16" y="15"/>
                          <a:pt x="12" y="3"/>
                          <a:pt x="10" y="3"/>
                        </a:cubicBezTo>
                        <a:cubicBezTo>
                          <a:pt x="7" y="3"/>
                          <a:pt x="4" y="15"/>
                          <a:pt x="3" y="30"/>
                        </a:cubicBezTo>
                        <a:close/>
                      </a:path>
                    </a:pathLst>
                  </a:custGeom>
                  <a:solidFill>
                    <a:schemeClr val="bg1">
                      <a:lumMod val="85000"/>
                    </a:schemeClr>
                  </a:solidFill>
                  <a:ln>
                    <a:noFill/>
                  </a:ln>
                </p:spPr>
                <p:txBody>
                  <a:bodyPr anchor="ctr"/>
                  <a:lstStyle/>
                  <a:p>
                    <a:pPr algn="ctr"/>
                    <a:endParaRPr/>
                  </a:p>
                </p:txBody>
              </p:sp>
            </p:grpSp>
            <p:grpSp>
              <p:nvGrpSpPr>
                <p:cNvPr id="50" name="íslíḑê"/>
                <p:cNvGrpSpPr/>
                <p:nvPr/>
              </p:nvGrpSpPr>
              <p:grpSpPr>
                <a:xfrm>
                  <a:off x="1682532" y="3174341"/>
                  <a:ext cx="214184" cy="315721"/>
                  <a:chOff x="5303135" y="5279509"/>
                  <a:chExt cx="214184" cy="315721"/>
                </a:xfrm>
              </p:grpSpPr>
              <p:sp>
                <p:nvSpPr>
                  <p:cNvPr id="51" name="íSḷiḋe"/>
                  <p:cNvSpPr/>
                  <p:nvPr/>
                </p:nvSpPr>
                <p:spPr bwMode="auto">
                  <a:xfrm>
                    <a:off x="5303135" y="5323932"/>
                    <a:ext cx="214184" cy="236395"/>
                  </a:xfrm>
                  <a:custGeom>
                    <a:avLst/>
                    <a:gdLst>
                      <a:gd name="T0" fmla="*/ 34 w 57"/>
                      <a:gd name="T1" fmla="*/ 63 h 63"/>
                      <a:gd name="T2" fmla="*/ 5 w 57"/>
                      <a:gd name="T3" fmla="*/ 54 h 63"/>
                      <a:gd name="T4" fmla="*/ 5 w 57"/>
                      <a:gd name="T5" fmla="*/ 54 h 63"/>
                      <a:gd name="T6" fmla="*/ 7 w 57"/>
                      <a:gd name="T7" fmla="*/ 45 h 63"/>
                      <a:gd name="T8" fmla="*/ 9 w 57"/>
                      <a:gd name="T9" fmla="*/ 44 h 63"/>
                      <a:gd name="T10" fmla="*/ 12 w 57"/>
                      <a:gd name="T11" fmla="*/ 44 h 63"/>
                      <a:gd name="T12" fmla="*/ 22 w 57"/>
                      <a:gd name="T13" fmla="*/ 44 h 63"/>
                      <a:gd name="T14" fmla="*/ 32 w 57"/>
                      <a:gd name="T15" fmla="*/ 43 h 63"/>
                      <a:gd name="T16" fmla="*/ 24 w 57"/>
                      <a:gd name="T17" fmla="*/ 40 h 63"/>
                      <a:gd name="T18" fmla="*/ 16 w 57"/>
                      <a:gd name="T19" fmla="*/ 38 h 63"/>
                      <a:gd name="T20" fmla="*/ 0 w 57"/>
                      <a:gd name="T21" fmla="*/ 18 h 63"/>
                      <a:gd name="T22" fmla="*/ 22 w 57"/>
                      <a:gd name="T23" fmla="*/ 0 h 63"/>
                      <a:gd name="T24" fmla="*/ 50 w 57"/>
                      <a:gd name="T25" fmla="*/ 9 h 63"/>
                      <a:gd name="T26" fmla="*/ 50 w 57"/>
                      <a:gd name="T27" fmla="*/ 10 h 63"/>
                      <a:gd name="T28" fmla="*/ 50 w 57"/>
                      <a:gd name="T29" fmla="*/ 23 h 63"/>
                      <a:gd name="T30" fmla="*/ 47 w 57"/>
                      <a:gd name="T31" fmla="*/ 23 h 63"/>
                      <a:gd name="T32" fmla="*/ 47 w 57"/>
                      <a:gd name="T33" fmla="*/ 23 h 63"/>
                      <a:gd name="T34" fmla="*/ 27 w 57"/>
                      <a:gd name="T35" fmla="*/ 16 h 63"/>
                      <a:gd name="T36" fmla="*/ 24 w 57"/>
                      <a:gd name="T37" fmla="*/ 19 h 63"/>
                      <a:gd name="T38" fmla="*/ 33 w 57"/>
                      <a:gd name="T39" fmla="*/ 23 h 63"/>
                      <a:gd name="T40" fmla="*/ 38 w 57"/>
                      <a:gd name="T41" fmla="*/ 24 h 63"/>
                      <a:gd name="T42" fmla="*/ 57 w 57"/>
                      <a:gd name="T43" fmla="*/ 44 h 63"/>
                      <a:gd name="T44" fmla="*/ 34 w 57"/>
                      <a:gd name="T45" fmla="*/ 63 h 63"/>
                      <a:gd name="T46" fmla="*/ 8 w 57"/>
                      <a:gd name="T47" fmla="*/ 53 h 63"/>
                      <a:gd name="T48" fmla="*/ 34 w 57"/>
                      <a:gd name="T49" fmla="*/ 60 h 63"/>
                      <a:gd name="T50" fmla="*/ 54 w 57"/>
                      <a:gd name="T51" fmla="*/ 44 h 63"/>
                      <a:gd name="T52" fmla="*/ 37 w 57"/>
                      <a:gd name="T53" fmla="*/ 27 h 63"/>
                      <a:gd name="T54" fmla="*/ 32 w 57"/>
                      <a:gd name="T55" fmla="*/ 26 h 63"/>
                      <a:gd name="T56" fmla="*/ 21 w 57"/>
                      <a:gd name="T57" fmla="*/ 19 h 63"/>
                      <a:gd name="T58" fmla="*/ 27 w 57"/>
                      <a:gd name="T59" fmla="*/ 13 h 63"/>
                      <a:gd name="T60" fmla="*/ 47 w 57"/>
                      <a:gd name="T61" fmla="*/ 19 h 63"/>
                      <a:gd name="T62" fmla="*/ 47 w 57"/>
                      <a:gd name="T63" fmla="*/ 10 h 63"/>
                      <a:gd name="T64" fmla="*/ 22 w 57"/>
                      <a:gd name="T65" fmla="*/ 3 h 63"/>
                      <a:gd name="T66" fmla="*/ 3 w 57"/>
                      <a:gd name="T67" fmla="*/ 18 h 63"/>
                      <a:gd name="T68" fmla="*/ 17 w 57"/>
                      <a:gd name="T69" fmla="*/ 35 h 63"/>
                      <a:gd name="T70" fmla="*/ 25 w 57"/>
                      <a:gd name="T71" fmla="*/ 37 h 63"/>
                      <a:gd name="T72" fmla="*/ 35 w 57"/>
                      <a:gd name="T73" fmla="*/ 43 h 63"/>
                      <a:gd name="T74" fmla="*/ 22 w 57"/>
                      <a:gd name="T75" fmla="*/ 47 h 63"/>
                      <a:gd name="T76" fmla="*/ 11 w 57"/>
                      <a:gd name="T77" fmla="*/ 47 h 63"/>
                      <a:gd name="T78" fmla="*/ 9 w 57"/>
                      <a:gd name="T79" fmla="*/ 47 h 63"/>
                      <a:gd name="T80" fmla="*/ 8 w 57"/>
                      <a:gd name="T81" fmla="*/ 5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7" h="63">
                        <a:moveTo>
                          <a:pt x="34" y="63"/>
                        </a:moveTo>
                        <a:cubicBezTo>
                          <a:pt x="26" y="63"/>
                          <a:pt x="9" y="59"/>
                          <a:pt x="5" y="54"/>
                        </a:cubicBezTo>
                        <a:cubicBezTo>
                          <a:pt x="5" y="54"/>
                          <a:pt x="5" y="54"/>
                          <a:pt x="5" y="54"/>
                        </a:cubicBezTo>
                        <a:cubicBezTo>
                          <a:pt x="5" y="52"/>
                          <a:pt x="5" y="47"/>
                          <a:pt x="7" y="45"/>
                        </a:cubicBezTo>
                        <a:cubicBezTo>
                          <a:pt x="7" y="44"/>
                          <a:pt x="8" y="44"/>
                          <a:pt x="9" y="44"/>
                        </a:cubicBezTo>
                        <a:cubicBezTo>
                          <a:pt x="10" y="44"/>
                          <a:pt x="10" y="44"/>
                          <a:pt x="12" y="44"/>
                        </a:cubicBezTo>
                        <a:cubicBezTo>
                          <a:pt x="14" y="44"/>
                          <a:pt x="18" y="44"/>
                          <a:pt x="22" y="44"/>
                        </a:cubicBezTo>
                        <a:cubicBezTo>
                          <a:pt x="29" y="44"/>
                          <a:pt x="31" y="43"/>
                          <a:pt x="32" y="43"/>
                        </a:cubicBezTo>
                        <a:cubicBezTo>
                          <a:pt x="31" y="42"/>
                          <a:pt x="27" y="41"/>
                          <a:pt x="24" y="40"/>
                        </a:cubicBezTo>
                        <a:cubicBezTo>
                          <a:pt x="22" y="39"/>
                          <a:pt x="19" y="39"/>
                          <a:pt x="16" y="38"/>
                        </a:cubicBezTo>
                        <a:cubicBezTo>
                          <a:pt x="5" y="34"/>
                          <a:pt x="0" y="27"/>
                          <a:pt x="0" y="18"/>
                        </a:cubicBezTo>
                        <a:cubicBezTo>
                          <a:pt x="0" y="5"/>
                          <a:pt x="13" y="0"/>
                          <a:pt x="22" y="0"/>
                        </a:cubicBezTo>
                        <a:cubicBezTo>
                          <a:pt x="29" y="0"/>
                          <a:pt x="47" y="3"/>
                          <a:pt x="50" y="9"/>
                        </a:cubicBezTo>
                        <a:cubicBezTo>
                          <a:pt x="50" y="10"/>
                          <a:pt x="50" y="10"/>
                          <a:pt x="50" y="10"/>
                        </a:cubicBezTo>
                        <a:cubicBezTo>
                          <a:pt x="50" y="23"/>
                          <a:pt x="50" y="23"/>
                          <a:pt x="50" y="23"/>
                        </a:cubicBezTo>
                        <a:cubicBezTo>
                          <a:pt x="47" y="23"/>
                          <a:pt x="47" y="23"/>
                          <a:pt x="47" y="23"/>
                        </a:cubicBezTo>
                        <a:cubicBezTo>
                          <a:pt x="47" y="23"/>
                          <a:pt x="47" y="23"/>
                          <a:pt x="47" y="23"/>
                        </a:cubicBezTo>
                        <a:cubicBezTo>
                          <a:pt x="47" y="20"/>
                          <a:pt x="34" y="16"/>
                          <a:pt x="27" y="16"/>
                        </a:cubicBezTo>
                        <a:cubicBezTo>
                          <a:pt x="26" y="16"/>
                          <a:pt x="24" y="16"/>
                          <a:pt x="24" y="19"/>
                        </a:cubicBezTo>
                        <a:cubicBezTo>
                          <a:pt x="24" y="20"/>
                          <a:pt x="29" y="22"/>
                          <a:pt x="33" y="23"/>
                        </a:cubicBezTo>
                        <a:cubicBezTo>
                          <a:pt x="35" y="23"/>
                          <a:pt x="36" y="24"/>
                          <a:pt x="38" y="24"/>
                        </a:cubicBezTo>
                        <a:cubicBezTo>
                          <a:pt x="46" y="27"/>
                          <a:pt x="57" y="31"/>
                          <a:pt x="57" y="44"/>
                        </a:cubicBezTo>
                        <a:cubicBezTo>
                          <a:pt x="57" y="57"/>
                          <a:pt x="45" y="63"/>
                          <a:pt x="34" y="63"/>
                        </a:cubicBezTo>
                        <a:close/>
                        <a:moveTo>
                          <a:pt x="8" y="53"/>
                        </a:moveTo>
                        <a:cubicBezTo>
                          <a:pt x="11" y="56"/>
                          <a:pt x="26" y="60"/>
                          <a:pt x="34" y="60"/>
                        </a:cubicBezTo>
                        <a:cubicBezTo>
                          <a:pt x="44" y="60"/>
                          <a:pt x="54" y="55"/>
                          <a:pt x="54" y="44"/>
                        </a:cubicBezTo>
                        <a:cubicBezTo>
                          <a:pt x="54" y="33"/>
                          <a:pt x="45" y="30"/>
                          <a:pt x="37" y="27"/>
                        </a:cubicBezTo>
                        <a:cubicBezTo>
                          <a:pt x="35" y="27"/>
                          <a:pt x="34" y="26"/>
                          <a:pt x="32" y="26"/>
                        </a:cubicBezTo>
                        <a:cubicBezTo>
                          <a:pt x="26" y="24"/>
                          <a:pt x="21" y="22"/>
                          <a:pt x="21" y="19"/>
                        </a:cubicBezTo>
                        <a:cubicBezTo>
                          <a:pt x="21" y="15"/>
                          <a:pt x="24" y="13"/>
                          <a:pt x="27" y="13"/>
                        </a:cubicBezTo>
                        <a:cubicBezTo>
                          <a:pt x="31" y="13"/>
                          <a:pt x="42" y="15"/>
                          <a:pt x="47" y="19"/>
                        </a:cubicBezTo>
                        <a:cubicBezTo>
                          <a:pt x="47" y="10"/>
                          <a:pt x="47" y="10"/>
                          <a:pt x="47" y="10"/>
                        </a:cubicBezTo>
                        <a:cubicBezTo>
                          <a:pt x="45" y="7"/>
                          <a:pt x="30" y="3"/>
                          <a:pt x="22" y="3"/>
                        </a:cubicBezTo>
                        <a:cubicBezTo>
                          <a:pt x="14" y="3"/>
                          <a:pt x="3" y="7"/>
                          <a:pt x="3" y="18"/>
                        </a:cubicBezTo>
                        <a:cubicBezTo>
                          <a:pt x="3" y="26"/>
                          <a:pt x="7" y="32"/>
                          <a:pt x="17" y="35"/>
                        </a:cubicBezTo>
                        <a:cubicBezTo>
                          <a:pt x="20" y="36"/>
                          <a:pt x="23" y="37"/>
                          <a:pt x="25" y="37"/>
                        </a:cubicBezTo>
                        <a:cubicBezTo>
                          <a:pt x="31" y="39"/>
                          <a:pt x="35" y="40"/>
                          <a:pt x="35" y="43"/>
                        </a:cubicBezTo>
                        <a:cubicBezTo>
                          <a:pt x="35" y="46"/>
                          <a:pt x="32" y="47"/>
                          <a:pt x="22" y="47"/>
                        </a:cubicBezTo>
                        <a:cubicBezTo>
                          <a:pt x="18" y="47"/>
                          <a:pt x="14" y="47"/>
                          <a:pt x="11" y="47"/>
                        </a:cubicBezTo>
                        <a:cubicBezTo>
                          <a:pt x="10" y="47"/>
                          <a:pt x="10" y="47"/>
                          <a:pt x="9" y="47"/>
                        </a:cubicBezTo>
                        <a:cubicBezTo>
                          <a:pt x="8" y="48"/>
                          <a:pt x="8" y="51"/>
                          <a:pt x="8" y="53"/>
                        </a:cubicBezTo>
                        <a:close/>
                      </a:path>
                    </a:pathLst>
                  </a:custGeom>
                  <a:solidFill>
                    <a:schemeClr val="bg1">
                      <a:lumMod val="85000"/>
                    </a:schemeClr>
                  </a:solidFill>
                  <a:ln>
                    <a:noFill/>
                  </a:ln>
                </p:spPr>
                <p:txBody>
                  <a:bodyPr anchor="ctr"/>
                  <a:lstStyle/>
                  <a:p>
                    <a:pPr algn="ctr"/>
                    <a:endParaRPr/>
                  </a:p>
                </p:txBody>
              </p:sp>
              <p:sp>
                <p:nvSpPr>
                  <p:cNvPr id="52" name="ïṡľîďé"/>
                  <p:cNvSpPr/>
                  <p:nvPr/>
                </p:nvSpPr>
                <p:spPr bwMode="auto">
                  <a:xfrm>
                    <a:off x="5371357" y="5279509"/>
                    <a:ext cx="82500" cy="60288"/>
                  </a:xfrm>
                  <a:custGeom>
                    <a:avLst/>
                    <a:gdLst>
                      <a:gd name="T0" fmla="*/ 45 w 52"/>
                      <a:gd name="T1" fmla="*/ 38 h 38"/>
                      <a:gd name="T2" fmla="*/ 38 w 52"/>
                      <a:gd name="T3" fmla="*/ 35 h 38"/>
                      <a:gd name="T4" fmla="*/ 42 w 52"/>
                      <a:gd name="T5" fmla="*/ 14 h 38"/>
                      <a:gd name="T6" fmla="*/ 7 w 52"/>
                      <a:gd name="T7" fmla="*/ 9 h 38"/>
                      <a:gd name="T8" fmla="*/ 12 w 52"/>
                      <a:gd name="T9" fmla="*/ 31 h 38"/>
                      <a:gd name="T10" fmla="*/ 4 w 52"/>
                      <a:gd name="T11" fmla="*/ 31 h 38"/>
                      <a:gd name="T12" fmla="*/ 0 w 52"/>
                      <a:gd name="T13" fmla="*/ 0 h 38"/>
                      <a:gd name="T14" fmla="*/ 52 w 52"/>
                      <a:gd name="T15" fmla="*/ 9 h 38"/>
                      <a:gd name="T16" fmla="*/ 45 w 52"/>
                      <a:gd name="T17"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38">
                        <a:moveTo>
                          <a:pt x="45" y="38"/>
                        </a:moveTo>
                        <a:lnTo>
                          <a:pt x="38" y="35"/>
                        </a:lnTo>
                        <a:lnTo>
                          <a:pt x="42" y="14"/>
                        </a:lnTo>
                        <a:lnTo>
                          <a:pt x="7" y="9"/>
                        </a:lnTo>
                        <a:lnTo>
                          <a:pt x="12" y="31"/>
                        </a:lnTo>
                        <a:lnTo>
                          <a:pt x="4" y="31"/>
                        </a:lnTo>
                        <a:lnTo>
                          <a:pt x="0" y="0"/>
                        </a:lnTo>
                        <a:lnTo>
                          <a:pt x="52" y="9"/>
                        </a:lnTo>
                        <a:lnTo>
                          <a:pt x="45" y="38"/>
                        </a:lnTo>
                        <a:close/>
                      </a:path>
                    </a:pathLst>
                  </a:custGeom>
                  <a:solidFill>
                    <a:schemeClr val="bg1">
                      <a:lumMod val="85000"/>
                    </a:schemeClr>
                  </a:solidFill>
                  <a:ln>
                    <a:noFill/>
                  </a:ln>
                </p:spPr>
                <p:txBody>
                  <a:bodyPr anchor="ctr"/>
                  <a:lstStyle/>
                  <a:p>
                    <a:pPr algn="ctr"/>
                    <a:endParaRPr/>
                  </a:p>
                </p:txBody>
              </p:sp>
              <p:sp>
                <p:nvSpPr>
                  <p:cNvPr id="53" name="íṡľiḑe"/>
                  <p:cNvSpPr/>
                  <p:nvPr/>
                </p:nvSpPr>
                <p:spPr bwMode="auto">
                  <a:xfrm>
                    <a:off x="5377703" y="5549221"/>
                    <a:ext cx="84087" cy="46009"/>
                  </a:xfrm>
                  <a:custGeom>
                    <a:avLst/>
                    <a:gdLst>
                      <a:gd name="T0" fmla="*/ 53 w 53"/>
                      <a:gd name="T1" fmla="*/ 29 h 29"/>
                      <a:gd name="T2" fmla="*/ 0 w 53"/>
                      <a:gd name="T3" fmla="*/ 29 h 29"/>
                      <a:gd name="T4" fmla="*/ 0 w 53"/>
                      <a:gd name="T5" fmla="*/ 0 h 29"/>
                      <a:gd name="T6" fmla="*/ 8 w 53"/>
                      <a:gd name="T7" fmla="*/ 0 h 29"/>
                      <a:gd name="T8" fmla="*/ 8 w 53"/>
                      <a:gd name="T9" fmla="*/ 22 h 29"/>
                      <a:gd name="T10" fmla="*/ 43 w 53"/>
                      <a:gd name="T11" fmla="*/ 22 h 29"/>
                      <a:gd name="T12" fmla="*/ 38 w 53"/>
                      <a:gd name="T13" fmla="*/ 5 h 29"/>
                      <a:gd name="T14" fmla="*/ 46 w 53"/>
                      <a:gd name="T15" fmla="*/ 3 h 29"/>
                      <a:gd name="T16" fmla="*/ 53 w 53"/>
                      <a:gd name="T1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9">
                        <a:moveTo>
                          <a:pt x="53" y="29"/>
                        </a:moveTo>
                        <a:lnTo>
                          <a:pt x="0" y="29"/>
                        </a:lnTo>
                        <a:lnTo>
                          <a:pt x="0" y="0"/>
                        </a:lnTo>
                        <a:lnTo>
                          <a:pt x="8" y="0"/>
                        </a:lnTo>
                        <a:lnTo>
                          <a:pt x="8" y="22"/>
                        </a:lnTo>
                        <a:lnTo>
                          <a:pt x="43" y="22"/>
                        </a:lnTo>
                        <a:lnTo>
                          <a:pt x="38" y="5"/>
                        </a:lnTo>
                        <a:lnTo>
                          <a:pt x="46" y="3"/>
                        </a:lnTo>
                        <a:lnTo>
                          <a:pt x="53" y="29"/>
                        </a:lnTo>
                        <a:close/>
                      </a:path>
                    </a:pathLst>
                  </a:custGeom>
                  <a:solidFill>
                    <a:schemeClr val="bg1">
                      <a:lumMod val="85000"/>
                    </a:schemeClr>
                  </a:solidFill>
                  <a:ln>
                    <a:noFill/>
                  </a:ln>
                </p:spPr>
                <p:txBody>
                  <a:bodyPr anchor="ctr"/>
                  <a:lstStyle/>
                  <a:p>
                    <a:pPr algn="ctr"/>
                    <a:endParaRPr/>
                  </a:p>
                </p:txBody>
              </p:sp>
            </p:grpSp>
          </p:grpSp>
          <p:grpSp>
            <p:nvGrpSpPr>
              <p:cNvPr id="27" name="íṩḻiḑé"/>
              <p:cNvGrpSpPr/>
              <p:nvPr/>
            </p:nvGrpSpPr>
            <p:grpSpPr>
              <a:xfrm>
                <a:off x="1811797" y="1791124"/>
                <a:ext cx="2339288" cy="3761336"/>
                <a:chOff x="8253415" y="755650"/>
                <a:chExt cx="1125538" cy="1809750"/>
              </a:xfrm>
            </p:grpSpPr>
            <p:sp>
              <p:nvSpPr>
                <p:cNvPr id="28" name="ïsľiďé"/>
                <p:cNvSpPr/>
                <p:nvPr/>
              </p:nvSpPr>
              <p:spPr bwMode="auto">
                <a:xfrm>
                  <a:off x="8253415" y="755650"/>
                  <a:ext cx="1125538" cy="1350963"/>
                </a:xfrm>
                <a:custGeom>
                  <a:avLst/>
                  <a:gdLst>
                    <a:gd name="T0" fmla="*/ 212 w 423"/>
                    <a:gd name="T1" fmla="*/ 0 h 508"/>
                    <a:gd name="T2" fmla="*/ 0 w 423"/>
                    <a:gd name="T3" fmla="*/ 212 h 508"/>
                    <a:gd name="T4" fmla="*/ 58 w 423"/>
                    <a:gd name="T5" fmla="*/ 360 h 508"/>
                    <a:gd name="T6" fmla="*/ 122 w 423"/>
                    <a:gd name="T7" fmla="*/ 508 h 508"/>
                    <a:gd name="T8" fmla="*/ 212 w 423"/>
                    <a:gd name="T9" fmla="*/ 508 h 508"/>
                    <a:gd name="T10" fmla="*/ 302 w 423"/>
                    <a:gd name="T11" fmla="*/ 508 h 508"/>
                    <a:gd name="T12" fmla="*/ 366 w 423"/>
                    <a:gd name="T13" fmla="*/ 360 h 508"/>
                    <a:gd name="T14" fmla="*/ 423 w 423"/>
                    <a:gd name="T15" fmla="*/ 213 h 508"/>
                    <a:gd name="T16" fmla="*/ 212 w 423"/>
                    <a:gd name="T17" fmla="*/ 0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3" h="508">
                      <a:moveTo>
                        <a:pt x="212" y="0"/>
                      </a:moveTo>
                      <a:cubicBezTo>
                        <a:pt x="95" y="0"/>
                        <a:pt x="0" y="95"/>
                        <a:pt x="0" y="212"/>
                      </a:cubicBezTo>
                      <a:cubicBezTo>
                        <a:pt x="0" y="268"/>
                        <a:pt x="29" y="316"/>
                        <a:pt x="58" y="360"/>
                      </a:cubicBezTo>
                      <a:cubicBezTo>
                        <a:pt x="122" y="456"/>
                        <a:pt x="85" y="508"/>
                        <a:pt x="122" y="508"/>
                      </a:cubicBezTo>
                      <a:cubicBezTo>
                        <a:pt x="212" y="508"/>
                        <a:pt x="212" y="508"/>
                        <a:pt x="212" y="508"/>
                      </a:cubicBezTo>
                      <a:cubicBezTo>
                        <a:pt x="302" y="508"/>
                        <a:pt x="302" y="508"/>
                        <a:pt x="302" y="508"/>
                      </a:cubicBezTo>
                      <a:cubicBezTo>
                        <a:pt x="339" y="508"/>
                        <a:pt x="302" y="456"/>
                        <a:pt x="366" y="360"/>
                      </a:cubicBezTo>
                      <a:cubicBezTo>
                        <a:pt x="395" y="316"/>
                        <a:pt x="423" y="269"/>
                        <a:pt x="423" y="213"/>
                      </a:cubicBezTo>
                      <a:cubicBezTo>
                        <a:pt x="423" y="97"/>
                        <a:pt x="329" y="0"/>
                        <a:pt x="212" y="0"/>
                      </a:cubicBezTo>
                      <a:close/>
                    </a:path>
                  </a:pathLst>
                </a:custGeom>
                <a:solidFill>
                  <a:srgbClr val="FCC96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 name="íṧḷîḓé"/>
                <p:cNvSpPr/>
                <p:nvPr/>
              </p:nvSpPr>
              <p:spPr bwMode="auto">
                <a:xfrm>
                  <a:off x="8494715" y="949325"/>
                  <a:ext cx="884238" cy="1157288"/>
                </a:xfrm>
                <a:custGeom>
                  <a:avLst/>
                  <a:gdLst>
                    <a:gd name="T0" fmla="*/ 279 w 332"/>
                    <a:gd name="T1" fmla="*/ 0 h 435"/>
                    <a:gd name="T2" fmla="*/ 279 w 332"/>
                    <a:gd name="T3" fmla="*/ 9 h 435"/>
                    <a:gd name="T4" fmla="*/ 0 w 332"/>
                    <a:gd name="T5" fmla="*/ 355 h 435"/>
                    <a:gd name="T6" fmla="*/ 31 w 332"/>
                    <a:gd name="T7" fmla="*/ 435 h 435"/>
                    <a:gd name="T8" fmla="*/ 121 w 332"/>
                    <a:gd name="T9" fmla="*/ 435 h 435"/>
                    <a:gd name="T10" fmla="*/ 211 w 332"/>
                    <a:gd name="T11" fmla="*/ 435 h 435"/>
                    <a:gd name="T12" fmla="*/ 275 w 332"/>
                    <a:gd name="T13" fmla="*/ 287 h 435"/>
                    <a:gd name="T14" fmla="*/ 332 w 332"/>
                    <a:gd name="T15" fmla="*/ 140 h 435"/>
                    <a:gd name="T16" fmla="*/ 279 w 332"/>
                    <a:gd name="T17"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2" h="435">
                      <a:moveTo>
                        <a:pt x="279" y="0"/>
                      </a:moveTo>
                      <a:cubicBezTo>
                        <a:pt x="279" y="3"/>
                        <a:pt x="279" y="6"/>
                        <a:pt x="279" y="9"/>
                      </a:cubicBezTo>
                      <a:cubicBezTo>
                        <a:pt x="279" y="179"/>
                        <a:pt x="160" y="321"/>
                        <a:pt x="0" y="355"/>
                      </a:cubicBezTo>
                      <a:cubicBezTo>
                        <a:pt x="16" y="407"/>
                        <a:pt x="5" y="435"/>
                        <a:pt x="31" y="435"/>
                      </a:cubicBezTo>
                      <a:cubicBezTo>
                        <a:pt x="121" y="435"/>
                        <a:pt x="121" y="435"/>
                        <a:pt x="121" y="435"/>
                      </a:cubicBezTo>
                      <a:cubicBezTo>
                        <a:pt x="211" y="435"/>
                        <a:pt x="211" y="435"/>
                        <a:pt x="211" y="435"/>
                      </a:cubicBezTo>
                      <a:cubicBezTo>
                        <a:pt x="248" y="435"/>
                        <a:pt x="211" y="383"/>
                        <a:pt x="275" y="287"/>
                      </a:cubicBezTo>
                      <a:cubicBezTo>
                        <a:pt x="304" y="243"/>
                        <a:pt x="332" y="196"/>
                        <a:pt x="332" y="140"/>
                      </a:cubicBezTo>
                      <a:cubicBezTo>
                        <a:pt x="332" y="87"/>
                        <a:pt x="312" y="37"/>
                        <a:pt x="279" y="0"/>
                      </a:cubicBezTo>
                      <a:close/>
                    </a:path>
                  </a:pathLst>
                </a:custGeom>
                <a:solidFill>
                  <a:srgbClr val="FBBC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 name="íṥ1idè"/>
                <p:cNvSpPr/>
                <p:nvPr/>
              </p:nvSpPr>
              <p:spPr bwMode="auto">
                <a:xfrm>
                  <a:off x="8509003" y="1428750"/>
                  <a:ext cx="615950" cy="715963"/>
                </a:xfrm>
                <a:custGeom>
                  <a:avLst/>
                  <a:gdLst>
                    <a:gd name="T0" fmla="*/ 13 w 232"/>
                    <a:gd name="T1" fmla="*/ 38 h 269"/>
                    <a:gd name="T2" fmla="*/ 4 w 232"/>
                    <a:gd name="T3" fmla="*/ 37 h 269"/>
                    <a:gd name="T4" fmla="*/ 3 w 232"/>
                    <a:gd name="T5" fmla="*/ 46 h 269"/>
                    <a:gd name="T6" fmla="*/ 6 w 232"/>
                    <a:gd name="T7" fmla="*/ 51 h 269"/>
                    <a:gd name="T8" fmla="*/ 77 w 232"/>
                    <a:gd name="T9" fmla="*/ 265 h 269"/>
                    <a:gd name="T10" fmla="*/ 83 w 232"/>
                    <a:gd name="T11" fmla="*/ 269 h 269"/>
                    <a:gd name="T12" fmla="*/ 85 w 232"/>
                    <a:gd name="T13" fmla="*/ 269 h 269"/>
                    <a:gd name="T14" fmla="*/ 89 w 232"/>
                    <a:gd name="T15" fmla="*/ 260 h 269"/>
                    <a:gd name="T16" fmla="*/ 24 w 232"/>
                    <a:gd name="T17" fmla="*/ 63 h 269"/>
                    <a:gd name="T18" fmla="*/ 76 w 232"/>
                    <a:gd name="T19" fmla="*/ 69 h 269"/>
                    <a:gd name="T20" fmla="*/ 85 w 232"/>
                    <a:gd name="T21" fmla="*/ 64 h 269"/>
                    <a:gd name="T22" fmla="*/ 113 w 232"/>
                    <a:gd name="T23" fmla="*/ 73 h 269"/>
                    <a:gd name="T24" fmla="*/ 145 w 232"/>
                    <a:gd name="T25" fmla="*/ 62 h 269"/>
                    <a:gd name="T26" fmla="*/ 161 w 232"/>
                    <a:gd name="T27" fmla="*/ 68 h 269"/>
                    <a:gd name="T28" fmla="*/ 210 w 232"/>
                    <a:gd name="T29" fmla="*/ 65 h 269"/>
                    <a:gd name="T30" fmla="*/ 146 w 232"/>
                    <a:gd name="T31" fmla="*/ 260 h 269"/>
                    <a:gd name="T32" fmla="*/ 150 w 232"/>
                    <a:gd name="T33" fmla="*/ 269 h 269"/>
                    <a:gd name="T34" fmla="*/ 152 w 232"/>
                    <a:gd name="T35" fmla="*/ 269 h 269"/>
                    <a:gd name="T36" fmla="*/ 158 w 232"/>
                    <a:gd name="T37" fmla="*/ 265 h 269"/>
                    <a:gd name="T38" fmla="*/ 228 w 232"/>
                    <a:gd name="T39" fmla="*/ 50 h 269"/>
                    <a:gd name="T40" fmla="*/ 230 w 232"/>
                    <a:gd name="T41" fmla="*/ 48 h 269"/>
                    <a:gd name="T42" fmla="*/ 229 w 232"/>
                    <a:gd name="T43" fmla="*/ 39 h 269"/>
                    <a:gd name="T44" fmla="*/ 220 w 232"/>
                    <a:gd name="T45" fmla="*/ 40 h 269"/>
                    <a:gd name="T46" fmla="*/ 165 w 232"/>
                    <a:gd name="T47" fmla="*/ 55 h 269"/>
                    <a:gd name="T48" fmla="*/ 154 w 232"/>
                    <a:gd name="T49" fmla="*/ 52 h 269"/>
                    <a:gd name="T50" fmla="*/ 160 w 232"/>
                    <a:gd name="T51" fmla="*/ 31 h 269"/>
                    <a:gd name="T52" fmla="*/ 146 w 232"/>
                    <a:gd name="T53" fmla="*/ 3 h 269"/>
                    <a:gd name="T54" fmla="*/ 132 w 232"/>
                    <a:gd name="T55" fmla="*/ 3 h 269"/>
                    <a:gd name="T56" fmla="*/ 123 w 232"/>
                    <a:gd name="T57" fmla="*/ 32 h 269"/>
                    <a:gd name="T58" fmla="*/ 134 w 232"/>
                    <a:gd name="T59" fmla="*/ 54 h 269"/>
                    <a:gd name="T60" fmla="*/ 95 w 232"/>
                    <a:gd name="T61" fmla="*/ 55 h 269"/>
                    <a:gd name="T62" fmla="*/ 103 w 232"/>
                    <a:gd name="T63" fmla="*/ 32 h 269"/>
                    <a:gd name="T64" fmla="*/ 92 w 232"/>
                    <a:gd name="T65" fmla="*/ 4 h 269"/>
                    <a:gd name="T66" fmla="*/ 77 w 232"/>
                    <a:gd name="T67" fmla="*/ 4 h 269"/>
                    <a:gd name="T68" fmla="*/ 66 w 232"/>
                    <a:gd name="T69" fmla="*/ 32 h 269"/>
                    <a:gd name="T70" fmla="*/ 75 w 232"/>
                    <a:gd name="T71" fmla="*/ 55 h 269"/>
                    <a:gd name="T72" fmla="*/ 72 w 232"/>
                    <a:gd name="T73" fmla="*/ 56 h 269"/>
                    <a:gd name="T74" fmla="*/ 13 w 232"/>
                    <a:gd name="T75" fmla="*/ 38 h 269"/>
                    <a:gd name="T76" fmla="*/ 140 w 232"/>
                    <a:gd name="T77" fmla="*/ 14 h 269"/>
                    <a:gd name="T78" fmla="*/ 140 w 232"/>
                    <a:gd name="T79" fmla="*/ 14 h 269"/>
                    <a:gd name="T80" fmla="*/ 140 w 232"/>
                    <a:gd name="T81" fmla="*/ 14 h 269"/>
                    <a:gd name="T82" fmla="*/ 147 w 232"/>
                    <a:gd name="T83" fmla="*/ 32 h 269"/>
                    <a:gd name="T84" fmla="*/ 143 w 232"/>
                    <a:gd name="T85" fmla="*/ 45 h 269"/>
                    <a:gd name="T86" fmla="*/ 136 w 232"/>
                    <a:gd name="T87" fmla="*/ 31 h 269"/>
                    <a:gd name="T88" fmla="*/ 140 w 232"/>
                    <a:gd name="T89" fmla="*/ 14 h 269"/>
                    <a:gd name="T90" fmla="*/ 84 w 232"/>
                    <a:gd name="T91" fmla="*/ 15 h 269"/>
                    <a:gd name="T92" fmla="*/ 84 w 232"/>
                    <a:gd name="T93" fmla="*/ 15 h 269"/>
                    <a:gd name="T94" fmla="*/ 85 w 232"/>
                    <a:gd name="T95" fmla="*/ 16 h 269"/>
                    <a:gd name="T96" fmla="*/ 89 w 232"/>
                    <a:gd name="T97" fmla="*/ 31 h 269"/>
                    <a:gd name="T98" fmla="*/ 85 w 232"/>
                    <a:gd name="T99" fmla="*/ 47 h 269"/>
                    <a:gd name="T100" fmla="*/ 79 w 232"/>
                    <a:gd name="T101" fmla="*/ 31 h 269"/>
                    <a:gd name="T102" fmla="*/ 84 w 232"/>
                    <a:gd name="T103" fmla="*/ 15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2" h="269">
                      <a:moveTo>
                        <a:pt x="13" y="38"/>
                      </a:moveTo>
                      <a:cubicBezTo>
                        <a:pt x="11" y="35"/>
                        <a:pt x="6" y="35"/>
                        <a:pt x="4" y="37"/>
                      </a:cubicBezTo>
                      <a:cubicBezTo>
                        <a:pt x="1" y="39"/>
                        <a:pt x="0" y="44"/>
                        <a:pt x="3" y="46"/>
                      </a:cubicBezTo>
                      <a:cubicBezTo>
                        <a:pt x="4" y="48"/>
                        <a:pt x="5" y="49"/>
                        <a:pt x="6" y="51"/>
                      </a:cubicBezTo>
                      <a:cubicBezTo>
                        <a:pt x="77" y="265"/>
                        <a:pt x="77" y="265"/>
                        <a:pt x="77" y="265"/>
                      </a:cubicBezTo>
                      <a:cubicBezTo>
                        <a:pt x="77" y="267"/>
                        <a:pt x="80" y="269"/>
                        <a:pt x="83" y="269"/>
                      </a:cubicBezTo>
                      <a:cubicBezTo>
                        <a:pt x="83" y="269"/>
                        <a:pt x="84" y="269"/>
                        <a:pt x="85" y="269"/>
                      </a:cubicBezTo>
                      <a:cubicBezTo>
                        <a:pt x="88" y="268"/>
                        <a:pt x="90" y="264"/>
                        <a:pt x="89" y="260"/>
                      </a:cubicBezTo>
                      <a:cubicBezTo>
                        <a:pt x="24" y="63"/>
                        <a:pt x="24" y="63"/>
                        <a:pt x="24" y="63"/>
                      </a:cubicBezTo>
                      <a:cubicBezTo>
                        <a:pt x="40" y="70"/>
                        <a:pt x="60" y="74"/>
                        <a:pt x="76" y="69"/>
                      </a:cubicBezTo>
                      <a:cubicBezTo>
                        <a:pt x="79" y="68"/>
                        <a:pt x="82" y="66"/>
                        <a:pt x="85" y="64"/>
                      </a:cubicBezTo>
                      <a:cubicBezTo>
                        <a:pt x="93" y="70"/>
                        <a:pt x="103" y="73"/>
                        <a:pt x="113" y="73"/>
                      </a:cubicBezTo>
                      <a:cubicBezTo>
                        <a:pt x="125" y="73"/>
                        <a:pt x="136" y="69"/>
                        <a:pt x="145" y="62"/>
                      </a:cubicBezTo>
                      <a:cubicBezTo>
                        <a:pt x="150" y="64"/>
                        <a:pt x="155" y="67"/>
                        <a:pt x="161" y="68"/>
                      </a:cubicBezTo>
                      <a:cubicBezTo>
                        <a:pt x="180" y="73"/>
                        <a:pt x="196" y="72"/>
                        <a:pt x="210" y="65"/>
                      </a:cubicBezTo>
                      <a:cubicBezTo>
                        <a:pt x="146" y="260"/>
                        <a:pt x="146" y="260"/>
                        <a:pt x="146" y="260"/>
                      </a:cubicBezTo>
                      <a:cubicBezTo>
                        <a:pt x="144" y="264"/>
                        <a:pt x="146" y="268"/>
                        <a:pt x="150" y="269"/>
                      </a:cubicBezTo>
                      <a:cubicBezTo>
                        <a:pt x="150" y="269"/>
                        <a:pt x="151" y="269"/>
                        <a:pt x="152" y="269"/>
                      </a:cubicBezTo>
                      <a:cubicBezTo>
                        <a:pt x="155" y="269"/>
                        <a:pt x="157" y="267"/>
                        <a:pt x="158" y="265"/>
                      </a:cubicBezTo>
                      <a:cubicBezTo>
                        <a:pt x="228" y="50"/>
                        <a:pt x="228" y="50"/>
                        <a:pt x="228" y="50"/>
                      </a:cubicBezTo>
                      <a:cubicBezTo>
                        <a:pt x="229" y="50"/>
                        <a:pt x="230" y="49"/>
                        <a:pt x="230" y="48"/>
                      </a:cubicBezTo>
                      <a:cubicBezTo>
                        <a:pt x="232" y="45"/>
                        <a:pt x="232" y="41"/>
                        <a:pt x="229" y="39"/>
                      </a:cubicBezTo>
                      <a:cubicBezTo>
                        <a:pt x="226" y="37"/>
                        <a:pt x="222" y="37"/>
                        <a:pt x="220" y="40"/>
                      </a:cubicBezTo>
                      <a:cubicBezTo>
                        <a:pt x="207" y="56"/>
                        <a:pt x="189" y="62"/>
                        <a:pt x="165" y="55"/>
                      </a:cubicBezTo>
                      <a:cubicBezTo>
                        <a:pt x="162" y="55"/>
                        <a:pt x="158" y="54"/>
                        <a:pt x="154" y="52"/>
                      </a:cubicBezTo>
                      <a:cubicBezTo>
                        <a:pt x="158" y="46"/>
                        <a:pt x="160" y="38"/>
                        <a:pt x="160" y="31"/>
                      </a:cubicBezTo>
                      <a:cubicBezTo>
                        <a:pt x="159" y="17"/>
                        <a:pt x="154" y="7"/>
                        <a:pt x="146" y="3"/>
                      </a:cubicBezTo>
                      <a:cubicBezTo>
                        <a:pt x="142" y="0"/>
                        <a:pt x="137" y="0"/>
                        <a:pt x="132" y="3"/>
                      </a:cubicBezTo>
                      <a:cubicBezTo>
                        <a:pt x="125" y="8"/>
                        <a:pt x="122" y="18"/>
                        <a:pt x="123" y="32"/>
                      </a:cubicBezTo>
                      <a:cubicBezTo>
                        <a:pt x="124" y="40"/>
                        <a:pt x="127" y="48"/>
                        <a:pt x="134" y="54"/>
                      </a:cubicBezTo>
                      <a:cubicBezTo>
                        <a:pt x="123" y="61"/>
                        <a:pt x="107" y="61"/>
                        <a:pt x="95" y="55"/>
                      </a:cubicBezTo>
                      <a:cubicBezTo>
                        <a:pt x="99" y="49"/>
                        <a:pt x="102" y="41"/>
                        <a:pt x="103" y="32"/>
                      </a:cubicBezTo>
                      <a:cubicBezTo>
                        <a:pt x="103" y="19"/>
                        <a:pt x="99" y="9"/>
                        <a:pt x="92" y="4"/>
                      </a:cubicBezTo>
                      <a:cubicBezTo>
                        <a:pt x="87" y="1"/>
                        <a:pt x="82" y="1"/>
                        <a:pt x="77" y="4"/>
                      </a:cubicBezTo>
                      <a:cubicBezTo>
                        <a:pt x="70" y="8"/>
                        <a:pt x="65" y="18"/>
                        <a:pt x="66" y="32"/>
                      </a:cubicBezTo>
                      <a:cubicBezTo>
                        <a:pt x="66" y="40"/>
                        <a:pt x="69" y="48"/>
                        <a:pt x="75" y="55"/>
                      </a:cubicBezTo>
                      <a:cubicBezTo>
                        <a:pt x="74" y="56"/>
                        <a:pt x="73" y="56"/>
                        <a:pt x="72" y="56"/>
                      </a:cubicBezTo>
                      <a:cubicBezTo>
                        <a:pt x="52" y="63"/>
                        <a:pt x="23" y="52"/>
                        <a:pt x="13" y="38"/>
                      </a:cubicBezTo>
                      <a:close/>
                      <a:moveTo>
                        <a:pt x="140" y="14"/>
                      </a:moveTo>
                      <a:cubicBezTo>
                        <a:pt x="140" y="14"/>
                        <a:pt x="140" y="14"/>
                        <a:pt x="140" y="14"/>
                      </a:cubicBezTo>
                      <a:cubicBezTo>
                        <a:pt x="140" y="14"/>
                        <a:pt x="140" y="14"/>
                        <a:pt x="140" y="14"/>
                      </a:cubicBezTo>
                      <a:cubicBezTo>
                        <a:pt x="142" y="15"/>
                        <a:pt x="146" y="20"/>
                        <a:pt x="147" y="32"/>
                      </a:cubicBezTo>
                      <a:cubicBezTo>
                        <a:pt x="147" y="36"/>
                        <a:pt x="145" y="41"/>
                        <a:pt x="143" y="45"/>
                      </a:cubicBezTo>
                      <a:cubicBezTo>
                        <a:pt x="139" y="41"/>
                        <a:pt x="137" y="37"/>
                        <a:pt x="136" y="31"/>
                      </a:cubicBezTo>
                      <a:cubicBezTo>
                        <a:pt x="135" y="21"/>
                        <a:pt x="138" y="15"/>
                        <a:pt x="140" y="14"/>
                      </a:cubicBezTo>
                      <a:close/>
                      <a:moveTo>
                        <a:pt x="84" y="15"/>
                      </a:moveTo>
                      <a:cubicBezTo>
                        <a:pt x="84" y="15"/>
                        <a:pt x="84" y="15"/>
                        <a:pt x="84" y="15"/>
                      </a:cubicBezTo>
                      <a:cubicBezTo>
                        <a:pt x="84" y="15"/>
                        <a:pt x="85" y="15"/>
                        <a:pt x="85" y="16"/>
                      </a:cubicBezTo>
                      <a:cubicBezTo>
                        <a:pt x="87" y="17"/>
                        <a:pt x="90" y="21"/>
                        <a:pt x="89" y="31"/>
                      </a:cubicBezTo>
                      <a:cubicBezTo>
                        <a:pt x="89" y="37"/>
                        <a:pt x="88" y="43"/>
                        <a:pt x="85" y="47"/>
                      </a:cubicBezTo>
                      <a:cubicBezTo>
                        <a:pt x="81" y="42"/>
                        <a:pt x="79" y="37"/>
                        <a:pt x="79" y="31"/>
                      </a:cubicBezTo>
                      <a:cubicBezTo>
                        <a:pt x="79" y="21"/>
                        <a:pt x="82" y="16"/>
                        <a:pt x="84" y="15"/>
                      </a:cubicBezTo>
                      <a:close/>
                    </a:path>
                  </a:pathLst>
                </a:custGeom>
                <a:solidFill>
                  <a:srgbClr val="3B596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 name="íṣlîde"/>
                <p:cNvSpPr/>
                <p:nvPr/>
              </p:nvSpPr>
              <p:spPr bwMode="auto">
                <a:xfrm>
                  <a:off x="8902703" y="1527175"/>
                  <a:ext cx="222250" cy="579438"/>
                </a:xfrm>
                <a:custGeom>
                  <a:avLst/>
                  <a:gdLst>
                    <a:gd name="T0" fmla="*/ 62 w 84"/>
                    <a:gd name="T1" fmla="*/ 28 h 218"/>
                    <a:gd name="T2" fmla="*/ 0 w 84"/>
                    <a:gd name="T3" fmla="*/ 218 h 218"/>
                    <a:gd name="T4" fmla="*/ 13 w 84"/>
                    <a:gd name="T5" fmla="*/ 218 h 218"/>
                    <a:gd name="T6" fmla="*/ 80 w 84"/>
                    <a:gd name="T7" fmla="*/ 13 h 218"/>
                    <a:gd name="T8" fmla="*/ 82 w 84"/>
                    <a:gd name="T9" fmla="*/ 11 h 218"/>
                    <a:gd name="T10" fmla="*/ 81 w 84"/>
                    <a:gd name="T11" fmla="*/ 2 h 218"/>
                    <a:gd name="T12" fmla="*/ 72 w 84"/>
                    <a:gd name="T13" fmla="*/ 3 h 218"/>
                    <a:gd name="T14" fmla="*/ 43 w 84"/>
                    <a:gd name="T15" fmla="*/ 20 h 218"/>
                    <a:gd name="T16" fmla="*/ 31 w 84"/>
                    <a:gd name="T17" fmla="*/ 34 h 218"/>
                    <a:gd name="T18" fmla="*/ 62 w 84"/>
                    <a:gd name="T19" fmla="*/ 2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218">
                      <a:moveTo>
                        <a:pt x="62" y="28"/>
                      </a:moveTo>
                      <a:cubicBezTo>
                        <a:pt x="0" y="218"/>
                        <a:pt x="0" y="218"/>
                        <a:pt x="0" y="218"/>
                      </a:cubicBezTo>
                      <a:cubicBezTo>
                        <a:pt x="13" y="218"/>
                        <a:pt x="13" y="218"/>
                        <a:pt x="13" y="218"/>
                      </a:cubicBezTo>
                      <a:cubicBezTo>
                        <a:pt x="80" y="13"/>
                        <a:pt x="80" y="13"/>
                        <a:pt x="80" y="13"/>
                      </a:cubicBezTo>
                      <a:cubicBezTo>
                        <a:pt x="81" y="13"/>
                        <a:pt x="82" y="12"/>
                        <a:pt x="82" y="11"/>
                      </a:cubicBezTo>
                      <a:cubicBezTo>
                        <a:pt x="84" y="8"/>
                        <a:pt x="84" y="4"/>
                        <a:pt x="81" y="2"/>
                      </a:cubicBezTo>
                      <a:cubicBezTo>
                        <a:pt x="78" y="0"/>
                        <a:pt x="74" y="0"/>
                        <a:pt x="72" y="3"/>
                      </a:cubicBezTo>
                      <a:cubicBezTo>
                        <a:pt x="64" y="13"/>
                        <a:pt x="55" y="18"/>
                        <a:pt x="43" y="20"/>
                      </a:cubicBezTo>
                      <a:cubicBezTo>
                        <a:pt x="39" y="25"/>
                        <a:pt x="35" y="29"/>
                        <a:pt x="31" y="34"/>
                      </a:cubicBezTo>
                      <a:cubicBezTo>
                        <a:pt x="42" y="34"/>
                        <a:pt x="53" y="33"/>
                        <a:pt x="62" y="28"/>
                      </a:cubicBezTo>
                      <a:close/>
                    </a:path>
                  </a:pathLst>
                </a:custGeom>
                <a:solidFill>
                  <a:srgbClr val="2547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 name="ísḷíďê"/>
                <p:cNvSpPr/>
                <p:nvPr/>
              </p:nvSpPr>
              <p:spPr bwMode="auto">
                <a:xfrm>
                  <a:off x="8623303" y="1846263"/>
                  <a:ext cx="115888" cy="260350"/>
                </a:xfrm>
                <a:custGeom>
                  <a:avLst/>
                  <a:gdLst>
                    <a:gd name="T0" fmla="*/ 44 w 44"/>
                    <a:gd name="T1" fmla="*/ 98 h 98"/>
                    <a:gd name="T2" fmla="*/ 12 w 44"/>
                    <a:gd name="T3" fmla="*/ 0 h 98"/>
                    <a:gd name="T4" fmla="*/ 0 w 44"/>
                    <a:gd name="T5" fmla="*/ 5 h 98"/>
                    <a:gd name="T6" fmla="*/ 30 w 44"/>
                    <a:gd name="T7" fmla="*/ 98 h 98"/>
                    <a:gd name="T8" fmla="*/ 44 w 44"/>
                    <a:gd name="T9" fmla="*/ 98 h 98"/>
                  </a:gdLst>
                  <a:ahLst/>
                  <a:cxnLst>
                    <a:cxn ang="0">
                      <a:pos x="T0" y="T1"/>
                    </a:cxn>
                    <a:cxn ang="0">
                      <a:pos x="T2" y="T3"/>
                    </a:cxn>
                    <a:cxn ang="0">
                      <a:pos x="T4" y="T5"/>
                    </a:cxn>
                    <a:cxn ang="0">
                      <a:pos x="T6" y="T7"/>
                    </a:cxn>
                    <a:cxn ang="0">
                      <a:pos x="T8" y="T9"/>
                    </a:cxn>
                  </a:cxnLst>
                  <a:rect l="0" t="0" r="r" b="b"/>
                  <a:pathLst>
                    <a:path w="44" h="98">
                      <a:moveTo>
                        <a:pt x="44" y="98"/>
                      </a:moveTo>
                      <a:cubicBezTo>
                        <a:pt x="12" y="0"/>
                        <a:pt x="12" y="0"/>
                        <a:pt x="12" y="0"/>
                      </a:cubicBezTo>
                      <a:cubicBezTo>
                        <a:pt x="8" y="1"/>
                        <a:pt x="4" y="3"/>
                        <a:pt x="0" y="5"/>
                      </a:cubicBezTo>
                      <a:cubicBezTo>
                        <a:pt x="30" y="98"/>
                        <a:pt x="30" y="98"/>
                        <a:pt x="30" y="98"/>
                      </a:cubicBezTo>
                      <a:lnTo>
                        <a:pt x="44" y="98"/>
                      </a:lnTo>
                      <a:close/>
                    </a:path>
                  </a:pathLst>
                </a:custGeom>
                <a:solidFill>
                  <a:srgbClr val="2547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 name="iṩlïde"/>
                <p:cNvSpPr/>
                <p:nvPr/>
              </p:nvSpPr>
              <p:spPr bwMode="auto">
                <a:xfrm>
                  <a:off x="8572503" y="2106613"/>
                  <a:ext cx="485775" cy="223838"/>
                </a:xfrm>
                <a:custGeom>
                  <a:avLst/>
                  <a:gdLst>
                    <a:gd name="T0" fmla="*/ 166 w 183"/>
                    <a:gd name="T1" fmla="*/ 0 h 84"/>
                    <a:gd name="T2" fmla="*/ 17 w 183"/>
                    <a:gd name="T3" fmla="*/ 0 h 84"/>
                    <a:gd name="T4" fmla="*/ 2 w 183"/>
                    <a:gd name="T5" fmla="*/ 24 h 84"/>
                    <a:gd name="T6" fmla="*/ 17 w 183"/>
                    <a:gd name="T7" fmla="*/ 49 h 84"/>
                    <a:gd name="T8" fmla="*/ 67 w 183"/>
                    <a:gd name="T9" fmla="*/ 49 h 84"/>
                    <a:gd name="T10" fmla="*/ 13 w 183"/>
                    <a:gd name="T11" fmla="*/ 59 h 84"/>
                    <a:gd name="T12" fmla="*/ 3 w 183"/>
                    <a:gd name="T13" fmla="*/ 75 h 84"/>
                    <a:gd name="T14" fmla="*/ 17 w 183"/>
                    <a:gd name="T15" fmla="*/ 84 h 84"/>
                    <a:gd name="T16" fmla="*/ 22 w 183"/>
                    <a:gd name="T17" fmla="*/ 82 h 84"/>
                    <a:gd name="T18" fmla="*/ 171 w 183"/>
                    <a:gd name="T19" fmla="*/ 33 h 84"/>
                    <a:gd name="T20" fmla="*/ 182 w 183"/>
                    <a:gd name="T21" fmla="*/ 14 h 84"/>
                    <a:gd name="T22" fmla="*/ 166 w 183"/>
                    <a:gd name="T23"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3" h="84">
                      <a:moveTo>
                        <a:pt x="166" y="0"/>
                      </a:moveTo>
                      <a:cubicBezTo>
                        <a:pt x="17" y="0"/>
                        <a:pt x="17" y="0"/>
                        <a:pt x="17" y="0"/>
                      </a:cubicBezTo>
                      <a:cubicBezTo>
                        <a:pt x="9" y="0"/>
                        <a:pt x="2" y="16"/>
                        <a:pt x="2" y="24"/>
                      </a:cubicBezTo>
                      <a:cubicBezTo>
                        <a:pt x="2" y="33"/>
                        <a:pt x="9" y="49"/>
                        <a:pt x="17" y="49"/>
                      </a:cubicBezTo>
                      <a:cubicBezTo>
                        <a:pt x="67" y="49"/>
                        <a:pt x="67" y="49"/>
                        <a:pt x="67" y="49"/>
                      </a:cubicBezTo>
                      <a:cubicBezTo>
                        <a:pt x="13" y="59"/>
                        <a:pt x="13" y="59"/>
                        <a:pt x="13" y="59"/>
                      </a:cubicBezTo>
                      <a:cubicBezTo>
                        <a:pt x="4" y="62"/>
                        <a:pt x="0" y="67"/>
                        <a:pt x="3" y="75"/>
                      </a:cubicBezTo>
                      <a:cubicBezTo>
                        <a:pt x="5" y="82"/>
                        <a:pt x="11" y="84"/>
                        <a:pt x="17" y="84"/>
                      </a:cubicBezTo>
                      <a:cubicBezTo>
                        <a:pt x="19" y="84"/>
                        <a:pt x="21" y="83"/>
                        <a:pt x="22" y="82"/>
                      </a:cubicBezTo>
                      <a:cubicBezTo>
                        <a:pt x="171" y="33"/>
                        <a:pt x="171" y="33"/>
                        <a:pt x="171" y="33"/>
                      </a:cubicBezTo>
                      <a:cubicBezTo>
                        <a:pt x="178" y="31"/>
                        <a:pt x="183" y="22"/>
                        <a:pt x="182" y="14"/>
                      </a:cubicBezTo>
                      <a:cubicBezTo>
                        <a:pt x="181" y="7"/>
                        <a:pt x="174" y="0"/>
                        <a:pt x="166" y="0"/>
                      </a:cubicBezTo>
                      <a:close/>
                    </a:path>
                  </a:pathLst>
                </a:custGeom>
                <a:solidFill>
                  <a:srgbClr val="2547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4" name="ïś1iḓè"/>
                <p:cNvSpPr/>
                <p:nvPr/>
              </p:nvSpPr>
              <p:spPr bwMode="auto">
                <a:xfrm>
                  <a:off x="8575678" y="2235200"/>
                  <a:ext cx="485775" cy="330200"/>
                </a:xfrm>
                <a:custGeom>
                  <a:avLst/>
                  <a:gdLst>
                    <a:gd name="T0" fmla="*/ 165 w 183"/>
                    <a:gd name="T1" fmla="*/ 62 h 124"/>
                    <a:gd name="T2" fmla="*/ 115 w 183"/>
                    <a:gd name="T3" fmla="*/ 62 h 124"/>
                    <a:gd name="T4" fmla="*/ 170 w 183"/>
                    <a:gd name="T5" fmla="*/ 38 h 124"/>
                    <a:gd name="T6" fmla="*/ 180 w 183"/>
                    <a:gd name="T7" fmla="*/ 14 h 124"/>
                    <a:gd name="T8" fmla="*/ 160 w 183"/>
                    <a:gd name="T9" fmla="*/ 3 h 124"/>
                    <a:gd name="T10" fmla="*/ 12 w 183"/>
                    <a:gd name="T11" fmla="*/ 50 h 124"/>
                    <a:gd name="T12" fmla="*/ 1 w 183"/>
                    <a:gd name="T13" fmla="*/ 70 h 124"/>
                    <a:gd name="T14" fmla="*/ 16 w 183"/>
                    <a:gd name="T15" fmla="*/ 87 h 124"/>
                    <a:gd name="T16" fmla="*/ 30 w 183"/>
                    <a:gd name="T17" fmla="*/ 87 h 124"/>
                    <a:gd name="T18" fmla="*/ 54 w 183"/>
                    <a:gd name="T19" fmla="*/ 124 h 124"/>
                    <a:gd name="T20" fmla="*/ 127 w 183"/>
                    <a:gd name="T21" fmla="*/ 124 h 124"/>
                    <a:gd name="T22" fmla="*/ 151 w 183"/>
                    <a:gd name="T23" fmla="*/ 87 h 124"/>
                    <a:gd name="T24" fmla="*/ 165 w 183"/>
                    <a:gd name="T25" fmla="*/ 87 h 124"/>
                    <a:gd name="T26" fmla="*/ 181 w 183"/>
                    <a:gd name="T27" fmla="*/ 75 h 124"/>
                    <a:gd name="T28" fmla="*/ 165 w 183"/>
                    <a:gd name="T29" fmla="*/ 6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3" h="124">
                      <a:moveTo>
                        <a:pt x="165" y="62"/>
                      </a:moveTo>
                      <a:cubicBezTo>
                        <a:pt x="115" y="62"/>
                        <a:pt x="115" y="62"/>
                        <a:pt x="115" y="62"/>
                      </a:cubicBezTo>
                      <a:cubicBezTo>
                        <a:pt x="170" y="38"/>
                        <a:pt x="170" y="38"/>
                        <a:pt x="170" y="38"/>
                      </a:cubicBezTo>
                      <a:cubicBezTo>
                        <a:pt x="178" y="35"/>
                        <a:pt x="183" y="23"/>
                        <a:pt x="180" y="14"/>
                      </a:cubicBezTo>
                      <a:cubicBezTo>
                        <a:pt x="177" y="6"/>
                        <a:pt x="169" y="0"/>
                        <a:pt x="160" y="3"/>
                      </a:cubicBezTo>
                      <a:cubicBezTo>
                        <a:pt x="12" y="50"/>
                        <a:pt x="12" y="50"/>
                        <a:pt x="12" y="50"/>
                      </a:cubicBezTo>
                      <a:cubicBezTo>
                        <a:pt x="4" y="52"/>
                        <a:pt x="0" y="63"/>
                        <a:pt x="1" y="70"/>
                      </a:cubicBezTo>
                      <a:cubicBezTo>
                        <a:pt x="2" y="78"/>
                        <a:pt x="9" y="87"/>
                        <a:pt x="16" y="87"/>
                      </a:cubicBezTo>
                      <a:cubicBezTo>
                        <a:pt x="30" y="87"/>
                        <a:pt x="30" y="87"/>
                        <a:pt x="30" y="87"/>
                      </a:cubicBezTo>
                      <a:cubicBezTo>
                        <a:pt x="54" y="124"/>
                        <a:pt x="54" y="124"/>
                        <a:pt x="54" y="124"/>
                      </a:cubicBezTo>
                      <a:cubicBezTo>
                        <a:pt x="127" y="124"/>
                        <a:pt x="127" y="124"/>
                        <a:pt x="127" y="124"/>
                      </a:cubicBezTo>
                      <a:cubicBezTo>
                        <a:pt x="151" y="87"/>
                        <a:pt x="151" y="87"/>
                        <a:pt x="151" y="87"/>
                      </a:cubicBezTo>
                      <a:cubicBezTo>
                        <a:pt x="165" y="87"/>
                        <a:pt x="165" y="87"/>
                        <a:pt x="165" y="87"/>
                      </a:cubicBezTo>
                      <a:cubicBezTo>
                        <a:pt x="174" y="87"/>
                        <a:pt x="181" y="83"/>
                        <a:pt x="181" y="75"/>
                      </a:cubicBezTo>
                      <a:cubicBezTo>
                        <a:pt x="181" y="66"/>
                        <a:pt x="174" y="62"/>
                        <a:pt x="165" y="62"/>
                      </a:cubicBezTo>
                      <a:close/>
                    </a:path>
                  </a:pathLst>
                </a:custGeom>
                <a:solidFill>
                  <a:srgbClr val="2547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sp>
          <p:nvSpPr>
            <p:cNvPr id="5" name="í$ļîḋè"/>
            <p:cNvSpPr/>
            <p:nvPr/>
          </p:nvSpPr>
          <p:spPr>
            <a:xfrm rot="5400000">
              <a:off x="980408" y="1391756"/>
              <a:ext cx="4464496" cy="4464496"/>
            </a:xfrm>
            <a:prstGeom prst="blockArc">
              <a:avLst>
                <a:gd name="adj1" fmla="val 10800000"/>
                <a:gd name="adj2" fmla="val 523590"/>
                <a:gd name="adj3" fmla="val 23000"/>
              </a:avLst>
            </a:prstGeom>
            <a:gradFill flip="none" rotWithShape="1">
              <a:gsLst>
                <a:gs pos="0">
                  <a:schemeClr val="accent1">
                    <a:lumMod val="5000"/>
                    <a:lumOff val="95000"/>
                    <a:alpha val="0"/>
                  </a:schemeClr>
                </a:gs>
                <a:gs pos="77000">
                  <a:schemeClr val="accent1">
                    <a:alpha val="23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cxnSp>
          <p:nvCxnSpPr>
            <p:cNvPr id="6" name="直接连接符 5"/>
            <p:cNvCxnSpPr/>
            <p:nvPr/>
          </p:nvCxnSpPr>
          <p:spPr>
            <a:xfrm>
              <a:off x="5531267" y="2934474"/>
              <a:ext cx="5989220"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7" name="ïşľîḓê"/>
            <p:cNvGrpSpPr/>
            <p:nvPr/>
          </p:nvGrpSpPr>
          <p:grpSpPr>
            <a:xfrm>
              <a:off x="4518571" y="1665238"/>
              <a:ext cx="540000" cy="540000"/>
              <a:chOff x="824229" y="5280877"/>
              <a:chExt cx="347557" cy="347557"/>
            </a:xfrm>
            <a:solidFill>
              <a:schemeClr val="accent1"/>
            </a:solidFill>
          </p:grpSpPr>
          <p:sp>
            <p:nvSpPr>
              <p:cNvPr id="24" name="îṡliḓê"/>
              <p:cNvSpPr/>
              <p:nvPr/>
            </p:nvSpPr>
            <p:spPr>
              <a:xfrm>
                <a:off x="824229" y="5280877"/>
                <a:ext cx="347557" cy="347557"/>
              </a:xfrm>
              <a:prstGeom prst="ellipse">
                <a:avLst/>
              </a:prstGeom>
              <a:solidFill>
                <a:schemeClr val="accent1"/>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dirty="0"/>
              </a:p>
            </p:txBody>
          </p:sp>
          <p:sp>
            <p:nvSpPr>
              <p:cNvPr id="25" name="ïsḻíḓê"/>
              <p:cNvSpPr/>
              <p:nvPr/>
            </p:nvSpPr>
            <p:spPr>
              <a:xfrm>
                <a:off x="911682" y="5372326"/>
                <a:ext cx="172652" cy="164657"/>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a:effectLst/>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grpSp>
        <p:cxnSp>
          <p:nvCxnSpPr>
            <p:cNvPr id="8" name="直接连接符 7"/>
            <p:cNvCxnSpPr/>
            <p:nvPr/>
          </p:nvCxnSpPr>
          <p:spPr>
            <a:xfrm>
              <a:off x="5531267" y="4436045"/>
              <a:ext cx="5989220"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9" name="iṥ1iďè"/>
            <p:cNvGrpSpPr/>
            <p:nvPr/>
          </p:nvGrpSpPr>
          <p:grpSpPr>
            <a:xfrm>
              <a:off x="5146791" y="3155877"/>
              <a:ext cx="540000" cy="540000"/>
              <a:chOff x="824229" y="5280877"/>
              <a:chExt cx="347557" cy="347557"/>
            </a:xfrm>
            <a:solidFill>
              <a:schemeClr val="accent1"/>
            </a:solidFill>
          </p:grpSpPr>
          <p:sp>
            <p:nvSpPr>
              <p:cNvPr id="22" name="iSḻïḑè"/>
              <p:cNvSpPr/>
              <p:nvPr/>
            </p:nvSpPr>
            <p:spPr>
              <a:xfrm>
                <a:off x="824229" y="5280877"/>
                <a:ext cx="347557" cy="347557"/>
              </a:xfrm>
              <a:prstGeom prst="ellipse">
                <a:avLst/>
              </a:prstGeom>
              <a:solidFill>
                <a:schemeClr val="accent2"/>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dirty="0"/>
              </a:p>
            </p:txBody>
          </p:sp>
          <p:sp>
            <p:nvSpPr>
              <p:cNvPr id="23" name="íṥľïḋê"/>
              <p:cNvSpPr/>
              <p:nvPr/>
            </p:nvSpPr>
            <p:spPr>
              <a:xfrm>
                <a:off x="911682" y="5372326"/>
                <a:ext cx="172652" cy="164657"/>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a:effectLst/>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grpSp>
        <p:grpSp>
          <p:nvGrpSpPr>
            <p:cNvPr id="10" name="î$ļíḋê"/>
            <p:cNvGrpSpPr/>
            <p:nvPr/>
          </p:nvGrpSpPr>
          <p:grpSpPr>
            <a:xfrm>
              <a:off x="4755799" y="4572785"/>
              <a:ext cx="540000" cy="540000"/>
              <a:chOff x="824229" y="5280877"/>
              <a:chExt cx="347557" cy="347557"/>
            </a:xfrm>
            <a:solidFill>
              <a:schemeClr val="accent1"/>
            </a:solidFill>
          </p:grpSpPr>
          <p:sp>
            <p:nvSpPr>
              <p:cNvPr id="20" name="iśḻïḍê"/>
              <p:cNvSpPr/>
              <p:nvPr/>
            </p:nvSpPr>
            <p:spPr>
              <a:xfrm>
                <a:off x="824229" y="5280877"/>
                <a:ext cx="347557" cy="347557"/>
              </a:xfrm>
              <a:prstGeom prst="ellipse">
                <a:avLst/>
              </a:prstGeom>
              <a:solidFill>
                <a:schemeClr val="accent3"/>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dirty="0"/>
              </a:p>
            </p:txBody>
          </p:sp>
          <p:sp>
            <p:nvSpPr>
              <p:cNvPr id="21" name="íṣḻíḓé"/>
              <p:cNvSpPr/>
              <p:nvPr/>
            </p:nvSpPr>
            <p:spPr>
              <a:xfrm>
                <a:off x="911682" y="5372326"/>
                <a:ext cx="172652" cy="164657"/>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a:effectLst/>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grpSp>
        <p:grpSp>
          <p:nvGrpSpPr>
            <p:cNvPr id="11" name="íślïḍê"/>
            <p:cNvGrpSpPr/>
            <p:nvPr/>
          </p:nvGrpSpPr>
          <p:grpSpPr>
            <a:xfrm>
              <a:off x="5589075" y="1549813"/>
              <a:ext cx="5931412" cy="1059056"/>
              <a:chOff x="5589075" y="1432904"/>
              <a:chExt cx="5931412" cy="1059056"/>
            </a:xfrm>
          </p:grpSpPr>
          <p:sp>
            <p:nvSpPr>
              <p:cNvPr id="18" name="îšļídê"/>
              <p:cNvSpPr txBox="1"/>
              <p:nvPr/>
            </p:nvSpPr>
            <p:spPr>
              <a:xfrm>
                <a:off x="5589075" y="1904725"/>
                <a:ext cx="5931412" cy="587235"/>
              </a:xfrm>
              <a:prstGeom prst="rect">
                <a:avLst/>
              </a:prstGeom>
              <a:noFill/>
            </p:spPr>
            <p:txBody>
              <a:bodyPr wrap="square" lIns="90000" tIns="46800" rIns="90000" bIns="46800" rtlCol="0">
                <a:normAutofit/>
              </a:bodyPr>
              <a:lstStyle/>
              <a:p>
                <a:pPr>
                  <a:lnSpc>
                    <a:spcPct val="150000"/>
                  </a:lnSpc>
                </a:pPr>
                <a:r>
                  <a:rPr lang="zh-CN" altLang="en-US" sz="800" dirty="0"/>
                  <a:t>您的内容打在这里，或者通过复制您的文本后，在此框中选择粘贴，并选择只保留文字 </a:t>
                </a:r>
              </a:p>
            </p:txBody>
          </p:sp>
          <p:sp>
            <p:nvSpPr>
              <p:cNvPr id="19" name="iṩļídé"/>
              <p:cNvSpPr txBox="1"/>
              <p:nvPr/>
            </p:nvSpPr>
            <p:spPr>
              <a:xfrm>
                <a:off x="5589075" y="1432904"/>
                <a:ext cx="5931412" cy="471820"/>
              </a:xfrm>
              <a:prstGeom prst="rect">
                <a:avLst/>
              </a:prstGeom>
              <a:noFill/>
            </p:spPr>
            <p:txBody>
              <a:bodyPr wrap="square" rtlCol="0" anchor="ctr">
                <a:normAutofit/>
              </a:bodyPr>
              <a:lstStyle/>
              <a:p>
                <a:pPr lvl="0" defTabSz="914400">
                  <a:spcBef>
                    <a:spcPct val="0"/>
                  </a:spcBef>
                  <a:defRPr/>
                </a:pPr>
                <a:r>
                  <a:rPr lang="zh-CN" altLang="en-US" sz="1600" b="1" dirty="0">
                    <a:solidFill>
                      <a:schemeClr val="accent1"/>
                    </a:solidFill>
                  </a:rPr>
                  <a:t>点击输入标题</a:t>
                </a:r>
              </a:p>
            </p:txBody>
          </p:sp>
        </p:grpSp>
        <p:grpSp>
          <p:nvGrpSpPr>
            <p:cNvPr id="12" name="ïSḻîḍè"/>
            <p:cNvGrpSpPr/>
            <p:nvPr/>
          </p:nvGrpSpPr>
          <p:grpSpPr>
            <a:xfrm>
              <a:off x="5928677" y="3123379"/>
              <a:ext cx="5591809" cy="1059056"/>
              <a:chOff x="5589075" y="1432904"/>
              <a:chExt cx="5931412" cy="1059056"/>
            </a:xfrm>
          </p:grpSpPr>
          <p:sp>
            <p:nvSpPr>
              <p:cNvPr id="16" name="îṡļíḋé"/>
              <p:cNvSpPr txBox="1"/>
              <p:nvPr/>
            </p:nvSpPr>
            <p:spPr>
              <a:xfrm>
                <a:off x="5589075" y="1904725"/>
                <a:ext cx="5931412" cy="587235"/>
              </a:xfrm>
              <a:prstGeom prst="rect">
                <a:avLst/>
              </a:prstGeom>
              <a:noFill/>
            </p:spPr>
            <p:txBody>
              <a:bodyPr wrap="square" lIns="90000" tIns="46800" rIns="90000" bIns="46800" rtlCol="0">
                <a:normAutofit/>
              </a:bodyPr>
              <a:lstStyle/>
              <a:p>
                <a:pPr>
                  <a:lnSpc>
                    <a:spcPct val="150000"/>
                  </a:lnSpc>
                </a:pPr>
                <a:r>
                  <a:rPr lang="zh-CN" altLang="en-US" sz="800" dirty="0"/>
                  <a:t>您的内容打在这里，或者通过复制您的文本后，在此框中选择粘贴，并选择只保留文字 </a:t>
                </a:r>
              </a:p>
            </p:txBody>
          </p:sp>
          <p:sp>
            <p:nvSpPr>
              <p:cNvPr id="17" name="ïṥ1íďè"/>
              <p:cNvSpPr txBox="1"/>
              <p:nvPr/>
            </p:nvSpPr>
            <p:spPr>
              <a:xfrm>
                <a:off x="5589075" y="1432904"/>
                <a:ext cx="5931412" cy="471820"/>
              </a:xfrm>
              <a:prstGeom prst="rect">
                <a:avLst/>
              </a:prstGeom>
              <a:noFill/>
            </p:spPr>
            <p:txBody>
              <a:bodyPr wrap="square" rtlCol="0" anchor="ctr">
                <a:normAutofit/>
              </a:bodyPr>
              <a:lstStyle/>
              <a:p>
                <a:pPr lvl="0" defTabSz="914400">
                  <a:spcBef>
                    <a:spcPct val="0"/>
                  </a:spcBef>
                  <a:defRPr/>
                </a:pPr>
                <a:r>
                  <a:rPr lang="zh-CN" altLang="en-US" sz="1600" b="1" dirty="0">
                    <a:solidFill>
                      <a:schemeClr val="accent2"/>
                    </a:solidFill>
                  </a:rPr>
                  <a:t>点击输入标题</a:t>
                </a:r>
              </a:p>
            </p:txBody>
          </p:sp>
        </p:grpSp>
        <p:grpSp>
          <p:nvGrpSpPr>
            <p:cNvPr id="13" name="îsḻïďe"/>
            <p:cNvGrpSpPr/>
            <p:nvPr/>
          </p:nvGrpSpPr>
          <p:grpSpPr>
            <a:xfrm>
              <a:off x="5589075" y="4516159"/>
              <a:ext cx="5931412" cy="1059056"/>
              <a:chOff x="5589075" y="1432904"/>
              <a:chExt cx="5931412" cy="1059056"/>
            </a:xfrm>
          </p:grpSpPr>
          <p:sp>
            <p:nvSpPr>
              <p:cNvPr id="14" name="išḷïďe"/>
              <p:cNvSpPr txBox="1"/>
              <p:nvPr/>
            </p:nvSpPr>
            <p:spPr>
              <a:xfrm>
                <a:off x="5589075" y="1904725"/>
                <a:ext cx="5931412" cy="587235"/>
              </a:xfrm>
              <a:prstGeom prst="rect">
                <a:avLst/>
              </a:prstGeom>
              <a:noFill/>
            </p:spPr>
            <p:txBody>
              <a:bodyPr wrap="square" lIns="90000" tIns="46800" rIns="90000" bIns="46800" rtlCol="0">
                <a:normAutofit/>
              </a:bodyPr>
              <a:lstStyle/>
              <a:p>
                <a:pPr>
                  <a:lnSpc>
                    <a:spcPct val="150000"/>
                  </a:lnSpc>
                </a:pPr>
                <a:r>
                  <a:rPr lang="zh-CN" altLang="en-US" sz="800" dirty="0"/>
                  <a:t>您的内容打在这里，或者通过复制您的文本后，在此框中选择粘贴，并选择只保留文字 </a:t>
                </a:r>
              </a:p>
            </p:txBody>
          </p:sp>
          <p:sp>
            <p:nvSpPr>
              <p:cNvPr id="15" name="ïŝlíḍé"/>
              <p:cNvSpPr txBox="1"/>
              <p:nvPr/>
            </p:nvSpPr>
            <p:spPr>
              <a:xfrm>
                <a:off x="5589075" y="1432904"/>
                <a:ext cx="5931412" cy="471820"/>
              </a:xfrm>
              <a:prstGeom prst="rect">
                <a:avLst/>
              </a:prstGeom>
              <a:noFill/>
            </p:spPr>
            <p:txBody>
              <a:bodyPr wrap="square" rtlCol="0" anchor="ctr">
                <a:normAutofit/>
              </a:bodyPr>
              <a:lstStyle/>
              <a:p>
                <a:pPr lvl="0" defTabSz="914400">
                  <a:spcBef>
                    <a:spcPct val="0"/>
                  </a:spcBef>
                  <a:defRPr/>
                </a:pPr>
                <a:r>
                  <a:rPr lang="zh-CN" altLang="en-US" sz="1600" b="1" dirty="0">
                    <a:solidFill>
                      <a:schemeClr val="accent3"/>
                    </a:solidFill>
                  </a:rPr>
                  <a:t>点击输入标题</a:t>
                </a:r>
              </a:p>
            </p:txBody>
          </p:sp>
        </p:grpSp>
      </p:grpSp>
      <p:sp>
        <p:nvSpPr>
          <p:cNvPr id="127" name="等腰三角形 12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28" name="文本框 127"/>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细节提现系统</a:t>
            </a:r>
          </a:p>
        </p:txBody>
      </p:sp>
      <p:cxnSp>
        <p:nvCxnSpPr>
          <p:cNvPr id="129" name="直接连接符 128"/>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1000"/>
                                        <p:tgtEl>
                                          <p:spTgt spid="127"/>
                                        </p:tgtEl>
                                      </p:cBhvr>
                                    </p:animEffect>
                                    <p:anim calcmode="lin" valueType="num">
                                      <p:cBhvr>
                                        <p:cTn id="8" dur="1000" fill="hold"/>
                                        <p:tgtEl>
                                          <p:spTgt spid="127"/>
                                        </p:tgtEl>
                                        <p:attrNameLst>
                                          <p:attrName>ppt_x</p:attrName>
                                        </p:attrNameLst>
                                      </p:cBhvr>
                                      <p:tavLst>
                                        <p:tav tm="0">
                                          <p:val>
                                            <p:strVal val="#ppt_x"/>
                                          </p:val>
                                        </p:tav>
                                        <p:tav tm="100000">
                                          <p:val>
                                            <p:strVal val="#ppt_x"/>
                                          </p:val>
                                        </p:tav>
                                      </p:tavLst>
                                    </p:anim>
                                    <p:anim calcmode="lin" valueType="num">
                                      <p:cBhvr>
                                        <p:cTn id="9" dur="1000" fill="hold"/>
                                        <p:tgtEl>
                                          <p:spTgt spid="1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8"/>
                                        </p:tgtEl>
                                        <p:attrNameLst>
                                          <p:attrName>style.visibility</p:attrName>
                                        </p:attrNameLst>
                                      </p:cBhvr>
                                      <p:to>
                                        <p:strVal val="visible"/>
                                      </p:to>
                                    </p:set>
                                    <p:anim calcmode="lin" valueType="num">
                                      <p:cBhvr>
                                        <p:cTn id="14" dur="500" fill="hold"/>
                                        <p:tgtEl>
                                          <p:spTgt spid="128"/>
                                        </p:tgtEl>
                                        <p:attrNameLst>
                                          <p:attrName>ppt_w</p:attrName>
                                        </p:attrNameLst>
                                      </p:cBhvr>
                                      <p:tavLst>
                                        <p:tav tm="0">
                                          <p:val>
                                            <p:fltVal val="0"/>
                                          </p:val>
                                        </p:tav>
                                        <p:tav tm="100000">
                                          <p:val>
                                            <p:strVal val="#ppt_w"/>
                                          </p:val>
                                        </p:tav>
                                      </p:tavLst>
                                    </p:anim>
                                    <p:anim calcmode="lin" valueType="num">
                                      <p:cBhvr>
                                        <p:cTn id="15" dur="500" fill="hold"/>
                                        <p:tgtEl>
                                          <p:spTgt spid="128"/>
                                        </p:tgtEl>
                                        <p:attrNameLst>
                                          <p:attrName>ppt_h</p:attrName>
                                        </p:attrNameLst>
                                      </p:cBhvr>
                                      <p:tavLst>
                                        <p:tav tm="0">
                                          <p:val>
                                            <p:fltVal val="0"/>
                                          </p:val>
                                        </p:tav>
                                        <p:tav tm="100000">
                                          <p:val>
                                            <p:strVal val="#ppt_h"/>
                                          </p:val>
                                        </p:tav>
                                      </p:tavLst>
                                    </p:anim>
                                    <p:animEffect transition="in" filter="fade">
                                      <p:cBhvr>
                                        <p:cTn id="16" dur="500"/>
                                        <p:tgtEl>
                                          <p:spTgt spid="128"/>
                                        </p:tgtEl>
                                      </p:cBhvr>
                                    </p:animEffect>
                                  </p:childTnLst>
                                </p:cTn>
                              </p:par>
                              <p:par>
                                <p:cTn id="17" presetID="53" presetClass="entr" presetSubtype="16" fill="hold" nodeType="withEffect">
                                  <p:stCondLst>
                                    <p:cond delay="0"/>
                                  </p:stCondLst>
                                  <p:childTnLst>
                                    <p:set>
                                      <p:cBhvr>
                                        <p:cTn id="18" dur="1" fill="hold">
                                          <p:stCondLst>
                                            <p:cond delay="0"/>
                                          </p:stCondLst>
                                        </p:cTn>
                                        <p:tgtEl>
                                          <p:spTgt spid="129"/>
                                        </p:tgtEl>
                                        <p:attrNameLst>
                                          <p:attrName>style.visibility</p:attrName>
                                        </p:attrNameLst>
                                      </p:cBhvr>
                                      <p:to>
                                        <p:strVal val="visible"/>
                                      </p:to>
                                    </p:set>
                                    <p:anim calcmode="lin" valueType="num">
                                      <p:cBhvr>
                                        <p:cTn id="19" dur="500" fill="hold"/>
                                        <p:tgtEl>
                                          <p:spTgt spid="129"/>
                                        </p:tgtEl>
                                        <p:attrNameLst>
                                          <p:attrName>ppt_w</p:attrName>
                                        </p:attrNameLst>
                                      </p:cBhvr>
                                      <p:tavLst>
                                        <p:tav tm="0">
                                          <p:val>
                                            <p:fltVal val="0"/>
                                          </p:val>
                                        </p:tav>
                                        <p:tav tm="100000">
                                          <p:val>
                                            <p:strVal val="#ppt_w"/>
                                          </p:val>
                                        </p:tav>
                                      </p:tavLst>
                                    </p:anim>
                                    <p:anim calcmode="lin" valueType="num">
                                      <p:cBhvr>
                                        <p:cTn id="20" dur="500" fill="hold"/>
                                        <p:tgtEl>
                                          <p:spTgt spid="129"/>
                                        </p:tgtEl>
                                        <p:attrNameLst>
                                          <p:attrName>ppt_h</p:attrName>
                                        </p:attrNameLst>
                                      </p:cBhvr>
                                      <p:tavLst>
                                        <p:tav tm="0">
                                          <p:val>
                                            <p:fltVal val="0"/>
                                          </p:val>
                                        </p:tav>
                                        <p:tav tm="100000">
                                          <p:val>
                                            <p:strVal val="#ppt_h"/>
                                          </p:val>
                                        </p:tav>
                                      </p:tavLst>
                                    </p:anim>
                                    <p:animEffect transition="in" filter="fade">
                                      <p:cBhvr>
                                        <p:cTn id="21" dur="500"/>
                                        <p:tgtEl>
                                          <p:spTgt spid="129"/>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randombar(horizontal)">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12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B6BF5269-A7B0-4747-BB5E-9EED26BAFABC"/>
  <p:tag name="ISPRING_SCORM_RATE_SLIDES" val="1"/>
  <p:tag name="ISPRINGONLINEFOLDERID" val="0"/>
  <p:tag name="ISPRINGONLINEFOLDERPATH" val="内容列表"/>
  <p:tag name="ISPRINGCLOUDFOLDERID" val="0"/>
  <p:tag name="ISPRINGCLOUDFOLDERPATH" val="资源库"/>
  <p:tag name="ISPRING_PLAYERS_CUSTOMIZATION" val="UEsDBBQAAgAIACBNe0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gTXtI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CBNe0h+HbVmtwIAAFAKAAAhAAAAdW5pdmVyc2FsL2ZsYXNoX3NraW5fc2V0dGluZ3MueG1slVZtb9owEP6+X4HYd9K90kkpEqVMqtSt1Vr1u5MciYVjR7ZDx7+fz7EbGwhknCrhu+fxvfjuaKq2lC8+TCZpLpiQz6A15aVCjddNaHEzzVqtBZ/lgmvgesaFrAmbLj7+tJ80schLLLEDOZazITn0bub2M4bifHybowwRclE3hO8fRClmGcm3pRQtLy6GVu0bkIzyrUFe/Ziv1oMOGFX6XkMdxbS+RhlHaSQoBRjS9zXKRRYjGTDv6cp+RnJ6V+ezP6DtqKLa0pafUIZoDSkhLvL1EmUYz83t8avMUc4TNPzVBvrlM8oglJE9yPjyu68ogwzRtM3/9EgjRYkFjTnnH/GdwwQpzPhhVFcoFwmYEDq6+AquPDbXuwDkvoZzn+K4SsGesK4HCwEfPWOw0LKFNPGnzqYq8fbYajMfsNgQpgwgVPWgJxP0E2mVvybW9bg/8EZ5EYCcoke8CtbWsOriDYCxvsevVrd2VYTxveuCACXsnDKIsFf2yN+mrEfIQNkjnxkt4JGz/RH80NJx/BPfEveY56tvrMCJOfp6+ZO3oqcHHFwVuHYKj6lFAQuF4bzQGvDV0sTqupCSo5hSTna0JJoK/gtx2d4mo9LkwOA67XRfpZpqBqfazcZolnT4XvYcd6Ozxu3Y/Sj0yXXniTY7/GZKtCZ5VZsfJTWdOJ4ZElOYaXKagVvSwEHe840YyamJ3IJ8EYKN9cKFhhBrMxsCi26yhuBpEpQgTU4XOXWXnKo+b+sM5No8GgXfNbGuw1W0rJj5068U3qCICQPGjqkrcx0n9L0pA4XrACAyr3zLdofOUrdMUwY78IMfKGzCQ5mlyrToULct9QNsdNhvTjOqId2e6BslxMWGE4RXE5eIN05oGNHzmmTKZhaNvd/A/c3RTvarDFsv3GL27DoputjYjytolPif5D9QSwMEFAACAAgAIE17SC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IE17SP7ZBl2gAQAALQYAAB8AAAB1bml2ZXJzYWwvaHRtbF9za2luX3NldHRpbmdzLmpzjZRNb8IwDIbv/Ioqu06IfcJ2Q4NJSBwmjdu0QyimVKRxlIQOhvjvq8NX06aD+NK8ffo6duVsW1GxWMyi12jrnt3+w987DUizegW3vi4a9Ix0ZkQ6g0magUglsAqSHz89ybszETJm0plON59ka0p+DOnNnAtTxlXAQgc0E9DygPYT0NahxL9eZYeq9hWV2jxdWYuyHaO0IG1bos64Y9jNu1vlAisw5qAvoHMeg2fadauJPDs+dSnKXIyZ4nIzxgTbUx4vE40rOWvKv9go0MUPX+6Bzkv3bejZidTYkYWsmnjYo2gmlQZj4JD3eUgRhAWfgij5dtz6B/WM6wVV6Dw1qT3S/TuKMq14ArUu9foUPiYLr1o3uxR1zsLa7omHewqPEHwDumY1eKTwQFQrdcUPVBoT6kgNrff8hArks1Qmh9QdiiBHhyXbpu6dC3XHHzBvhLAyQovARGZNF8cVU2+Dg2sqWcehmRchMZQXA5oKfZyfRO80tnqN0P4rYtxaHi+y4nYobkbqOJjiGfRIzpGEjOsl6AmiKOr5vnTyavLW7g9QSwMEFAACAAgAO06dSD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O06dSAzStqxuAAAAbgAAABwAAAB1bml2ZXJzYWwvbG9jYWxfc2V0dGluZ3MueG1ss7GvyM1RKEstKs7Mz7NVMtQzUFJIzUvOT8nMS7dVCg1x07VQUiguScxLSczJz0u1VcrLV1Kwt+OyyclPTswJTi0pASosVijISaxMLQpJzQUySlL9EnOBKp+2rnjZvEJBV+HJ/nXPpuxU0rfjAgB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O06dSDXb2a1oAQAA8wIAACkAAAB1bml2ZXJzYWwvc2tpbl9jdXN0b21pemF0aW9uX3NldHRpbmdzLnhtbI1S22obMRB9z1eI/IAljW4LW4OuxZCHQhPyvPWqYYmjLSuFhKKPrzatcdy6tJqnmXPmDDM6fX6ckn3OZX6avg9lmtPnWMqUHvL2CqF+Px/m5dMScyx5c6rcT2mcX3bp67zWWjWXIY3DMtoVzVuMwttDSmrlVMuYYRRJ5qlXyHluG9aB68A2zFFi+81vEj91l7iPqVxW7Tdn6J8Nu5TjUnZpjK9bOGe/h843+LgM49R4eSvYGvU4tTq2BmKES+4r1QAgkOWOOFyl7KQmyGPGMVSjKFBAhHPSiUok5dCy0ImmwnwnEJOMUVepp60baW0ctVVCR4hu07zqbA3BSIwRIQSYq1xAMBg1NjQNDWo9IDgwIKo2mihAwQYTWPXOC8uRol5gXJkxgPHpuKft3p/rVP3vdY7n/IfgxS+4iK7e2lwwV79/XpZGvo1P3w5DiejLkONu/HAd7m5urn958s2/R8Zq1LbxX339A1BLAwQUAAIACAA7Tp1Ih0o7lkIPAAAaJAAAFwAAAHVuaXZlcnNhbC91bml2ZXJzYWwucG5n7Vr5W9LZ/sdqxqZcxqZyF0unuVOOS163EilzoymbLHOslBozU8IlQSNF6jZZkxbpNJormaWYW0qKQkKON5nGhUrAEj8uWRIgmBIgoHI/0J078zzf73P/gPv4A8v7/Tqfc17nnPd5L+f5/PRdaLDxKqtVEAjEGBESEAaBrEBAIMuTVn4KajZQf3wH/hikhgX7Qxr6bYSgsCJu596dEEgTcfX88U9A+bPkkMhUCMSkS/cxYCWRT0AgDo2IgJ0Hz0ZLgNFaX6wta2Z6lAN9Bn2GHgvEfDESyPll1SeXLp0yr/C3/zQs2vLSWiBkxbn9xy/cvmK/RnTtyxXCsnvr+OIOeRM7nTG9gO2PZI66C9zej5VS3CkUd3pGf29qnHJ4aE9XMBT/EDfdofScfiTr51knPTIACT2wqsQd1JJNtpqSgvKZ829dJL2gFoIKh50w4ofMdhpCH36xDFTURWHz0I6quQki/zNdg8SrIgeqCOYNhIDC+ZI76t/qqSPnam11YPKBg9B27jVds7b4gDW6Bp8jdJK/o27IlXkrwG/7JWAJWAKWgCVgCVgCloAlYAlYApaAJWAJWAKWgCVgCVgC/veA17xR7aLSGPz3eO9X+TrNjyG6G8bPN+ruDndccdSpNvx34J+XNj69DM1qw41fMvfcB5NzJp8HQwHfD892KUtpUViNKI0nkfCWg2PKS4jH6RMs8Z1EguqJS1bKi5TEvUdkuSq6mOEsUpBk3to3IbOLmukkhqxs+qGXIjqcSk1Mp/rprjwH6dOMDDajjWCJLT0i5tXL6qraE1nvWWTNh1tyOPdp3pt2QTkqaayjQfdEoXxexk7CThQw5PVJ6BGcoGy7s3ZhmsBUjZsS2uQ/k+bfXJ8pZYsbmYvCVq28kYDnt6myaoSTKRQauxtDWBAjk6y9nOGKLEBu0X411qZY2sSy49PLCz0GNbVzDtjnlCfDJpDzJZXRTsyr+PoMLpEwP5HWEeex12vaioPP4H4VUGqDaEBduM8H6tmxnM5JgZ+yXXIhzitLCM6QOdG8ygmLs71R6JI5vprf2CP0Jg4p1gUnlBAmrEfn/n7z4BULZWD7NEOT9mlDcSOD98gDsIgg5qwy9UjMhLP5QjuHiKZc/ACXxpMPxrR3s2VRv6SSLhwaxPe6BFOXQ8YmyebX7QjzM2mE+L00LAkrq0MArAjVxvGneXfp+wcDqX7m4Ya/YB8cRopvU0pOHjJ8CRicLvNxhd7iYW1T8Uej0Uofb07k2nVBIk1sCNn+kDIcjzyOGo5zaM4VimZc+53uv3MlyWdUbALD+JuuBtZvgYX7xa6MUa+oetlZX9KW/Mz1cbdtU1tv8Q0gyakcy1Yg68UQRuwnnowsoTXSscyVeW/+0c1fc/2aFfYGDPpO+npPPjsU+KpH0/CDPz6qu1adVfp2/4aYgKtXjWOKt9qZrrMviLvEYWuk/ChiXo5zJaORJawQBjkVudATBL6oH8ixmJ7ydlsIxGsX/lAglfgwCFCzaThelQLfKJIhAvK/tTKsA9oiO8LgzPzRmuWylNZlgkEg3SHf6eJOPNPIOHYPPFc8VQVfuyENFuRMz42p3o7ROFdm+JXvok5FerF9wP6xstJd1NOQ8y211Og6VWpIAQ3tCs6o8hx/L3Wxeg3COd7mQdrEyZ6LnEhbi8GzF95QuEB6uns+ZhAZkD+B/XcHut4axuPgmsjtC2602OWQOqAYTn44gL4IAoe5TB9pa+fXfxCuGPFvQhWvcpRHfg7E7U+OlhcU+ezpIyHCColUzk2VO+Kkx8JZ+m5LknlY4TWxlQK/6SmD9VtsYcoUJn17vq9milLiNXI2RqbgJyG9jTB/UtjndXTTjZuJryAQlGK2x4WqCUTx0JdBBsUdalGtJM2bF5Xj2DP+MqXwOWjBtl8gNp+fUg/ex47B/FxTv7d7dMaupWzL+lxNlTTHzH+zP2chzAz1Y53ZXpH4ymcyXywsNZPs6samGK2j7AI3zKnSrrB6uIC+DlF+9vVPfSTtvEAL42u3z096MeOrYXePKOpKBDeiqPeypbMvvsng9VFsnGnGJ4FmAwhPNKzd+T6ai87RkePGjG3VCvc7tt/dNmZjSKI7jYpcc6mvnGxpfg2haPG57d9a7j+RW+vq1s19ZT0xq7p4JHiH5UCfElhphcXhAXN7Uda0s4t5VFCUYKULa7gAXzHZTBPE1CCPQTPfd2rLhSUSJVDkyFRzG1snRLN4whwtFrSjtJq3HHRNhTVT/Ac9P/W7SvQOURXskN4iaL1MTb05uUC0R+DGUPwiSGkhqD8M7BttYnruc69deJliC7z6FRvl0cBwZtm+0M9lA/ZIgq2gpxtdJyeTUDCRIPRaoyRilM1v4sh5b1uYMDYFk4d2OzoJmu+asSmQpaXZnWx14Mu9B0Rob9n737c0PjSoOKI47bPgLF/dvvGJxWTKhGCmZUBH0D37MNWNg35pfslEWGAMeRAkj1wLLD5rSjN2WMtZHG+oUISbRu2TKHlzTcT2YZZ13CEiJOVqYkYvDWdi2WWzOYGAZ5weKUSaeDAUg6hbyvgttziurSzG8dGZTjdntcpx42fJaYCs6XeZxWYjzIARPfutS3/iKwpu6B6+6wxNharWbWl19sz9Xx+hRaaTgbsQ+nXCyfq8+PiKAxxXk+Fvn+Spms0QkwvsVVYTde/MvBJuNcbFP7L3JN3bL+N9p8HLHrJErU91luHGUV/rSQvMd2O4T9bIG/BDZj8VuJ06PYrnSzeKmp6jf8Z/XKIJ7+13s2akOZBKT2JFVhPPhd/QnN5T/k01SWLdPSf9yCoONxT7i/Lw4JnnVADT8ynk+5LauSRPDyfTZ6xXtnK8OeL3JIKGL3nrYMN5ML2DUBrlZphndqJAc/EPNjgLcWZeSFh3ms2AC/W4T4RjDSuIuldhhjhPEZcTY8hwJ2DueJYGYaxZlaE/7g+SLCbojWXg+iSWhy6YdZyy/1pv2lV8023hxi2kSENx7D+J5zrvd7MNZ7A3kAUDuWJhto9RLmVfd9bIlZWCbRlt4LhWCVHiVq6au/omfePTM99nXzfLTrjF3lNUtiX/ZmLJlEP+1Ew1fCFeVgldOKU5f4sb69FQYth2QJlpsysiP84jK/PdgAVNuPv/UIrhTt+WzobqN0iouBjagrKAbttm8jp4jFzxemeZLWyadK1HfIzgSfpy6+vd+HocyvuDQoanobeKJ33uZtOAmA4ULD0wHwfrmQ18pkJ7emTZeV1xbLK5bptuCagxm89zLsrFSK16UgMmHJNPvyI96nMg+jarRBFMWlmQ04UucOcsCpgB6ZaEPQnvugv1rI6PunanI7cDzXGAL4sML5cbnsSlPW2g7NX7zL5Kot+QdHXZnWzVnnyzZdkpn8Ojx6w7j7W7HOmqWL6QcjJQMniNOuSkXd779R9Em+wmeqXq9uwmNBgyM8tUaIVHL4m1NVeSwc27a2cNeL4Kdoyc448utuLGLhi2brhrR6b7ynrd+fEJQ8XVdOcxJshz7h5NfJN+L8XqB7zkP0wflCYuDgkLYOAwJ+bHycdNvpS3ZEWHIj9S/dalg6Onijd81wPazaJwlsm3Sb0NJ+WdmVp87wx4FmFlNmFd3xNVe25Yhf7kOAFdw3mYanOY8Vt6Q0gY8Zp+c504RRtHQYfJd31RE48ql9LOa0XlRBkhuUj7EiNq98xu8DXVL1bZzO+P/+oLUnNxJVxooRo33ymqmtZ7AzBRO0iHY+qsFLa30/NOPAqvyjYzSSAvUGgN99yQlnE3OMlTRVw6hh8DPh5iLEOXK1mFeSeiWRUbQ9CkofX3GI247nMuyDnfYND4A6gwEzPEJjCdUivQf09d4dNdyJx/2+dCUPX0oRo7uj1kMpI2U9O6Oa0WmQzI3q4FHUfvJ/iIv9UIXq40kGNHDQ/rg+NUGJPMOkOfoTu7fNz14l1PfTEDabozWmkKn3//KzTzsGgsE1lHxr8urlI8mewR32Y6QzXN8gVnWeY64+63DvZHD1JhJwHfyxzJ4UQiGJmj/PqX1czE2BYkFA9tki/MBvanwFpIcGdrvrK58xSZ5Q/bRJOkXAnZWmN6op5tX7Q8pGa7Mp2pAQ7hmTbajml8kux9lynVcHxYQ3N9LKEJer7WB4xshwDOd4Ht5TFdZ7WvLUQqXhT7mT407Fs4U4/kAW1WtJ5v9Uft6wS+0+VEmj7WyidLklo1AahBfQgY0sfaVu9uMNam76L6URrxEhQ/giiAhHFRuO+iCvsGOPG+SPWLQumt6+KKnGXDDRmM0jsZfibh/SyNT7rxurDueLzmL2Gd3VRwPN4IeKh3L1OXzKNPKXN4dXwT0Eo9MqTtgiFJslPeiTPaBeXoevju9O+iCgbwMznI09UTI4OBBomDMGTocxg0Dtsd9ISlknh5cNjY34Gmavu0vwzhlvZJvhVNSNenLhNE+IjUuj6cCkZrX1S4tm/yThLFMiD/p5Az7tj95/lYduEBDJuV+k5/OC7rzwsogEaYNs3ULt7zI72hCVs7Qa9cP4JXAmnWpf6ORZgkao1y0cX0vrgZZ5VEbR+h/e3jyvvlwMNachNfueuy3JNk9t13ijwe+YgWZGXVMT/bI1GTdjsWcZizEr82+RNz5PyH8zQG8nqjaWI94RNf6NlUPObfnDiaZXTBm/Btkx2XEw0hj/tmIqdSgdUfk+W+cKmm3AbhlxOxgz1+KyJc+/4y/LTpykKzNzcaM99uKSEtfqiWGHgrW+GLM8T0FQaJyrGLpq1gp6Wamyya9HAQdapIl/hSOJFaYPHFYU5cMkYMq42n4QbvSCcSO1xEb0LORKGGm2KFoLNRTOYF28XHhFRX1eNo4mWLjSPQs9fhYdiy6kfKZxIIpM2nf+E1B0jrTZEWs8k+rJyLXwXni+fst8d2dShHMvjsTSppOpMflDdeFFf+KvTAAM8XwIIVX3I6d3UIyuhLlp2gwWMtd1vZxJPOnx0QPoNbbguS8yLCt5zjCH7m8I1E4q035scM4S8ZxhXdn+lKO2WrGGOUkXuAmJqkVpNe++e9qTorvFfoSYQpXiqQy9miZqvBPrCkgxzd9/8UhPVgLQSVrPzPyyj7/FR3/3wZRT5N0NL/FFuejp3WVaRjVfedw7o88znv2YRFStnnoOpY/f3LueMDIWFdzEV5Yx8LShju15WwD9Zz4fcvzhNenl5c3vnYbGCBv/u2bmBEYGhAg/+xf/wLUEsDBBQAAgAIADtOnUgrC8BtSgAAAGsAAAAbAAAAdW5pdmVyc2FsL3VuaXZlcnNhbC5wbmcueG1ss7GvyM1RKEstKs7Mz7NVMtQzULK34+WyKShKLctMLVeoAIoZ6RlAgJJCJSq3PDOlJAMoZGBujBDMSM1MzyixVbIwMIUL6gPNBABQSwECAAAUAAIACAAgTXtIFQ6tKGQEAAAHEQAAHQAAAAAAAAABAAAAAAAAAAAAdW5pdmVyc2FsL2NvbW1vbl9tZXNzYWdlcy5sbmdQSwECAAAUAAIACAAgTXtICH4LIykDAACGDAAAJwAAAAAAAAABAAAAAACfBAAAdW5pdmVyc2FsL2ZsYXNoX3B1Ymxpc2hpbmdfc2V0dGluZ3MueG1sUEsBAgAAFAACAAgAIE17SH4dtWa3AgAAUAoAACEAAAAAAAAAAQAAAAAADQgAAHVuaXZlcnNhbC9mbGFzaF9za2luX3NldHRpbmdzLnhtbFBLAQIAABQAAgAIACBNe0gqlg9n/gIAAJcLAAAmAAAAAAAAAAEAAAAAAAMLAAB1bml2ZXJzYWwvaHRtbF9wdWJsaXNoaW5nX3NldHRpbmdzLnhtbFBLAQIAABQAAgAIACBNe0j+2QZdoAEAAC0GAAAfAAAAAAAAAAEAAAAAAEUOAAB1bml2ZXJzYWwvaHRtbF9za2luX3NldHRpbmdzLmpzUEsBAgAAFAACAAgAO06dSD08L9HBAAAA5QEAABoAAAAAAAAAAQAAAAAAIhAAAHVuaXZlcnNhbC9pMThuX3ByZXNldHMueG1sUEsBAgAAFAACAAgAO06dSAzStqxuAAAAbgAAABwAAAAAAAAAAQAAAAAAGxEAAHVuaXZlcnNhbC9sb2NhbF9zZXR0aW5ncy54bWxQSwECAAAUAAIACABElFdHI7RO+/sCAACwCAAAFAAAAAAAAAABAAAAAADDEQAAdW5pdmVyc2FsL3BsYXllci54bWxQSwECAAAUAAIACAA7Tp1INdvZrWgBAADzAgAAKQAAAAAAAAABAAAAAADwFAAAdW5pdmVyc2FsL3NraW5fY3VzdG9taXphdGlvbl9zZXR0aW5ncy54bWxQSwECAAAUAAIACAA7Tp1Ih0o7lkIPAAAaJAAAFwAAAAAAAAAAAAAAAACfFgAAdW5pdmVyc2FsL3VuaXZlcnNhbC5wbmdQSwECAAAUAAIACAA7Tp1IKwvAbUoAAABrAAAAGwAAAAAAAAABAAAAAAAWJgAAdW5pdmVyc2FsL3VuaXZlcnNhbC5wbmcueG1sUEsFBgAAAAALAAsASQMAAJkmAAAAAA=="/>
  <p:tag name="ISPRING_PRESENTATION_TITLE" val="003-扁平化工作总结PPT"/>
  <p:tag name="ISPRING_SCORM_ENDPOINT" val="&lt;endpoint&gt;&lt;enable&gt;0&lt;/enable&gt;&lt;lrs&gt;http://&lt;/lrs&gt;&lt;auth&gt;0&lt;/auth&gt;&lt;login&gt;&lt;/login&gt;&lt;password&gt;&lt;/password&gt;&lt;key&gt;&lt;/key&gt;&lt;name&gt;&lt;/name&gt;&lt;email&gt;&lt;/email&gt;&lt;/endpoint&gt;&#10;"/>
</p:tagLst>
</file>

<file path=ppt/tags/tag2.xml><?xml version="1.0" encoding="utf-8"?>
<p:tagLst xmlns:a="http://schemas.openxmlformats.org/drawingml/2006/main" xmlns:r="http://schemas.openxmlformats.org/officeDocument/2006/relationships" xmlns:p="http://schemas.openxmlformats.org/presentationml/2006/main">
  <p:tag name="ISLIDE.DIAGRAM" val="ea8196ce-cd1a-4fec-a71d-d24a165c23f2"/>
</p:tagLst>
</file>

<file path=ppt/tags/tag3.xml><?xml version="1.0" encoding="utf-8"?>
<p:tagLst xmlns:a="http://schemas.openxmlformats.org/drawingml/2006/main" xmlns:r="http://schemas.openxmlformats.org/officeDocument/2006/relationships" xmlns:p="http://schemas.openxmlformats.org/presentationml/2006/main">
  <p:tag name="ISLIDE.DIAGRAM" val="31729f81-62b9-4298-8281-7921239befbf"/>
</p:tagLst>
</file>

<file path=ppt/tags/tag4.xml><?xml version="1.0" encoding="utf-8"?>
<p:tagLst xmlns:a="http://schemas.openxmlformats.org/drawingml/2006/main" xmlns:r="http://schemas.openxmlformats.org/officeDocument/2006/relationships" xmlns:p="http://schemas.openxmlformats.org/presentationml/2006/main">
  <p:tag name="ISLIDE.DIAGRAM" val="cf008697-7000-4137-92e4-c94a6cdbf2f8"/>
</p:tagLst>
</file>

<file path=ppt/tags/tag5.xml><?xml version="1.0" encoding="utf-8"?>
<p:tagLst xmlns:a="http://schemas.openxmlformats.org/drawingml/2006/main" xmlns:r="http://schemas.openxmlformats.org/officeDocument/2006/relationships" xmlns:p="http://schemas.openxmlformats.org/presentationml/2006/main">
  <p:tag name="ISLIDE.DIAGRAM" val="45a5a3ac-e2d5-4ae8-a855-b7ff625f1f23"/>
</p:tagLst>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0.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1.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2.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3.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4.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5.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6.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7.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2.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3.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4.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5.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6.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7.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8.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9.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2191</Words>
  <Application>Microsoft Office PowerPoint</Application>
  <PresentationFormat>自定义</PresentationFormat>
  <Paragraphs>225</Paragraphs>
  <Slides>26</Slides>
  <Notes>16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26</vt:i4>
      </vt:variant>
    </vt:vector>
  </HeadingPairs>
  <TitlesOfParts>
    <vt:vector size="38" baseType="lpstr">
      <vt:lpstr>Avant GardeBook</vt:lpstr>
      <vt:lpstr>Roboto Light</vt:lpstr>
      <vt:lpstr>逼格青春粗黑体简2.0</vt:lpstr>
      <vt:lpstr>方正正黑简体</vt:lpstr>
      <vt:lpstr>锐字巅峰粗黑简1.0</vt:lpstr>
      <vt:lpstr>微软雅黑</vt:lpstr>
      <vt:lpstr>Arial</vt:lpstr>
      <vt:lpstr>Calibri</vt:lpstr>
      <vt:lpstr>Calibri Light</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118</cp:revision>
  <dcterms:created xsi:type="dcterms:W3CDTF">2015-05-05T08:02:00Z</dcterms:created>
  <dcterms:modified xsi:type="dcterms:W3CDTF">2021-01-05T11:11:34Z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