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271" r:id="rId3"/>
    <p:sldId id="260" r:id="rId4"/>
    <p:sldId id="258" r:id="rId5"/>
    <p:sldId id="263" r:id="rId6"/>
    <p:sldId id="259" r:id="rId7"/>
    <p:sldId id="261" r:id="rId8"/>
    <p:sldId id="266" r:id="rId9"/>
    <p:sldId id="264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世界读书日随记" id="{F14CC95F-E3CB-44F8-913A-98857E2631D7}">
          <p14:sldIdLst>
            <p14:sldId id="257"/>
            <p14:sldId id="271"/>
            <p14:sldId id="260"/>
            <p14:sldId id="258"/>
            <p14:sldId id="263"/>
            <p14:sldId id="259"/>
            <p14:sldId id="261"/>
            <p14:sldId id="266"/>
            <p14:sldId id="264"/>
            <p14:sldId id="267"/>
            <p14:sldId id="268"/>
            <p14:sldId id="269"/>
            <p14:sldId id="270"/>
          </p14:sldIdLst>
        </p14:section>
        <p14:section name="关于木先生iPPT" id="{2103536B-DA25-48EC-B7DC-25E9A451FD4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4D306-FAA7-4FFB-8C32-16C4DF76D4C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3C237-927A-4E96-95A9-7AA1EE49E9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木先生iPPT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ED3F-793D-428A-A97D-9FEBDC8AAF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678-DBB5-413B-AE09-240C1919F7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木先生iPP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ED3F-793D-428A-A97D-9FEBDC8AAF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678-DBB5-413B-AE09-240C1919F7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木先生iPPT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ED3F-793D-428A-A97D-9FEBDC8AAF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678-DBB5-413B-AE09-240C1919F7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木先生iPPT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ED3F-793D-428A-A97D-9FEBDC8AAF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678-DBB5-413B-AE09-240C1919F7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木先生iPPT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ED3F-793D-428A-A97D-9FEBDC8AAF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678-DBB5-413B-AE09-240C1919F7A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70507" y="-297"/>
            <a:ext cx="9285013" cy="6858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木先生iPPT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ED3F-793D-428A-A97D-9FEBDC8AAF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678-DBB5-413B-AE09-240C1919F7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木先生iPPT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ED3F-793D-428A-A97D-9FEBDC8AAF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678-DBB5-413B-AE09-240C1919F7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木先生iPPT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欢迎关注木先生</a:t>
            </a:r>
            <a:r>
              <a:rPr lang="en-US" altLang="zh-CN" dirty="0" err="1"/>
              <a:t>iPPT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微信公众号：</a:t>
            </a:r>
            <a:r>
              <a:rPr lang="en-US" altLang="zh-CN" dirty="0" err="1"/>
              <a:t>muippt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ED3F-793D-428A-A97D-9FEBDC8AAF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678-DBB5-413B-AE09-240C1919F7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木先生iPPT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木先生：</a:t>
            </a:r>
            <a:r>
              <a:rPr lang="en-US" altLang="zh-CN" dirty="0"/>
              <a:t>PPT Never Sleeps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ED3F-793D-428A-A97D-9FEBDC8AAF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678-DBB5-413B-AE09-240C1919F7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木先生：</a:t>
            </a:r>
            <a:r>
              <a:rPr lang="en-US" altLang="zh-CN" dirty="0"/>
              <a:t>PPT Never Sleeps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CED3F-793D-428A-A97D-9FEBDC8AAF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53678-DBB5-413B-AE09-240C1919F7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5181" y="2016658"/>
            <a:ext cx="1779618" cy="325350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27731" y="2508931"/>
            <a:ext cx="5135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三天不读书</a:t>
            </a:r>
            <a:endParaRPr lang="en-US" altLang="zh-CN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智商输给猪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16662" y="2671664"/>
            <a:ext cx="1662366" cy="17762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直接连接符 10"/>
          <p:cNvCxnSpPr/>
          <p:nvPr/>
        </p:nvCxnSpPr>
        <p:spPr>
          <a:xfrm>
            <a:off x="2798855" y="4542928"/>
            <a:ext cx="53401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580791" y="4615141"/>
            <a:ext cx="4229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月</a:t>
            </a: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23</a:t>
            </a: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日 世界读书日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1"/>
            <a:ext cx="9167836" cy="55358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033318"/>
            <a:ext cx="9144000" cy="1824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rtlCol="0" anchor="ctr"/>
          <a:lstStyle/>
          <a:p>
            <a:pPr algn="ctr"/>
            <a:r>
              <a:rPr lang="zh-CN" altLang="en-US" sz="3200" dirty="0"/>
              <a:t>甚至你寒窗苦读翻烂无数书</a:t>
            </a:r>
            <a:endParaRPr lang="en-US" altLang="zh-CN" sz="3200" dirty="0"/>
          </a:p>
          <a:p>
            <a:pPr algn="ctr"/>
            <a:r>
              <a:rPr lang="zh-CN" altLang="en-US" sz="3200" dirty="0"/>
              <a:t>到头发现爹比书更有用处</a:t>
            </a:r>
            <a:r>
              <a:rPr lang="en-US" altLang="zh-CN" sz="3200" dirty="0"/>
              <a:t>…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0"/>
            <a:ext cx="9161962" cy="566763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011" y="5033318"/>
            <a:ext cx="9144000" cy="1824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rtlCol="0" anchor="ctr"/>
          <a:lstStyle/>
          <a:p>
            <a:pPr algn="ctr"/>
            <a:r>
              <a:rPr lang="zh-CN" altLang="en-US" sz="3200" dirty="0"/>
              <a:t>但读书是一种积极的生活方式</a:t>
            </a:r>
            <a:endParaRPr lang="en-US" altLang="zh-CN" sz="3200" dirty="0"/>
          </a:p>
          <a:p>
            <a:pPr algn="ctr"/>
            <a:r>
              <a:rPr lang="zh-CN" altLang="en-US" sz="3200" dirty="0"/>
              <a:t>在许多积极向上的人眼里面</a:t>
            </a:r>
            <a:r>
              <a:rPr lang="en-US" altLang="zh-CN" sz="3200" dirty="0"/>
              <a:t>…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5033319"/>
            <a:ext cx="9144000" cy="1824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rtlCol="0" anchor="ctr"/>
          <a:lstStyle/>
          <a:p>
            <a:pPr algn="ctr"/>
            <a:r>
              <a:rPr lang="zh-CN" altLang="en-US" sz="3200" dirty="0"/>
              <a:t>墨水满满的肚子其性感程度</a:t>
            </a:r>
            <a:endParaRPr lang="en-US" altLang="zh-CN" sz="3200" dirty="0"/>
          </a:p>
          <a:p>
            <a:pPr algn="ctr"/>
            <a:r>
              <a:rPr lang="zh-CN" altLang="en-US" sz="3200" dirty="0"/>
              <a:t>不亚于风情满满的胸脯！！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500387" y="3847068"/>
            <a:ext cx="823785" cy="823785"/>
            <a:chOff x="1307393" y="2299292"/>
            <a:chExt cx="2584306" cy="2584306"/>
          </a:xfrm>
        </p:grpSpPr>
        <p:sp>
          <p:nvSpPr>
            <p:cNvPr id="5" name="Oval 15"/>
            <p:cNvSpPr>
              <a:spLocks noChangeAspect="1" noChangeArrowheads="1"/>
            </p:cNvSpPr>
            <p:nvPr/>
          </p:nvSpPr>
          <p:spPr bwMode="gray">
            <a:xfrm>
              <a:off x="1307393" y="2299292"/>
              <a:ext cx="2584306" cy="2584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</a:ln>
            <a:effectLst/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1568513" y="2363412"/>
              <a:ext cx="2062066" cy="2520186"/>
            </a:xfrm>
            <a:custGeom>
              <a:avLst/>
              <a:gdLst>
                <a:gd name="connsiteX0" fmla="*/ 619676 w 2062066"/>
                <a:gd name="connsiteY0" fmla="*/ 0 h 2520186"/>
                <a:gd name="connsiteX1" fmla="*/ 1421105 w 2062066"/>
                <a:gd name="connsiteY1" fmla="*/ 0 h 2520186"/>
                <a:gd name="connsiteX2" fmla="*/ 1523354 w 2062066"/>
                <a:gd name="connsiteY2" fmla="*/ 37424 h 2520186"/>
                <a:gd name="connsiteX3" fmla="*/ 2017478 w 2062066"/>
                <a:gd name="connsiteY3" fmla="*/ 406104 h 2520186"/>
                <a:gd name="connsiteX4" fmla="*/ 2062066 w 2062066"/>
                <a:gd name="connsiteY4" fmla="*/ 465731 h 2520186"/>
                <a:gd name="connsiteX5" fmla="*/ 2062066 w 2062066"/>
                <a:gd name="connsiteY5" fmla="*/ 1990336 h 2520186"/>
                <a:gd name="connsiteX6" fmla="*/ 2017478 w 2062066"/>
                <a:gd name="connsiteY6" fmla="*/ 2049962 h 2520186"/>
                <a:gd name="connsiteX7" fmla="*/ 1020390 w 2062066"/>
                <a:gd name="connsiteY7" fmla="*/ 2520186 h 2520186"/>
                <a:gd name="connsiteX8" fmla="*/ 23302 w 2062066"/>
                <a:gd name="connsiteY8" fmla="*/ 2049962 h 2520186"/>
                <a:gd name="connsiteX9" fmla="*/ 0 w 2062066"/>
                <a:gd name="connsiteY9" fmla="*/ 2018801 h 2520186"/>
                <a:gd name="connsiteX10" fmla="*/ 0 w 2062066"/>
                <a:gd name="connsiteY10" fmla="*/ 437265 h 2520186"/>
                <a:gd name="connsiteX11" fmla="*/ 23302 w 2062066"/>
                <a:gd name="connsiteY11" fmla="*/ 406104 h 2520186"/>
                <a:gd name="connsiteX12" fmla="*/ 517426 w 2062066"/>
                <a:gd name="connsiteY12" fmla="*/ 37424 h 25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2066" h="2520186">
                  <a:moveTo>
                    <a:pt x="619676" y="0"/>
                  </a:moveTo>
                  <a:lnTo>
                    <a:pt x="1421105" y="0"/>
                  </a:lnTo>
                  <a:lnTo>
                    <a:pt x="1523354" y="37424"/>
                  </a:lnTo>
                  <a:cubicBezTo>
                    <a:pt x="1716593" y="119157"/>
                    <a:pt x="1885812" y="246561"/>
                    <a:pt x="2017478" y="406104"/>
                  </a:cubicBezTo>
                  <a:lnTo>
                    <a:pt x="2062066" y="465731"/>
                  </a:lnTo>
                  <a:lnTo>
                    <a:pt x="2062066" y="1990336"/>
                  </a:lnTo>
                  <a:lnTo>
                    <a:pt x="2017478" y="2049962"/>
                  </a:lnTo>
                  <a:cubicBezTo>
                    <a:pt x="1780478" y="2337140"/>
                    <a:pt x="1421810" y="2520186"/>
                    <a:pt x="1020390" y="2520186"/>
                  </a:cubicBezTo>
                  <a:cubicBezTo>
                    <a:pt x="618970" y="2520186"/>
                    <a:pt x="260302" y="2337140"/>
                    <a:pt x="23302" y="2049962"/>
                  </a:cubicBezTo>
                  <a:lnTo>
                    <a:pt x="0" y="2018801"/>
                  </a:lnTo>
                  <a:lnTo>
                    <a:pt x="0" y="437265"/>
                  </a:lnTo>
                  <a:lnTo>
                    <a:pt x="23302" y="406104"/>
                  </a:lnTo>
                  <a:cubicBezTo>
                    <a:pt x="154969" y="246561"/>
                    <a:pt x="324187" y="119157"/>
                    <a:pt x="517426" y="37424"/>
                  </a:cubicBezTo>
                  <a:close/>
                </a:path>
              </a:pathLst>
            </a:cu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6476" y="0"/>
            <a:ext cx="9160476" cy="68696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45507" y="2588737"/>
            <a:ext cx="73666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今天，</a:t>
            </a:r>
            <a:endParaRPr lang="en-US" altLang="zh-CN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r"/>
            <a:r>
              <a: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你读了吗？</a:t>
            </a:r>
            <a:endParaRPr lang="en-US" altLang="zh-CN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82633" y="905702"/>
            <a:ext cx="1575119" cy="16830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4494" y="0"/>
            <a:ext cx="9158494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5580" y="2110201"/>
            <a:ext cx="7978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世界读书日</a:t>
            </a:r>
            <a:endParaRPr lang="en-US" altLang="zh-CN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ctr"/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一起涨姿势</a:t>
            </a:r>
            <a:endParaRPr lang="en-US" altLang="zh-CN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4563763"/>
            <a:ext cx="9144000" cy="206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ctr"/>
          <a:lstStyle/>
          <a:p>
            <a:pPr algn="ctr"/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世界读书日的灵感其实源于一个美丽的传说：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有个美丽的公主被恶龙困于深山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（艹，大逆不道）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22783" y="141052"/>
            <a:ext cx="6021217" cy="45215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8629" y="2099619"/>
            <a:ext cx="2324988" cy="278541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4876800"/>
            <a:ext cx="9144000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rtlCol="0" anchor="ctr"/>
          <a:lstStyle/>
          <a:p>
            <a:pPr algn="ctr"/>
            <a:r>
              <a:rPr lang="zh-CN" altLang="en-US" sz="2800" dirty="0"/>
              <a:t>然后一个叫乔治的勇士只身战胜恶龙，解救了公主！</a:t>
            </a:r>
            <a:endParaRPr lang="en-US" altLang="zh-CN" sz="2800" dirty="0"/>
          </a:p>
          <a:p>
            <a:pPr algn="ctr"/>
            <a:r>
              <a:rPr lang="zh-CN" altLang="en-US" sz="2800" dirty="0"/>
              <a:t>然后公主以身相许</a:t>
            </a:r>
            <a:r>
              <a:rPr lang="en-US" altLang="zh-CN" sz="2800" dirty="0"/>
              <a:t>…</a:t>
            </a:r>
            <a:r>
              <a:rPr lang="zh-CN" altLang="en-US" sz="2800" dirty="0"/>
              <a:t>噢不</a:t>
            </a:r>
            <a:r>
              <a:rPr lang="en-US" altLang="zh-CN" sz="2800" dirty="0"/>
              <a:t>…</a:t>
            </a:r>
            <a:r>
              <a:rPr lang="zh-CN" altLang="en-US" sz="2800" dirty="0"/>
              <a:t>公主送给了乔治一本 </a:t>
            </a:r>
            <a:r>
              <a:rPr lang="zh-CN" altLang="en-US" sz="3600" dirty="0">
                <a:solidFill>
                  <a:schemeClr val="accent4"/>
                </a:solidFill>
              </a:rPr>
              <a:t>书</a:t>
            </a:r>
            <a:r>
              <a:rPr lang="zh-CN" altLang="en-US" sz="2800" dirty="0"/>
              <a:t>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485" y="1101930"/>
            <a:ext cx="1947641" cy="356068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30595" y="1301580"/>
            <a:ext cx="38882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…</a:t>
            </a:r>
            <a:r>
              <a:rPr lang="zh-CN" altLang="en-US" sz="40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公主为了答谢勇士，以身相许，</a:t>
            </a:r>
            <a:endParaRPr lang="en-US" altLang="zh-CN" sz="4000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r>
              <a:rPr lang="zh-CN" altLang="en-US" sz="40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从此他们一起过上幸福的生活</a:t>
            </a:r>
            <a:r>
              <a:rPr lang="en-US" altLang="zh-CN" sz="40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…</a:t>
            </a:r>
            <a:endParaRPr lang="zh-CN" altLang="en-US" sz="4000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876800"/>
            <a:ext cx="9144000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rtlCol="0" anchor="ctr"/>
          <a:lstStyle/>
          <a:p>
            <a:pPr algn="ctr"/>
            <a:r>
              <a:rPr lang="zh-CN" altLang="en-US" sz="3200" dirty="0"/>
              <a:t>对，你没有看错，就是一本 </a:t>
            </a:r>
            <a:r>
              <a:rPr lang="zh-CN" altLang="en-US" sz="4000" dirty="0">
                <a:solidFill>
                  <a:schemeClr val="accent4"/>
                </a:solidFill>
              </a:rPr>
              <a:t>书</a:t>
            </a:r>
            <a:r>
              <a:rPr lang="zh-CN" altLang="en-US" sz="3200" dirty="0"/>
              <a:t>！</a:t>
            </a:r>
            <a:endParaRPr lang="en-US" altLang="zh-CN" sz="3200" dirty="0"/>
          </a:p>
          <a:p>
            <a:pPr algn="ctr"/>
            <a:r>
              <a:rPr lang="zh-CN" altLang="en-US" sz="3200" dirty="0"/>
              <a:t>（你妹呀</a:t>
            </a:r>
            <a:r>
              <a:rPr lang="en-US" altLang="zh-CN" sz="3200" dirty="0"/>
              <a:t>…</a:t>
            </a:r>
            <a:r>
              <a:rPr lang="zh-CN" altLang="en-US" sz="3200" dirty="0"/>
              <a:t>说好的以身相许呢</a:t>
            </a:r>
            <a:r>
              <a:rPr lang="en-US" altLang="zh-CN" sz="3200" dirty="0"/>
              <a:t>…</a:t>
            </a:r>
            <a:r>
              <a:rPr lang="zh-CN" altLang="en-US" sz="3200" dirty="0"/>
              <a:t>）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3937686" y="1080049"/>
            <a:ext cx="3764692" cy="3030632"/>
          </a:xfrm>
          <a:custGeom>
            <a:avLst/>
            <a:gdLst>
              <a:gd name="connsiteX0" fmla="*/ 0 w 3764692"/>
              <a:gd name="connsiteY0" fmla="*/ 1251259 h 3030632"/>
              <a:gd name="connsiteX1" fmla="*/ 32952 w 3764692"/>
              <a:gd name="connsiteY1" fmla="*/ 1300686 h 3030632"/>
              <a:gd name="connsiteX2" fmla="*/ 57665 w 3764692"/>
              <a:gd name="connsiteY2" fmla="*/ 1350113 h 3030632"/>
              <a:gd name="connsiteX3" fmla="*/ 115330 w 3764692"/>
              <a:gd name="connsiteY3" fmla="*/ 1424254 h 3030632"/>
              <a:gd name="connsiteX4" fmla="*/ 230660 w 3764692"/>
              <a:gd name="connsiteY4" fmla="*/ 1597248 h 3030632"/>
              <a:gd name="connsiteX5" fmla="*/ 313038 w 3764692"/>
              <a:gd name="connsiteY5" fmla="*/ 1720816 h 3030632"/>
              <a:gd name="connsiteX6" fmla="*/ 444844 w 3764692"/>
              <a:gd name="connsiteY6" fmla="*/ 1910286 h 3030632"/>
              <a:gd name="connsiteX7" fmla="*/ 576649 w 3764692"/>
              <a:gd name="connsiteY7" fmla="*/ 2091519 h 3030632"/>
              <a:gd name="connsiteX8" fmla="*/ 889687 w 3764692"/>
              <a:gd name="connsiteY8" fmla="*/ 2453983 h 3030632"/>
              <a:gd name="connsiteX9" fmla="*/ 1326292 w 3764692"/>
              <a:gd name="connsiteY9" fmla="*/ 2882351 h 3030632"/>
              <a:gd name="connsiteX10" fmla="*/ 1482811 w 3764692"/>
              <a:gd name="connsiteY10" fmla="*/ 3005919 h 3030632"/>
              <a:gd name="connsiteX11" fmla="*/ 1532238 w 3764692"/>
              <a:gd name="connsiteY11" fmla="*/ 3030632 h 3030632"/>
              <a:gd name="connsiteX12" fmla="*/ 1540476 w 3764692"/>
              <a:gd name="connsiteY12" fmla="*/ 2964729 h 3030632"/>
              <a:gd name="connsiteX13" fmla="*/ 1515763 w 3764692"/>
              <a:gd name="connsiteY13" fmla="*/ 2824686 h 3030632"/>
              <a:gd name="connsiteX14" fmla="*/ 1474573 w 3764692"/>
              <a:gd name="connsiteY14" fmla="*/ 2742308 h 3030632"/>
              <a:gd name="connsiteX15" fmla="*/ 1392195 w 3764692"/>
              <a:gd name="connsiteY15" fmla="*/ 2561075 h 3030632"/>
              <a:gd name="connsiteX16" fmla="*/ 1342768 w 3764692"/>
              <a:gd name="connsiteY16" fmla="*/ 2453983 h 3030632"/>
              <a:gd name="connsiteX17" fmla="*/ 1285103 w 3764692"/>
              <a:gd name="connsiteY17" fmla="*/ 2313940 h 3030632"/>
              <a:gd name="connsiteX18" fmla="*/ 1178011 w 3764692"/>
              <a:gd name="connsiteY18" fmla="*/ 2140946 h 3030632"/>
              <a:gd name="connsiteX19" fmla="*/ 1070919 w 3764692"/>
              <a:gd name="connsiteY19" fmla="*/ 1935000 h 3030632"/>
              <a:gd name="connsiteX20" fmla="*/ 815546 w 3764692"/>
              <a:gd name="connsiteY20" fmla="*/ 1531346 h 3030632"/>
              <a:gd name="connsiteX21" fmla="*/ 518984 w 3764692"/>
              <a:gd name="connsiteY21" fmla="*/ 1168881 h 3030632"/>
              <a:gd name="connsiteX22" fmla="*/ 370703 w 3764692"/>
              <a:gd name="connsiteY22" fmla="*/ 1020600 h 3030632"/>
              <a:gd name="connsiteX23" fmla="*/ 329514 w 3764692"/>
              <a:gd name="connsiteY23" fmla="*/ 979410 h 3030632"/>
              <a:gd name="connsiteX24" fmla="*/ 477795 w 3764692"/>
              <a:gd name="connsiteY24" fmla="*/ 1185356 h 3030632"/>
              <a:gd name="connsiteX25" fmla="*/ 584887 w 3764692"/>
              <a:gd name="connsiteY25" fmla="*/ 1333637 h 3030632"/>
              <a:gd name="connsiteX26" fmla="*/ 897925 w 3764692"/>
              <a:gd name="connsiteY26" fmla="*/ 1704340 h 3030632"/>
              <a:gd name="connsiteX27" fmla="*/ 1046206 w 3764692"/>
              <a:gd name="connsiteY27" fmla="*/ 1877335 h 3030632"/>
              <a:gd name="connsiteX28" fmla="*/ 1103871 w 3764692"/>
              <a:gd name="connsiteY28" fmla="*/ 1935000 h 3030632"/>
              <a:gd name="connsiteX29" fmla="*/ 1145060 w 3764692"/>
              <a:gd name="connsiteY29" fmla="*/ 1959713 h 3030632"/>
              <a:gd name="connsiteX30" fmla="*/ 1161536 w 3764692"/>
              <a:gd name="connsiteY30" fmla="*/ 1885573 h 3030632"/>
              <a:gd name="connsiteX31" fmla="*/ 1153298 w 3764692"/>
              <a:gd name="connsiteY31" fmla="*/ 1794956 h 3030632"/>
              <a:gd name="connsiteX32" fmla="*/ 1095633 w 3764692"/>
              <a:gd name="connsiteY32" fmla="*/ 1547821 h 3030632"/>
              <a:gd name="connsiteX33" fmla="*/ 1029730 w 3764692"/>
              <a:gd name="connsiteY33" fmla="*/ 1358351 h 3030632"/>
              <a:gd name="connsiteX34" fmla="*/ 832022 w 3764692"/>
              <a:gd name="connsiteY34" fmla="*/ 921746 h 3030632"/>
              <a:gd name="connsiteX35" fmla="*/ 724930 w 3764692"/>
              <a:gd name="connsiteY35" fmla="*/ 724037 h 3030632"/>
              <a:gd name="connsiteX36" fmla="*/ 609600 w 3764692"/>
              <a:gd name="connsiteY36" fmla="*/ 542805 h 3030632"/>
              <a:gd name="connsiteX37" fmla="*/ 807309 w 3764692"/>
              <a:gd name="connsiteY37" fmla="*/ 831129 h 3030632"/>
              <a:gd name="connsiteX38" fmla="*/ 963828 w 3764692"/>
              <a:gd name="connsiteY38" fmla="*/ 1061789 h 3030632"/>
              <a:gd name="connsiteX39" fmla="*/ 1161536 w 3764692"/>
              <a:gd name="connsiteY39" fmla="*/ 1317162 h 3030632"/>
              <a:gd name="connsiteX40" fmla="*/ 1342768 w 3764692"/>
              <a:gd name="connsiteY40" fmla="*/ 1589010 h 3030632"/>
              <a:gd name="connsiteX41" fmla="*/ 1779373 w 3764692"/>
              <a:gd name="connsiteY41" fmla="*/ 2132708 h 3030632"/>
              <a:gd name="connsiteX42" fmla="*/ 2364260 w 3764692"/>
              <a:gd name="connsiteY42" fmla="*/ 2824686 h 3030632"/>
              <a:gd name="connsiteX43" fmla="*/ 2561968 w 3764692"/>
              <a:gd name="connsiteY43" fmla="*/ 3005919 h 3030632"/>
              <a:gd name="connsiteX44" fmla="*/ 2570206 w 3764692"/>
              <a:gd name="connsiteY44" fmla="*/ 2964729 h 3030632"/>
              <a:gd name="connsiteX45" fmla="*/ 2421925 w 3764692"/>
              <a:gd name="connsiteY45" fmla="*/ 2552837 h 3030632"/>
              <a:gd name="connsiteX46" fmla="*/ 2207741 w 3764692"/>
              <a:gd name="connsiteY46" fmla="*/ 2050329 h 3030632"/>
              <a:gd name="connsiteX47" fmla="*/ 2067698 w 3764692"/>
              <a:gd name="connsiteY47" fmla="*/ 1762005 h 3030632"/>
              <a:gd name="connsiteX48" fmla="*/ 1944130 w 3764692"/>
              <a:gd name="connsiteY48" fmla="*/ 1523108 h 3030632"/>
              <a:gd name="connsiteX49" fmla="*/ 1828800 w 3764692"/>
              <a:gd name="connsiteY49" fmla="*/ 1275973 h 3030632"/>
              <a:gd name="connsiteX50" fmla="*/ 1556952 w 3764692"/>
              <a:gd name="connsiteY50" fmla="*/ 831129 h 3030632"/>
              <a:gd name="connsiteX51" fmla="*/ 1433384 w 3764692"/>
              <a:gd name="connsiteY51" fmla="*/ 674610 h 3030632"/>
              <a:gd name="connsiteX52" fmla="*/ 1400433 w 3764692"/>
              <a:gd name="connsiteY52" fmla="*/ 633421 h 3030632"/>
              <a:gd name="connsiteX53" fmla="*/ 1416909 w 3764692"/>
              <a:gd name="connsiteY53" fmla="*/ 674610 h 3030632"/>
              <a:gd name="connsiteX54" fmla="*/ 1482811 w 3764692"/>
              <a:gd name="connsiteY54" fmla="*/ 765227 h 3030632"/>
              <a:gd name="connsiteX55" fmla="*/ 1738184 w 3764692"/>
              <a:gd name="connsiteY55" fmla="*/ 1119454 h 3030632"/>
              <a:gd name="connsiteX56" fmla="*/ 2265406 w 3764692"/>
              <a:gd name="connsiteY56" fmla="*/ 1704340 h 3030632"/>
              <a:gd name="connsiteX57" fmla="*/ 2553730 w 3764692"/>
              <a:gd name="connsiteY57" fmla="*/ 1918524 h 3030632"/>
              <a:gd name="connsiteX58" fmla="*/ 2677298 w 3764692"/>
              <a:gd name="connsiteY58" fmla="*/ 1967951 h 3030632"/>
              <a:gd name="connsiteX59" fmla="*/ 2644346 w 3764692"/>
              <a:gd name="connsiteY59" fmla="*/ 1696102 h 3030632"/>
              <a:gd name="connsiteX60" fmla="*/ 2290119 w 3764692"/>
              <a:gd name="connsiteY60" fmla="*/ 971173 h 3030632"/>
              <a:gd name="connsiteX61" fmla="*/ 2125363 w 3764692"/>
              <a:gd name="connsiteY61" fmla="*/ 699324 h 3030632"/>
              <a:gd name="connsiteX62" fmla="*/ 1795849 w 3764692"/>
              <a:gd name="connsiteY62" fmla="*/ 254481 h 3030632"/>
              <a:gd name="connsiteX63" fmla="*/ 1672282 w 3764692"/>
              <a:gd name="connsiteY63" fmla="*/ 106200 h 3030632"/>
              <a:gd name="connsiteX64" fmla="*/ 1581665 w 3764692"/>
              <a:gd name="connsiteY64" fmla="*/ 7346 h 3030632"/>
              <a:gd name="connsiteX65" fmla="*/ 1878228 w 3764692"/>
              <a:gd name="connsiteY65" fmla="*/ 369810 h 3030632"/>
              <a:gd name="connsiteX66" fmla="*/ 2356022 w 3764692"/>
              <a:gd name="connsiteY66" fmla="*/ 979410 h 3030632"/>
              <a:gd name="connsiteX67" fmla="*/ 2619633 w 3764692"/>
              <a:gd name="connsiteY67" fmla="*/ 1308924 h 3030632"/>
              <a:gd name="connsiteX68" fmla="*/ 2850292 w 3764692"/>
              <a:gd name="connsiteY68" fmla="*/ 1589010 h 3030632"/>
              <a:gd name="connsiteX69" fmla="*/ 3064476 w 3764692"/>
              <a:gd name="connsiteY69" fmla="*/ 1869097 h 3030632"/>
              <a:gd name="connsiteX70" fmla="*/ 3476368 w 3764692"/>
              <a:gd name="connsiteY70" fmla="*/ 2338654 h 3030632"/>
              <a:gd name="connsiteX71" fmla="*/ 3393990 w 3764692"/>
              <a:gd name="connsiteY71" fmla="*/ 1869097 h 3030632"/>
              <a:gd name="connsiteX72" fmla="*/ 3188044 w 3764692"/>
              <a:gd name="connsiteY72" fmla="*/ 1350113 h 3030632"/>
              <a:gd name="connsiteX73" fmla="*/ 2669060 w 3764692"/>
              <a:gd name="connsiteY73" fmla="*/ 427475 h 3030632"/>
              <a:gd name="connsiteX74" fmla="*/ 2529017 w 3764692"/>
              <a:gd name="connsiteY74" fmla="*/ 246243 h 3030632"/>
              <a:gd name="connsiteX75" fmla="*/ 2520779 w 3764692"/>
              <a:gd name="connsiteY75" fmla="*/ 320383 h 3030632"/>
              <a:gd name="connsiteX76" fmla="*/ 2669060 w 3764692"/>
              <a:gd name="connsiteY76" fmla="*/ 732275 h 3030632"/>
              <a:gd name="connsiteX77" fmla="*/ 3015049 w 3764692"/>
              <a:gd name="connsiteY77" fmla="*/ 1358351 h 3030632"/>
              <a:gd name="connsiteX78" fmla="*/ 3764692 w 3764692"/>
              <a:gd name="connsiteY78" fmla="*/ 2519886 h 3030632"/>
              <a:gd name="connsiteX79" fmla="*/ 3739979 w 3764692"/>
              <a:gd name="connsiteY79" fmla="*/ 2264513 h 3030632"/>
              <a:gd name="connsiteX80" fmla="*/ 3179806 w 3764692"/>
              <a:gd name="connsiteY80" fmla="*/ 806416 h 3030632"/>
              <a:gd name="connsiteX81" fmla="*/ 2932671 w 3764692"/>
              <a:gd name="connsiteY81" fmla="*/ 336859 h 3030632"/>
              <a:gd name="connsiteX82" fmla="*/ 3385752 w 3764692"/>
              <a:gd name="connsiteY82" fmla="*/ 1226546 h 3030632"/>
              <a:gd name="connsiteX83" fmla="*/ 3674076 w 3764692"/>
              <a:gd name="connsiteY83" fmla="*/ 1737292 h 3030632"/>
              <a:gd name="connsiteX84" fmla="*/ 3641125 w 3764692"/>
              <a:gd name="connsiteY84" fmla="*/ 1325400 h 3030632"/>
              <a:gd name="connsiteX85" fmla="*/ 3468130 w 3764692"/>
              <a:gd name="connsiteY85" fmla="*/ 534567 h 3030632"/>
              <a:gd name="connsiteX86" fmla="*/ 3443417 w 3764692"/>
              <a:gd name="connsiteY86" fmla="*/ 460427 h 3030632"/>
              <a:gd name="connsiteX87" fmla="*/ 3418703 w 3764692"/>
              <a:gd name="connsiteY87" fmla="*/ 411000 h 3030632"/>
              <a:gd name="connsiteX88" fmla="*/ 3369276 w 3764692"/>
              <a:gd name="connsiteY88" fmla="*/ 303908 h 3030632"/>
              <a:gd name="connsiteX89" fmla="*/ 3286898 w 3764692"/>
              <a:gd name="connsiteY89" fmla="*/ 172102 h 303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764692" h="3030632">
                <a:moveTo>
                  <a:pt x="0" y="1251259"/>
                </a:moveTo>
                <a:cubicBezTo>
                  <a:pt x="10984" y="1267735"/>
                  <a:pt x="22975" y="1283582"/>
                  <a:pt x="32952" y="1300686"/>
                </a:cubicBezTo>
                <a:cubicBezTo>
                  <a:pt x="42233" y="1316597"/>
                  <a:pt x="47447" y="1334786"/>
                  <a:pt x="57665" y="1350113"/>
                </a:cubicBezTo>
                <a:cubicBezTo>
                  <a:pt x="75032" y="1376164"/>
                  <a:pt x="97963" y="1398204"/>
                  <a:pt x="115330" y="1424254"/>
                </a:cubicBezTo>
                <a:lnTo>
                  <a:pt x="230660" y="1597248"/>
                </a:lnTo>
                <a:cubicBezTo>
                  <a:pt x="258119" y="1638437"/>
                  <a:pt x="285084" y="1679961"/>
                  <a:pt x="313038" y="1720816"/>
                </a:cubicBezTo>
                <a:cubicBezTo>
                  <a:pt x="356482" y="1784311"/>
                  <a:pt x="400258" y="1847587"/>
                  <a:pt x="444844" y="1910286"/>
                </a:cubicBezTo>
                <a:cubicBezTo>
                  <a:pt x="488133" y="1971161"/>
                  <a:pt x="527825" y="2034986"/>
                  <a:pt x="576649" y="2091519"/>
                </a:cubicBezTo>
                <a:lnTo>
                  <a:pt x="889687" y="2453983"/>
                </a:lnTo>
                <a:cubicBezTo>
                  <a:pt x="1076862" y="2667428"/>
                  <a:pt x="1076652" y="2661079"/>
                  <a:pt x="1326292" y="2882351"/>
                </a:cubicBezTo>
                <a:cubicBezTo>
                  <a:pt x="1326952" y="2882936"/>
                  <a:pt x="1475436" y="3002231"/>
                  <a:pt x="1482811" y="3005919"/>
                </a:cubicBezTo>
                <a:lnTo>
                  <a:pt x="1532238" y="3030632"/>
                </a:lnTo>
                <a:cubicBezTo>
                  <a:pt x="1534984" y="3008664"/>
                  <a:pt x="1540476" y="2986868"/>
                  <a:pt x="1540476" y="2964729"/>
                </a:cubicBezTo>
                <a:cubicBezTo>
                  <a:pt x="1540476" y="2937819"/>
                  <a:pt x="1524029" y="2847121"/>
                  <a:pt x="1515763" y="2824686"/>
                </a:cubicBezTo>
                <a:cubicBezTo>
                  <a:pt x="1505150" y="2795878"/>
                  <a:pt x="1486667" y="2770526"/>
                  <a:pt x="1474573" y="2742308"/>
                </a:cubicBezTo>
                <a:cubicBezTo>
                  <a:pt x="1343690" y="2436918"/>
                  <a:pt x="1549263" y="2875212"/>
                  <a:pt x="1392195" y="2561075"/>
                </a:cubicBezTo>
                <a:cubicBezTo>
                  <a:pt x="1374612" y="2525910"/>
                  <a:pt x="1358400" y="2490058"/>
                  <a:pt x="1342768" y="2453983"/>
                </a:cubicBezTo>
                <a:cubicBezTo>
                  <a:pt x="1322695" y="2407662"/>
                  <a:pt x="1308616" y="2358614"/>
                  <a:pt x="1285103" y="2313940"/>
                </a:cubicBezTo>
                <a:cubicBezTo>
                  <a:pt x="1253516" y="2253925"/>
                  <a:pt x="1211382" y="2199987"/>
                  <a:pt x="1178011" y="2140946"/>
                </a:cubicBezTo>
                <a:cubicBezTo>
                  <a:pt x="1139938" y="2073586"/>
                  <a:pt x="1110464" y="2001507"/>
                  <a:pt x="1070919" y="1935000"/>
                </a:cubicBezTo>
                <a:cubicBezTo>
                  <a:pt x="989547" y="1798147"/>
                  <a:pt x="916368" y="1654574"/>
                  <a:pt x="815546" y="1531346"/>
                </a:cubicBezTo>
                <a:cubicBezTo>
                  <a:pt x="716692" y="1410524"/>
                  <a:pt x="621513" y="1286600"/>
                  <a:pt x="518984" y="1168881"/>
                </a:cubicBezTo>
                <a:cubicBezTo>
                  <a:pt x="473075" y="1116170"/>
                  <a:pt x="420130" y="1070027"/>
                  <a:pt x="370703" y="1020600"/>
                </a:cubicBezTo>
                <a:lnTo>
                  <a:pt x="329514" y="979410"/>
                </a:lnTo>
                <a:cubicBezTo>
                  <a:pt x="362283" y="1077718"/>
                  <a:pt x="329022" y="986993"/>
                  <a:pt x="477795" y="1185356"/>
                </a:cubicBezTo>
                <a:cubicBezTo>
                  <a:pt x="514377" y="1234132"/>
                  <a:pt x="545569" y="1287038"/>
                  <a:pt x="584887" y="1333637"/>
                </a:cubicBezTo>
                <a:lnTo>
                  <a:pt x="897925" y="1704340"/>
                </a:lnTo>
                <a:cubicBezTo>
                  <a:pt x="926288" y="1738106"/>
                  <a:pt x="1009764" y="1840893"/>
                  <a:pt x="1046206" y="1877335"/>
                </a:cubicBezTo>
                <a:cubicBezTo>
                  <a:pt x="1065428" y="1896557"/>
                  <a:pt x="1082988" y="1917598"/>
                  <a:pt x="1103871" y="1935000"/>
                </a:cubicBezTo>
                <a:cubicBezTo>
                  <a:pt x="1116171" y="1945250"/>
                  <a:pt x="1131330" y="1951475"/>
                  <a:pt x="1145060" y="1959713"/>
                </a:cubicBezTo>
                <a:cubicBezTo>
                  <a:pt x="1150552" y="1935000"/>
                  <a:pt x="1160272" y="1910858"/>
                  <a:pt x="1161536" y="1885573"/>
                </a:cubicBezTo>
                <a:cubicBezTo>
                  <a:pt x="1163051" y="1855281"/>
                  <a:pt x="1157221" y="1825031"/>
                  <a:pt x="1153298" y="1794956"/>
                </a:cubicBezTo>
                <a:cubicBezTo>
                  <a:pt x="1140816" y="1699261"/>
                  <a:pt x="1126679" y="1645736"/>
                  <a:pt x="1095633" y="1547821"/>
                </a:cubicBezTo>
                <a:cubicBezTo>
                  <a:pt x="1075422" y="1484080"/>
                  <a:pt x="1053905" y="1420696"/>
                  <a:pt x="1029730" y="1358351"/>
                </a:cubicBezTo>
                <a:cubicBezTo>
                  <a:pt x="974606" y="1216190"/>
                  <a:pt x="901037" y="1057122"/>
                  <a:pt x="832022" y="921746"/>
                </a:cubicBezTo>
                <a:cubicBezTo>
                  <a:pt x="797981" y="854973"/>
                  <a:pt x="762870" y="788675"/>
                  <a:pt x="724930" y="724037"/>
                </a:cubicBezTo>
                <a:cubicBezTo>
                  <a:pt x="688683" y="662283"/>
                  <a:pt x="577576" y="478760"/>
                  <a:pt x="609600" y="542805"/>
                </a:cubicBezTo>
                <a:cubicBezTo>
                  <a:pt x="673941" y="671483"/>
                  <a:pt x="608917" y="545638"/>
                  <a:pt x="807309" y="831129"/>
                </a:cubicBezTo>
                <a:cubicBezTo>
                  <a:pt x="860333" y="907431"/>
                  <a:pt x="906947" y="988317"/>
                  <a:pt x="963828" y="1061789"/>
                </a:cubicBezTo>
                <a:cubicBezTo>
                  <a:pt x="1029731" y="1146913"/>
                  <a:pt x="1098705" y="1229746"/>
                  <a:pt x="1161536" y="1317162"/>
                </a:cubicBezTo>
                <a:cubicBezTo>
                  <a:pt x="1225098" y="1405596"/>
                  <a:pt x="1277004" y="1502201"/>
                  <a:pt x="1342768" y="1589010"/>
                </a:cubicBezTo>
                <a:cubicBezTo>
                  <a:pt x="1483125" y="1774282"/>
                  <a:pt x="1635287" y="1950321"/>
                  <a:pt x="1779373" y="2132708"/>
                </a:cubicBezTo>
                <a:cubicBezTo>
                  <a:pt x="1985682" y="2393859"/>
                  <a:pt x="2103653" y="2585795"/>
                  <a:pt x="2364260" y="2824686"/>
                </a:cubicBezTo>
                <a:lnTo>
                  <a:pt x="2561968" y="3005919"/>
                </a:lnTo>
                <a:cubicBezTo>
                  <a:pt x="2564714" y="2992189"/>
                  <a:pt x="2571137" y="2978700"/>
                  <a:pt x="2570206" y="2964729"/>
                </a:cubicBezTo>
                <a:cubicBezTo>
                  <a:pt x="2562276" y="2845786"/>
                  <a:pt x="2430014" y="2572771"/>
                  <a:pt x="2421925" y="2552837"/>
                </a:cubicBezTo>
                <a:cubicBezTo>
                  <a:pt x="2362999" y="2407626"/>
                  <a:pt x="2272364" y="2189999"/>
                  <a:pt x="2207741" y="2050329"/>
                </a:cubicBezTo>
                <a:cubicBezTo>
                  <a:pt x="2162875" y="1953360"/>
                  <a:pt x="2115481" y="1857570"/>
                  <a:pt x="2067698" y="1762005"/>
                </a:cubicBezTo>
                <a:cubicBezTo>
                  <a:pt x="2027603" y="1681816"/>
                  <a:pt x="1982044" y="1604351"/>
                  <a:pt x="1944130" y="1523108"/>
                </a:cubicBezTo>
                <a:cubicBezTo>
                  <a:pt x="1905687" y="1440730"/>
                  <a:pt x="1872171" y="1355867"/>
                  <a:pt x="1828800" y="1275973"/>
                </a:cubicBezTo>
                <a:cubicBezTo>
                  <a:pt x="1765315" y="1159027"/>
                  <a:pt x="1644080" y="964384"/>
                  <a:pt x="1556952" y="831129"/>
                </a:cubicBezTo>
                <a:cubicBezTo>
                  <a:pt x="1455529" y="676011"/>
                  <a:pt x="1533083" y="783373"/>
                  <a:pt x="1433384" y="674610"/>
                </a:cubicBezTo>
                <a:cubicBezTo>
                  <a:pt x="1421503" y="661649"/>
                  <a:pt x="1418016" y="633421"/>
                  <a:pt x="1400433" y="633421"/>
                </a:cubicBezTo>
                <a:cubicBezTo>
                  <a:pt x="1385646" y="633421"/>
                  <a:pt x="1409072" y="662070"/>
                  <a:pt x="1416909" y="674610"/>
                </a:cubicBezTo>
                <a:cubicBezTo>
                  <a:pt x="1436704" y="706282"/>
                  <a:pt x="1461864" y="734305"/>
                  <a:pt x="1482811" y="765227"/>
                </a:cubicBezTo>
                <a:cubicBezTo>
                  <a:pt x="1622514" y="971457"/>
                  <a:pt x="1563120" y="909951"/>
                  <a:pt x="1738184" y="1119454"/>
                </a:cubicBezTo>
                <a:cubicBezTo>
                  <a:pt x="1806351" y="1201031"/>
                  <a:pt x="2117133" y="1579897"/>
                  <a:pt x="2265406" y="1704340"/>
                </a:cubicBezTo>
                <a:cubicBezTo>
                  <a:pt x="2357112" y="1781307"/>
                  <a:pt x="2442569" y="1874060"/>
                  <a:pt x="2553730" y="1918524"/>
                </a:cubicBezTo>
                <a:lnTo>
                  <a:pt x="2677298" y="1967951"/>
                </a:lnTo>
                <a:cubicBezTo>
                  <a:pt x="2694157" y="1849942"/>
                  <a:pt x="2695423" y="1885815"/>
                  <a:pt x="2644346" y="1696102"/>
                </a:cubicBezTo>
                <a:cubicBezTo>
                  <a:pt x="2568854" y="1415705"/>
                  <a:pt x="2446774" y="1246770"/>
                  <a:pt x="2290119" y="971173"/>
                </a:cubicBezTo>
                <a:cubicBezTo>
                  <a:pt x="2237757" y="879055"/>
                  <a:pt x="2188433" y="784468"/>
                  <a:pt x="2125363" y="699324"/>
                </a:cubicBezTo>
                <a:cubicBezTo>
                  <a:pt x="2015525" y="551043"/>
                  <a:pt x="1907867" y="401122"/>
                  <a:pt x="1795849" y="254481"/>
                </a:cubicBezTo>
                <a:cubicBezTo>
                  <a:pt x="1756792" y="203352"/>
                  <a:pt x="1714420" y="154821"/>
                  <a:pt x="1672282" y="106200"/>
                </a:cubicBezTo>
                <a:cubicBezTo>
                  <a:pt x="1643006" y="72420"/>
                  <a:pt x="1553966" y="-27739"/>
                  <a:pt x="1581665" y="7346"/>
                </a:cubicBezTo>
                <a:cubicBezTo>
                  <a:pt x="1889829" y="397686"/>
                  <a:pt x="1488433" y="-107489"/>
                  <a:pt x="1878228" y="369810"/>
                </a:cubicBezTo>
                <a:cubicBezTo>
                  <a:pt x="2183919" y="744126"/>
                  <a:pt x="2044131" y="582001"/>
                  <a:pt x="2356022" y="979410"/>
                </a:cubicBezTo>
                <a:cubicBezTo>
                  <a:pt x="2442864" y="1090063"/>
                  <a:pt x="2531044" y="1199665"/>
                  <a:pt x="2619633" y="1308924"/>
                </a:cubicBezTo>
                <a:cubicBezTo>
                  <a:pt x="2695805" y="1402870"/>
                  <a:pt x="2775078" y="1494296"/>
                  <a:pt x="2850292" y="1589010"/>
                </a:cubicBezTo>
                <a:cubicBezTo>
                  <a:pt x="2923383" y="1681050"/>
                  <a:pt x="2988301" y="1779592"/>
                  <a:pt x="3064476" y="1869097"/>
                </a:cubicBezTo>
                <a:cubicBezTo>
                  <a:pt x="3419159" y="2285848"/>
                  <a:pt x="3274156" y="2136440"/>
                  <a:pt x="3476368" y="2338654"/>
                </a:cubicBezTo>
                <a:cubicBezTo>
                  <a:pt x="3448909" y="2182135"/>
                  <a:pt x="3438485" y="2021650"/>
                  <a:pt x="3393990" y="1869097"/>
                </a:cubicBezTo>
                <a:cubicBezTo>
                  <a:pt x="3341877" y="1690424"/>
                  <a:pt x="3264138" y="1519965"/>
                  <a:pt x="3188044" y="1350113"/>
                </a:cubicBezTo>
                <a:cubicBezTo>
                  <a:pt x="3011882" y="956895"/>
                  <a:pt x="2905010" y="774177"/>
                  <a:pt x="2669060" y="427475"/>
                </a:cubicBezTo>
                <a:cubicBezTo>
                  <a:pt x="2626106" y="364360"/>
                  <a:pt x="2575698" y="306654"/>
                  <a:pt x="2529017" y="246243"/>
                </a:cubicBezTo>
                <a:cubicBezTo>
                  <a:pt x="2526271" y="270956"/>
                  <a:pt x="2516408" y="295905"/>
                  <a:pt x="2520779" y="320383"/>
                </a:cubicBezTo>
                <a:cubicBezTo>
                  <a:pt x="2534147" y="395242"/>
                  <a:pt x="2656473" y="707333"/>
                  <a:pt x="2669060" y="732275"/>
                </a:cubicBezTo>
                <a:cubicBezTo>
                  <a:pt x="2776488" y="945142"/>
                  <a:pt x="2892081" y="1154066"/>
                  <a:pt x="3015049" y="1358351"/>
                </a:cubicBezTo>
                <a:cubicBezTo>
                  <a:pt x="3590961" y="2315107"/>
                  <a:pt x="3434426" y="2116226"/>
                  <a:pt x="3764692" y="2519886"/>
                </a:cubicBezTo>
                <a:cubicBezTo>
                  <a:pt x="3756454" y="2434762"/>
                  <a:pt x="3759412" y="2347798"/>
                  <a:pt x="3739979" y="2264513"/>
                </a:cubicBezTo>
                <a:cubicBezTo>
                  <a:pt x="3639400" y="1833460"/>
                  <a:pt x="3345328" y="1120908"/>
                  <a:pt x="3179806" y="806416"/>
                </a:cubicBezTo>
                <a:cubicBezTo>
                  <a:pt x="3097428" y="649897"/>
                  <a:pt x="2860836" y="175229"/>
                  <a:pt x="2932671" y="336859"/>
                </a:cubicBezTo>
                <a:cubicBezTo>
                  <a:pt x="3114387" y="745723"/>
                  <a:pt x="2960231" y="407261"/>
                  <a:pt x="3385752" y="1226546"/>
                </a:cubicBezTo>
                <a:cubicBezTo>
                  <a:pt x="3597425" y="1634096"/>
                  <a:pt x="3476927" y="1434995"/>
                  <a:pt x="3674076" y="1737292"/>
                </a:cubicBezTo>
                <a:cubicBezTo>
                  <a:pt x="3689312" y="1539226"/>
                  <a:pt x="3689586" y="1633474"/>
                  <a:pt x="3641125" y="1325400"/>
                </a:cubicBezTo>
                <a:cubicBezTo>
                  <a:pt x="3572704" y="890442"/>
                  <a:pt x="3581712" y="935890"/>
                  <a:pt x="3468130" y="534567"/>
                </a:cubicBezTo>
                <a:cubicBezTo>
                  <a:pt x="3461036" y="509501"/>
                  <a:pt x="3453092" y="484614"/>
                  <a:pt x="3443417" y="460427"/>
                </a:cubicBezTo>
                <a:cubicBezTo>
                  <a:pt x="3436576" y="443324"/>
                  <a:pt x="3426184" y="427833"/>
                  <a:pt x="3418703" y="411000"/>
                </a:cubicBezTo>
                <a:cubicBezTo>
                  <a:pt x="3389532" y="345366"/>
                  <a:pt x="3454033" y="435753"/>
                  <a:pt x="3369276" y="303908"/>
                </a:cubicBezTo>
                <a:cubicBezTo>
                  <a:pt x="3291816" y="183413"/>
                  <a:pt x="3315574" y="229455"/>
                  <a:pt x="3286898" y="17210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07510" y="4983893"/>
            <a:ext cx="7328977" cy="109563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书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从此成为胆识和力量的象征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75" y="-1"/>
            <a:ext cx="4467225" cy="5724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5903" y="-1"/>
            <a:ext cx="4610872" cy="573117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033318"/>
            <a:ext cx="9144000" cy="1824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200" dirty="0"/>
              <a:t>恰逢</a:t>
            </a:r>
            <a:r>
              <a:rPr lang="en-US" altLang="zh-CN" sz="3200" dirty="0"/>
              <a:t>04</a:t>
            </a:r>
            <a:r>
              <a:rPr lang="zh-CN" altLang="en-US" sz="3200" dirty="0"/>
              <a:t>月</a:t>
            </a:r>
            <a:r>
              <a:rPr lang="en-US" altLang="zh-CN" sz="3200" dirty="0"/>
              <a:t>23</a:t>
            </a:r>
            <a:r>
              <a:rPr lang="zh-CN" altLang="en-US" sz="3200" dirty="0"/>
              <a:t>日就是世界两大文豪</a:t>
            </a:r>
            <a:endParaRPr lang="en-US" altLang="zh-CN" sz="3200" dirty="0"/>
          </a:p>
          <a:p>
            <a:pPr algn="ctr">
              <a:lnSpc>
                <a:spcPct val="150000"/>
              </a:lnSpc>
            </a:pPr>
            <a:r>
              <a:rPr lang="zh-CN" altLang="en-US" sz="3200" dirty="0"/>
              <a:t>塞万提斯和莎士比亚的辞世纪念日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2827" y="2414338"/>
            <a:ext cx="797834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于是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1995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年联合国教科文组织宣布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4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月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23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日为</a:t>
            </a:r>
            <a:endParaRPr lang="en-US" altLang="zh-C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ctr"/>
            <a:r>
              <a: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世界读书日</a:t>
            </a:r>
            <a:endParaRPr lang="en-US" altLang="zh-CN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033318"/>
            <a:ext cx="9144000" cy="1824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rtlCol="0" anchor="ctr"/>
          <a:lstStyle/>
          <a:p>
            <a:pPr algn="ctr"/>
            <a:r>
              <a:rPr lang="zh-CN" altLang="en-US" sz="3200" dirty="0"/>
              <a:t>读书不能让你升职加薪出任</a:t>
            </a:r>
            <a:r>
              <a:rPr lang="en-US" altLang="zh-CN" sz="3200" dirty="0"/>
              <a:t>CEO</a:t>
            </a:r>
          </a:p>
          <a:p>
            <a:pPr algn="ctr"/>
            <a:r>
              <a:rPr lang="zh-CN" altLang="en-US" sz="3200" dirty="0"/>
              <a:t>迎娶白富美从此登上人生的巅峰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木先生i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木先生iPP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224</Words>
  <Application>Microsoft Office PowerPoint</Application>
  <PresentationFormat>全屏显示(4:3)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方正粗宋简体</vt:lpstr>
      <vt:lpstr>微软雅黑</vt:lpstr>
      <vt:lpstr>Arial</vt:lpstr>
      <vt:lpstr>Calibri</vt:lpstr>
      <vt:lpstr>木先生iPPT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木先生</dc:creator>
  <cp:lastModifiedBy>天 下</cp:lastModifiedBy>
  <cp:revision>29</cp:revision>
  <dcterms:created xsi:type="dcterms:W3CDTF">2015-04-23T03:25:00Z</dcterms:created>
  <dcterms:modified xsi:type="dcterms:W3CDTF">2021-01-05T11:11:35Z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