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304" r:id="rId5"/>
    <p:sldId id="303" r:id="rId6"/>
    <p:sldId id="302" r:id="rId7"/>
    <p:sldId id="301" r:id="rId8"/>
    <p:sldId id="306" r:id="rId9"/>
    <p:sldId id="305" r:id="rId10"/>
    <p:sldId id="307" r:id="rId11"/>
    <p:sldId id="308" r:id="rId12"/>
    <p:sldId id="309" r:id="rId13"/>
    <p:sldId id="310" r:id="rId14"/>
    <p:sldId id="312" r:id="rId15"/>
    <p:sldId id="311" r:id="rId16"/>
    <p:sldId id="313" r:id="rId17"/>
    <p:sldId id="314" r:id="rId18"/>
    <p:sldId id="315" r:id="rId19"/>
    <p:sldId id="319" r:id="rId20"/>
    <p:sldId id="317" r:id="rId21"/>
    <p:sldId id="316" r:id="rId22"/>
    <p:sldId id="318" r:id="rId23"/>
    <p:sldId id="321" r:id="rId24"/>
    <p:sldId id="320" r:id="rId25"/>
    <p:sldId id="322" r:id="rId26"/>
    <p:sldId id="324" r:id="rId27"/>
    <p:sldId id="328" r:id="rId28"/>
    <p:sldId id="326" r:id="rId29"/>
    <p:sldId id="325" r:id="rId30"/>
    <p:sldId id="323" r:id="rId31"/>
    <p:sldId id="327" r:id="rId32"/>
    <p:sldId id="329" r:id="rId33"/>
  </p:sldIdLst>
  <p:sldSz cx="9144000" cy="5141913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2E3"/>
    <a:srgbClr val="293D2C"/>
    <a:srgbClr val="FBE22D"/>
    <a:srgbClr val="A9D25A"/>
    <a:srgbClr val="EA5514"/>
    <a:srgbClr val="7BBFAA"/>
    <a:srgbClr val="EB4544"/>
    <a:srgbClr val="DDDDDD"/>
    <a:srgbClr val="B0389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402" y="96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9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A09C-AB03-4DCA-AF4D-4A7C109893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FB9D-89F2-4AD9-B25C-DB5C7C6C7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0D77-675F-4030-AD1B-4A6B1A0999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A185-F9DB-4B92-A1A8-CCD8A76DEA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1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2771800" y="1485827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2800" b="1" spc="3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教师教学</a:t>
            </a:r>
            <a:r>
              <a:rPr lang="zh-CN" altLang="en-US" sz="2800" spc="3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暨</a:t>
            </a:r>
            <a:r>
              <a:rPr lang="zh-CN" altLang="en-US" sz="2800" spc="3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说课教学</a:t>
            </a:r>
          </a:p>
        </p:txBody>
      </p:sp>
      <p:sp>
        <p:nvSpPr>
          <p:cNvPr id="1040" name="圆角矩形 1039"/>
          <p:cNvSpPr/>
          <p:nvPr/>
        </p:nvSpPr>
        <p:spPr>
          <a:xfrm>
            <a:off x="3556942" y="3075012"/>
            <a:ext cx="975535" cy="257572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716016" y="3075012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2020.1.8</a:t>
            </a:r>
            <a:endParaRPr lang="zh-CN" altLang="en-US" sz="105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576" y="1922884"/>
            <a:ext cx="78277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00" spc="16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彩色粉笔</a:t>
            </a:r>
            <a:r>
              <a:rPr lang="zh-CN" altLang="en-US" sz="5800" spc="160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教师公开课</a:t>
            </a:r>
            <a:r>
              <a:rPr lang="zh-CN" altLang="en-US" sz="5800" spc="16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件</a:t>
            </a:r>
            <a:endParaRPr lang="zh-CN" altLang="en-US" sz="6000" spc="16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6373">
    <p:fade thruBlk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74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174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174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3" grpId="0"/>
          <p:bldP spid="1040" grpId="0" animBg="1"/>
          <p:bldP spid="50" grpId="0" animBg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74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174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174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3" grpId="0"/>
          <p:bldP spid="1040" grpId="0" animBg="1"/>
          <p:bldP spid="50" grpId="0" animBg="1"/>
          <p:bldP spid="4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627784" y="1922884"/>
            <a:ext cx="727075" cy="738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3995936" y="1922884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34">
        <p14:switch dir="r"/>
      </p:transition>
    </mc:Choice>
    <mc:Fallback xmlns="">
      <p:transition spd="slow" advTm="18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7"/>
          <p:cNvCxnSpPr/>
          <p:nvPr/>
        </p:nvCxnSpPr>
        <p:spPr>
          <a:xfrm>
            <a:off x="4557024" y="872562"/>
            <a:ext cx="0" cy="4057274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"/>
          <p:cNvGrpSpPr/>
          <p:nvPr/>
        </p:nvGrpSpPr>
        <p:grpSpPr>
          <a:xfrm>
            <a:off x="4473161" y="1148688"/>
            <a:ext cx="802683" cy="167725"/>
            <a:chOff x="5964215" y="1531583"/>
            <a:chExt cx="1070244" cy="223633"/>
          </a:xfrm>
        </p:grpSpPr>
        <p:sp>
          <p:nvSpPr>
            <p:cNvPr id="90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1" name="直接连接符 12"/>
            <p:cNvCxnSpPr>
              <a:stCxn id="90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12"/>
          <p:cNvGrpSpPr/>
          <p:nvPr/>
        </p:nvGrpSpPr>
        <p:grpSpPr>
          <a:xfrm>
            <a:off x="4473161" y="3592795"/>
            <a:ext cx="804101" cy="167725"/>
            <a:chOff x="5964215" y="4790393"/>
            <a:chExt cx="1072134" cy="223633"/>
          </a:xfrm>
        </p:grpSpPr>
        <p:sp>
          <p:nvSpPr>
            <p:cNvPr id="93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4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"/>
          <p:cNvGrpSpPr/>
          <p:nvPr/>
        </p:nvGrpSpPr>
        <p:grpSpPr>
          <a:xfrm>
            <a:off x="4473161" y="2274960"/>
            <a:ext cx="804101" cy="167725"/>
            <a:chOff x="5964215" y="3033279"/>
            <a:chExt cx="1072134" cy="223633"/>
          </a:xfrm>
        </p:grpSpPr>
        <p:sp>
          <p:nvSpPr>
            <p:cNvPr id="9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7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5359706" y="1055300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en-US" altLang="zh-CN" sz="1800" b="1" dirty="0">
                <a:solidFill>
                  <a:schemeClr val="bg1"/>
                </a:solidFill>
                <a:latin typeface="+mj-lt"/>
              </a:rPr>
              <a:t>8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59705" y="2181288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en-US" altLang="zh-CN" sz="1800" b="1" dirty="0">
                <a:solidFill>
                  <a:schemeClr val="bg1"/>
                </a:solidFill>
                <a:latin typeface="+mj-lt"/>
              </a:rPr>
              <a:t>7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59705" y="3507943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en-US" altLang="zh-CN" sz="1800" b="1" dirty="0">
                <a:solidFill>
                  <a:schemeClr val="bg1"/>
                </a:solidFill>
                <a:latin typeface="+mj-lt"/>
              </a:rPr>
              <a:t>6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1" name="Group 14"/>
          <p:cNvGrpSpPr/>
          <p:nvPr/>
        </p:nvGrpSpPr>
        <p:grpSpPr>
          <a:xfrm>
            <a:off x="4011920" y="1508218"/>
            <a:ext cx="3204738" cy="503174"/>
            <a:chOff x="5349226" y="2010956"/>
            <a:chExt cx="4272984" cy="670899"/>
          </a:xfrm>
        </p:grpSpPr>
        <p:sp>
          <p:nvSpPr>
            <p:cNvPr id="102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94267" y="2100183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104" name="Group 15"/>
          <p:cNvGrpSpPr/>
          <p:nvPr/>
        </p:nvGrpSpPr>
        <p:grpSpPr>
          <a:xfrm>
            <a:off x="1927342" y="2734851"/>
            <a:ext cx="3204738" cy="503174"/>
            <a:chOff x="2569789" y="3646467"/>
            <a:chExt cx="4272984" cy="670899"/>
          </a:xfrm>
        </p:grpSpPr>
        <p:sp>
          <p:nvSpPr>
            <p:cNvPr id="105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66549" y="3735695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107" name="Group 17"/>
          <p:cNvGrpSpPr/>
          <p:nvPr/>
        </p:nvGrpSpPr>
        <p:grpSpPr>
          <a:xfrm>
            <a:off x="4011920" y="4024088"/>
            <a:ext cx="3204738" cy="503174"/>
            <a:chOff x="5349226" y="5365450"/>
            <a:chExt cx="4272984" cy="670899"/>
          </a:xfrm>
        </p:grpSpPr>
        <p:sp>
          <p:nvSpPr>
            <p:cNvPr id="108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94267" y="5454678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sp>
        <p:nvSpPr>
          <p:cNvPr id="110" name="Rectangle 70"/>
          <p:cNvSpPr/>
          <p:nvPr/>
        </p:nvSpPr>
        <p:spPr>
          <a:xfrm>
            <a:off x="1636472" y="2226351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43050" y="1959489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2" name="Rectangle 70"/>
          <p:cNvSpPr/>
          <p:nvPr/>
        </p:nvSpPr>
        <p:spPr>
          <a:xfrm>
            <a:off x="5252730" y="279439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52730" y="252753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4" name="Rectangle 70"/>
          <p:cNvSpPr/>
          <p:nvPr/>
        </p:nvSpPr>
        <p:spPr>
          <a:xfrm>
            <a:off x="1636472" y="361706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43050" y="335020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796">
        <p14:gallery dir="l"/>
      </p:transition>
    </mc:Choice>
    <mc:Fallback xmlns="">
      <p:transition spd="slow" advTm="8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98" grpId="0"/>
      <p:bldP spid="99" grpId="0"/>
      <p:bldP spid="100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5347860" y="1670276"/>
            <a:ext cx="2539268" cy="1542004"/>
            <a:chOff x="538115" y="2342244"/>
            <a:chExt cx="6736746" cy="3875068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4"/>
            <p:cNvSpPr/>
            <p:nvPr/>
          </p:nvSpPr>
          <p:spPr>
            <a:xfrm>
              <a:off x="1346069" y="2555131"/>
              <a:ext cx="5120837" cy="322562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749725" y="1665513"/>
            <a:ext cx="2540342" cy="1542004"/>
            <a:chOff x="538115" y="2342244"/>
            <a:chExt cx="6736746" cy="3875068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/>
            <p:nvPr/>
          </p:nvSpPr>
          <p:spPr>
            <a:xfrm>
              <a:off x="1345728" y="2555131"/>
              <a:ext cx="5121520" cy="322562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2" y="1186350"/>
            <a:ext cx="3963590" cy="240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/>
          <p:nvPr/>
        </p:nvSpPr>
        <p:spPr bwMode="auto">
          <a:xfrm>
            <a:off x="2810626" y="1317577"/>
            <a:ext cx="3014203" cy="200455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7" name="Freeform 28"/>
          <p:cNvSpPr>
            <a:spLocks noEditPoints="1"/>
          </p:cNvSpPr>
          <p:nvPr/>
        </p:nvSpPr>
        <p:spPr bwMode="auto">
          <a:xfrm>
            <a:off x="323528" y="3998615"/>
            <a:ext cx="419100" cy="401240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42119" y="3968921"/>
            <a:ext cx="426225" cy="397660"/>
            <a:chOff x="3155900" y="3968921"/>
            <a:chExt cx="426225" cy="397660"/>
          </a:xfrm>
        </p:grpSpPr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3155900" y="3968921"/>
              <a:ext cx="426225" cy="397660"/>
            </a:xfrm>
            <a:custGeom>
              <a:avLst/>
              <a:gdLst>
                <a:gd name="T0" fmla="*/ 405946 w 301"/>
                <a:gd name="T1" fmla="*/ 0 h 281"/>
                <a:gd name="T2" fmla="*/ 243568 w 301"/>
                <a:gd name="T3" fmla="*/ 162275 h 281"/>
                <a:gd name="T4" fmla="*/ 253008 w 301"/>
                <a:gd name="T5" fmla="*/ 216996 h 281"/>
                <a:gd name="T6" fmla="*/ 1888 w 301"/>
                <a:gd name="T7" fmla="*/ 467957 h 281"/>
                <a:gd name="T8" fmla="*/ 0 w 301"/>
                <a:gd name="T9" fmla="*/ 475504 h 281"/>
                <a:gd name="T10" fmla="*/ 1888 w 301"/>
                <a:gd name="T11" fmla="*/ 518903 h 281"/>
                <a:gd name="T12" fmla="*/ 13217 w 301"/>
                <a:gd name="T13" fmla="*/ 530225 h 281"/>
                <a:gd name="T14" fmla="*/ 13217 w 301"/>
                <a:gd name="T15" fmla="*/ 530225 h 281"/>
                <a:gd name="T16" fmla="*/ 103847 w 301"/>
                <a:gd name="T17" fmla="*/ 526451 h 281"/>
                <a:gd name="T18" fmla="*/ 113287 w 301"/>
                <a:gd name="T19" fmla="*/ 518903 h 281"/>
                <a:gd name="T20" fmla="*/ 124616 w 301"/>
                <a:gd name="T21" fmla="*/ 481165 h 281"/>
                <a:gd name="T22" fmla="*/ 164267 w 301"/>
                <a:gd name="T23" fmla="*/ 471730 h 281"/>
                <a:gd name="T24" fmla="*/ 173707 w 301"/>
                <a:gd name="T25" fmla="*/ 464183 h 281"/>
                <a:gd name="T26" fmla="*/ 179372 w 301"/>
                <a:gd name="T27" fmla="*/ 428331 h 281"/>
                <a:gd name="T28" fmla="*/ 217134 w 301"/>
                <a:gd name="T29" fmla="*/ 418897 h 281"/>
                <a:gd name="T30" fmla="*/ 226575 w 301"/>
                <a:gd name="T31" fmla="*/ 409462 h 281"/>
                <a:gd name="T32" fmla="*/ 228463 w 301"/>
                <a:gd name="T33" fmla="*/ 369837 h 281"/>
                <a:gd name="T34" fmla="*/ 258673 w 301"/>
                <a:gd name="T35" fmla="*/ 367950 h 281"/>
                <a:gd name="T36" fmla="*/ 268113 w 301"/>
                <a:gd name="T37" fmla="*/ 358515 h 281"/>
                <a:gd name="T38" fmla="*/ 277554 w 301"/>
                <a:gd name="T39" fmla="*/ 320777 h 281"/>
                <a:gd name="T40" fmla="*/ 281330 w 301"/>
                <a:gd name="T41" fmla="*/ 320777 h 281"/>
                <a:gd name="T42" fmla="*/ 328533 w 301"/>
                <a:gd name="T43" fmla="*/ 305681 h 281"/>
                <a:gd name="T44" fmla="*/ 405946 w 301"/>
                <a:gd name="T45" fmla="*/ 324551 h 281"/>
                <a:gd name="T46" fmla="*/ 568325 w 301"/>
                <a:gd name="T47" fmla="*/ 162275 h 281"/>
                <a:gd name="T48" fmla="*/ 405946 w 301"/>
                <a:gd name="T49" fmla="*/ 0 h 281"/>
                <a:gd name="T50" fmla="*/ 405946 w 301"/>
                <a:gd name="T51" fmla="*/ 301907 h 281"/>
                <a:gd name="T52" fmla="*/ 334198 w 301"/>
                <a:gd name="T53" fmla="*/ 283038 h 281"/>
                <a:gd name="T54" fmla="*/ 322869 w 301"/>
                <a:gd name="T55" fmla="*/ 283038 h 281"/>
                <a:gd name="T56" fmla="*/ 281330 w 301"/>
                <a:gd name="T57" fmla="*/ 298134 h 281"/>
                <a:gd name="T58" fmla="*/ 271890 w 301"/>
                <a:gd name="T59" fmla="*/ 298134 h 281"/>
                <a:gd name="T60" fmla="*/ 271890 w 301"/>
                <a:gd name="T61" fmla="*/ 298134 h 281"/>
                <a:gd name="T62" fmla="*/ 264337 w 301"/>
                <a:gd name="T63" fmla="*/ 298134 h 281"/>
                <a:gd name="T64" fmla="*/ 258673 w 301"/>
                <a:gd name="T65" fmla="*/ 305681 h 281"/>
                <a:gd name="T66" fmla="*/ 249232 w 301"/>
                <a:gd name="T67" fmla="*/ 347194 h 281"/>
                <a:gd name="T68" fmla="*/ 217134 w 301"/>
                <a:gd name="T69" fmla="*/ 350967 h 281"/>
                <a:gd name="T70" fmla="*/ 207694 w 301"/>
                <a:gd name="T71" fmla="*/ 360402 h 281"/>
                <a:gd name="T72" fmla="*/ 203917 w 301"/>
                <a:gd name="T73" fmla="*/ 400027 h 281"/>
                <a:gd name="T74" fmla="*/ 168043 w 301"/>
                <a:gd name="T75" fmla="*/ 409462 h 281"/>
                <a:gd name="T76" fmla="*/ 160490 w 301"/>
                <a:gd name="T77" fmla="*/ 417010 h 281"/>
                <a:gd name="T78" fmla="*/ 152938 w 301"/>
                <a:gd name="T79" fmla="*/ 452861 h 281"/>
                <a:gd name="T80" fmla="*/ 113287 w 301"/>
                <a:gd name="T81" fmla="*/ 460409 h 281"/>
                <a:gd name="T82" fmla="*/ 103847 w 301"/>
                <a:gd name="T83" fmla="*/ 467957 h 281"/>
                <a:gd name="T84" fmla="*/ 94406 w 301"/>
                <a:gd name="T85" fmla="*/ 505695 h 281"/>
                <a:gd name="T86" fmla="*/ 22657 w 301"/>
                <a:gd name="T87" fmla="*/ 507582 h 281"/>
                <a:gd name="T88" fmla="*/ 20769 w 301"/>
                <a:gd name="T89" fmla="*/ 479278 h 281"/>
                <a:gd name="T90" fmla="*/ 273778 w 301"/>
                <a:gd name="T91" fmla="*/ 226431 h 281"/>
                <a:gd name="T92" fmla="*/ 275666 w 301"/>
                <a:gd name="T93" fmla="*/ 215109 h 281"/>
                <a:gd name="T94" fmla="*/ 266225 w 301"/>
                <a:gd name="T95" fmla="*/ 162275 h 281"/>
                <a:gd name="T96" fmla="*/ 405946 w 301"/>
                <a:gd name="T97" fmla="*/ 22643 h 281"/>
                <a:gd name="T98" fmla="*/ 545668 w 301"/>
                <a:gd name="T99" fmla="*/ 162275 h 281"/>
                <a:gd name="T100" fmla="*/ 405946 w 301"/>
                <a:gd name="T101" fmla="*/ 301907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62"/>
            <p:cNvSpPr>
              <a:spLocks noEditPoints="1"/>
            </p:cNvSpPr>
            <p:nvPr/>
          </p:nvSpPr>
          <p:spPr bwMode="auto">
            <a:xfrm>
              <a:off x="3414254" y="4023688"/>
              <a:ext cx="72625" cy="73817"/>
            </a:xfrm>
            <a:custGeom>
              <a:avLst/>
              <a:gdLst>
                <a:gd name="T0" fmla="*/ 48419 w 52"/>
                <a:gd name="T1" fmla="*/ 0 h 52"/>
                <a:gd name="T2" fmla="*/ 0 w 52"/>
                <a:gd name="T3" fmla="*/ 49213 h 52"/>
                <a:gd name="T4" fmla="*/ 48419 w 52"/>
                <a:gd name="T5" fmla="*/ 98425 h 52"/>
                <a:gd name="T6" fmla="*/ 96838 w 52"/>
                <a:gd name="T7" fmla="*/ 49213 h 52"/>
                <a:gd name="T8" fmla="*/ 48419 w 52"/>
                <a:gd name="T9" fmla="*/ 0 h 52"/>
                <a:gd name="T10" fmla="*/ 48419 w 52"/>
                <a:gd name="T11" fmla="*/ 79497 h 52"/>
                <a:gd name="T12" fmla="*/ 18623 w 52"/>
                <a:gd name="T13" fmla="*/ 49213 h 52"/>
                <a:gd name="T14" fmla="*/ 48419 w 52"/>
                <a:gd name="T15" fmla="*/ 18928 h 52"/>
                <a:gd name="T16" fmla="*/ 78215 w 52"/>
                <a:gd name="T17" fmla="*/ 49213 h 52"/>
                <a:gd name="T18" fmla="*/ 48419 w 52"/>
                <a:gd name="T19" fmla="*/ 7949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44220" y="3933130"/>
            <a:ext cx="311944" cy="500063"/>
            <a:chOff x="6036220" y="3933130"/>
            <a:chExt cx="311944" cy="500063"/>
          </a:xfrm>
        </p:grpSpPr>
        <p:sp>
          <p:nvSpPr>
            <p:cNvPr id="22" name="Freeform 193"/>
            <p:cNvSpPr/>
            <p:nvPr/>
          </p:nvSpPr>
          <p:spPr bwMode="auto">
            <a:xfrm>
              <a:off x="6036220" y="4330799"/>
              <a:ext cx="86916" cy="102394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194"/>
            <p:cNvSpPr>
              <a:spLocks noEditPoints="1"/>
            </p:cNvSpPr>
            <p:nvPr/>
          </p:nvSpPr>
          <p:spPr bwMode="auto">
            <a:xfrm>
              <a:off x="6036220" y="3933130"/>
              <a:ext cx="311944" cy="377429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7176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175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5041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5040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0868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0867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35">
        <p14:gallery dir="l"/>
      </p:transition>
    </mc:Choice>
    <mc:Fallback xmlns="">
      <p:transition spd="slow" advTm="7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17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3735" y="2844068"/>
            <a:ext cx="1443962" cy="22994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82399" y="3362247"/>
            <a:ext cx="1459487" cy="17812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6588" y="3892520"/>
            <a:ext cx="1459487" cy="125098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90778" y="2153052"/>
            <a:ext cx="1459487" cy="29904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82"/>
          <p:cNvSpPr txBox="1"/>
          <p:nvPr/>
        </p:nvSpPr>
        <p:spPr>
          <a:xfrm>
            <a:off x="1549365" y="2988229"/>
            <a:ext cx="932702" cy="53079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52%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682"/>
          <p:cNvSpPr txBox="1"/>
          <p:nvPr/>
        </p:nvSpPr>
        <p:spPr>
          <a:xfrm>
            <a:off x="3113109" y="3495465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45%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682"/>
          <p:cNvSpPr txBox="1"/>
          <p:nvPr/>
        </p:nvSpPr>
        <p:spPr>
          <a:xfrm>
            <a:off x="4817298" y="3931830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682"/>
          <p:cNvSpPr txBox="1"/>
          <p:nvPr/>
        </p:nvSpPr>
        <p:spPr>
          <a:xfrm>
            <a:off x="6521488" y="2276557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Copyright Notice"/>
          <p:cNvSpPr/>
          <p:nvPr/>
        </p:nvSpPr>
        <p:spPr bwMode="auto">
          <a:xfrm>
            <a:off x="1488471" y="2429691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Copyright Notice"/>
          <p:cNvSpPr/>
          <p:nvPr/>
        </p:nvSpPr>
        <p:spPr bwMode="auto">
          <a:xfrm>
            <a:off x="3184897" y="294299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pyright Notice"/>
          <p:cNvSpPr/>
          <p:nvPr/>
        </p:nvSpPr>
        <p:spPr bwMode="auto">
          <a:xfrm>
            <a:off x="4889086" y="349546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Copyright Notice"/>
          <p:cNvSpPr/>
          <p:nvPr/>
        </p:nvSpPr>
        <p:spPr bwMode="auto">
          <a:xfrm>
            <a:off x="6593276" y="1739992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97379" y="816592"/>
            <a:ext cx="4066709" cy="1251102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46">
        <p14:gallery dir="l"/>
      </p:transition>
    </mc:Choice>
    <mc:Fallback xmlns="">
      <p:transition spd="slow" advTm="9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306513" y="900113"/>
            <a:ext cx="1887537" cy="1887537"/>
          </a:xfrm>
          <a:prstGeom prst="rect">
            <a:avLst/>
          </a:prstGeom>
          <a:solidFill>
            <a:srgbClr val="D0006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9" name="组合 22"/>
          <p:cNvGrpSpPr/>
          <p:nvPr/>
        </p:nvGrpSpPr>
        <p:grpSpPr bwMode="auto">
          <a:xfrm>
            <a:off x="1306513" y="2900363"/>
            <a:ext cx="3889375" cy="1887537"/>
            <a:chOff x="1621077" y="2591060"/>
            <a:chExt cx="3890323" cy="1886881"/>
          </a:xfrm>
          <a:solidFill>
            <a:schemeClr val="bg2"/>
          </a:solidFill>
        </p:grpSpPr>
        <p:sp>
          <p:nvSpPr>
            <p:cNvPr id="10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6" tIns="68589" rIns="68586" bIns="68589"/>
            <a:lstStyle/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2800" b="1" spc="-30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单击填加标题</a:t>
              </a:r>
              <a:endParaRPr lang="en-US" altLang="zh-CN" sz="2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endParaRPr lang="en-US" sz="16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1600" spc="-30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单击填加文字内容</a:t>
              </a:r>
              <a:endParaRPr lang="en-US" sz="16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1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609342 w 411"/>
                <a:gd name="T1" fmla="*/ 357785 h 412"/>
                <a:gd name="T2" fmla="*/ 513511 w 411"/>
                <a:gd name="T3" fmla="*/ 397539 h 412"/>
                <a:gd name="T4" fmla="*/ 450226 w 411"/>
                <a:gd name="T5" fmla="*/ 334294 h 412"/>
                <a:gd name="T6" fmla="*/ 511703 w 411"/>
                <a:gd name="T7" fmla="*/ 193348 h 412"/>
                <a:gd name="T8" fmla="*/ 318232 w 411"/>
                <a:gd name="T9" fmla="*/ 0 h 412"/>
                <a:gd name="T10" fmla="*/ 122953 w 411"/>
                <a:gd name="T11" fmla="*/ 193348 h 412"/>
                <a:gd name="T12" fmla="*/ 209744 w 411"/>
                <a:gd name="T13" fmla="*/ 354171 h 412"/>
                <a:gd name="T14" fmla="*/ 173581 w 411"/>
                <a:gd name="T15" fmla="*/ 480661 h 412"/>
                <a:gd name="T16" fmla="*/ 133802 w 411"/>
                <a:gd name="T17" fmla="*/ 475240 h 412"/>
                <a:gd name="T18" fmla="*/ 0 w 411"/>
                <a:gd name="T19" fmla="*/ 608957 h 412"/>
                <a:gd name="T20" fmla="*/ 133802 w 411"/>
                <a:gd name="T21" fmla="*/ 744482 h 412"/>
                <a:gd name="T22" fmla="*/ 269412 w 411"/>
                <a:gd name="T23" fmla="*/ 608957 h 412"/>
                <a:gd name="T24" fmla="*/ 198895 w 411"/>
                <a:gd name="T25" fmla="*/ 491503 h 412"/>
                <a:gd name="T26" fmla="*/ 235058 w 411"/>
                <a:gd name="T27" fmla="*/ 368627 h 412"/>
                <a:gd name="T28" fmla="*/ 318232 w 411"/>
                <a:gd name="T29" fmla="*/ 386697 h 412"/>
                <a:gd name="T30" fmla="*/ 430336 w 411"/>
                <a:gd name="T31" fmla="*/ 352364 h 412"/>
                <a:gd name="T32" fmla="*/ 497238 w 411"/>
                <a:gd name="T33" fmla="*/ 419223 h 412"/>
                <a:gd name="T34" fmla="*/ 473732 w 411"/>
                <a:gd name="T35" fmla="*/ 493310 h 412"/>
                <a:gd name="T36" fmla="*/ 609342 w 411"/>
                <a:gd name="T37" fmla="*/ 627027 h 412"/>
                <a:gd name="T38" fmla="*/ 743144 w 411"/>
                <a:gd name="T39" fmla="*/ 493310 h 412"/>
                <a:gd name="T40" fmla="*/ 609342 w 411"/>
                <a:gd name="T41" fmla="*/ 357785 h 412"/>
                <a:gd name="T42" fmla="*/ 242290 w 411"/>
                <a:gd name="T43" fmla="*/ 608957 h 412"/>
                <a:gd name="T44" fmla="*/ 133802 w 411"/>
                <a:gd name="T45" fmla="*/ 717377 h 412"/>
                <a:gd name="T46" fmla="*/ 25314 w 411"/>
                <a:gd name="T47" fmla="*/ 608957 h 412"/>
                <a:gd name="T48" fmla="*/ 133802 w 411"/>
                <a:gd name="T49" fmla="*/ 502345 h 412"/>
                <a:gd name="T50" fmla="*/ 242290 w 411"/>
                <a:gd name="T51" fmla="*/ 608957 h 412"/>
                <a:gd name="T52" fmla="*/ 150075 w 411"/>
                <a:gd name="T53" fmla="*/ 193348 h 412"/>
                <a:gd name="T54" fmla="*/ 318232 w 411"/>
                <a:gd name="T55" fmla="*/ 25298 h 412"/>
                <a:gd name="T56" fmla="*/ 484581 w 411"/>
                <a:gd name="T57" fmla="*/ 193348 h 412"/>
                <a:gd name="T58" fmla="*/ 318232 w 411"/>
                <a:gd name="T59" fmla="*/ 361399 h 412"/>
                <a:gd name="T60" fmla="*/ 150075 w 411"/>
                <a:gd name="T61" fmla="*/ 193348 h 412"/>
                <a:gd name="T62" fmla="*/ 609342 w 411"/>
                <a:gd name="T63" fmla="*/ 599922 h 412"/>
                <a:gd name="T64" fmla="*/ 500854 w 411"/>
                <a:gd name="T65" fmla="*/ 493310 h 412"/>
                <a:gd name="T66" fmla="*/ 609342 w 411"/>
                <a:gd name="T67" fmla="*/ 384890 h 412"/>
                <a:gd name="T68" fmla="*/ 717830 w 411"/>
                <a:gd name="T69" fmla="*/ 493310 h 412"/>
                <a:gd name="T70" fmla="*/ 609342 w 411"/>
                <a:gd name="T71" fmla="*/ 599922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9" tIns="34295" rIns="68589" bIns="34295"/>
            <a:lstStyle/>
            <a:p>
              <a:endParaRPr lang="zh-CN" altLang="en-US"/>
            </a:p>
          </p:txBody>
        </p:sp>
      </p:grpSp>
      <p:sp>
        <p:nvSpPr>
          <p:cNvPr id="12" name="Rectangle 2"/>
          <p:cNvSpPr/>
          <p:nvPr/>
        </p:nvSpPr>
        <p:spPr bwMode="auto">
          <a:xfrm>
            <a:off x="3308350" y="900113"/>
            <a:ext cx="1887538" cy="188753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900113"/>
            <a:ext cx="28622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75">
        <p14:gallery dir="l"/>
      </p:transition>
    </mc:Choice>
    <mc:Fallback xmlns="">
      <p:transition spd="slow" advTm="4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1304317" y="2450890"/>
            <a:ext cx="2270604" cy="1007161"/>
          </a:xfrm>
          <a:custGeom>
            <a:avLst/>
            <a:gdLst>
              <a:gd name="T0" fmla="*/ 0 w 690"/>
              <a:gd name="T1" fmla="*/ 190 h 254"/>
              <a:gd name="T2" fmla="*/ 0 w 690"/>
              <a:gd name="T3" fmla="*/ 190 h 254"/>
              <a:gd name="T4" fmla="*/ 0 w 690"/>
              <a:gd name="T5" fmla="*/ 62 h 254"/>
              <a:gd name="T6" fmla="*/ 618 w 690"/>
              <a:gd name="T7" fmla="*/ 62 h 254"/>
              <a:gd name="T8" fmla="*/ 618 w 690"/>
              <a:gd name="T9" fmla="*/ 0 h 254"/>
              <a:gd name="T10" fmla="*/ 689 w 690"/>
              <a:gd name="T11" fmla="*/ 128 h 254"/>
              <a:gd name="T12" fmla="*/ 618 w 690"/>
              <a:gd name="T13" fmla="*/ 253 h 254"/>
              <a:gd name="T14" fmla="*/ 618 w 690"/>
              <a:gd name="T15" fmla="*/ 190 h 254"/>
              <a:gd name="T16" fmla="*/ 0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0" y="190"/>
                </a:moveTo>
                <a:lnTo>
                  <a:pt x="0" y="190"/>
                </a:lnTo>
                <a:lnTo>
                  <a:pt x="0" y="62"/>
                </a:lnTo>
                <a:lnTo>
                  <a:pt x="618" y="62"/>
                </a:lnTo>
                <a:lnTo>
                  <a:pt x="618" y="0"/>
                </a:lnTo>
                <a:lnTo>
                  <a:pt x="689" y="128"/>
                </a:lnTo>
                <a:lnTo>
                  <a:pt x="618" y="253"/>
                </a:lnTo>
                <a:lnTo>
                  <a:pt x="618" y="190"/>
                </a:lnTo>
                <a:lnTo>
                  <a:pt x="0" y="190"/>
                </a:ln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1304317" y="1203598"/>
            <a:ext cx="2965418" cy="1102325"/>
          </a:xfrm>
          <a:custGeom>
            <a:avLst/>
            <a:gdLst>
              <a:gd name="T0" fmla="*/ 0 w 893"/>
              <a:gd name="T1" fmla="*/ 0 h 278"/>
              <a:gd name="T2" fmla="*/ 0 w 893"/>
              <a:gd name="T3" fmla="*/ 0 h 278"/>
              <a:gd name="T4" fmla="*/ 696 w 893"/>
              <a:gd name="T5" fmla="*/ 0 h 278"/>
              <a:gd name="T6" fmla="*/ 838 w 893"/>
              <a:gd name="T7" fmla="*/ 155 h 278"/>
              <a:gd name="T8" fmla="*/ 892 w 893"/>
              <a:gd name="T9" fmla="*/ 112 h 278"/>
              <a:gd name="T10" fmla="*/ 835 w 893"/>
              <a:gd name="T11" fmla="*/ 244 h 278"/>
              <a:gd name="T12" fmla="*/ 686 w 893"/>
              <a:gd name="T13" fmla="*/ 277 h 278"/>
              <a:gd name="T14" fmla="*/ 735 w 893"/>
              <a:gd name="T15" fmla="*/ 237 h 278"/>
              <a:gd name="T16" fmla="*/ 639 w 893"/>
              <a:gd name="T17" fmla="*/ 135 h 278"/>
              <a:gd name="T18" fmla="*/ 0 w 893"/>
              <a:gd name="T19" fmla="*/ 135 h 278"/>
              <a:gd name="T20" fmla="*/ 0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0"/>
                </a:moveTo>
                <a:lnTo>
                  <a:pt x="0" y="0"/>
                </a:lnTo>
                <a:lnTo>
                  <a:pt x="696" y="0"/>
                </a:lnTo>
                <a:lnTo>
                  <a:pt x="838" y="155"/>
                </a:lnTo>
                <a:lnTo>
                  <a:pt x="892" y="112"/>
                </a:lnTo>
                <a:lnTo>
                  <a:pt x="835" y="244"/>
                </a:lnTo>
                <a:lnTo>
                  <a:pt x="686" y="277"/>
                </a:lnTo>
                <a:lnTo>
                  <a:pt x="735" y="237"/>
                </a:lnTo>
                <a:lnTo>
                  <a:pt x="639" y="135"/>
                </a:lnTo>
                <a:lnTo>
                  <a:pt x="0" y="135"/>
                </a:lnTo>
                <a:lnTo>
                  <a:pt x="0" y="0"/>
                </a:lnTo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0"/>
          <p:cNvSpPr/>
          <p:nvPr/>
        </p:nvSpPr>
        <p:spPr bwMode="auto">
          <a:xfrm>
            <a:off x="4820977" y="1203598"/>
            <a:ext cx="2965418" cy="1102325"/>
          </a:xfrm>
          <a:custGeom>
            <a:avLst/>
            <a:gdLst>
              <a:gd name="T0" fmla="*/ 892 w 893"/>
              <a:gd name="T1" fmla="*/ 0 h 278"/>
              <a:gd name="T2" fmla="*/ 892 w 893"/>
              <a:gd name="T3" fmla="*/ 0 h 278"/>
              <a:gd name="T4" fmla="*/ 195 w 893"/>
              <a:gd name="T5" fmla="*/ 0 h 278"/>
              <a:gd name="T6" fmla="*/ 53 w 893"/>
              <a:gd name="T7" fmla="*/ 155 h 278"/>
              <a:gd name="T8" fmla="*/ 0 w 893"/>
              <a:gd name="T9" fmla="*/ 112 h 278"/>
              <a:gd name="T10" fmla="*/ 57 w 893"/>
              <a:gd name="T11" fmla="*/ 244 h 278"/>
              <a:gd name="T12" fmla="*/ 206 w 893"/>
              <a:gd name="T13" fmla="*/ 277 h 278"/>
              <a:gd name="T14" fmla="*/ 156 w 893"/>
              <a:gd name="T15" fmla="*/ 237 h 278"/>
              <a:gd name="T16" fmla="*/ 252 w 893"/>
              <a:gd name="T17" fmla="*/ 135 h 278"/>
              <a:gd name="T18" fmla="*/ 892 w 893"/>
              <a:gd name="T19" fmla="*/ 135 h 278"/>
              <a:gd name="T20" fmla="*/ 892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0"/>
                </a:moveTo>
                <a:lnTo>
                  <a:pt x="892" y="0"/>
                </a:lnTo>
                <a:lnTo>
                  <a:pt x="195" y="0"/>
                </a:lnTo>
                <a:lnTo>
                  <a:pt x="53" y="155"/>
                </a:lnTo>
                <a:lnTo>
                  <a:pt x="0" y="112"/>
                </a:lnTo>
                <a:lnTo>
                  <a:pt x="57" y="244"/>
                </a:lnTo>
                <a:lnTo>
                  <a:pt x="206" y="277"/>
                </a:lnTo>
                <a:lnTo>
                  <a:pt x="156" y="237"/>
                </a:lnTo>
                <a:lnTo>
                  <a:pt x="252" y="135"/>
                </a:lnTo>
                <a:lnTo>
                  <a:pt x="892" y="135"/>
                </a:lnTo>
                <a:lnTo>
                  <a:pt x="892" y="0"/>
                </a:lnTo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1"/>
          <p:cNvSpPr/>
          <p:nvPr/>
        </p:nvSpPr>
        <p:spPr bwMode="auto">
          <a:xfrm>
            <a:off x="1304317" y="3530059"/>
            <a:ext cx="2965418" cy="1102325"/>
          </a:xfrm>
          <a:custGeom>
            <a:avLst/>
            <a:gdLst>
              <a:gd name="T0" fmla="*/ 0 w 893"/>
              <a:gd name="T1" fmla="*/ 277 h 278"/>
              <a:gd name="T2" fmla="*/ 0 w 893"/>
              <a:gd name="T3" fmla="*/ 277 h 278"/>
              <a:gd name="T4" fmla="*/ 696 w 893"/>
              <a:gd name="T5" fmla="*/ 277 h 278"/>
              <a:gd name="T6" fmla="*/ 838 w 893"/>
              <a:gd name="T7" fmla="*/ 125 h 278"/>
              <a:gd name="T8" fmla="*/ 892 w 893"/>
              <a:gd name="T9" fmla="*/ 165 h 278"/>
              <a:gd name="T10" fmla="*/ 835 w 893"/>
              <a:gd name="T11" fmla="*/ 33 h 278"/>
              <a:gd name="T12" fmla="*/ 686 w 893"/>
              <a:gd name="T13" fmla="*/ 0 h 278"/>
              <a:gd name="T14" fmla="*/ 735 w 893"/>
              <a:gd name="T15" fmla="*/ 40 h 278"/>
              <a:gd name="T16" fmla="*/ 639 w 893"/>
              <a:gd name="T17" fmla="*/ 142 h 278"/>
              <a:gd name="T18" fmla="*/ 0 w 893"/>
              <a:gd name="T19" fmla="*/ 142 h 278"/>
              <a:gd name="T20" fmla="*/ 0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277"/>
                </a:moveTo>
                <a:lnTo>
                  <a:pt x="0" y="277"/>
                </a:lnTo>
                <a:lnTo>
                  <a:pt x="696" y="277"/>
                </a:lnTo>
                <a:lnTo>
                  <a:pt x="838" y="125"/>
                </a:lnTo>
                <a:lnTo>
                  <a:pt x="892" y="165"/>
                </a:lnTo>
                <a:lnTo>
                  <a:pt x="835" y="33"/>
                </a:lnTo>
                <a:lnTo>
                  <a:pt x="686" y="0"/>
                </a:lnTo>
                <a:lnTo>
                  <a:pt x="735" y="40"/>
                </a:lnTo>
                <a:lnTo>
                  <a:pt x="639" y="142"/>
                </a:lnTo>
                <a:lnTo>
                  <a:pt x="0" y="142"/>
                </a:lnTo>
                <a:lnTo>
                  <a:pt x="0" y="277"/>
                </a:lnTo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2"/>
          <p:cNvSpPr/>
          <p:nvPr/>
        </p:nvSpPr>
        <p:spPr bwMode="auto">
          <a:xfrm>
            <a:off x="4820977" y="3530059"/>
            <a:ext cx="2965418" cy="1102325"/>
          </a:xfrm>
          <a:custGeom>
            <a:avLst/>
            <a:gdLst>
              <a:gd name="T0" fmla="*/ 892 w 893"/>
              <a:gd name="T1" fmla="*/ 277 h 278"/>
              <a:gd name="T2" fmla="*/ 892 w 893"/>
              <a:gd name="T3" fmla="*/ 277 h 278"/>
              <a:gd name="T4" fmla="*/ 195 w 893"/>
              <a:gd name="T5" fmla="*/ 277 h 278"/>
              <a:gd name="T6" fmla="*/ 53 w 893"/>
              <a:gd name="T7" fmla="*/ 125 h 278"/>
              <a:gd name="T8" fmla="*/ 0 w 893"/>
              <a:gd name="T9" fmla="*/ 165 h 278"/>
              <a:gd name="T10" fmla="*/ 57 w 893"/>
              <a:gd name="T11" fmla="*/ 33 h 278"/>
              <a:gd name="T12" fmla="*/ 206 w 893"/>
              <a:gd name="T13" fmla="*/ 0 h 278"/>
              <a:gd name="T14" fmla="*/ 156 w 893"/>
              <a:gd name="T15" fmla="*/ 40 h 278"/>
              <a:gd name="T16" fmla="*/ 252 w 893"/>
              <a:gd name="T17" fmla="*/ 142 h 278"/>
              <a:gd name="T18" fmla="*/ 892 w 893"/>
              <a:gd name="T19" fmla="*/ 142 h 278"/>
              <a:gd name="T20" fmla="*/ 892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277"/>
                </a:moveTo>
                <a:lnTo>
                  <a:pt x="892" y="277"/>
                </a:lnTo>
                <a:lnTo>
                  <a:pt x="195" y="277"/>
                </a:lnTo>
                <a:lnTo>
                  <a:pt x="53" y="125"/>
                </a:lnTo>
                <a:lnTo>
                  <a:pt x="0" y="165"/>
                </a:lnTo>
                <a:lnTo>
                  <a:pt x="57" y="33"/>
                </a:lnTo>
                <a:lnTo>
                  <a:pt x="206" y="0"/>
                </a:lnTo>
                <a:lnTo>
                  <a:pt x="156" y="40"/>
                </a:lnTo>
                <a:lnTo>
                  <a:pt x="252" y="142"/>
                </a:lnTo>
                <a:lnTo>
                  <a:pt x="892" y="142"/>
                </a:lnTo>
                <a:lnTo>
                  <a:pt x="892" y="277"/>
                </a:lnTo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23"/>
          <p:cNvSpPr/>
          <p:nvPr/>
        </p:nvSpPr>
        <p:spPr bwMode="auto">
          <a:xfrm>
            <a:off x="5460076" y="2450890"/>
            <a:ext cx="2326319" cy="1007161"/>
          </a:xfrm>
          <a:custGeom>
            <a:avLst/>
            <a:gdLst>
              <a:gd name="T0" fmla="*/ 689 w 690"/>
              <a:gd name="T1" fmla="*/ 190 h 254"/>
              <a:gd name="T2" fmla="*/ 689 w 690"/>
              <a:gd name="T3" fmla="*/ 190 h 254"/>
              <a:gd name="T4" fmla="*/ 689 w 690"/>
              <a:gd name="T5" fmla="*/ 62 h 254"/>
              <a:gd name="T6" fmla="*/ 71 w 690"/>
              <a:gd name="T7" fmla="*/ 62 h 254"/>
              <a:gd name="T8" fmla="*/ 67 w 690"/>
              <a:gd name="T9" fmla="*/ 0 h 254"/>
              <a:gd name="T10" fmla="*/ 0 w 690"/>
              <a:gd name="T11" fmla="*/ 128 h 254"/>
              <a:gd name="T12" fmla="*/ 71 w 690"/>
              <a:gd name="T13" fmla="*/ 253 h 254"/>
              <a:gd name="T14" fmla="*/ 71 w 690"/>
              <a:gd name="T15" fmla="*/ 190 h 254"/>
              <a:gd name="T16" fmla="*/ 689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689" y="190"/>
                </a:moveTo>
                <a:lnTo>
                  <a:pt x="689" y="190"/>
                </a:lnTo>
                <a:lnTo>
                  <a:pt x="689" y="62"/>
                </a:lnTo>
                <a:lnTo>
                  <a:pt x="71" y="62"/>
                </a:lnTo>
                <a:lnTo>
                  <a:pt x="67" y="0"/>
                </a:lnTo>
                <a:lnTo>
                  <a:pt x="0" y="128"/>
                </a:lnTo>
                <a:lnTo>
                  <a:pt x="71" y="253"/>
                </a:lnTo>
                <a:lnTo>
                  <a:pt x="71" y="190"/>
                </a:lnTo>
                <a:lnTo>
                  <a:pt x="689" y="190"/>
                </a:ln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1348041" y="1306870"/>
            <a:ext cx="2328776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1222635" y="2777007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1304317" y="4198708"/>
            <a:ext cx="231929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5495087" y="4203914"/>
            <a:ext cx="229130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5399099" y="2765555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75636" y="1306920"/>
            <a:ext cx="23129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0571" y="2279278"/>
            <a:ext cx="1586249" cy="1292655"/>
            <a:chOff x="3910879" y="2268230"/>
            <a:chExt cx="1586249" cy="1292655"/>
          </a:xfrm>
        </p:grpSpPr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597" y="2438891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47">
        <p14:gallery dir="l"/>
      </p:transition>
    </mc:Choice>
    <mc:Fallback xmlns="">
      <p:transition spd="slow" advTm="7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1.23457E-6 C 0.01198 -0.03179 0.02969 -0.19105 0.05469 -0.19105 C 0.09167 -0.19105 0.1217 -0.1429 0.1217 -0.08271 C 0.1217 -0.06296 0.11875 -0.04537 0.11268 -0.02932 C 0.11372 -0.02932 -0.0033 0.2108 -0.0033 0.21266 C -0.0033 0.2108 -0.12031 -0.02932 -0.11927 -0.02932 C -0.12535 -0.04537 -0.1283 -0.06296 -0.1283 -0.08271 C -0.1283 -0.1429 -0.09826 -0.19105 -0.06024 -0.19105 C -0.03628 -0.19105 -0.01198 -0.03179 -1.94444E-6 -1.23457E-6 Z " pathEditMode="relative" rAng="0" ptsTypes="fffffffff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0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178202" y="1928446"/>
            <a:ext cx="1319482" cy="13191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3377758" y="1928446"/>
            <a:ext cx="1319482" cy="131917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577314" y="1928446"/>
            <a:ext cx="1319482" cy="131917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776871" y="1928446"/>
            <a:ext cx="1319482" cy="131917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41899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41455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41011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40568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15616" y="1364500"/>
            <a:ext cx="172232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15616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2987824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115617" y="1230019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4037501" y="1230019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408815" y="1364500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4037499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33543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101" name="直接连接符 100"/>
          <p:cNvCxnSpPr/>
          <p:nvPr/>
        </p:nvCxnSpPr>
        <p:spPr>
          <a:xfrm>
            <a:off x="5227207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228184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1623260" y="3950000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6228185" y="3950000"/>
            <a:ext cx="209836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619672" y="3547663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19671" y="402175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65233" y="3409195"/>
            <a:ext cx="194421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65233" y="4021520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859">
        <p14:gallery dir="l"/>
      </p:transition>
    </mc:Choice>
    <mc:Fallback xmlns="">
      <p:transition spd="slow" advTm="7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8" grpId="0"/>
      <p:bldP spid="100" grpId="0"/>
      <p:bldP spid="105" grpId="0"/>
      <p:bldP spid="106" grpId="0"/>
      <p:bldP spid="107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61"/>
          <p:cNvGrpSpPr/>
          <p:nvPr/>
        </p:nvGrpSpPr>
        <p:grpSpPr>
          <a:xfrm>
            <a:off x="4857073" y="1640553"/>
            <a:ext cx="623455" cy="623455"/>
            <a:chOff x="6518563" y="1579415"/>
            <a:chExt cx="831273" cy="831273"/>
          </a:xfrm>
        </p:grpSpPr>
        <p:sp>
          <p:nvSpPr>
            <p:cNvPr id="9" name="Rounded Rectangle 12"/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10" name="Group 19"/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1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0" name="Group 62"/>
          <p:cNvGrpSpPr/>
          <p:nvPr/>
        </p:nvGrpSpPr>
        <p:grpSpPr>
          <a:xfrm>
            <a:off x="4857073" y="2518584"/>
            <a:ext cx="623455" cy="623455"/>
            <a:chOff x="6518563" y="2750124"/>
            <a:chExt cx="831273" cy="831273"/>
          </a:xfrm>
        </p:grpSpPr>
        <p:sp>
          <p:nvSpPr>
            <p:cNvPr id="21" name="Rounded Rectangle 13"/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chemeClr val="bg2"/>
            </a:solidFill>
          </p:grpSpPr>
          <p:sp>
            <p:nvSpPr>
              <p:cNvPr id="23" name="AutoShape 97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98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99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6" name="Group 58"/>
          <p:cNvGrpSpPr/>
          <p:nvPr/>
        </p:nvGrpSpPr>
        <p:grpSpPr>
          <a:xfrm>
            <a:off x="3599773" y="2518584"/>
            <a:ext cx="623455" cy="623455"/>
            <a:chOff x="4842163" y="2750124"/>
            <a:chExt cx="831273" cy="831273"/>
          </a:xfrm>
        </p:grpSpPr>
        <p:sp>
          <p:nvSpPr>
            <p:cNvPr id="27" name="Rounded Rectangle 6"/>
            <p:cNvSpPr/>
            <p:nvPr/>
          </p:nvSpPr>
          <p:spPr>
            <a:xfrm>
              <a:off x="4842163" y="2750124"/>
              <a:ext cx="831273" cy="83127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8" name="Group 33"/>
            <p:cNvGrpSpPr/>
            <p:nvPr/>
          </p:nvGrpSpPr>
          <p:grpSpPr>
            <a:xfrm>
              <a:off x="5019964" y="2946176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Group 59"/>
          <p:cNvGrpSpPr/>
          <p:nvPr/>
        </p:nvGrpSpPr>
        <p:grpSpPr>
          <a:xfrm>
            <a:off x="3599773" y="3396616"/>
            <a:ext cx="623455" cy="623455"/>
            <a:chOff x="4842163" y="3920833"/>
            <a:chExt cx="831273" cy="831273"/>
          </a:xfrm>
        </p:grpSpPr>
        <p:sp>
          <p:nvSpPr>
            <p:cNvPr id="32" name="Rounded Rectangle 7"/>
            <p:cNvSpPr/>
            <p:nvPr/>
          </p:nvSpPr>
          <p:spPr>
            <a:xfrm>
              <a:off x="4842163" y="3920833"/>
              <a:ext cx="831273" cy="831273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3" name="Group 39"/>
            <p:cNvGrpSpPr/>
            <p:nvPr/>
          </p:nvGrpSpPr>
          <p:grpSpPr>
            <a:xfrm>
              <a:off x="5027504" y="4104297"/>
              <a:ext cx="464344" cy="464344"/>
              <a:chOff x="3510757" y="2582069"/>
              <a:chExt cx="464344" cy="464344"/>
            </a:xfrm>
            <a:solidFill>
              <a:schemeClr val="bg2"/>
            </a:solidFill>
          </p:grpSpPr>
          <p:sp>
            <p:nvSpPr>
              <p:cNvPr id="34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6" name="Group 57"/>
          <p:cNvGrpSpPr/>
          <p:nvPr/>
        </p:nvGrpSpPr>
        <p:grpSpPr>
          <a:xfrm>
            <a:off x="3599773" y="1640553"/>
            <a:ext cx="623455" cy="623455"/>
            <a:chOff x="4842163" y="1579415"/>
            <a:chExt cx="831273" cy="831273"/>
          </a:xfrm>
        </p:grpSpPr>
        <p:sp>
          <p:nvSpPr>
            <p:cNvPr id="37" name="Rounded Rectangle 3"/>
            <p:cNvSpPr/>
            <p:nvPr/>
          </p:nvSpPr>
          <p:spPr>
            <a:xfrm>
              <a:off x="4842163" y="1579415"/>
              <a:ext cx="831273" cy="83127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8" name="Group 42"/>
            <p:cNvGrpSpPr/>
            <p:nvPr/>
          </p:nvGrpSpPr>
          <p:grpSpPr>
            <a:xfrm>
              <a:off x="5019963" y="1750443"/>
              <a:ext cx="465138" cy="464344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39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1" name="Group 63"/>
          <p:cNvGrpSpPr/>
          <p:nvPr/>
        </p:nvGrpSpPr>
        <p:grpSpPr>
          <a:xfrm>
            <a:off x="4857073" y="3396616"/>
            <a:ext cx="623455" cy="623455"/>
            <a:chOff x="6518563" y="3920833"/>
            <a:chExt cx="831273" cy="831273"/>
          </a:xfrm>
        </p:grpSpPr>
        <p:sp>
          <p:nvSpPr>
            <p:cNvPr id="42" name="Rounded Rectangle 14"/>
            <p:cNvSpPr/>
            <p:nvPr/>
          </p:nvSpPr>
          <p:spPr>
            <a:xfrm>
              <a:off x="6518563" y="3920833"/>
              <a:ext cx="831273" cy="831273"/>
            </a:xfrm>
            <a:prstGeom prst="round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3" name="AutoShape 139"/>
            <p:cNvSpPr/>
            <p:nvPr/>
          </p:nvSpPr>
          <p:spPr bwMode="auto">
            <a:xfrm>
              <a:off x="6700042" y="4118584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24042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994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24042" y="255012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9948" y="2785637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24042" y="340642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49948" y="3641940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4328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32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14328" y="250863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4328" y="2744149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14328" y="335216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14328" y="3587678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62" name="Straight Connector 5"/>
          <p:cNvCxnSpPr/>
          <p:nvPr/>
        </p:nvCxnSpPr>
        <p:spPr>
          <a:xfrm>
            <a:off x="4571999" y="1169493"/>
            <a:ext cx="0" cy="33032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25">
        <p14:gallery dir="l"/>
      </p:transition>
    </mc:Choice>
    <mc:Fallback xmlns="">
      <p:transition spd="slow" advTm="5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44" grpId="0"/>
      <p:bldP spid="45" grpId="0"/>
      <p:bldP spid="46" grpId="0"/>
      <p:bldP spid="47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2627784" y="1922884"/>
            <a:ext cx="727075" cy="738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3995936" y="1922884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389">
        <p14:switch dir="r"/>
      </p:transition>
    </mc:Choice>
    <mc:Fallback xmlns="">
      <p:transition spd="slow" advTm="2389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7" grpId="1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7" grpId="1" animBg="1"/>
          <p:bldP spid="3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6914"/>
          <p:cNvSpPr/>
          <p:nvPr/>
        </p:nvSpPr>
        <p:spPr>
          <a:xfrm>
            <a:off x="2896385" y="1091566"/>
            <a:ext cx="1774422" cy="1612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Shape 6915"/>
          <p:cNvSpPr/>
          <p:nvPr/>
        </p:nvSpPr>
        <p:spPr>
          <a:xfrm>
            <a:off x="4566956" y="1091565"/>
            <a:ext cx="1609032" cy="1789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Shape 6916"/>
          <p:cNvSpPr/>
          <p:nvPr/>
        </p:nvSpPr>
        <p:spPr>
          <a:xfrm>
            <a:off x="2896386" y="2596516"/>
            <a:ext cx="1597492" cy="177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Shape 6917"/>
          <p:cNvSpPr/>
          <p:nvPr/>
        </p:nvSpPr>
        <p:spPr>
          <a:xfrm>
            <a:off x="4390027" y="2770855"/>
            <a:ext cx="1785961" cy="1601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Shape 6926"/>
          <p:cNvSpPr/>
          <p:nvPr/>
        </p:nvSpPr>
        <p:spPr>
          <a:xfrm>
            <a:off x="2434457" y="1474239"/>
            <a:ext cx="957017" cy="44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Shape 6927"/>
          <p:cNvSpPr/>
          <p:nvPr/>
        </p:nvSpPr>
        <p:spPr>
          <a:xfrm>
            <a:off x="2434456" y="3185119"/>
            <a:ext cx="525089" cy="1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Shape 6928"/>
          <p:cNvSpPr/>
          <p:nvPr/>
        </p:nvSpPr>
        <p:spPr>
          <a:xfrm flipH="1">
            <a:off x="5821911" y="1474261"/>
            <a:ext cx="879165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Shape 6929"/>
          <p:cNvSpPr/>
          <p:nvPr/>
        </p:nvSpPr>
        <p:spPr>
          <a:xfrm flipH="1">
            <a:off x="5974939" y="3185121"/>
            <a:ext cx="726137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Freeform 41"/>
          <p:cNvSpPr>
            <a:spLocks noEditPoints="1"/>
          </p:cNvSpPr>
          <p:nvPr/>
        </p:nvSpPr>
        <p:spPr bwMode="auto">
          <a:xfrm>
            <a:off x="4060604" y="2305932"/>
            <a:ext cx="866547" cy="788265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20641" y="113159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289477" y="286326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6773084" y="1142164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6773084" y="2860388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12">
        <p14:gallery dir="l"/>
      </p:transition>
    </mc:Choice>
    <mc:Fallback xmlns="">
      <p:transition spd="slow" advTm="9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1475656" y="2066900"/>
            <a:ext cx="1377836" cy="8617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0" lang="zh-CN" altLang="zh-CN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"/>
          <p:cNvSpPr txBox="1"/>
          <p:nvPr/>
        </p:nvSpPr>
        <p:spPr>
          <a:xfrm>
            <a:off x="3389274" y="1443655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01 </a:t>
            </a:r>
            <a:endParaRPr lang="zh-CN" altLang="en-US" sz="2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4105788" y="1475515"/>
            <a:ext cx="0" cy="43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3"/>
          <p:cNvSpPr txBox="1"/>
          <p:nvPr/>
        </p:nvSpPr>
        <p:spPr>
          <a:xfrm>
            <a:off x="4211960" y="1453710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4" name="文本框 4"/>
          <p:cNvSpPr txBox="1"/>
          <p:nvPr/>
        </p:nvSpPr>
        <p:spPr>
          <a:xfrm>
            <a:off x="3389274" y="2176501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02 </a:t>
            </a:r>
            <a:endParaRPr lang="zh-CN" altLang="en-US" sz="28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4105788" y="2208361"/>
            <a:ext cx="0" cy="432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6"/>
          <p:cNvSpPr txBox="1"/>
          <p:nvPr/>
        </p:nvSpPr>
        <p:spPr>
          <a:xfrm>
            <a:off x="4211960" y="2186556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7" name="文本框 7"/>
          <p:cNvSpPr txBox="1"/>
          <p:nvPr/>
        </p:nvSpPr>
        <p:spPr>
          <a:xfrm>
            <a:off x="3389274" y="2918717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03 </a:t>
            </a:r>
            <a:endParaRPr lang="zh-CN" altLang="en-US" sz="28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4105788" y="2950577"/>
            <a:ext cx="0" cy="432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9"/>
          <p:cNvSpPr txBox="1"/>
          <p:nvPr/>
        </p:nvSpPr>
        <p:spPr>
          <a:xfrm>
            <a:off x="4211960" y="2928772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20" name="文本框 10"/>
          <p:cNvSpPr txBox="1"/>
          <p:nvPr/>
        </p:nvSpPr>
        <p:spPr>
          <a:xfrm>
            <a:off x="3389274" y="3660933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04</a:t>
            </a:r>
            <a:endParaRPr lang="zh-CN" altLang="en-US" sz="28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4105788" y="3692793"/>
            <a:ext cx="0" cy="43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"/>
          <p:cNvSpPr txBox="1"/>
          <p:nvPr/>
        </p:nvSpPr>
        <p:spPr>
          <a:xfrm>
            <a:off x="4211960" y="3670988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32">
        <p14:gallery dir="l"/>
      </p:transition>
    </mc:Choice>
    <mc:Fallback xmlns="">
      <p:transition spd="slow" advTm="3732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5" grpId="1" animBg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5" grpId="1" animBg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/>
          <p:nvPr/>
        </p:nvSpPr>
        <p:spPr bwMode="auto">
          <a:xfrm flipV="1">
            <a:off x="2987824" y="914772"/>
            <a:ext cx="1512168" cy="1507971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111" y="1236030"/>
            <a:ext cx="10418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1202804"/>
            <a:ext cx="4115964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499688" y="987574"/>
            <a:ext cx="1370832" cy="1375249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851616" y="2437437"/>
            <a:ext cx="2020491" cy="2027143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940368" y="2437437"/>
            <a:ext cx="2015703" cy="2022339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757202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3711767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242773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338435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293D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3521" y="2728628"/>
            <a:ext cx="93260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7828" y="2728628"/>
            <a:ext cx="970359" cy="1292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6832" y="1490498"/>
            <a:ext cx="1024942" cy="592460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43">
        <p14:gallery dir="l"/>
      </p:transition>
    </mc:Choice>
    <mc:Fallback xmlns="">
      <p:transition spd="slow" advTm="6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4" grpId="0"/>
      <p:bldP spid="54" grpId="1"/>
      <p:bldP spid="55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noFill/>
          <a:ln w="15875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65" name="组合 64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7" name="任意多边形 76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accent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3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24"/>
          <p:cNvSpPr>
            <a:spLocks noEditPoints="1"/>
          </p:cNvSpPr>
          <p:nvPr/>
        </p:nvSpPr>
        <p:spPr bwMode="auto">
          <a:xfrm flipH="1">
            <a:off x="2003774" y="2725264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25"/>
          <p:cNvSpPr>
            <a:spLocks noEditPoints="1"/>
          </p:cNvSpPr>
          <p:nvPr/>
        </p:nvSpPr>
        <p:spPr bwMode="auto">
          <a:xfrm flipH="1">
            <a:off x="1959414" y="1141633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73"/>
          <p:cNvSpPr>
            <a:spLocks noEditPoints="1"/>
          </p:cNvSpPr>
          <p:nvPr/>
        </p:nvSpPr>
        <p:spPr bwMode="auto">
          <a:xfrm>
            <a:off x="6329530" y="2665382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397165" y="1265875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1167"/>
          <p:cNvSpPr txBox="1"/>
          <p:nvPr/>
        </p:nvSpPr>
        <p:spPr>
          <a:xfrm>
            <a:off x="1691680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</a:p>
        </p:txBody>
      </p:sp>
      <p:sp>
        <p:nvSpPr>
          <p:cNvPr id="86" name="文本框 60"/>
          <p:cNvSpPr txBox="1"/>
          <p:nvPr/>
        </p:nvSpPr>
        <p:spPr>
          <a:xfrm>
            <a:off x="323528" y="2069978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61"/>
          <p:cNvSpPr txBox="1"/>
          <p:nvPr/>
        </p:nvSpPr>
        <p:spPr>
          <a:xfrm>
            <a:off x="1763688" y="3368805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</a:p>
        </p:txBody>
      </p:sp>
      <p:sp>
        <p:nvSpPr>
          <p:cNvPr id="88" name="文本框 62"/>
          <p:cNvSpPr txBox="1"/>
          <p:nvPr/>
        </p:nvSpPr>
        <p:spPr>
          <a:xfrm>
            <a:off x="323528" y="3636250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63"/>
          <p:cNvSpPr txBox="1"/>
          <p:nvPr/>
        </p:nvSpPr>
        <p:spPr>
          <a:xfrm>
            <a:off x="6168082" y="3368805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64"/>
          <p:cNvSpPr txBox="1"/>
          <p:nvPr/>
        </p:nvSpPr>
        <p:spPr>
          <a:xfrm>
            <a:off x="5980656" y="3660982"/>
            <a:ext cx="2551784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65"/>
          <p:cNvSpPr txBox="1"/>
          <p:nvPr/>
        </p:nvSpPr>
        <p:spPr>
          <a:xfrm>
            <a:off x="6166301" y="1802534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</a:p>
        </p:txBody>
      </p:sp>
      <p:sp>
        <p:nvSpPr>
          <p:cNvPr id="92" name="文本框 66"/>
          <p:cNvSpPr txBox="1"/>
          <p:nvPr/>
        </p:nvSpPr>
        <p:spPr>
          <a:xfrm>
            <a:off x="5978874" y="2069978"/>
            <a:ext cx="2697582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439">
        <p14:gallery dir="l"/>
      </p:transition>
    </mc:Choice>
    <mc:Fallback xmlns="">
      <p:transition spd="slow" advTm="13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5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00"/>
                            </p:stCondLst>
                            <p:childTnLst>
                              <p:par>
                                <p:cTn id="9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35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6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4012" y="1562844"/>
            <a:ext cx="2286016" cy="885701"/>
            <a:chOff x="642910" y="1785932"/>
            <a:chExt cx="2286016" cy="885701"/>
          </a:xfrm>
        </p:grpSpPr>
        <p:sp>
          <p:nvSpPr>
            <p:cNvPr id="9" name="Rectangle 88"/>
            <p:cNvSpPr/>
            <p:nvPr/>
          </p:nvSpPr>
          <p:spPr>
            <a:xfrm>
              <a:off x="642910" y="2025302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0" name="Rectangle 89"/>
            <p:cNvSpPr/>
            <p:nvPr/>
          </p:nvSpPr>
          <p:spPr>
            <a:xfrm>
              <a:off x="642910" y="1785932"/>
              <a:ext cx="226438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Strength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012" y="2991604"/>
            <a:ext cx="2286016" cy="879075"/>
            <a:chOff x="642910" y="3214692"/>
            <a:chExt cx="2286016" cy="879075"/>
          </a:xfrm>
        </p:grpSpPr>
        <p:sp>
          <p:nvSpPr>
            <p:cNvPr id="12" name="Rectangle 90"/>
            <p:cNvSpPr/>
            <p:nvPr/>
          </p:nvSpPr>
          <p:spPr>
            <a:xfrm>
              <a:off x="642910" y="3447436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3" name="Rectangle 91"/>
            <p:cNvSpPr/>
            <p:nvPr/>
          </p:nvSpPr>
          <p:spPr>
            <a:xfrm>
              <a:off x="642910" y="3214692"/>
              <a:ext cx="2264384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Opportunity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56176" y="2991604"/>
            <a:ext cx="2286016" cy="863708"/>
            <a:chOff x="6215074" y="3214692"/>
            <a:chExt cx="2286016" cy="863708"/>
          </a:xfrm>
        </p:grpSpPr>
        <p:sp>
          <p:nvSpPr>
            <p:cNvPr id="15" name="Rectangle 92"/>
            <p:cNvSpPr/>
            <p:nvPr/>
          </p:nvSpPr>
          <p:spPr>
            <a:xfrm>
              <a:off x="6215074" y="3454062"/>
              <a:ext cx="2286016" cy="624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6" name="Rectangle 93"/>
            <p:cNvSpPr/>
            <p:nvPr/>
          </p:nvSpPr>
          <p:spPr>
            <a:xfrm>
              <a:off x="6215074" y="321469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Threats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56176" y="1562844"/>
            <a:ext cx="2286016" cy="925457"/>
            <a:chOff x="6215074" y="1785932"/>
            <a:chExt cx="2286016" cy="925457"/>
          </a:xfrm>
        </p:grpSpPr>
        <p:sp>
          <p:nvSpPr>
            <p:cNvPr id="18" name="Rectangle 94"/>
            <p:cNvSpPr/>
            <p:nvPr/>
          </p:nvSpPr>
          <p:spPr>
            <a:xfrm>
              <a:off x="6215074" y="2065058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9" name="Rectangle 95"/>
            <p:cNvSpPr/>
            <p:nvPr/>
          </p:nvSpPr>
          <p:spPr>
            <a:xfrm>
              <a:off x="6215074" y="178593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Weakness</a:t>
              </a:r>
            </a:p>
          </p:txBody>
        </p:sp>
      </p:grpSp>
      <p:sp>
        <p:nvSpPr>
          <p:cNvPr id="20" name="十字箭头 19"/>
          <p:cNvSpPr/>
          <p:nvPr/>
        </p:nvSpPr>
        <p:spPr>
          <a:xfrm>
            <a:off x="3062235" y="1277092"/>
            <a:ext cx="3054850" cy="30548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260801" y="1475657"/>
            <a:ext cx="1221940" cy="1221940"/>
            <a:chOff x="3319699" y="1698745"/>
            <a:chExt cx="1221940" cy="1221940"/>
          </a:xfrm>
        </p:grpSpPr>
        <p:sp>
          <p:nvSpPr>
            <p:cNvPr id="22" name="任意多边形 21"/>
            <p:cNvSpPr/>
            <p:nvPr/>
          </p:nvSpPr>
          <p:spPr>
            <a:xfrm>
              <a:off x="3319699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3428992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580" y="1475657"/>
            <a:ext cx="1221940" cy="1221940"/>
            <a:chOff x="4755478" y="1698745"/>
            <a:chExt cx="1221940" cy="1221940"/>
          </a:xfrm>
        </p:grpSpPr>
        <p:sp>
          <p:nvSpPr>
            <p:cNvPr id="25" name="任意多边形 24"/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6" name="Rectangle 18"/>
            <p:cNvSpPr/>
            <p:nvPr/>
          </p:nvSpPr>
          <p:spPr>
            <a:xfrm>
              <a:off x="4929190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W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60801" y="2911436"/>
            <a:ext cx="1221940" cy="1221940"/>
            <a:chOff x="3319699" y="3134524"/>
            <a:chExt cx="1221940" cy="1221940"/>
          </a:xfrm>
        </p:grpSpPr>
        <p:sp>
          <p:nvSpPr>
            <p:cNvPr id="28" name="任意多边形 27"/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9" name="Rectangle 19"/>
            <p:cNvSpPr/>
            <p:nvPr/>
          </p:nvSpPr>
          <p:spPr>
            <a:xfrm>
              <a:off x="3428992" y="321469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O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96580" y="2911436"/>
            <a:ext cx="1221940" cy="1221940"/>
            <a:chOff x="4755478" y="3134524"/>
            <a:chExt cx="1221940" cy="1221940"/>
          </a:xfrm>
        </p:grpSpPr>
        <p:sp>
          <p:nvSpPr>
            <p:cNvPr id="31" name="任意多边形 30"/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32" name="Rectangle 20"/>
            <p:cNvSpPr/>
            <p:nvPr/>
          </p:nvSpPr>
          <p:spPr>
            <a:xfrm>
              <a:off x="4929190" y="3286130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39">
        <p14:gallery dir="l"/>
      </p:transition>
    </mc:Choice>
    <mc:Fallback xmlns="">
      <p:transition spd="slow" advTm="5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15"/>
          <p:cNvSpPr>
            <a:spLocks noChangeAspect="1" noEditPoints="1"/>
          </p:cNvSpPr>
          <p:nvPr/>
        </p:nvSpPr>
        <p:spPr bwMode="auto">
          <a:xfrm>
            <a:off x="4200563" y="2644731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2700000">
            <a:off x="3335012" y="1791577"/>
            <a:ext cx="2376264" cy="2376265"/>
            <a:chOff x="6336196" y="1009196"/>
            <a:chExt cx="2376264" cy="2376265"/>
          </a:xfrm>
          <a:effectLst/>
        </p:grpSpPr>
        <p:sp>
          <p:nvSpPr>
            <p:cNvPr id="74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204315" y="1492334"/>
            <a:ext cx="46679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699794" y="1667399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539758" y="1446166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055322" y="2613263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2699794" y="3247560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3" name="矩形 82"/>
          <p:cNvSpPr/>
          <p:nvPr/>
        </p:nvSpPr>
        <p:spPr>
          <a:xfrm>
            <a:off x="539758" y="2978866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167445" y="3723085"/>
            <a:ext cx="513282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5198760" y="4083124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6" name="矩形 85"/>
          <p:cNvSpPr/>
          <p:nvPr/>
        </p:nvSpPr>
        <p:spPr>
          <a:xfrm>
            <a:off x="6300192" y="3806125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420826" y="2600882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5762813" y="2325522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9" name="矩形 88"/>
          <p:cNvSpPr/>
          <p:nvPr/>
        </p:nvSpPr>
        <p:spPr>
          <a:xfrm>
            <a:off x="6300192" y="2066900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85">
        <p14:gallery dir="l"/>
      </p:transition>
    </mc:Choice>
    <mc:Fallback xmlns="">
      <p:transition spd="slow" advTm="778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5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2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3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9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0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6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7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93752" y="1248197"/>
            <a:ext cx="1940841" cy="1940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77142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18210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应用领域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087672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3604350" y="1248197"/>
            <a:ext cx="1940841" cy="194077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87739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28807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商务领域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文本框 7"/>
          <p:cNvSpPr txBox="1">
            <a:spLocks noChangeArrowheads="1"/>
          </p:cNvSpPr>
          <p:nvPr/>
        </p:nvSpPr>
        <p:spPr bwMode="auto">
          <a:xfrm>
            <a:off x="3598268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  <p:sp>
        <p:nvSpPr>
          <p:cNvPr id="46" name="椭圆 45"/>
          <p:cNvSpPr/>
          <p:nvPr/>
        </p:nvSpPr>
        <p:spPr>
          <a:xfrm>
            <a:off x="6114948" y="1248197"/>
            <a:ext cx="1940841" cy="194077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998337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39404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服务领域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6108865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71">
        <p14:gallery dir="l"/>
      </p:transition>
    </mc:Choice>
    <mc:Fallback xmlns="">
      <p:transition spd="slow" advTm="7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2627784" y="1922884"/>
            <a:ext cx="727075" cy="738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3995936" y="1922884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11">
        <p14:switch dir="r"/>
      </p:transition>
    </mc:Choice>
    <mc:Fallback xmlns="">
      <p:transition spd="slow" advTm="201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7" grpId="1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7" grpId="1" animBg="1"/>
          <p:bldP spid="3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771800" y="2195577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2771800" y="3010141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2771800" y="3859343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18583" y="2908654"/>
            <a:ext cx="1602178" cy="640871"/>
            <a:chOff x="818583" y="3264737"/>
            <a:chExt cx="1602178" cy="640871"/>
          </a:xfrm>
        </p:grpSpPr>
        <p:sp>
          <p:nvSpPr>
            <p:cNvPr id="12" name="任意多边形 11"/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00" dirty="0">
                  <a:solidFill>
                    <a:schemeClr val="bg1"/>
                  </a:solidFill>
                </a:rPr>
                <a:t>添加文字</a:t>
              </a:r>
              <a:endParaRPr lang="en-US" altLang="zh-CN" sz="800" dirty="0">
                <a:solidFill>
                  <a:schemeClr val="bg1"/>
                </a:solidFill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1472360" y="3383005"/>
              <a:ext cx="294624" cy="2104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8583" y="3763941"/>
            <a:ext cx="1602178" cy="640871"/>
            <a:chOff x="818583" y="4120024"/>
            <a:chExt cx="1602178" cy="640871"/>
          </a:xfrm>
        </p:grpSpPr>
        <p:sp>
          <p:nvSpPr>
            <p:cNvPr id="15" name="任意多边形 14"/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1484578" y="4215426"/>
              <a:ext cx="282406" cy="237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8583" y="1288143"/>
            <a:ext cx="1602178" cy="640871"/>
            <a:chOff x="818583" y="1644226"/>
            <a:chExt cx="1602178" cy="640871"/>
          </a:xfrm>
        </p:grpSpPr>
        <p:sp>
          <p:nvSpPr>
            <p:cNvPr id="18" name="任意多边形 17"/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MH_Other_10"/>
            <p:cNvSpPr/>
            <p:nvPr>
              <p:custDataLst>
                <p:tags r:id="rId2"/>
              </p:custDataLst>
            </p:nvPr>
          </p:nvSpPr>
          <p:spPr>
            <a:xfrm>
              <a:off x="1528025" y="1710039"/>
              <a:ext cx="238959" cy="287837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8583" y="2088006"/>
            <a:ext cx="1602178" cy="640871"/>
            <a:chOff x="818583" y="2444089"/>
            <a:chExt cx="1602178" cy="640871"/>
          </a:xfrm>
        </p:grpSpPr>
        <p:sp>
          <p:nvSpPr>
            <p:cNvPr id="21" name="任意多边形 20"/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MH_Other_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10375" y="2551660"/>
              <a:ext cx="218593" cy="21587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Content Placeholder 2"/>
          <p:cNvSpPr txBox="1"/>
          <p:nvPr/>
        </p:nvSpPr>
        <p:spPr>
          <a:xfrm>
            <a:off x="2771800" y="1353956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68">
        <p14:gallery dir="l"/>
      </p:transition>
    </mc:Choice>
    <mc:Fallback xmlns="">
      <p:transition spd="slow" advTm="3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" grpId="0"/>
      <p:bldP spid="9" grpId="0"/>
      <p:bldP spid="1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KSO_Shape"/>
          <p:cNvGrpSpPr/>
          <p:nvPr/>
        </p:nvGrpSpPr>
        <p:grpSpPr bwMode="auto">
          <a:xfrm>
            <a:off x="204989" y="958466"/>
            <a:ext cx="4560882" cy="3770329"/>
            <a:chOff x="1595438" y="968375"/>
            <a:chExt cx="5953125" cy="4921250"/>
          </a:xfrm>
          <a:solidFill>
            <a:schemeClr val="bg1">
              <a:lumMod val="85000"/>
            </a:schemeClr>
          </a:solidFill>
        </p:grpSpPr>
        <p:sp>
          <p:nvSpPr>
            <p:cNvPr id="9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1" name="Straight Connector 363"/>
          <p:cNvCxnSpPr/>
          <p:nvPr/>
        </p:nvCxnSpPr>
        <p:spPr>
          <a:xfrm rot="5400000">
            <a:off x="3543384" y="2954730"/>
            <a:ext cx="364333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70"/>
          <p:cNvCxnSpPr/>
          <p:nvPr/>
        </p:nvCxnSpPr>
        <p:spPr>
          <a:xfrm rot="10800000">
            <a:off x="6001896" y="2215989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71"/>
          <p:cNvCxnSpPr/>
          <p:nvPr/>
        </p:nvCxnSpPr>
        <p:spPr>
          <a:xfrm rot="10800000">
            <a:off x="6001896" y="3501873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111054" y="1148902"/>
            <a:ext cx="1685490" cy="823501"/>
            <a:chOff x="7147541" y="1318217"/>
            <a:chExt cx="1685490" cy="823501"/>
          </a:xfrm>
        </p:grpSpPr>
        <p:sp>
          <p:nvSpPr>
            <p:cNvPr id="45" name="Rectangle 364"/>
            <p:cNvSpPr/>
            <p:nvPr/>
          </p:nvSpPr>
          <p:spPr>
            <a:xfrm>
              <a:off x="7147541" y="1318217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广东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46" name="Rectangle 373"/>
            <p:cNvSpPr/>
            <p:nvPr/>
          </p:nvSpPr>
          <p:spPr>
            <a:xfrm>
              <a:off x="7175249" y="1618883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sp>
        <p:nvSpPr>
          <p:cNvPr id="47" name="广东"/>
          <p:cNvSpPr/>
          <p:nvPr/>
        </p:nvSpPr>
        <p:spPr bwMode="auto">
          <a:xfrm>
            <a:off x="5960214" y="1241634"/>
            <a:ext cx="903053" cy="71472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四川"/>
          <p:cNvSpPr/>
          <p:nvPr/>
        </p:nvSpPr>
        <p:spPr bwMode="auto">
          <a:xfrm>
            <a:off x="6033781" y="2487009"/>
            <a:ext cx="982718" cy="862311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浙江"/>
          <p:cNvSpPr/>
          <p:nvPr/>
        </p:nvSpPr>
        <p:spPr bwMode="auto">
          <a:xfrm>
            <a:off x="6054034" y="3681441"/>
            <a:ext cx="856635" cy="99221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148647" y="2528370"/>
            <a:ext cx="1685490" cy="823501"/>
            <a:chOff x="7185134" y="2697685"/>
            <a:chExt cx="1685490" cy="823501"/>
          </a:xfrm>
        </p:grpSpPr>
        <p:sp>
          <p:nvSpPr>
            <p:cNvPr id="57" name="Rectangle 364"/>
            <p:cNvSpPr/>
            <p:nvPr/>
          </p:nvSpPr>
          <p:spPr>
            <a:xfrm>
              <a:off x="7185134" y="2697685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四川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58" name="Rectangle 373"/>
            <p:cNvSpPr/>
            <p:nvPr/>
          </p:nvSpPr>
          <p:spPr>
            <a:xfrm>
              <a:off x="7212842" y="2998351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48647" y="3712494"/>
            <a:ext cx="1685490" cy="823501"/>
            <a:chOff x="7185134" y="3881809"/>
            <a:chExt cx="1685490" cy="823501"/>
          </a:xfrm>
        </p:grpSpPr>
        <p:sp>
          <p:nvSpPr>
            <p:cNvPr id="60" name="Rectangle 364"/>
            <p:cNvSpPr/>
            <p:nvPr/>
          </p:nvSpPr>
          <p:spPr>
            <a:xfrm>
              <a:off x="7185134" y="3881809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浙江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61" name="Rectangle 373"/>
            <p:cNvSpPr/>
            <p:nvPr/>
          </p:nvSpPr>
          <p:spPr>
            <a:xfrm>
              <a:off x="7212842" y="4182475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83">
        <p14:gallery dir="l"/>
      </p:transition>
    </mc:Choice>
    <mc:Fallback xmlns="">
      <p:transition spd="slow" advTm="4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23" y="4239828"/>
            <a:ext cx="9108000" cy="1816"/>
          </a:xfrm>
          <a:prstGeom prst="line">
            <a:avLst/>
          </a:prstGeom>
          <a:ln w="12700" cap="flat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2"/>
          <p:cNvSpPr/>
          <p:nvPr/>
        </p:nvSpPr>
        <p:spPr>
          <a:xfrm>
            <a:off x="1143148" y="4120788"/>
            <a:ext cx="238080" cy="238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10" name="Group 66"/>
          <p:cNvGrpSpPr/>
          <p:nvPr/>
        </p:nvGrpSpPr>
        <p:grpSpPr>
          <a:xfrm>
            <a:off x="1342912" y="2042956"/>
            <a:ext cx="1529055" cy="1240104"/>
            <a:chOff x="2285984" y="2232596"/>
            <a:chExt cx="1337190" cy="1084497"/>
          </a:xfrm>
        </p:grpSpPr>
        <p:sp>
          <p:nvSpPr>
            <p:cNvPr id="11" name="Rectangle 43"/>
            <p:cNvSpPr/>
            <p:nvPr/>
          </p:nvSpPr>
          <p:spPr>
            <a:xfrm>
              <a:off x="2285984" y="2428874"/>
              <a:ext cx="1337190" cy="888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44"/>
            <p:cNvSpPr/>
            <p:nvPr/>
          </p:nvSpPr>
          <p:spPr>
            <a:xfrm>
              <a:off x="2285984" y="2232596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26"/>
          <p:cNvCxnSpPr/>
          <p:nvPr/>
        </p:nvCxnSpPr>
        <p:spPr>
          <a:xfrm rot="16200000" flipH="1">
            <a:off x="258077" y="3107169"/>
            <a:ext cx="2016369" cy="100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9"/>
          <p:cNvGrpSpPr/>
          <p:nvPr/>
        </p:nvGrpSpPr>
        <p:grpSpPr>
          <a:xfrm>
            <a:off x="1022657" y="1362603"/>
            <a:ext cx="478297" cy="478297"/>
            <a:chOff x="2005914" y="1637612"/>
            <a:chExt cx="418280" cy="418280"/>
          </a:xfrm>
        </p:grpSpPr>
        <p:sp>
          <p:nvSpPr>
            <p:cNvPr id="15" name="Teardrop 25"/>
            <p:cNvSpPr/>
            <p:nvPr/>
          </p:nvSpPr>
          <p:spPr>
            <a:xfrm rot="8100000">
              <a:off x="2005914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3"/>
            <p:cNvSpPr>
              <a:spLocks noEditPoints="1"/>
            </p:cNvSpPr>
            <p:nvPr/>
          </p:nvSpPr>
          <p:spPr bwMode="auto">
            <a:xfrm>
              <a:off x="2115407" y="1762183"/>
              <a:ext cx="199914" cy="17135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288797" y="4120788"/>
            <a:ext cx="238080" cy="238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8" name="Straight Connector 38"/>
          <p:cNvCxnSpPr/>
          <p:nvPr/>
        </p:nvCxnSpPr>
        <p:spPr>
          <a:xfrm rot="16200000" flipH="1">
            <a:off x="4403726" y="3107169"/>
            <a:ext cx="2016369" cy="100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67"/>
          <p:cNvGrpSpPr/>
          <p:nvPr/>
        </p:nvGrpSpPr>
        <p:grpSpPr>
          <a:xfrm>
            <a:off x="5570250" y="2022335"/>
            <a:ext cx="1535722" cy="1260728"/>
            <a:chOff x="5429256" y="2214560"/>
            <a:chExt cx="1343020" cy="1102532"/>
          </a:xfrm>
        </p:grpSpPr>
        <p:sp>
          <p:nvSpPr>
            <p:cNvPr id="20" name="Rectangle 49"/>
            <p:cNvSpPr/>
            <p:nvPr/>
          </p:nvSpPr>
          <p:spPr>
            <a:xfrm>
              <a:off x="5429256" y="2428874"/>
              <a:ext cx="1343020" cy="888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50"/>
            <p:cNvSpPr/>
            <p:nvPr/>
          </p:nvSpPr>
          <p:spPr>
            <a:xfrm>
              <a:off x="5429256" y="2214560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3"/>
          <p:cNvGrpSpPr/>
          <p:nvPr/>
        </p:nvGrpSpPr>
        <p:grpSpPr>
          <a:xfrm>
            <a:off x="5168306" y="1362603"/>
            <a:ext cx="478297" cy="478297"/>
            <a:chOff x="5077748" y="1637612"/>
            <a:chExt cx="418280" cy="418280"/>
          </a:xfrm>
        </p:grpSpPr>
        <p:sp>
          <p:nvSpPr>
            <p:cNvPr id="23" name="Teardrop 37"/>
            <p:cNvSpPr/>
            <p:nvPr/>
          </p:nvSpPr>
          <p:spPr>
            <a:xfrm rot="8100000">
              <a:off x="5077748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00"/>
            <p:cNvSpPr/>
            <p:nvPr/>
          </p:nvSpPr>
          <p:spPr bwMode="auto">
            <a:xfrm>
              <a:off x="5169641" y="1770740"/>
              <a:ext cx="176324" cy="198674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14"/>
          <p:cNvSpPr/>
          <p:nvPr/>
        </p:nvSpPr>
        <p:spPr>
          <a:xfrm>
            <a:off x="3215573" y="4120788"/>
            <a:ext cx="238080" cy="238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26" name="Straight Connector 34"/>
          <p:cNvCxnSpPr/>
          <p:nvPr/>
        </p:nvCxnSpPr>
        <p:spPr>
          <a:xfrm rot="5400000">
            <a:off x="2803584" y="3588509"/>
            <a:ext cx="1061947" cy="18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65"/>
          <p:cNvGrpSpPr/>
          <p:nvPr/>
        </p:nvGrpSpPr>
        <p:grpSpPr>
          <a:xfrm>
            <a:off x="3415334" y="2920904"/>
            <a:ext cx="1409051" cy="1076062"/>
            <a:chOff x="3786181" y="3000378"/>
            <a:chExt cx="1232243" cy="941038"/>
          </a:xfrm>
        </p:grpSpPr>
        <p:sp>
          <p:nvSpPr>
            <p:cNvPr id="28" name="Rectangle 47"/>
            <p:cNvSpPr/>
            <p:nvPr/>
          </p:nvSpPr>
          <p:spPr>
            <a:xfrm>
              <a:off x="3786181" y="3214692"/>
              <a:ext cx="1232243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Rectangle 48"/>
            <p:cNvSpPr/>
            <p:nvPr/>
          </p:nvSpPr>
          <p:spPr>
            <a:xfrm>
              <a:off x="3786182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62"/>
          <p:cNvGrpSpPr/>
          <p:nvPr/>
        </p:nvGrpSpPr>
        <p:grpSpPr>
          <a:xfrm>
            <a:off x="3095881" y="2284769"/>
            <a:ext cx="478297" cy="478297"/>
            <a:chOff x="3506811" y="2444065"/>
            <a:chExt cx="418280" cy="418280"/>
          </a:xfrm>
        </p:grpSpPr>
        <p:sp>
          <p:nvSpPr>
            <p:cNvPr id="31" name="Teardrop 33"/>
            <p:cNvSpPr/>
            <p:nvPr/>
          </p:nvSpPr>
          <p:spPr>
            <a:xfrm rot="8100000">
              <a:off x="3506811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03"/>
            <p:cNvSpPr/>
            <p:nvPr/>
          </p:nvSpPr>
          <p:spPr bwMode="auto">
            <a:xfrm>
              <a:off x="3628143" y="2604458"/>
              <a:ext cx="187500" cy="166390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18"/>
          <p:cNvSpPr/>
          <p:nvPr/>
        </p:nvSpPr>
        <p:spPr>
          <a:xfrm>
            <a:off x="7442910" y="4120788"/>
            <a:ext cx="238080" cy="238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34" name="Straight Connector 24"/>
          <p:cNvCxnSpPr/>
          <p:nvPr/>
        </p:nvCxnSpPr>
        <p:spPr>
          <a:xfrm rot="5400000">
            <a:off x="7030921" y="3588509"/>
            <a:ext cx="1061947" cy="18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8"/>
          <p:cNvGrpSpPr/>
          <p:nvPr/>
        </p:nvGrpSpPr>
        <p:grpSpPr>
          <a:xfrm>
            <a:off x="7642673" y="2920903"/>
            <a:ext cx="1407231" cy="1054068"/>
            <a:chOff x="6929453" y="3000378"/>
            <a:chExt cx="1230651" cy="921804"/>
          </a:xfrm>
        </p:grpSpPr>
        <p:sp>
          <p:nvSpPr>
            <p:cNvPr id="36" name="Rectangle 51"/>
            <p:cNvSpPr/>
            <p:nvPr/>
          </p:nvSpPr>
          <p:spPr>
            <a:xfrm>
              <a:off x="6929453" y="3214692"/>
              <a:ext cx="1230651" cy="707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</a:t>
              </a:r>
              <a:endParaRPr lang="ms-MY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6929454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64"/>
          <p:cNvGrpSpPr/>
          <p:nvPr/>
        </p:nvGrpSpPr>
        <p:grpSpPr>
          <a:xfrm>
            <a:off x="7323218" y="2284769"/>
            <a:ext cx="478297" cy="478297"/>
            <a:chOff x="6650083" y="2444065"/>
            <a:chExt cx="418280" cy="418280"/>
          </a:xfrm>
        </p:grpSpPr>
        <p:sp>
          <p:nvSpPr>
            <p:cNvPr id="39" name="Teardrop 21"/>
            <p:cNvSpPr/>
            <p:nvPr/>
          </p:nvSpPr>
          <p:spPr>
            <a:xfrm rot="8100000">
              <a:off x="6650083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58"/>
            <p:cNvGrpSpPr/>
            <p:nvPr/>
          </p:nvGrpSpPr>
          <p:grpSpPr>
            <a:xfrm>
              <a:off x="6760454" y="2563811"/>
              <a:ext cx="188740" cy="250826"/>
              <a:chOff x="8429652" y="3143254"/>
              <a:chExt cx="241300" cy="320675"/>
            </a:xfrm>
            <a:solidFill>
              <a:schemeClr val="bg1"/>
            </a:solidFill>
          </p:grpSpPr>
          <p:sp>
            <p:nvSpPr>
              <p:cNvPr id="41" name="Freeform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09"/>
              <p:cNvSpPr/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文本框 49"/>
          <p:cNvSpPr txBox="1"/>
          <p:nvPr/>
        </p:nvSpPr>
        <p:spPr>
          <a:xfrm>
            <a:off x="86685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文本框 50"/>
          <p:cNvSpPr txBox="1"/>
          <p:nvPr/>
        </p:nvSpPr>
        <p:spPr>
          <a:xfrm>
            <a:off x="2939278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文本框 51"/>
          <p:cNvSpPr txBox="1"/>
          <p:nvPr/>
        </p:nvSpPr>
        <p:spPr>
          <a:xfrm>
            <a:off x="501250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2017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文本框 52"/>
          <p:cNvSpPr txBox="1"/>
          <p:nvPr/>
        </p:nvSpPr>
        <p:spPr>
          <a:xfrm>
            <a:off x="719846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2018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50">
        <p14:gallery dir="l"/>
      </p:transition>
    </mc:Choice>
    <mc:Fallback xmlns="">
      <p:transition spd="slow" advTm="7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9" grpId="0" animBg="1"/>
      <p:bldP spid="17" grpId="0" animBg="1"/>
      <p:bldP spid="25" grpId="0" animBg="1"/>
      <p:bldP spid="33" grpId="0" animBg="1"/>
      <p:bldP spid="43" grpId="0"/>
      <p:bldP spid="44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4"/>
          <p:cNvSpPr/>
          <p:nvPr/>
        </p:nvSpPr>
        <p:spPr>
          <a:xfrm rot="2700000">
            <a:off x="2626213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4"/>
          <p:cNvSpPr/>
          <p:nvPr/>
        </p:nvSpPr>
        <p:spPr>
          <a:xfrm rot="8100000">
            <a:off x="2626214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00673" y="1872336"/>
            <a:ext cx="1611520" cy="1611520"/>
            <a:chOff x="3686373" y="2075063"/>
            <a:chExt cx="1611520" cy="1611520"/>
          </a:xfrm>
        </p:grpSpPr>
        <p:sp>
          <p:nvSpPr>
            <p:cNvPr id="11" name="椭圆 1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9628" y="3003798"/>
              <a:ext cx="1415772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KEY WORD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4191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5278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7819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09592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7819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09592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1953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5278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44">
        <p14:gallery dir="l"/>
      </p:transition>
    </mc:Choice>
    <mc:Fallback xmlns="">
      <p:transition spd="slow" advTm="734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2627784" y="1922884"/>
            <a:ext cx="727075" cy="738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3995936" y="1922884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384">
        <p14:switch dir="r"/>
      </p:transition>
    </mc:Choice>
    <mc:Fallback xmlns="">
      <p:transition spd="slow" advTm="238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5" grpId="1" animBg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5" grpId="1" animBg="1"/>
          <p:bldP spid="3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13"/>
          <p:cNvCxnSpPr/>
          <p:nvPr/>
        </p:nvCxnSpPr>
        <p:spPr>
          <a:xfrm rot="5400000">
            <a:off x="1072364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4"/>
          <p:cNvCxnSpPr/>
          <p:nvPr/>
        </p:nvCxnSpPr>
        <p:spPr>
          <a:xfrm rot="5400000">
            <a:off x="3286942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5"/>
          <p:cNvCxnSpPr/>
          <p:nvPr/>
        </p:nvCxnSpPr>
        <p:spPr>
          <a:xfrm rot="5400000">
            <a:off x="5501488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KSO_Shape"/>
          <p:cNvSpPr/>
          <p:nvPr/>
        </p:nvSpPr>
        <p:spPr bwMode="auto">
          <a:xfrm>
            <a:off x="409387" y="1352101"/>
            <a:ext cx="1455783" cy="1475456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2627784" y="1346820"/>
            <a:ext cx="1585778" cy="1223692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4952401" y="1660485"/>
            <a:ext cx="1668090" cy="1045336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7287142" y="1429867"/>
            <a:ext cx="1209002" cy="1397690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0101" y="3047840"/>
            <a:ext cx="1447393" cy="269551"/>
            <a:chOff x="928662" y="3910468"/>
            <a:chExt cx="2028878" cy="37784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46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1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2" name="Rectangle 146"/>
          <p:cNvSpPr/>
          <p:nvPr/>
        </p:nvSpPr>
        <p:spPr>
          <a:xfrm>
            <a:off x="1723554" y="3033986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90%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2532597" y="3057582"/>
            <a:ext cx="1447393" cy="269551"/>
            <a:chOff x="928662" y="3910468"/>
            <a:chExt cx="2028878" cy="377842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14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9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1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4" name="Rectangle 146"/>
          <p:cNvSpPr/>
          <p:nvPr/>
        </p:nvSpPr>
        <p:spPr>
          <a:xfrm>
            <a:off x="3995444" y="3043728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4747143" y="3061694"/>
            <a:ext cx="1447393" cy="269551"/>
            <a:chOff x="4747143" y="3061694"/>
            <a:chExt cx="1447393" cy="269551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46" name="Group 299"/>
            <p:cNvGrpSpPr/>
            <p:nvPr/>
          </p:nvGrpSpPr>
          <p:grpSpPr>
            <a:xfrm>
              <a:off x="474714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Group 299"/>
            <p:cNvGrpSpPr/>
            <p:nvPr/>
          </p:nvGrpSpPr>
          <p:grpSpPr>
            <a:xfrm>
              <a:off x="4896189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8" name="Group 299"/>
            <p:cNvGrpSpPr/>
            <p:nvPr/>
          </p:nvGrpSpPr>
          <p:grpSpPr>
            <a:xfrm>
              <a:off x="5045235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9" name="Group 299"/>
            <p:cNvGrpSpPr/>
            <p:nvPr/>
          </p:nvGrpSpPr>
          <p:grpSpPr>
            <a:xfrm>
              <a:off x="5194282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0" name="Group 299"/>
            <p:cNvGrpSpPr/>
            <p:nvPr/>
          </p:nvGrpSpPr>
          <p:grpSpPr>
            <a:xfrm>
              <a:off x="5343328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Group 299"/>
            <p:cNvGrpSpPr/>
            <p:nvPr/>
          </p:nvGrpSpPr>
          <p:grpSpPr>
            <a:xfrm>
              <a:off x="5492374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2" name="Group 299"/>
            <p:cNvGrpSpPr/>
            <p:nvPr/>
          </p:nvGrpSpPr>
          <p:grpSpPr>
            <a:xfrm>
              <a:off x="564142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3" name="Group 299"/>
            <p:cNvGrpSpPr/>
            <p:nvPr/>
          </p:nvGrpSpPr>
          <p:grpSpPr>
            <a:xfrm>
              <a:off x="5790466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" name="Group 299"/>
            <p:cNvGrpSpPr/>
            <p:nvPr/>
          </p:nvGrpSpPr>
          <p:grpSpPr>
            <a:xfrm>
              <a:off x="593951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299"/>
            <p:cNvGrpSpPr/>
            <p:nvPr/>
          </p:nvGrpSpPr>
          <p:grpSpPr>
            <a:xfrm>
              <a:off x="608856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6" name="Rectangle 146"/>
          <p:cNvSpPr/>
          <p:nvPr/>
        </p:nvSpPr>
        <p:spPr>
          <a:xfrm>
            <a:off x="6209990" y="3047840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7015090" y="3075548"/>
            <a:ext cx="1447393" cy="269551"/>
            <a:chOff x="7015090" y="3075548"/>
            <a:chExt cx="1447393" cy="269551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78" name="Group 299"/>
            <p:cNvGrpSpPr/>
            <p:nvPr/>
          </p:nvGrpSpPr>
          <p:grpSpPr>
            <a:xfrm>
              <a:off x="701509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9" name="Group 299"/>
            <p:cNvGrpSpPr/>
            <p:nvPr/>
          </p:nvGrpSpPr>
          <p:grpSpPr>
            <a:xfrm>
              <a:off x="7164136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0" name="Group 299"/>
            <p:cNvGrpSpPr/>
            <p:nvPr/>
          </p:nvGrpSpPr>
          <p:grpSpPr>
            <a:xfrm>
              <a:off x="7313182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1" name="Group 299"/>
            <p:cNvGrpSpPr/>
            <p:nvPr/>
          </p:nvGrpSpPr>
          <p:grpSpPr>
            <a:xfrm>
              <a:off x="7462229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2" name="Group 299"/>
            <p:cNvGrpSpPr/>
            <p:nvPr/>
          </p:nvGrpSpPr>
          <p:grpSpPr>
            <a:xfrm>
              <a:off x="7611275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3" name="Group 299"/>
            <p:cNvGrpSpPr/>
            <p:nvPr/>
          </p:nvGrpSpPr>
          <p:grpSpPr>
            <a:xfrm>
              <a:off x="7760321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Group 299"/>
            <p:cNvGrpSpPr/>
            <p:nvPr/>
          </p:nvGrpSpPr>
          <p:grpSpPr>
            <a:xfrm>
              <a:off x="790936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5" name="Group 299"/>
            <p:cNvGrpSpPr/>
            <p:nvPr/>
          </p:nvGrpSpPr>
          <p:grpSpPr>
            <a:xfrm>
              <a:off x="8058413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6" name="Group 299"/>
            <p:cNvGrpSpPr/>
            <p:nvPr/>
          </p:nvGrpSpPr>
          <p:grpSpPr>
            <a:xfrm>
              <a:off x="820746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7" name="Group 299"/>
            <p:cNvGrpSpPr/>
            <p:nvPr/>
          </p:nvGrpSpPr>
          <p:grpSpPr>
            <a:xfrm>
              <a:off x="835650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8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8" name="Rectangle 146"/>
          <p:cNvSpPr/>
          <p:nvPr/>
        </p:nvSpPr>
        <p:spPr>
          <a:xfrm>
            <a:off x="8477937" y="306169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sp>
        <p:nvSpPr>
          <p:cNvPr id="209" name="Rectangle 364"/>
          <p:cNvSpPr/>
          <p:nvPr/>
        </p:nvSpPr>
        <p:spPr>
          <a:xfrm>
            <a:off x="289700" y="3611459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重庆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0" name="Rectangle 373"/>
          <p:cNvSpPr/>
          <p:nvPr/>
        </p:nvSpPr>
        <p:spPr>
          <a:xfrm>
            <a:off x="212355" y="3912125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1" name="Rectangle 364"/>
          <p:cNvSpPr/>
          <p:nvPr/>
        </p:nvSpPr>
        <p:spPr>
          <a:xfrm>
            <a:off x="2609942" y="3567676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江苏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2" name="Rectangle 373"/>
          <p:cNvSpPr/>
          <p:nvPr/>
        </p:nvSpPr>
        <p:spPr>
          <a:xfrm>
            <a:off x="2532597" y="3868342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3" name="Rectangle 364"/>
          <p:cNvSpPr/>
          <p:nvPr/>
        </p:nvSpPr>
        <p:spPr>
          <a:xfrm>
            <a:off x="4735854" y="355791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江西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4" name="Rectangle 373"/>
          <p:cNvSpPr/>
          <p:nvPr/>
        </p:nvSpPr>
        <p:spPr>
          <a:xfrm>
            <a:off x="4658509" y="385857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5" name="Rectangle 364"/>
          <p:cNvSpPr/>
          <p:nvPr/>
        </p:nvSpPr>
        <p:spPr>
          <a:xfrm>
            <a:off x="6927618" y="355505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浙江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6" name="Rectangle 373"/>
          <p:cNvSpPr/>
          <p:nvPr/>
        </p:nvSpPr>
        <p:spPr>
          <a:xfrm>
            <a:off x="6850273" y="385571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98">
        <p14:gallery dir="l"/>
      </p:transition>
    </mc:Choice>
    <mc:Fallback xmlns="">
      <p:transition spd="slow" advTm="7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41" grpId="0" animBg="1"/>
      <p:bldP spid="42" grpId="0" animBg="1"/>
      <p:bldP spid="43" grpId="0" animBg="1"/>
      <p:bldP spid="44" grpId="0" animBg="1"/>
      <p:bldP spid="112" grpId="0"/>
      <p:bldP spid="144" grpId="0"/>
      <p:bldP spid="17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642910" y="4166272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29" name="Group 16"/>
          <p:cNvGrpSpPr/>
          <p:nvPr/>
        </p:nvGrpSpPr>
        <p:grpSpPr>
          <a:xfrm>
            <a:off x="5072066" y="1428742"/>
            <a:ext cx="3643338" cy="1989055"/>
            <a:chOff x="5072066" y="1428742"/>
            <a:chExt cx="3643338" cy="1989055"/>
          </a:xfrm>
        </p:grpSpPr>
        <p:sp>
          <p:nvSpPr>
            <p:cNvPr id="30" name="Rectangle 2"/>
            <p:cNvSpPr/>
            <p:nvPr/>
          </p:nvSpPr>
          <p:spPr>
            <a:xfrm>
              <a:off x="5072066" y="1857370"/>
              <a:ext cx="3429024" cy="1560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6870" indent="-356870" defTabSz="685800">
                <a:spcBef>
                  <a:spcPts val="250"/>
                </a:spcBef>
              </a:pPr>
              <a:endParaRPr lang="id-ID" sz="9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id-ID" altLang="zh-CN" sz="9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1" name="Rectangle 15"/>
            <p:cNvSpPr/>
            <p:nvPr/>
          </p:nvSpPr>
          <p:spPr>
            <a:xfrm>
              <a:off x="5072066" y="1428742"/>
              <a:ext cx="36433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10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9849" y="1315301"/>
            <a:ext cx="4231670" cy="2707234"/>
            <a:chOff x="409849" y="1315301"/>
            <a:chExt cx="4231670" cy="2707234"/>
          </a:xfrm>
        </p:grpSpPr>
        <p:grpSp>
          <p:nvGrpSpPr>
            <p:cNvPr id="33" name="组合 32"/>
            <p:cNvGrpSpPr/>
            <p:nvPr/>
          </p:nvGrpSpPr>
          <p:grpSpPr>
            <a:xfrm>
              <a:off x="774529" y="3714758"/>
              <a:ext cx="3450988" cy="307777"/>
              <a:chOff x="774529" y="3714758"/>
              <a:chExt cx="3450988" cy="307777"/>
            </a:xfrm>
          </p:grpSpPr>
          <p:sp>
            <p:nvSpPr>
              <p:cNvPr id="44" name="Rectangle 11"/>
              <p:cNvSpPr/>
              <p:nvPr/>
            </p:nvSpPr>
            <p:spPr>
              <a:xfrm>
                <a:off x="774529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5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45" name="Rectangle 12"/>
              <p:cNvSpPr/>
              <p:nvPr/>
            </p:nvSpPr>
            <p:spPr>
              <a:xfrm>
                <a:off x="1774661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6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46" name="Rectangle 13"/>
              <p:cNvSpPr/>
              <p:nvPr/>
            </p:nvSpPr>
            <p:spPr>
              <a:xfrm>
                <a:off x="2643174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7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47" name="Rectangle 14"/>
              <p:cNvSpPr/>
              <p:nvPr/>
            </p:nvSpPr>
            <p:spPr>
              <a:xfrm>
                <a:off x="3643306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8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09849" y="1315301"/>
              <a:ext cx="4231670" cy="2293571"/>
              <a:chOff x="1184565" y="1248617"/>
              <a:chExt cx="3780000" cy="2048765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159574" y="1920932"/>
                <a:ext cx="551051" cy="1362295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C838C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710625" y="1920932"/>
                <a:ext cx="551051" cy="1362295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838C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>
                <a:off x="2986152" y="1248617"/>
                <a:ext cx="551051" cy="2034610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8AE0D4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3537203" y="1248617"/>
                <a:ext cx="551051" cy="2034610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E0D4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>
                <a:off x="1332996" y="2545900"/>
                <a:ext cx="551051" cy="737327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FA9F8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1884048" y="2545900"/>
                <a:ext cx="551051" cy="737327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9F8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>
                <a:off x="3812728" y="2181123"/>
                <a:ext cx="551051" cy="1102103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BFA9A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4363780" y="2181123"/>
                <a:ext cx="551051" cy="1102103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A9A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Rectangle 95"/>
              <p:cNvSpPr/>
              <p:nvPr/>
            </p:nvSpPr>
            <p:spPr>
              <a:xfrm>
                <a:off x="1184565" y="3271941"/>
                <a:ext cx="3780000" cy="25441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84">
        <p14:gallery dir="l"/>
      </p:transition>
    </mc:Choice>
    <mc:Fallback xmlns="">
      <p:transition spd="slow" advTm="3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971600" y="1778868"/>
            <a:ext cx="77768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 批评指导</a:t>
            </a:r>
            <a:endParaRPr lang="en-US" altLang="zh-CN" sz="7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12596" y="1423756"/>
            <a:ext cx="3035238" cy="2833237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11" name="组合 10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15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13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defTabSz="8166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val 951"/>
          <p:cNvSpPr>
            <a:spLocks noChangeArrowheads="1"/>
          </p:cNvSpPr>
          <p:nvPr/>
        </p:nvSpPr>
        <p:spPr bwMode="auto">
          <a:xfrm>
            <a:off x="1790360" y="2853411"/>
            <a:ext cx="1049407" cy="104508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Oval 952"/>
          <p:cNvSpPr>
            <a:spLocks noChangeArrowheads="1"/>
          </p:cNvSpPr>
          <p:nvPr/>
        </p:nvSpPr>
        <p:spPr bwMode="auto">
          <a:xfrm>
            <a:off x="491095" y="2746946"/>
            <a:ext cx="775649" cy="77566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Oval 953"/>
          <p:cNvSpPr>
            <a:spLocks noChangeArrowheads="1"/>
          </p:cNvSpPr>
          <p:nvPr/>
        </p:nvSpPr>
        <p:spPr bwMode="auto">
          <a:xfrm>
            <a:off x="2959263" y="3996265"/>
            <a:ext cx="469300" cy="46930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Oval 954"/>
          <p:cNvSpPr>
            <a:spLocks noChangeArrowheads="1"/>
          </p:cNvSpPr>
          <p:nvPr/>
        </p:nvSpPr>
        <p:spPr bwMode="auto">
          <a:xfrm>
            <a:off x="2177097" y="1078292"/>
            <a:ext cx="921218" cy="91906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Oval 955"/>
          <p:cNvSpPr>
            <a:spLocks noChangeArrowheads="1"/>
          </p:cNvSpPr>
          <p:nvPr/>
        </p:nvSpPr>
        <p:spPr bwMode="auto">
          <a:xfrm>
            <a:off x="1612200" y="3987574"/>
            <a:ext cx="258550" cy="26072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Oval 956"/>
          <p:cNvSpPr>
            <a:spLocks noChangeArrowheads="1"/>
          </p:cNvSpPr>
          <p:nvPr/>
        </p:nvSpPr>
        <p:spPr bwMode="auto">
          <a:xfrm>
            <a:off x="3419872" y="2570956"/>
            <a:ext cx="919046" cy="91689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Oval 957"/>
          <p:cNvSpPr>
            <a:spLocks noChangeArrowheads="1"/>
          </p:cNvSpPr>
          <p:nvPr/>
        </p:nvSpPr>
        <p:spPr bwMode="auto">
          <a:xfrm>
            <a:off x="1581782" y="2273292"/>
            <a:ext cx="417155" cy="41716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Oval 952"/>
          <p:cNvSpPr>
            <a:spLocks noChangeArrowheads="1"/>
          </p:cNvSpPr>
          <p:nvPr/>
        </p:nvSpPr>
        <p:spPr bwMode="auto">
          <a:xfrm>
            <a:off x="4724728" y="2877246"/>
            <a:ext cx="279320" cy="279596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816610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6" name="Oval 952"/>
          <p:cNvSpPr>
            <a:spLocks noChangeArrowheads="1"/>
          </p:cNvSpPr>
          <p:nvPr/>
        </p:nvSpPr>
        <p:spPr bwMode="auto">
          <a:xfrm>
            <a:off x="4724728" y="3285291"/>
            <a:ext cx="279320" cy="279596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816610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7" name="Oval 952"/>
          <p:cNvSpPr>
            <a:spLocks noChangeArrowheads="1"/>
          </p:cNvSpPr>
          <p:nvPr/>
        </p:nvSpPr>
        <p:spPr bwMode="auto">
          <a:xfrm>
            <a:off x="4724728" y="3693336"/>
            <a:ext cx="279320" cy="279596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952"/>
          <p:cNvSpPr>
            <a:spLocks noChangeArrowheads="1"/>
          </p:cNvSpPr>
          <p:nvPr/>
        </p:nvSpPr>
        <p:spPr bwMode="auto">
          <a:xfrm>
            <a:off x="4724728" y="4101382"/>
            <a:ext cx="279320" cy="279596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Rectangle 971"/>
          <p:cNvSpPr/>
          <p:nvPr/>
        </p:nvSpPr>
        <p:spPr>
          <a:xfrm>
            <a:off x="4516485" y="987574"/>
            <a:ext cx="3545339" cy="491878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r" defTabSz="81661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Rectangle 972"/>
          <p:cNvSpPr/>
          <p:nvPr/>
        </p:nvSpPr>
        <p:spPr>
          <a:xfrm>
            <a:off x="6289156" y="1553030"/>
            <a:ext cx="1727704" cy="4183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81661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TextBox 974"/>
          <p:cNvSpPr txBox="1">
            <a:spLocks noChangeArrowheads="1"/>
          </p:cNvSpPr>
          <p:nvPr/>
        </p:nvSpPr>
        <p:spPr bwMode="auto">
          <a:xfrm>
            <a:off x="2192914" y="1318100"/>
            <a:ext cx="906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16610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2016</a:t>
            </a:r>
            <a:endParaRPr lang="bg-BG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2" name="TextBox 975"/>
          <p:cNvSpPr txBox="1">
            <a:spLocks noChangeArrowheads="1"/>
          </p:cNvSpPr>
          <p:nvPr/>
        </p:nvSpPr>
        <p:spPr bwMode="auto">
          <a:xfrm>
            <a:off x="3453267" y="2829270"/>
            <a:ext cx="910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2017</a:t>
            </a:r>
            <a:endParaRPr lang="bg-BG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3" name="TextBox 976"/>
          <p:cNvSpPr txBox="1">
            <a:spLocks noChangeArrowheads="1"/>
          </p:cNvSpPr>
          <p:nvPr/>
        </p:nvSpPr>
        <p:spPr bwMode="auto">
          <a:xfrm>
            <a:off x="531973" y="2958601"/>
            <a:ext cx="753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2015</a:t>
            </a:r>
            <a:endParaRPr lang="bg-BG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4" name="TextBox 977"/>
          <p:cNvSpPr txBox="1">
            <a:spLocks noChangeArrowheads="1"/>
          </p:cNvSpPr>
          <p:nvPr/>
        </p:nvSpPr>
        <p:spPr bwMode="auto">
          <a:xfrm>
            <a:off x="1824156" y="3153346"/>
            <a:ext cx="1050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2018</a:t>
            </a:r>
            <a:endParaRPr lang="bg-BG" altLang="zh-CN" sz="2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2786980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 Placeholder 2"/>
          <p:cNvSpPr txBox="1"/>
          <p:nvPr/>
        </p:nvSpPr>
        <p:spPr bwMode="auto">
          <a:xfrm>
            <a:off x="6333632" y="1635646"/>
            <a:ext cx="1523692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ctr" defTabSz="816610">
              <a:buClr>
                <a:srgbClr val="C00000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添加会议副标题</a:t>
            </a:r>
            <a:endParaRPr lang="en-AU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4048" y="3195025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04048" y="3603070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4048" y="4011116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Text Placeholder 2"/>
          <p:cNvSpPr txBox="1"/>
          <p:nvPr/>
        </p:nvSpPr>
        <p:spPr bwMode="auto">
          <a:xfrm>
            <a:off x="5037488" y="1079193"/>
            <a:ext cx="3278928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ctr" defTabSz="816610">
              <a:buClr>
                <a:srgbClr val="C00000"/>
              </a:buClr>
              <a:buSzPct val="80000"/>
              <a:buFont typeface="Corbel" panose="020B0503020204020204" pitchFamily="34" charset="0"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年度利润对比表</a:t>
            </a:r>
            <a:endParaRPr lang="en-AU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997">
        <p14:gallery dir="l"/>
      </p:transition>
    </mc:Choice>
    <mc:Fallback xmlns="">
      <p:transition spd="slow" advTm="10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49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49"/>
                            </p:stCondLst>
                            <p:childTnLst>
                              <p:par>
                                <p:cTn id="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50"/>
                            </p:stCondLst>
                            <p:childTnLst>
                              <p:par>
                                <p:cTn id="10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50"/>
                            </p:stCondLst>
                            <p:childTnLst>
                              <p:par>
                                <p:cTn id="1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Group 284"/>
          <p:cNvGrpSpPr>
            <a:grpSpLocks noChangeAspect="1"/>
          </p:cNvGrpSpPr>
          <p:nvPr/>
        </p:nvGrpSpPr>
        <p:grpSpPr bwMode="auto">
          <a:xfrm flipH="1">
            <a:off x="5816872" y="1624767"/>
            <a:ext cx="3363640" cy="3517146"/>
            <a:chOff x="3668" y="2044"/>
            <a:chExt cx="2468" cy="2506"/>
          </a:xfrm>
          <a:solidFill>
            <a:schemeClr val="bg1">
              <a:lumMod val="65000"/>
            </a:schemeClr>
          </a:solidFill>
        </p:grpSpPr>
        <p:sp>
          <p:nvSpPr>
            <p:cNvPr id="36" name="Freeform 285"/>
            <p:cNvSpPr>
              <a:spLocks noEditPoints="1"/>
            </p:cNvSpPr>
            <p:nvPr/>
          </p:nvSpPr>
          <p:spPr bwMode="auto">
            <a:xfrm>
              <a:off x="4210" y="3120"/>
              <a:ext cx="917" cy="937"/>
            </a:xfrm>
            <a:custGeom>
              <a:avLst/>
              <a:gdLst>
                <a:gd name="T0" fmla="*/ 177 w 387"/>
                <a:gd name="T1" fmla="*/ 0 h 396"/>
                <a:gd name="T2" fmla="*/ 10 w 387"/>
                <a:gd name="T3" fmla="*/ 198 h 396"/>
                <a:gd name="T4" fmla="*/ 211 w 387"/>
                <a:gd name="T5" fmla="*/ 396 h 396"/>
                <a:gd name="T6" fmla="*/ 378 w 387"/>
                <a:gd name="T7" fmla="*/ 198 h 396"/>
                <a:gd name="T8" fmla="*/ 177 w 387"/>
                <a:gd name="T9" fmla="*/ 0 h 396"/>
                <a:gd name="T10" fmla="*/ 183 w 387"/>
                <a:gd name="T11" fmla="*/ 70 h 396"/>
                <a:gd name="T12" fmla="*/ 313 w 387"/>
                <a:gd name="T13" fmla="*/ 198 h 396"/>
                <a:gd name="T14" fmla="*/ 205 w 387"/>
                <a:gd name="T15" fmla="*/ 326 h 396"/>
                <a:gd name="T16" fmla="*/ 75 w 387"/>
                <a:gd name="T17" fmla="*/ 198 h 396"/>
                <a:gd name="T18" fmla="*/ 183 w 387"/>
                <a:gd name="T19" fmla="*/ 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96">
                  <a:moveTo>
                    <a:pt x="177" y="0"/>
                  </a:moveTo>
                  <a:cubicBezTo>
                    <a:pt x="75" y="0"/>
                    <a:pt x="0" y="88"/>
                    <a:pt x="10" y="198"/>
                  </a:cubicBezTo>
                  <a:cubicBezTo>
                    <a:pt x="19" y="307"/>
                    <a:pt x="109" y="396"/>
                    <a:pt x="211" y="396"/>
                  </a:cubicBezTo>
                  <a:cubicBezTo>
                    <a:pt x="312" y="396"/>
                    <a:pt x="387" y="307"/>
                    <a:pt x="378" y="198"/>
                  </a:cubicBezTo>
                  <a:cubicBezTo>
                    <a:pt x="369" y="88"/>
                    <a:pt x="278" y="0"/>
                    <a:pt x="177" y="0"/>
                  </a:cubicBezTo>
                  <a:close/>
                  <a:moveTo>
                    <a:pt x="183" y="70"/>
                  </a:moveTo>
                  <a:cubicBezTo>
                    <a:pt x="248" y="70"/>
                    <a:pt x="307" y="127"/>
                    <a:pt x="313" y="198"/>
                  </a:cubicBezTo>
                  <a:cubicBezTo>
                    <a:pt x="319" y="269"/>
                    <a:pt x="270" y="326"/>
                    <a:pt x="205" y="326"/>
                  </a:cubicBezTo>
                  <a:cubicBezTo>
                    <a:pt x="139" y="326"/>
                    <a:pt x="81" y="269"/>
                    <a:pt x="75" y="198"/>
                  </a:cubicBezTo>
                  <a:cubicBezTo>
                    <a:pt x="69" y="127"/>
                    <a:pt x="117" y="70"/>
                    <a:pt x="183" y="7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6"/>
            <p:cNvSpPr/>
            <p:nvPr/>
          </p:nvSpPr>
          <p:spPr bwMode="auto">
            <a:xfrm>
              <a:off x="4525" y="3439"/>
              <a:ext cx="289" cy="299"/>
            </a:xfrm>
            <a:custGeom>
              <a:avLst/>
              <a:gdLst>
                <a:gd name="T0" fmla="*/ 119 w 122"/>
                <a:gd name="T1" fmla="*/ 63 h 126"/>
                <a:gd name="T2" fmla="*/ 66 w 122"/>
                <a:gd name="T3" fmla="*/ 126 h 126"/>
                <a:gd name="T4" fmla="*/ 3 w 122"/>
                <a:gd name="T5" fmla="*/ 63 h 126"/>
                <a:gd name="T6" fmla="*/ 55 w 122"/>
                <a:gd name="T7" fmla="*/ 0 h 126"/>
                <a:gd name="T8" fmla="*/ 119 w 122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6">
                  <a:moveTo>
                    <a:pt x="119" y="63"/>
                  </a:moveTo>
                  <a:cubicBezTo>
                    <a:pt x="122" y="98"/>
                    <a:pt x="98" y="126"/>
                    <a:pt x="66" y="126"/>
                  </a:cubicBezTo>
                  <a:cubicBezTo>
                    <a:pt x="34" y="126"/>
                    <a:pt x="6" y="98"/>
                    <a:pt x="3" y="63"/>
                  </a:cubicBezTo>
                  <a:cubicBezTo>
                    <a:pt x="0" y="28"/>
                    <a:pt x="23" y="0"/>
                    <a:pt x="55" y="0"/>
                  </a:cubicBezTo>
                  <a:cubicBezTo>
                    <a:pt x="88" y="0"/>
                    <a:pt x="116" y="28"/>
                    <a:pt x="119" y="63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7"/>
            <p:cNvSpPr>
              <a:spLocks noEditPoints="1"/>
            </p:cNvSpPr>
            <p:nvPr/>
          </p:nvSpPr>
          <p:spPr bwMode="auto">
            <a:xfrm>
              <a:off x="3737" y="2634"/>
              <a:ext cx="1864" cy="1909"/>
            </a:xfrm>
            <a:custGeom>
              <a:avLst/>
              <a:gdLst>
                <a:gd name="T0" fmla="*/ 359 w 787"/>
                <a:gd name="T1" fmla="*/ 0 h 806"/>
                <a:gd name="T2" fmla="*/ 20 w 787"/>
                <a:gd name="T3" fmla="*/ 403 h 806"/>
                <a:gd name="T4" fmla="*/ 428 w 787"/>
                <a:gd name="T5" fmla="*/ 806 h 806"/>
                <a:gd name="T6" fmla="*/ 768 w 787"/>
                <a:gd name="T7" fmla="*/ 403 h 806"/>
                <a:gd name="T8" fmla="*/ 359 w 787"/>
                <a:gd name="T9" fmla="*/ 0 h 806"/>
                <a:gd name="T10" fmla="*/ 369 w 787"/>
                <a:gd name="T11" fmla="*/ 116 h 806"/>
                <a:gd name="T12" fmla="*/ 661 w 787"/>
                <a:gd name="T13" fmla="*/ 403 h 806"/>
                <a:gd name="T14" fmla="*/ 418 w 787"/>
                <a:gd name="T15" fmla="*/ 690 h 806"/>
                <a:gd name="T16" fmla="*/ 127 w 787"/>
                <a:gd name="T17" fmla="*/ 403 h 806"/>
                <a:gd name="T18" fmla="*/ 369 w 787"/>
                <a:gd name="T19" fmla="*/ 11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806">
                  <a:moveTo>
                    <a:pt x="359" y="0"/>
                  </a:moveTo>
                  <a:cubicBezTo>
                    <a:pt x="153" y="0"/>
                    <a:pt x="0" y="181"/>
                    <a:pt x="20" y="403"/>
                  </a:cubicBezTo>
                  <a:cubicBezTo>
                    <a:pt x="39" y="625"/>
                    <a:pt x="222" y="806"/>
                    <a:pt x="428" y="806"/>
                  </a:cubicBezTo>
                  <a:cubicBezTo>
                    <a:pt x="635" y="806"/>
                    <a:pt x="787" y="625"/>
                    <a:pt x="768" y="403"/>
                  </a:cubicBezTo>
                  <a:cubicBezTo>
                    <a:pt x="749" y="181"/>
                    <a:pt x="566" y="0"/>
                    <a:pt x="359" y="0"/>
                  </a:cubicBezTo>
                  <a:close/>
                  <a:moveTo>
                    <a:pt x="369" y="116"/>
                  </a:moveTo>
                  <a:cubicBezTo>
                    <a:pt x="517" y="116"/>
                    <a:pt x="647" y="244"/>
                    <a:pt x="661" y="403"/>
                  </a:cubicBezTo>
                  <a:cubicBezTo>
                    <a:pt x="674" y="562"/>
                    <a:pt x="566" y="690"/>
                    <a:pt x="418" y="690"/>
                  </a:cubicBezTo>
                  <a:cubicBezTo>
                    <a:pt x="271" y="690"/>
                    <a:pt x="140" y="562"/>
                    <a:pt x="127" y="403"/>
                  </a:cubicBezTo>
                  <a:cubicBezTo>
                    <a:pt x="113" y="244"/>
                    <a:pt x="222" y="116"/>
                    <a:pt x="369" y="116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8"/>
            <p:cNvSpPr>
              <a:spLocks noEditPoints="1"/>
            </p:cNvSpPr>
            <p:nvPr/>
          </p:nvSpPr>
          <p:spPr bwMode="auto">
            <a:xfrm>
              <a:off x="3668" y="2044"/>
              <a:ext cx="2468" cy="2506"/>
            </a:xfrm>
            <a:custGeom>
              <a:avLst/>
              <a:gdLst>
                <a:gd name="T0" fmla="*/ 367 w 1042"/>
                <a:gd name="T1" fmla="*/ 0 h 1058"/>
                <a:gd name="T2" fmla="*/ 0 w 1042"/>
                <a:gd name="T3" fmla="*/ 144 h 1058"/>
                <a:gd name="T4" fmla="*/ 0 w 1042"/>
                <a:gd name="T5" fmla="*/ 374 h 1058"/>
                <a:gd name="T6" fmla="*/ 379 w 1042"/>
                <a:gd name="T7" fmla="*/ 141 h 1058"/>
                <a:gd name="T8" fmla="*/ 898 w 1042"/>
                <a:gd name="T9" fmla="*/ 652 h 1058"/>
                <a:gd name="T10" fmla="*/ 746 w 1042"/>
                <a:gd name="T11" fmla="*/ 1058 h 1058"/>
                <a:gd name="T12" fmla="*/ 931 w 1042"/>
                <a:gd name="T13" fmla="*/ 1058 h 1058"/>
                <a:gd name="T14" fmla="*/ 1029 w 1042"/>
                <a:gd name="T15" fmla="*/ 652 h 1058"/>
                <a:gd name="T16" fmla="*/ 367 w 1042"/>
                <a:gd name="T17" fmla="*/ 0 h 1058"/>
                <a:gd name="T18" fmla="*/ 0 w 1042"/>
                <a:gd name="T19" fmla="*/ 847 h 1058"/>
                <a:gd name="T20" fmla="*/ 0 w 1042"/>
                <a:gd name="T21" fmla="*/ 1021 h 1058"/>
                <a:gd name="T22" fmla="*/ 36 w 1042"/>
                <a:gd name="T23" fmla="*/ 1058 h 1058"/>
                <a:gd name="T24" fmla="*/ 234 w 1042"/>
                <a:gd name="T25" fmla="*/ 1058 h 1058"/>
                <a:gd name="T26" fmla="*/ 169 w 1042"/>
                <a:gd name="T27" fmla="*/ 1058 h 1058"/>
                <a:gd name="T28" fmla="*/ 0 w 1042"/>
                <a:gd name="T29" fmla="*/ 84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2" h="1058">
                  <a:moveTo>
                    <a:pt x="367" y="0"/>
                  </a:moveTo>
                  <a:cubicBezTo>
                    <a:pt x="223" y="0"/>
                    <a:pt x="96" y="54"/>
                    <a:pt x="0" y="14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73" y="234"/>
                    <a:pt x="212" y="141"/>
                    <a:pt x="379" y="141"/>
                  </a:cubicBezTo>
                  <a:cubicBezTo>
                    <a:pt x="641" y="141"/>
                    <a:pt x="874" y="370"/>
                    <a:pt x="898" y="652"/>
                  </a:cubicBezTo>
                  <a:cubicBezTo>
                    <a:pt x="912" y="817"/>
                    <a:pt x="852" y="964"/>
                    <a:pt x="746" y="1058"/>
                  </a:cubicBezTo>
                  <a:cubicBezTo>
                    <a:pt x="931" y="1058"/>
                    <a:pt x="931" y="1058"/>
                    <a:pt x="931" y="1058"/>
                  </a:cubicBezTo>
                  <a:cubicBezTo>
                    <a:pt x="1004" y="946"/>
                    <a:pt x="1042" y="805"/>
                    <a:pt x="1029" y="652"/>
                  </a:cubicBezTo>
                  <a:cubicBezTo>
                    <a:pt x="998" y="292"/>
                    <a:pt x="701" y="0"/>
                    <a:pt x="367" y="0"/>
                  </a:cubicBezTo>
                  <a:close/>
                  <a:moveTo>
                    <a:pt x="0" y="847"/>
                  </a:moveTo>
                  <a:cubicBezTo>
                    <a:pt x="0" y="1021"/>
                    <a:pt x="0" y="1021"/>
                    <a:pt x="0" y="1021"/>
                  </a:cubicBezTo>
                  <a:cubicBezTo>
                    <a:pt x="12" y="1034"/>
                    <a:pt x="24" y="1045"/>
                    <a:pt x="36" y="1058"/>
                  </a:cubicBezTo>
                  <a:cubicBezTo>
                    <a:pt x="234" y="1058"/>
                    <a:pt x="234" y="1058"/>
                    <a:pt x="234" y="1058"/>
                  </a:cubicBezTo>
                  <a:cubicBezTo>
                    <a:pt x="169" y="1058"/>
                    <a:pt x="169" y="1058"/>
                    <a:pt x="169" y="1058"/>
                  </a:cubicBezTo>
                  <a:cubicBezTo>
                    <a:pt x="98" y="1003"/>
                    <a:pt x="39" y="931"/>
                    <a:pt x="0" y="847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40" name="Group 292"/>
          <p:cNvGrpSpPr>
            <a:grpSpLocks noChangeAspect="1"/>
          </p:cNvGrpSpPr>
          <p:nvPr/>
        </p:nvGrpSpPr>
        <p:grpSpPr bwMode="auto">
          <a:xfrm flipH="1">
            <a:off x="6084168" y="1490836"/>
            <a:ext cx="1785777" cy="2465931"/>
            <a:chOff x="6253" y="-20"/>
            <a:chExt cx="1702" cy="1757"/>
          </a:xfrm>
        </p:grpSpPr>
        <p:sp>
          <p:nvSpPr>
            <p:cNvPr id="41" name="Freeform 293"/>
            <p:cNvSpPr/>
            <p:nvPr/>
          </p:nvSpPr>
          <p:spPr bwMode="auto">
            <a:xfrm>
              <a:off x="6258" y="1576"/>
              <a:ext cx="102" cy="97"/>
            </a:xfrm>
            <a:custGeom>
              <a:avLst/>
              <a:gdLst>
                <a:gd name="T0" fmla="*/ 102 w 43"/>
                <a:gd name="T1" fmla="*/ 33 h 41"/>
                <a:gd name="T2" fmla="*/ 14 w 43"/>
                <a:gd name="T3" fmla="*/ 97 h 41"/>
                <a:gd name="T4" fmla="*/ 0 w 43"/>
                <a:gd name="T5" fmla="*/ 83 h 41"/>
                <a:gd name="T6" fmla="*/ 71 w 43"/>
                <a:gd name="T7" fmla="*/ 0 h 41"/>
                <a:gd name="T8" fmla="*/ 102 w 43"/>
                <a:gd name="T9" fmla="*/ 3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1">
                  <a:moveTo>
                    <a:pt x="43" y="14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9"/>
                    <a:pt x="0" y="3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94"/>
            <p:cNvSpPr/>
            <p:nvPr/>
          </p:nvSpPr>
          <p:spPr bwMode="auto">
            <a:xfrm>
              <a:off x="6393" y="631"/>
              <a:ext cx="992" cy="928"/>
            </a:xfrm>
            <a:custGeom>
              <a:avLst/>
              <a:gdLst>
                <a:gd name="T0" fmla="*/ 114 w 418"/>
                <a:gd name="T1" fmla="*/ 928 h 391"/>
                <a:gd name="T2" fmla="*/ 0 w 418"/>
                <a:gd name="T3" fmla="*/ 795 h 391"/>
                <a:gd name="T4" fmla="*/ 992 w 418"/>
                <a:gd name="T5" fmla="*/ 0 h 391"/>
                <a:gd name="T6" fmla="*/ 114 w 418"/>
                <a:gd name="T7" fmla="*/ 928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" h="391">
                  <a:moveTo>
                    <a:pt x="48" y="391"/>
                  </a:moveTo>
                  <a:cubicBezTo>
                    <a:pt x="23" y="377"/>
                    <a:pt x="11" y="356"/>
                    <a:pt x="0" y="335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48" y="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95"/>
            <p:cNvSpPr/>
            <p:nvPr/>
          </p:nvSpPr>
          <p:spPr bwMode="auto">
            <a:xfrm>
              <a:off x="6979" y="631"/>
              <a:ext cx="582" cy="776"/>
            </a:xfrm>
            <a:custGeom>
              <a:avLst/>
              <a:gdLst>
                <a:gd name="T0" fmla="*/ 0 w 245"/>
                <a:gd name="T1" fmla="*/ 175 h 327"/>
                <a:gd name="T2" fmla="*/ 171 w 245"/>
                <a:gd name="T3" fmla="*/ 0 h 327"/>
                <a:gd name="T4" fmla="*/ 0 w 245"/>
                <a:gd name="T5" fmla="*/ 17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27">
                  <a:moveTo>
                    <a:pt x="0" y="175"/>
                  </a:moveTo>
                  <a:cubicBezTo>
                    <a:pt x="95" y="327"/>
                    <a:pt x="245" y="215"/>
                    <a:pt x="171" y="0"/>
                  </a:cubicBezTo>
                  <a:lnTo>
                    <a:pt x="0" y="1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6"/>
            <p:cNvSpPr/>
            <p:nvPr/>
          </p:nvSpPr>
          <p:spPr bwMode="auto">
            <a:xfrm>
              <a:off x="6548" y="329"/>
              <a:ext cx="837" cy="677"/>
            </a:xfrm>
            <a:custGeom>
              <a:avLst/>
              <a:gdLst>
                <a:gd name="T0" fmla="*/ 162 w 353"/>
                <a:gd name="T1" fmla="*/ 285 h 285"/>
                <a:gd name="T2" fmla="*/ 353 w 353"/>
                <a:gd name="T3" fmla="*/ 127 h 285"/>
                <a:gd name="T4" fmla="*/ 162 w 353"/>
                <a:gd name="T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285">
                  <a:moveTo>
                    <a:pt x="162" y="285"/>
                  </a:moveTo>
                  <a:cubicBezTo>
                    <a:pt x="353" y="127"/>
                    <a:pt x="353" y="127"/>
                    <a:pt x="353" y="127"/>
                  </a:cubicBezTo>
                  <a:cubicBezTo>
                    <a:pt x="182" y="29"/>
                    <a:pt x="0" y="0"/>
                    <a:pt x="162" y="2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7"/>
            <p:cNvSpPr/>
            <p:nvPr/>
          </p:nvSpPr>
          <p:spPr bwMode="auto">
            <a:xfrm>
              <a:off x="7167" y="-20"/>
              <a:ext cx="370" cy="651"/>
            </a:xfrm>
            <a:custGeom>
              <a:avLst/>
              <a:gdLst>
                <a:gd name="T0" fmla="*/ 92 w 156"/>
                <a:gd name="T1" fmla="*/ 274 h 274"/>
                <a:gd name="T2" fmla="*/ 0 w 156"/>
                <a:gd name="T3" fmla="*/ 229 h 274"/>
                <a:gd name="T4" fmla="*/ 92 w 156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74">
                  <a:moveTo>
                    <a:pt x="92" y="274"/>
                  </a:moveTo>
                  <a:cubicBezTo>
                    <a:pt x="156" y="0"/>
                    <a:pt x="71" y="104"/>
                    <a:pt x="0" y="229"/>
                  </a:cubicBezTo>
                  <a:cubicBezTo>
                    <a:pt x="27" y="241"/>
                    <a:pt x="55" y="254"/>
                    <a:pt x="92" y="27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8"/>
            <p:cNvSpPr/>
            <p:nvPr/>
          </p:nvSpPr>
          <p:spPr bwMode="auto">
            <a:xfrm>
              <a:off x="7385" y="628"/>
              <a:ext cx="570" cy="304"/>
            </a:xfrm>
            <a:custGeom>
              <a:avLst/>
              <a:gdLst>
                <a:gd name="T0" fmla="*/ 0 w 240"/>
                <a:gd name="T1" fmla="*/ 1 h 128"/>
                <a:gd name="T2" fmla="*/ 19 w 240"/>
                <a:gd name="T3" fmla="*/ 128 h 128"/>
                <a:gd name="T4" fmla="*/ 0 w 240"/>
                <a:gd name="T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28">
                  <a:moveTo>
                    <a:pt x="0" y="1"/>
                  </a:moveTo>
                  <a:cubicBezTo>
                    <a:pt x="240" y="0"/>
                    <a:pt x="239" y="86"/>
                    <a:pt x="19" y="128"/>
                  </a:cubicBezTo>
                  <a:cubicBezTo>
                    <a:pt x="21" y="86"/>
                    <a:pt x="13" y="43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9"/>
            <p:cNvSpPr/>
            <p:nvPr/>
          </p:nvSpPr>
          <p:spPr bwMode="auto">
            <a:xfrm>
              <a:off x="6253" y="1426"/>
              <a:ext cx="264" cy="311"/>
            </a:xfrm>
            <a:custGeom>
              <a:avLst/>
              <a:gdLst>
                <a:gd name="T0" fmla="*/ 264 w 111"/>
                <a:gd name="T1" fmla="*/ 123 h 131"/>
                <a:gd name="T2" fmla="*/ 140 w 111"/>
                <a:gd name="T3" fmla="*/ 0 h 131"/>
                <a:gd name="T4" fmla="*/ 264 w 111"/>
                <a:gd name="T5" fmla="*/ 123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31">
                  <a:moveTo>
                    <a:pt x="111" y="52"/>
                  </a:moveTo>
                  <a:cubicBezTo>
                    <a:pt x="30" y="131"/>
                    <a:pt x="0" y="41"/>
                    <a:pt x="59" y="0"/>
                  </a:cubicBezTo>
                  <a:cubicBezTo>
                    <a:pt x="70" y="23"/>
                    <a:pt x="85" y="39"/>
                    <a:pt x="111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" name="Freeform 29"/>
          <p:cNvSpPr>
            <a:spLocks noEditPoints="1"/>
          </p:cNvSpPr>
          <p:nvPr/>
        </p:nvSpPr>
        <p:spPr bwMode="auto">
          <a:xfrm>
            <a:off x="3002053" y="1322926"/>
            <a:ext cx="360760" cy="36075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4436756" y="1299114"/>
            <a:ext cx="372666" cy="350044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6" name="Group 49"/>
          <p:cNvGrpSpPr/>
          <p:nvPr/>
        </p:nvGrpSpPr>
        <p:grpSpPr bwMode="auto">
          <a:xfrm>
            <a:off x="3053433" y="2650472"/>
            <a:ext cx="360928" cy="362040"/>
            <a:chOff x="4198938" y="2905126"/>
            <a:chExt cx="481012" cy="482600"/>
          </a:xfrm>
          <a:solidFill>
            <a:schemeClr val="accent4"/>
          </a:solidFill>
        </p:grpSpPr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41989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45291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4364038" y="2905126"/>
              <a:ext cx="150812" cy="48260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0" name="Group 55"/>
          <p:cNvGrpSpPr/>
          <p:nvPr/>
        </p:nvGrpSpPr>
        <p:grpSpPr bwMode="auto">
          <a:xfrm>
            <a:off x="1478814" y="1357453"/>
            <a:ext cx="366885" cy="360917"/>
            <a:chOff x="7141104" y="1923522"/>
            <a:chExt cx="488950" cy="481013"/>
          </a:xfrm>
          <a:solidFill>
            <a:schemeClr val="accent3"/>
          </a:solidFill>
        </p:grpSpPr>
        <p:sp>
          <p:nvSpPr>
            <p:cNvPr id="61" name="Freeform 58"/>
            <p:cNvSpPr/>
            <p:nvPr/>
          </p:nvSpPr>
          <p:spPr bwMode="auto">
            <a:xfrm>
              <a:off x="7407804" y="1983847"/>
              <a:ext cx="157162" cy="157163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7141104" y="1923522"/>
              <a:ext cx="488950" cy="481013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7399866" y="1923522"/>
              <a:ext cx="225425" cy="225425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4" name="Group 61"/>
          <p:cNvGrpSpPr/>
          <p:nvPr/>
        </p:nvGrpSpPr>
        <p:grpSpPr bwMode="auto">
          <a:xfrm>
            <a:off x="1597708" y="2645710"/>
            <a:ext cx="247501" cy="419267"/>
            <a:chOff x="6271901" y="3849160"/>
            <a:chExt cx="330200" cy="482600"/>
          </a:xfrm>
          <a:solidFill>
            <a:schemeClr val="accent2"/>
          </a:solidFill>
        </p:grpSpPr>
        <p:sp>
          <p:nvSpPr>
            <p:cNvPr id="65" name="Freeform 35"/>
            <p:cNvSpPr>
              <a:spLocks noEditPoints="1"/>
            </p:cNvSpPr>
            <p:nvPr/>
          </p:nvSpPr>
          <p:spPr bwMode="auto">
            <a:xfrm>
              <a:off x="6271901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67" name="Freeform 107"/>
          <p:cNvSpPr>
            <a:spLocks noEditPoints="1"/>
          </p:cNvSpPr>
          <p:nvPr/>
        </p:nvSpPr>
        <p:spPr bwMode="auto">
          <a:xfrm>
            <a:off x="4533197" y="2596895"/>
            <a:ext cx="355997" cy="411956"/>
          </a:xfrm>
          <a:custGeom>
            <a:avLst/>
            <a:gdLst>
              <a:gd name="T0" fmla="*/ 251 w 252"/>
              <a:gd name="T1" fmla="*/ 83 h 291"/>
              <a:gd name="T2" fmla="*/ 248 w 252"/>
              <a:gd name="T3" fmla="*/ 80 h 291"/>
              <a:gd name="T4" fmla="*/ 142 w 252"/>
              <a:gd name="T5" fmla="*/ 34 h 291"/>
              <a:gd name="T6" fmla="*/ 141 w 252"/>
              <a:gd name="T7" fmla="*/ 34 h 291"/>
              <a:gd name="T8" fmla="*/ 72 w 252"/>
              <a:gd name="T9" fmla="*/ 0 h 291"/>
              <a:gd name="T10" fmla="*/ 66 w 252"/>
              <a:gd name="T11" fmla="*/ 1 h 291"/>
              <a:gd name="T12" fmla="*/ 20 w 252"/>
              <a:gd name="T13" fmla="*/ 41 h 291"/>
              <a:gd name="T14" fmla="*/ 34 w 252"/>
              <a:gd name="T15" fmla="*/ 237 h 291"/>
              <a:gd name="T16" fmla="*/ 20 w 252"/>
              <a:gd name="T17" fmla="*/ 262 h 291"/>
              <a:gd name="T18" fmla="*/ 49 w 252"/>
              <a:gd name="T19" fmla="*/ 291 h 291"/>
              <a:gd name="T20" fmla="*/ 132 w 252"/>
              <a:gd name="T21" fmla="*/ 291 h 291"/>
              <a:gd name="T22" fmla="*/ 161 w 252"/>
              <a:gd name="T23" fmla="*/ 262 h 291"/>
              <a:gd name="T24" fmla="*/ 132 w 252"/>
              <a:gd name="T25" fmla="*/ 233 h 291"/>
              <a:gd name="T26" fmla="*/ 123 w 252"/>
              <a:gd name="T27" fmla="*/ 233 h 291"/>
              <a:gd name="T28" fmla="*/ 123 w 252"/>
              <a:gd name="T29" fmla="*/ 229 h 291"/>
              <a:gd name="T30" fmla="*/ 112 w 252"/>
              <a:gd name="T31" fmla="*/ 218 h 291"/>
              <a:gd name="T32" fmla="*/ 104 w 252"/>
              <a:gd name="T33" fmla="*/ 218 h 291"/>
              <a:gd name="T34" fmla="*/ 93 w 252"/>
              <a:gd name="T35" fmla="*/ 229 h 291"/>
              <a:gd name="T36" fmla="*/ 94 w 252"/>
              <a:gd name="T37" fmla="*/ 233 h 291"/>
              <a:gd name="T38" fmla="*/ 74 w 252"/>
              <a:gd name="T39" fmla="*/ 233 h 291"/>
              <a:gd name="T40" fmla="*/ 56 w 252"/>
              <a:gd name="T41" fmla="*/ 56 h 291"/>
              <a:gd name="T42" fmla="*/ 71 w 252"/>
              <a:gd name="T43" fmla="*/ 39 h 291"/>
              <a:gd name="T44" fmla="*/ 73 w 252"/>
              <a:gd name="T45" fmla="*/ 39 h 291"/>
              <a:gd name="T46" fmla="*/ 118 w 252"/>
              <a:gd name="T47" fmla="*/ 66 h 291"/>
              <a:gd name="T48" fmla="*/ 118 w 252"/>
              <a:gd name="T49" fmla="*/ 67 h 291"/>
              <a:gd name="T50" fmla="*/ 117 w 252"/>
              <a:gd name="T51" fmla="*/ 72 h 291"/>
              <a:gd name="T52" fmla="*/ 149 w 252"/>
              <a:gd name="T53" fmla="*/ 159 h 291"/>
              <a:gd name="T54" fmla="*/ 155 w 252"/>
              <a:gd name="T55" fmla="*/ 163 h 291"/>
              <a:gd name="T56" fmla="*/ 155 w 252"/>
              <a:gd name="T57" fmla="*/ 163 h 291"/>
              <a:gd name="T58" fmla="*/ 189 w 252"/>
              <a:gd name="T59" fmla="*/ 153 h 291"/>
              <a:gd name="T60" fmla="*/ 226 w 252"/>
              <a:gd name="T61" fmla="*/ 149 h 291"/>
              <a:gd name="T62" fmla="*/ 231 w 252"/>
              <a:gd name="T63" fmla="*/ 116 h 291"/>
              <a:gd name="T64" fmla="*/ 230 w 252"/>
              <a:gd name="T65" fmla="*/ 116 h 291"/>
              <a:gd name="T66" fmla="*/ 251 w 252"/>
              <a:gd name="T67" fmla="*/ 88 h 291"/>
              <a:gd name="T68" fmla="*/ 251 w 252"/>
              <a:gd name="T69" fmla="*/ 83 h 291"/>
              <a:gd name="T70" fmla="*/ 150 w 252"/>
              <a:gd name="T71" fmla="*/ 262 h 291"/>
              <a:gd name="T72" fmla="*/ 132 w 252"/>
              <a:gd name="T73" fmla="*/ 280 h 291"/>
              <a:gd name="T74" fmla="*/ 49 w 252"/>
              <a:gd name="T75" fmla="*/ 280 h 291"/>
              <a:gd name="T76" fmla="*/ 32 w 252"/>
              <a:gd name="T77" fmla="*/ 262 h 291"/>
              <a:gd name="T78" fmla="*/ 49 w 252"/>
              <a:gd name="T79" fmla="*/ 245 h 291"/>
              <a:gd name="T80" fmla="*/ 132 w 252"/>
              <a:gd name="T81" fmla="*/ 245 h 291"/>
              <a:gd name="T82" fmla="*/ 150 w 252"/>
              <a:gd name="T83" fmla="*/ 262 h 291"/>
              <a:gd name="T84" fmla="*/ 73 w 252"/>
              <a:gd name="T85" fmla="*/ 28 h 291"/>
              <a:gd name="T86" fmla="*/ 69 w 252"/>
              <a:gd name="T87" fmla="*/ 28 h 291"/>
              <a:gd name="T88" fmla="*/ 46 w 252"/>
              <a:gd name="T89" fmla="*/ 52 h 291"/>
              <a:gd name="T90" fmla="*/ 45 w 252"/>
              <a:gd name="T91" fmla="*/ 52 h 291"/>
              <a:gd name="T92" fmla="*/ 62 w 252"/>
              <a:gd name="T93" fmla="*/ 233 h 291"/>
              <a:gd name="T94" fmla="*/ 49 w 252"/>
              <a:gd name="T95" fmla="*/ 233 h 291"/>
              <a:gd name="T96" fmla="*/ 45 w 252"/>
              <a:gd name="T97" fmla="*/ 233 h 291"/>
              <a:gd name="T98" fmla="*/ 31 w 252"/>
              <a:gd name="T99" fmla="*/ 46 h 291"/>
              <a:gd name="T100" fmla="*/ 67 w 252"/>
              <a:gd name="T101" fmla="*/ 12 h 291"/>
              <a:gd name="T102" fmla="*/ 72 w 252"/>
              <a:gd name="T103" fmla="*/ 12 h 291"/>
              <a:gd name="T104" fmla="*/ 132 w 252"/>
              <a:gd name="T105" fmla="*/ 41 h 291"/>
              <a:gd name="T106" fmla="*/ 124 w 252"/>
              <a:gd name="T107" fmla="*/ 55 h 291"/>
              <a:gd name="T108" fmla="*/ 73 w 252"/>
              <a:gd name="T109" fmla="*/ 28 h 291"/>
              <a:gd name="T110" fmla="*/ 159 w 252"/>
              <a:gd name="T111" fmla="*/ 151 h 291"/>
              <a:gd name="T112" fmla="*/ 129 w 252"/>
              <a:gd name="T113" fmla="*/ 70 h 291"/>
              <a:gd name="T114" fmla="*/ 142 w 252"/>
              <a:gd name="T115" fmla="*/ 46 h 291"/>
              <a:gd name="T116" fmla="*/ 237 w 252"/>
              <a:gd name="T117" fmla="*/ 88 h 291"/>
              <a:gd name="T118" fmla="*/ 159 w 252"/>
              <a:gd name="T119" fmla="*/ 15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" h="291">
                <a:moveTo>
                  <a:pt x="251" y="83"/>
                </a:moveTo>
                <a:cubicBezTo>
                  <a:pt x="251" y="82"/>
                  <a:pt x="250" y="80"/>
                  <a:pt x="248" y="80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42" y="34"/>
                  <a:pt x="142" y="34"/>
                  <a:pt x="141" y="34"/>
                </a:cubicBezTo>
                <a:cubicBezTo>
                  <a:pt x="121" y="16"/>
                  <a:pt x="97" y="0"/>
                  <a:pt x="72" y="0"/>
                </a:cubicBezTo>
                <a:cubicBezTo>
                  <a:pt x="70" y="0"/>
                  <a:pt x="68" y="0"/>
                  <a:pt x="66" y="1"/>
                </a:cubicBezTo>
                <a:cubicBezTo>
                  <a:pt x="52" y="2"/>
                  <a:pt x="32" y="11"/>
                  <a:pt x="20" y="41"/>
                </a:cubicBezTo>
                <a:cubicBezTo>
                  <a:pt x="18" y="47"/>
                  <a:pt x="0" y="97"/>
                  <a:pt x="34" y="237"/>
                </a:cubicBezTo>
                <a:cubicBezTo>
                  <a:pt x="26" y="242"/>
                  <a:pt x="20" y="252"/>
                  <a:pt x="20" y="262"/>
                </a:cubicBezTo>
                <a:cubicBezTo>
                  <a:pt x="20" y="278"/>
                  <a:pt x="33" y="291"/>
                  <a:pt x="49" y="291"/>
                </a:cubicBezTo>
                <a:cubicBezTo>
                  <a:pt x="132" y="291"/>
                  <a:pt x="132" y="291"/>
                  <a:pt x="132" y="291"/>
                </a:cubicBezTo>
                <a:cubicBezTo>
                  <a:pt x="148" y="291"/>
                  <a:pt x="161" y="278"/>
                  <a:pt x="161" y="262"/>
                </a:cubicBezTo>
                <a:cubicBezTo>
                  <a:pt x="161" y="246"/>
                  <a:pt x="148" y="233"/>
                  <a:pt x="132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2"/>
                  <a:pt x="123" y="231"/>
                  <a:pt x="123" y="229"/>
                </a:cubicBezTo>
                <a:cubicBezTo>
                  <a:pt x="123" y="223"/>
                  <a:pt x="118" y="218"/>
                  <a:pt x="112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98" y="218"/>
                  <a:pt x="93" y="223"/>
                  <a:pt x="93" y="229"/>
                </a:cubicBezTo>
                <a:cubicBezTo>
                  <a:pt x="93" y="231"/>
                  <a:pt x="93" y="232"/>
                  <a:pt x="9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42" y="106"/>
                  <a:pt x="56" y="58"/>
                  <a:pt x="56" y="56"/>
                </a:cubicBezTo>
                <a:cubicBezTo>
                  <a:pt x="61" y="46"/>
                  <a:pt x="65" y="40"/>
                  <a:pt x="71" y="39"/>
                </a:cubicBezTo>
                <a:cubicBezTo>
                  <a:pt x="71" y="39"/>
                  <a:pt x="72" y="39"/>
                  <a:pt x="73" y="39"/>
                </a:cubicBezTo>
                <a:cubicBezTo>
                  <a:pt x="85" y="39"/>
                  <a:pt x="102" y="51"/>
                  <a:pt x="118" y="66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8"/>
                  <a:pt x="117" y="70"/>
                  <a:pt x="117" y="72"/>
                </a:cubicBezTo>
                <a:cubicBezTo>
                  <a:pt x="149" y="159"/>
                  <a:pt x="149" y="159"/>
                  <a:pt x="149" y="159"/>
                </a:cubicBezTo>
                <a:cubicBezTo>
                  <a:pt x="150" y="162"/>
                  <a:pt x="152" y="163"/>
                  <a:pt x="155" y="163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67" y="163"/>
                  <a:pt x="179" y="159"/>
                  <a:pt x="189" y="153"/>
                </a:cubicBezTo>
                <a:cubicBezTo>
                  <a:pt x="207" y="163"/>
                  <a:pt x="226" y="149"/>
                  <a:pt x="226" y="149"/>
                </a:cubicBezTo>
                <a:cubicBezTo>
                  <a:pt x="243" y="136"/>
                  <a:pt x="231" y="116"/>
                  <a:pt x="231" y="116"/>
                </a:cubicBezTo>
                <a:cubicBezTo>
                  <a:pt x="231" y="116"/>
                  <a:pt x="231" y="116"/>
                  <a:pt x="230" y="116"/>
                </a:cubicBezTo>
                <a:cubicBezTo>
                  <a:pt x="243" y="102"/>
                  <a:pt x="250" y="89"/>
                  <a:pt x="251" y="88"/>
                </a:cubicBezTo>
                <a:cubicBezTo>
                  <a:pt x="252" y="86"/>
                  <a:pt x="252" y="85"/>
                  <a:pt x="251" y="83"/>
                </a:cubicBezTo>
                <a:close/>
                <a:moveTo>
                  <a:pt x="150" y="262"/>
                </a:moveTo>
                <a:cubicBezTo>
                  <a:pt x="150" y="272"/>
                  <a:pt x="142" y="280"/>
                  <a:pt x="132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0" y="280"/>
                  <a:pt x="32" y="272"/>
                  <a:pt x="32" y="262"/>
                </a:cubicBezTo>
                <a:cubicBezTo>
                  <a:pt x="32" y="253"/>
                  <a:pt x="40" y="245"/>
                  <a:pt x="49" y="245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42" y="245"/>
                  <a:pt x="150" y="253"/>
                  <a:pt x="150" y="262"/>
                </a:cubicBezTo>
                <a:close/>
                <a:moveTo>
                  <a:pt x="73" y="28"/>
                </a:moveTo>
                <a:cubicBezTo>
                  <a:pt x="72" y="28"/>
                  <a:pt x="70" y="28"/>
                  <a:pt x="69" y="28"/>
                </a:cubicBezTo>
                <a:cubicBezTo>
                  <a:pt x="66" y="28"/>
                  <a:pt x="54" y="30"/>
                  <a:pt x="46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4"/>
                  <a:pt x="30" y="101"/>
                  <a:pt x="62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6" y="233"/>
                  <a:pt x="45" y="233"/>
                </a:cubicBezTo>
                <a:cubicBezTo>
                  <a:pt x="13" y="97"/>
                  <a:pt x="28" y="51"/>
                  <a:pt x="31" y="46"/>
                </a:cubicBezTo>
                <a:cubicBezTo>
                  <a:pt x="41" y="20"/>
                  <a:pt x="56" y="13"/>
                  <a:pt x="67" y="12"/>
                </a:cubicBezTo>
                <a:cubicBezTo>
                  <a:pt x="69" y="12"/>
                  <a:pt x="71" y="12"/>
                  <a:pt x="72" y="12"/>
                </a:cubicBezTo>
                <a:cubicBezTo>
                  <a:pt x="91" y="12"/>
                  <a:pt x="113" y="25"/>
                  <a:pt x="132" y="41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07" y="41"/>
                  <a:pt x="88" y="28"/>
                  <a:pt x="73" y="28"/>
                </a:cubicBezTo>
                <a:close/>
                <a:moveTo>
                  <a:pt x="159" y="151"/>
                </a:moveTo>
                <a:cubicBezTo>
                  <a:pt x="129" y="70"/>
                  <a:pt x="129" y="70"/>
                  <a:pt x="129" y="70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237" y="88"/>
                  <a:pt x="237" y="88"/>
                  <a:pt x="237" y="88"/>
                </a:cubicBezTo>
                <a:cubicBezTo>
                  <a:pt x="227" y="103"/>
                  <a:pt x="195" y="148"/>
                  <a:pt x="159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63378" y="1778868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72753" y="1778868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95936" y="1778868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63378" y="3132525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72753" y="3132525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95936" y="3132525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42">
        <p14:gallery dir="l"/>
      </p:transition>
    </mc:Choice>
    <mc:Fallback xmlns="">
      <p:transition spd="slow" advTm="6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48" grpId="0" animBg="1"/>
      <p:bldP spid="49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5148064" y="3287414"/>
            <a:ext cx="3168650" cy="1368425"/>
          </a:xfrm>
          <a:prstGeom prst="roundRect">
            <a:avLst>
              <a:gd name="adj" fmla="val 0"/>
            </a:avLst>
          </a:prstGeom>
          <a:noFill/>
          <a:ln>
            <a:solidFill>
              <a:srgbClr val="98D2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87"/>
          <p:cNvSpPr>
            <a:spLocks noChangeArrowheads="1"/>
          </p:cNvSpPr>
          <p:nvPr/>
        </p:nvSpPr>
        <p:spPr bwMode="auto">
          <a:xfrm>
            <a:off x="5262140" y="3876049"/>
            <a:ext cx="2940498" cy="511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圆角矩形 93"/>
          <p:cNvSpPr/>
          <p:nvPr/>
        </p:nvSpPr>
        <p:spPr bwMode="auto">
          <a:xfrm>
            <a:off x="5148064" y="1131590"/>
            <a:ext cx="3168650" cy="136683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87"/>
          <p:cNvSpPr>
            <a:spLocks noChangeArrowheads="1"/>
          </p:cNvSpPr>
          <p:nvPr/>
        </p:nvSpPr>
        <p:spPr bwMode="auto">
          <a:xfrm>
            <a:off x="5177664" y="1378878"/>
            <a:ext cx="3109451" cy="511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96" name="组合 95"/>
          <p:cNvGrpSpPr>
            <a:grpSpLocks noChangeAspect="1"/>
          </p:cNvGrpSpPr>
          <p:nvPr/>
        </p:nvGrpSpPr>
        <p:grpSpPr bwMode="auto">
          <a:xfrm>
            <a:off x="5511603" y="2241253"/>
            <a:ext cx="2443163" cy="554037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矩形 96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14"/>
            <p:cNvSpPr>
              <a:spLocks noChangeArrowheads="1"/>
            </p:cNvSpPr>
            <p:nvPr/>
          </p:nvSpPr>
          <p:spPr bwMode="auto">
            <a:xfrm>
              <a:off x="1004859" y="3703801"/>
              <a:ext cx="1101235" cy="6310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99" name="组合 26"/>
          <p:cNvGrpSpPr>
            <a:grpSpLocks noChangeAspect="1"/>
          </p:cNvGrpSpPr>
          <p:nvPr/>
        </p:nvGrpSpPr>
        <p:grpSpPr bwMode="auto">
          <a:xfrm>
            <a:off x="5511603" y="2998490"/>
            <a:ext cx="2443163" cy="555624"/>
            <a:chOff x="855540" y="3513439"/>
            <a:chExt cx="1399872" cy="9877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0" name="圆角矩形 99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930021" y="3692701"/>
              <a:ext cx="1250910" cy="629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2" name="Half Frame 12"/>
          <p:cNvSpPr/>
          <p:nvPr/>
        </p:nvSpPr>
        <p:spPr>
          <a:xfrm rot="8097294">
            <a:off x="3567429" y="2527948"/>
            <a:ext cx="500039" cy="549505"/>
          </a:xfrm>
          <a:prstGeom prst="halfFram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3" name="Half Frame 13"/>
          <p:cNvSpPr/>
          <p:nvPr/>
        </p:nvSpPr>
        <p:spPr>
          <a:xfrm rot="8106864">
            <a:off x="3649029" y="2437558"/>
            <a:ext cx="832484" cy="789227"/>
          </a:xfrm>
          <a:prstGeom prst="halfFram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1115616" y="1922884"/>
            <a:ext cx="1979611" cy="1981200"/>
            <a:chOff x="6556158" y="1824136"/>
            <a:chExt cx="1979612" cy="1981200"/>
          </a:xfrm>
          <a:effectLst/>
        </p:grpSpPr>
        <p:sp>
          <p:nvSpPr>
            <p:cNvPr id="105" name="Oval 2"/>
            <p:cNvSpPr>
              <a:spLocks noChangeAspect="1" noChangeArrowheads="1"/>
            </p:cNvSpPr>
            <p:nvPr/>
          </p:nvSpPr>
          <p:spPr bwMode="auto">
            <a:xfrm>
              <a:off x="6556158" y="1824136"/>
              <a:ext cx="1979612" cy="19812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3" cy="8596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16">
        <p14:gallery dir="l"/>
      </p:transition>
    </mc:Choice>
    <mc:Fallback xmlns="">
      <p:transition spd="slow" advTm="8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92" grpId="0" animBg="1"/>
      <p:bldP spid="93" grpId="0"/>
      <p:bldP spid="94" grpId="0" animBg="1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105"/>
          <p:cNvSpPr/>
          <p:nvPr/>
        </p:nvSpPr>
        <p:spPr bwMode="auto">
          <a:xfrm>
            <a:off x="4599540" y="3150260"/>
            <a:ext cx="918175" cy="985124"/>
          </a:xfrm>
          <a:custGeom>
            <a:avLst/>
            <a:gdLst>
              <a:gd name="T0" fmla="*/ 0 w 876"/>
              <a:gd name="T1" fmla="*/ 29138806 h 952"/>
              <a:gd name="T2" fmla="*/ 0 w 876"/>
              <a:gd name="T3" fmla="*/ 477871696 h 952"/>
              <a:gd name="T4" fmla="*/ 851127092 w 876"/>
              <a:gd name="T5" fmla="*/ 924662129 h 952"/>
              <a:gd name="T6" fmla="*/ 691784020 w 876"/>
              <a:gd name="T7" fmla="*/ 0 h 952"/>
              <a:gd name="T8" fmla="*/ 367267589 w 876"/>
              <a:gd name="T9" fmla="*/ 0 h 952"/>
              <a:gd name="T10" fmla="*/ 410017760 w 876"/>
              <a:gd name="T11" fmla="*/ 244763215 h 952"/>
              <a:gd name="T12" fmla="*/ 0 w 876"/>
              <a:gd name="T13" fmla="*/ 2913880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75" tIns="48388" rIns="96775" bIns="48388"/>
          <a:lstStyle/>
          <a:p>
            <a:pPr defTabSz="967740"/>
            <a:endParaRPr lang="zh-CN" altLang="en-US" sz="1900" kern="0">
              <a:solidFill>
                <a:schemeClr val="bg1"/>
              </a:solidFill>
            </a:endParaRPr>
          </a:p>
        </p:txBody>
      </p:sp>
      <p:sp>
        <p:nvSpPr>
          <p:cNvPr id="68" name="Freeform 107"/>
          <p:cNvSpPr/>
          <p:nvPr/>
        </p:nvSpPr>
        <p:spPr bwMode="auto">
          <a:xfrm>
            <a:off x="3529463" y="3150260"/>
            <a:ext cx="921550" cy="985124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75" tIns="48388" rIns="96775" bIns="48388"/>
          <a:lstStyle/>
          <a:p>
            <a:pPr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0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916782" y="1116671"/>
            <a:ext cx="3213613" cy="3018713"/>
            <a:chOff x="3249281" y="1495055"/>
            <a:chExt cx="3213613" cy="3018713"/>
          </a:xfrm>
        </p:grpSpPr>
        <p:sp>
          <p:nvSpPr>
            <p:cNvPr id="72" name="Freeform 104"/>
            <p:cNvSpPr/>
            <p:nvPr/>
          </p:nvSpPr>
          <p:spPr bwMode="auto">
            <a:xfrm>
              <a:off x="4932039" y="3528644"/>
              <a:ext cx="918175" cy="985124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73" name="Freeform 106"/>
            <p:cNvSpPr/>
            <p:nvPr/>
          </p:nvSpPr>
          <p:spPr bwMode="auto">
            <a:xfrm>
              <a:off x="3861962" y="3528644"/>
              <a:ext cx="921550" cy="985124"/>
            </a:xfrm>
            <a:custGeom>
              <a:avLst/>
              <a:gdLst>
                <a:gd name="T0" fmla="*/ 854256123 w 878"/>
                <a:gd name="T1" fmla="*/ 29138806 h 952"/>
                <a:gd name="T2" fmla="*/ 443668360 w 878"/>
                <a:gd name="T3" fmla="*/ 244763215 h 952"/>
                <a:gd name="T4" fmla="*/ 484532161 w 878"/>
                <a:gd name="T5" fmla="*/ 0 h 952"/>
                <a:gd name="T6" fmla="*/ 159564590 w 878"/>
                <a:gd name="T7" fmla="*/ 0 h 952"/>
                <a:gd name="T8" fmla="*/ 0 w 878"/>
                <a:gd name="T9" fmla="*/ 924662129 h 952"/>
                <a:gd name="T10" fmla="*/ 854256123 w 878"/>
                <a:gd name="T11" fmla="*/ 477871696 h 952"/>
                <a:gd name="T12" fmla="*/ 854256123 w 878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74" name="Freeform 108"/>
            <p:cNvSpPr/>
            <p:nvPr/>
          </p:nvSpPr>
          <p:spPr bwMode="auto">
            <a:xfrm>
              <a:off x="4856088" y="1495055"/>
              <a:ext cx="1606806" cy="1866900"/>
            </a:xfrm>
            <a:custGeom>
              <a:avLst/>
              <a:gdLst>
                <a:gd name="T0" fmla="*/ 460241095 w 1534"/>
                <a:gd name="T1" fmla="*/ 934440516 h 1804"/>
                <a:gd name="T2" fmla="*/ 0 w 1534"/>
                <a:gd name="T3" fmla="*/ 0 h 1804"/>
                <a:gd name="T4" fmla="*/ 0 w 1534"/>
                <a:gd name="T5" fmla="*/ 679947018 h 1804"/>
                <a:gd name="T6" fmla="*/ 238859290 w 1534"/>
                <a:gd name="T7" fmla="*/ 1165622896 h 1804"/>
                <a:gd name="T8" fmla="*/ 774835825 w 1534"/>
                <a:gd name="T9" fmla="*/ 1243330563 h 1804"/>
                <a:gd name="T10" fmla="*/ 388389322 w 1534"/>
                <a:gd name="T11" fmla="*/ 1622157906 h 1804"/>
                <a:gd name="T12" fmla="*/ 409750474 w 1534"/>
                <a:gd name="T13" fmla="*/ 1752319530 h 1804"/>
                <a:gd name="T14" fmla="*/ 802023462 w 1534"/>
                <a:gd name="T15" fmla="*/ 1752319530 h 1804"/>
                <a:gd name="T16" fmla="*/ 1489471863 w 1534"/>
                <a:gd name="T17" fmla="*/ 1084029057 h 1804"/>
                <a:gd name="T18" fmla="*/ 460241095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75" name="Freeform 109"/>
            <p:cNvSpPr/>
            <p:nvPr/>
          </p:nvSpPr>
          <p:spPr bwMode="auto">
            <a:xfrm>
              <a:off x="3249281" y="1495055"/>
              <a:ext cx="1606806" cy="1866900"/>
            </a:xfrm>
            <a:custGeom>
              <a:avLst/>
              <a:gdLst>
                <a:gd name="T0" fmla="*/ 1029230767 w 1534"/>
                <a:gd name="T1" fmla="*/ 934440516 h 1804"/>
                <a:gd name="T2" fmla="*/ 0 w 1534"/>
                <a:gd name="T3" fmla="*/ 1084029057 h 1804"/>
                <a:gd name="T4" fmla="*/ 687448400 w 1534"/>
                <a:gd name="T5" fmla="*/ 1752319530 h 1804"/>
                <a:gd name="T6" fmla="*/ 1079721389 w 1534"/>
                <a:gd name="T7" fmla="*/ 1752319530 h 1804"/>
                <a:gd name="T8" fmla="*/ 1103024374 w 1534"/>
                <a:gd name="T9" fmla="*/ 1622157906 h 1804"/>
                <a:gd name="T10" fmla="*/ 714636037 w 1534"/>
                <a:gd name="T11" fmla="*/ 1243330563 h 1804"/>
                <a:gd name="T12" fmla="*/ 1250612572 w 1534"/>
                <a:gd name="T13" fmla="*/ 1165622896 h 1804"/>
                <a:gd name="T14" fmla="*/ 1489471863 w 1534"/>
                <a:gd name="T15" fmla="*/ 679947018 h 1804"/>
                <a:gd name="T16" fmla="*/ 1489471863 w 1534"/>
                <a:gd name="T17" fmla="*/ 0 h 1804"/>
                <a:gd name="T18" fmla="*/ 1029230767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76" name="Freeform 121"/>
            <p:cNvSpPr/>
            <p:nvPr/>
          </p:nvSpPr>
          <p:spPr bwMode="auto">
            <a:xfrm>
              <a:off x="4616415" y="2941904"/>
              <a:ext cx="202539" cy="198359"/>
            </a:xfrm>
            <a:custGeom>
              <a:avLst/>
              <a:gdLst>
                <a:gd name="T0" fmla="*/ 187748664 w 192"/>
                <a:gd name="T1" fmla="*/ 93092784 h 192"/>
                <a:gd name="T2" fmla="*/ 187748664 w 192"/>
                <a:gd name="T3" fmla="*/ 93092784 h 192"/>
                <a:gd name="T4" fmla="*/ 185793063 w 192"/>
                <a:gd name="T5" fmla="*/ 112486868 h 192"/>
                <a:gd name="T6" fmla="*/ 179926258 w 192"/>
                <a:gd name="T7" fmla="*/ 129941642 h 192"/>
                <a:gd name="T8" fmla="*/ 170147258 w 192"/>
                <a:gd name="T9" fmla="*/ 145457106 h 192"/>
                <a:gd name="T10" fmla="*/ 160368258 w 192"/>
                <a:gd name="T11" fmla="*/ 159032277 h 192"/>
                <a:gd name="T12" fmla="*/ 146679047 w 192"/>
                <a:gd name="T13" fmla="*/ 170669121 h 192"/>
                <a:gd name="T14" fmla="*/ 129077641 w 192"/>
                <a:gd name="T15" fmla="*/ 178427345 h 192"/>
                <a:gd name="T16" fmla="*/ 113431836 w 192"/>
                <a:gd name="T17" fmla="*/ 184245275 h 192"/>
                <a:gd name="T18" fmla="*/ 93874828 w 192"/>
                <a:gd name="T19" fmla="*/ 186184585 h 192"/>
                <a:gd name="T20" fmla="*/ 93874828 w 192"/>
                <a:gd name="T21" fmla="*/ 186184585 h 192"/>
                <a:gd name="T22" fmla="*/ 74316828 w 192"/>
                <a:gd name="T23" fmla="*/ 184245275 h 192"/>
                <a:gd name="T24" fmla="*/ 56715422 w 192"/>
                <a:gd name="T25" fmla="*/ 178427345 h 192"/>
                <a:gd name="T26" fmla="*/ 41069617 w 192"/>
                <a:gd name="T27" fmla="*/ 170669121 h 192"/>
                <a:gd name="T28" fmla="*/ 27380406 w 192"/>
                <a:gd name="T29" fmla="*/ 159032277 h 192"/>
                <a:gd name="T30" fmla="*/ 15645805 w 192"/>
                <a:gd name="T31" fmla="*/ 145457106 h 192"/>
                <a:gd name="T32" fmla="*/ 7822406 w 192"/>
                <a:gd name="T33" fmla="*/ 129941642 h 192"/>
                <a:gd name="T34" fmla="*/ 1955602 w 192"/>
                <a:gd name="T35" fmla="*/ 112486868 h 192"/>
                <a:gd name="T36" fmla="*/ 0 w 192"/>
                <a:gd name="T37" fmla="*/ 93092784 h 192"/>
                <a:gd name="T38" fmla="*/ 0 w 192"/>
                <a:gd name="T39" fmla="*/ 93092784 h 192"/>
                <a:gd name="T40" fmla="*/ 1955602 w 192"/>
                <a:gd name="T41" fmla="*/ 73697716 h 192"/>
                <a:gd name="T42" fmla="*/ 7822406 w 192"/>
                <a:gd name="T43" fmla="*/ 56242942 h 192"/>
                <a:gd name="T44" fmla="*/ 15645805 w 192"/>
                <a:gd name="T45" fmla="*/ 40727478 h 192"/>
                <a:gd name="T46" fmla="*/ 27380406 w 192"/>
                <a:gd name="T47" fmla="*/ 27152308 h 192"/>
                <a:gd name="T48" fmla="*/ 41069617 w 192"/>
                <a:gd name="T49" fmla="*/ 17454774 h 192"/>
                <a:gd name="T50" fmla="*/ 56715422 w 192"/>
                <a:gd name="T51" fmla="*/ 7757240 h 192"/>
                <a:gd name="T52" fmla="*/ 74316828 w 192"/>
                <a:gd name="T53" fmla="*/ 1939310 h 192"/>
                <a:gd name="T54" fmla="*/ 93874828 w 192"/>
                <a:gd name="T55" fmla="*/ 0 h 192"/>
                <a:gd name="T56" fmla="*/ 93874828 w 192"/>
                <a:gd name="T57" fmla="*/ 0 h 192"/>
                <a:gd name="T58" fmla="*/ 113431836 w 192"/>
                <a:gd name="T59" fmla="*/ 1939310 h 192"/>
                <a:gd name="T60" fmla="*/ 129077641 w 192"/>
                <a:gd name="T61" fmla="*/ 7757240 h 192"/>
                <a:gd name="T62" fmla="*/ 146679047 w 192"/>
                <a:gd name="T63" fmla="*/ 17454774 h 192"/>
                <a:gd name="T64" fmla="*/ 160368258 w 192"/>
                <a:gd name="T65" fmla="*/ 27152308 h 192"/>
                <a:gd name="T66" fmla="*/ 170147258 w 192"/>
                <a:gd name="T67" fmla="*/ 40727478 h 192"/>
                <a:gd name="T68" fmla="*/ 179926258 w 192"/>
                <a:gd name="T69" fmla="*/ 56242942 h 192"/>
                <a:gd name="T70" fmla="*/ 185793063 w 192"/>
                <a:gd name="T71" fmla="*/ 73697716 h 192"/>
                <a:gd name="T72" fmla="*/ 187748664 w 192"/>
                <a:gd name="T73" fmla="*/ 93092784 h 192"/>
                <a:gd name="T74" fmla="*/ 187748664 w 192"/>
                <a:gd name="T75" fmla="*/ 93092784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77" name="Freeform 122"/>
            <p:cNvSpPr/>
            <p:nvPr/>
          </p:nvSpPr>
          <p:spPr bwMode="auto">
            <a:xfrm>
              <a:off x="4857777" y="2891896"/>
              <a:ext cx="251485" cy="248365"/>
            </a:xfrm>
            <a:custGeom>
              <a:avLst/>
              <a:gdLst>
                <a:gd name="T0" fmla="*/ 233121011 w 240"/>
                <a:gd name="T1" fmla="*/ 116560999 h 240"/>
                <a:gd name="T2" fmla="*/ 233121011 w 240"/>
                <a:gd name="T3" fmla="*/ 116560999 h 240"/>
                <a:gd name="T4" fmla="*/ 231178451 w 240"/>
                <a:gd name="T5" fmla="*/ 128217394 h 240"/>
                <a:gd name="T6" fmla="*/ 231178451 w 240"/>
                <a:gd name="T7" fmla="*/ 139872804 h 240"/>
                <a:gd name="T8" fmla="*/ 223407225 w 240"/>
                <a:gd name="T9" fmla="*/ 161243027 h 240"/>
                <a:gd name="T10" fmla="*/ 211751865 w 240"/>
                <a:gd name="T11" fmla="*/ 180669696 h 240"/>
                <a:gd name="T12" fmla="*/ 198152958 w 240"/>
                <a:gd name="T13" fmla="*/ 198153796 h 240"/>
                <a:gd name="T14" fmla="*/ 180668932 w 240"/>
                <a:gd name="T15" fmla="*/ 211752760 h 240"/>
                <a:gd name="T16" fmla="*/ 161242345 w 240"/>
                <a:gd name="T17" fmla="*/ 223408170 h 240"/>
                <a:gd name="T18" fmla="*/ 139872213 w 240"/>
                <a:gd name="T19" fmla="*/ 229236860 h 240"/>
                <a:gd name="T20" fmla="*/ 128216852 w 240"/>
                <a:gd name="T21" fmla="*/ 231179429 h 240"/>
                <a:gd name="T22" fmla="*/ 116560506 w 240"/>
                <a:gd name="T23" fmla="*/ 233121997 h 240"/>
                <a:gd name="T24" fmla="*/ 116560506 w 240"/>
                <a:gd name="T25" fmla="*/ 233121997 h 240"/>
                <a:gd name="T26" fmla="*/ 104904160 w 240"/>
                <a:gd name="T27" fmla="*/ 231179429 h 240"/>
                <a:gd name="T28" fmla="*/ 93248799 w 240"/>
                <a:gd name="T29" fmla="*/ 229236860 h 240"/>
                <a:gd name="T30" fmla="*/ 69936106 w 240"/>
                <a:gd name="T31" fmla="*/ 223408170 h 240"/>
                <a:gd name="T32" fmla="*/ 50509520 w 240"/>
                <a:gd name="T33" fmla="*/ 211752760 h 240"/>
                <a:gd name="T34" fmla="*/ 33025493 w 240"/>
                <a:gd name="T35" fmla="*/ 198153796 h 240"/>
                <a:gd name="T36" fmla="*/ 19426587 w 240"/>
                <a:gd name="T37" fmla="*/ 180669696 h 240"/>
                <a:gd name="T38" fmla="*/ 7770240 w 240"/>
                <a:gd name="T39" fmla="*/ 161243027 h 240"/>
                <a:gd name="T40" fmla="*/ 1942560 w 240"/>
                <a:gd name="T41" fmla="*/ 139872804 h 240"/>
                <a:gd name="T42" fmla="*/ 0 w 240"/>
                <a:gd name="T43" fmla="*/ 128217394 h 240"/>
                <a:gd name="T44" fmla="*/ 0 w 240"/>
                <a:gd name="T45" fmla="*/ 116560999 h 240"/>
                <a:gd name="T46" fmla="*/ 0 w 240"/>
                <a:gd name="T47" fmla="*/ 116560999 h 240"/>
                <a:gd name="T48" fmla="*/ 0 w 240"/>
                <a:gd name="T49" fmla="*/ 104904603 h 240"/>
                <a:gd name="T50" fmla="*/ 1942560 w 240"/>
                <a:gd name="T51" fmla="*/ 93249193 h 240"/>
                <a:gd name="T52" fmla="*/ 7770240 w 240"/>
                <a:gd name="T53" fmla="*/ 69936402 h 240"/>
                <a:gd name="T54" fmla="*/ 19426587 w 240"/>
                <a:gd name="T55" fmla="*/ 50509733 h 240"/>
                <a:gd name="T56" fmla="*/ 33025493 w 240"/>
                <a:gd name="T57" fmla="*/ 33025633 h 240"/>
                <a:gd name="T58" fmla="*/ 50509520 w 240"/>
                <a:gd name="T59" fmla="*/ 19426669 h 240"/>
                <a:gd name="T60" fmla="*/ 69936106 w 240"/>
                <a:gd name="T61" fmla="*/ 7770273 h 240"/>
                <a:gd name="T62" fmla="*/ 93248799 w 240"/>
                <a:gd name="T63" fmla="*/ 1942568 h 240"/>
                <a:gd name="T64" fmla="*/ 104904160 w 240"/>
                <a:gd name="T65" fmla="*/ 0 h 240"/>
                <a:gd name="T66" fmla="*/ 116560506 w 240"/>
                <a:gd name="T67" fmla="*/ 0 h 240"/>
                <a:gd name="T68" fmla="*/ 116560506 w 240"/>
                <a:gd name="T69" fmla="*/ 0 h 240"/>
                <a:gd name="T70" fmla="*/ 128216852 w 240"/>
                <a:gd name="T71" fmla="*/ 0 h 240"/>
                <a:gd name="T72" fmla="*/ 139872213 w 240"/>
                <a:gd name="T73" fmla="*/ 1942568 h 240"/>
                <a:gd name="T74" fmla="*/ 161242345 w 240"/>
                <a:gd name="T75" fmla="*/ 7770273 h 240"/>
                <a:gd name="T76" fmla="*/ 180668932 w 240"/>
                <a:gd name="T77" fmla="*/ 19426669 h 240"/>
                <a:gd name="T78" fmla="*/ 198152958 w 240"/>
                <a:gd name="T79" fmla="*/ 33025633 h 240"/>
                <a:gd name="T80" fmla="*/ 211751865 w 240"/>
                <a:gd name="T81" fmla="*/ 50509733 h 240"/>
                <a:gd name="T82" fmla="*/ 223407225 w 240"/>
                <a:gd name="T83" fmla="*/ 69936402 h 240"/>
                <a:gd name="T84" fmla="*/ 231178451 w 240"/>
                <a:gd name="T85" fmla="*/ 93249193 h 240"/>
                <a:gd name="T86" fmla="*/ 231178451 w 240"/>
                <a:gd name="T87" fmla="*/ 104904603 h 240"/>
                <a:gd name="T88" fmla="*/ 233121011 w 240"/>
                <a:gd name="T89" fmla="*/ 116560999 h 240"/>
                <a:gd name="T90" fmla="*/ 233121011 w 240"/>
                <a:gd name="T91" fmla="*/ 116560999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78" name="Freeform 123"/>
            <p:cNvSpPr/>
            <p:nvPr/>
          </p:nvSpPr>
          <p:spPr bwMode="auto">
            <a:xfrm>
              <a:off x="4616415" y="3181934"/>
              <a:ext cx="202539" cy="195025"/>
            </a:xfrm>
            <a:custGeom>
              <a:avLst/>
              <a:gdLst>
                <a:gd name="T0" fmla="*/ 187748664 w 192"/>
                <a:gd name="T1" fmla="*/ 90563894 h 190"/>
                <a:gd name="T2" fmla="*/ 187748664 w 192"/>
                <a:gd name="T3" fmla="*/ 90563894 h 190"/>
                <a:gd name="T4" fmla="*/ 185793063 w 192"/>
                <a:gd name="T5" fmla="*/ 109833722 h 190"/>
                <a:gd name="T6" fmla="*/ 179926258 w 192"/>
                <a:gd name="T7" fmla="*/ 127175786 h 190"/>
                <a:gd name="T8" fmla="*/ 170147258 w 192"/>
                <a:gd name="T9" fmla="*/ 142591063 h 190"/>
                <a:gd name="T10" fmla="*/ 160368258 w 192"/>
                <a:gd name="T11" fmla="*/ 156078574 h 190"/>
                <a:gd name="T12" fmla="*/ 146679047 w 192"/>
                <a:gd name="T13" fmla="*/ 167640276 h 190"/>
                <a:gd name="T14" fmla="*/ 129077641 w 192"/>
                <a:gd name="T15" fmla="*/ 175348403 h 190"/>
                <a:gd name="T16" fmla="*/ 113431836 w 192"/>
                <a:gd name="T17" fmla="*/ 181128765 h 190"/>
                <a:gd name="T18" fmla="*/ 93874828 w 192"/>
                <a:gd name="T19" fmla="*/ 183055552 h 190"/>
                <a:gd name="T20" fmla="*/ 93874828 w 192"/>
                <a:gd name="T21" fmla="*/ 183055552 h 190"/>
                <a:gd name="T22" fmla="*/ 74316828 w 192"/>
                <a:gd name="T23" fmla="*/ 181128765 h 190"/>
                <a:gd name="T24" fmla="*/ 56715422 w 192"/>
                <a:gd name="T25" fmla="*/ 175348403 h 190"/>
                <a:gd name="T26" fmla="*/ 41069617 w 192"/>
                <a:gd name="T27" fmla="*/ 167640276 h 190"/>
                <a:gd name="T28" fmla="*/ 27380406 w 192"/>
                <a:gd name="T29" fmla="*/ 156078574 h 190"/>
                <a:gd name="T30" fmla="*/ 15645805 w 192"/>
                <a:gd name="T31" fmla="*/ 142591063 h 190"/>
                <a:gd name="T32" fmla="*/ 7822406 w 192"/>
                <a:gd name="T33" fmla="*/ 127175786 h 190"/>
                <a:gd name="T34" fmla="*/ 1955602 w 192"/>
                <a:gd name="T35" fmla="*/ 109833722 h 190"/>
                <a:gd name="T36" fmla="*/ 0 w 192"/>
                <a:gd name="T37" fmla="*/ 90563894 h 190"/>
                <a:gd name="T38" fmla="*/ 0 w 192"/>
                <a:gd name="T39" fmla="*/ 90563894 h 190"/>
                <a:gd name="T40" fmla="*/ 1955602 w 192"/>
                <a:gd name="T41" fmla="*/ 73221830 h 190"/>
                <a:gd name="T42" fmla="*/ 7822406 w 192"/>
                <a:gd name="T43" fmla="*/ 55879766 h 190"/>
                <a:gd name="T44" fmla="*/ 15645805 w 192"/>
                <a:gd name="T45" fmla="*/ 40464490 h 190"/>
                <a:gd name="T46" fmla="*/ 27380406 w 192"/>
                <a:gd name="T47" fmla="*/ 26976978 h 190"/>
                <a:gd name="T48" fmla="*/ 41069617 w 192"/>
                <a:gd name="T49" fmla="*/ 15415276 h 190"/>
                <a:gd name="T50" fmla="*/ 56715422 w 192"/>
                <a:gd name="T51" fmla="*/ 7707149 h 190"/>
                <a:gd name="T52" fmla="*/ 74316828 w 192"/>
                <a:gd name="T53" fmla="*/ 1926787 h 190"/>
                <a:gd name="T54" fmla="*/ 93874828 w 192"/>
                <a:gd name="T55" fmla="*/ 0 h 190"/>
                <a:gd name="T56" fmla="*/ 93874828 w 192"/>
                <a:gd name="T57" fmla="*/ 0 h 190"/>
                <a:gd name="T58" fmla="*/ 113431836 w 192"/>
                <a:gd name="T59" fmla="*/ 1926787 h 190"/>
                <a:gd name="T60" fmla="*/ 129077641 w 192"/>
                <a:gd name="T61" fmla="*/ 7707149 h 190"/>
                <a:gd name="T62" fmla="*/ 146679047 w 192"/>
                <a:gd name="T63" fmla="*/ 15415276 h 190"/>
                <a:gd name="T64" fmla="*/ 160368258 w 192"/>
                <a:gd name="T65" fmla="*/ 26976978 h 190"/>
                <a:gd name="T66" fmla="*/ 170147258 w 192"/>
                <a:gd name="T67" fmla="*/ 40464490 h 190"/>
                <a:gd name="T68" fmla="*/ 179926258 w 192"/>
                <a:gd name="T69" fmla="*/ 55879766 h 190"/>
                <a:gd name="T70" fmla="*/ 185793063 w 192"/>
                <a:gd name="T71" fmla="*/ 73221830 h 190"/>
                <a:gd name="T72" fmla="*/ 187748664 w 192"/>
                <a:gd name="T73" fmla="*/ 90563894 h 190"/>
                <a:gd name="T74" fmla="*/ 187748664 w 192"/>
                <a:gd name="T75" fmla="*/ 905638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79" name="Freeform 124"/>
            <p:cNvSpPr/>
            <p:nvPr/>
          </p:nvSpPr>
          <p:spPr bwMode="auto">
            <a:xfrm>
              <a:off x="4857777" y="3181934"/>
              <a:ext cx="199163" cy="195025"/>
            </a:xfrm>
            <a:custGeom>
              <a:avLst/>
              <a:gdLst>
                <a:gd name="T0" fmla="*/ 184619633 w 190"/>
                <a:gd name="T1" fmla="*/ 90563894 h 190"/>
                <a:gd name="T2" fmla="*/ 184619633 w 190"/>
                <a:gd name="T3" fmla="*/ 90563894 h 190"/>
                <a:gd name="T4" fmla="*/ 182676382 w 190"/>
                <a:gd name="T5" fmla="*/ 109833722 h 190"/>
                <a:gd name="T6" fmla="*/ 176846631 w 190"/>
                <a:gd name="T7" fmla="*/ 127175786 h 190"/>
                <a:gd name="T8" fmla="*/ 169072644 w 190"/>
                <a:gd name="T9" fmla="*/ 142591063 h 190"/>
                <a:gd name="T10" fmla="*/ 157412155 w 190"/>
                <a:gd name="T11" fmla="*/ 156078574 h 190"/>
                <a:gd name="T12" fmla="*/ 143809403 w 190"/>
                <a:gd name="T13" fmla="*/ 167640276 h 190"/>
                <a:gd name="T14" fmla="*/ 128262413 w 190"/>
                <a:gd name="T15" fmla="*/ 175348403 h 190"/>
                <a:gd name="T16" fmla="*/ 110772174 w 190"/>
                <a:gd name="T17" fmla="*/ 181128765 h 190"/>
                <a:gd name="T18" fmla="*/ 91337698 w 190"/>
                <a:gd name="T19" fmla="*/ 183055552 h 190"/>
                <a:gd name="T20" fmla="*/ 91337698 w 190"/>
                <a:gd name="T21" fmla="*/ 183055552 h 190"/>
                <a:gd name="T22" fmla="*/ 73847459 w 190"/>
                <a:gd name="T23" fmla="*/ 181128765 h 190"/>
                <a:gd name="T24" fmla="*/ 56357219 w 190"/>
                <a:gd name="T25" fmla="*/ 175348403 h 190"/>
                <a:gd name="T26" fmla="*/ 40810230 w 190"/>
                <a:gd name="T27" fmla="*/ 167640276 h 190"/>
                <a:gd name="T28" fmla="*/ 27207477 w 190"/>
                <a:gd name="T29" fmla="*/ 156078574 h 190"/>
                <a:gd name="T30" fmla="*/ 15546989 w 190"/>
                <a:gd name="T31" fmla="*/ 142591063 h 190"/>
                <a:gd name="T32" fmla="*/ 7773002 w 190"/>
                <a:gd name="T33" fmla="*/ 127175786 h 190"/>
                <a:gd name="T34" fmla="*/ 1943250 w 190"/>
                <a:gd name="T35" fmla="*/ 109833722 h 190"/>
                <a:gd name="T36" fmla="*/ 0 w 190"/>
                <a:gd name="T37" fmla="*/ 90563894 h 190"/>
                <a:gd name="T38" fmla="*/ 0 w 190"/>
                <a:gd name="T39" fmla="*/ 90563894 h 190"/>
                <a:gd name="T40" fmla="*/ 1943250 w 190"/>
                <a:gd name="T41" fmla="*/ 73221830 h 190"/>
                <a:gd name="T42" fmla="*/ 7773002 w 190"/>
                <a:gd name="T43" fmla="*/ 55879766 h 190"/>
                <a:gd name="T44" fmla="*/ 15546989 w 190"/>
                <a:gd name="T45" fmla="*/ 40464490 h 190"/>
                <a:gd name="T46" fmla="*/ 27207477 w 190"/>
                <a:gd name="T47" fmla="*/ 26976978 h 190"/>
                <a:gd name="T48" fmla="*/ 40810230 w 190"/>
                <a:gd name="T49" fmla="*/ 15415276 h 190"/>
                <a:gd name="T50" fmla="*/ 56357219 w 190"/>
                <a:gd name="T51" fmla="*/ 7707149 h 190"/>
                <a:gd name="T52" fmla="*/ 73847459 w 190"/>
                <a:gd name="T53" fmla="*/ 1926787 h 190"/>
                <a:gd name="T54" fmla="*/ 91337698 w 190"/>
                <a:gd name="T55" fmla="*/ 0 h 190"/>
                <a:gd name="T56" fmla="*/ 91337698 w 190"/>
                <a:gd name="T57" fmla="*/ 0 h 190"/>
                <a:gd name="T58" fmla="*/ 110772174 w 190"/>
                <a:gd name="T59" fmla="*/ 1926787 h 190"/>
                <a:gd name="T60" fmla="*/ 128262413 w 190"/>
                <a:gd name="T61" fmla="*/ 7707149 h 190"/>
                <a:gd name="T62" fmla="*/ 143809403 w 190"/>
                <a:gd name="T63" fmla="*/ 15415276 h 190"/>
                <a:gd name="T64" fmla="*/ 157412155 w 190"/>
                <a:gd name="T65" fmla="*/ 26976978 h 190"/>
                <a:gd name="T66" fmla="*/ 169072644 w 190"/>
                <a:gd name="T67" fmla="*/ 40464490 h 190"/>
                <a:gd name="T68" fmla="*/ 176846631 w 190"/>
                <a:gd name="T69" fmla="*/ 55879766 h 190"/>
                <a:gd name="T70" fmla="*/ 182676382 w 190"/>
                <a:gd name="T71" fmla="*/ 73221830 h 190"/>
                <a:gd name="T72" fmla="*/ 184619633 w 190"/>
                <a:gd name="T73" fmla="*/ 90563894 h 190"/>
                <a:gd name="T74" fmla="*/ 184619633 w 190"/>
                <a:gd name="T75" fmla="*/ 905638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6775" tIns="48388" rIns="96775" bIns="48388"/>
            <a:lstStyle/>
            <a:p>
              <a:pPr defTabSz="967740"/>
              <a:endParaRPr lang="zh-CN" altLang="en-US" sz="1900" kern="0">
                <a:solidFill>
                  <a:schemeClr val="bg1"/>
                </a:solidFill>
              </a:endParaRPr>
            </a:p>
          </p:txBody>
        </p:sp>
      </p:grpSp>
      <p:sp>
        <p:nvSpPr>
          <p:cNvPr id="82" name="矩形 1"/>
          <p:cNvSpPr>
            <a:spLocks noChangeArrowheads="1"/>
          </p:cNvSpPr>
          <p:nvPr/>
        </p:nvSpPr>
        <p:spPr bwMode="auto">
          <a:xfrm>
            <a:off x="6506779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1"/>
          <p:cNvSpPr>
            <a:spLocks noChangeArrowheads="1"/>
          </p:cNvSpPr>
          <p:nvPr/>
        </p:nvSpPr>
        <p:spPr bwMode="auto">
          <a:xfrm>
            <a:off x="1460193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6506779" y="2735207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1"/>
          <p:cNvSpPr>
            <a:spLocks noChangeArrowheads="1"/>
          </p:cNvSpPr>
          <p:nvPr/>
        </p:nvSpPr>
        <p:spPr bwMode="auto">
          <a:xfrm>
            <a:off x="1460193" y="2736875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119253" y="1541725"/>
            <a:ext cx="7024712" cy="2296955"/>
            <a:chOff x="1451752" y="1920109"/>
            <a:chExt cx="7024712" cy="2296955"/>
          </a:xfrm>
        </p:grpSpPr>
        <p:sp>
          <p:nvSpPr>
            <p:cNvPr id="87" name="任意多边形 86"/>
            <p:cNvSpPr/>
            <p:nvPr/>
          </p:nvSpPr>
          <p:spPr>
            <a:xfrm flipH="1">
              <a:off x="1451752" y="1920109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 flipH="1">
              <a:off x="1461881" y="3521977"/>
              <a:ext cx="2587429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5544718" y="1930110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591977" y="3521977"/>
              <a:ext cx="2884487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4315985" y="2528519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2" name="Oval 54"/>
            <p:cNvSpPr>
              <a:spLocks noChangeArrowheads="1"/>
            </p:cNvSpPr>
            <p:nvPr/>
          </p:nvSpPr>
          <p:spPr bwMode="auto">
            <a:xfrm>
              <a:off x="5494084" y="2535185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3" name="Oval 54"/>
            <p:cNvSpPr>
              <a:spLocks noChangeArrowheads="1"/>
            </p:cNvSpPr>
            <p:nvPr/>
          </p:nvSpPr>
          <p:spPr bwMode="auto">
            <a:xfrm>
              <a:off x="5544719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4" name="Oval 54"/>
            <p:cNvSpPr>
              <a:spLocks noChangeArrowheads="1"/>
            </p:cNvSpPr>
            <p:nvPr/>
          </p:nvSpPr>
          <p:spPr bwMode="auto">
            <a:xfrm>
              <a:off x="4013865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27">
        <p14:gallery dir="l"/>
      </p:transition>
    </mc:Choice>
    <mc:Fallback xmlns="">
      <p:transition spd="slow" advTm="4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3" y="771550"/>
            <a:ext cx="5796137" cy="43719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Pentagon 25"/>
          <p:cNvSpPr/>
          <p:nvPr/>
        </p:nvSpPr>
        <p:spPr>
          <a:xfrm>
            <a:off x="345387" y="1767319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01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840763" y="1707654"/>
            <a:ext cx="3637112" cy="468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Pentagon 33"/>
          <p:cNvSpPr/>
          <p:nvPr/>
        </p:nvSpPr>
        <p:spPr>
          <a:xfrm>
            <a:off x="345387" y="2435208"/>
            <a:ext cx="455636" cy="273084"/>
          </a:xfrm>
          <a:prstGeom prst="homePlat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02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" name="Rectangle 34"/>
          <p:cNvSpPr/>
          <p:nvPr/>
        </p:nvSpPr>
        <p:spPr>
          <a:xfrm>
            <a:off x="840763" y="2375543"/>
            <a:ext cx="2798402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Pentagon 36"/>
          <p:cNvSpPr/>
          <p:nvPr/>
        </p:nvSpPr>
        <p:spPr>
          <a:xfrm>
            <a:off x="345387" y="3093626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03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Rectangle 37"/>
          <p:cNvSpPr/>
          <p:nvPr/>
        </p:nvSpPr>
        <p:spPr>
          <a:xfrm>
            <a:off x="840764" y="3033960"/>
            <a:ext cx="2378073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5" name="Pentagon 39"/>
          <p:cNvSpPr/>
          <p:nvPr/>
        </p:nvSpPr>
        <p:spPr>
          <a:xfrm>
            <a:off x="345387" y="3782526"/>
            <a:ext cx="455636" cy="273084"/>
          </a:xfrm>
          <a:prstGeom prst="homePlat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04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840763" y="3722861"/>
            <a:ext cx="2245337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4066482" y="2072454"/>
            <a:ext cx="1580622" cy="685800"/>
            <a:chOff x="5621315" y="2514600"/>
            <a:chExt cx="2107496" cy="914400"/>
          </a:xfrm>
        </p:grpSpPr>
        <p:sp>
          <p:nvSpPr>
            <p:cNvPr id="18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sym typeface="Gill Sans" charset="0"/>
              </a:endParaRP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4472064" y="1169240"/>
            <a:ext cx="1580622" cy="685800"/>
            <a:chOff x="6162090" y="1310315"/>
            <a:chExt cx="2107496" cy="914400"/>
          </a:xfrm>
        </p:grpSpPr>
        <p:sp>
          <p:nvSpPr>
            <p:cNvPr id="21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3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5" name="Group 5"/>
          <p:cNvGrpSpPr/>
          <p:nvPr/>
        </p:nvGrpSpPr>
        <p:grpSpPr>
          <a:xfrm>
            <a:off x="3191006" y="3878882"/>
            <a:ext cx="1580622" cy="685800"/>
            <a:chOff x="4454013" y="4923170"/>
            <a:chExt cx="2107496" cy="914400"/>
          </a:xfrm>
        </p:grpSpPr>
        <p:sp>
          <p:nvSpPr>
            <p:cNvPr id="26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7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28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29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30" name="Group 4"/>
          <p:cNvGrpSpPr/>
          <p:nvPr/>
        </p:nvGrpSpPr>
        <p:grpSpPr>
          <a:xfrm>
            <a:off x="3632185" y="2975668"/>
            <a:ext cx="1580622" cy="685800"/>
            <a:chOff x="5042252" y="3718885"/>
            <a:chExt cx="2107496" cy="914400"/>
          </a:xfrm>
        </p:grpSpPr>
        <p:sp>
          <p:nvSpPr>
            <p:cNvPr id="31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50">
        <p14:gallery dir="l"/>
      </p:transition>
    </mc:Choice>
    <mc:Fallback xmlns="">
      <p:transition spd="slow" advTm="8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>
            <a:spLocks noChangeArrowheads="1"/>
          </p:cNvSpPr>
          <p:nvPr/>
        </p:nvSpPr>
        <p:spPr bwMode="auto">
          <a:xfrm>
            <a:off x="2673364" y="1570566"/>
            <a:ext cx="3558591" cy="39449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flipH="1">
            <a:off x="2804608" y="2162306"/>
            <a:ext cx="3684853" cy="392809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928954" y="1078291"/>
            <a:ext cx="1875654" cy="190335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6295086" y="1078291"/>
            <a:ext cx="1877314" cy="190335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676814" y="1440754"/>
            <a:ext cx="1486900" cy="124586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" name="下箭头 12"/>
          <p:cNvSpPr>
            <a:spLocks noChangeArrowheads="1"/>
          </p:cNvSpPr>
          <p:nvPr/>
        </p:nvSpPr>
        <p:spPr bwMode="auto">
          <a:xfrm>
            <a:off x="4025694" y="3020416"/>
            <a:ext cx="842301" cy="59005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3753" y="3182261"/>
            <a:ext cx="1551692" cy="1323186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458031" y="3246324"/>
            <a:ext cx="1553354" cy="1323186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970174" y="3802661"/>
            <a:ext cx="1177890" cy="688077"/>
          </a:xfrm>
          <a:prstGeom prst="rect">
            <a:avLst/>
          </a:prstGeom>
          <a:noFill/>
          <a:ln>
            <a:noFill/>
          </a:ln>
        </p:spPr>
        <p:txBody>
          <a:bodyPr lIns="96209" tIns="48103" rIns="96209" bIns="481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62">
        <p14:gallery dir="l"/>
      </p:transition>
    </mc:Choice>
    <mc:Fallback xmlns=""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8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1|0.9|0.7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2|0.9|0.6|0.7|0.7|0.6|0.7|0.6|0.6|0.8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3162</Words>
  <Application>Microsoft Office PowerPoint</Application>
  <PresentationFormat>自定义</PresentationFormat>
  <Paragraphs>366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Gill Sans</vt:lpstr>
      <vt:lpstr>Open Sans</vt:lpstr>
      <vt:lpstr>方正正大黑简体</vt:lpstr>
      <vt:lpstr>华文细黑</vt:lpstr>
      <vt:lpstr>宋体</vt:lpstr>
      <vt:lpstr>微软雅黑</vt:lpstr>
      <vt:lpstr>Arial</vt:lpstr>
      <vt:lpstr>Calibri</vt:lpstr>
      <vt:lpstr>Corbel</vt:lpstr>
      <vt:lpstr>Impact</vt:lpstr>
      <vt:lpstr>Lao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2017-03-26T02:09:00Z</dcterms:created>
  <dcterms:modified xsi:type="dcterms:W3CDTF">2021-01-05T11:36:57Z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